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469" r:id="rId2"/>
    <p:sldId id="553" r:id="rId3"/>
    <p:sldId id="567" r:id="rId4"/>
    <p:sldId id="568" r:id="rId5"/>
    <p:sldId id="504" r:id="rId6"/>
    <p:sldId id="459" r:id="rId7"/>
    <p:sldId id="462" r:id="rId8"/>
    <p:sldId id="437" r:id="rId9"/>
    <p:sldId id="446" r:id="rId10"/>
    <p:sldId id="451" r:id="rId11"/>
    <p:sldId id="454" r:id="rId12"/>
    <p:sldId id="455" r:id="rId13"/>
    <p:sldId id="456" r:id="rId14"/>
    <p:sldId id="457" r:id="rId15"/>
    <p:sldId id="569" r:id="rId16"/>
    <p:sldId id="506" r:id="rId17"/>
    <p:sldId id="460" r:id="rId18"/>
    <p:sldId id="552" r:id="rId19"/>
    <p:sldId id="554" r:id="rId20"/>
    <p:sldId id="555" r:id="rId21"/>
    <p:sldId id="556" r:id="rId22"/>
    <p:sldId id="557" r:id="rId23"/>
    <p:sldId id="558" r:id="rId24"/>
    <p:sldId id="559" r:id="rId25"/>
    <p:sldId id="538" r:id="rId26"/>
    <p:sldId id="540" r:id="rId27"/>
    <p:sldId id="539" r:id="rId28"/>
    <p:sldId id="373" r:id="rId29"/>
    <p:sldId id="560" r:id="rId30"/>
    <p:sldId id="561" r:id="rId31"/>
    <p:sldId id="562" r:id="rId32"/>
    <p:sldId id="563" r:id="rId33"/>
    <p:sldId id="564" r:id="rId34"/>
    <p:sldId id="565" r:id="rId35"/>
    <p:sldId id="566" r:id="rId36"/>
    <p:sldId id="512" r:id="rId37"/>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9999"/>
    <a:srgbClr val="EBEBEB"/>
    <a:srgbClr val="F5F5F5"/>
    <a:srgbClr val="FFFFFF"/>
    <a:srgbClr val="FCEDED"/>
    <a:srgbClr val="FFDBDB"/>
    <a:srgbClr val="C9002C"/>
    <a:srgbClr val="DEDEDE"/>
    <a:srgbClr val="EFEFEF"/>
    <a:srgbClr val="E89EA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6CDCD0D-90E4-43FF-B209-666CA4A2BE8A}" v="26" dt="2023-04-03T04:20:04.070"/>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557" autoAdjust="0"/>
    <p:restoredTop sz="96277" autoAdjust="0"/>
  </p:normalViewPr>
  <p:slideViewPr>
    <p:cSldViewPr snapToGrid="0">
      <p:cViewPr varScale="1">
        <p:scale>
          <a:sx n="87" d="100"/>
          <a:sy n="87" d="100"/>
        </p:scale>
        <p:origin x="56" y="244"/>
      </p:cViewPr>
      <p:guideLst/>
    </p:cSldViewPr>
  </p:slideViewPr>
  <p:outlineViewPr>
    <p:cViewPr>
      <p:scale>
        <a:sx n="33" d="100"/>
        <a:sy n="33" d="100"/>
      </p:scale>
      <p:origin x="0" y="0"/>
    </p:cViewPr>
  </p:outlineViewPr>
  <p:notesTextViewPr>
    <p:cViewPr>
      <p:scale>
        <a:sx n="240" d="100"/>
        <a:sy n="24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microsoft.com/office/2016/11/relationships/changesInfo" Target="changesInfos/changesInfo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miyazak" userId="7815101345_tp_box_2" providerId="OAuth2" clId="{66CDCD0D-90E4-43FF-B209-666CA4A2BE8A}"/>
    <pc:docChg chg="custSel modSld">
      <pc:chgData name="smiyazak" userId="7815101345_tp_box_2" providerId="OAuth2" clId="{66CDCD0D-90E4-43FF-B209-666CA4A2BE8A}" dt="2023-04-03T04:23:00.595" v="149" actId="20577"/>
      <pc:docMkLst>
        <pc:docMk/>
      </pc:docMkLst>
      <pc:sldChg chg="addSp delSp modSp mod">
        <pc:chgData name="smiyazak" userId="7815101345_tp_box_2" providerId="OAuth2" clId="{66CDCD0D-90E4-43FF-B209-666CA4A2BE8A}" dt="2023-04-03T03:46:39.998" v="76"/>
        <pc:sldMkLst>
          <pc:docMk/>
          <pc:sldMk cId="449195864" sldId="373"/>
        </pc:sldMkLst>
        <pc:spChg chg="del">
          <ac:chgData name="smiyazak" userId="7815101345_tp_box_2" providerId="OAuth2" clId="{66CDCD0D-90E4-43FF-B209-666CA4A2BE8A}" dt="2023-04-03T03:46:39.236" v="75" actId="478"/>
          <ac:spMkLst>
            <pc:docMk/>
            <pc:sldMk cId="449195864" sldId="373"/>
            <ac:spMk id="2" creationId="{12E6BDCB-FFD1-8AB6-630F-4A8BCF418ACC}"/>
          </ac:spMkLst>
        </pc:spChg>
        <pc:spChg chg="del">
          <ac:chgData name="smiyazak" userId="7815101345_tp_box_2" providerId="OAuth2" clId="{66CDCD0D-90E4-43FF-B209-666CA4A2BE8A}" dt="2023-04-03T03:46:39.236" v="75" actId="478"/>
          <ac:spMkLst>
            <pc:docMk/>
            <pc:sldMk cId="449195864" sldId="373"/>
            <ac:spMk id="6" creationId="{20A57A45-76F1-05E1-57CA-D3E99EF31EBF}"/>
          </ac:spMkLst>
        </pc:spChg>
        <pc:spChg chg="add del mod">
          <ac:chgData name="smiyazak" userId="7815101345_tp_box_2" providerId="OAuth2" clId="{66CDCD0D-90E4-43FF-B209-666CA4A2BE8A}" dt="2023-04-03T03:46:37.187" v="74"/>
          <ac:spMkLst>
            <pc:docMk/>
            <pc:sldMk cId="449195864" sldId="373"/>
            <ac:spMk id="8" creationId="{1E4BB213-B81B-C169-C7CA-25610EEC2198}"/>
          </ac:spMkLst>
        </pc:spChg>
        <pc:spChg chg="add mod">
          <ac:chgData name="smiyazak" userId="7815101345_tp_box_2" providerId="OAuth2" clId="{66CDCD0D-90E4-43FF-B209-666CA4A2BE8A}" dt="2023-04-03T03:46:39.998" v="76"/>
          <ac:spMkLst>
            <pc:docMk/>
            <pc:sldMk cId="449195864" sldId="373"/>
            <ac:spMk id="10" creationId="{C0FDFA0C-8AE6-A6A0-2F61-423FD8714C5A}"/>
          </ac:spMkLst>
        </pc:spChg>
        <pc:picChg chg="add del mod">
          <ac:chgData name="smiyazak" userId="7815101345_tp_box_2" providerId="OAuth2" clId="{66CDCD0D-90E4-43FF-B209-666CA4A2BE8A}" dt="2023-04-03T03:46:37.187" v="74"/>
          <ac:picMkLst>
            <pc:docMk/>
            <pc:sldMk cId="449195864" sldId="373"/>
            <ac:picMk id="7" creationId="{68568382-779A-BC7E-CCF4-75CF99C41B1B}"/>
          </ac:picMkLst>
        </pc:picChg>
        <pc:picChg chg="add mod">
          <ac:chgData name="smiyazak" userId="7815101345_tp_box_2" providerId="OAuth2" clId="{66CDCD0D-90E4-43FF-B209-666CA4A2BE8A}" dt="2023-04-03T03:46:39.998" v="76"/>
          <ac:picMkLst>
            <pc:docMk/>
            <pc:sldMk cId="449195864" sldId="373"/>
            <ac:picMk id="9" creationId="{05D06321-496D-60E2-A72A-CA8A37FDF1FD}"/>
          </ac:picMkLst>
        </pc:picChg>
      </pc:sldChg>
      <pc:sldChg chg="addSp delSp modSp mod">
        <pc:chgData name="smiyazak" userId="7815101345_tp_box_2" providerId="OAuth2" clId="{66CDCD0D-90E4-43FF-B209-666CA4A2BE8A}" dt="2023-04-03T04:11:39.817" v="82" actId="478"/>
        <pc:sldMkLst>
          <pc:docMk/>
          <pc:sldMk cId="3495125448" sldId="437"/>
        </pc:sldMkLst>
        <pc:spChg chg="add mod">
          <ac:chgData name="smiyazak" userId="7815101345_tp_box_2" providerId="OAuth2" clId="{66CDCD0D-90E4-43FF-B209-666CA4A2BE8A}" dt="2023-04-03T03:44:46.464" v="37"/>
          <ac:spMkLst>
            <pc:docMk/>
            <pc:sldMk cId="3495125448" sldId="437"/>
            <ac:spMk id="2" creationId="{B09B49C7-2628-80C7-4909-2D487321F57B}"/>
          </ac:spMkLst>
        </pc:spChg>
        <pc:spChg chg="del">
          <ac:chgData name="smiyazak" userId="7815101345_tp_box_2" providerId="OAuth2" clId="{66CDCD0D-90E4-43FF-B209-666CA4A2BE8A}" dt="2023-04-03T03:44:46.010" v="36" actId="478"/>
          <ac:spMkLst>
            <pc:docMk/>
            <pc:sldMk cId="3495125448" sldId="437"/>
            <ac:spMk id="3" creationId="{171E19DC-69FC-7373-7B45-DA0DB4342768}"/>
          </ac:spMkLst>
        </pc:spChg>
        <pc:spChg chg="del">
          <ac:chgData name="smiyazak" userId="7815101345_tp_box_2" providerId="OAuth2" clId="{66CDCD0D-90E4-43FF-B209-666CA4A2BE8A}" dt="2023-04-03T04:11:39.817" v="82" actId="478"/>
          <ac:spMkLst>
            <pc:docMk/>
            <pc:sldMk cId="3495125448" sldId="437"/>
            <ac:spMk id="5" creationId="{5D3F765C-ADBE-EF4A-B1EC-416C34865541}"/>
          </ac:spMkLst>
        </pc:spChg>
        <pc:spChg chg="del">
          <ac:chgData name="smiyazak" userId="7815101345_tp_box_2" providerId="OAuth2" clId="{66CDCD0D-90E4-43FF-B209-666CA4A2BE8A}" dt="2023-04-03T03:44:46.010" v="36" actId="478"/>
          <ac:spMkLst>
            <pc:docMk/>
            <pc:sldMk cId="3495125448" sldId="437"/>
            <ac:spMk id="7" creationId="{62E4BE61-0D08-3E0A-A081-2D553D405DE4}"/>
          </ac:spMkLst>
        </pc:spChg>
        <pc:picChg chg="add mod">
          <ac:chgData name="smiyazak" userId="7815101345_tp_box_2" providerId="OAuth2" clId="{66CDCD0D-90E4-43FF-B209-666CA4A2BE8A}" dt="2023-04-03T03:44:46.464" v="37"/>
          <ac:picMkLst>
            <pc:docMk/>
            <pc:sldMk cId="3495125448" sldId="437"/>
            <ac:picMk id="10" creationId="{0259859D-6EFE-C504-A291-98C9F9A0D6DC}"/>
          </ac:picMkLst>
        </pc:picChg>
      </pc:sldChg>
      <pc:sldChg chg="addSp delSp modSp mod">
        <pc:chgData name="smiyazak" userId="7815101345_tp_box_2" providerId="OAuth2" clId="{66CDCD0D-90E4-43FF-B209-666CA4A2BE8A}" dt="2023-04-03T04:11:36.998" v="81" actId="478"/>
        <pc:sldMkLst>
          <pc:docMk/>
          <pc:sldMk cId="2016469989" sldId="446"/>
        </pc:sldMkLst>
        <pc:spChg chg="del">
          <ac:chgData name="smiyazak" userId="7815101345_tp_box_2" providerId="OAuth2" clId="{66CDCD0D-90E4-43FF-B209-666CA4A2BE8A}" dt="2023-04-03T03:44:52.257" v="38" actId="478"/>
          <ac:spMkLst>
            <pc:docMk/>
            <pc:sldMk cId="2016469989" sldId="446"/>
            <ac:spMk id="2" creationId="{3FBAADB3-BFDF-994F-E5EC-74AC53FF8D8E}"/>
          </ac:spMkLst>
        </pc:spChg>
        <pc:spChg chg="del">
          <ac:chgData name="smiyazak" userId="7815101345_tp_box_2" providerId="OAuth2" clId="{66CDCD0D-90E4-43FF-B209-666CA4A2BE8A}" dt="2023-04-03T03:44:52.257" v="38" actId="478"/>
          <ac:spMkLst>
            <pc:docMk/>
            <pc:sldMk cId="2016469989" sldId="446"/>
            <ac:spMk id="3" creationId="{1FFEDAE4-78D1-206B-1431-43EEE7C56C0A}"/>
          </ac:spMkLst>
        </pc:spChg>
        <pc:spChg chg="add mod">
          <ac:chgData name="smiyazak" userId="7815101345_tp_box_2" providerId="OAuth2" clId="{66CDCD0D-90E4-43FF-B209-666CA4A2BE8A}" dt="2023-04-03T03:44:52.633" v="39"/>
          <ac:spMkLst>
            <pc:docMk/>
            <pc:sldMk cId="2016469989" sldId="446"/>
            <ac:spMk id="4" creationId="{EA2EBFD2-F964-93F6-ED26-F2EEEE3C52D6}"/>
          </ac:spMkLst>
        </pc:spChg>
        <pc:spChg chg="del">
          <ac:chgData name="smiyazak" userId="7815101345_tp_box_2" providerId="OAuth2" clId="{66CDCD0D-90E4-43FF-B209-666CA4A2BE8A}" dt="2023-04-03T04:11:36.998" v="81" actId="478"/>
          <ac:spMkLst>
            <pc:docMk/>
            <pc:sldMk cId="2016469989" sldId="446"/>
            <ac:spMk id="5" creationId="{5D3F765C-ADBE-EF4A-B1EC-416C34865541}"/>
          </ac:spMkLst>
        </pc:spChg>
        <pc:picChg chg="add mod">
          <ac:chgData name="smiyazak" userId="7815101345_tp_box_2" providerId="OAuth2" clId="{66CDCD0D-90E4-43FF-B209-666CA4A2BE8A}" dt="2023-04-03T03:44:52.633" v="39"/>
          <ac:picMkLst>
            <pc:docMk/>
            <pc:sldMk cId="2016469989" sldId="446"/>
            <ac:picMk id="6" creationId="{113B19AE-BA6D-5B53-02DD-0BA36B986A5D}"/>
          </ac:picMkLst>
        </pc:picChg>
      </pc:sldChg>
      <pc:sldChg chg="addSp delSp modSp mod">
        <pc:chgData name="smiyazak" userId="7815101345_tp_box_2" providerId="OAuth2" clId="{66CDCD0D-90E4-43FF-B209-666CA4A2BE8A}" dt="2023-04-03T04:12:07.880" v="84" actId="478"/>
        <pc:sldMkLst>
          <pc:docMk/>
          <pc:sldMk cId="2961166583" sldId="451"/>
        </pc:sldMkLst>
        <pc:spChg chg="add mod">
          <ac:chgData name="smiyazak" userId="7815101345_tp_box_2" providerId="OAuth2" clId="{66CDCD0D-90E4-43FF-B209-666CA4A2BE8A}" dt="2023-04-03T03:44:58.754" v="41"/>
          <ac:spMkLst>
            <pc:docMk/>
            <pc:sldMk cId="2961166583" sldId="451"/>
            <ac:spMk id="2" creationId="{93E3ECE4-C83E-F789-085B-9FDAE1CC526D}"/>
          </ac:spMkLst>
        </pc:spChg>
        <pc:spChg chg="del mod">
          <ac:chgData name="smiyazak" userId="7815101345_tp_box_2" providerId="OAuth2" clId="{66CDCD0D-90E4-43FF-B209-666CA4A2BE8A}" dt="2023-04-03T04:12:07.880" v="84" actId="478"/>
          <ac:spMkLst>
            <pc:docMk/>
            <pc:sldMk cId="2961166583" sldId="451"/>
            <ac:spMk id="5" creationId="{5D3F765C-ADBE-EF4A-B1EC-416C34865541}"/>
          </ac:spMkLst>
        </pc:spChg>
        <pc:spChg chg="del">
          <ac:chgData name="smiyazak" userId="7815101345_tp_box_2" providerId="OAuth2" clId="{66CDCD0D-90E4-43FF-B209-666CA4A2BE8A}" dt="2023-04-03T03:44:58.261" v="40" actId="478"/>
          <ac:spMkLst>
            <pc:docMk/>
            <pc:sldMk cId="2961166583" sldId="451"/>
            <ac:spMk id="15" creationId="{1AA2AA18-D146-E749-32F4-1F9CD386328A}"/>
          </ac:spMkLst>
        </pc:spChg>
        <pc:spChg chg="del">
          <ac:chgData name="smiyazak" userId="7815101345_tp_box_2" providerId="OAuth2" clId="{66CDCD0D-90E4-43FF-B209-666CA4A2BE8A}" dt="2023-04-03T03:44:58.261" v="40" actId="478"/>
          <ac:spMkLst>
            <pc:docMk/>
            <pc:sldMk cId="2961166583" sldId="451"/>
            <ac:spMk id="17" creationId="{A1EF0217-B4AC-1185-8C37-D171A5C442B7}"/>
          </ac:spMkLst>
        </pc:spChg>
        <pc:picChg chg="add mod">
          <ac:chgData name="smiyazak" userId="7815101345_tp_box_2" providerId="OAuth2" clId="{66CDCD0D-90E4-43FF-B209-666CA4A2BE8A}" dt="2023-04-03T03:44:58.754" v="41"/>
          <ac:picMkLst>
            <pc:docMk/>
            <pc:sldMk cId="2961166583" sldId="451"/>
            <ac:picMk id="3" creationId="{3CC2D1F6-398C-CD24-976D-202C6E28417B}"/>
          </ac:picMkLst>
        </pc:picChg>
      </pc:sldChg>
      <pc:sldChg chg="addSp delSp modSp mod">
        <pc:chgData name="smiyazak" userId="7815101345_tp_box_2" providerId="OAuth2" clId="{66CDCD0D-90E4-43FF-B209-666CA4A2BE8A}" dt="2023-04-03T04:12:18.249" v="86" actId="478"/>
        <pc:sldMkLst>
          <pc:docMk/>
          <pc:sldMk cId="2192955472" sldId="454"/>
        </pc:sldMkLst>
        <pc:spChg chg="del">
          <ac:chgData name="smiyazak" userId="7815101345_tp_box_2" providerId="OAuth2" clId="{66CDCD0D-90E4-43FF-B209-666CA4A2BE8A}" dt="2023-04-03T03:45:02.586" v="42" actId="478"/>
          <ac:spMkLst>
            <pc:docMk/>
            <pc:sldMk cId="2192955472" sldId="454"/>
            <ac:spMk id="2" creationId="{2068250A-4511-F63F-2422-B19673F479E4}"/>
          </ac:spMkLst>
        </pc:spChg>
        <pc:spChg chg="del">
          <ac:chgData name="smiyazak" userId="7815101345_tp_box_2" providerId="OAuth2" clId="{66CDCD0D-90E4-43FF-B209-666CA4A2BE8A}" dt="2023-04-03T03:45:02.586" v="42" actId="478"/>
          <ac:spMkLst>
            <pc:docMk/>
            <pc:sldMk cId="2192955472" sldId="454"/>
            <ac:spMk id="3" creationId="{4A813DB4-667A-A0F7-ABB4-558D4F8CA62D}"/>
          </ac:spMkLst>
        </pc:spChg>
        <pc:spChg chg="del">
          <ac:chgData name="smiyazak" userId="7815101345_tp_box_2" providerId="OAuth2" clId="{66CDCD0D-90E4-43FF-B209-666CA4A2BE8A}" dt="2023-04-03T04:12:18.249" v="86" actId="478"/>
          <ac:spMkLst>
            <pc:docMk/>
            <pc:sldMk cId="2192955472" sldId="454"/>
            <ac:spMk id="5" creationId="{5D3F765C-ADBE-EF4A-B1EC-416C34865541}"/>
          </ac:spMkLst>
        </pc:spChg>
        <pc:spChg chg="add mod">
          <ac:chgData name="smiyazak" userId="7815101345_tp_box_2" providerId="OAuth2" clId="{66CDCD0D-90E4-43FF-B209-666CA4A2BE8A}" dt="2023-04-03T03:45:03.101" v="43"/>
          <ac:spMkLst>
            <pc:docMk/>
            <pc:sldMk cId="2192955472" sldId="454"/>
            <ac:spMk id="8" creationId="{BA407B66-A7F3-0E4B-0472-F13118A7E9B8}"/>
          </ac:spMkLst>
        </pc:spChg>
        <pc:picChg chg="add mod">
          <ac:chgData name="smiyazak" userId="7815101345_tp_box_2" providerId="OAuth2" clId="{66CDCD0D-90E4-43FF-B209-666CA4A2BE8A}" dt="2023-04-03T03:45:03.101" v="43"/>
          <ac:picMkLst>
            <pc:docMk/>
            <pc:sldMk cId="2192955472" sldId="454"/>
            <ac:picMk id="9" creationId="{80841685-E1FE-1C82-BF86-DD1BE0C4FCFD}"/>
          </ac:picMkLst>
        </pc:picChg>
      </pc:sldChg>
      <pc:sldChg chg="addSp delSp modSp mod">
        <pc:chgData name="smiyazak" userId="7815101345_tp_box_2" providerId="OAuth2" clId="{66CDCD0D-90E4-43FF-B209-666CA4A2BE8A}" dt="2023-04-03T04:12:15.296" v="85" actId="478"/>
        <pc:sldMkLst>
          <pc:docMk/>
          <pc:sldMk cId="678121108" sldId="455"/>
        </pc:sldMkLst>
        <pc:spChg chg="del">
          <ac:chgData name="smiyazak" userId="7815101345_tp_box_2" providerId="OAuth2" clId="{66CDCD0D-90E4-43FF-B209-666CA4A2BE8A}" dt="2023-04-03T03:45:07.119" v="44" actId="478"/>
          <ac:spMkLst>
            <pc:docMk/>
            <pc:sldMk cId="678121108" sldId="455"/>
            <ac:spMk id="3" creationId="{11F61688-2651-39C9-CEE7-5F5C65CDBF8B}"/>
          </ac:spMkLst>
        </pc:spChg>
        <pc:spChg chg="del">
          <ac:chgData name="smiyazak" userId="7815101345_tp_box_2" providerId="OAuth2" clId="{66CDCD0D-90E4-43FF-B209-666CA4A2BE8A}" dt="2023-04-03T04:12:15.296" v="85" actId="478"/>
          <ac:spMkLst>
            <pc:docMk/>
            <pc:sldMk cId="678121108" sldId="455"/>
            <ac:spMk id="5" creationId="{5D3F765C-ADBE-EF4A-B1EC-416C34865541}"/>
          </ac:spMkLst>
        </pc:spChg>
        <pc:spChg chg="del">
          <ac:chgData name="smiyazak" userId="7815101345_tp_box_2" providerId="OAuth2" clId="{66CDCD0D-90E4-43FF-B209-666CA4A2BE8A}" dt="2023-04-03T03:45:07.119" v="44" actId="478"/>
          <ac:spMkLst>
            <pc:docMk/>
            <pc:sldMk cId="678121108" sldId="455"/>
            <ac:spMk id="7" creationId="{4A025F78-9B87-18A6-E985-6740A4587C41}"/>
          </ac:spMkLst>
        </pc:spChg>
        <pc:spChg chg="add mod">
          <ac:chgData name="smiyazak" userId="7815101345_tp_box_2" providerId="OAuth2" clId="{66CDCD0D-90E4-43FF-B209-666CA4A2BE8A}" dt="2023-04-03T03:45:07.504" v="45"/>
          <ac:spMkLst>
            <pc:docMk/>
            <pc:sldMk cId="678121108" sldId="455"/>
            <ac:spMk id="8" creationId="{7372F66A-31C5-1DC3-EC97-FFAE79DCFB96}"/>
          </ac:spMkLst>
        </pc:spChg>
        <pc:picChg chg="add mod">
          <ac:chgData name="smiyazak" userId="7815101345_tp_box_2" providerId="OAuth2" clId="{66CDCD0D-90E4-43FF-B209-666CA4A2BE8A}" dt="2023-04-03T03:45:07.504" v="45"/>
          <ac:picMkLst>
            <pc:docMk/>
            <pc:sldMk cId="678121108" sldId="455"/>
            <ac:picMk id="9" creationId="{9FE79305-F897-4DF8-C680-CEA5E54992E4}"/>
          </ac:picMkLst>
        </pc:picChg>
      </pc:sldChg>
      <pc:sldChg chg="addSp delSp modSp mod">
        <pc:chgData name="smiyazak" userId="7815101345_tp_box_2" providerId="OAuth2" clId="{66CDCD0D-90E4-43FF-B209-666CA4A2BE8A}" dt="2023-04-03T03:45:11.034" v="47"/>
        <pc:sldMkLst>
          <pc:docMk/>
          <pc:sldMk cId="270757852" sldId="456"/>
        </pc:sldMkLst>
        <pc:spChg chg="del">
          <ac:chgData name="smiyazak" userId="7815101345_tp_box_2" providerId="OAuth2" clId="{66CDCD0D-90E4-43FF-B209-666CA4A2BE8A}" dt="2023-04-03T03:45:10.604" v="46" actId="478"/>
          <ac:spMkLst>
            <pc:docMk/>
            <pc:sldMk cId="270757852" sldId="456"/>
            <ac:spMk id="2" creationId="{B69AA332-7017-47AA-1AC9-C20702E09531}"/>
          </ac:spMkLst>
        </pc:spChg>
        <pc:spChg chg="del">
          <ac:chgData name="smiyazak" userId="7815101345_tp_box_2" providerId="OAuth2" clId="{66CDCD0D-90E4-43FF-B209-666CA4A2BE8A}" dt="2023-04-03T03:45:10.604" v="46" actId="478"/>
          <ac:spMkLst>
            <pc:docMk/>
            <pc:sldMk cId="270757852" sldId="456"/>
            <ac:spMk id="3" creationId="{2D42F6F1-EA39-9CBF-8520-F6D3E25F775F}"/>
          </ac:spMkLst>
        </pc:spChg>
        <pc:spChg chg="add mod">
          <ac:chgData name="smiyazak" userId="7815101345_tp_box_2" providerId="OAuth2" clId="{66CDCD0D-90E4-43FF-B209-666CA4A2BE8A}" dt="2023-04-03T03:45:11.034" v="47"/>
          <ac:spMkLst>
            <pc:docMk/>
            <pc:sldMk cId="270757852" sldId="456"/>
            <ac:spMk id="8" creationId="{3E15672F-C9CE-B12A-3D11-F02F9C3D3562}"/>
          </ac:spMkLst>
        </pc:spChg>
        <pc:picChg chg="add mod">
          <ac:chgData name="smiyazak" userId="7815101345_tp_box_2" providerId="OAuth2" clId="{66CDCD0D-90E4-43FF-B209-666CA4A2BE8A}" dt="2023-04-03T03:45:11.034" v="47"/>
          <ac:picMkLst>
            <pc:docMk/>
            <pc:sldMk cId="270757852" sldId="456"/>
            <ac:picMk id="9" creationId="{0DBD1D84-AB00-E443-DEB2-21F0BBB93083}"/>
          </ac:picMkLst>
        </pc:picChg>
      </pc:sldChg>
      <pc:sldChg chg="addSp delSp modSp mod">
        <pc:chgData name="smiyazak" userId="7815101345_tp_box_2" providerId="OAuth2" clId="{66CDCD0D-90E4-43FF-B209-666CA4A2BE8A}" dt="2023-04-03T04:12:45.720" v="87" actId="478"/>
        <pc:sldMkLst>
          <pc:docMk/>
          <pc:sldMk cId="3428787457" sldId="457"/>
        </pc:sldMkLst>
        <pc:spChg chg="del">
          <ac:chgData name="smiyazak" userId="7815101345_tp_box_2" providerId="OAuth2" clId="{66CDCD0D-90E4-43FF-B209-666CA4A2BE8A}" dt="2023-04-03T03:45:15.447" v="48" actId="478"/>
          <ac:spMkLst>
            <pc:docMk/>
            <pc:sldMk cId="3428787457" sldId="457"/>
            <ac:spMk id="3" creationId="{D93AACAE-ADE8-2062-5EA7-AE032CEA05A5}"/>
          </ac:spMkLst>
        </pc:spChg>
        <pc:spChg chg="del">
          <ac:chgData name="smiyazak" userId="7815101345_tp_box_2" providerId="OAuth2" clId="{66CDCD0D-90E4-43FF-B209-666CA4A2BE8A}" dt="2023-04-03T04:12:45.720" v="87" actId="478"/>
          <ac:spMkLst>
            <pc:docMk/>
            <pc:sldMk cId="3428787457" sldId="457"/>
            <ac:spMk id="5" creationId="{5D3F765C-ADBE-EF4A-B1EC-416C34865541}"/>
          </ac:spMkLst>
        </pc:spChg>
        <pc:spChg chg="del">
          <ac:chgData name="smiyazak" userId="7815101345_tp_box_2" providerId="OAuth2" clId="{66CDCD0D-90E4-43FF-B209-666CA4A2BE8A}" dt="2023-04-03T03:45:15.447" v="48" actId="478"/>
          <ac:spMkLst>
            <pc:docMk/>
            <pc:sldMk cId="3428787457" sldId="457"/>
            <ac:spMk id="7" creationId="{694F4FC5-5B56-4239-D9BC-0761870A23F1}"/>
          </ac:spMkLst>
        </pc:spChg>
        <pc:spChg chg="add mod">
          <ac:chgData name="smiyazak" userId="7815101345_tp_box_2" providerId="OAuth2" clId="{66CDCD0D-90E4-43FF-B209-666CA4A2BE8A}" dt="2023-04-03T03:45:15.836" v="49"/>
          <ac:spMkLst>
            <pc:docMk/>
            <pc:sldMk cId="3428787457" sldId="457"/>
            <ac:spMk id="9" creationId="{04CA9103-3424-6EC9-0A36-7C1977280A24}"/>
          </ac:spMkLst>
        </pc:spChg>
        <pc:picChg chg="add mod">
          <ac:chgData name="smiyazak" userId="7815101345_tp_box_2" providerId="OAuth2" clId="{66CDCD0D-90E4-43FF-B209-666CA4A2BE8A}" dt="2023-04-03T03:45:15.836" v="49"/>
          <ac:picMkLst>
            <pc:docMk/>
            <pc:sldMk cId="3428787457" sldId="457"/>
            <ac:picMk id="11" creationId="{19EB78B3-CA46-10E5-807F-34A33EE11F6A}"/>
          </ac:picMkLst>
        </pc:picChg>
      </pc:sldChg>
      <pc:sldChg chg="addSp delSp modSp mod">
        <pc:chgData name="smiyazak" userId="7815101345_tp_box_2" providerId="OAuth2" clId="{66CDCD0D-90E4-43FF-B209-666CA4A2BE8A}" dt="2023-04-03T03:44:34.070" v="33" actId="20577"/>
        <pc:sldMkLst>
          <pc:docMk/>
          <pc:sldMk cId="225282960" sldId="459"/>
        </pc:sldMkLst>
        <pc:spChg chg="del">
          <ac:chgData name="smiyazak" userId="7815101345_tp_box_2" providerId="OAuth2" clId="{66CDCD0D-90E4-43FF-B209-666CA4A2BE8A}" dt="2023-04-03T03:44:29.096" v="13" actId="478"/>
          <ac:spMkLst>
            <pc:docMk/>
            <pc:sldMk cId="225282960" sldId="459"/>
            <ac:spMk id="3" creationId="{6AB97415-2FE0-ACFD-85E4-1FD9A8333700}"/>
          </ac:spMkLst>
        </pc:spChg>
        <pc:spChg chg="mod">
          <ac:chgData name="smiyazak" userId="7815101345_tp_box_2" providerId="OAuth2" clId="{66CDCD0D-90E4-43FF-B209-666CA4A2BE8A}" dt="2023-04-03T03:44:34.070" v="33" actId="20577"/>
          <ac:spMkLst>
            <pc:docMk/>
            <pc:sldMk cId="225282960" sldId="459"/>
            <ac:spMk id="4" creationId="{32D51BD2-E194-E8EB-D15A-BC28B8401CD0}"/>
          </ac:spMkLst>
        </pc:spChg>
        <pc:picChg chg="add mod">
          <ac:chgData name="smiyazak" userId="7815101345_tp_box_2" providerId="OAuth2" clId="{66CDCD0D-90E4-43FF-B209-666CA4A2BE8A}" dt="2023-04-03T03:44:29.482" v="14"/>
          <ac:picMkLst>
            <pc:docMk/>
            <pc:sldMk cId="225282960" sldId="459"/>
            <ac:picMk id="5" creationId="{39F254CC-40AC-55FC-52A2-EB923426E42F}"/>
          </ac:picMkLst>
        </pc:picChg>
      </pc:sldChg>
      <pc:sldChg chg="addSp delSp modSp mod">
        <pc:chgData name="smiyazak" userId="7815101345_tp_box_2" providerId="OAuth2" clId="{66CDCD0D-90E4-43FF-B209-666CA4A2BE8A}" dt="2023-04-03T04:19:16.731" v="123" actId="1076"/>
        <pc:sldMkLst>
          <pc:docMk/>
          <pc:sldMk cId="1218760538" sldId="460"/>
        </pc:sldMkLst>
        <pc:spChg chg="del">
          <ac:chgData name="smiyazak" userId="7815101345_tp_box_2" providerId="OAuth2" clId="{66CDCD0D-90E4-43FF-B209-666CA4A2BE8A}" dt="2023-04-03T03:45:54.335" v="64" actId="478"/>
          <ac:spMkLst>
            <pc:docMk/>
            <pc:sldMk cId="1218760538" sldId="460"/>
            <ac:spMk id="3" creationId="{9FD6FB9C-8EFB-8346-7E3F-B209AC2098B8}"/>
          </ac:spMkLst>
        </pc:spChg>
        <pc:spChg chg="del">
          <ac:chgData name="smiyazak" userId="7815101345_tp_box_2" providerId="OAuth2" clId="{66CDCD0D-90E4-43FF-B209-666CA4A2BE8A}" dt="2023-04-03T03:45:54.335" v="64" actId="478"/>
          <ac:spMkLst>
            <pc:docMk/>
            <pc:sldMk cId="1218760538" sldId="460"/>
            <ac:spMk id="4" creationId="{3B5AB513-E7AE-535A-4199-091D76C62D00}"/>
          </ac:spMkLst>
        </pc:spChg>
        <pc:spChg chg="add mod">
          <ac:chgData name="smiyazak" userId="7815101345_tp_box_2" providerId="OAuth2" clId="{66CDCD0D-90E4-43FF-B209-666CA4A2BE8A}" dt="2023-04-03T03:45:54.743" v="65"/>
          <ac:spMkLst>
            <pc:docMk/>
            <pc:sldMk cId="1218760538" sldId="460"/>
            <ac:spMk id="6" creationId="{C764E054-C531-5E71-5B16-4163E5E93251}"/>
          </ac:spMkLst>
        </pc:spChg>
        <pc:spChg chg="mod">
          <ac:chgData name="smiyazak" userId="7815101345_tp_box_2" providerId="OAuth2" clId="{66CDCD0D-90E4-43FF-B209-666CA4A2BE8A}" dt="2023-04-03T04:19:16.731" v="123" actId="1076"/>
          <ac:spMkLst>
            <pc:docMk/>
            <pc:sldMk cId="1218760538" sldId="460"/>
            <ac:spMk id="11" creationId="{460C0B2F-62E4-E778-DAF6-E807D3BC4728}"/>
          </ac:spMkLst>
        </pc:spChg>
        <pc:graphicFrameChg chg="mod modGraphic">
          <ac:chgData name="smiyazak" userId="7815101345_tp_box_2" providerId="OAuth2" clId="{66CDCD0D-90E4-43FF-B209-666CA4A2BE8A}" dt="2023-04-03T04:19:13.241" v="122" actId="14100"/>
          <ac:graphicFrameMkLst>
            <pc:docMk/>
            <pc:sldMk cId="1218760538" sldId="460"/>
            <ac:graphicFrameMk id="10" creationId="{AE8772C4-4F83-46E7-1CFC-59D5A1F149BC}"/>
          </ac:graphicFrameMkLst>
        </pc:graphicFrameChg>
        <pc:picChg chg="add mod">
          <ac:chgData name="smiyazak" userId="7815101345_tp_box_2" providerId="OAuth2" clId="{66CDCD0D-90E4-43FF-B209-666CA4A2BE8A}" dt="2023-04-03T03:45:54.743" v="65"/>
          <ac:picMkLst>
            <pc:docMk/>
            <pc:sldMk cId="1218760538" sldId="460"/>
            <ac:picMk id="5" creationId="{FB3B8603-6156-CB84-AC45-B777255961A6}"/>
          </ac:picMkLst>
        </pc:picChg>
      </pc:sldChg>
      <pc:sldChg chg="addSp delSp modSp mod">
        <pc:chgData name="smiyazak" userId="7815101345_tp_box_2" providerId="OAuth2" clId="{66CDCD0D-90E4-43FF-B209-666CA4A2BE8A}" dt="2023-04-03T03:44:41.790" v="35"/>
        <pc:sldMkLst>
          <pc:docMk/>
          <pc:sldMk cId="820276125" sldId="462"/>
        </pc:sldMkLst>
        <pc:spChg chg="del">
          <ac:chgData name="smiyazak" userId="7815101345_tp_box_2" providerId="OAuth2" clId="{66CDCD0D-90E4-43FF-B209-666CA4A2BE8A}" dt="2023-04-03T03:44:41.351" v="34" actId="478"/>
          <ac:spMkLst>
            <pc:docMk/>
            <pc:sldMk cId="820276125" sldId="462"/>
            <ac:spMk id="3" creationId="{642DFE8C-E683-2F08-F37E-D3169F1662E5}"/>
          </ac:spMkLst>
        </pc:spChg>
        <pc:spChg chg="add mod">
          <ac:chgData name="smiyazak" userId="7815101345_tp_box_2" providerId="OAuth2" clId="{66CDCD0D-90E4-43FF-B209-666CA4A2BE8A}" dt="2023-04-03T03:44:41.790" v="35"/>
          <ac:spMkLst>
            <pc:docMk/>
            <pc:sldMk cId="820276125" sldId="462"/>
            <ac:spMk id="4" creationId="{9A00D8EF-666B-17C5-AD5E-3C71F88F2646}"/>
          </ac:spMkLst>
        </pc:spChg>
        <pc:spChg chg="del">
          <ac:chgData name="smiyazak" userId="7815101345_tp_box_2" providerId="OAuth2" clId="{66CDCD0D-90E4-43FF-B209-666CA4A2BE8A}" dt="2023-04-03T03:44:41.351" v="34" actId="478"/>
          <ac:spMkLst>
            <pc:docMk/>
            <pc:sldMk cId="820276125" sldId="462"/>
            <ac:spMk id="5" creationId="{C6B18362-83D5-976C-C65F-60463AA5C8E2}"/>
          </ac:spMkLst>
        </pc:spChg>
        <pc:picChg chg="add mod">
          <ac:chgData name="smiyazak" userId="7815101345_tp_box_2" providerId="OAuth2" clId="{66CDCD0D-90E4-43FF-B209-666CA4A2BE8A}" dt="2023-04-03T03:44:41.790" v="35"/>
          <ac:picMkLst>
            <pc:docMk/>
            <pc:sldMk cId="820276125" sldId="462"/>
            <ac:picMk id="6" creationId="{6CD6FDA8-1FE7-A8A8-2233-75C09163EADC}"/>
          </ac:picMkLst>
        </pc:picChg>
      </pc:sldChg>
      <pc:sldChg chg="modSp mod">
        <pc:chgData name="smiyazak" userId="7815101345_tp_box_2" providerId="OAuth2" clId="{66CDCD0D-90E4-43FF-B209-666CA4A2BE8A}" dt="2023-04-03T03:45:47.180" v="63" actId="20577"/>
        <pc:sldMkLst>
          <pc:docMk/>
          <pc:sldMk cId="2367002250" sldId="506"/>
        </pc:sldMkLst>
        <pc:spChg chg="mod">
          <ac:chgData name="smiyazak" userId="7815101345_tp_box_2" providerId="OAuth2" clId="{66CDCD0D-90E4-43FF-B209-666CA4A2BE8A}" dt="2023-04-03T03:45:47.180" v="63" actId="20577"/>
          <ac:spMkLst>
            <pc:docMk/>
            <pc:sldMk cId="2367002250" sldId="506"/>
            <ac:spMk id="6" creationId="{7AE3B12E-4FD2-DE63-3E76-1C9DD351EB3A}"/>
          </ac:spMkLst>
        </pc:spChg>
      </pc:sldChg>
      <pc:sldChg chg="addSp delSp modSp mod">
        <pc:chgData name="smiyazak" userId="7815101345_tp_box_2" providerId="OAuth2" clId="{66CDCD0D-90E4-43FF-B209-666CA4A2BE8A}" dt="2023-04-03T04:20:15.305" v="131" actId="20577"/>
        <pc:sldMkLst>
          <pc:docMk/>
          <pc:sldMk cId="1731339744" sldId="552"/>
        </pc:sldMkLst>
        <pc:spChg chg="del">
          <ac:chgData name="smiyazak" userId="7815101345_tp_box_2" providerId="OAuth2" clId="{66CDCD0D-90E4-43FF-B209-666CA4A2BE8A}" dt="2023-04-03T03:45:58.181" v="67" actId="478"/>
          <ac:spMkLst>
            <pc:docMk/>
            <pc:sldMk cId="1731339744" sldId="552"/>
            <ac:spMk id="3" creationId="{0D398662-B40C-EC41-D25A-F10331CF0C02}"/>
          </ac:spMkLst>
        </pc:spChg>
        <pc:spChg chg="del mod">
          <ac:chgData name="smiyazak" userId="7815101345_tp_box_2" providerId="OAuth2" clId="{66CDCD0D-90E4-43FF-B209-666CA4A2BE8A}" dt="2023-04-03T03:45:58.181" v="67" actId="478"/>
          <ac:spMkLst>
            <pc:docMk/>
            <pc:sldMk cId="1731339744" sldId="552"/>
            <ac:spMk id="4" creationId="{E57CA142-452C-2A51-637A-65AF47E4D36A}"/>
          </ac:spMkLst>
        </pc:spChg>
        <pc:spChg chg="add mod">
          <ac:chgData name="smiyazak" userId="7815101345_tp_box_2" providerId="OAuth2" clId="{66CDCD0D-90E4-43FF-B209-666CA4A2BE8A}" dt="2023-04-03T03:45:58.552" v="68"/>
          <ac:spMkLst>
            <pc:docMk/>
            <pc:sldMk cId="1731339744" sldId="552"/>
            <ac:spMk id="6" creationId="{1A7FF6E7-E155-DC8D-3D46-B938C91D505C}"/>
          </ac:spMkLst>
        </pc:spChg>
        <pc:graphicFrameChg chg="mod modGraphic">
          <ac:chgData name="smiyazak" userId="7815101345_tp_box_2" providerId="OAuth2" clId="{66CDCD0D-90E4-43FF-B209-666CA4A2BE8A}" dt="2023-04-03T04:20:15.305" v="131" actId="20577"/>
          <ac:graphicFrameMkLst>
            <pc:docMk/>
            <pc:sldMk cId="1731339744" sldId="552"/>
            <ac:graphicFrameMk id="8" creationId="{184E2307-CB8F-AEA4-E140-C0CF3316783F}"/>
          </ac:graphicFrameMkLst>
        </pc:graphicFrameChg>
        <pc:picChg chg="add mod">
          <ac:chgData name="smiyazak" userId="7815101345_tp_box_2" providerId="OAuth2" clId="{66CDCD0D-90E4-43FF-B209-666CA4A2BE8A}" dt="2023-04-03T03:45:58.552" v="68"/>
          <ac:picMkLst>
            <pc:docMk/>
            <pc:sldMk cId="1731339744" sldId="552"/>
            <ac:picMk id="5" creationId="{B19AE4C3-FFD7-5E22-199E-AA866B6938DF}"/>
          </ac:picMkLst>
        </pc:picChg>
      </pc:sldChg>
      <pc:sldChg chg="modSp mod">
        <pc:chgData name="smiyazak" userId="7815101345_tp_box_2" providerId="OAuth2" clId="{66CDCD0D-90E4-43FF-B209-666CA4A2BE8A}" dt="2023-04-03T04:23:00.595" v="149" actId="20577"/>
        <pc:sldMkLst>
          <pc:docMk/>
          <pc:sldMk cId="1047207949" sldId="555"/>
        </pc:sldMkLst>
        <pc:graphicFrameChg chg="modGraphic">
          <ac:chgData name="smiyazak" userId="7815101345_tp_box_2" providerId="OAuth2" clId="{66CDCD0D-90E4-43FF-B209-666CA4A2BE8A}" dt="2023-04-03T04:23:00.595" v="149" actId="20577"/>
          <ac:graphicFrameMkLst>
            <pc:docMk/>
            <pc:sldMk cId="1047207949" sldId="555"/>
            <ac:graphicFrameMk id="3" creationId="{27CAD8F9-575C-4091-5D97-6D652FF5D0E1}"/>
          </ac:graphicFrameMkLst>
        </pc:graphicFrameChg>
      </pc:sldChg>
      <pc:sldChg chg="addSp delSp modSp mod">
        <pc:chgData name="smiyazak" userId="7815101345_tp_box_2" providerId="OAuth2" clId="{66CDCD0D-90E4-43FF-B209-666CA4A2BE8A}" dt="2023-04-03T03:46:20.124" v="70"/>
        <pc:sldMkLst>
          <pc:docMk/>
          <pc:sldMk cId="640326808" sldId="558"/>
        </pc:sldMkLst>
        <pc:spChg chg="del">
          <ac:chgData name="smiyazak" userId="7815101345_tp_box_2" providerId="OAuth2" clId="{66CDCD0D-90E4-43FF-B209-666CA4A2BE8A}" dt="2023-04-03T03:46:19.761" v="69" actId="478"/>
          <ac:spMkLst>
            <pc:docMk/>
            <pc:sldMk cId="640326808" sldId="558"/>
            <ac:spMk id="3" creationId="{C7E83A48-5364-FC32-7698-DB505D3EF572}"/>
          </ac:spMkLst>
        </pc:spChg>
        <pc:spChg chg="del">
          <ac:chgData name="smiyazak" userId="7815101345_tp_box_2" providerId="OAuth2" clId="{66CDCD0D-90E4-43FF-B209-666CA4A2BE8A}" dt="2023-04-03T03:46:19.761" v="69" actId="478"/>
          <ac:spMkLst>
            <pc:docMk/>
            <pc:sldMk cId="640326808" sldId="558"/>
            <ac:spMk id="4" creationId="{B0417B9E-CE66-B0E0-F788-FBEB86C33C19}"/>
          </ac:spMkLst>
        </pc:spChg>
        <pc:spChg chg="add mod">
          <ac:chgData name="smiyazak" userId="7815101345_tp_box_2" providerId="OAuth2" clId="{66CDCD0D-90E4-43FF-B209-666CA4A2BE8A}" dt="2023-04-03T03:46:20.124" v="70"/>
          <ac:spMkLst>
            <pc:docMk/>
            <pc:sldMk cId="640326808" sldId="558"/>
            <ac:spMk id="6" creationId="{AE8FCDF7-58CC-780A-F95D-CD12EEB049EA}"/>
          </ac:spMkLst>
        </pc:spChg>
        <pc:picChg chg="add mod">
          <ac:chgData name="smiyazak" userId="7815101345_tp_box_2" providerId="OAuth2" clId="{66CDCD0D-90E4-43FF-B209-666CA4A2BE8A}" dt="2023-04-03T03:46:20.124" v="70"/>
          <ac:picMkLst>
            <pc:docMk/>
            <pc:sldMk cId="640326808" sldId="558"/>
            <ac:picMk id="5" creationId="{05270469-2834-A63F-B6C9-CB3EDB74C4A1}"/>
          </ac:picMkLst>
        </pc:picChg>
      </pc:sldChg>
      <pc:sldChg chg="addSp delSp modSp mod">
        <pc:chgData name="smiyazak" userId="7815101345_tp_box_2" providerId="OAuth2" clId="{66CDCD0D-90E4-43FF-B209-666CA4A2BE8A}" dt="2023-04-03T03:46:23.908" v="72"/>
        <pc:sldMkLst>
          <pc:docMk/>
          <pc:sldMk cId="3414702465" sldId="559"/>
        </pc:sldMkLst>
        <pc:spChg chg="add mod">
          <ac:chgData name="smiyazak" userId="7815101345_tp_box_2" providerId="OAuth2" clId="{66CDCD0D-90E4-43FF-B209-666CA4A2BE8A}" dt="2023-04-03T03:46:23.908" v="72"/>
          <ac:spMkLst>
            <pc:docMk/>
            <pc:sldMk cId="3414702465" sldId="559"/>
            <ac:spMk id="4" creationId="{3262F0A3-44D5-FCBD-5392-1C27660EAB27}"/>
          </ac:spMkLst>
        </pc:spChg>
        <pc:spChg chg="del">
          <ac:chgData name="smiyazak" userId="7815101345_tp_box_2" providerId="OAuth2" clId="{66CDCD0D-90E4-43FF-B209-666CA4A2BE8A}" dt="2023-04-03T03:46:23.562" v="71" actId="478"/>
          <ac:spMkLst>
            <pc:docMk/>
            <pc:sldMk cId="3414702465" sldId="559"/>
            <ac:spMk id="5" creationId="{0EEF23A4-F92F-DA1D-3A07-9A5A6725D3C0}"/>
          </ac:spMkLst>
        </pc:spChg>
        <pc:spChg chg="del">
          <ac:chgData name="smiyazak" userId="7815101345_tp_box_2" providerId="OAuth2" clId="{66CDCD0D-90E4-43FF-B209-666CA4A2BE8A}" dt="2023-04-03T03:46:23.562" v="71" actId="478"/>
          <ac:spMkLst>
            <pc:docMk/>
            <pc:sldMk cId="3414702465" sldId="559"/>
            <ac:spMk id="6" creationId="{D8AB16B7-D8FD-8C81-9527-CB0ACBB94DED}"/>
          </ac:spMkLst>
        </pc:spChg>
        <pc:picChg chg="add mod">
          <ac:chgData name="smiyazak" userId="7815101345_tp_box_2" providerId="OAuth2" clId="{66CDCD0D-90E4-43FF-B209-666CA4A2BE8A}" dt="2023-04-03T03:46:23.908" v="72"/>
          <ac:picMkLst>
            <pc:docMk/>
            <pc:sldMk cId="3414702465" sldId="559"/>
            <ac:picMk id="3" creationId="{5AEDAA0E-1E1D-3935-274C-75371812B615}"/>
          </ac:picMkLst>
        </pc:picChg>
      </pc:sldChg>
      <pc:sldChg chg="modSp mod">
        <pc:chgData name="smiyazak" userId="7815101345_tp_box_2" providerId="OAuth2" clId="{66CDCD0D-90E4-43FF-B209-666CA4A2BE8A}" dt="2023-04-03T03:46:49.962" v="78" actId="13926"/>
        <pc:sldMkLst>
          <pc:docMk/>
          <pc:sldMk cId="1713854212" sldId="562"/>
        </pc:sldMkLst>
        <pc:spChg chg="mod">
          <ac:chgData name="smiyazak" userId="7815101345_tp_box_2" providerId="OAuth2" clId="{66CDCD0D-90E4-43FF-B209-666CA4A2BE8A}" dt="2023-04-03T03:46:49.962" v="78" actId="13926"/>
          <ac:spMkLst>
            <pc:docMk/>
            <pc:sldMk cId="1713854212" sldId="562"/>
            <ac:spMk id="5" creationId="{E2799D65-7DD4-B4F7-4600-D6AD5963B084}"/>
          </ac:spMkLst>
        </pc:spChg>
      </pc:sldChg>
      <pc:sldChg chg="addSp delSp modSp mod">
        <pc:chgData name="smiyazak" userId="7815101345_tp_box_2" providerId="OAuth2" clId="{66CDCD0D-90E4-43FF-B209-666CA4A2BE8A}" dt="2023-04-03T04:10:48.910" v="80"/>
        <pc:sldMkLst>
          <pc:docMk/>
          <pc:sldMk cId="3763077018" sldId="568"/>
        </pc:sldMkLst>
        <pc:spChg chg="mod">
          <ac:chgData name="smiyazak" userId="7815101345_tp_box_2" providerId="OAuth2" clId="{66CDCD0D-90E4-43FF-B209-666CA4A2BE8A}" dt="2023-04-03T03:43:53.246" v="12" actId="20577"/>
          <ac:spMkLst>
            <pc:docMk/>
            <pc:sldMk cId="3763077018" sldId="568"/>
            <ac:spMk id="2" creationId="{C755DDC7-1962-58DA-7155-F708E48B2473}"/>
          </ac:spMkLst>
        </pc:spChg>
        <pc:spChg chg="del">
          <ac:chgData name="smiyazak" userId="7815101345_tp_box_2" providerId="OAuth2" clId="{66CDCD0D-90E4-43FF-B209-666CA4A2BE8A}" dt="2023-04-03T04:10:48.520" v="79" actId="478"/>
          <ac:spMkLst>
            <pc:docMk/>
            <pc:sldMk cId="3763077018" sldId="568"/>
            <ac:spMk id="3" creationId="{6AB97415-2FE0-ACFD-85E4-1FD9A8333700}"/>
          </ac:spMkLst>
        </pc:spChg>
        <pc:spChg chg="del">
          <ac:chgData name="smiyazak" userId="7815101345_tp_box_2" providerId="OAuth2" clId="{66CDCD0D-90E4-43FF-B209-666CA4A2BE8A}" dt="2023-04-03T04:10:48.520" v="79" actId="478"/>
          <ac:spMkLst>
            <pc:docMk/>
            <pc:sldMk cId="3763077018" sldId="568"/>
            <ac:spMk id="4" creationId="{32D51BD2-E194-E8EB-D15A-BC28B8401CD0}"/>
          </ac:spMkLst>
        </pc:spChg>
        <pc:spChg chg="add mod">
          <ac:chgData name="smiyazak" userId="7815101345_tp_box_2" providerId="OAuth2" clId="{66CDCD0D-90E4-43FF-B209-666CA4A2BE8A}" dt="2023-04-03T03:43:27.591" v="1"/>
          <ac:spMkLst>
            <pc:docMk/>
            <pc:sldMk cId="3763077018" sldId="568"/>
            <ac:spMk id="5" creationId="{B9E27116-D33B-5D66-1BDE-0BC2D7C60D16}"/>
          </ac:spMkLst>
        </pc:spChg>
        <pc:spChg chg="del">
          <ac:chgData name="smiyazak" userId="7815101345_tp_box_2" providerId="OAuth2" clId="{66CDCD0D-90E4-43FF-B209-666CA4A2BE8A}" dt="2023-04-03T03:43:40.107" v="10" actId="478"/>
          <ac:spMkLst>
            <pc:docMk/>
            <pc:sldMk cId="3763077018" sldId="568"/>
            <ac:spMk id="7" creationId="{59FA22D1-0E8E-BD85-0ED6-4A15E19782A7}"/>
          </ac:spMkLst>
        </pc:spChg>
        <pc:spChg chg="add mod">
          <ac:chgData name="smiyazak" userId="7815101345_tp_box_2" providerId="OAuth2" clId="{66CDCD0D-90E4-43FF-B209-666CA4A2BE8A}" dt="2023-04-03T04:10:48.910" v="80"/>
          <ac:spMkLst>
            <pc:docMk/>
            <pc:sldMk cId="3763077018" sldId="568"/>
            <ac:spMk id="7" creationId="{885207DA-0178-F524-9243-A860F2D9F0B9}"/>
          </ac:spMkLst>
        </pc:spChg>
        <pc:spChg chg="del">
          <ac:chgData name="smiyazak" userId="7815101345_tp_box_2" providerId="OAuth2" clId="{66CDCD0D-90E4-43FF-B209-666CA4A2BE8A}" dt="2023-04-03T03:43:27.160" v="0" actId="478"/>
          <ac:spMkLst>
            <pc:docMk/>
            <pc:sldMk cId="3763077018" sldId="568"/>
            <ac:spMk id="9" creationId="{4750FE7E-91BE-9C77-8A33-BF3C4DD3C3FD}"/>
          </ac:spMkLst>
        </pc:spChg>
        <pc:picChg chg="add mod">
          <ac:chgData name="smiyazak" userId="7815101345_tp_box_2" providerId="OAuth2" clId="{66CDCD0D-90E4-43FF-B209-666CA4A2BE8A}" dt="2023-04-03T04:10:48.910" v="80"/>
          <ac:picMkLst>
            <pc:docMk/>
            <pc:sldMk cId="3763077018" sldId="568"/>
            <ac:picMk id="6" creationId="{8608DEDB-0F95-7B92-19BE-55EF5525C132}"/>
          </ac:picMkLst>
        </pc:picChg>
      </pc:sldChg>
      <pc:sldChg chg="addSp delSp modSp mod">
        <pc:chgData name="smiyazak" userId="7815101345_tp_box_2" providerId="OAuth2" clId="{66CDCD0D-90E4-43FF-B209-666CA4A2BE8A}" dt="2023-04-03T04:12:50.038" v="88" actId="478"/>
        <pc:sldMkLst>
          <pc:docMk/>
          <pc:sldMk cId="196091645" sldId="569"/>
        </pc:sldMkLst>
        <pc:spChg chg="del">
          <ac:chgData name="smiyazak" userId="7815101345_tp_box_2" providerId="OAuth2" clId="{66CDCD0D-90E4-43FF-B209-666CA4A2BE8A}" dt="2023-04-03T03:45:23.832" v="50" actId="478"/>
          <ac:spMkLst>
            <pc:docMk/>
            <pc:sldMk cId="196091645" sldId="569"/>
            <ac:spMk id="3" creationId="{51E31DBF-98D3-234A-A766-9841A9AF86A8}"/>
          </ac:spMkLst>
        </pc:spChg>
        <pc:spChg chg="del">
          <ac:chgData name="smiyazak" userId="7815101345_tp_box_2" providerId="OAuth2" clId="{66CDCD0D-90E4-43FF-B209-666CA4A2BE8A}" dt="2023-04-03T04:12:50.038" v="88" actId="478"/>
          <ac:spMkLst>
            <pc:docMk/>
            <pc:sldMk cId="196091645" sldId="569"/>
            <ac:spMk id="5" creationId="{5D3F765C-ADBE-EF4A-B1EC-416C34865541}"/>
          </ac:spMkLst>
        </pc:spChg>
        <pc:spChg chg="del">
          <ac:chgData name="smiyazak" userId="7815101345_tp_box_2" providerId="OAuth2" clId="{66CDCD0D-90E4-43FF-B209-666CA4A2BE8A}" dt="2023-04-03T03:45:23.832" v="50" actId="478"/>
          <ac:spMkLst>
            <pc:docMk/>
            <pc:sldMk cId="196091645" sldId="569"/>
            <ac:spMk id="9" creationId="{B3497F3D-D057-90B4-A439-99702A61A208}"/>
          </ac:spMkLst>
        </pc:spChg>
        <pc:spChg chg="add mod">
          <ac:chgData name="smiyazak" userId="7815101345_tp_box_2" providerId="OAuth2" clId="{66CDCD0D-90E4-43FF-B209-666CA4A2BE8A}" dt="2023-04-03T03:45:24.108" v="51"/>
          <ac:spMkLst>
            <pc:docMk/>
            <pc:sldMk cId="196091645" sldId="569"/>
            <ac:spMk id="12" creationId="{9798453A-E54D-86AE-4B06-5572E8091582}"/>
          </ac:spMkLst>
        </pc:spChg>
        <pc:picChg chg="add mod">
          <ac:chgData name="smiyazak" userId="7815101345_tp_box_2" providerId="OAuth2" clId="{66CDCD0D-90E4-43FF-B209-666CA4A2BE8A}" dt="2023-04-03T03:45:24.108" v="51"/>
          <ac:picMkLst>
            <pc:docMk/>
            <pc:sldMk cId="196091645" sldId="569"/>
            <ac:picMk id="14" creationId="{EF057BFD-95E0-8806-8502-C19E68CABCBB}"/>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2023/4/10</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36731210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8</a:t>
            </a:fld>
            <a:endParaRPr kumimoji="1" lang="ja-JP" altLang="en-US"/>
          </a:p>
        </p:txBody>
      </p:sp>
    </p:spTree>
    <p:extLst>
      <p:ext uri="{BB962C8B-B14F-4D97-AF65-F5344CB8AC3E}">
        <p14:creationId xmlns:p14="http://schemas.microsoft.com/office/powerpoint/2010/main" val="39100739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　商品がついてるのとついてないのの違い</a:t>
            </a:r>
            <a:endParaRPr kumimoji="1" lang="en-US" altLang="ja-JP" dirty="0"/>
          </a:p>
          <a:p>
            <a:endParaRPr kumimoji="1" lang="en-US" altLang="ja-JP" dirty="0"/>
          </a:p>
          <a:p>
            <a:r>
              <a:rPr kumimoji="1" lang="ja-JP" altLang="en-US"/>
              <a:t>名前の命名ルールが揃ってた方がわかりやすいかもです</a:t>
            </a:r>
            <a:endParaRPr kumimoji="1" lang="en-US" altLang="ja-JP" dirty="0"/>
          </a:p>
          <a:p>
            <a:endParaRPr kumimoji="1" lang="en-US" altLang="ja-JP" dirty="0"/>
          </a:p>
          <a:p>
            <a:r>
              <a:rPr kumimoji="1" lang="ja-JP" altLang="en-US"/>
              <a:t>メイン商品名</a:t>
            </a:r>
            <a:r>
              <a:rPr kumimoji="1" lang="en-US" altLang="ja-JP" dirty="0"/>
              <a:t>_</a:t>
            </a:r>
            <a:r>
              <a:rPr kumimoji="1" lang="ja-JP" altLang="en-US"/>
              <a:t>形態</a:t>
            </a:r>
            <a:r>
              <a:rPr kumimoji="1" lang="en-US" altLang="ja-JP" dirty="0"/>
              <a:t>_</a:t>
            </a:r>
            <a:r>
              <a:rPr kumimoji="1" lang="ja-JP" altLang="en-US"/>
              <a:t>デバイス</a:t>
            </a:r>
            <a:r>
              <a:rPr kumimoji="1" lang="en-US" altLang="ja-JP" dirty="0"/>
              <a:t>_</a:t>
            </a:r>
            <a:r>
              <a:rPr kumimoji="1" lang="ja-JP" altLang="en-US"/>
              <a:t>付加情報</a:t>
            </a:r>
            <a:endParaRPr kumimoji="1" lang="en-US" altLang="ja-JP" dirty="0"/>
          </a:p>
          <a:p>
            <a:endParaRPr kumimoji="1" lang="en-US" altLang="ja-JP" dirty="0"/>
          </a:p>
          <a:p>
            <a:r>
              <a:rPr kumimoji="1" lang="en-US" altLang="ja-JP" dirty="0"/>
              <a:t>Ex</a:t>
            </a:r>
          </a:p>
          <a:p>
            <a:r>
              <a:rPr kumimoji="1" lang="ja-JP" altLang="en-US"/>
              <a:t>・ブランドパネル</a:t>
            </a:r>
            <a:r>
              <a:rPr kumimoji="1" lang="en-US" altLang="ja-JP" dirty="0"/>
              <a:t> </a:t>
            </a:r>
            <a:r>
              <a:rPr kumimoji="1" lang="ja-JP" altLang="en-US"/>
              <a:t>リッチフォーマット</a:t>
            </a:r>
            <a:r>
              <a:rPr kumimoji="1" lang="en-US" altLang="ja-JP" dirty="0"/>
              <a:t> MD</a:t>
            </a:r>
          </a:p>
          <a:p>
            <a:r>
              <a:rPr kumimoji="1" lang="ja-JP" altLang="en-US"/>
              <a:t>・ブランドパネル</a:t>
            </a:r>
            <a:r>
              <a:rPr kumimoji="1" lang="en-US" altLang="ja-JP" dirty="0"/>
              <a:t> </a:t>
            </a:r>
            <a:r>
              <a:rPr kumimoji="1" lang="ja-JP" altLang="en-US"/>
              <a:t>カルーセル</a:t>
            </a:r>
            <a:r>
              <a:rPr kumimoji="1" lang="en-US" altLang="ja-JP" dirty="0"/>
              <a:t> SP</a:t>
            </a:r>
          </a:p>
          <a:p>
            <a:endParaRPr kumimoji="1" lang="en-US" altLang="ja-JP" dirty="0"/>
          </a:p>
          <a:p>
            <a:endParaRPr kumimoji="1" lang="en-US" altLang="ja-JP"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35120504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　商品がついてるのとついてないのの違い</a:t>
            </a:r>
            <a:endParaRPr kumimoji="1" lang="en-US" altLang="ja-JP" dirty="0"/>
          </a:p>
          <a:p>
            <a:endParaRPr kumimoji="1" lang="en-US" altLang="ja-JP" dirty="0"/>
          </a:p>
          <a:p>
            <a:r>
              <a:rPr kumimoji="1" lang="ja-JP" altLang="en-US"/>
              <a:t>名前の命名ルールが揃ってた方がわかりやすいかもです</a:t>
            </a:r>
            <a:endParaRPr kumimoji="1" lang="en-US" altLang="ja-JP" dirty="0"/>
          </a:p>
          <a:p>
            <a:endParaRPr kumimoji="1" lang="en-US" altLang="ja-JP" dirty="0"/>
          </a:p>
          <a:p>
            <a:r>
              <a:rPr kumimoji="1" lang="ja-JP" altLang="en-US"/>
              <a:t>メイン商品名</a:t>
            </a:r>
            <a:r>
              <a:rPr kumimoji="1" lang="en-US" altLang="ja-JP" dirty="0"/>
              <a:t>_</a:t>
            </a:r>
            <a:r>
              <a:rPr kumimoji="1" lang="ja-JP" altLang="en-US"/>
              <a:t>形態</a:t>
            </a:r>
            <a:r>
              <a:rPr kumimoji="1" lang="en-US" altLang="ja-JP" dirty="0"/>
              <a:t>_</a:t>
            </a:r>
            <a:r>
              <a:rPr kumimoji="1" lang="ja-JP" altLang="en-US"/>
              <a:t>デバイス</a:t>
            </a:r>
            <a:r>
              <a:rPr kumimoji="1" lang="en-US" altLang="ja-JP" dirty="0"/>
              <a:t>_</a:t>
            </a:r>
            <a:r>
              <a:rPr kumimoji="1" lang="ja-JP" altLang="en-US"/>
              <a:t>付加情報</a:t>
            </a:r>
            <a:endParaRPr kumimoji="1" lang="en-US" altLang="ja-JP" dirty="0"/>
          </a:p>
          <a:p>
            <a:endParaRPr kumimoji="1" lang="en-US" altLang="ja-JP" dirty="0"/>
          </a:p>
          <a:p>
            <a:r>
              <a:rPr kumimoji="1" lang="en-US" altLang="ja-JP" dirty="0"/>
              <a:t>Ex</a:t>
            </a:r>
          </a:p>
          <a:p>
            <a:r>
              <a:rPr kumimoji="1" lang="ja-JP" altLang="en-US"/>
              <a:t>・ブランドパネル</a:t>
            </a:r>
            <a:r>
              <a:rPr kumimoji="1" lang="en-US" altLang="ja-JP" dirty="0"/>
              <a:t> </a:t>
            </a:r>
            <a:r>
              <a:rPr kumimoji="1" lang="ja-JP" altLang="en-US"/>
              <a:t>リッチフォーマット</a:t>
            </a:r>
            <a:r>
              <a:rPr kumimoji="1" lang="en-US" altLang="ja-JP" dirty="0"/>
              <a:t> MD</a:t>
            </a:r>
          </a:p>
          <a:p>
            <a:r>
              <a:rPr kumimoji="1" lang="ja-JP" altLang="en-US"/>
              <a:t>・ブランドパネル</a:t>
            </a:r>
            <a:r>
              <a:rPr kumimoji="1" lang="en-US" altLang="ja-JP" dirty="0"/>
              <a:t> </a:t>
            </a:r>
            <a:r>
              <a:rPr kumimoji="1" lang="ja-JP" altLang="en-US"/>
              <a:t>カルーセル</a:t>
            </a:r>
            <a:r>
              <a:rPr kumimoji="1" lang="en-US" altLang="ja-JP" dirty="0"/>
              <a:t> SP</a:t>
            </a:r>
          </a:p>
          <a:p>
            <a:endParaRPr kumimoji="1" lang="en-US" altLang="ja-JP" dirty="0"/>
          </a:p>
          <a:p>
            <a:endParaRPr kumimoji="1" lang="en-US" altLang="ja-JP"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29067896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　商品がついてるのとついてないのの違い</a:t>
            </a:r>
            <a:endParaRPr kumimoji="1" lang="en-US" altLang="ja-JP" dirty="0"/>
          </a:p>
          <a:p>
            <a:endParaRPr kumimoji="1" lang="en-US" altLang="ja-JP" dirty="0"/>
          </a:p>
          <a:p>
            <a:r>
              <a:rPr kumimoji="1" lang="ja-JP" altLang="en-US"/>
              <a:t>名前の命名ルールが揃ってた方がわかりやすいかもです</a:t>
            </a:r>
            <a:endParaRPr kumimoji="1" lang="en-US" altLang="ja-JP" dirty="0"/>
          </a:p>
          <a:p>
            <a:endParaRPr kumimoji="1" lang="en-US" altLang="ja-JP" dirty="0"/>
          </a:p>
          <a:p>
            <a:r>
              <a:rPr kumimoji="1" lang="ja-JP" altLang="en-US"/>
              <a:t>メイン商品名</a:t>
            </a:r>
            <a:r>
              <a:rPr kumimoji="1" lang="en-US" altLang="ja-JP" dirty="0"/>
              <a:t>_</a:t>
            </a:r>
            <a:r>
              <a:rPr kumimoji="1" lang="ja-JP" altLang="en-US"/>
              <a:t>形態</a:t>
            </a:r>
            <a:r>
              <a:rPr kumimoji="1" lang="en-US" altLang="ja-JP" dirty="0"/>
              <a:t>_</a:t>
            </a:r>
            <a:r>
              <a:rPr kumimoji="1" lang="ja-JP" altLang="en-US"/>
              <a:t>デバイス</a:t>
            </a:r>
            <a:r>
              <a:rPr kumimoji="1" lang="en-US" altLang="ja-JP" dirty="0"/>
              <a:t>_</a:t>
            </a:r>
            <a:r>
              <a:rPr kumimoji="1" lang="ja-JP" altLang="en-US"/>
              <a:t>付加情報</a:t>
            </a:r>
            <a:endParaRPr kumimoji="1" lang="en-US" altLang="ja-JP" dirty="0"/>
          </a:p>
          <a:p>
            <a:endParaRPr kumimoji="1" lang="en-US" altLang="ja-JP" dirty="0"/>
          </a:p>
          <a:p>
            <a:r>
              <a:rPr kumimoji="1" lang="en-US" altLang="ja-JP" dirty="0"/>
              <a:t>Ex</a:t>
            </a:r>
          </a:p>
          <a:p>
            <a:r>
              <a:rPr kumimoji="1" lang="ja-JP" altLang="en-US"/>
              <a:t>・ブランドパネル</a:t>
            </a:r>
            <a:r>
              <a:rPr kumimoji="1" lang="en-US" altLang="ja-JP" dirty="0"/>
              <a:t> </a:t>
            </a:r>
            <a:r>
              <a:rPr kumimoji="1" lang="ja-JP" altLang="en-US"/>
              <a:t>リッチフォーマット</a:t>
            </a:r>
            <a:r>
              <a:rPr kumimoji="1" lang="en-US" altLang="ja-JP" dirty="0"/>
              <a:t> MD</a:t>
            </a:r>
          </a:p>
          <a:p>
            <a:r>
              <a:rPr kumimoji="1" lang="ja-JP" altLang="en-US"/>
              <a:t>・ブランドパネル</a:t>
            </a:r>
            <a:r>
              <a:rPr kumimoji="1" lang="en-US" altLang="ja-JP" dirty="0"/>
              <a:t> </a:t>
            </a:r>
            <a:r>
              <a:rPr kumimoji="1" lang="ja-JP" altLang="en-US"/>
              <a:t>カルーセル</a:t>
            </a:r>
            <a:r>
              <a:rPr kumimoji="1" lang="en-US" altLang="ja-JP" dirty="0"/>
              <a:t> SP</a:t>
            </a:r>
          </a:p>
          <a:p>
            <a:endParaRPr kumimoji="1" lang="en-US" altLang="ja-JP" dirty="0"/>
          </a:p>
          <a:p>
            <a:endParaRPr kumimoji="1" lang="en-US" altLang="ja-JP"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19113613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　商品がついてるのとついてないのの違い</a:t>
            </a:r>
            <a:endParaRPr kumimoji="1" lang="en-US" altLang="ja-JP" dirty="0"/>
          </a:p>
          <a:p>
            <a:endParaRPr kumimoji="1" lang="en-US" altLang="ja-JP" dirty="0"/>
          </a:p>
          <a:p>
            <a:r>
              <a:rPr kumimoji="1" lang="ja-JP" altLang="en-US"/>
              <a:t>名前の命名ルールが揃ってた方がわかりやすいかもです</a:t>
            </a:r>
            <a:endParaRPr kumimoji="1" lang="en-US" altLang="ja-JP" dirty="0"/>
          </a:p>
          <a:p>
            <a:endParaRPr kumimoji="1" lang="en-US" altLang="ja-JP" dirty="0"/>
          </a:p>
          <a:p>
            <a:r>
              <a:rPr kumimoji="1" lang="ja-JP" altLang="en-US"/>
              <a:t>メイン商品名</a:t>
            </a:r>
            <a:r>
              <a:rPr kumimoji="1" lang="en-US" altLang="ja-JP" dirty="0"/>
              <a:t>_</a:t>
            </a:r>
            <a:r>
              <a:rPr kumimoji="1" lang="ja-JP" altLang="en-US"/>
              <a:t>形態</a:t>
            </a:r>
            <a:r>
              <a:rPr kumimoji="1" lang="en-US" altLang="ja-JP" dirty="0"/>
              <a:t>_</a:t>
            </a:r>
            <a:r>
              <a:rPr kumimoji="1" lang="ja-JP" altLang="en-US"/>
              <a:t>デバイス</a:t>
            </a:r>
            <a:r>
              <a:rPr kumimoji="1" lang="en-US" altLang="ja-JP" dirty="0"/>
              <a:t>_</a:t>
            </a:r>
            <a:r>
              <a:rPr kumimoji="1" lang="ja-JP" altLang="en-US"/>
              <a:t>付加情報</a:t>
            </a:r>
            <a:endParaRPr kumimoji="1" lang="en-US" altLang="ja-JP" dirty="0"/>
          </a:p>
          <a:p>
            <a:endParaRPr kumimoji="1" lang="en-US" altLang="ja-JP" dirty="0"/>
          </a:p>
          <a:p>
            <a:r>
              <a:rPr kumimoji="1" lang="en-US" altLang="ja-JP" dirty="0"/>
              <a:t>Ex</a:t>
            </a:r>
          </a:p>
          <a:p>
            <a:r>
              <a:rPr kumimoji="1" lang="ja-JP" altLang="en-US"/>
              <a:t>・ブランドパネル</a:t>
            </a:r>
            <a:r>
              <a:rPr kumimoji="1" lang="en-US" altLang="ja-JP" dirty="0"/>
              <a:t> </a:t>
            </a:r>
            <a:r>
              <a:rPr kumimoji="1" lang="ja-JP" altLang="en-US"/>
              <a:t>リッチフォーマット</a:t>
            </a:r>
            <a:r>
              <a:rPr kumimoji="1" lang="en-US" altLang="ja-JP" dirty="0"/>
              <a:t> MD</a:t>
            </a:r>
          </a:p>
          <a:p>
            <a:r>
              <a:rPr kumimoji="1" lang="ja-JP" altLang="en-US"/>
              <a:t>・ブランドパネル</a:t>
            </a:r>
            <a:r>
              <a:rPr kumimoji="1" lang="en-US" altLang="ja-JP" dirty="0"/>
              <a:t> </a:t>
            </a:r>
            <a:r>
              <a:rPr kumimoji="1" lang="ja-JP" altLang="en-US"/>
              <a:t>カルーセル</a:t>
            </a:r>
            <a:r>
              <a:rPr kumimoji="1" lang="en-US" altLang="ja-JP" dirty="0"/>
              <a:t> SP</a:t>
            </a:r>
          </a:p>
          <a:p>
            <a:endParaRPr kumimoji="1" lang="en-US" altLang="ja-JP" dirty="0"/>
          </a:p>
          <a:p>
            <a:endParaRPr kumimoji="1" lang="en-US" altLang="ja-JP"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31049721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　商品がついてるのとついてないのの違い</a:t>
            </a:r>
            <a:endParaRPr kumimoji="1" lang="en-US" altLang="ja-JP" dirty="0"/>
          </a:p>
          <a:p>
            <a:endParaRPr kumimoji="1" lang="en-US" altLang="ja-JP" dirty="0"/>
          </a:p>
          <a:p>
            <a:r>
              <a:rPr kumimoji="1" lang="ja-JP" altLang="en-US"/>
              <a:t>名前の命名ルールが揃ってた方がわかりやすいかもです</a:t>
            </a:r>
            <a:endParaRPr kumimoji="1" lang="en-US" altLang="ja-JP" dirty="0"/>
          </a:p>
          <a:p>
            <a:endParaRPr kumimoji="1" lang="en-US" altLang="ja-JP" dirty="0"/>
          </a:p>
          <a:p>
            <a:r>
              <a:rPr kumimoji="1" lang="ja-JP" altLang="en-US"/>
              <a:t>メイン商品名</a:t>
            </a:r>
            <a:r>
              <a:rPr kumimoji="1" lang="en-US" altLang="ja-JP" dirty="0"/>
              <a:t>_</a:t>
            </a:r>
            <a:r>
              <a:rPr kumimoji="1" lang="ja-JP" altLang="en-US"/>
              <a:t>形態</a:t>
            </a:r>
            <a:r>
              <a:rPr kumimoji="1" lang="en-US" altLang="ja-JP" dirty="0"/>
              <a:t>_</a:t>
            </a:r>
            <a:r>
              <a:rPr kumimoji="1" lang="ja-JP" altLang="en-US"/>
              <a:t>デバイス</a:t>
            </a:r>
            <a:r>
              <a:rPr kumimoji="1" lang="en-US" altLang="ja-JP" dirty="0"/>
              <a:t>_</a:t>
            </a:r>
            <a:r>
              <a:rPr kumimoji="1" lang="ja-JP" altLang="en-US"/>
              <a:t>付加情報</a:t>
            </a:r>
            <a:endParaRPr kumimoji="1" lang="en-US" altLang="ja-JP" dirty="0"/>
          </a:p>
          <a:p>
            <a:endParaRPr kumimoji="1" lang="en-US" altLang="ja-JP" dirty="0"/>
          </a:p>
          <a:p>
            <a:r>
              <a:rPr kumimoji="1" lang="en-US" altLang="ja-JP" dirty="0"/>
              <a:t>Ex</a:t>
            </a:r>
          </a:p>
          <a:p>
            <a:r>
              <a:rPr kumimoji="1" lang="ja-JP" altLang="en-US"/>
              <a:t>・ブランドパネル</a:t>
            </a:r>
            <a:r>
              <a:rPr kumimoji="1" lang="en-US" altLang="ja-JP" dirty="0"/>
              <a:t> </a:t>
            </a:r>
            <a:r>
              <a:rPr kumimoji="1" lang="ja-JP" altLang="en-US"/>
              <a:t>リッチフォーマット</a:t>
            </a:r>
            <a:r>
              <a:rPr kumimoji="1" lang="en-US" altLang="ja-JP" dirty="0"/>
              <a:t> MD</a:t>
            </a:r>
          </a:p>
          <a:p>
            <a:r>
              <a:rPr kumimoji="1" lang="ja-JP" altLang="en-US"/>
              <a:t>・ブランドパネル</a:t>
            </a:r>
            <a:r>
              <a:rPr kumimoji="1" lang="en-US" altLang="ja-JP" dirty="0"/>
              <a:t> </a:t>
            </a:r>
            <a:r>
              <a:rPr kumimoji="1" lang="ja-JP" altLang="en-US"/>
              <a:t>カルーセル</a:t>
            </a:r>
            <a:r>
              <a:rPr kumimoji="1" lang="en-US" altLang="ja-JP" dirty="0"/>
              <a:t> SP</a:t>
            </a:r>
          </a:p>
          <a:p>
            <a:endParaRPr kumimoji="1" lang="en-US" altLang="ja-JP" dirty="0"/>
          </a:p>
          <a:p>
            <a:endParaRPr kumimoji="1" lang="en-US" altLang="ja-JP"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20408747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　商品がついてるのとついてないのの違い</a:t>
            </a:r>
            <a:endParaRPr kumimoji="1" lang="en-US" altLang="ja-JP" dirty="0"/>
          </a:p>
          <a:p>
            <a:endParaRPr kumimoji="1" lang="en-US" altLang="ja-JP" dirty="0"/>
          </a:p>
          <a:p>
            <a:r>
              <a:rPr kumimoji="1" lang="ja-JP" altLang="en-US"/>
              <a:t>名前の命名ルールが揃ってた方がわかりやすいかもです</a:t>
            </a:r>
            <a:endParaRPr kumimoji="1" lang="en-US" altLang="ja-JP" dirty="0"/>
          </a:p>
          <a:p>
            <a:endParaRPr kumimoji="1" lang="en-US" altLang="ja-JP" dirty="0"/>
          </a:p>
          <a:p>
            <a:r>
              <a:rPr kumimoji="1" lang="ja-JP" altLang="en-US"/>
              <a:t>メイン商品名</a:t>
            </a:r>
            <a:r>
              <a:rPr kumimoji="1" lang="en-US" altLang="ja-JP" dirty="0"/>
              <a:t>_</a:t>
            </a:r>
            <a:r>
              <a:rPr kumimoji="1" lang="ja-JP" altLang="en-US"/>
              <a:t>形態</a:t>
            </a:r>
            <a:r>
              <a:rPr kumimoji="1" lang="en-US" altLang="ja-JP" dirty="0"/>
              <a:t>_</a:t>
            </a:r>
            <a:r>
              <a:rPr kumimoji="1" lang="ja-JP" altLang="en-US"/>
              <a:t>デバイス</a:t>
            </a:r>
            <a:r>
              <a:rPr kumimoji="1" lang="en-US" altLang="ja-JP" dirty="0"/>
              <a:t>_</a:t>
            </a:r>
            <a:r>
              <a:rPr kumimoji="1" lang="ja-JP" altLang="en-US"/>
              <a:t>付加情報</a:t>
            </a:r>
            <a:endParaRPr kumimoji="1" lang="en-US" altLang="ja-JP" dirty="0"/>
          </a:p>
          <a:p>
            <a:endParaRPr kumimoji="1" lang="en-US" altLang="ja-JP" dirty="0"/>
          </a:p>
          <a:p>
            <a:r>
              <a:rPr kumimoji="1" lang="en-US" altLang="ja-JP" dirty="0"/>
              <a:t>Ex</a:t>
            </a:r>
          </a:p>
          <a:p>
            <a:r>
              <a:rPr kumimoji="1" lang="ja-JP" altLang="en-US"/>
              <a:t>・ブランドパネル</a:t>
            </a:r>
            <a:r>
              <a:rPr kumimoji="1" lang="en-US" altLang="ja-JP" dirty="0"/>
              <a:t> </a:t>
            </a:r>
            <a:r>
              <a:rPr kumimoji="1" lang="ja-JP" altLang="en-US"/>
              <a:t>リッチフォーマット</a:t>
            </a:r>
            <a:r>
              <a:rPr kumimoji="1" lang="en-US" altLang="ja-JP" dirty="0"/>
              <a:t> MD</a:t>
            </a:r>
          </a:p>
          <a:p>
            <a:r>
              <a:rPr kumimoji="1" lang="ja-JP" altLang="en-US"/>
              <a:t>・ブランドパネル</a:t>
            </a:r>
            <a:r>
              <a:rPr kumimoji="1" lang="en-US" altLang="ja-JP" dirty="0"/>
              <a:t> </a:t>
            </a:r>
            <a:r>
              <a:rPr kumimoji="1" lang="ja-JP" altLang="en-US"/>
              <a:t>カルーセル</a:t>
            </a:r>
            <a:r>
              <a:rPr kumimoji="1" lang="en-US" altLang="ja-JP" dirty="0"/>
              <a:t> SP</a:t>
            </a:r>
          </a:p>
          <a:p>
            <a:endParaRPr kumimoji="1" lang="en-US" altLang="ja-JP" dirty="0"/>
          </a:p>
          <a:p>
            <a:endParaRPr kumimoji="1" lang="en-US" altLang="ja-JP"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21036707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8_表紙_1行+1行">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22880112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02_目次_6項目">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円/楕円 1">
            <a:extLst>
              <a:ext uri="{FF2B5EF4-FFF2-40B4-BE49-F238E27FC236}">
                <a16:creationId xmlns:a16="http://schemas.microsoft.com/office/drawing/2014/main" id="{96B28E68-D606-13F5-CBC1-4B22D09C490B}"/>
              </a:ext>
            </a:extLst>
          </p:cNvPr>
          <p:cNvSpPr>
            <a:spLocks noChangeAspect="1"/>
          </p:cNvSpPr>
          <p:nvPr userDrawn="1"/>
        </p:nvSpPr>
        <p:spPr>
          <a:xfrm>
            <a:off x="1019496" y="127640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3" name="円/楕円 2">
            <a:extLst>
              <a:ext uri="{FF2B5EF4-FFF2-40B4-BE49-F238E27FC236}">
                <a16:creationId xmlns:a16="http://schemas.microsoft.com/office/drawing/2014/main" id="{F66A8F98-264D-DE5A-FACD-097FE43A0CBB}"/>
              </a:ext>
            </a:extLst>
          </p:cNvPr>
          <p:cNvSpPr>
            <a:spLocks noChangeAspect="1"/>
          </p:cNvSpPr>
          <p:nvPr userDrawn="1"/>
        </p:nvSpPr>
        <p:spPr>
          <a:xfrm>
            <a:off x="1019496" y="204730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4" name="円/楕円 3">
            <a:extLst>
              <a:ext uri="{FF2B5EF4-FFF2-40B4-BE49-F238E27FC236}">
                <a16:creationId xmlns:a16="http://schemas.microsoft.com/office/drawing/2014/main" id="{F64EC91F-D58D-916D-AFFC-717CD54991CA}"/>
              </a:ext>
            </a:extLst>
          </p:cNvPr>
          <p:cNvSpPr>
            <a:spLocks noChangeAspect="1"/>
          </p:cNvSpPr>
          <p:nvPr userDrawn="1"/>
        </p:nvSpPr>
        <p:spPr>
          <a:xfrm>
            <a:off x="1019496" y="281819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 name="円/楕円 4">
            <a:extLst>
              <a:ext uri="{FF2B5EF4-FFF2-40B4-BE49-F238E27FC236}">
                <a16:creationId xmlns:a16="http://schemas.microsoft.com/office/drawing/2014/main" id="{8D65CAD7-19D0-8FAC-A5BC-9B9B8AED7822}"/>
              </a:ext>
            </a:extLst>
          </p:cNvPr>
          <p:cNvSpPr>
            <a:spLocks noChangeAspect="1"/>
          </p:cNvSpPr>
          <p:nvPr userDrawn="1"/>
        </p:nvSpPr>
        <p:spPr>
          <a:xfrm>
            <a:off x="1019496" y="358908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6" name="直線コネクタ 5">
            <a:extLst>
              <a:ext uri="{FF2B5EF4-FFF2-40B4-BE49-F238E27FC236}">
                <a16:creationId xmlns:a16="http://schemas.microsoft.com/office/drawing/2014/main" id="{357898CE-99DF-A18F-8C9E-92137525691C}"/>
              </a:ext>
            </a:extLst>
          </p:cNvPr>
          <p:cNvCxnSpPr>
            <a:cxnSpLocks/>
            <a:stCxn id="2" idx="4"/>
          </p:cNvCxnSpPr>
          <p:nvPr userDrawn="1"/>
        </p:nvCxnSpPr>
        <p:spPr>
          <a:xfrm>
            <a:off x="1289496" y="1816408"/>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7" name="円/楕円 6">
            <a:extLst>
              <a:ext uri="{FF2B5EF4-FFF2-40B4-BE49-F238E27FC236}">
                <a16:creationId xmlns:a16="http://schemas.microsoft.com/office/drawing/2014/main" id="{41EDEE87-F21F-07F0-D7B8-3B005876A125}"/>
              </a:ext>
            </a:extLst>
          </p:cNvPr>
          <p:cNvSpPr>
            <a:spLocks noChangeAspect="1"/>
          </p:cNvSpPr>
          <p:nvPr userDrawn="1"/>
        </p:nvSpPr>
        <p:spPr>
          <a:xfrm>
            <a:off x="1019496" y="435997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05</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8" name="テキスト プレースホルダー 4">
            <a:extLst>
              <a:ext uri="{FF2B5EF4-FFF2-40B4-BE49-F238E27FC236}">
                <a16:creationId xmlns:a16="http://schemas.microsoft.com/office/drawing/2014/main" id="{D854F377-7F01-714F-C88B-8260847A0FC2}"/>
              </a:ext>
            </a:extLst>
          </p:cNvPr>
          <p:cNvSpPr>
            <a:spLocks noGrp="1"/>
          </p:cNvSpPr>
          <p:nvPr>
            <p:ph type="body" sz="quarter" idx="14" hasCustomPrompt="1"/>
          </p:nvPr>
        </p:nvSpPr>
        <p:spPr>
          <a:xfrm>
            <a:off x="1905536" y="1407953"/>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9" name="テキスト プレースホルダー 4">
            <a:extLst>
              <a:ext uri="{FF2B5EF4-FFF2-40B4-BE49-F238E27FC236}">
                <a16:creationId xmlns:a16="http://schemas.microsoft.com/office/drawing/2014/main" id="{EB359017-B7B0-43C1-8239-670F7436F196}"/>
              </a:ext>
            </a:extLst>
          </p:cNvPr>
          <p:cNvSpPr>
            <a:spLocks noGrp="1"/>
          </p:cNvSpPr>
          <p:nvPr>
            <p:ph type="body" sz="quarter" idx="15" hasCustomPrompt="1"/>
          </p:nvPr>
        </p:nvSpPr>
        <p:spPr>
          <a:xfrm>
            <a:off x="1905536" y="2176074"/>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10" name="テキスト プレースホルダー 4">
            <a:extLst>
              <a:ext uri="{FF2B5EF4-FFF2-40B4-BE49-F238E27FC236}">
                <a16:creationId xmlns:a16="http://schemas.microsoft.com/office/drawing/2014/main" id="{AE965D3D-8186-F855-469C-8222E4BE3F3B}"/>
              </a:ext>
            </a:extLst>
          </p:cNvPr>
          <p:cNvSpPr>
            <a:spLocks noGrp="1"/>
          </p:cNvSpPr>
          <p:nvPr>
            <p:ph type="body" sz="quarter" idx="16" hasCustomPrompt="1"/>
          </p:nvPr>
        </p:nvSpPr>
        <p:spPr>
          <a:xfrm>
            <a:off x="1905536" y="294419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11" name="テキスト プレースホルダー 4">
            <a:extLst>
              <a:ext uri="{FF2B5EF4-FFF2-40B4-BE49-F238E27FC236}">
                <a16:creationId xmlns:a16="http://schemas.microsoft.com/office/drawing/2014/main" id="{55D51FC7-ED19-BA40-3BF6-41F906488ADC}"/>
              </a:ext>
            </a:extLst>
          </p:cNvPr>
          <p:cNvSpPr>
            <a:spLocks noGrp="1"/>
          </p:cNvSpPr>
          <p:nvPr>
            <p:ph type="body" sz="quarter" idx="17" hasCustomPrompt="1"/>
          </p:nvPr>
        </p:nvSpPr>
        <p:spPr>
          <a:xfrm>
            <a:off x="1905536" y="371231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12" name="テキスト プレースホルダー 4">
            <a:extLst>
              <a:ext uri="{FF2B5EF4-FFF2-40B4-BE49-F238E27FC236}">
                <a16:creationId xmlns:a16="http://schemas.microsoft.com/office/drawing/2014/main" id="{EF7219E6-D5ED-E4D5-3E80-C0D94AA01B02}"/>
              </a:ext>
            </a:extLst>
          </p:cNvPr>
          <p:cNvSpPr>
            <a:spLocks noGrp="1"/>
          </p:cNvSpPr>
          <p:nvPr>
            <p:ph type="body" sz="quarter" idx="18" hasCustomPrompt="1"/>
          </p:nvPr>
        </p:nvSpPr>
        <p:spPr>
          <a:xfrm>
            <a:off x="1905536" y="4480437"/>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13" name="円/楕円 12">
            <a:extLst>
              <a:ext uri="{FF2B5EF4-FFF2-40B4-BE49-F238E27FC236}">
                <a16:creationId xmlns:a16="http://schemas.microsoft.com/office/drawing/2014/main" id="{09FEB20E-37E7-FBB4-A3F7-BA2B76897C01}"/>
              </a:ext>
            </a:extLst>
          </p:cNvPr>
          <p:cNvSpPr>
            <a:spLocks noChangeAspect="1"/>
          </p:cNvSpPr>
          <p:nvPr userDrawn="1"/>
        </p:nvSpPr>
        <p:spPr>
          <a:xfrm>
            <a:off x="1019496" y="513087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06</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4" name="テキスト プレースホルダー 4">
            <a:extLst>
              <a:ext uri="{FF2B5EF4-FFF2-40B4-BE49-F238E27FC236}">
                <a16:creationId xmlns:a16="http://schemas.microsoft.com/office/drawing/2014/main" id="{973F604D-2C1D-A856-22A8-40AD34F8C627}"/>
              </a:ext>
            </a:extLst>
          </p:cNvPr>
          <p:cNvSpPr>
            <a:spLocks noGrp="1"/>
          </p:cNvSpPr>
          <p:nvPr>
            <p:ph type="body" sz="quarter" idx="19" hasCustomPrompt="1"/>
          </p:nvPr>
        </p:nvSpPr>
        <p:spPr>
          <a:xfrm>
            <a:off x="1905536" y="5248560"/>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cxnSp>
        <p:nvCxnSpPr>
          <p:cNvPr id="15" name="直線コネクタ 14">
            <a:extLst>
              <a:ext uri="{FF2B5EF4-FFF2-40B4-BE49-F238E27FC236}">
                <a16:creationId xmlns:a16="http://schemas.microsoft.com/office/drawing/2014/main" id="{D268FEBA-4C5B-9A99-B388-B8EDE2E0A393}"/>
              </a:ext>
            </a:extLst>
          </p:cNvPr>
          <p:cNvCxnSpPr>
            <a:cxnSpLocks/>
          </p:cNvCxnSpPr>
          <p:nvPr userDrawn="1"/>
        </p:nvCxnSpPr>
        <p:spPr>
          <a:xfrm>
            <a:off x="1289496" y="2583636"/>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6" name="直線コネクタ 15">
            <a:extLst>
              <a:ext uri="{FF2B5EF4-FFF2-40B4-BE49-F238E27FC236}">
                <a16:creationId xmlns:a16="http://schemas.microsoft.com/office/drawing/2014/main" id="{A18B8B9B-F721-5BB6-0406-0FECE0505050}"/>
              </a:ext>
            </a:extLst>
          </p:cNvPr>
          <p:cNvCxnSpPr>
            <a:cxnSpLocks/>
          </p:cNvCxnSpPr>
          <p:nvPr userDrawn="1"/>
        </p:nvCxnSpPr>
        <p:spPr>
          <a:xfrm>
            <a:off x="1289496" y="3360110"/>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7" name="直線コネクタ 16">
            <a:extLst>
              <a:ext uri="{FF2B5EF4-FFF2-40B4-BE49-F238E27FC236}">
                <a16:creationId xmlns:a16="http://schemas.microsoft.com/office/drawing/2014/main" id="{7A594D6A-BF81-DB3F-107E-EF43F95BB7F2}"/>
              </a:ext>
            </a:extLst>
          </p:cNvPr>
          <p:cNvCxnSpPr>
            <a:cxnSpLocks/>
          </p:cNvCxnSpPr>
          <p:nvPr userDrawn="1"/>
        </p:nvCxnSpPr>
        <p:spPr>
          <a:xfrm>
            <a:off x="1289496" y="4141692"/>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8" name="直線コネクタ 17">
            <a:extLst>
              <a:ext uri="{FF2B5EF4-FFF2-40B4-BE49-F238E27FC236}">
                <a16:creationId xmlns:a16="http://schemas.microsoft.com/office/drawing/2014/main" id="{C20C80CE-7B6C-13E8-49D0-B7F475DED694}"/>
              </a:ext>
            </a:extLst>
          </p:cNvPr>
          <p:cNvCxnSpPr>
            <a:cxnSpLocks/>
          </p:cNvCxnSpPr>
          <p:nvPr userDrawn="1"/>
        </p:nvCxnSpPr>
        <p:spPr>
          <a:xfrm>
            <a:off x="1289496" y="4892617"/>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1657546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03_中表紙">
    <p:bg>
      <p:bgPr>
        <a:solidFill>
          <a:schemeClr val="accent6"/>
        </a:solidFill>
        <a:effectLst/>
      </p:bgPr>
    </p:bg>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38694279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4_裏表紙">
    <p:spTree>
      <p:nvGrpSpPr>
        <p:cNvPr id="1" name=""/>
        <p:cNvGrpSpPr/>
        <p:nvPr/>
      </p:nvGrpSpPr>
      <p:grpSpPr>
        <a:xfrm>
          <a:off x="0" y="0"/>
          <a:ext cx="0" cy="0"/>
          <a:chOff x="0" y="0"/>
          <a:chExt cx="0" cy="0"/>
        </a:xfrm>
      </p:grpSpPr>
      <p:pic>
        <p:nvPicPr>
          <p:cNvPr id="3" name="図 2" descr="携帯電話を持っている手&#10;&#10;自動的に生成された説明">
            <a:extLst>
              <a:ext uri="{FF2B5EF4-FFF2-40B4-BE49-F238E27FC236}">
                <a16:creationId xmlns:a16="http://schemas.microsoft.com/office/drawing/2014/main" id="{A52EC963-FF80-2A0D-D631-36C3311A3CD5}"/>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6056" t="8779" b="-142"/>
          <a:stretch/>
        </p:blipFill>
        <p:spPr>
          <a:xfrm>
            <a:off x="-20531" y="-1"/>
            <a:ext cx="12212531" cy="6869549"/>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235107" y="226781"/>
            <a:ext cx="1833164" cy="3204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2081514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15816887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05_通常スライド_左端項目">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10319850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長">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102714" y="77808"/>
            <a:ext cx="406572" cy="405674"/>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2038879592"/>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短">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103574" y="78666"/>
            <a:ext cx="406799" cy="406799"/>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3024719223"/>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項目名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2" name="図プレースホルダー 11">
            <a:extLst>
              <a:ext uri="{FF2B5EF4-FFF2-40B4-BE49-F238E27FC236}">
                <a16:creationId xmlns:a16="http://schemas.microsoft.com/office/drawing/2014/main" id="{168791EA-CD2A-32F8-E9B4-91799A84D9D4}"/>
              </a:ext>
            </a:extLst>
          </p:cNvPr>
          <p:cNvSpPr>
            <a:spLocks noGrp="1"/>
          </p:cNvSpPr>
          <p:nvPr>
            <p:ph type="pic" sz="quarter" idx="11"/>
          </p:nvPr>
        </p:nvSpPr>
        <p:spPr>
          <a:xfrm>
            <a:off x="103574" y="78666"/>
            <a:ext cx="406799" cy="406799"/>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4150126946"/>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1140288" y="5627076"/>
            <a:ext cx="794963" cy="662469"/>
          </a:xfrm>
          <a:prstGeom prst="rect">
            <a:avLst/>
          </a:prstGeom>
        </p:spPr>
      </p:pic>
    </p:spTree>
    <p:extLst>
      <p:ext uri="{BB962C8B-B14F-4D97-AF65-F5344CB8AC3E}">
        <p14:creationId xmlns:p14="http://schemas.microsoft.com/office/powerpoint/2010/main" val="4109244587"/>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06_特別スライド_注意事項">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pic>
        <p:nvPicPr>
          <p:cNvPr id="7" name="図 6">
            <a:extLst>
              <a:ext uri="{FF2B5EF4-FFF2-40B4-BE49-F238E27FC236}">
                <a16:creationId xmlns:a16="http://schemas.microsoft.com/office/drawing/2014/main" id="{523C722A-277D-BD51-9EFC-A9662A8B4369}"/>
              </a:ext>
            </a:extLst>
          </p:cNvPr>
          <p:cNvPicPr>
            <a:picLocks noChangeAspect="1"/>
          </p:cNvPicPr>
          <p:nvPr userDrawn="1"/>
        </p:nvPicPr>
        <p:blipFill>
          <a:blip r:embed="rId2"/>
          <a:stretch>
            <a:fillRect/>
          </a:stretch>
        </p:blipFill>
        <p:spPr>
          <a:xfrm>
            <a:off x="86707" y="78773"/>
            <a:ext cx="965200" cy="457200"/>
          </a:xfrm>
          <a:prstGeom prst="rect">
            <a:avLst/>
          </a:prstGeom>
        </p:spPr>
      </p:pic>
    </p:spTree>
    <p:extLst>
      <p:ext uri="{BB962C8B-B14F-4D97-AF65-F5344CB8AC3E}">
        <p14:creationId xmlns:p14="http://schemas.microsoft.com/office/powerpoint/2010/main" val="3718470952"/>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0_表紙_1行+1行">
    <p:bg>
      <p:bgPr>
        <a:solidFill>
          <a:srgbClr val="FFFFFF"/>
        </a:solidFill>
        <a:effectLst/>
      </p:bgPr>
    </p:bg>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17C3A250-9B4F-E6CE-7B50-70D35737F897}"/>
              </a:ext>
            </a:extLst>
          </p:cNvPr>
          <p:cNvSpPr/>
          <p:nvPr userDrawn="1"/>
        </p:nvSpPr>
        <p:spPr>
          <a:xfrm>
            <a:off x="-2" y="0"/>
            <a:ext cx="8900161"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角丸四角形 10">
            <a:extLst>
              <a:ext uri="{FF2B5EF4-FFF2-40B4-BE49-F238E27FC236}">
                <a16:creationId xmlns:a16="http://schemas.microsoft.com/office/drawing/2014/main" id="{23565ED0-F026-DF6B-34D2-48BC0C9B821B}"/>
              </a:ext>
            </a:extLst>
          </p:cNvPr>
          <p:cNvSpPr/>
          <p:nvPr userDrawn="1"/>
        </p:nvSpPr>
        <p:spPr>
          <a:xfrm>
            <a:off x="695400" y="1966999"/>
            <a:ext cx="1957524"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endParaRPr kumimoji="1" lang="ja-JP" altLang="en-US" sz="2400" b="1" i="0" dirty="0">
              <a:solidFill>
                <a:schemeClr val="accent3"/>
              </a:solidFill>
              <a:latin typeface="Meiryo" panose="020B0604030504040204" pitchFamily="34" charset="-128"/>
              <a:ea typeface="Meiryo" panose="020B0604030504040204" pitchFamily="34" charset="-128"/>
            </a:endParaRPr>
          </a:p>
        </p:txBody>
      </p:sp>
      <p:pic>
        <p:nvPicPr>
          <p:cNvPr id="13" name="図 12">
            <a:extLst>
              <a:ext uri="{FF2B5EF4-FFF2-40B4-BE49-F238E27FC236}">
                <a16:creationId xmlns:a16="http://schemas.microsoft.com/office/drawing/2014/main" id="{F1E4046A-34BF-04B0-6237-E4FF11F04DE0}"/>
              </a:ext>
            </a:extLst>
          </p:cNvPr>
          <p:cNvPicPr>
            <a:picLocks noChangeAspect="1"/>
          </p:cNvPicPr>
          <p:nvPr userDrawn="1"/>
        </p:nvPicPr>
        <p:blipFill>
          <a:blip r:embed="rId2"/>
          <a:stretch>
            <a:fillRect/>
          </a:stretch>
        </p:blipFill>
        <p:spPr>
          <a:xfrm>
            <a:off x="330127" y="275411"/>
            <a:ext cx="1115899" cy="584519"/>
          </a:xfrm>
          <a:prstGeom prst="rect">
            <a:avLst/>
          </a:prstGeom>
        </p:spPr>
      </p:pic>
      <p:sp>
        <p:nvSpPr>
          <p:cNvPr id="14" name="正方形/長方形 13">
            <a:extLst>
              <a:ext uri="{FF2B5EF4-FFF2-40B4-BE49-F238E27FC236}">
                <a16:creationId xmlns:a16="http://schemas.microsoft.com/office/drawing/2014/main" id="{0E01EA13-ACAF-54E6-0E21-29F5152BE7D0}"/>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5" name="角丸四角形 24">
            <a:extLst>
              <a:ext uri="{FF2B5EF4-FFF2-40B4-BE49-F238E27FC236}">
                <a16:creationId xmlns:a16="http://schemas.microsoft.com/office/drawing/2014/main" id="{473B2881-5AA8-63FC-6055-92C2819E65C5}"/>
              </a:ext>
            </a:extLst>
          </p:cNvPr>
          <p:cNvSpPr/>
          <p:nvPr userDrawn="1"/>
        </p:nvSpPr>
        <p:spPr>
          <a:xfrm>
            <a:off x="6816080" y="238128"/>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pic>
        <p:nvPicPr>
          <p:cNvPr id="16" name="図 15">
            <a:extLst>
              <a:ext uri="{FF2B5EF4-FFF2-40B4-BE49-F238E27FC236}">
                <a16:creationId xmlns:a16="http://schemas.microsoft.com/office/drawing/2014/main" id="{5DA466A4-6516-C698-E2FB-DFF21B4F9735}"/>
              </a:ext>
            </a:extLst>
          </p:cNvPr>
          <p:cNvPicPr>
            <a:picLocks noChangeAspect="1"/>
          </p:cNvPicPr>
          <p:nvPr userDrawn="1"/>
        </p:nvPicPr>
        <p:blipFill>
          <a:blip r:embed="rId3"/>
          <a:stretch>
            <a:fillRect/>
          </a:stretch>
        </p:blipFill>
        <p:spPr>
          <a:xfrm rot="5400000">
            <a:off x="7117080" y="1783080"/>
            <a:ext cx="6858000" cy="3291840"/>
          </a:xfrm>
          <a:prstGeom prst="rect">
            <a:avLst/>
          </a:prstGeom>
        </p:spPr>
      </p:pic>
      <p:sp>
        <p:nvSpPr>
          <p:cNvPr id="18" name="テキスト ボックス 17">
            <a:extLst>
              <a:ext uri="{FF2B5EF4-FFF2-40B4-BE49-F238E27FC236}">
                <a16:creationId xmlns:a16="http://schemas.microsoft.com/office/drawing/2014/main" id="{33B512B4-5ED5-F73D-76CA-A40F9B6267BA}"/>
              </a:ext>
            </a:extLst>
          </p:cNvPr>
          <p:cNvSpPr txBox="1"/>
          <p:nvPr userDrawn="1"/>
        </p:nvSpPr>
        <p:spPr>
          <a:xfrm>
            <a:off x="7325423" y="5988095"/>
            <a:ext cx="1256754" cy="307777"/>
          </a:xfrm>
          <a:prstGeom prst="rect">
            <a:avLst/>
          </a:prstGeom>
          <a:noFill/>
        </p:spPr>
        <p:txBody>
          <a:bodyPr wrap="none" lIns="0" rIns="0" rtlCol="0">
            <a:spAutoFit/>
          </a:bodyPr>
          <a:lstStyle/>
          <a:p>
            <a:pPr algn="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1" name="テキスト ボックス 20">
            <a:extLst>
              <a:ext uri="{FF2B5EF4-FFF2-40B4-BE49-F238E27FC236}">
                <a16:creationId xmlns:a16="http://schemas.microsoft.com/office/drawing/2014/main" id="{7E594581-16AB-8BB6-0658-C94CDB81A456}"/>
              </a:ext>
            </a:extLst>
          </p:cNvPr>
          <p:cNvSpPr txBox="1"/>
          <p:nvPr userDrawn="1"/>
        </p:nvSpPr>
        <p:spPr>
          <a:xfrm>
            <a:off x="11115350" y="6309320"/>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
        <p:nvSpPr>
          <p:cNvPr id="2" name="正方形/長方形 3">
            <a:extLst>
              <a:ext uri="{FF2B5EF4-FFF2-40B4-BE49-F238E27FC236}">
                <a16:creationId xmlns:a16="http://schemas.microsoft.com/office/drawing/2014/main" id="{240BE962-DDA9-E574-7A02-480B8F6E5CD1}"/>
              </a:ext>
            </a:extLst>
          </p:cNvPr>
          <p:cNvSpPr/>
          <p:nvPr userDrawn="1"/>
        </p:nvSpPr>
        <p:spPr>
          <a:xfrm>
            <a:off x="119335" y="4189496"/>
            <a:ext cx="8122622"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r>
              <a:rPr kumimoji="1" lang="en" altLang="ja-JP" sz="105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Yahoo! JAPAN </a:t>
            </a:r>
            <a:r>
              <a:rPr kumimoji="1" lang="ja-JP" altLang="en-US" sz="1050" b="1" i="0">
                <a:solidFill>
                  <a:schemeClr val="accent6"/>
                </a:solidFill>
                <a:latin typeface="Meiryo" panose="020B0604030504040204" pitchFamily="34" charset="-128"/>
                <a:ea typeface="Meiryo" panose="020B0604030504040204" pitchFamily="34" charset="-128"/>
                <a:cs typeface="Segoe UI" panose="020B0502040204020203" pitchFamily="34" charset="0"/>
              </a:rPr>
              <a:t>トップページ インタラクション 企画</a:t>
            </a:r>
            <a:r>
              <a:rPr kumimoji="1" lang="en-US" altLang="ja-JP" sz="105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a:t>
            </a:r>
            <a:r>
              <a:rPr kumimoji="1" lang="en" altLang="ja-JP" sz="105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PC</a:t>
            </a:r>
            <a:r>
              <a:rPr kumimoji="1" lang="ja-JP" altLang="en-US" sz="1050" b="1" i="0">
                <a:solidFill>
                  <a:schemeClr val="accent6"/>
                </a:solidFill>
                <a:latin typeface="Meiryo" panose="020B0604030504040204" pitchFamily="34" charset="-128"/>
                <a:ea typeface="Meiryo" panose="020B0604030504040204" pitchFamily="34" charset="-128"/>
                <a:cs typeface="Segoe UI" panose="020B0502040204020203" pitchFamily="34" charset="0"/>
              </a:rPr>
              <a:t>版・スマホ版・マルチデバイス版</a:t>
            </a:r>
            <a:r>
              <a:rPr kumimoji="1" lang="en-US" altLang="ja-JP" sz="105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1050" b="1" i="0">
                <a:solidFill>
                  <a:schemeClr val="accent6"/>
                </a:solidFill>
                <a:latin typeface="Meiryo" panose="020B0604030504040204" pitchFamily="34" charset="-128"/>
                <a:ea typeface="Meiryo" panose="020B0604030504040204" pitchFamily="34" charset="-128"/>
                <a:cs typeface="Segoe UI" panose="020B0502040204020203" pitchFamily="34" charset="0"/>
              </a:rPr>
              <a:t>（</a:t>
            </a:r>
            <a:r>
              <a:rPr kumimoji="1" lang="en-US" altLang="ja-JP" sz="105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2022</a:t>
            </a:r>
            <a:r>
              <a:rPr kumimoji="1" lang="ja-JP" altLang="en-US" sz="105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05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8</a:t>
            </a:r>
            <a:r>
              <a:rPr kumimoji="1" lang="ja-JP" altLang="en-US" sz="105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p>
        </p:txBody>
      </p:sp>
      <p:sp>
        <p:nvSpPr>
          <p:cNvPr id="3" name="テキスト ボックス 2">
            <a:extLst>
              <a:ext uri="{FF2B5EF4-FFF2-40B4-BE49-F238E27FC236}">
                <a16:creationId xmlns:a16="http://schemas.microsoft.com/office/drawing/2014/main" id="{FE7072CA-7DD3-E1ED-293F-1BAC89E7C73A}"/>
              </a:ext>
            </a:extLst>
          </p:cNvPr>
          <p:cNvSpPr txBox="1"/>
          <p:nvPr userDrawn="1"/>
        </p:nvSpPr>
        <p:spPr>
          <a:xfrm>
            <a:off x="7163014" y="6227119"/>
            <a:ext cx="1445268" cy="307777"/>
          </a:xfrm>
          <a:prstGeom prst="rect">
            <a:avLst/>
          </a:prstGeom>
          <a:noFill/>
        </p:spPr>
        <p:txBody>
          <a:bodyPr wrap="none" lIns="0" rIns="0" rtlCol="0">
            <a:spAutoFit/>
          </a:bodyPr>
          <a:lstStyle/>
          <a:p>
            <a:pPr algn="r"/>
            <a:r>
              <a:rPr kumimoji="1" lang="en-US" altLang="ja-JP" sz="1400" b="0"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2022/10/12</a:t>
            </a:r>
          </a:p>
        </p:txBody>
      </p:sp>
      <p:sp>
        <p:nvSpPr>
          <p:cNvPr id="8" name="タイトル 7">
            <a:extLst>
              <a:ext uri="{FF2B5EF4-FFF2-40B4-BE49-F238E27FC236}">
                <a16:creationId xmlns:a16="http://schemas.microsoft.com/office/drawing/2014/main" id="{CB842A4C-C4B8-52EE-9039-14EF160B6FF0}"/>
              </a:ext>
            </a:extLst>
          </p:cNvPr>
          <p:cNvSpPr>
            <a:spLocks noGrp="1"/>
          </p:cNvSpPr>
          <p:nvPr>
            <p:ph type="title" hasCustomPrompt="1"/>
          </p:nvPr>
        </p:nvSpPr>
        <p:spPr>
          <a:xfrm>
            <a:off x="695400" y="2492896"/>
            <a:ext cx="6823297" cy="1325563"/>
          </a:xfrm>
          <a:prstGeom prst="rect">
            <a:avLst/>
          </a:prstGeom>
        </p:spPr>
        <p:txBody>
          <a:bodyPr anchor="ctr"/>
          <a:lstStyle>
            <a:lvl1pPr>
              <a:lnSpc>
                <a:spcPct val="120000"/>
              </a:lnSpc>
              <a:defRPr sz="3200" b="1">
                <a:solidFill>
                  <a:schemeClr val="accent3"/>
                </a:solidFill>
              </a:defRPr>
            </a:lvl1pPr>
          </a:lstStyle>
          <a:p>
            <a:r>
              <a:rPr kumimoji="1" lang="ja-JP" altLang="en-US"/>
              <a:t>資料タイトルタイトル</a:t>
            </a:r>
            <a:br>
              <a:rPr kumimoji="1" lang="en-US" altLang="ja-JP" dirty="0"/>
            </a:br>
            <a:r>
              <a:rPr kumimoji="1" lang="ja-JP" altLang="en-US"/>
              <a:t>２行目タイトルタイトル</a:t>
            </a:r>
          </a:p>
        </p:txBody>
      </p:sp>
    </p:spTree>
    <p:extLst>
      <p:ext uri="{BB962C8B-B14F-4D97-AF65-F5344CB8AC3E}">
        <p14:creationId xmlns:p14="http://schemas.microsoft.com/office/powerpoint/2010/main" val="350887854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29286840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9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D2F0FF13-9E12-653C-83DF-4E161C6B939C}"/>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273095"/>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043987"/>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2814879"/>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3585771"/>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p:cNvCxnSpPr>
          <p:nvPr userDrawn="1"/>
        </p:nvCxnSpPr>
        <p:spPr>
          <a:xfrm>
            <a:off x="1289496" y="1813095"/>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19" name="円/楕円 18">
            <a:extLst>
              <a:ext uri="{FF2B5EF4-FFF2-40B4-BE49-F238E27FC236}">
                <a16:creationId xmlns:a16="http://schemas.microsoft.com/office/drawing/2014/main" id="{720E205E-C9BD-3A41-0C9C-C73DF45F91FC}"/>
              </a:ext>
            </a:extLst>
          </p:cNvPr>
          <p:cNvSpPr>
            <a:spLocks noChangeAspect="1"/>
          </p:cNvSpPr>
          <p:nvPr userDrawn="1"/>
        </p:nvSpPr>
        <p:spPr>
          <a:xfrm>
            <a:off x="1019496" y="4356663"/>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05</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3630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133967"/>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2904859"/>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3675751"/>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8" name="テキスト プレースホルダー 4">
            <a:extLst>
              <a:ext uri="{FF2B5EF4-FFF2-40B4-BE49-F238E27FC236}">
                <a16:creationId xmlns:a16="http://schemas.microsoft.com/office/drawing/2014/main" id="{8D552BDA-61C9-DD5E-8463-9DFD9B72928A}"/>
              </a:ext>
            </a:extLst>
          </p:cNvPr>
          <p:cNvSpPr>
            <a:spLocks noGrp="1"/>
          </p:cNvSpPr>
          <p:nvPr>
            <p:ph type="body" sz="quarter" idx="18" hasCustomPrompt="1"/>
          </p:nvPr>
        </p:nvSpPr>
        <p:spPr>
          <a:xfrm>
            <a:off x="1905536" y="4446643"/>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17" name="円/楕円 16">
            <a:extLst>
              <a:ext uri="{FF2B5EF4-FFF2-40B4-BE49-F238E27FC236}">
                <a16:creationId xmlns:a16="http://schemas.microsoft.com/office/drawing/2014/main" id="{A24B953D-8A53-8866-5657-EFA1B5974E0C}"/>
              </a:ext>
            </a:extLst>
          </p:cNvPr>
          <p:cNvSpPr>
            <a:spLocks noChangeAspect="1"/>
          </p:cNvSpPr>
          <p:nvPr userDrawn="1"/>
        </p:nvSpPr>
        <p:spPr>
          <a:xfrm>
            <a:off x="1019496" y="5127557"/>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06</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21" name="テキスト プレースホルダー 4">
            <a:extLst>
              <a:ext uri="{FF2B5EF4-FFF2-40B4-BE49-F238E27FC236}">
                <a16:creationId xmlns:a16="http://schemas.microsoft.com/office/drawing/2014/main" id="{1B68EE5A-8F2F-0A35-A9CA-7B901D500D62}"/>
              </a:ext>
            </a:extLst>
          </p:cNvPr>
          <p:cNvSpPr>
            <a:spLocks noGrp="1"/>
          </p:cNvSpPr>
          <p:nvPr>
            <p:ph type="body" sz="quarter" idx="19" hasCustomPrompt="1"/>
          </p:nvPr>
        </p:nvSpPr>
        <p:spPr>
          <a:xfrm>
            <a:off x="1905536" y="5217537"/>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cxnSp>
        <p:nvCxnSpPr>
          <p:cNvPr id="25" name="直線コネクタ 24">
            <a:extLst>
              <a:ext uri="{FF2B5EF4-FFF2-40B4-BE49-F238E27FC236}">
                <a16:creationId xmlns:a16="http://schemas.microsoft.com/office/drawing/2014/main" id="{080623ED-D069-5D19-AC1F-7F0EC7AB88AD}"/>
              </a:ext>
            </a:extLst>
          </p:cNvPr>
          <p:cNvCxnSpPr>
            <a:cxnSpLocks/>
          </p:cNvCxnSpPr>
          <p:nvPr userDrawn="1"/>
        </p:nvCxnSpPr>
        <p:spPr>
          <a:xfrm>
            <a:off x="1289496" y="2580323"/>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26" name="直線コネクタ 25">
            <a:extLst>
              <a:ext uri="{FF2B5EF4-FFF2-40B4-BE49-F238E27FC236}">
                <a16:creationId xmlns:a16="http://schemas.microsoft.com/office/drawing/2014/main" id="{2C460BEF-017D-E5F0-93D7-A31F02C2C828}"/>
              </a:ext>
            </a:extLst>
          </p:cNvPr>
          <p:cNvCxnSpPr>
            <a:cxnSpLocks/>
          </p:cNvCxnSpPr>
          <p:nvPr userDrawn="1"/>
        </p:nvCxnSpPr>
        <p:spPr>
          <a:xfrm>
            <a:off x="1289496" y="3356797"/>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27" name="直線コネクタ 26">
            <a:extLst>
              <a:ext uri="{FF2B5EF4-FFF2-40B4-BE49-F238E27FC236}">
                <a16:creationId xmlns:a16="http://schemas.microsoft.com/office/drawing/2014/main" id="{C654C979-C300-29CF-1F1F-FFFDEE30AD3E}"/>
              </a:ext>
            </a:extLst>
          </p:cNvPr>
          <p:cNvCxnSpPr>
            <a:cxnSpLocks/>
          </p:cNvCxnSpPr>
          <p:nvPr userDrawn="1"/>
        </p:nvCxnSpPr>
        <p:spPr>
          <a:xfrm>
            <a:off x="1289496" y="4138379"/>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28" name="直線コネクタ 27">
            <a:extLst>
              <a:ext uri="{FF2B5EF4-FFF2-40B4-BE49-F238E27FC236}">
                <a16:creationId xmlns:a16="http://schemas.microsoft.com/office/drawing/2014/main" id="{AB723F9A-D175-BF74-272C-E19563E4FDB7}"/>
              </a:ext>
            </a:extLst>
          </p:cNvPr>
          <p:cNvCxnSpPr>
            <a:cxnSpLocks/>
          </p:cNvCxnSpPr>
          <p:nvPr userDrawn="1"/>
        </p:nvCxnSpPr>
        <p:spPr>
          <a:xfrm>
            <a:off x="1289496" y="4889304"/>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22" name="直角三角形 21">
            <a:extLst>
              <a:ext uri="{FF2B5EF4-FFF2-40B4-BE49-F238E27FC236}">
                <a16:creationId xmlns:a16="http://schemas.microsoft.com/office/drawing/2014/main" id="{F006F600-F9C2-2303-1D09-D3F727DAD504}"/>
              </a:ext>
            </a:extLst>
          </p:cNvPr>
          <p:cNvSpPr/>
          <p:nvPr userDrawn="1"/>
        </p:nvSpPr>
        <p:spPr>
          <a:xfrm flipH="1">
            <a:off x="6559849" y="1225849"/>
            <a:ext cx="5632151" cy="5632151"/>
          </a:xfrm>
          <a:prstGeom prst="r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34" charset="-128"/>
              <a:cs typeface="+mn-cs"/>
            </a:endParaRPr>
          </a:p>
        </p:txBody>
      </p:sp>
      <p:sp>
        <p:nvSpPr>
          <p:cNvPr id="23" name="直角三角形 22">
            <a:extLst>
              <a:ext uri="{FF2B5EF4-FFF2-40B4-BE49-F238E27FC236}">
                <a16:creationId xmlns:a16="http://schemas.microsoft.com/office/drawing/2014/main" id="{57892175-8953-77C3-DCF8-14F390B9690F}"/>
              </a:ext>
            </a:extLst>
          </p:cNvPr>
          <p:cNvSpPr/>
          <p:nvPr userDrawn="1"/>
        </p:nvSpPr>
        <p:spPr>
          <a:xfrm rot="10800000">
            <a:off x="7437520" y="1"/>
            <a:ext cx="4754480" cy="4754480"/>
          </a:xfrm>
          <a:prstGeom prst="rtTriangle">
            <a:avLst/>
          </a:prstGeom>
          <a:solidFill>
            <a:srgbClr val="999999">
              <a:alpha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34" charset="-128"/>
              <a:cs typeface="+mn-cs"/>
            </a:endParaRPr>
          </a:p>
        </p:txBody>
      </p:sp>
      <p:sp>
        <p:nvSpPr>
          <p:cNvPr id="24" name="角丸四角形 23">
            <a:extLst>
              <a:ext uri="{FF2B5EF4-FFF2-40B4-BE49-F238E27FC236}">
                <a16:creationId xmlns:a16="http://schemas.microsoft.com/office/drawing/2014/main" id="{5E5351D9-77A7-3E4C-EDBA-8200372474DA}"/>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9" name="テキスト ボックス 28">
            <a:extLst>
              <a:ext uri="{FF2B5EF4-FFF2-40B4-BE49-F238E27FC236}">
                <a16:creationId xmlns:a16="http://schemas.microsoft.com/office/drawing/2014/main" id="{C88B6DF1-6332-5359-40D1-FDBE596E9DE7}"/>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spTree>
    <p:extLst>
      <p:ext uri="{BB962C8B-B14F-4D97-AF65-F5344CB8AC3E}">
        <p14:creationId xmlns:p14="http://schemas.microsoft.com/office/powerpoint/2010/main" val="180862119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83941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6" name="片側の 2 つの角を丸めた四角形 5">
            <a:extLst>
              <a:ext uri="{FF2B5EF4-FFF2-40B4-BE49-F238E27FC236}">
                <a16:creationId xmlns:a16="http://schemas.microsoft.com/office/drawing/2014/main" id="{09022786-6A68-8D10-7792-236C81094AF7}"/>
              </a:ext>
            </a:extLst>
          </p:cNvPr>
          <p:cNvSpPr/>
          <p:nvPr userDrawn="1"/>
        </p:nvSpPr>
        <p:spPr>
          <a:xfrm rot="5400000">
            <a:off x="0" y="82800"/>
            <a:ext cx="612000" cy="612000"/>
          </a:xfrm>
          <a:prstGeom prst="round2SameRect">
            <a:avLst>
              <a:gd name="adj1" fmla="val 8517"/>
              <a:gd name="adj2" fmla="val 0"/>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ja-JP" altLang="en-US" sz="1400" b="0" i="0" u="none" strike="noStrike" kern="0" cap="none" spc="0" normalizeH="0" baseline="0" noProof="0">
              <a:ln>
                <a:noFill/>
              </a:ln>
              <a:solidFill>
                <a:srgbClr val="F3F3F3"/>
              </a:solidFill>
              <a:effectLst/>
              <a:uLnTx/>
              <a:uFillTx/>
              <a:latin typeface="游ゴシック" panose="020F0502020204030204"/>
              <a:ea typeface="游ゴシック" panose="020B0400000000000000" pitchFamily="34" charset="-128"/>
              <a:cs typeface="+mn-cs"/>
              <a:sym typeface="Arial"/>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139960"/>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427642862"/>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タイトル スライド">
    <p:bg>
      <p:bgPr>
        <a:solidFill>
          <a:schemeClr val="accent6"/>
        </a:solidFill>
        <a:effectLst/>
      </p:bgPr>
    </p:bg>
    <p:spTree>
      <p:nvGrpSpPr>
        <p:cNvPr id="1" name=""/>
        <p:cNvGrpSpPr/>
        <p:nvPr/>
      </p:nvGrpSpPr>
      <p:grpSpPr>
        <a:xfrm>
          <a:off x="0" y="0"/>
          <a:ext cx="0" cy="0"/>
          <a:chOff x="0" y="0"/>
          <a:chExt cx="0" cy="0"/>
        </a:xfrm>
      </p:grpSpPr>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2"/>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2"/>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2"/>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2"/>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2"/>
              </a:solidFill>
              <a:latin typeface="Yu Gothic" panose="020B0400000000000000" pitchFamily="34" charset="-128"/>
              <a:ea typeface="Yu Gothic" panose="020B0400000000000000" pitchFamily="34" charset="-128"/>
              <a:cs typeface="メイリオ" pitchFamily="50" charset="-128"/>
            </a:endParaRPr>
          </a:p>
        </p:txBody>
      </p:sp>
      <p:pic>
        <p:nvPicPr>
          <p:cNvPr id="6" name="図 5">
            <a:extLst>
              <a:ext uri="{FF2B5EF4-FFF2-40B4-BE49-F238E27FC236}">
                <a16:creationId xmlns:a16="http://schemas.microsoft.com/office/drawing/2014/main" id="{86120817-B160-24F7-C7E5-1BA472CDDD72}"/>
              </a:ext>
            </a:extLst>
          </p:cNvPr>
          <p:cNvPicPr>
            <a:picLocks noChangeAspect="1"/>
          </p:cNvPicPr>
          <p:nvPr userDrawn="1"/>
        </p:nvPicPr>
        <p:blipFill>
          <a:blip r:embed="rId2" cstate="print">
            <a:duotone>
              <a:prstClr val="black"/>
              <a:schemeClr val="tx2">
                <a:tint val="45000"/>
                <a:satMod val="400000"/>
              </a:schemeClr>
            </a:duotone>
            <a:alphaModFix/>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tretch>
            <a:fillRect/>
          </a:stretch>
        </p:blipFill>
        <p:spPr>
          <a:xfrm>
            <a:off x="335154" y="0"/>
            <a:ext cx="11856846" cy="6858000"/>
          </a:xfrm>
          <a:prstGeom prst="rect">
            <a:avLst/>
          </a:prstGeom>
        </p:spPr>
      </p:pic>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sp>
        <p:nvSpPr>
          <p:cNvPr id="9" name="正方形/長方形 8">
            <a:extLst>
              <a:ext uri="{FF2B5EF4-FFF2-40B4-BE49-F238E27FC236}">
                <a16:creationId xmlns:a16="http://schemas.microsoft.com/office/drawing/2014/main" id="{F82DA828-12A8-A3E0-2E72-ED530F557A2F}"/>
              </a:ext>
            </a:extLst>
          </p:cNvPr>
          <p:cNvSpPr/>
          <p:nvPr userDrawn="1"/>
        </p:nvSpPr>
        <p:spPr>
          <a:xfrm>
            <a:off x="0" y="0"/>
            <a:ext cx="5015880"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707740" y="278092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145662" y="660018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1701406" y="301734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4" name="図プレースホルダー 13">
            <a:extLst>
              <a:ext uri="{FF2B5EF4-FFF2-40B4-BE49-F238E27FC236}">
                <a16:creationId xmlns:a16="http://schemas.microsoft.com/office/drawing/2014/main" id="{30301120-11CA-1114-A245-69E29DA472F7}"/>
              </a:ext>
            </a:extLst>
          </p:cNvPr>
          <p:cNvSpPr>
            <a:spLocks noGrp="1"/>
          </p:cNvSpPr>
          <p:nvPr>
            <p:ph type="pic" sz="quarter" idx="16"/>
          </p:nvPr>
        </p:nvSpPr>
        <p:spPr>
          <a:xfrm>
            <a:off x="5016500" y="0"/>
            <a:ext cx="7175500" cy="6858000"/>
          </a:xfrm>
          <a:prstGeom prst="rect">
            <a:avLst/>
          </a:prstGeom>
        </p:spPr>
        <p:txBody>
          <a:bodyPr anchor="ctr"/>
          <a:lstStyle>
            <a:lvl1pPr algn="ctr">
              <a:defRPr b="1">
                <a:solidFill>
                  <a:schemeClr val="bg1"/>
                </a:solidFill>
              </a:defRPr>
            </a:lvl1pPr>
          </a:lstStyle>
          <a:p>
            <a:endParaRPr kumimoji="1" lang="ja-JP" altLang="en-US"/>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1919536" y="129155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708025" y="465313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17666883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pic>
        <p:nvPicPr>
          <p:cNvPr id="12" name="図 11" descr="携帯電話を持っている手&#10;&#10;自動的に生成された説明">
            <a:extLst>
              <a:ext uri="{FF2B5EF4-FFF2-40B4-BE49-F238E27FC236}">
                <a16:creationId xmlns:a16="http://schemas.microsoft.com/office/drawing/2014/main" id="{EB060A8E-FCBA-0C1A-CAE9-2C6E267FC2E7}"/>
              </a:ext>
            </a:extLst>
          </p:cNvPr>
          <p:cNvPicPr>
            <a:picLocks noChangeAspect="1"/>
          </p:cNvPicPr>
          <p:nvPr userDrawn="1"/>
        </p:nvPicPr>
        <p:blipFill rotWithShape="1">
          <a:blip r:embed="rId2" cstate="print">
            <a:duotone>
              <a:prstClr val="black"/>
              <a:schemeClr val="tx2">
                <a:tint val="45000"/>
                <a:satMod val="400000"/>
              </a:schemeClr>
            </a:duotone>
            <a:extLst>
              <a:ext uri="{28A0092B-C50C-407E-A947-70E740481C1C}">
                <a14:useLocalDpi xmlns:a14="http://schemas.microsoft.com/office/drawing/2010/main"/>
              </a:ext>
            </a:extLst>
          </a:blip>
          <a:srcRect l="178" t="7310" r="1369" b="9621"/>
          <a:stretch/>
        </p:blipFill>
        <p:spPr>
          <a:xfrm>
            <a:off x="0" y="1"/>
            <a:ext cx="12192000" cy="6858000"/>
          </a:xfrm>
          <a:prstGeom prst="rect">
            <a:avLst/>
          </a:prstGeom>
        </p:spPr>
      </p:pic>
      <p:sp>
        <p:nvSpPr>
          <p:cNvPr id="7" name="正方形/長方形 6">
            <a:extLst>
              <a:ext uri="{FF2B5EF4-FFF2-40B4-BE49-F238E27FC236}">
                <a16:creationId xmlns:a16="http://schemas.microsoft.com/office/drawing/2014/main" id="{62D2414D-F422-9EA9-1A23-7FA13DF110D5}"/>
              </a:ext>
            </a:extLst>
          </p:cNvPr>
          <p:cNvSpPr/>
          <p:nvPr userDrawn="1"/>
        </p:nvSpPr>
        <p:spPr>
          <a:xfrm>
            <a:off x="-600" y="3545632"/>
            <a:ext cx="12192000" cy="331236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223792" y="4725144"/>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10056440" y="260648"/>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6113669"/>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5693727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0_基本マージン">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40166215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01_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147932" y="5710013"/>
            <a:ext cx="1160574"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2023/4/12</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5441949" cy="752902"/>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0" lang="en-US" altLang="ja-JP"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Yahoo! JAPAN</a:t>
            </a:r>
            <a:r>
              <a:rPr kumimoji="0" lang="ja-JP" altLang="en-US"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　トップページインタラクション企画</a:t>
            </a:r>
            <a:endParaRPr kumimoji="0" lang="en-US" altLang="ja-JP"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a:p>
            <a:pPr algn="ctr"/>
            <a:r>
              <a:rPr kumimoji="0" lang="ja-JP" altLang="en-US"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0" lang="en-US" altLang="ja-JP"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PC</a:t>
            </a:r>
            <a:r>
              <a:rPr kumimoji="0" lang="ja-JP" altLang="en-US"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版・スマホ版・マルチデバイス版）</a:t>
            </a:r>
            <a:endParaRPr kumimoji="0" lang="en-US" altLang="ja-JP"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2023</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年</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7</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月～</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9</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月）</a:t>
            </a:r>
            <a:endPar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79" y="2790694"/>
            <a:ext cx="5441949"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sz="3200" dirty="0"/>
              <a:t>ディスプレイ広告（予約型）</a:t>
            </a:r>
            <a:br>
              <a:rPr kumimoji="1" lang="en-US" altLang="ja-JP" sz="3200" dirty="0"/>
            </a:br>
            <a:r>
              <a:rPr lang="ja-JP" altLang="en-US" sz="3200" dirty="0"/>
              <a:t>商品資料</a:t>
            </a:r>
            <a:endParaRPr kumimoji="1" lang="ja-JP" altLang="en-US" dirty="0"/>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Tree>
    <p:extLst>
      <p:ext uri="{BB962C8B-B14F-4D97-AF65-F5344CB8AC3E}">
        <p14:creationId xmlns:p14="http://schemas.microsoft.com/office/powerpoint/2010/main" val="33805499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02_目次_4項目">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1019496" y="47262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89496" y="43481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905536" y="48352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1819065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5641D48F-CA4D-D246-81A5-A7476837572A}"/>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ボックス 5">
            <a:extLst>
              <a:ext uri="{FF2B5EF4-FFF2-40B4-BE49-F238E27FC236}">
                <a16:creationId xmlns:a16="http://schemas.microsoft.com/office/drawing/2014/main" id="{DA5F064D-500A-D53F-F981-BE9192470EA0}"/>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Tree>
  </p:cSld>
  <p:clrMap bg1="lt1" tx1="dk1" bg2="lt2" tx2="dk2" accent1="accent1" accent2="accent2" accent3="accent3" accent4="accent4" accent5="accent5" accent6="accent6" hlink="hlink" folHlink="folHlink"/>
  <p:sldLayoutIdLst>
    <p:sldLayoutId id="2147483815" r:id="rId1"/>
    <p:sldLayoutId id="2147483760" r:id="rId2"/>
    <p:sldLayoutId id="2147483791" r:id="rId3"/>
    <p:sldLayoutId id="2147483767" r:id="rId4"/>
    <p:sldLayoutId id="2147483747" r:id="rId5"/>
    <p:sldLayoutId id="2147483737" r:id="rId6"/>
    <p:sldLayoutId id="2147483816" r:id="rId7"/>
    <p:sldLayoutId id="2147483817" r:id="rId8"/>
    <p:sldLayoutId id="2147483818" r:id="rId9"/>
    <p:sldLayoutId id="2147483827" r:id="rId10"/>
    <p:sldLayoutId id="2147483819" r:id="rId11"/>
    <p:sldLayoutId id="2147483820" r:id="rId12"/>
    <p:sldLayoutId id="2147483821" r:id="rId13"/>
    <p:sldLayoutId id="2147483822" r:id="rId14"/>
    <p:sldLayoutId id="2147483823" r:id="rId15"/>
    <p:sldLayoutId id="2147483824" r:id="rId16"/>
    <p:sldLayoutId id="2147483825" r:id="rId17"/>
    <p:sldLayoutId id="2147483826" r:id="rId18"/>
    <p:sldLayoutId id="2147483828" r:id="rId19"/>
    <p:sldLayoutId id="2147483829" r:id="rId20"/>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userDrawn="1">
          <p15:clr>
            <a:srgbClr val="F26B43"/>
          </p15:clr>
        </p15:guide>
        <p15:guide id="2" pos="3749" userDrawn="1">
          <p15:clr>
            <a:srgbClr val="F26B43"/>
          </p15:clr>
        </p15:guide>
        <p15:guide id="3" pos="302" userDrawn="1">
          <p15:clr>
            <a:srgbClr val="F26B43"/>
          </p15:clr>
        </p15:guide>
        <p15:guide id="4" pos="3931" userDrawn="1">
          <p15:clr>
            <a:srgbClr val="F26B43"/>
          </p15:clr>
        </p15:guide>
        <p15:guide id="5" pos="7378" userDrawn="1">
          <p15:clr>
            <a:srgbClr val="F26B43"/>
          </p15:clr>
        </p15:guide>
        <p15:guide id="6" orient="horz" pos="799" userDrawn="1">
          <p15:clr>
            <a:srgbClr val="F26B43"/>
          </p15:clr>
        </p15:guide>
        <p15:guide id="7" orient="horz" pos="2500" userDrawn="1">
          <p15:clr>
            <a:srgbClr val="F26B43"/>
          </p15:clr>
        </p15:guide>
        <p15:guide id="8" orient="horz" pos="4020" userDrawn="1">
          <p15:clr>
            <a:srgbClr val="F26B43"/>
          </p15:clr>
        </p15:guide>
        <p15:guide id="9" orient="horz" pos="686" userDrawn="1">
          <p15:clr>
            <a:srgbClr val="5ACBF0"/>
          </p15:clr>
        </p15:guide>
        <p15:guide id="10" orient="horz" pos="4133"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30.svg"/><Relationship Id="rId7" Type="http://schemas.openxmlformats.org/officeDocument/2006/relationships/image" Target="../media/image25.png"/><Relationship Id="rId2" Type="http://schemas.openxmlformats.org/officeDocument/2006/relationships/image" Target="../media/image29.png"/><Relationship Id="rId1" Type="http://schemas.openxmlformats.org/officeDocument/2006/relationships/slideLayout" Target="../slideLayouts/slideLayout16.xml"/><Relationship Id="rId6" Type="http://schemas.openxmlformats.org/officeDocument/2006/relationships/image" Target="../media/image33.emf"/><Relationship Id="rId5" Type="http://schemas.openxmlformats.org/officeDocument/2006/relationships/image" Target="../media/image32.png"/><Relationship Id="rId4" Type="http://schemas.openxmlformats.org/officeDocument/2006/relationships/image" Target="../media/image31.png"/><Relationship Id="rId9" Type="http://schemas.openxmlformats.org/officeDocument/2006/relationships/image" Target="../media/image15.png"/></Relationships>
</file>

<file path=ppt/slides/_rels/slide11.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29.png"/><Relationship Id="rId7" Type="http://schemas.openxmlformats.org/officeDocument/2006/relationships/image" Target="../media/image26.svg"/><Relationship Id="rId2" Type="http://schemas.openxmlformats.org/officeDocument/2006/relationships/image" Target="../media/image34.png"/><Relationship Id="rId1" Type="http://schemas.openxmlformats.org/officeDocument/2006/relationships/slideLayout" Target="../slideLayouts/slideLayout16.xml"/><Relationship Id="rId6" Type="http://schemas.openxmlformats.org/officeDocument/2006/relationships/image" Target="../media/image25.png"/><Relationship Id="rId5" Type="http://schemas.openxmlformats.org/officeDocument/2006/relationships/image" Target="../media/image33.emf"/><Relationship Id="rId4" Type="http://schemas.openxmlformats.org/officeDocument/2006/relationships/image" Target="../media/image30.svg"/></Relationships>
</file>

<file path=ppt/slides/_rels/slide12.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36.png"/><Relationship Id="rId7" Type="http://schemas.openxmlformats.org/officeDocument/2006/relationships/image" Target="../media/image27.png"/><Relationship Id="rId2" Type="http://schemas.openxmlformats.org/officeDocument/2006/relationships/image" Target="../media/image35.png"/><Relationship Id="rId1" Type="http://schemas.openxmlformats.org/officeDocument/2006/relationships/slideLayout" Target="../slideLayouts/slideLayout16.xml"/><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33.emf"/><Relationship Id="rId9" Type="http://schemas.openxmlformats.org/officeDocument/2006/relationships/image" Target="../media/image15.png"/></Relationships>
</file>

<file path=ppt/slides/_rels/slide1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33.emf"/><Relationship Id="rId7" Type="http://schemas.openxmlformats.org/officeDocument/2006/relationships/image" Target="../media/image28.svg"/><Relationship Id="rId2" Type="http://schemas.openxmlformats.org/officeDocument/2006/relationships/image" Target="../media/image37.png"/><Relationship Id="rId1" Type="http://schemas.openxmlformats.org/officeDocument/2006/relationships/slideLayout" Target="../slideLayouts/slideLayout16.xml"/><Relationship Id="rId6" Type="http://schemas.openxmlformats.org/officeDocument/2006/relationships/image" Target="../media/image27.png"/><Relationship Id="rId5" Type="http://schemas.openxmlformats.org/officeDocument/2006/relationships/image" Target="../media/image30.svg"/><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15.png"/><Relationship Id="rId2" Type="http://schemas.openxmlformats.org/officeDocument/2006/relationships/image" Target="../media/image38.png"/><Relationship Id="rId1" Type="http://schemas.openxmlformats.org/officeDocument/2006/relationships/slideLayout" Target="../slideLayouts/slideLayout16.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30.svg"/></Relationships>
</file>

<file path=ppt/slides/_rels/slide15.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9.png"/><Relationship Id="rId7" Type="http://schemas.openxmlformats.org/officeDocument/2006/relationships/image" Target="../media/image28.svg"/><Relationship Id="rId2" Type="http://schemas.openxmlformats.org/officeDocument/2006/relationships/image" Target="../media/image35.png"/><Relationship Id="rId1" Type="http://schemas.openxmlformats.org/officeDocument/2006/relationships/slideLayout" Target="../slideLayouts/slideLayout16.xml"/><Relationship Id="rId6" Type="http://schemas.openxmlformats.org/officeDocument/2006/relationships/image" Target="../media/image27.png"/><Relationship Id="rId5" Type="http://schemas.openxmlformats.org/officeDocument/2006/relationships/image" Target="../media/image30.svg"/><Relationship Id="rId4" Type="http://schemas.openxmlformats.org/officeDocument/2006/relationships/image" Target="../media/image29.png"/><Relationship Id="rId9" Type="http://schemas.openxmlformats.org/officeDocument/2006/relationships/image" Target="../media/image15.png"/></Relationships>
</file>

<file path=ppt/slides/_rels/slide1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hyperlink" Target="https://marketing.yahoo.co.jp/guidelines/terms.html" TargetMode="External"/><Relationship Id="rId2" Type="http://schemas.openxmlformats.org/officeDocument/2006/relationships/notesSlide" Target="../notesSlides/notesSlide3.xml"/><Relationship Id="rId1" Type="http://schemas.openxmlformats.org/officeDocument/2006/relationships/slideLayout" Target="../slideLayouts/slideLayout16.xml"/><Relationship Id="rId4" Type="http://schemas.openxmlformats.org/officeDocument/2006/relationships/image" Target="../media/image42.png"/></Relationships>
</file>

<file path=ppt/slides/_rels/slide18.xml.rels><?xml version="1.0" encoding="UTF-8" standalone="yes"?>
<Relationships xmlns="http://schemas.openxmlformats.org/package/2006/relationships"><Relationship Id="rId3" Type="http://schemas.openxmlformats.org/officeDocument/2006/relationships/hyperlink" Target="https://marketing.yahoo.co.jp/guidelines/terms.html" TargetMode="External"/><Relationship Id="rId2" Type="http://schemas.openxmlformats.org/officeDocument/2006/relationships/notesSlide" Target="../notesSlides/notesSlide4.xml"/><Relationship Id="rId1" Type="http://schemas.openxmlformats.org/officeDocument/2006/relationships/slideLayout" Target="../slideLayouts/slideLayout16.xml"/><Relationship Id="rId4" Type="http://schemas.openxmlformats.org/officeDocument/2006/relationships/image" Target="../media/image42.png"/></Relationships>
</file>

<file path=ppt/slides/_rels/slide1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8" Type="http://schemas.openxmlformats.org/officeDocument/2006/relationships/image" Target="../media/image48.svg"/><Relationship Id="rId13" Type="http://schemas.openxmlformats.org/officeDocument/2006/relationships/hyperlink" Target="https://portal.yadui.business.yahoo.co.jp/agencyportal/888301/index.html" TargetMode="External"/><Relationship Id="rId3" Type="http://schemas.openxmlformats.org/officeDocument/2006/relationships/image" Target="../media/image43.png"/><Relationship Id="rId7" Type="http://schemas.openxmlformats.org/officeDocument/2006/relationships/image" Target="../media/image47.png"/><Relationship Id="rId12" Type="http://schemas.openxmlformats.org/officeDocument/2006/relationships/image" Target="../media/image52.svg"/><Relationship Id="rId2" Type="http://schemas.openxmlformats.org/officeDocument/2006/relationships/notesSlide" Target="../notesSlides/notesSlide8.xml"/><Relationship Id="rId1" Type="http://schemas.openxmlformats.org/officeDocument/2006/relationships/slideLayout" Target="../slideLayouts/slideLayout16.xml"/><Relationship Id="rId6" Type="http://schemas.openxmlformats.org/officeDocument/2006/relationships/image" Target="../media/image46.svg"/><Relationship Id="rId11" Type="http://schemas.openxmlformats.org/officeDocument/2006/relationships/image" Target="../media/image51.png"/><Relationship Id="rId5" Type="http://schemas.openxmlformats.org/officeDocument/2006/relationships/image" Target="../media/image45.png"/><Relationship Id="rId10" Type="http://schemas.openxmlformats.org/officeDocument/2006/relationships/image" Target="../media/image50.svg"/><Relationship Id="rId4" Type="http://schemas.openxmlformats.org/officeDocument/2006/relationships/image" Target="../media/image44.svg"/><Relationship Id="rId9" Type="http://schemas.openxmlformats.org/officeDocument/2006/relationships/image" Target="../media/image49.png"/><Relationship Id="rId14" Type="http://schemas.openxmlformats.org/officeDocument/2006/relationships/image" Target="../media/image12.png"/></Relationships>
</file>

<file path=ppt/slides/_rels/slide25.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8" Type="http://schemas.openxmlformats.org/officeDocument/2006/relationships/image" Target="../media/image44.svg"/><Relationship Id="rId3" Type="http://schemas.openxmlformats.org/officeDocument/2006/relationships/image" Target="../media/image55.png"/><Relationship Id="rId7" Type="http://schemas.openxmlformats.org/officeDocument/2006/relationships/image" Target="../media/image43.png"/><Relationship Id="rId2" Type="http://schemas.openxmlformats.org/officeDocument/2006/relationships/image" Target="../media/image54.png"/><Relationship Id="rId1" Type="http://schemas.openxmlformats.org/officeDocument/2006/relationships/slideLayout" Target="../slideLayouts/slideLayout16.xml"/><Relationship Id="rId6" Type="http://schemas.openxmlformats.org/officeDocument/2006/relationships/image" Target="../media/image58.png"/><Relationship Id="rId5" Type="http://schemas.openxmlformats.org/officeDocument/2006/relationships/image" Target="../media/image57.jpeg"/><Relationship Id="rId10" Type="http://schemas.openxmlformats.org/officeDocument/2006/relationships/image" Target="../media/image60.png"/><Relationship Id="rId4" Type="http://schemas.openxmlformats.org/officeDocument/2006/relationships/image" Target="../media/image56.svg"/><Relationship Id="rId9" Type="http://schemas.openxmlformats.org/officeDocument/2006/relationships/image" Target="../media/image59.jpeg"/></Relationships>
</file>

<file path=ppt/slides/_rels/slide2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hyperlink" Target="https://ads-help.yahoo.co.jp/yahooads/guideline/articledetail?lan=ja&amp;aid=1617&amp;o=default" TargetMode="External"/><Relationship Id="rId1" Type="http://schemas.openxmlformats.org/officeDocument/2006/relationships/slideLayout" Target="../slideLayouts/slideLayout19.xml"/><Relationship Id="rId6" Type="http://schemas.openxmlformats.org/officeDocument/2006/relationships/image" Target="../media/image64.svg"/><Relationship Id="rId5" Type="http://schemas.openxmlformats.org/officeDocument/2006/relationships/image" Target="../media/image63.png"/><Relationship Id="rId4" Type="http://schemas.openxmlformats.org/officeDocument/2006/relationships/image" Target="../media/image62.svg"/></Relationships>
</file>

<file path=ppt/slides/_rels/slide2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65.png"/><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hyperlink" Target="https://s.yimg.jp/dl/displayads-guarantee/application_advertisingServices.pdf" TargetMode="External"/><Relationship Id="rId1" Type="http://schemas.openxmlformats.org/officeDocument/2006/relationships/slideLayout" Target="../slideLayouts/slideLayout19.xml"/><Relationship Id="rId4" Type="http://schemas.openxmlformats.org/officeDocument/2006/relationships/image" Target="../media/image66.svg"/></Relationships>
</file>

<file path=ppt/slides/_rels/slide31.xml.rels><?xml version="1.0" encoding="UTF-8" standalone="yes"?>
<Relationships xmlns="http://schemas.openxmlformats.org/package/2006/relationships"><Relationship Id="rId2" Type="http://schemas.openxmlformats.org/officeDocument/2006/relationships/hyperlink" Target="https://ads-help.yahoo.co.jp/yahooads/guideline/articledetail?lan=ja&amp;aid=1493&amp;o=default" TargetMode="External"/><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3.xml.rels><?xml version="1.0" encoding="UTF-8" standalone="yes"?>
<Relationships xmlns="http://schemas.openxmlformats.org/package/2006/relationships"><Relationship Id="rId2" Type="http://schemas.openxmlformats.org/officeDocument/2006/relationships/hyperlink" Target="https://form-business.yahoo.co.jp/claris/enqueteForm?inquiry_type=guaranteed_review" TargetMode="External"/><Relationship Id="rId1" Type="http://schemas.openxmlformats.org/officeDocument/2006/relationships/slideLayout" Target="../slideLayouts/slideLayout1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slideLayout" Target="../slideLayouts/slideLayout16.xml"/><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16.xml"/><Relationship Id="rId6" Type="http://schemas.openxmlformats.org/officeDocument/2006/relationships/image" Target="../media/image15.png"/><Relationship Id="rId5" Type="http://schemas.openxmlformats.org/officeDocument/2006/relationships/image" Target="../media/image19.emf"/><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8" Type="http://schemas.openxmlformats.org/officeDocument/2006/relationships/image" Target="../media/image19.emf"/><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2.xml"/><Relationship Id="rId1" Type="http://schemas.openxmlformats.org/officeDocument/2006/relationships/slideLayout" Target="../slideLayouts/slideLayout16.xml"/><Relationship Id="rId6" Type="http://schemas.openxmlformats.org/officeDocument/2006/relationships/image" Target="../media/image23.png"/><Relationship Id="rId5" Type="http://schemas.openxmlformats.org/officeDocument/2006/relationships/image" Target="../media/image22.emf"/><Relationship Id="rId4" Type="http://schemas.openxmlformats.org/officeDocument/2006/relationships/image" Target="../media/image21.png"/><Relationship Id="rId9"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16.xml"/><Relationship Id="rId6" Type="http://schemas.openxmlformats.org/officeDocument/2006/relationships/image" Target="../media/image15.png"/><Relationship Id="rId5" Type="http://schemas.openxmlformats.org/officeDocument/2006/relationships/image" Target="../media/image28.svg"/><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70CCF94-73B7-3C10-BEF3-5ADF2DE99DDD}"/>
              </a:ext>
            </a:extLst>
          </p:cNvPr>
          <p:cNvSpPr>
            <a:spLocks noGrp="1"/>
          </p:cNvSpPr>
          <p:nvPr>
            <p:ph type="title"/>
          </p:nvPr>
        </p:nvSpPr>
        <p:spPr/>
        <p:txBody>
          <a:bodyPr/>
          <a:lstStyle/>
          <a:p>
            <a:r>
              <a:rPr kumimoji="1" lang="ja-JP" altLang="en-US" sz="2800"/>
              <a:t>ディスプレイ広告 </a:t>
            </a:r>
            <a:r>
              <a:rPr kumimoji="1" lang="en-US" altLang="ja-JP" sz="2800" dirty="0"/>
              <a:t>【</a:t>
            </a:r>
            <a:r>
              <a:rPr kumimoji="1" lang="ja-JP" altLang="en-US" sz="2800"/>
              <a:t>予約型</a:t>
            </a:r>
            <a:r>
              <a:rPr kumimoji="1" lang="en-US" altLang="ja-JP" sz="2800" dirty="0"/>
              <a:t> 】</a:t>
            </a:r>
            <a:br>
              <a:rPr kumimoji="1" lang="en-US" altLang="ja-JP" sz="2800" dirty="0"/>
            </a:br>
            <a:r>
              <a:rPr kumimoji="1" lang="ja-JP" altLang="en-US" sz="2800"/>
              <a:t>クリエイティブ企画</a:t>
            </a:r>
          </a:p>
        </p:txBody>
      </p:sp>
    </p:spTree>
    <p:extLst>
      <p:ext uri="{BB962C8B-B14F-4D97-AF65-F5344CB8AC3E}">
        <p14:creationId xmlns:p14="http://schemas.microsoft.com/office/powerpoint/2010/main" val="32749693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424D817A-35F8-4FAE-1BD1-BFD45C953749}"/>
              </a:ext>
            </a:extLst>
          </p:cNvPr>
          <p:cNvSpPr/>
          <p:nvPr/>
        </p:nvSpPr>
        <p:spPr>
          <a:xfrm>
            <a:off x="47328" y="1667240"/>
            <a:ext cx="12144672" cy="5244213"/>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テキスト プレースホルダー 9">
            <a:extLst>
              <a:ext uri="{FF2B5EF4-FFF2-40B4-BE49-F238E27FC236}">
                <a16:creationId xmlns:a16="http://schemas.microsoft.com/office/drawing/2014/main" id="{8253074F-D930-2398-BDE5-CB5DE692B73D}"/>
              </a:ext>
            </a:extLst>
          </p:cNvPr>
          <p:cNvSpPr>
            <a:spLocks noGrp="1"/>
          </p:cNvSpPr>
          <p:nvPr>
            <p:ph type="body" sz="quarter" idx="10"/>
          </p:nvPr>
        </p:nvSpPr>
        <p:spPr/>
        <p:txBody>
          <a:bodyPr>
            <a:normAutofit fontScale="85000" lnSpcReduction="20000"/>
          </a:bodyPr>
          <a:lstStyle/>
          <a:p>
            <a:pPr>
              <a:defRPr/>
            </a:pPr>
            <a:r>
              <a:rPr kumimoji="1" lang="ja-JP" altLang="en-US" sz="2800" b="1" i="0" u="none" strike="noStrike" kern="1200" cap="none" spc="0" normalizeH="0" baseline="0" noProof="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インタラクションの種類</a:t>
            </a:r>
            <a:r>
              <a:rPr kumimoji="1" lang="en-US" altLang="ja-JP" sz="2800" b="1"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a:t>
            </a:r>
            <a:r>
              <a:rPr kumimoji="1" lang="en-US" altLang="ja-JP" sz="2000" b="1" i="0" u="none" strike="noStrike" kern="1200" cap="none" spc="0" normalizeH="0" baseline="0" noProof="0" dirty="0">
                <a:ln>
                  <a:noFill/>
                </a:ln>
                <a:solidFill>
                  <a:srgbClr val="C9002C"/>
                </a:solidFill>
                <a:effectLst/>
                <a:uLnTx/>
                <a:uFillTx/>
                <a:latin typeface="Meiryo"/>
                <a:ea typeface="Meiryo"/>
                <a:cs typeface="+mn-cs"/>
              </a:rPr>
              <a:t>– PC</a:t>
            </a:r>
            <a:r>
              <a:rPr kumimoji="1" lang="ja-JP" altLang="en-US" sz="2000" b="1" i="0" u="none" strike="noStrike" kern="1200" cap="none" spc="0" normalizeH="0" baseline="0" noProof="0">
                <a:ln>
                  <a:noFill/>
                </a:ln>
                <a:solidFill>
                  <a:srgbClr val="C9002C"/>
                </a:solidFill>
                <a:effectLst/>
                <a:uLnTx/>
                <a:uFillTx/>
                <a:latin typeface="Meiryo"/>
                <a:ea typeface="Meiryo"/>
                <a:cs typeface="+mn-cs"/>
              </a:rPr>
              <a:t>版</a:t>
            </a:r>
            <a:r>
              <a:rPr kumimoji="1" lang="en-US" altLang="ja-JP" sz="2000" b="1" i="0" u="none" strike="noStrike" kern="1200" cap="none" spc="0" normalizeH="0" baseline="0" noProof="0" dirty="0">
                <a:ln>
                  <a:noFill/>
                </a:ln>
                <a:solidFill>
                  <a:srgbClr val="C9002C"/>
                </a:solidFill>
                <a:effectLst/>
                <a:uLnTx/>
                <a:uFillTx/>
                <a:latin typeface="Meiryo"/>
                <a:ea typeface="Meiryo"/>
                <a:cs typeface="+mn-cs"/>
              </a:rPr>
              <a:t> –</a:t>
            </a:r>
            <a:endParaRPr kumimoji="1" lang="ja-JP" altLang="en-US" sz="2000" b="1" i="0" u="none" strike="noStrike" kern="1200" cap="none" spc="0" normalizeH="0" baseline="0" noProof="0">
              <a:ln>
                <a:noFill/>
              </a:ln>
              <a:solidFill>
                <a:srgbClr val="C9002C"/>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 name="object 39">
            <a:extLst>
              <a:ext uri="{FF2B5EF4-FFF2-40B4-BE49-F238E27FC236}">
                <a16:creationId xmlns:a16="http://schemas.microsoft.com/office/drawing/2014/main" id="{62FC07D5-EE73-45C7-87DC-17DEE5E1CFE7}"/>
              </a:ext>
            </a:extLst>
          </p:cNvPr>
          <p:cNvSpPr/>
          <p:nvPr/>
        </p:nvSpPr>
        <p:spPr>
          <a:xfrm>
            <a:off x="30521" y="1200884"/>
            <a:ext cx="4625319" cy="487285"/>
          </a:xfrm>
          <a:prstGeom prst="snip1Rect">
            <a:avLst/>
          </a:prstGeom>
          <a:solidFill>
            <a:srgbClr val="C9002C"/>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マルチビューインタラクションの場合</a:t>
            </a:r>
            <a:endParaRPr lang="ja-JP" altLang="en-US" sz="1600">
              <a:latin typeface="Meiryo" panose="020B0604030504040204" pitchFamily="34" charset="-128"/>
              <a:ea typeface="Meiryo" panose="020B0604030504040204" pitchFamily="34" charset="-128"/>
              <a:cs typeface="+mn-lt"/>
            </a:endParaRPr>
          </a:p>
        </p:txBody>
      </p:sp>
      <p:sp>
        <p:nvSpPr>
          <p:cNvPr id="51" name="円/楕円 50">
            <a:extLst>
              <a:ext uri="{FF2B5EF4-FFF2-40B4-BE49-F238E27FC236}">
                <a16:creationId xmlns:a16="http://schemas.microsoft.com/office/drawing/2014/main" id="{1FE747E4-7A84-0FCB-DA25-C4A159E8AD58}"/>
              </a:ext>
            </a:extLst>
          </p:cNvPr>
          <p:cNvSpPr/>
          <p:nvPr/>
        </p:nvSpPr>
        <p:spPr>
          <a:xfrm>
            <a:off x="10102524"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54" name="グラフィックス 53" descr="信号 単色塗りつぶし">
            <a:extLst>
              <a:ext uri="{FF2B5EF4-FFF2-40B4-BE49-F238E27FC236}">
                <a16:creationId xmlns:a16="http://schemas.microsoft.com/office/drawing/2014/main" id="{20EBD065-08CE-8180-4CB9-FFEE91C5B85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711284" y="1376824"/>
            <a:ext cx="468000" cy="468000"/>
          </a:xfrm>
          <a:prstGeom prst="rect">
            <a:avLst/>
          </a:prstGeom>
        </p:spPr>
      </p:pic>
      <p:grpSp>
        <p:nvGrpSpPr>
          <p:cNvPr id="12" name="グループ化 11">
            <a:extLst>
              <a:ext uri="{FF2B5EF4-FFF2-40B4-BE49-F238E27FC236}">
                <a16:creationId xmlns:a16="http://schemas.microsoft.com/office/drawing/2014/main" id="{371B8E48-D825-2EE7-AE6F-CC268651A4D3}"/>
              </a:ext>
            </a:extLst>
          </p:cNvPr>
          <p:cNvGrpSpPr/>
          <p:nvPr/>
        </p:nvGrpSpPr>
        <p:grpSpPr>
          <a:xfrm>
            <a:off x="670919" y="2374854"/>
            <a:ext cx="10850161" cy="3598823"/>
            <a:chOff x="367357" y="2348005"/>
            <a:chExt cx="11500703" cy="3814597"/>
          </a:xfrm>
        </p:grpSpPr>
        <p:grpSp>
          <p:nvGrpSpPr>
            <p:cNvPr id="7" name="グループ化 6">
              <a:extLst>
                <a:ext uri="{FF2B5EF4-FFF2-40B4-BE49-F238E27FC236}">
                  <a16:creationId xmlns:a16="http://schemas.microsoft.com/office/drawing/2014/main" id="{CF01C10E-B23E-F20D-D29B-DD4385B8C516}"/>
                </a:ext>
              </a:extLst>
            </p:cNvPr>
            <p:cNvGrpSpPr/>
            <p:nvPr/>
          </p:nvGrpSpPr>
          <p:grpSpPr>
            <a:xfrm>
              <a:off x="3128759" y="2348005"/>
              <a:ext cx="5285435" cy="3762888"/>
              <a:chOff x="3091365" y="1573043"/>
              <a:chExt cx="5285435" cy="3762888"/>
            </a:xfrm>
          </p:grpSpPr>
          <p:pic>
            <p:nvPicPr>
              <p:cNvPr id="8" name="図 7" descr="グラフィカル ユーザー インターフェイス, Web サイト&#10;&#10;自動的に生成された説明">
                <a:extLst>
                  <a:ext uri="{FF2B5EF4-FFF2-40B4-BE49-F238E27FC236}">
                    <a16:creationId xmlns:a16="http://schemas.microsoft.com/office/drawing/2014/main" id="{F953FAE1-3EB4-22CF-16CD-FCBBBC7CB1BA}"/>
                  </a:ext>
                </a:extLst>
              </p:cNvPr>
              <p:cNvPicPr>
                <a:picLocks noChangeAspect="1"/>
              </p:cNvPicPr>
              <p:nvPr/>
            </p:nvPicPr>
            <p:blipFill rotWithShape="1">
              <a:blip r:embed="rId4" cstate="print">
                <a:alphaModFix/>
                <a:extLst>
                  <a:ext uri="{28A0092B-C50C-407E-A947-70E740481C1C}">
                    <a14:useLocalDpi xmlns:a14="http://schemas.microsoft.com/office/drawing/2010/main" val="0"/>
                  </a:ext>
                </a:extLst>
              </a:blip>
              <a:srcRect b="5213"/>
              <a:stretch/>
            </p:blipFill>
            <p:spPr>
              <a:xfrm>
                <a:off x="3091365" y="1573043"/>
                <a:ext cx="5285435" cy="3762888"/>
              </a:xfrm>
              <a:prstGeom prst="rect">
                <a:avLst/>
              </a:prstGeom>
            </p:spPr>
          </p:pic>
          <p:pic>
            <p:nvPicPr>
              <p:cNvPr id="9" name="図 8" descr="モニター画面に映る車&#10;&#10;低い精度で自動的に生成された説明">
                <a:extLst>
                  <a:ext uri="{FF2B5EF4-FFF2-40B4-BE49-F238E27FC236}">
                    <a16:creationId xmlns:a16="http://schemas.microsoft.com/office/drawing/2014/main" id="{49E56FCD-B63A-7504-96D9-C97410BB4C6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823" t="5387" r="17014" b="19816"/>
              <a:stretch/>
            </p:blipFill>
            <p:spPr>
              <a:xfrm>
                <a:off x="3821404" y="1955248"/>
                <a:ext cx="3858772" cy="2475998"/>
              </a:xfrm>
              <a:prstGeom prst="rect">
                <a:avLst/>
              </a:prstGeom>
            </p:spPr>
          </p:pic>
        </p:grpSp>
        <p:sp>
          <p:nvSpPr>
            <p:cNvPr id="39" name="フリーフォーム 38">
              <a:extLst>
                <a:ext uri="{FF2B5EF4-FFF2-40B4-BE49-F238E27FC236}">
                  <a16:creationId xmlns:a16="http://schemas.microsoft.com/office/drawing/2014/main" id="{732320F2-37F4-D37E-A4D0-01F76463474C}"/>
                </a:ext>
              </a:extLst>
            </p:cNvPr>
            <p:cNvSpPr/>
            <p:nvPr/>
          </p:nvSpPr>
          <p:spPr>
            <a:xfrm>
              <a:off x="7753260" y="2804648"/>
              <a:ext cx="411480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0EBA8BBB-ED90-07AC-38C0-6FD54757D64D}"/>
                </a:ext>
              </a:extLst>
            </p:cNvPr>
            <p:cNvSpPr/>
            <p:nvPr/>
          </p:nvSpPr>
          <p:spPr>
            <a:xfrm>
              <a:off x="8607394" y="2842004"/>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ランディングページに遷移する</a:t>
              </a:r>
              <a:endParaRPr lang="ja-JP" altLang="en-US" sz="1400" dirty="0">
                <a:solidFill>
                  <a:srgbClr val="C9002C"/>
                </a:solidFill>
              </a:endParaRPr>
            </a:p>
          </p:txBody>
        </p:sp>
        <p:sp>
          <p:nvSpPr>
            <p:cNvPr id="41" name="フリーフォーム 40">
              <a:extLst>
                <a:ext uri="{FF2B5EF4-FFF2-40B4-BE49-F238E27FC236}">
                  <a16:creationId xmlns:a16="http://schemas.microsoft.com/office/drawing/2014/main" id="{A5E78C6C-46B3-1A67-F9FA-D8D742C2FC38}"/>
                </a:ext>
              </a:extLst>
            </p:cNvPr>
            <p:cNvSpPr/>
            <p:nvPr/>
          </p:nvSpPr>
          <p:spPr>
            <a:xfrm>
              <a:off x="7519504" y="3316742"/>
              <a:ext cx="4348556" cy="166176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0D9406BB-6AFC-E244-A3D4-4F42526531F0}"/>
                </a:ext>
              </a:extLst>
            </p:cNvPr>
            <p:cNvSpPr/>
            <p:nvPr/>
          </p:nvSpPr>
          <p:spPr>
            <a:xfrm>
              <a:off x="8607394" y="3890716"/>
              <a:ext cx="3260666" cy="95103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400">
                  <a:solidFill>
                    <a:srgbClr val="C9002C"/>
                  </a:solidFill>
                </a:rPr>
                <a:t>時間に制限があり、タイムアップになるとランディングページに遷移する</a:t>
              </a:r>
            </a:p>
            <a:p>
              <a:pPr>
                <a:lnSpc>
                  <a:spcPct val="120000"/>
                </a:lnSpc>
              </a:pPr>
              <a:r>
                <a:rPr lang="en-US" altLang="ja-JP" sz="1200" dirty="0">
                  <a:solidFill>
                    <a:srgbClr val="C9002C"/>
                  </a:solidFill>
                </a:rPr>
                <a:t>(</a:t>
              </a:r>
              <a:r>
                <a:rPr lang="ja-JP" altLang="en-US" sz="1200">
                  <a:solidFill>
                    <a:srgbClr val="C9002C"/>
                  </a:solidFill>
                </a:rPr>
                <a:t>制限時間は原則</a:t>
              </a:r>
              <a:r>
                <a:rPr lang="en-US" altLang="ja-JP" sz="1200" dirty="0">
                  <a:solidFill>
                    <a:srgbClr val="C9002C"/>
                  </a:solidFill>
                </a:rPr>
                <a:t>5</a:t>
              </a:r>
              <a:r>
                <a:rPr lang="ja-JP" altLang="en-US" sz="1200">
                  <a:solidFill>
                    <a:srgbClr val="C9002C"/>
                  </a:solidFill>
                </a:rPr>
                <a:t>秒以上。インタラクションの種類によって変動する</a:t>
              </a:r>
              <a:r>
                <a:rPr lang="en-US" altLang="ja-JP" sz="1200" dirty="0">
                  <a:solidFill>
                    <a:srgbClr val="C9002C"/>
                  </a:solidFill>
                </a:rPr>
                <a:t>)</a:t>
              </a:r>
            </a:p>
          </p:txBody>
        </p:sp>
        <p:sp>
          <p:nvSpPr>
            <p:cNvPr id="43" name="フリーフォーム 42">
              <a:extLst>
                <a:ext uri="{FF2B5EF4-FFF2-40B4-BE49-F238E27FC236}">
                  <a16:creationId xmlns:a16="http://schemas.microsoft.com/office/drawing/2014/main" id="{7C9A3A5D-1A69-42ED-C5B6-C06A19F0F801}"/>
                </a:ext>
              </a:extLst>
            </p:cNvPr>
            <p:cNvSpPr/>
            <p:nvPr/>
          </p:nvSpPr>
          <p:spPr>
            <a:xfrm>
              <a:off x="6836458" y="4258469"/>
              <a:ext cx="5031602" cy="1904133"/>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2" name="図 21">
              <a:extLst>
                <a:ext uri="{FF2B5EF4-FFF2-40B4-BE49-F238E27FC236}">
                  <a16:creationId xmlns:a16="http://schemas.microsoft.com/office/drawing/2014/main" id="{7DE70E23-7801-B6F8-C8C3-2ED3C79C7809}"/>
                </a:ext>
              </a:extLst>
            </p:cNvPr>
            <p:cNvPicPr>
              <a:picLocks noChangeAspect="1"/>
            </p:cNvPicPr>
            <p:nvPr/>
          </p:nvPicPr>
          <p:blipFill>
            <a:blip r:embed="rId6"/>
            <a:stretch>
              <a:fillRect/>
            </a:stretch>
          </p:blipFill>
          <p:spPr>
            <a:xfrm>
              <a:off x="6746868" y="4298665"/>
              <a:ext cx="516418" cy="630333"/>
            </a:xfrm>
            <a:prstGeom prst="rect">
              <a:avLst/>
            </a:prstGeom>
          </p:spPr>
        </p:pic>
        <p:sp>
          <p:nvSpPr>
            <p:cNvPr id="44" name="正方形/長方形 43">
              <a:extLst>
                <a:ext uri="{FF2B5EF4-FFF2-40B4-BE49-F238E27FC236}">
                  <a16:creationId xmlns:a16="http://schemas.microsoft.com/office/drawing/2014/main" id="{85235C94-3C98-F727-C7D9-646322D0220A}"/>
                </a:ext>
              </a:extLst>
            </p:cNvPr>
            <p:cNvSpPr/>
            <p:nvPr/>
          </p:nvSpPr>
          <p:spPr>
            <a:xfrm>
              <a:off x="8607394" y="5481176"/>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マウスドラッグで写真や</a:t>
              </a:r>
              <a:r>
                <a:rPr lang="en-US" altLang="ja-JP" sz="1400" dirty="0">
                  <a:solidFill>
                    <a:srgbClr val="C9002C"/>
                  </a:solidFill>
                </a:rPr>
                <a:t>3</a:t>
              </a:r>
              <a:r>
                <a:rPr lang="en" altLang="ja-JP" sz="1400" dirty="0">
                  <a:solidFill>
                    <a:srgbClr val="C9002C"/>
                  </a:solidFill>
                </a:rPr>
                <a:t>D</a:t>
              </a:r>
              <a:r>
                <a:rPr lang="ja-JP" altLang="en-US" sz="1400">
                  <a:solidFill>
                    <a:srgbClr val="C9002C"/>
                  </a:solidFill>
                </a:rPr>
                <a:t>モデルを</a:t>
              </a:r>
              <a:r>
                <a:rPr lang="en-US" altLang="ja-JP" sz="1400" dirty="0">
                  <a:solidFill>
                    <a:srgbClr val="C9002C"/>
                  </a:solidFill>
                </a:rPr>
                <a:t>360°</a:t>
              </a:r>
              <a:r>
                <a:rPr lang="ja-JP" altLang="en-US" sz="1400">
                  <a:solidFill>
                    <a:srgbClr val="C9002C"/>
                  </a:solidFill>
                </a:rPr>
                <a:t>回すことができる</a:t>
              </a:r>
            </a:p>
          </p:txBody>
        </p:sp>
        <p:sp>
          <p:nvSpPr>
            <p:cNvPr id="45" name="フリーフォーム 44">
              <a:extLst>
                <a:ext uri="{FF2B5EF4-FFF2-40B4-BE49-F238E27FC236}">
                  <a16:creationId xmlns:a16="http://schemas.microsoft.com/office/drawing/2014/main" id="{7DE8E0F1-322A-F650-461B-370B1347AFF6}"/>
                </a:ext>
              </a:extLst>
            </p:cNvPr>
            <p:cNvSpPr/>
            <p:nvPr/>
          </p:nvSpPr>
          <p:spPr>
            <a:xfrm flipH="1">
              <a:off x="367357" y="2823997"/>
              <a:ext cx="337667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EFE6C510-4BC1-BFB3-BF38-76C0BB6C7DB0}"/>
                </a:ext>
              </a:extLst>
            </p:cNvPr>
            <p:cNvSpPr/>
            <p:nvPr/>
          </p:nvSpPr>
          <p:spPr>
            <a:xfrm>
              <a:off x="469730" y="2861353"/>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ヤフートップページに戻る</a:t>
              </a:r>
            </a:p>
          </p:txBody>
        </p:sp>
        <p:sp>
          <p:nvSpPr>
            <p:cNvPr id="49" name="正方形/長方形 48">
              <a:extLst>
                <a:ext uri="{FF2B5EF4-FFF2-40B4-BE49-F238E27FC236}">
                  <a16:creationId xmlns:a16="http://schemas.microsoft.com/office/drawing/2014/main" id="{AB834CA1-5DC2-E05B-5388-20F10E730E18}"/>
                </a:ext>
              </a:extLst>
            </p:cNvPr>
            <p:cNvSpPr/>
            <p:nvPr/>
          </p:nvSpPr>
          <p:spPr>
            <a:xfrm>
              <a:off x="469730" y="5159360"/>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ボタンを押すと</a:t>
              </a:r>
            </a:p>
            <a:p>
              <a:pPr>
                <a:lnSpc>
                  <a:spcPct val="120000"/>
                </a:lnSpc>
              </a:pPr>
              <a:r>
                <a:rPr lang="ja-JP" altLang="en-US" sz="1400">
                  <a:solidFill>
                    <a:srgbClr val="C9002C"/>
                  </a:solidFill>
                </a:rPr>
                <a:t>ランディングページに遷移する</a:t>
              </a:r>
            </a:p>
          </p:txBody>
        </p:sp>
        <p:sp>
          <p:nvSpPr>
            <p:cNvPr id="35" name="円/楕円 34">
              <a:extLst>
                <a:ext uri="{FF2B5EF4-FFF2-40B4-BE49-F238E27FC236}">
                  <a16:creationId xmlns:a16="http://schemas.microsoft.com/office/drawing/2014/main" id="{10DDB5A2-AA92-8D35-5E88-D53D7147F7FA}"/>
                </a:ext>
              </a:extLst>
            </p:cNvPr>
            <p:cNvSpPr>
              <a:spLocks noChangeAspect="1"/>
            </p:cNvSpPr>
            <p:nvPr/>
          </p:nvSpPr>
          <p:spPr>
            <a:xfrm>
              <a:off x="6732978" y="4168478"/>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5" name="円/楕円 24">
              <a:extLst>
                <a:ext uri="{FF2B5EF4-FFF2-40B4-BE49-F238E27FC236}">
                  <a16:creationId xmlns:a16="http://schemas.microsoft.com/office/drawing/2014/main" id="{17D339FF-1842-7B9D-37C0-3DC7580C7DAD}"/>
                </a:ext>
              </a:extLst>
            </p:cNvPr>
            <p:cNvSpPr>
              <a:spLocks noChangeAspect="1"/>
            </p:cNvSpPr>
            <p:nvPr/>
          </p:nvSpPr>
          <p:spPr>
            <a:xfrm>
              <a:off x="7721750" y="2769995"/>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1" name="円/楕円 30">
              <a:extLst>
                <a:ext uri="{FF2B5EF4-FFF2-40B4-BE49-F238E27FC236}">
                  <a16:creationId xmlns:a16="http://schemas.microsoft.com/office/drawing/2014/main" id="{C42FB47C-0410-963E-63DA-CE92D7CA78DE}"/>
                </a:ext>
              </a:extLst>
            </p:cNvPr>
            <p:cNvSpPr>
              <a:spLocks noChangeAspect="1"/>
            </p:cNvSpPr>
            <p:nvPr/>
          </p:nvSpPr>
          <p:spPr>
            <a:xfrm>
              <a:off x="3703748" y="2789344"/>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4" name="円/楕円 33">
              <a:extLst>
                <a:ext uri="{FF2B5EF4-FFF2-40B4-BE49-F238E27FC236}">
                  <a16:creationId xmlns:a16="http://schemas.microsoft.com/office/drawing/2014/main" id="{938A64A2-3769-FBE6-D258-427FE519DCCB}"/>
                </a:ext>
              </a:extLst>
            </p:cNvPr>
            <p:cNvSpPr>
              <a:spLocks noChangeAspect="1"/>
            </p:cNvSpPr>
            <p:nvPr/>
          </p:nvSpPr>
          <p:spPr>
            <a:xfrm>
              <a:off x="7450287" y="3258940"/>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6" name="円/楕円 35">
              <a:extLst>
                <a:ext uri="{FF2B5EF4-FFF2-40B4-BE49-F238E27FC236}">
                  <a16:creationId xmlns:a16="http://schemas.microsoft.com/office/drawing/2014/main" id="{D3EE3A64-78D1-A6CC-8481-848F8F0BCCE9}"/>
                </a:ext>
              </a:extLst>
            </p:cNvPr>
            <p:cNvSpPr>
              <a:spLocks noChangeAspect="1"/>
            </p:cNvSpPr>
            <p:nvPr/>
          </p:nvSpPr>
          <p:spPr>
            <a:xfrm>
              <a:off x="4098061" y="5053715"/>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フリーフォーム 10">
              <a:extLst>
                <a:ext uri="{FF2B5EF4-FFF2-40B4-BE49-F238E27FC236}">
                  <a16:creationId xmlns:a16="http://schemas.microsoft.com/office/drawing/2014/main" id="{607AF319-D491-52DF-023C-C59033A9AA23}"/>
                </a:ext>
              </a:extLst>
            </p:cNvPr>
            <p:cNvSpPr/>
            <p:nvPr/>
          </p:nvSpPr>
          <p:spPr>
            <a:xfrm flipH="1">
              <a:off x="367357" y="5160797"/>
              <a:ext cx="3706870" cy="6985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06870"/>
                <a:gd name="connsiteY0" fmla="*/ 0 h 698500"/>
                <a:gd name="connsiteX1" fmla="*/ 1054100 w 3706870"/>
                <a:gd name="connsiteY1" fmla="*/ 698500 h 698500"/>
                <a:gd name="connsiteX2" fmla="*/ 1425575 w 3706870"/>
                <a:gd name="connsiteY2" fmla="*/ 698500 h 698500"/>
                <a:gd name="connsiteX3" fmla="*/ 3706870 w 3706870"/>
                <a:gd name="connsiteY3" fmla="*/ 698500 h 698500"/>
              </a:gdLst>
              <a:ahLst/>
              <a:cxnLst>
                <a:cxn ang="0">
                  <a:pos x="connsiteX0" y="connsiteY0"/>
                </a:cxn>
                <a:cxn ang="0">
                  <a:pos x="connsiteX1" y="connsiteY1"/>
                </a:cxn>
                <a:cxn ang="0">
                  <a:pos x="connsiteX2" y="connsiteY2"/>
                </a:cxn>
                <a:cxn ang="0">
                  <a:pos x="connsiteX3" y="connsiteY3"/>
                </a:cxn>
              </a:cxnLst>
              <a:rect l="l" t="t" r="r" b="b"/>
              <a:pathLst>
                <a:path w="3706870" h="698500">
                  <a:moveTo>
                    <a:pt x="0" y="0"/>
                  </a:moveTo>
                  <a:lnTo>
                    <a:pt x="1054100" y="698500"/>
                  </a:lnTo>
                  <a:lnTo>
                    <a:pt x="1425575" y="698500"/>
                  </a:lnTo>
                  <a:lnTo>
                    <a:pt x="3706870" y="6985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6" name="グループ化 15">
            <a:extLst>
              <a:ext uri="{FF2B5EF4-FFF2-40B4-BE49-F238E27FC236}">
                <a16:creationId xmlns:a16="http://schemas.microsoft.com/office/drawing/2014/main" id="{9E511F97-2FBA-9162-BFB9-99B00967A7F1}"/>
              </a:ext>
            </a:extLst>
          </p:cNvPr>
          <p:cNvGrpSpPr/>
          <p:nvPr/>
        </p:nvGrpSpPr>
        <p:grpSpPr>
          <a:xfrm>
            <a:off x="2889379" y="1958713"/>
            <a:ext cx="720000" cy="720000"/>
            <a:chOff x="7279035" y="155932"/>
            <a:chExt cx="720000" cy="720000"/>
          </a:xfrm>
        </p:grpSpPr>
        <p:sp>
          <p:nvSpPr>
            <p:cNvPr id="13" name="円/楕円 12">
              <a:extLst>
                <a:ext uri="{FF2B5EF4-FFF2-40B4-BE49-F238E27FC236}">
                  <a16:creationId xmlns:a16="http://schemas.microsoft.com/office/drawing/2014/main" id="{6AC87AC8-829C-43B2-D7B9-E44F94EE3F26}"/>
                </a:ext>
              </a:extLst>
            </p:cNvPr>
            <p:cNvSpPr/>
            <p:nvPr/>
          </p:nvSpPr>
          <p:spPr>
            <a:xfrm>
              <a:off x="7279035" y="155932"/>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4" name="グラフィックス 13" descr="ノート PC 単色塗りつぶし">
              <a:extLst>
                <a:ext uri="{FF2B5EF4-FFF2-40B4-BE49-F238E27FC236}">
                  <a16:creationId xmlns:a16="http://schemas.microsoft.com/office/drawing/2014/main" id="{FCA9D107-B8D7-B4FC-8BD8-48CE8B90681F}"/>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441035" y="317932"/>
              <a:ext cx="396000" cy="396000"/>
            </a:xfrm>
            <a:prstGeom prst="rect">
              <a:avLst/>
            </a:prstGeom>
          </p:spPr>
        </p:pic>
      </p:grpSp>
      <p:sp>
        <p:nvSpPr>
          <p:cNvPr id="2" name="テキスト プレースホルダー 3">
            <a:extLst>
              <a:ext uri="{FF2B5EF4-FFF2-40B4-BE49-F238E27FC236}">
                <a16:creationId xmlns:a16="http://schemas.microsoft.com/office/drawing/2014/main" id="{93E3ECE4-C83E-F789-085B-9FDAE1CC526D}"/>
              </a:ext>
            </a:extLst>
          </p:cNvPr>
          <p:cNvSpPr>
            <a:spLocks noGrp="1"/>
          </p:cNvSpPr>
          <p:nvPr>
            <p:ph type="body" sz="quarter" idx="12"/>
          </p:nvPr>
        </p:nvSpPr>
        <p:spPr>
          <a:xfrm>
            <a:off x="600427" y="78666"/>
            <a:ext cx="431274" cy="410840"/>
          </a:xfrm>
        </p:spPr>
        <p:txBody>
          <a:bodyPr/>
          <a:lstStyle/>
          <a:p>
            <a:r>
              <a:rPr lang="ja-JP" altLang="en-US" dirty="0"/>
              <a:t>商品概要</a:t>
            </a:r>
          </a:p>
        </p:txBody>
      </p:sp>
      <p:pic>
        <p:nvPicPr>
          <p:cNvPr id="3" name="図プレースホルダー 6" descr="アイコン&#10;&#10;自動的に生成された説明">
            <a:extLst>
              <a:ext uri="{FF2B5EF4-FFF2-40B4-BE49-F238E27FC236}">
                <a16:creationId xmlns:a16="http://schemas.microsoft.com/office/drawing/2014/main" id="{3CC2D1F6-398C-CD24-976D-202C6E28417B}"/>
              </a:ext>
            </a:extLst>
          </p:cNvPr>
          <p:cNvPicPr>
            <a:picLocks noGrp="1" noChangeAspect="1"/>
          </p:cNvPicPr>
          <p:nvPr>
            <p:ph type="pic" sz="quarter" idx="11"/>
          </p:nvPr>
        </p:nvPicPr>
        <p:blipFill>
          <a:blip r:embed="rId9" cstate="print">
            <a:extLst>
              <a:ext uri="{28A0092B-C50C-407E-A947-70E740481C1C}">
                <a14:useLocalDpi xmlns:a14="http://schemas.microsoft.com/office/drawing/2010/main" val="0"/>
              </a:ext>
            </a:extLst>
          </a:blip>
          <a:srcRect/>
          <a:stretch>
            <a:fillRect/>
          </a:stretch>
        </p:blipFill>
        <p:spPr>
          <a:xfrm>
            <a:off x="56609" y="31805"/>
            <a:ext cx="498782" cy="497680"/>
          </a:xfrm>
        </p:spPr>
      </p:pic>
    </p:spTree>
    <p:extLst>
      <p:ext uri="{BB962C8B-B14F-4D97-AF65-F5344CB8AC3E}">
        <p14:creationId xmlns:p14="http://schemas.microsoft.com/office/powerpoint/2010/main" val="29611665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424D817A-35F8-4FAE-1BD1-BFD45C953749}"/>
              </a:ext>
            </a:extLst>
          </p:cNvPr>
          <p:cNvSpPr/>
          <p:nvPr/>
        </p:nvSpPr>
        <p:spPr>
          <a:xfrm>
            <a:off x="47328" y="1667240"/>
            <a:ext cx="12144672" cy="5244213"/>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7" name="図 6" descr="コンピューターのスクリーンショット&#10;&#10;自動的に生成された説明">
            <a:extLst>
              <a:ext uri="{FF2B5EF4-FFF2-40B4-BE49-F238E27FC236}">
                <a16:creationId xmlns:a16="http://schemas.microsoft.com/office/drawing/2014/main" id="{B1518F37-3F4C-938A-3CA3-DEC445EEBE1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5862" r="6000" b="9394"/>
          <a:stretch/>
        </p:blipFill>
        <p:spPr>
          <a:xfrm>
            <a:off x="3447378" y="2391308"/>
            <a:ext cx="4576515" cy="3533586"/>
          </a:xfrm>
          <a:prstGeom prst="rect">
            <a:avLst/>
          </a:prstGeom>
        </p:spPr>
      </p:pic>
      <p:sp>
        <p:nvSpPr>
          <p:cNvPr id="10" name="テキスト プレースホルダー 9">
            <a:extLst>
              <a:ext uri="{FF2B5EF4-FFF2-40B4-BE49-F238E27FC236}">
                <a16:creationId xmlns:a16="http://schemas.microsoft.com/office/drawing/2014/main" id="{8253074F-D930-2398-BDE5-CB5DE692B73D}"/>
              </a:ext>
            </a:extLst>
          </p:cNvPr>
          <p:cNvSpPr>
            <a:spLocks noGrp="1"/>
          </p:cNvSpPr>
          <p:nvPr>
            <p:ph type="body" sz="quarter" idx="10"/>
          </p:nvPr>
        </p:nvSpPr>
        <p:spPr/>
        <p:txBody>
          <a:bodyPr>
            <a:normAutofit fontScale="85000" lnSpcReduction="20000"/>
          </a:bodyPr>
          <a:lstStyle/>
          <a:p>
            <a:pPr>
              <a:defRPr/>
            </a:pPr>
            <a:r>
              <a:rPr kumimoji="1" lang="ja-JP" altLang="en-US" sz="2800" b="1" i="0" u="none" strike="noStrike" kern="1200" cap="none" spc="0" normalizeH="0" baseline="0" noProof="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インタラクションの種類</a:t>
            </a:r>
            <a:r>
              <a:rPr kumimoji="1" lang="en-US" altLang="ja-JP" sz="2800" b="1"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a:t>
            </a:r>
            <a:r>
              <a:rPr kumimoji="1" lang="en-US" altLang="ja-JP" sz="2000" b="1" i="0" u="none" strike="noStrike" kern="1200" cap="none" spc="0" normalizeH="0" baseline="0" noProof="0" dirty="0">
                <a:ln>
                  <a:noFill/>
                </a:ln>
                <a:solidFill>
                  <a:srgbClr val="C9002C"/>
                </a:solidFill>
                <a:effectLst/>
                <a:uLnTx/>
                <a:uFillTx/>
                <a:latin typeface="Meiryo"/>
                <a:ea typeface="Meiryo"/>
                <a:cs typeface="+mn-cs"/>
              </a:rPr>
              <a:t>– PC</a:t>
            </a:r>
            <a:r>
              <a:rPr kumimoji="1" lang="ja-JP" altLang="en-US" sz="2000" b="1" i="0" u="none" strike="noStrike" kern="1200" cap="none" spc="0" normalizeH="0" baseline="0" noProof="0">
                <a:ln>
                  <a:noFill/>
                </a:ln>
                <a:solidFill>
                  <a:srgbClr val="C9002C"/>
                </a:solidFill>
                <a:effectLst/>
                <a:uLnTx/>
                <a:uFillTx/>
                <a:latin typeface="Meiryo"/>
                <a:ea typeface="Meiryo"/>
                <a:cs typeface="+mn-cs"/>
              </a:rPr>
              <a:t>版</a:t>
            </a:r>
            <a:r>
              <a:rPr kumimoji="1" lang="en-US" altLang="ja-JP" sz="2000" b="1" i="0" u="none" strike="noStrike" kern="1200" cap="none" spc="0" normalizeH="0" baseline="0" noProof="0" dirty="0">
                <a:ln>
                  <a:noFill/>
                </a:ln>
                <a:solidFill>
                  <a:srgbClr val="C9002C"/>
                </a:solidFill>
                <a:effectLst/>
                <a:uLnTx/>
                <a:uFillTx/>
                <a:latin typeface="Meiryo"/>
                <a:ea typeface="Meiryo"/>
                <a:cs typeface="+mn-cs"/>
              </a:rPr>
              <a:t> –</a:t>
            </a:r>
            <a:endParaRPr kumimoji="1" lang="ja-JP" altLang="en-US" sz="2000" b="1" i="0" u="none" strike="noStrike" kern="1200" cap="none" spc="0" normalizeH="0" baseline="0" noProof="0">
              <a:ln>
                <a:noFill/>
              </a:ln>
              <a:solidFill>
                <a:srgbClr val="C9002C"/>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 name="object 39">
            <a:extLst>
              <a:ext uri="{FF2B5EF4-FFF2-40B4-BE49-F238E27FC236}">
                <a16:creationId xmlns:a16="http://schemas.microsoft.com/office/drawing/2014/main" id="{62FC07D5-EE73-45C7-87DC-17DEE5E1CFE7}"/>
              </a:ext>
            </a:extLst>
          </p:cNvPr>
          <p:cNvSpPr/>
          <p:nvPr/>
        </p:nvSpPr>
        <p:spPr>
          <a:xfrm>
            <a:off x="30521" y="1200884"/>
            <a:ext cx="4481303" cy="487285"/>
          </a:xfrm>
          <a:prstGeom prst="snip1Rect">
            <a:avLst/>
          </a:prstGeom>
          <a:solidFill>
            <a:srgbClr val="C9002C"/>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タップインタラクションの場合</a:t>
            </a:r>
            <a:endParaRPr lang="ja-JP" altLang="en-US" sz="1400">
              <a:latin typeface="Meiryo" panose="020B0604030504040204" pitchFamily="34" charset="-128"/>
              <a:ea typeface="Meiryo" panose="020B0604030504040204" pitchFamily="34" charset="-128"/>
              <a:cs typeface="+mn-lt"/>
            </a:endParaRPr>
          </a:p>
        </p:txBody>
      </p:sp>
      <p:sp>
        <p:nvSpPr>
          <p:cNvPr id="51" name="円/楕円 50">
            <a:extLst>
              <a:ext uri="{FF2B5EF4-FFF2-40B4-BE49-F238E27FC236}">
                <a16:creationId xmlns:a16="http://schemas.microsoft.com/office/drawing/2014/main" id="{1FE747E4-7A84-0FCB-DA25-C4A159E8AD58}"/>
              </a:ext>
            </a:extLst>
          </p:cNvPr>
          <p:cNvSpPr/>
          <p:nvPr/>
        </p:nvSpPr>
        <p:spPr>
          <a:xfrm>
            <a:off x="10102524"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54" name="グラフィックス 53" descr="信号 単色塗りつぶし">
            <a:extLst>
              <a:ext uri="{FF2B5EF4-FFF2-40B4-BE49-F238E27FC236}">
                <a16:creationId xmlns:a16="http://schemas.microsoft.com/office/drawing/2014/main" id="{20EBD065-08CE-8180-4CB9-FFEE91C5B85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711284" y="1376824"/>
            <a:ext cx="468000" cy="468000"/>
          </a:xfrm>
          <a:prstGeom prst="rect">
            <a:avLst/>
          </a:prstGeom>
        </p:spPr>
      </p:pic>
      <p:sp>
        <p:nvSpPr>
          <p:cNvPr id="39" name="フリーフォーム 38">
            <a:extLst>
              <a:ext uri="{FF2B5EF4-FFF2-40B4-BE49-F238E27FC236}">
                <a16:creationId xmlns:a16="http://schemas.microsoft.com/office/drawing/2014/main" id="{732320F2-37F4-D37E-A4D0-01F76463474C}"/>
              </a:ext>
            </a:extLst>
          </p:cNvPr>
          <p:cNvSpPr/>
          <p:nvPr/>
        </p:nvSpPr>
        <p:spPr>
          <a:xfrm>
            <a:off x="7639035" y="2805667"/>
            <a:ext cx="3882045" cy="68295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0EBA8BBB-ED90-07AC-38C0-6FD54757D64D}"/>
              </a:ext>
            </a:extLst>
          </p:cNvPr>
          <p:cNvSpPr/>
          <p:nvPr/>
        </p:nvSpPr>
        <p:spPr>
          <a:xfrm>
            <a:off x="8444855" y="2840910"/>
            <a:ext cx="3076225" cy="59409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ランディングページに遷移する</a:t>
            </a:r>
            <a:endParaRPr lang="ja-JP" altLang="en-US" sz="1400" dirty="0">
              <a:solidFill>
                <a:srgbClr val="C9002C"/>
              </a:solidFill>
            </a:endParaRPr>
          </a:p>
        </p:txBody>
      </p:sp>
      <p:sp>
        <p:nvSpPr>
          <p:cNvPr id="41" name="フリーフォーム 40">
            <a:extLst>
              <a:ext uri="{FF2B5EF4-FFF2-40B4-BE49-F238E27FC236}">
                <a16:creationId xmlns:a16="http://schemas.microsoft.com/office/drawing/2014/main" id="{A5E78C6C-46B3-1A67-F9FA-D8D742C2FC38}"/>
              </a:ext>
            </a:extLst>
          </p:cNvPr>
          <p:cNvSpPr/>
          <p:nvPr/>
        </p:nvSpPr>
        <p:spPr>
          <a:xfrm>
            <a:off x="7418502" y="3288794"/>
            <a:ext cx="4102578" cy="1567764"/>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0D9406BB-6AFC-E244-A3D4-4F42526531F0}"/>
              </a:ext>
            </a:extLst>
          </p:cNvPr>
          <p:cNvSpPr/>
          <p:nvPr/>
        </p:nvSpPr>
        <p:spPr>
          <a:xfrm>
            <a:off x="8444855" y="3830301"/>
            <a:ext cx="3076225" cy="8972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400">
                <a:solidFill>
                  <a:srgbClr val="C9002C"/>
                </a:solidFill>
              </a:rPr>
              <a:t>時間に制限があり、タイムアップになるとランディングページに遷移する</a:t>
            </a:r>
          </a:p>
          <a:p>
            <a:pPr>
              <a:lnSpc>
                <a:spcPct val="120000"/>
              </a:lnSpc>
            </a:pPr>
            <a:r>
              <a:rPr lang="en-US" altLang="ja-JP" sz="1200" dirty="0">
                <a:solidFill>
                  <a:srgbClr val="C9002C"/>
                </a:solidFill>
              </a:rPr>
              <a:t>(</a:t>
            </a:r>
            <a:r>
              <a:rPr lang="ja-JP" altLang="en-US" sz="1200">
                <a:solidFill>
                  <a:srgbClr val="C9002C"/>
                </a:solidFill>
              </a:rPr>
              <a:t>制限時間は原則</a:t>
            </a:r>
            <a:r>
              <a:rPr lang="en-US" altLang="ja-JP" sz="1200" dirty="0">
                <a:solidFill>
                  <a:srgbClr val="C9002C"/>
                </a:solidFill>
              </a:rPr>
              <a:t>5</a:t>
            </a:r>
            <a:r>
              <a:rPr lang="ja-JP" altLang="en-US" sz="1200">
                <a:solidFill>
                  <a:srgbClr val="C9002C"/>
                </a:solidFill>
              </a:rPr>
              <a:t>秒以上。インタラクションの種類によって変動する</a:t>
            </a:r>
            <a:r>
              <a:rPr lang="en-US" altLang="ja-JP" sz="1200" dirty="0">
                <a:solidFill>
                  <a:srgbClr val="C9002C"/>
                </a:solidFill>
              </a:rPr>
              <a:t>)</a:t>
            </a:r>
          </a:p>
        </p:txBody>
      </p:sp>
      <p:sp>
        <p:nvSpPr>
          <p:cNvPr id="43" name="フリーフォーム 42">
            <a:extLst>
              <a:ext uri="{FF2B5EF4-FFF2-40B4-BE49-F238E27FC236}">
                <a16:creationId xmlns:a16="http://schemas.microsoft.com/office/drawing/2014/main" id="{7C9A3A5D-1A69-42ED-C5B6-C06A19F0F801}"/>
              </a:ext>
            </a:extLst>
          </p:cNvPr>
          <p:cNvSpPr/>
          <p:nvPr/>
        </p:nvSpPr>
        <p:spPr>
          <a:xfrm>
            <a:off x="5471101" y="4586035"/>
            <a:ext cx="6049980" cy="138764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2" name="図 21">
            <a:extLst>
              <a:ext uri="{FF2B5EF4-FFF2-40B4-BE49-F238E27FC236}">
                <a16:creationId xmlns:a16="http://schemas.microsoft.com/office/drawing/2014/main" id="{7DE70E23-7801-B6F8-C8C3-2ED3C79C7809}"/>
              </a:ext>
            </a:extLst>
          </p:cNvPr>
          <p:cNvPicPr>
            <a:picLocks noChangeAspect="1"/>
          </p:cNvPicPr>
          <p:nvPr/>
        </p:nvPicPr>
        <p:blipFill>
          <a:blip r:embed="rId5"/>
          <a:stretch>
            <a:fillRect/>
          </a:stretch>
        </p:blipFill>
        <p:spPr>
          <a:xfrm>
            <a:off x="4983893" y="4177252"/>
            <a:ext cx="487207" cy="594678"/>
          </a:xfrm>
          <a:prstGeom prst="rect">
            <a:avLst/>
          </a:prstGeom>
        </p:spPr>
      </p:pic>
      <p:sp>
        <p:nvSpPr>
          <p:cNvPr id="44" name="正方形/長方形 43">
            <a:extLst>
              <a:ext uri="{FF2B5EF4-FFF2-40B4-BE49-F238E27FC236}">
                <a16:creationId xmlns:a16="http://schemas.microsoft.com/office/drawing/2014/main" id="{85235C94-3C98-F727-C7D9-646322D0220A}"/>
              </a:ext>
            </a:extLst>
          </p:cNvPr>
          <p:cNvSpPr/>
          <p:nvPr/>
        </p:nvSpPr>
        <p:spPr>
          <a:xfrm>
            <a:off x="8444855" y="5330796"/>
            <a:ext cx="3076225" cy="59409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C9002C"/>
                </a:solidFill>
              </a:rPr>
              <a:t>タップすることでストーリーをすすめたり、ゲームをするこができる</a:t>
            </a:r>
          </a:p>
        </p:txBody>
      </p:sp>
      <p:sp>
        <p:nvSpPr>
          <p:cNvPr id="45" name="フリーフォーム 44">
            <a:extLst>
              <a:ext uri="{FF2B5EF4-FFF2-40B4-BE49-F238E27FC236}">
                <a16:creationId xmlns:a16="http://schemas.microsoft.com/office/drawing/2014/main" id="{7DE8E0F1-322A-F650-461B-370B1347AFF6}"/>
              </a:ext>
            </a:extLst>
          </p:cNvPr>
          <p:cNvSpPr/>
          <p:nvPr/>
        </p:nvSpPr>
        <p:spPr>
          <a:xfrm flipH="1">
            <a:off x="670919" y="2823921"/>
            <a:ext cx="3185667" cy="68295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EFE6C510-4BC1-BFB3-BF38-76C0BB6C7DB0}"/>
              </a:ext>
            </a:extLst>
          </p:cNvPr>
          <p:cNvSpPr/>
          <p:nvPr/>
        </p:nvSpPr>
        <p:spPr>
          <a:xfrm>
            <a:off x="767501" y="2859164"/>
            <a:ext cx="2711675" cy="59409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ヤフートップページに戻る</a:t>
            </a:r>
          </a:p>
        </p:txBody>
      </p:sp>
      <p:sp>
        <p:nvSpPr>
          <p:cNvPr id="49" name="正方形/長方形 48">
            <a:extLst>
              <a:ext uri="{FF2B5EF4-FFF2-40B4-BE49-F238E27FC236}">
                <a16:creationId xmlns:a16="http://schemas.microsoft.com/office/drawing/2014/main" id="{AB834CA1-5DC2-E05B-5388-20F10E730E18}"/>
              </a:ext>
            </a:extLst>
          </p:cNvPr>
          <p:cNvSpPr/>
          <p:nvPr/>
        </p:nvSpPr>
        <p:spPr>
          <a:xfrm>
            <a:off x="767501" y="5027184"/>
            <a:ext cx="2711675" cy="59409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ボタンを押すと</a:t>
            </a:r>
          </a:p>
          <a:p>
            <a:pPr>
              <a:lnSpc>
                <a:spcPct val="120000"/>
              </a:lnSpc>
            </a:pPr>
            <a:r>
              <a:rPr lang="ja-JP" altLang="en-US" sz="1400">
                <a:solidFill>
                  <a:srgbClr val="C9002C"/>
                </a:solidFill>
              </a:rPr>
              <a:t>ランディングページに遷移する</a:t>
            </a:r>
          </a:p>
        </p:txBody>
      </p:sp>
      <p:sp>
        <p:nvSpPr>
          <p:cNvPr id="25" name="円/楕円 24">
            <a:extLst>
              <a:ext uri="{FF2B5EF4-FFF2-40B4-BE49-F238E27FC236}">
                <a16:creationId xmlns:a16="http://schemas.microsoft.com/office/drawing/2014/main" id="{17D339FF-1842-7B9D-37C0-3DC7580C7DAD}"/>
              </a:ext>
            </a:extLst>
          </p:cNvPr>
          <p:cNvSpPr>
            <a:spLocks noChangeAspect="1"/>
          </p:cNvSpPr>
          <p:nvPr/>
        </p:nvSpPr>
        <p:spPr>
          <a:xfrm>
            <a:off x="7609308" y="2772974"/>
            <a:ext cx="101891" cy="101891"/>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1" name="円/楕円 30">
            <a:extLst>
              <a:ext uri="{FF2B5EF4-FFF2-40B4-BE49-F238E27FC236}">
                <a16:creationId xmlns:a16="http://schemas.microsoft.com/office/drawing/2014/main" id="{C42FB47C-0410-963E-63DA-CE92D7CA78DE}"/>
              </a:ext>
            </a:extLst>
          </p:cNvPr>
          <p:cNvSpPr>
            <a:spLocks noChangeAspect="1"/>
          </p:cNvSpPr>
          <p:nvPr/>
        </p:nvSpPr>
        <p:spPr>
          <a:xfrm>
            <a:off x="3818586" y="2791229"/>
            <a:ext cx="101891" cy="101891"/>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4" name="円/楕円 33">
            <a:extLst>
              <a:ext uri="{FF2B5EF4-FFF2-40B4-BE49-F238E27FC236}">
                <a16:creationId xmlns:a16="http://schemas.microsoft.com/office/drawing/2014/main" id="{938A64A2-3769-FBE6-D258-427FE519DCCB}"/>
              </a:ext>
            </a:extLst>
          </p:cNvPr>
          <p:cNvSpPr>
            <a:spLocks noChangeAspect="1"/>
          </p:cNvSpPr>
          <p:nvPr/>
        </p:nvSpPr>
        <p:spPr>
          <a:xfrm>
            <a:off x="7353200" y="3105266"/>
            <a:ext cx="101891" cy="101891"/>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6" name="円/楕円 35">
            <a:extLst>
              <a:ext uri="{FF2B5EF4-FFF2-40B4-BE49-F238E27FC236}">
                <a16:creationId xmlns:a16="http://schemas.microsoft.com/office/drawing/2014/main" id="{D3EE3A64-78D1-A6CC-8481-848F8F0BCCE9}"/>
              </a:ext>
            </a:extLst>
          </p:cNvPr>
          <p:cNvSpPr>
            <a:spLocks noChangeAspect="1"/>
          </p:cNvSpPr>
          <p:nvPr/>
        </p:nvSpPr>
        <p:spPr>
          <a:xfrm>
            <a:off x="4190594" y="4927514"/>
            <a:ext cx="101891" cy="101891"/>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フリーフォーム 10">
            <a:extLst>
              <a:ext uri="{FF2B5EF4-FFF2-40B4-BE49-F238E27FC236}">
                <a16:creationId xmlns:a16="http://schemas.microsoft.com/office/drawing/2014/main" id="{607AF319-D491-52DF-023C-C59033A9AA23}"/>
              </a:ext>
            </a:extLst>
          </p:cNvPr>
          <p:cNvSpPr/>
          <p:nvPr/>
        </p:nvSpPr>
        <p:spPr>
          <a:xfrm flipH="1">
            <a:off x="670919" y="5028539"/>
            <a:ext cx="3497189" cy="658989"/>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06870"/>
              <a:gd name="connsiteY0" fmla="*/ 0 h 698500"/>
              <a:gd name="connsiteX1" fmla="*/ 1054100 w 3706870"/>
              <a:gd name="connsiteY1" fmla="*/ 698500 h 698500"/>
              <a:gd name="connsiteX2" fmla="*/ 1425575 w 3706870"/>
              <a:gd name="connsiteY2" fmla="*/ 698500 h 698500"/>
              <a:gd name="connsiteX3" fmla="*/ 3706870 w 3706870"/>
              <a:gd name="connsiteY3" fmla="*/ 698500 h 698500"/>
            </a:gdLst>
            <a:ahLst/>
            <a:cxnLst>
              <a:cxn ang="0">
                <a:pos x="connsiteX0" y="connsiteY0"/>
              </a:cxn>
              <a:cxn ang="0">
                <a:pos x="connsiteX1" y="connsiteY1"/>
              </a:cxn>
              <a:cxn ang="0">
                <a:pos x="connsiteX2" y="connsiteY2"/>
              </a:cxn>
              <a:cxn ang="0">
                <a:pos x="connsiteX3" y="connsiteY3"/>
              </a:cxn>
            </a:cxnLst>
            <a:rect l="l" t="t" r="r" b="b"/>
            <a:pathLst>
              <a:path w="3706870" h="698500">
                <a:moveTo>
                  <a:pt x="0" y="0"/>
                </a:moveTo>
                <a:lnTo>
                  <a:pt x="1054100" y="698500"/>
                </a:lnTo>
                <a:lnTo>
                  <a:pt x="1425575" y="698500"/>
                </a:lnTo>
                <a:lnTo>
                  <a:pt x="3706870" y="6985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6" name="グループ化 15">
            <a:extLst>
              <a:ext uri="{FF2B5EF4-FFF2-40B4-BE49-F238E27FC236}">
                <a16:creationId xmlns:a16="http://schemas.microsoft.com/office/drawing/2014/main" id="{9E511F97-2FBA-9162-BFB9-99B00967A7F1}"/>
              </a:ext>
            </a:extLst>
          </p:cNvPr>
          <p:cNvGrpSpPr/>
          <p:nvPr/>
        </p:nvGrpSpPr>
        <p:grpSpPr>
          <a:xfrm>
            <a:off x="2889379" y="1958713"/>
            <a:ext cx="720000" cy="720000"/>
            <a:chOff x="7279035" y="155932"/>
            <a:chExt cx="720000" cy="720000"/>
          </a:xfrm>
        </p:grpSpPr>
        <p:sp>
          <p:nvSpPr>
            <p:cNvPr id="13" name="円/楕円 12">
              <a:extLst>
                <a:ext uri="{FF2B5EF4-FFF2-40B4-BE49-F238E27FC236}">
                  <a16:creationId xmlns:a16="http://schemas.microsoft.com/office/drawing/2014/main" id="{6AC87AC8-829C-43B2-D7B9-E44F94EE3F26}"/>
                </a:ext>
              </a:extLst>
            </p:cNvPr>
            <p:cNvSpPr/>
            <p:nvPr/>
          </p:nvSpPr>
          <p:spPr>
            <a:xfrm>
              <a:off x="7279035" y="155932"/>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4" name="グラフィックス 13" descr="ノート PC 単色塗りつぶし">
              <a:extLst>
                <a:ext uri="{FF2B5EF4-FFF2-40B4-BE49-F238E27FC236}">
                  <a16:creationId xmlns:a16="http://schemas.microsoft.com/office/drawing/2014/main" id="{FCA9D107-B8D7-B4FC-8BD8-48CE8B90681F}"/>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41035" y="317932"/>
              <a:ext cx="396000" cy="396000"/>
            </a:xfrm>
            <a:prstGeom prst="rect">
              <a:avLst/>
            </a:prstGeom>
          </p:spPr>
        </p:pic>
      </p:grpSp>
      <p:sp>
        <p:nvSpPr>
          <p:cNvPr id="8" name="テキスト プレースホルダー 3">
            <a:extLst>
              <a:ext uri="{FF2B5EF4-FFF2-40B4-BE49-F238E27FC236}">
                <a16:creationId xmlns:a16="http://schemas.microsoft.com/office/drawing/2014/main" id="{BA407B66-A7F3-0E4B-0472-F13118A7E9B8}"/>
              </a:ext>
            </a:extLst>
          </p:cNvPr>
          <p:cNvSpPr>
            <a:spLocks noGrp="1"/>
          </p:cNvSpPr>
          <p:nvPr>
            <p:ph type="body" sz="quarter" idx="12"/>
          </p:nvPr>
        </p:nvSpPr>
        <p:spPr>
          <a:xfrm>
            <a:off x="600427" y="78666"/>
            <a:ext cx="431274" cy="410840"/>
          </a:xfrm>
        </p:spPr>
        <p:txBody>
          <a:bodyPr/>
          <a:lstStyle/>
          <a:p>
            <a:r>
              <a:rPr lang="ja-JP" altLang="en-US" dirty="0"/>
              <a:t>商品概要</a:t>
            </a:r>
          </a:p>
        </p:txBody>
      </p:sp>
      <p:pic>
        <p:nvPicPr>
          <p:cNvPr id="9" name="図プレースホルダー 6" descr="アイコン&#10;&#10;自動的に生成された説明">
            <a:extLst>
              <a:ext uri="{FF2B5EF4-FFF2-40B4-BE49-F238E27FC236}">
                <a16:creationId xmlns:a16="http://schemas.microsoft.com/office/drawing/2014/main" id="{80841685-E1FE-1C82-BF86-DD1BE0C4FCFD}"/>
              </a:ext>
            </a:extLst>
          </p:cNvPr>
          <p:cNvPicPr>
            <a:picLocks noGrp="1" noChangeAspect="1"/>
          </p:cNvPicPr>
          <p:nvPr>
            <p:ph type="pic" sz="quarter" idx="11"/>
          </p:nvPr>
        </p:nvPicPr>
        <p:blipFill>
          <a:blip r:embed="rId8" cstate="print">
            <a:extLst>
              <a:ext uri="{28A0092B-C50C-407E-A947-70E740481C1C}">
                <a14:useLocalDpi xmlns:a14="http://schemas.microsoft.com/office/drawing/2010/main" val="0"/>
              </a:ext>
            </a:extLst>
          </a:blip>
          <a:srcRect/>
          <a:stretch>
            <a:fillRect/>
          </a:stretch>
        </p:blipFill>
        <p:spPr>
          <a:xfrm>
            <a:off x="56609" y="31805"/>
            <a:ext cx="498782" cy="497680"/>
          </a:xfrm>
        </p:spPr>
      </p:pic>
    </p:spTree>
    <p:extLst>
      <p:ext uri="{BB962C8B-B14F-4D97-AF65-F5344CB8AC3E}">
        <p14:creationId xmlns:p14="http://schemas.microsoft.com/office/powerpoint/2010/main" val="21929554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424D817A-35F8-4FAE-1BD1-BFD45C953749}"/>
              </a:ext>
            </a:extLst>
          </p:cNvPr>
          <p:cNvSpPr/>
          <p:nvPr/>
        </p:nvSpPr>
        <p:spPr>
          <a:xfrm>
            <a:off x="47328" y="1667240"/>
            <a:ext cx="12144672" cy="5244213"/>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テキスト プレースホルダー 9">
            <a:extLst>
              <a:ext uri="{FF2B5EF4-FFF2-40B4-BE49-F238E27FC236}">
                <a16:creationId xmlns:a16="http://schemas.microsoft.com/office/drawing/2014/main" id="{533FFF10-2625-FF68-77B1-AA629B19849C}"/>
              </a:ext>
            </a:extLst>
          </p:cNvPr>
          <p:cNvSpPr txBox="1">
            <a:spLocks noGrp="1"/>
          </p:cNvSpPr>
          <p:nvPr>
            <p:ph type="body" sz="quarter" idx="10"/>
          </p:nvPr>
        </p:nvSpPr>
        <p:spPr>
          <a:prstGeom prst="rect">
            <a:avLst/>
          </a:prstGeom>
        </p:spPr>
        <p:txBody>
          <a:bodyPr vert="horz" lIns="91440" tIns="45720" rIns="91440" bIns="45720" rtlCol="0" anchor="ctr">
            <a:normAutofit fontScale="85000" lnSpcReduction="10000"/>
          </a:bodyPr>
          <a:lstStyle>
            <a:lvl1pPr marL="0" indent="0" algn="l" defTabSz="914423" rtl="0" eaLnBrk="1" latinLnBrk="0" hangingPunct="1">
              <a:spcBef>
                <a:spcPct val="20000"/>
              </a:spcBef>
              <a:buFont typeface="Arial" pitchFamily="34" charset="0"/>
              <a:buNone/>
              <a:defRPr kumimoji="1" sz="2800" b="1" i="0" kern="1200">
                <a:solidFill>
                  <a:schemeClr val="tx1"/>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defRPr/>
            </a:pPr>
            <a:r>
              <a:rPr kumimoji="1" lang="ja-JP" altLang="en-US" sz="2000" b="1" i="0" u="none" strike="noStrike" kern="1200" cap="none" spc="0" normalizeH="0" baseline="0" noProof="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インタラクションの種類</a:t>
            </a:r>
            <a:r>
              <a:rPr kumimoji="1" lang="en-US" altLang="ja-JP" sz="2000" b="1"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2000" dirty="0">
                <a:solidFill>
                  <a:srgbClr val="C9002C"/>
                </a:solidFill>
                <a:latin typeface="Meiryo"/>
                <a:ea typeface="Meiryo"/>
              </a:rPr>
              <a:t>– </a:t>
            </a:r>
            <a:r>
              <a:rPr lang="ja-JP" altLang="en-US" sz="2000">
                <a:solidFill>
                  <a:srgbClr val="C9002C"/>
                </a:solidFill>
                <a:latin typeface="Meiryo"/>
                <a:ea typeface="Meiryo"/>
              </a:rPr>
              <a:t>スマートフォン版</a:t>
            </a:r>
            <a:r>
              <a:rPr lang="en-US" altLang="ja-JP" sz="2000" dirty="0">
                <a:solidFill>
                  <a:srgbClr val="C9002C"/>
                </a:solidFill>
                <a:latin typeface="Meiryo"/>
                <a:ea typeface="Meiryo"/>
              </a:rPr>
              <a:t> –</a:t>
            </a:r>
            <a:endParaRPr lang="ja-JP" altLang="en-US" sz="2000">
              <a:solidFill>
                <a:srgbClr val="C9002C"/>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2" name="図 1">
            <a:extLst>
              <a:ext uri="{FF2B5EF4-FFF2-40B4-BE49-F238E27FC236}">
                <a16:creationId xmlns:a16="http://schemas.microsoft.com/office/drawing/2014/main" id="{47B04308-4047-9D9E-40CD-927BD7211AE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2414"/>
          <a:stretch/>
        </p:blipFill>
        <p:spPr>
          <a:xfrm>
            <a:off x="3856303" y="2204864"/>
            <a:ext cx="2536931" cy="4269524"/>
          </a:xfrm>
          <a:prstGeom prst="rect">
            <a:avLst/>
          </a:prstGeom>
        </p:spPr>
      </p:pic>
      <p:sp>
        <p:nvSpPr>
          <p:cNvPr id="4" name="object 39">
            <a:extLst>
              <a:ext uri="{FF2B5EF4-FFF2-40B4-BE49-F238E27FC236}">
                <a16:creationId xmlns:a16="http://schemas.microsoft.com/office/drawing/2014/main" id="{62FC07D5-EE73-45C7-87DC-17DEE5E1CFE7}"/>
              </a:ext>
            </a:extLst>
          </p:cNvPr>
          <p:cNvSpPr/>
          <p:nvPr/>
        </p:nvSpPr>
        <p:spPr>
          <a:xfrm>
            <a:off x="30521" y="1200884"/>
            <a:ext cx="4625319" cy="487285"/>
          </a:xfrm>
          <a:prstGeom prst="snip1Rect">
            <a:avLst/>
          </a:prstGeom>
          <a:solidFill>
            <a:srgbClr val="C9002C"/>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マルチビューインタラクションの場合</a:t>
            </a:r>
            <a:endParaRPr lang="ja-JP" altLang="en-US" sz="1400">
              <a:latin typeface="Meiryo" panose="020B0604030504040204" pitchFamily="34" charset="-128"/>
              <a:ea typeface="Meiryo" panose="020B0604030504040204" pitchFamily="34" charset="-128"/>
              <a:cs typeface="+mn-lt"/>
            </a:endParaRPr>
          </a:p>
        </p:txBody>
      </p:sp>
      <p:pic>
        <p:nvPicPr>
          <p:cNvPr id="23" name="図 22" descr="男, 写真, ウォーキング, スキー が含まれている画像&#10;&#10;自動的に生成された説明">
            <a:extLst>
              <a:ext uri="{FF2B5EF4-FFF2-40B4-BE49-F238E27FC236}">
                <a16:creationId xmlns:a16="http://schemas.microsoft.com/office/drawing/2014/main" id="{9E9BABCC-A56A-77FE-DBDA-5F234A18634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1678" t="79623" r="10422" b="14856"/>
          <a:stretch/>
        </p:blipFill>
        <p:spPr>
          <a:xfrm>
            <a:off x="4247367" y="6075537"/>
            <a:ext cx="1796411" cy="251863"/>
          </a:xfrm>
          <a:prstGeom prst="rect">
            <a:avLst/>
          </a:prstGeom>
        </p:spPr>
      </p:pic>
      <p:sp>
        <p:nvSpPr>
          <p:cNvPr id="39" name="フリーフォーム 38">
            <a:extLst>
              <a:ext uri="{FF2B5EF4-FFF2-40B4-BE49-F238E27FC236}">
                <a16:creationId xmlns:a16="http://schemas.microsoft.com/office/drawing/2014/main" id="{732320F2-37F4-D37E-A4D0-01F76463474C}"/>
              </a:ext>
            </a:extLst>
          </p:cNvPr>
          <p:cNvSpPr/>
          <p:nvPr/>
        </p:nvSpPr>
        <p:spPr>
          <a:xfrm>
            <a:off x="6248718" y="2383532"/>
            <a:ext cx="411480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0EBA8BBB-ED90-07AC-38C0-6FD54757D64D}"/>
              </a:ext>
            </a:extLst>
          </p:cNvPr>
          <p:cNvSpPr/>
          <p:nvPr/>
        </p:nvSpPr>
        <p:spPr>
          <a:xfrm>
            <a:off x="7134361" y="2420888"/>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ランディングページに遷移する</a:t>
            </a:r>
            <a:endParaRPr lang="ja-JP" altLang="en-US" sz="1400" dirty="0">
              <a:solidFill>
                <a:srgbClr val="C9002C"/>
              </a:solidFill>
            </a:endParaRPr>
          </a:p>
        </p:txBody>
      </p:sp>
      <p:sp>
        <p:nvSpPr>
          <p:cNvPr id="41" name="フリーフォーム 40">
            <a:extLst>
              <a:ext uri="{FF2B5EF4-FFF2-40B4-BE49-F238E27FC236}">
                <a16:creationId xmlns:a16="http://schemas.microsoft.com/office/drawing/2014/main" id="{A5E78C6C-46B3-1A67-F9FA-D8D742C2FC38}"/>
              </a:ext>
            </a:extLst>
          </p:cNvPr>
          <p:cNvSpPr/>
          <p:nvPr/>
        </p:nvSpPr>
        <p:spPr>
          <a:xfrm>
            <a:off x="6014962" y="3071050"/>
            <a:ext cx="4348556" cy="166176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0D9406BB-6AFC-E244-A3D4-4F42526531F0}"/>
              </a:ext>
            </a:extLst>
          </p:cNvPr>
          <p:cNvSpPr/>
          <p:nvPr/>
        </p:nvSpPr>
        <p:spPr>
          <a:xfrm>
            <a:off x="7134361" y="3645024"/>
            <a:ext cx="3260666" cy="95103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400">
                <a:solidFill>
                  <a:srgbClr val="C9002C"/>
                </a:solidFill>
              </a:rPr>
              <a:t>時間に制限があり、タイムアップになるとランディングページに遷移する</a:t>
            </a:r>
          </a:p>
          <a:p>
            <a:pPr>
              <a:lnSpc>
                <a:spcPct val="120000"/>
              </a:lnSpc>
            </a:pPr>
            <a:r>
              <a:rPr lang="en-US" altLang="ja-JP" sz="1200" dirty="0">
                <a:solidFill>
                  <a:srgbClr val="C9002C"/>
                </a:solidFill>
              </a:rPr>
              <a:t>(</a:t>
            </a:r>
            <a:r>
              <a:rPr lang="ja-JP" altLang="en-US" sz="1200">
                <a:solidFill>
                  <a:srgbClr val="C9002C"/>
                </a:solidFill>
              </a:rPr>
              <a:t>制限時間は原則</a:t>
            </a:r>
            <a:r>
              <a:rPr lang="en-US" altLang="ja-JP" sz="1200" dirty="0">
                <a:solidFill>
                  <a:srgbClr val="C9002C"/>
                </a:solidFill>
              </a:rPr>
              <a:t>5</a:t>
            </a:r>
            <a:r>
              <a:rPr lang="ja-JP" altLang="en-US" sz="1200">
                <a:solidFill>
                  <a:srgbClr val="C9002C"/>
                </a:solidFill>
              </a:rPr>
              <a:t>秒以上。インタラクションの種類によって変動する</a:t>
            </a:r>
            <a:r>
              <a:rPr lang="en-US" altLang="ja-JP" sz="1200" dirty="0">
                <a:solidFill>
                  <a:srgbClr val="C9002C"/>
                </a:solidFill>
              </a:rPr>
              <a:t>)</a:t>
            </a:r>
          </a:p>
        </p:txBody>
      </p:sp>
      <p:sp>
        <p:nvSpPr>
          <p:cNvPr id="43" name="フリーフォーム 42">
            <a:extLst>
              <a:ext uri="{FF2B5EF4-FFF2-40B4-BE49-F238E27FC236}">
                <a16:creationId xmlns:a16="http://schemas.microsoft.com/office/drawing/2014/main" id="{7C9A3A5D-1A69-42ED-C5B6-C06A19F0F801}"/>
              </a:ext>
            </a:extLst>
          </p:cNvPr>
          <p:cNvSpPr/>
          <p:nvPr/>
        </p:nvSpPr>
        <p:spPr>
          <a:xfrm>
            <a:off x="5331916" y="4117651"/>
            <a:ext cx="5031602" cy="1904133"/>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2" name="図 21">
            <a:extLst>
              <a:ext uri="{FF2B5EF4-FFF2-40B4-BE49-F238E27FC236}">
                <a16:creationId xmlns:a16="http://schemas.microsoft.com/office/drawing/2014/main" id="{7DE70E23-7801-B6F8-C8C3-2ED3C79C7809}"/>
              </a:ext>
            </a:extLst>
          </p:cNvPr>
          <p:cNvPicPr>
            <a:picLocks noChangeAspect="1"/>
          </p:cNvPicPr>
          <p:nvPr/>
        </p:nvPicPr>
        <p:blipFill>
          <a:blip r:embed="rId4"/>
          <a:stretch>
            <a:fillRect/>
          </a:stretch>
        </p:blipFill>
        <p:spPr>
          <a:xfrm>
            <a:off x="5273835" y="4157847"/>
            <a:ext cx="516418" cy="630333"/>
          </a:xfrm>
          <a:prstGeom prst="rect">
            <a:avLst/>
          </a:prstGeom>
        </p:spPr>
      </p:pic>
      <p:sp>
        <p:nvSpPr>
          <p:cNvPr id="44" name="正方形/長方形 43">
            <a:extLst>
              <a:ext uri="{FF2B5EF4-FFF2-40B4-BE49-F238E27FC236}">
                <a16:creationId xmlns:a16="http://schemas.microsoft.com/office/drawing/2014/main" id="{85235C94-3C98-F727-C7D9-646322D0220A}"/>
              </a:ext>
            </a:extLst>
          </p:cNvPr>
          <p:cNvSpPr/>
          <p:nvPr/>
        </p:nvSpPr>
        <p:spPr>
          <a:xfrm>
            <a:off x="7134361" y="5340358"/>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スワイプで写真や</a:t>
            </a:r>
            <a:r>
              <a:rPr lang="en-US" altLang="ja-JP" sz="1400" dirty="0">
                <a:solidFill>
                  <a:srgbClr val="C9002C"/>
                </a:solidFill>
              </a:rPr>
              <a:t>3</a:t>
            </a:r>
            <a:r>
              <a:rPr lang="en" altLang="ja-JP" sz="1400" dirty="0">
                <a:solidFill>
                  <a:srgbClr val="C9002C"/>
                </a:solidFill>
              </a:rPr>
              <a:t>D</a:t>
            </a:r>
            <a:r>
              <a:rPr lang="ja-JP" altLang="en-US" sz="1400">
                <a:solidFill>
                  <a:srgbClr val="C9002C"/>
                </a:solidFill>
              </a:rPr>
              <a:t>モデルを</a:t>
            </a:r>
            <a:r>
              <a:rPr lang="en-US" altLang="ja-JP" sz="1400" dirty="0">
                <a:solidFill>
                  <a:srgbClr val="C9002C"/>
                </a:solidFill>
              </a:rPr>
              <a:t>360°</a:t>
            </a:r>
            <a:r>
              <a:rPr lang="ja-JP" altLang="en-US" sz="1400">
                <a:solidFill>
                  <a:srgbClr val="C9002C"/>
                </a:solidFill>
              </a:rPr>
              <a:t>回すことができる</a:t>
            </a:r>
          </a:p>
        </p:txBody>
      </p:sp>
      <p:sp>
        <p:nvSpPr>
          <p:cNvPr id="45" name="フリーフォーム 44">
            <a:extLst>
              <a:ext uri="{FF2B5EF4-FFF2-40B4-BE49-F238E27FC236}">
                <a16:creationId xmlns:a16="http://schemas.microsoft.com/office/drawing/2014/main" id="{7DE8E0F1-322A-F650-461B-370B1347AFF6}"/>
              </a:ext>
            </a:extLst>
          </p:cNvPr>
          <p:cNvSpPr/>
          <p:nvPr/>
        </p:nvSpPr>
        <p:spPr>
          <a:xfrm flipH="1">
            <a:off x="623392" y="2383532"/>
            <a:ext cx="337667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EFE6C510-4BC1-BFB3-BF38-76C0BB6C7DB0}"/>
              </a:ext>
            </a:extLst>
          </p:cNvPr>
          <p:cNvSpPr/>
          <p:nvPr/>
        </p:nvSpPr>
        <p:spPr>
          <a:xfrm>
            <a:off x="725765" y="2420888"/>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ヤフートップページに戻る</a:t>
            </a:r>
          </a:p>
        </p:txBody>
      </p:sp>
      <p:sp>
        <p:nvSpPr>
          <p:cNvPr id="48" name="フリーフォーム 47">
            <a:extLst>
              <a:ext uri="{FF2B5EF4-FFF2-40B4-BE49-F238E27FC236}">
                <a16:creationId xmlns:a16="http://schemas.microsoft.com/office/drawing/2014/main" id="{AA803A02-9DD5-2BA3-FDF6-0ED6E204B363}"/>
              </a:ext>
            </a:extLst>
          </p:cNvPr>
          <p:cNvSpPr/>
          <p:nvPr/>
        </p:nvSpPr>
        <p:spPr>
          <a:xfrm flipH="1" flipV="1">
            <a:off x="623392" y="5108209"/>
            <a:ext cx="3754041" cy="1094014"/>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54041"/>
              <a:gd name="connsiteY0" fmla="*/ 0 h 1094014"/>
              <a:gd name="connsiteX1" fmla="*/ 1101271 w 3754041"/>
              <a:gd name="connsiteY1" fmla="*/ 1094014 h 1094014"/>
              <a:gd name="connsiteX2" fmla="*/ 1472746 w 3754041"/>
              <a:gd name="connsiteY2" fmla="*/ 1094014 h 1094014"/>
              <a:gd name="connsiteX3" fmla="*/ 3754041 w 3754041"/>
              <a:gd name="connsiteY3" fmla="*/ 1094014 h 1094014"/>
            </a:gdLst>
            <a:ahLst/>
            <a:cxnLst>
              <a:cxn ang="0">
                <a:pos x="connsiteX0" y="connsiteY0"/>
              </a:cxn>
              <a:cxn ang="0">
                <a:pos x="connsiteX1" y="connsiteY1"/>
              </a:cxn>
              <a:cxn ang="0">
                <a:pos x="connsiteX2" y="connsiteY2"/>
              </a:cxn>
              <a:cxn ang="0">
                <a:pos x="connsiteX3" y="connsiteY3"/>
              </a:cxn>
            </a:cxnLst>
            <a:rect l="l" t="t" r="r" b="b"/>
            <a:pathLst>
              <a:path w="3754041" h="1094014">
                <a:moveTo>
                  <a:pt x="0" y="0"/>
                </a:moveTo>
                <a:lnTo>
                  <a:pt x="1101271" y="1094014"/>
                </a:lnTo>
                <a:lnTo>
                  <a:pt x="1472746" y="1094014"/>
                </a:lnTo>
                <a:lnTo>
                  <a:pt x="3754041" y="109401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正方形/長方形 48">
            <a:extLst>
              <a:ext uri="{FF2B5EF4-FFF2-40B4-BE49-F238E27FC236}">
                <a16:creationId xmlns:a16="http://schemas.microsoft.com/office/drawing/2014/main" id="{AB834CA1-5DC2-E05B-5388-20F10E730E18}"/>
              </a:ext>
            </a:extLst>
          </p:cNvPr>
          <p:cNvSpPr/>
          <p:nvPr/>
        </p:nvSpPr>
        <p:spPr>
          <a:xfrm>
            <a:off x="725765" y="4428032"/>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ボタンを押すと</a:t>
            </a:r>
          </a:p>
          <a:p>
            <a:pPr>
              <a:lnSpc>
                <a:spcPct val="120000"/>
              </a:lnSpc>
            </a:pPr>
            <a:r>
              <a:rPr lang="ja-JP" altLang="en-US" sz="1400">
                <a:solidFill>
                  <a:srgbClr val="C9002C"/>
                </a:solidFill>
              </a:rPr>
              <a:t>ランディングページに遷移する</a:t>
            </a:r>
          </a:p>
        </p:txBody>
      </p:sp>
      <p:sp>
        <p:nvSpPr>
          <p:cNvPr id="35" name="円/楕円 34">
            <a:extLst>
              <a:ext uri="{FF2B5EF4-FFF2-40B4-BE49-F238E27FC236}">
                <a16:creationId xmlns:a16="http://schemas.microsoft.com/office/drawing/2014/main" id="{10DDB5A2-AA92-8D35-5E88-D53D7147F7FA}"/>
              </a:ext>
            </a:extLst>
          </p:cNvPr>
          <p:cNvSpPr>
            <a:spLocks noChangeAspect="1"/>
          </p:cNvSpPr>
          <p:nvPr/>
        </p:nvSpPr>
        <p:spPr>
          <a:xfrm>
            <a:off x="5259945" y="4027660"/>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5" name="円/楕円 24">
            <a:extLst>
              <a:ext uri="{FF2B5EF4-FFF2-40B4-BE49-F238E27FC236}">
                <a16:creationId xmlns:a16="http://schemas.microsoft.com/office/drawing/2014/main" id="{17D339FF-1842-7B9D-37C0-3DC7580C7DAD}"/>
              </a:ext>
            </a:extLst>
          </p:cNvPr>
          <p:cNvSpPr>
            <a:spLocks noChangeAspect="1"/>
          </p:cNvSpPr>
          <p:nvPr/>
        </p:nvSpPr>
        <p:spPr>
          <a:xfrm>
            <a:off x="6217208"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1" name="円/楕円 30">
            <a:extLst>
              <a:ext uri="{FF2B5EF4-FFF2-40B4-BE49-F238E27FC236}">
                <a16:creationId xmlns:a16="http://schemas.microsoft.com/office/drawing/2014/main" id="{C42FB47C-0410-963E-63DA-CE92D7CA78DE}"/>
              </a:ext>
            </a:extLst>
          </p:cNvPr>
          <p:cNvSpPr>
            <a:spLocks noChangeAspect="1"/>
          </p:cNvSpPr>
          <p:nvPr/>
        </p:nvSpPr>
        <p:spPr>
          <a:xfrm>
            <a:off x="3959783"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4" name="円/楕円 33">
            <a:extLst>
              <a:ext uri="{FF2B5EF4-FFF2-40B4-BE49-F238E27FC236}">
                <a16:creationId xmlns:a16="http://schemas.microsoft.com/office/drawing/2014/main" id="{938A64A2-3769-FBE6-D258-427FE519DCCB}"/>
              </a:ext>
            </a:extLst>
          </p:cNvPr>
          <p:cNvSpPr>
            <a:spLocks noChangeAspect="1"/>
          </p:cNvSpPr>
          <p:nvPr/>
        </p:nvSpPr>
        <p:spPr>
          <a:xfrm>
            <a:off x="5945745" y="3013248"/>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6" name="円/楕円 35">
            <a:extLst>
              <a:ext uri="{FF2B5EF4-FFF2-40B4-BE49-F238E27FC236}">
                <a16:creationId xmlns:a16="http://schemas.microsoft.com/office/drawing/2014/main" id="{D3EE3A64-78D1-A6CC-8481-848F8F0BCCE9}"/>
              </a:ext>
            </a:extLst>
          </p:cNvPr>
          <p:cNvSpPr>
            <a:spLocks noChangeAspect="1"/>
          </p:cNvSpPr>
          <p:nvPr/>
        </p:nvSpPr>
        <p:spPr>
          <a:xfrm>
            <a:off x="4345545" y="6163642"/>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1" name="円/楕円 50">
            <a:extLst>
              <a:ext uri="{FF2B5EF4-FFF2-40B4-BE49-F238E27FC236}">
                <a16:creationId xmlns:a16="http://schemas.microsoft.com/office/drawing/2014/main" id="{1FE747E4-7A84-0FCB-DA25-C4A159E8AD58}"/>
              </a:ext>
            </a:extLst>
          </p:cNvPr>
          <p:cNvSpPr/>
          <p:nvPr/>
        </p:nvSpPr>
        <p:spPr>
          <a:xfrm>
            <a:off x="10102524"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54" name="グラフィックス 53" descr="信号 単色塗りつぶし">
            <a:extLst>
              <a:ext uri="{FF2B5EF4-FFF2-40B4-BE49-F238E27FC236}">
                <a16:creationId xmlns:a16="http://schemas.microsoft.com/office/drawing/2014/main" id="{20EBD065-08CE-8180-4CB9-FFEE91C5B85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711284" y="1376824"/>
            <a:ext cx="468000" cy="468000"/>
          </a:xfrm>
          <a:prstGeom prst="rect">
            <a:avLst/>
          </a:prstGeom>
        </p:spPr>
      </p:pic>
      <p:grpSp>
        <p:nvGrpSpPr>
          <p:cNvPr id="55" name="グループ化 54">
            <a:extLst>
              <a:ext uri="{FF2B5EF4-FFF2-40B4-BE49-F238E27FC236}">
                <a16:creationId xmlns:a16="http://schemas.microsoft.com/office/drawing/2014/main" id="{3DA38770-E6DF-2017-339F-866D4E638211}"/>
              </a:ext>
            </a:extLst>
          </p:cNvPr>
          <p:cNvGrpSpPr/>
          <p:nvPr/>
        </p:nvGrpSpPr>
        <p:grpSpPr>
          <a:xfrm>
            <a:off x="5999745" y="5844379"/>
            <a:ext cx="720000" cy="720000"/>
            <a:chOff x="6177344" y="2869729"/>
            <a:chExt cx="720000" cy="720000"/>
          </a:xfrm>
        </p:grpSpPr>
        <p:sp>
          <p:nvSpPr>
            <p:cNvPr id="56" name="円/楕円 55">
              <a:extLst>
                <a:ext uri="{FF2B5EF4-FFF2-40B4-BE49-F238E27FC236}">
                  <a16:creationId xmlns:a16="http://schemas.microsoft.com/office/drawing/2014/main" id="{3F46ECCF-A7D3-CD83-4B70-C88D128D25A8}"/>
                </a:ext>
              </a:extLst>
            </p:cNvPr>
            <p:cNvSpPr/>
            <p:nvPr/>
          </p:nvSpPr>
          <p:spPr>
            <a:xfrm>
              <a:off x="6177344" y="2869729"/>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57" name="グラフィックス 56" descr="スマート フォン 単色塗りつぶし">
              <a:extLst>
                <a:ext uri="{FF2B5EF4-FFF2-40B4-BE49-F238E27FC236}">
                  <a16:creationId xmlns:a16="http://schemas.microsoft.com/office/drawing/2014/main" id="{FACB839F-E74A-5CA5-2AD1-54CD73878731}"/>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357344" y="3049729"/>
              <a:ext cx="360000" cy="360000"/>
            </a:xfrm>
            <a:prstGeom prst="rect">
              <a:avLst/>
            </a:prstGeom>
          </p:spPr>
        </p:pic>
      </p:grpSp>
      <p:sp>
        <p:nvSpPr>
          <p:cNvPr id="8" name="テキスト プレースホルダー 3">
            <a:extLst>
              <a:ext uri="{FF2B5EF4-FFF2-40B4-BE49-F238E27FC236}">
                <a16:creationId xmlns:a16="http://schemas.microsoft.com/office/drawing/2014/main" id="{7372F66A-31C5-1DC3-EC97-FFAE79DCFB96}"/>
              </a:ext>
            </a:extLst>
          </p:cNvPr>
          <p:cNvSpPr>
            <a:spLocks noGrp="1"/>
          </p:cNvSpPr>
          <p:nvPr>
            <p:ph type="body" sz="quarter" idx="12"/>
          </p:nvPr>
        </p:nvSpPr>
        <p:spPr>
          <a:xfrm>
            <a:off x="600427" y="78666"/>
            <a:ext cx="431274" cy="410840"/>
          </a:xfrm>
        </p:spPr>
        <p:txBody>
          <a:bodyPr/>
          <a:lstStyle/>
          <a:p>
            <a:r>
              <a:rPr lang="ja-JP" altLang="en-US" dirty="0"/>
              <a:t>商品概要</a:t>
            </a:r>
          </a:p>
        </p:txBody>
      </p:sp>
      <p:pic>
        <p:nvPicPr>
          <p:cNvPr id="9" name="図プレースホルダー 6" descr="アイコン&#10;&#10;自動的に生成された説明">
            <a:extLst>
              <a:ext uri="{FF2B5EF4-FFF2-40B4-BE49-F238E27FC236}">
                <a16:creationId xmlns:a16="http://schemas.microsoft.com/office/drawing/2014/main" id="{9FE79305-F897-4DF8-C680-CEA5E54992E4}"/>
              </a:ext>
            </a:extLst>
          </p:cNvPr>
          <p:cNvPicPr>
            <a:picLocks noGrp="1" noChangeAspect="1"/>
          </p:cNvPicPr>
          <p:nvPr>
            <p:ph type="pic" sz="quarter" idx="11"/>
          </p:nvPr>
        </p:nvPicPr>
        <p:blipFill>
          <a:blip r:embed="rId9" cstate="print">
            <a:extLst>
              <a:ext uri="{28A0092B-C50C-407E-A947-70E740481C1C}">
                <a14:useLocalDpi xmlns:a14="http://schemas.microsoft.com/office/drawing/2010/main" val="0"/>
              </a:ext>
            </a:extLst>
          </a:blip>
          <a:srcRect/>
          <a:stretch>
            <a:fillRect/>
          </a:stretch>
        </p:blipFill>
        <p:spPr>
          <a:xfrm>
            <a:off x="56609" y="31805"/>
            <a:ext cx="498782" cy="497680"/>
          </a:xfrm>
        </p:spPr>
      </p:pic>
    </p:spTree>
    <p:extLst>
      <p:ext uri="{BB962C8B-B14F-4D97-AF65-F5344CB8AC3E}">
        <p14:creationId xmlns:p14="http://schemas.microsoft.com/office/powerpoint/2010/main" val="6781211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424D817A-35F8-4FAE-1BD1-BFD45C953749}"/>
              </a:ext>
            </a:extLst>
          </p:cNvPr>
          <p:cNvSpPr/>
          <p:nvPr/>
        </p:nvSpPr>
        <p:spPr>
          <a:xfrm>
            <a:off x="47328" y="1667240"/>
            <a:ext cx="12144672" cy="5244213"/>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7" name="図 6" descr="グラフィカル ユーザー インターフェイス, アプリケーション&#10;&#10;自動的に生成された説明">
            <a:extLst>
              <a:ext uri="{FF2B5EF4-FFF2-40B4-BE49-F238E27FC236}">
                <a16:creationId xmlns:a16="http://schemas.microsoft.com/office/drawing/2014/main" id="{F37B7D9B-AA65-81C5-1418-A0DC7AC2079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23320" y="2067125"/>
            <a:ext cx="2651392" cy="4204517"/>
          </a:xfrm>
          <a:prstGeom prst="rect">
            <a:avLst/>
          </a:prstGeom>
        </p:spPr>
      </p:pic>
      <p:sp>
        <p:nvSpPr>
          <p:cNvPr id="10" name="テキスト プレースホルダー 9">
            <a:extLst>
              <a:ext uri="{FF2B5EF4-FFF2-40B4-BE49-F238E27FC236}">
                <a16:creationId xmlns:a16="http://schemas.microsoft.com/office/drawing/2014/main" id="{533FFF10-2625-FF68-77B1-AA629B19849C}"/>
              </a:ext>
            </a:extLst>
          </p:cNvPr>
          <p:cNvSpPr txBox="1">
            <a:spLocks noGrp="1"/>
          </p:cNvSpPr>
          <p:nvPr>
            <p:ph type="body" sz="quarter" idx="10"/>
          </p:nvPr>
        </p:nvSpPr>
        <p:spPr>
          <a:prstGeom prst="rect">
            <a:avLst/>
          </a:prstGeom>
        </p:spPr>
        <p:txBody>
          <a:bodyPr vert="horz" lIns="91440" tIns="45720" rIns="91440" bIns="45720" rtlCol="0" anchor="ctr">
            <a:normAutofit fontScale="70000" lnSpcReduction="20000"/>
          </a:bodyPr>
          <a:lstStyle>
            <a:lvl1pPr marL="0" indent="0" algn="l" defTabSz="914423" rtl="0" eaLnBrk="1" latinLnBrk="0" hangingPunct="1">
              <a:spcBef>
                <a:spcPct val="20000"/>
              </a:spcBef>
              <a:buFont typeface="Arial" pitchFamily="34" charset="0"/>
              <a:buNone/>
              <a:defRPr kumimoji="1" sz="2800" b="1" i="0" kern="1200">
                <a:solidFill>
                  <a:schemeClr val="tx1"/>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defRPr/>
            </a:pPr>
            <a:r>
              <a:rPr kumimoji="1" lang="ja-JP" altLang="en-US" sz="2400" b="1" i="0" u="none" strike="noStrike" kern="1200" cap="none" spc="0" normalizeH="0" baseline="0" noProof="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インタラクションの種類</a:t>
            </a:r>
            <a:r>
              <a:rPr kumimoji="1" lang="en-US" altLang="ja-JP" sz="2400" b="1"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2000" dirty="0">
                <a:solidFill>
                  <a:srgbClr val="C9002C"/>
                </a:solidFill>
                <a:latin typeface="Meiryo"/>
                <a:ea typeface="Meiryo"/>
              </a:rPr>
              <a:t>– </a:t>
            </a:r>
            <a:r>
              <a:rPr lang="ja-JP" altLang="en-US" sz="2000">
                <a:solidFill>
                  <a:srgbClr val="C9002C"/>
                </a:solidFill>
                <a:latin typeface="Meiryo"/>
                <a:ea typeface="Meiryo"/>
              </a:rPr>
              <a:t>スマートフォン版</a:t>
            </a:r>
            <a:r>
              <a:rPr lang="en-US" altLang="ja-JP" sz="2000" dirty="0">
                <a:solidFill>
                  <a:srgbClr val="C9002C"/>
                </a:solidFill>
                <a:latin typeface="Meiryo"/>
                <a:ea typeface="Meiryo"/>
              </a:rPr>
              <a:t> –</a:t>
            </a:r>
            <a:endParaRPr lang="ja-JP" altLang="en-US" sz="2000">
              <a:solidFill>
                <a:srgbClr val="C9002C"/>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 name="object 39">
            <a:extLst>
              <a:ext uri="{FF2B5EF4-FFF2-40B4-BE49-F238E27FC236}">
                <a16:creationId xmlns:a16="http://schemas.microsoft.com/office/drawing/2014/main" id="{62FC07D5-EE73-45C7-87DC-17DEE5E1CFE7}"/>
              </a:ext>
            </a:extLst>
          </p:cNvPr>
          <p:cNvSpPr/>
          <p:nvPr/>
        </p:nvSpPr>
        <p:spPr>
          <a:xfrm>
            <a:off x="30522" y="1200884"/>
            <a:ext cx="4216846" cy="487285"/>
          </a:xfrm>
          <a:prstGeom prst="snip1Rect">
            <a:avLst/>
          </a:prstGeom>
          <a:solidFill>
            <a:srgbClr val="C9002C"/>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タップインタラクションの場合</a:t>
            </a:r>
            <a:endParaRPr lang="ja-JP" altLang="en-US" sz="1400">
              <a:latin typeface="Meiryo" panose="020B0604030504040204" pitchFamily="34" charset="-128"/>
              <a:ea typeface="Meiryo" panose="020B0604030504040204" pitchFamily="34" charset="-128"/>
              <a:cs typeface="+mn-lt"/>
            </a:endParaRPr>
          </a:p>
        </p:txBody>
      </p:sp>
      <p:sp>
        <p:nvSpPr>
          <p:cNvPr id="39" name="フリーフォーム 38">
            <a:extLst>
              <a:ext uri="{FF2B5EF4-FFF2-40B4-BE49-F238E27FC236}">
                <a16:creationId xmlns:a16="http://schemas.microsoft.com/office/drawing/2014/main" id="{732320F2-37F4-D37E-A4D0-01F76463474C}"/>
              </a:ext>
            </a:extLst>
          </p:cNvPr>
          <p:cNvSpPr/>
          <p:nvPr/>
        </p:nvSpPr>
        <p:spPr>
          <a:xfrm>
            <a:off x="6248718" y="2383532"/>
            <a:ext cx="411480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0EBA8BBB-ED90-07AC-38C0-6FD54757D64D}"/>
              </a:ext>
            </a:extLst>
          </p:cNvPr>
          <p:cNvSpPr/>
          <p:nvPr/>
        </p:nvSpPr>
        <p:spPr>
          <a:xfrm>
            <a:off x="7134361" y="2420888"/>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ランディングページに遷移する</a:t>
            </a:r>
            <a:endParaRPr lang="ja-JP" altLang="en-US" sz="1400" dirty="0">
              <a:solidFill>
                <a:srgbClr val="C9002C"/>
              </a:solidFill>
            </a:endParaRPr>
          </a:p>
        </p:txBody>
      </p:sp>
      <p:sp>
        <p:nvSpPr>
          <p:cNvPr id="41" name="フリーフォーム 40">
            <a:extLst>
              <a:ext uri="{FF2B5EF4-FFF2-40B4-BE49-F238E27FC236}">
                <a16:creationId xmlns:a16="http://schemas.microsoft.com/office/drawing/2014/main" id="{A5E78C6C-46B3-1A67-F9FA-D8D742C2FC38}"/>
              </a:ext>
            </a:extLst>
          </p:cNvPr>
          <p:cNvSpPr/>
          <p:nvPr/>
        </p:nvSpPr>
        <p:spPr>
          <a:xfrm>
            <a:off x="6014962" y="3071050"/>
            <a:ext cx="4348556" cy="166176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0D9406BB-6AFC-E244-A3D4-4F42526531F0}"/>
              </a:ext>
            </a:extLst>
          </p:cNvPr>
          <p:cNvSpPr/>
          <p:nvPr/>
        </p:nvSpPr>
        <p:spPr>
          <a:xfrm>
            <a:off x="7134361" y="3645024"/>
            <a:ext cx="3260666" cy="95103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400">
                <a:solidFill>
                  <a:srgbClr val="C9002C"/>
                </a:solidFill>
              </a:rPr>
              <a:t>時間に制限があり、タイムアップになるとランディングページに遷移する</a:t>
            </a:r>
          </a:p>
          <a:p>
            <a:pPr>
              <a:lnSpc>
                <a:spcPct val="120000"/>
              </a:lnSpc>
            </a:pPr>
            <a:r>
              <a:rPr lang="en-US" altLang="ja-JP" sz="1200" dirty="0">
                <a:solidFill>
                  <a:srgbClr val="C9002C"/>
                </a:solidFill>
              </a:rPr>
              <a:t>(</a:t>
            </a:r>
            <a:r>
              <a:rPr lang="ja-JP" altLang="en-US" sz="1200">
                <a:solidFill>
                  <a:srgbClr val="C9002C"/>
                </a:solidFill>
              </a:rPr>
              <a:t>制限時間は原則</a:t>
            </a:r>
            <a:r>
              <a:rPr lang="en-US" altLang="ja-JP" sz="1200" dirty="0">
                <a:solidFill>
                  <a:srgbClr val="C9002C"/>
                </a:solidFill>
              </a:rPr>
              <a:t>5</a:t>
            </a:r>
            <a:r>
              <a:rPr lang="ja-JP" altLang="en-US" sz="1200">
                <a:solidFill>
                  <a:srgbClr val="C9002C"/>
                </a:solidFill>
              </a:rPr>
              <a:t>秒以上。インタラクションの種類によって変動する</a:t>
            </a:r>
            <a:r>
              <a:rPr lang="en-US" altLang="ja-JP" sz="1200" dirty="0">
                <a:solidFill>
                  <a:srgbClr val="C9002C"/>
                </a:solidFill>
              </a:rPr>
              <a:t>)</a:t>
            </a:r>
          </a:p>
        </p:txBody>
      </p:sp>
      <p:sp>
        <p:nvSpPr>
          <p:cNvPr id="43" name="フリーフォーム 42">
            <a:extLst>
              <a:ext uri="{FF2B5EF4-FFF2-40B4-BE49-F238E27FC236}">
                <a16:creationId xmlns:a16="http://schemas.microsoft.com/office/drawing/2014/main" id="{7C9A3A5D-1A69-42ED-C5B6-C06A19F0F801}"/>
              </a:ext>
            </a:extLst>
          </p:cNvPr>
          <p:cNvSpPr/>
          <p:nvPr/>
        </p:nvSpPr>
        <p:spPr>
          <a:xfrm>
            <a:off x="5331916" y="4117651"/>
            <a:ext cx="5031602" cy="1904133"/>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2" name="図 21">
            <a:extLst>
              <a:ext uri="{FF2B5EF4-FFF2-40B4-BE49-F238E27FC236}">
                <a16:creationId xmlns:a16="http://schemas.microsoft.com/office/drawing/2014/main" id="{7DE70E23-7801-B6F8-C8C3-2ED3C79C7809}"/>
              </a:ext>
            </a:extLst>
          </p:cNvPr>
          <p:cNvPicPr>
            <a:picLocks noChangeAspect="1"/>
          </p:cNvPicPr>
          <p:nvPr/>
        </p:nvPicPr>
        <p:blipFill>
          <a:blip r:embed="rId3"/>
          <a:stretch>
            <a:fillRect/>
          </a:stretch>
        </p:blipFill>
        <p:spPr>
          <a:xfrm>
            <a:off x="5005483" y="4193314"/>
            <a:ext cx="516418" cy="630333"/>
          </a:xfrm>
          <a:prstGeom prst="rect">
            <a:avLst/>
          </a:prstGeom>
        </p:spPr>
      </p:pic>
      <p:sp>
        <p:nvSpPr>
          <p:cNvPr id="44" name="正方形/長方形 43">
            <a:extLst>
              <a:ext uri="{FF2B5EF4-FFF2-40B4-BE49-F238E27FC236}">
                <a16:creationId xmlns:a16="http://schemas.microsoft.com/office/drawing/2014/main" id="{85235C94-3C98-F727-C7D9-646322D0220A}"/>
              </a:ext>
            </a:extLst>
          </p:cNvPr>
          <p:cNvSpPr/>
          <p:nvPr/>
        </p:nvSpPr>
        <p:spPr>
          <a:xfrm>
            <a:off x="7134361" y="5340358"/>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C9002C"/>
                </a:solidFill>
              </a:rPr>
              <a:t>タップすることでストーリーをすすめたり、ゲームをするこができる</a:t>
            </a:r>
          </a:p>
        </p:txBody>
      </p:sp>
      <p:sp>
        <p:nvSpPr>
          <p:cNvPr id="45" name="フリーフォーム 44">
            <a:extLst>
              <a:ext uri="{FF2B5EF4-FFF2-40B4-BE49-F238E27FC236}">
                <a16:creationId xmlns:a16="http://schemas.microsoft.com/office/drawing/2014/main" id="{7DE8E0F1-322A-F650-461B-370B1347AFF6}"/>
              </a:ext>
            </a:extLst>
          </p:cNvPr>
          <p:cNvSpPr/>
          <p:nvPr/>
        </p:nvSpPr>
        <p:spPr>
          <a:xfrm flipH="1">
            <a:off x="623392" y="2383532"/>
            <a:ext cx="337667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EFE6C510-4BC1-BFB3-BF38-76C0BB6C7DB0}"/>
              </a:ext>
            </a:extLst>
          </p:cNvPr>
          <p:cNvSpPr/>
          <p:nvPr/>
        </p:nvSpPr>
        <p:spPr>
          <a:xfrm>
            <a:off x="725765" y="2420888"/>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ヤフートップページに戻る</a:t>
            </a:r>
          </a:p>
        </p:txBody>
      </p:sp>
      <p:sp>
        <p:nvSpPr>
          <p:cNvPr id="48" name="フリーフォーム 47">
            <a:extLst>
              <a:ext uri="{FF2B5EF4-FFF2-40B4-BE49-F238E27FC236}">
                <a16:creationId xmlns:a16="http://schemas.microsoft.com/office/drawing/2014/main" id="{AA803A02-9DD5-2BA3-FDF6-0ED6E204B363}"/>
              </a:ext>
            </a:extLst>
          </p:cNvPr>
          <p:cNvSpPr/>
          <p:nvPr/>
        </p:nvSpPr>
        <p:spPr>
          <a:xfrm flipH="1" flipV="1">
            <a:off x="623391" y="5108209"/>
            <a:ext cx="4021035" cy="672217"/>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54041"/>
              <a:gd name="connsiteY0" fmla="*/ 0 h 1094014"/>
              <a:gd name="connsiteX1" fmla="*/ 1101271 w 3754041"/>
              <a:gd name="connsiteY1" fmla="*/ 1094014 h 1094014"/>
              <a:gd name="connsiteX2" fmla="*/ 1472746 w 3754041"/>
              <a:gd name="connsiteY2" fmla="*/ 1094014 h 1094014"/>
              <a:gd name="connsiteX3" fmla="*/ 3754041 w 3754041"/>
              <a:gd name="connsiteY3" fmla="*/ 1094014 h 1094014"/>
            </a:gdLst>
            <a:ahLst/>
            <a:cxnLst>
              <a:cxn ang="0">
                <a:pos x="connsiteX0" y="connsiteY0"/>
              </a:cxn>
              <a:cxn ang="0">
                <a:pos x="connsiteX1" y="connsiteY1"/>
              </a:cxn>
              <a:cxn ang="0">
                <a:pos x="connsiteX2" y="connsiteY2"/>
              </a:cxn>
              <a:cxn ang="0">
                <a:pos x="connsiteX3" y="connsiteY3"/>
              </a:cxn>
            </a:cxnLst>
            <a:rect l="l" t="t" r="r" b="b"/>
            <a:pathLst>
              <a:path w="3754041" h="1094014">
                <a:moveTo>
                  <a:pt x="0" y="0"/>
                </a:moveTo>
                <a:lnTo>
                  <a:pt x="1101271" y="1094014"/>
                </a:lnTo>
                <a:lnTo>
                  <a:pt x="1472746" y="1094014"/>
                </a:lnTo>
                <a:lnTo>
                  <a:pt x="3754041" y="109401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正方形/長方形 48">
            <a:extLst>
              <a:ext uri="{FF2B5EF4-FFF2-40B4-BE49-F238E27FC236}">
                <a16:creationId xmlns:a16="http://schemas.microsoft.com/office/drawing/2014/main" id="{AB834CA1-5DC2-E05B-5388-20F10E730E18}"/>
              </a:ext>
            </a:extLst>
          </p:cNvPr>
          <p:cNvSpPr/>
          <p:nvPr/>
        </p:nvSpPr>
        <p:spPr>
          <a:xfrm>
            <a:off x="725765" y="4428032"/>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ボタンを押すと</a:t>
            </a:r>
          </a:p>
          <a:p>
            <a:pPr>
              <a:lnSpc>
                <a:spcPct val="120000"/>
              </a:lnSpc>
            </a:pPr>
            <a:r>
              <a:rPr lang="ja-JP" altLang="en-US" sz="1400">
                <a:solidFill>
                  <a:srgbClr val="C9002C"/>
                </a:solidFill>
              </a:rPr>
              <a:t>ランディングページに遷移する</a:t>
            </a:r>
          </a:p>
        </p:txBody>
      </p:sp>
      <p:sp>
        <p:nvSpPr>
          <p:cNvPr id="35" name="円/楕円 34">
            <a:extLst>
              <a:ext uri="{FF2B5EF4-FFF2-40B4-BE49-F238E27FC236}">
                <a16:creationId xmlns:a16="http://schemas.microsoft.com/office/drawing/2014/main" id="{10DDB5A2-AA92-8D35-5E88-D53D7147F7FA}"/>
              </a:ext>
            </a:extLst>
          </p:cNvPr>
          <p:cNvSpPr>
            <a:spLocks noChangeAspect="1"/>
          </p:cNvSpPr>
          <p:nvPr/>
        </p:nvSpPr>
        <p:spPr>
          <a:xfrm>
            <a:off x="4991593" y="4063127"/>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5" name="円/楕円 24">
            <a:extLst>
              <a:ext uri="{FF2B5EF4-FFF2-40B4-BE49-F238E27FC236}">
                <a16:creationId xmlns:a16="http://schemas.microsoft.com/office/drawing/2014/main" id="{17D339FF-1842-7B9D-37C0-3DC7580C7DAD}"/>
              </a:ext>
            </a:extLst>
          </p:cNvPr>
          <p:cNvSpPr>
            <a:spLocks noChangeAspect="1"/>
          </p:cNvSpPr>
          <p:nvPr/>
        </p:nvSpPr>
        <p:spPr>
          <a:xfrm>
            <a:off x="6217208"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1" name="円/楕円 30">
            <a:extLst>
              <a:ext uri="{FF2B5EF4-FFF2-40B4-BE49-F238E27FC236}">
                <a16:creationId xmlns:a16="http://schemas.microsoft.com/office/drawing/2014/main" id="{C42FB47C-0410-963E-63DA-CE92D7CA78DE}"/>
              </a:ext>
            </a:extLst>
          </p:cNvPr>
          <p:cNvSpPr>
            <a:spLocks noChangeAspect="1"/>
          </p:cNvSpPr>
          <p:nvPr/>
        </p:nvSpPr>
        <p:spPr>
          <a:xfrm>
            <a:off x="3959783"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4" name="円/楕円 33">
            <a:extLst>
              <a:ext uri="{FF2B5EF4-FFF2-40B4-BE49-F238E27FC236}">
                <a16:creationId xmlns:a16="http://schemas.microsoft.com/office/drawing/2014/main" id="{938A64A2-3769-FBE6-D258-427FE519DCCB}"/>
              </a:ext>
            </a:extLst>
          </p:cNvPr>
          <p:cNvSpPr>
            <a:spLocks noChangeAspect="1"/>
          </p:cNvSpPr>
          <p:nvPr/>
        </p:nvSpPr>
        <p:spPr>
          <a:xfrm>
            <a:off x="5945745" y="3013248"/>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6" name="円/楕円 35">
            <a:extLst>
              <a:ext uri="{FF2B5EF4-FFF2-40B4-BE49-F238E27FC236}">
                <a16:creationId xmlns:a16="http://schemas.microsoft.com/office/drawing/2014/main" id="{D3EE3A64-78D1-A6CC-8481-848F8F0BCCE9}"/>
              </a:ext>
            </a:extLst>
          </p:cNvPr>
          <p:cNvSpPr>
            <a:spLocks noChangeAspect="1"/>
          </p:cNvSpPr>
          <p:nvPr/>
        </p:nvSpPr>
        <p:spPr>
          <a:xfrm>
            <a:off x="4644427" y="57363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1" name="円/楕円 50">
            <a:extLst>
              <a:ext uri="{FF2B5EF4-FFF2-40B4-BE49-F238E27FC236}">
                <a16:creationId xmlns:a16="http://schemas.microsoft.com/office/drawing/2014/main" id="{1FE747E4-7A84-0FCB-DA25-C4A159E8AD58}"/>
              </a:ext>
            </a:extLst>
          </p:cNvPr>
          <p:cNvSpPr/>
          <p:nvPr/>
        </p:nvSpPr>
        <p:spPr>
          <a:xfrm>
            <a:off x="10102524"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54" name="グラフィックス 53" descr="信号 単色塗りつぶし">
            <a:extLst>
              <a:ext uri="{FF2B5EF4-FFF2-40B4-BE49-F238E27FC236}">
                <a16:creationId xmlns:a16="http://schemas.microsoft.com/office/drawing/2014/main" id="{20EBD065-08CE-8180-4CB9-FFEE91C5B85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711284" y="1376824"/>
            <a:ext cx="468000" cy="468000"/>
          </a:xfrm>
          <a:prstGeom prst="rect">
            <a:avLst/>
          </a:prstGeom>
        </p:spPr>
      </p:pic>
      <p:grpSp>
        <p:nvGrpSpPr>
          <p:cNvPr id="55" name="グループ化 54">
            <a:extLst>
              <a:ext uri="{FF2B5EF4-FFF2-40B4-BE49-F238E27FC236}">
                <a16:creationId xmlns:a16="http://schemas.microsoft.com/office/drawing/2014/main" id="{3DA38770-E6DF-2017-339F-866D4E638211}"/>
              </a:ext>
            </a:extLst>
          </p:cNvPr>
          <p:cNvGrpSpPr/>
          <p:nvPr/>
        </p:nvGrpSpPr>
        <p:grpSpPr>
          <a:xfrm>
            <a:off x="5999745" y="5844379"/>
            <a:ext cx="720000" cy="720000"/>
            <a:chOff x="6177344" y="2869729"/>
            <a:chExt cx="720000" cy="720000"/>
          </a:xfrm>
        </p:grpSpPr>
        <p:sp>
          <p:nvSpPr>
            <p:cNvPr id="56" name="円/楕円 55">
              <a:extLst>
                <a:ext uri="{FF2B5EF4-FFF2-40B4-BE49-F238E27FC236}">
                  <a16:creationId xmlns:a16="http://schemas.microsoft.com/office/drawing/2014/main" id="{3F46ECCF-A7D3-CD83-4B70-C88D128D25A8}"/>
                </a:ext>
              </a:extLst>
            </p:cNvPr>
            <p:cNvSpPr/>
            <p:nvPr/>
          </p:nvSpPr>
          <p:spPr>
            <a:xfrm>
              <a:off x="6177344" y="2869729"/>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57" name="グラフィックス 56" descr="スマート フォン 単色塗りつぶし">
              <a:extLst>
                <a:ext uri="{FF2B5EF4-FFF2-40B4-BE49-F238E27FC236}">
                  <a16:creationId xmlns:a16="http://schemas.microsoft.com/office/drawing/2014/main" id="{FACB839F-E74A-5CA5-2AD1-54CD73878731}"/>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357344" y="3049729"/>
              <a:ext cx="360000" cy="360000"/>
            </a:xfrm>
            <a:prstGeom prst="rect">
              <a:avLst/>
            </a:prstGeom>
          </p:spPr>
        </p:pic>
      </p:grpSp>
      <p:sp>
        <p:nvSpPr>
          <p:cNvPr id="8" name="テキスト プレースホルダー 3">
            <a:extLst>
              <a:ext uri="{FF2B5EF4-FFF2-40B4-BE49-F238E27FC236}">
                <a16:creationId xmlns:a16="http://schemas.microsoft.com/office/drawing/2014/main" id="{3E15672F-C9CE-B12A-3D11-F02F9C3D3562}"/>
              </a:ext>
            </a:extLst>
          </p:cNvPr>
          <p:cNvSpPr>
            <a:spLocks noGrp="1"/>
          </p:cNvSpPr>
          <p:nvPr>
            <p:ph type="body" sz="quarter" idx="12"/>
          </p:nvPr>
        </p:nvSpPr>
        <p:spPr>
          <a:xfrm>
            <a:off x="600427" y="78666"/>
            <a:ext cx="431274" cy="410840"/>
          </a:xfrm>
        </p:spPr>
        <p:txBody>
          <a:bodyPr/>
          <a:lstStyle/>
          <a:p>
            <a:r>
              <a:rPr lang="ja-JP" altLang="en-US" dirty="0"/>
              <a:t>商品概要</a:t>
            </a:r>
          </a:p>
        </p:txBody>
      </p:sp>
      <p:pic>
        <p:nvPicPr>
          <p:cNvPr id="9" name="図プレースホルダー 6" descr="アイコン&#10;&#10;自動的に生成された説明">
            <a:extLst>
              <a:ext uri="{FF2B5EF4-FFF2-40B4-BE49-F238E27FC236}">
                <a16:creationId xmlns:a16="http://schemas.microsoft.com/office/drawing/2014/main" id="{0DBD1D84-AB00-E443-DEB2-21F0BBB93083}"/>
              </a:ext>
            </a:extLst>
          </p:cNvPr>
          <p:cNvPicPr>
            <a:picLocks noGrp="1" noChangeAspect="1"/>
          </p:cNvPicPr>
          <p:nvPr>
            <p:ph type="pic" sz="quarter" idx="11"/>
          </p:nvPr>
        </p:nvPicPr>
        <p:blipFill>
          <a:blip r:embed="rId8" cstate="print">
            <a:extLst>
              <a:ext uri="{28A0092B-C50C-407E-A947-70E740481C1C}">
                <a14:useLocalDpi xmlns:a14="http://schemas.microsoft.com/office/drawing/2010/main" val="0"/>
              </a:ext>
            </a:extLst>
          </a:blip>
          <a:srcRect/>
          <a:stretch>
            <a:fillRect/>
          </a:stretch>
        </p:blipFill>
        <p:spPr>
          <a:xfrm>
            <a:off x="56609" y="31805"/>
            <a:ext cx="498782" cy="497680"/>
          </a:xfrm>
        </p:spPr>
      </p:pic>
    </p:spTree>
    <p:extLst>
      <p:ext uri="{BB962C8B-B14F-4D97-AF65-F5344CB8AC3E}">
        <p14:creationId xmlns:p14="http://schemas.microsoft.com/office/powerpoint/2010/main" val="2707578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424D817A-35F8-4FAE-1BD1-BFD45C953749}"/>
              </a:ext>
            </a:extLst>
          </p:cNvPr>
          <p:cNvSpPr/>
          <p:nvPr/>
        </p:nvSpPr>
        <p:spPr>
          <a:xfrm>
            <a:off x="47328" y="1667240"/>
            <a:ext cx="12144672" cy="5244213"/>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2" name="図 11" descr="文字と絵が書かれた紙&#10;&#10;中程度の精度で自動的に生成された説明">
            <a:extLst>
              <a:ext uri="{FF2B5EF4-FFF2-40B4-BE49-F238E27FC236}">
                <a16:creationId xmlns:a16="http://schemas.microsoft.com/office/drawing/2014/main" id="{3D745CAD-2BD6-46C7-3DB6-7AB9AFF33FD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61754" y="2191199"/>
            <a:ext cx="2546169" cy="4334145"/>
          </a:xfrm>
          <a:prstGeom prst="rect">
            <a:avLst/>
          </a:prstGeom>
        </p:spPr>
      </p:pic>
      <p:sp>
        <p:nvSpPr>
          <p:cNvPr id="10" name="テキスト プレースホルダー 9">
            <a:extLst>
              <a:ext uri="{FF2B5EF4-FFF2-40B4-BE49-F238E27FC236}">
                <a16:creationId xmlns:a16="http://schemas.microsoft.com/office/drawing/2014/main" id="{533FFF10-2625-FF68-77B1-AA629B19849C}"/>
              </a:ext>
            </a:extLst>
          </p:cNvPr>
          <p:cNvSpPr txBox="1">
            <a:spLocks noGrp="1"/>
          </p:cNvSpPr>
          <p:nvPr>
            <p:ph type="body" sz="quarter" idx="10"/>
          </p:nvPr>
        </p:nvSpPr>
        <p:spPr>
          <a:prstGeom prst="rect">
            <a:avLst/>
          </a:prstGeom>
        </p:spPr>
        <p:txBody>
          <a:bodyPr vert="horz" lIns="91440" tIns="45720" rIns="91440" bIns="45720" rtlCol="0" anchor="ctr">
            <a:normAutofit fontScale="70000" lnSpcReduction="20000"/>
          </a:bodyPr>
          <a:lstStyle>
            <a:lvl1pPr marL="0" indent="0" algn="l" defTabSz="914423" rtl="0" eaLnBrk="1" latinLnBrk="0" hangingPunct="1">
              <a:spcBef>
                <a:spcPct val="20000"/>
              </a:spcBef>
              <a:buFont typeface="Arial" pitchFamily="34" charset="0"/>
              <a:buNone/>
              <a:defRPr kumimoji="1" sz="2800" b="1" i="0" kern="1200">
                <a:solidFill>
                  <a:schemeClr val="tx1"/>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defRPr/>
            </a:pPr>
            <a:r>
              <a:rPr kumimoji="1" lang="ja-JP" altLang="en-US" sz="2400" b="1"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インタラクションの種類</a:t>
            </a:r>
            <a:r>
              <a:rPr kumimoji="1" lang="en-US" altLang="ja-JP" sz="2400" b="1"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2000" dirty="0">
                <a:solidFill>
                  <a:srgbClr val="C9002C"/>
                </a:solidFill>
                <a:latin typeface="Meiryo"/>
                <a:ea typeface="Meiryo"/>
              </a:rPr>
              <a:t>– </a:t>
            </a:r>
            <a:r>
              <a:rPr lang="ja-JP" altLang="en-US" sz="2000" dirty="0">
                <a:solidFill>
                  <a:srgbClr val="C9002C"/>
                </a:solidFill>
                <a:latin typeface="Meiryo"/>
                <a:ea typeface="Meiryo"/>
              </a:rPr>
              <a:t>スマートフォン版</a:t>
            </a:r>
            <a:r>
              <a:rPr lang="en-US" altLang="ja-JP" sz="2000" dirty="0">
                <a:solidFill>
                  <a:srgbClr val="C9002C"/>
                </a:solidFill>
                <a:latin typeface="Meiryo"/>
                <a:ea typeface="Meiryo"/>
              </a:rPr>
              <a:t> –</a:t>
            </a:r>
            <a:endParaRPr lang="ja-JP" altLang="en-US" sz="2000" dirty="0">
              <a:solidFill>
                <a:srgbClr val="C9002C"/>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 name="object 39">
            <a:extLst>
              <a:ext uri="{FF2B5EF4-FFF2-40B4-BE49-F238E27FC236}">
                <a16:creationId xmlns:a16="http://schemas.microsoft.com/office/drawing/2014/main" id="{62FC07D5-EE73-45C7-87DC-17DEE5E1CFE7}"/>
              </a:ext>
            </a:extLst>
          </p:cNvPr>
          <p:cNvSpPr/>
          <p:nvPr/>
        </p:nvSpPr>
        <p:spPr>
          <a:xfrm>
            <a:off x="30521" y="1200884"/>
            <a:ext cx="5893337" cy="487285"/>
          </a:xfrm>
          <a:prstGeom prst="snip1Rect">
            <a:avLst/>
          </a:prstGeom>
          <a:solidFill>
            <a:srgbClr val="C9002C"/>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シェイクインタラクションの場合</a:t>
            </a:r>
            <a:r>
              <a:rPr lang="en-US" altLang="ja-JP" sz="1600" b="1" dirty="0">
                <a:solidFill>
                  <a:schemeClr val="bg1"/>
                </a:solidFill>
                <a:latin typeface="Meiryo" panose="020B0604030504040204" pitchFamily="34" charset="-128"/>
                <a:ea typeface="Meiryo" panose="020B0604030504040204" pitchFamily="34" charset="-128"/>
                <a:cs typeface="+mn-lt"/>
              </a:rPr>
              <a:t> (</a:t>
            </a:r>
            <a:r>
              <a:rPr lang="ja-JP" altLang="en-US" sz="1600" b="1">
                <a:solidFill>
                  <a:schemeClr val="bg1"/>
                </a:solidFill>
                <a:latin typeface="Meiryo" panose="020B0604030504040204" pitchFamily="34" charset="-128"/>
                <a:ea typeface="Meiryo" panose="020B0604030504040204" pitchFamily="34" charset="-128"/>
                <a:cs typeface="+mn-lt"/>
              </a:rPr>
              <a:t>加速度センサー</a:t>
            </a:r>
            <a:r>
              <a:rPr lang="en-US" altLang="ja-JP" sz="1600" b="1" dirty="0">
                <a:solidFill>
                  <a:schemeClr val="bg1"/>
                </a:solidFill>
                <a:latin typeface="Meiryo" panose="020B0604030504040204" pitchFamily="34" charset="-128"/>
                <a:ea typeface="Meiryo" panose="020B0604030504040204" pitchFamily="34" charset="-128"/>
                <a:cs typeface="+mn-lt"/>
              </a:rPr>
              <a:t>)</a:t>
            </a:r>
            <a:endParaRPr lang="ja-JP" altLang="en-US" sz="1400">
              <a:latin typeface="Meiryo" panose="020B0604030504040204" pitchFamily="34" charset="-128"/>
              <a:ea typeface="Meiryo" panose="020B0604030504040204" pitchFamily="34" charset="-128"/>
              <a:cs typeface="+mn-lt"/>
            </a:endParaRPr>
          </a:p>
        </p:txBody>
      </p:sp>
      <p:sp>
        <p:nvSpPr>
          <p:cNvPr id="39" name="フリーフォーム 38">
            <a:extLst>
              <a:ext uri="{FF2B5EF4-FFF2-40B4-BE49-F238E27FC236}">
                <a16:creationId xmlns:a16="http://schemas.microsoft.com/office/drawing/2014/main" id="{732320F2-37F4-D37E-A4D0-01F76463474C}"/>
              </a:ext>
            </a:extLst>
          </p:cNvPr>
          <p:cNvSpPr/>
          <p:nvPr/>
        </p:nvSpPr>
        <p:spPr>
          <a:xfrm>
            <a:off x="6248718" y="2383532"/>
            <a:ext cx="411480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0EBA8BBB-ED90-07AC-38C0-6FD54757D64D}"/>
              </a:ext>
            </a:extLst>
          </p:cNvPr>
          <p:cNvSpPr/>
          <p:nvPr/>
        </p:nvSpPr>
        <p:spPr>
          <a:xfrm>
            <a:off x="7134361" y="2420888"/>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ランディングページに遷移する</a:t>
            </a:r>
            <a:endParaRPr lang="ja-JP" altLang="en-US" sz="1400" dirty="0">
              <a:solidFill>
                <a:srgbClr val="C9002C"/>
              </a:solidFill>
            </a:endParaRPr>
          </a:p>
        </p:txBody>
      </p:sp>
      <p:sp>
        <p:nvSpPr>
          <p:cNvPr id="41" name="フリーフォーム 40">
            <a:extLst>
              <a:ext uri="{FF2B5EF4-FFF2-40B4-BE49-F238E27FC236}">
                <a16:creationId xmlns:a16="http://schemas.microsoft.com/office/drawing/2014/main" id="{A5E78C6C-46B3-1A67-F9FA-D8D742C2FC38}"/>
              </a:ext>
            </a:extLst>
          </p:cNvPr>
          <p:cNvSpPr/>
          <p:nvPr/>
        </p:nvSpPr>
        <p:spPr>
          <a:xfrm>
            <a:off x="5999745" y="2871015"/>
            <a:ext cx="4363773" cy="1861797"/>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0D9406BB-6AFC-E244-A3D4-4F42526531F0}"/>
              </a:ext>
            </a:extLst>
          </p:cNvPr>
          <p:cNvSpPr/>
          <p:nvPr/>
        </p:nvSpPr>
        <p:spPr>
          <a:xfrm>
            <a:off x="7134361" y="3645024"/>
            <a:ext cx="3260666" cy="95103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400">
                <a:solidFill>
                  <a:srgbClr val="C9002C"/>
                </a:solidFill>
              </a:rPr>
              <a:t>時間に制限があり、タイムアップになるとランディングページに遷移する</a:t>
            </a:r>
          </a:p>
          <a:p>
            <a:pPr>
              <a:lnSpc>
                <a:spcPct val="120000"/>
              </a:lnSpc>
            </a:pPr>
            <a:r>
              <a:rPr lang="en-US" altLang="ja-JP" sz="1200" dirty="0">
                <a:solidFill>
                  <a:srgbClr val="C9002C"/>
                </a:solidFill>
              </a:rPr>
              <a:t>(</a:t>
            </a:r>
            <a:r>
              <a:rPr lang="ja-JP" altLang="en-US" sz="1200">
                <a:solidFill>
                  <a:srgbClr val="C9002C"/>
                </a:solidFill>
              </a:rPr>
              <a:t>制限時間は原則</a:t>
            </a:r>
            <a:r>
              <a:rPr lang="en-US" altLang="ja-JP" sz="1200" dirty="0">
                <a:solidFill>
                  <a:srgbClr val="C9002C"/>
                </a:solidFill>
              </a:rPr>
              <a:t>5</a:t>
            </a:r>
            <a:r>
              <a:rPr lang="ja-JP" altLang="en-US" sz="1200">
                <a:solidFill>
                  <a:srgbClr val="C9002C"/>
                </a:solidFill>
              </a:rPr>
              <a:t>秒以上。インタラクションの種類によって変動する</a:t>
            </a:r>
            <a:r>
              <a:rPr lang="en-US" altLang="ja-JP" sz="1200" dirty="0">
                <a:solidFill>
                  <a:srgbClr val="C9002C"/>
                </a:solidFill>
              </a:rPr>
              <a:t>)</a:t>
            </a:r>
          </a:p>
        </p:txBody>
      </p:sp>
      <p:sp>
        <p:nvSpPr>
          <p:cNvPr id="43" name="フリーフォーム 42">
            <a:extLst>
              <a:ext uri="{FF2B5EF4-FFF2-40B4-BE49-F238E27FC236}">
                <a16:creationId xmlns:a16="http://schemas.microsoft.com/office/drawing/2014/main" id="{7C9A3A5D-1A69-42ED-C5B6-C06A19F0F801}"/>
              </a:ext>
            </a:extLst>
          </p:cNvPr>
          <p:cNvSpPr/>
          <p:nvPr/>
        </p:nvSpPr>
        <p:spPr>
          <a:xfrm>
            <a:off x="5331916" y="4117651"/>
            <a:ext cx="5031602" cy="1904133"/>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a:extLst>
              <a:ext uri="{FF2B5EF4-FFF2-40B4-BE49-F238E27FC236}">
                <a16:creationId xmlns:a16="http://schemas.microsoft.com/office/drawing/2014/main" id="{85235C94-3C98-F727-C7D9-646322D0220A}"/>
              </a:ext>
            </a:extLst>
          </p:cNvPr>
          <p:cNvSpPr/>
          <p:nvPr/>
        </p:nvSpPr>
        <p:spPr>
          <a:xfrm>
            <a:off x="7134361" y="5340358"/>
            <a:ext cx="3576922"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スマホを振ることで</a:t>
            </a:r>
            <a:endParaRPr lang="en-US" altLang="ja-JP" sz="1400" dirty="0">
              <a:solidFill>
                <a:srgbClr val="C9002C"/>
              </a:solidFill>
            </a:endParaRPr>
          </a:p>
          <a:p>
            <a:pPr>
              <a:lnSpc>
                <a:spcPct val="120000"/>
              </a:lnSpc>
            </a:pPr>
            <a:r>
              <a:rPr lang="ja-JP" altLang="en-US" sz="1400">
                <a:solidFill>
                  <a:srgbClr val="C9002C"/>
                </a:solidFill>
              </a:rPr>
              <a:t>おみくじを引くなどのアクションができる</a:t>
            </a:r>
          </a:p>
        </p:txBody>
      </p:sp>
      <p:sp>
        <p:nvSpPr>
          <p:cNvPr id="45" name="フリーフォーム 44">
            <a:extLst>
              <a:ext uri="{FF2B5EF4-FFF2-40B4-BE49-F238E27FC236}">
                <a16:creationId xmlns:a16="http://schemas.microsoft.com/office/drawing/2014/main" id="{7DE8E0F1-322A-F650-461B-370B1347AFF6}"/>
              </a:ext>
            </a:extLst>
          </p:cNvPr>
          <p:cNvSpPr/>
          <p:nvPr/>
        </p:nvSpPr>
        <p:spPr>
          <a:xfrm flipH="1">
            <a:off x="623392" y="2383532"/>
            <a:ext cx="337667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EFE6C510-4BC1-BFB3-BF38-76C0BB6C7DB0}"/>
              </a:ext>
            </a:extLst>
          </p:cNvPr>
          <p:cNvSpPr/>
          <p:nvPr/>
        </p:nvSpPr>
        <p:spPr>
          <a:xfrm>
            <a:off x="725765" y="2420888"/>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ヤフートップページに戻る</a:t>
            </a:r>
          </a:p>
        </p:txBody>
      </p:sp>
      <p:sp>
        <p:nvSpPr>
          <p:cNvPr id="48" name="フリーフォーム 47">
            <a:extLst>
              <a:ext uri="{FF2B5EF4-FFF2-40B4-BE49-F238E27FC236}">
                <a16:creationId xmlns:a16="http://schemas.microsoft.com/office/drawing/2014/main" id="{AA803A02-9DD5-2BA3-FDF6-0ED6E204B363}"/>
              </a:ext>
            </a:extLst>
          </p:cNvPr>
          <p:cNvSpPr/>
          <p:nvPr/>
        </p:nvSpPr>
        <p:spPr>
          <a:xfrm flipH="1" flipV="1">
            <a:off x="623390" y="4249672"/>
            <a:ext cx="4054630" cy="1772111"/>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54041"/>
              <a:gd name="connsiteY0" fmla="*/ 0 h 1094014"/>
              <a:gd name="connsiteX1" fmla="*/ 1101271 w 3754041"/>
              <a:gd name="connsiteY1" fmla="*/ 1094014 h 1094014"/>
              <a:gd name="connsiteX2" fmla="*/ 1472746 w 3754041"/>
              <a:gd name="connsiteY2" fmla="*/ 1094014 h 1094014"/>
              <a:gd name="connsiteX3" fmla="*/ 3754041 w 3754041"/>
              <a:gd name="connsiteY3" fmla="*/ 1094014 h 1094014"/>
            </a:gdLst>
            <a:ahLst/>
            <a:cxnLst>
              <a:cxn ang="0">
                <a:pos x="connsiteX0" y="connsiteY0"/>
              </a:cxn>
              <a:cxn ang="0">
                <a:pos x="connsiteX1" y="connsiteY1"/>
              </a:cxn>
              <a:cxn ang="0">
                <a:pos x="connsiteX2" y="connsiteY2"/>
              </a:cxn>
              <a:cxn ang="0">
                <a:pos x="connsiteX3" y="connsiteY3"/>
              </a:cxn>
            </a:cxnLst>
            <a:rect l="l" t="t" r="r" b="b"/>
            <a:pathLst>
              <a:path w="3754041" h="1094014">
                <a:moveTo>
                  <a:pt x="0" y="0"/>
                </a:moveTo>
                <a:lnTo>
                  <a:pt x="1101271" y="1094014"/>
                </a:lnTo>
                <a:lnTo>
                  <a:pt x="1472746" y="1094014"/>
                </a:lnTo>
                <a:lnTo>
                  <a:pt x="3754041" y="109401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正方形/長方形 48">
            <a:extLst>
              <a:ext uri="{FF2B5EF4-FFF2-40B4-BE49-F238E27FC236}">
                <a16:creationId xmlns:a16="http://schemas.microsoft.com/office/drawing/2014/main" id="{AB834CA1-5DC2-E05B-5388-20F10E730E18}"/>
              </a:ext>
            </a:extLst>
          </p:cNvPr>
          <p:cNvSpPr/>
          <p:nvPr/>
        </p:nvSpPr>
        <p:spPr>
          <a:xfrm>
            <a:off x="725765" y="3546714"/>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ボタンを押すと</a:t>
            </a:r>
          </a:p>
          <a:p>
            <a:pPr>
              <a:lnSpc>
                <a:spcPct val="120000"/>
              </a:lnSpc>
            </a:pPr>
            <a:r>
              <a:rPr lang="ja-JP" altLang="en-US" sz="1400">
                <a:solidFill>
                  <a:srgbClr val="C9002C"/>
                </a:solidFill>
              </a:rPr>
              <a:t>ランディングページに遷移する</a:t>
            </a:r>
          </a:p>
        </p:txBody>
      </p:sp>
      <p:sp>
        <p:nvSpPr>
          <p:cNvPr id="25" name="円/楕円 24">
            <a:extLst>
              <a:ext uri="{FF2B5EF4-FFF2-40B4-BE49-F238E27FC236}">
                <a16:creationId xmlns:a16="http://schemas.microsoft.com/office/drawing/2014/main" id="{17D339FF-1842-7B9D-37C0-3DC7580C7DAD}"/>
              </a:ext>
            </a:extLst>
          </p:cNvPr>
          <p:cNvSpPr>
            <a:spLocks noChangeAspect="1"/>
          </p:cNvSpPr>
          <p:nvPr/>
        </p:nvSpPr>
        <p:spPr>
          <a:xfrm>
            <a:off x="6217208"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1" name="円/楕円 30">
            <a:extLst>
              <a:ext uri="{FF2B5EF4-FFF2-40B4-BE49-F238E27FC236}">
                <a16:creationId xmlns:a16="http://schemas.microsoft.com/office/drawing/2014/main" id="{C42FB47C-0410-963E-63DA-CE92D7CA78DE}"/>
              </a:ext>
            </a:extLst>
          </p:cNvPr>
          <p:cNvSpPr>
            <a:spLocks noChangeAspect="1"/>
          </p:cNvSpPr>
          <p:nvPr/>
        </p:nvSpPr>
        <p:spPr>
          <a:xfrm>
            <a:off x="3959783"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4" name="円/楕円 33">
            <a:extLst>
              <a:ext uri="{FF2B5EF4-FFF2-40B4-BE49-F238E27FC236}">
                <a16:creationId xmlns:a16="http://schemas.microsoft.com/office/drawing/2014/main" id="{938A64A2-3769-FBE6-D258-427FE519DCCB}"/>
              </a:ext>
            </a:extLst>
          </p:cNvPr>
          <p:cNvSpPr>
            <a:spLocks noChangeAspect="1"/>
          </p:cNvSpPr>
          <p:nvPr/>
        </p:nvSpPr>
        <p:spPr>
          <a:xfrm>
            <a:off x="5923859" y="2817015"/>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6" name="円/楕円 35">
            <a:extLst>
              <a:ext uri="{FF2B5EF4-FFF2-40B4-BE49-F238E27FC236}">
                <a16:creationId xmlns:a16="http://schemas.microsoft.com/office/drawing/2014/main" id="{D3EE3A64-78D1-A6CC-8481-848F8F0BCCE9}"/>
              </a:ext>
            </a:extLst>
          </p:cNvPr>
          <p:cNvSpPr>
            <a:spLocks noChangeAspect="1"/>
          </p:cNvSpPr>
          <p:nvPr/>
        </p:nvSpPr>
        <p:spPr>
          <a:xfrm>
            <a:off x="4678021" y="5970075"/>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1" name="円/楕円 50">
            <a:extLst>
              <a:ext uri="{FF2B5EF4-FFF2-40B4-BE49-F238E27FC236}">
                <a16:creationId xmlns:a16="http://schemas.microsoft.com/office/drawing/2014/main" id="{1FE747E4-7A84-0FCB-DA25-C4A159E8AD58}"/>
              </a:ext>
            </a:extLst>
          </p:cNvPr>
          <p:cNvSpPr/>
          <p:nvPr/>
        </p:nvSpPr>
        <p:spPr>
          <a:xfrm>
            <a:off x="10102524"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54" name="グラフィックス 53" descr="信号 単色塗りつぶし">
            <a:extLst>
              <a:ext uri="{FF2B5EF4-FFF2-40B4-BE49-F238E27FC236}">
                <a16:creationId xmlns:a16="http://schemas.microsoft.com/office/drawing/2014/main" id="{20EBD065-08CE-8180-4CB9-FFEE91C5B85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711284" y="1376824"/>
            <a:ext cx="468000" cy="468000"/>
          </a:xfrm>
          <a:prstGeom prst="rect">
            <a:avLst/>
          </a:prstGeom>
        </p:spPr>
      </p:pic>
      <p:grpSp>
        <p:nvGrpSpPr>
          <p:cNvPr id="55" name="グループ化 54">
            <a:extLst>
              <a:ext uri="{FF2B5EF4-FFF2-40B4-BE49-F238E27FC236}">
                <a16:creationId xmlns:a16="http://schemas.microsoft.com/office/drawing/2014/main" id="{3DA38770-E6DF-2017-339F-866D4E638211}"/>
              </a:ext>
            </a:extLst>
          </p:cNvPr>
          <p:cNvGrpSpPr/>
          <p:nvPr/>
        </p:nvGrpSpPr>
        <p:grpSpPr>
          <a:xfrm>
            <a:off x="5999745" y="5844379"/>
            <a:ext cx="720000" cy="720000"/>
            <a:chOff x="6177344" y="2869729"/>
            <a:chExt cx="720000" cy="720000"/>
          </a:xfrm>
        </p:grpSpPr>
        <p:sp>
          <p:nvSpPr>
            <p:cNvPr id="56" name="円/楕円 55">
              <a:extLst>
                <a:ext uri="{FF2B5EF4-FFF2-40B4-BE49-F238E27FC236}">
                  <a16:creationId xmlns:a16="http://schemas.microsoft.com/office/drawing/2014/main" id="{3F46ECCF-A7D3-CD83-4B70-C88D128D25A8}"/>
                </a:ext>
              </a:extLst>
            </p:cNvPr>
            <p:cNvSpPr/>
            <p:nvPr/>
          </p:nvSpPr>
          <p:spPr>
            <a:xfrm>
              <a:off x="6177344" y="2869729"/>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57" name="グラフィックス 56" descr="スマート フォン 単色塗りつぶし">
              <a:extLst>
                <a:ext uri="{FF2B5EF4-FFF2-40B4-BE49-F238E27FC236}">
                  <a16:creationId xmlns:a16="http://schemas.microsoft.com/office/drawing/2014/main" id="{FACB839F-E74A-5CA5-2AD1-54CD73878731}"/>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357344" y="3049729"/>
              <a:ext cx="360000" cy="360000"/>
            </a:xfrm>
            <a:prstGeom prst="rect">
              <a:avLst/>
            </a:prstGeom>
          </p:spPr>
        </p:pic>
      </p:grpSp>
      <p:sp>
        <p:nvSpPr>
          <p:cNvPr id="8" name="正方形/長方形 7">
            <a:extLst>
              <a:ext uri="{FF2B5EF4-FFF2-40B4-BE49-F238E27FC236}">
                <a16:creationId xmlns:a16="http://schemas.microsoft.com/office/drawing/2014/main" id="{33CBFA57-FEEB-3174-1D3E-0354FC5D2CE2}"/>
              </a:ext>
            </a:extLst>
          </p:cNvPr>
          <p:cNvSpPr/>
          <p:nvPr/>
        </p:nvSpPr>
        <p:spPr>
          <a:xfrm>
            <a:off x="4638713" y="2668341"/>
            <a:ext cx="1008112" cy="144016"/>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正方形/長方形 1">
            <a:extLst>
              <a:ext uri="{FF2B5EF4-FFF2-40B4-BE49-F238E27FC236}">
                <a16:creationId xmlns:a16="http://schemas.microsoft.com/office/drawing/2014/main" id="{B45A2409-B4CC-F0C7-8836-51DB0033924B}"/>
              </a:ext>
            </a:extLst>
          </p:cNvPr>
          <p:cNvSpPr/>
          <p:nvPr/>
        </p:nvSpPr>
        <p:spPr>
          <a:xfrm>
            <a:off x="560115" y="4741097"/>
            <a:ext cx="3039909" cy="1647946"/>
          </a:xfrm>
          <a:prstGeom prst="rect">
            <a:avLst/>
          </a:prstGeom>
          <a:solidFill>
            <a:schemeClr val="bg1"/>
          </a:solid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b="1">
                <a:solidFill>
                  <a:srgbClr val="C00000"/>
                </a:solidFill>
              </a:rPr>
              <a:t>■他にも</a:t>
            </a:r>
            <a:endParaRPr kumimoji="1" lang="en-US" altLang="ja-JP" sz="1200" b="1" dirty="0">
              <a:solidFill>
                <a:srgbClr val="C00000"/>
              </a:solidFill>
            </a:endParaRPr>
          </a:p>
          <a:p>
            <a:endParaRPr kumimoji="1" lang="en-US" altLang="ja-JP" sz="500" b="1" dirty="0">
              <a:solidFill>
                <a:srgbClr val="C00000"/>
              </a:solidFill>
            </a:endParaRPr>
          </a:p>
          <a:p>
            <a:r>
              <a:rPr lang="ja-JP" altLang="en-US" sz="1200">
                <a:solidFill>
                  <a:schemeClr val="tx1"/>
                </a:solidFill>
              </a:rPr>
              <a:t>・シェイクしてジュースをつくる</a:t>
            </a:r>
            <a:endParaRPr lang="en-US" altLang="ja-JP" sz="1200" dirty="0">
              <a:solidFill>
                <a:schemeClr val="tx1"/>
              </a:solidFill>
            </a:endParaRPr>
          </a:p>
          <a:p>
            <a:r>
              <a:rPr lang="ja-JP" altLang="en-US" sz="1200">
                <a:solidFill>
                  <a:schemeClr val="tx1"/>
                </a:solidFill>
              </a:rPr>
              <a:t>　インタラクション</a:t>
            </a:r>
            <a:endParaRPr lang="en-US" altLang="ja-JP" sz="1200" dirty="0">
              <a:solidFill>
                <a:schemeClr val="tx1"/>
              </a:solidFill>
            </a:endParaRPr>
          </a:p>
          <a:p>
            <a:r>
              <a:rPr lang="ja-JP" altLang="en-US" sz="1200">
                <a:solidFill>
                  <a:schemeClr val="tx1"/>
                </a:solidFill>
              </a:rPr>
              <a:t>・振った回数でストーリーの変わる</a:t>
            </a:r>
            <a:endParaRPr lang="en-US" altLang="ja-JP" sz="1200" dirty="0">
              <a:solidFill>
                <a:schemeClr val="tx1"/>
              </a:solidFill>
            </a:endParaRPr>
          </a:p>
          <a:p>
            <a:r>
              <a:rPr lang="ja-JP" altLang="en-US" sz="1200">
                <a:solidFill>
                  <a:schemeClr val="tx1"/>
                </a:solidFill>
              </a:rPr>
              <a:t>　インタラクション</a:t>
            </a:r>
            <a:endParaRPr lang="en-US" altLang="ja-JP" sz="1200" dirty="0">
              <a:solidFill>
                <a:schemeClr val="tx1"/>
              </a:solidFill>
            </a:endParaRPr>
          </a:p>
          <a:p>
            <a:endParaRPr lang="en-US" altLang="ja-JP" sz="500" dirty="0">
              <a:solidFill>
                <a:schemeClr val="tx1"/>
              </a:solidFill>
            </a:endParaRPr>
          </a:p>
          <a:p>
            <a:r>
              <a:rPr kumimoji="1" lang="ja-JP" altLang="en-US" sz="1200">
                <a:solidFill>
                  <a:schemeClr val="tx1"/>
                </a:solidFill>
              </a:rPr>
              <a:t>など、さまざまなインタラクションに</a:t>
            </a:r>
            <a:endParaRPr kumimoji="1" lang="en-US" altLang="ja-JP" sz="1200" dirty="0">
              <a:solidFill>
                <a:schemeClr val="tx1"/>
              </a:solidFill>
            </a:endParaRPr>
          </a:p>
          <a:p>
            <a:r>
              <a:rPr lang="ja-JP" altLang="en-US" sz="1200">
                <a:solidFill>
                  <a:schemeClr val="tx1"/>
                </a:solidFill>
              </a:rPr>
              <a:t>応用することができます</a:t>
            </a:r>
            <a:endParaRPr kumimoji="1" lang="en-US" altLang="ja-JP" sz="1200" dirty="0">
              <a:solidFill>
                <a:schemeClr val="tx1"/>
              </a:solidFill>
            </a:endParaRPr>
          </a:p>
        </p:txBody>
      </p:sp>
      <p:sp>
        <p:nvSpPr>
          <p:cNvPr id="9" name="テキスト プレースホルダー 3">
            <a:extLst>
              <a:ext uri="{FF2B5EF4-FFF2-40B4-BE49-F238E27FC236}">
                <a16:creationId xmlns:a16="http://schemas.microsoft.com/office/drawing/2014/main" id="{04CA9103-3424-6EC9-0A36-7C1977280A24}"/>
              </a:ext>
            </a:extLst>
          </p:cNvPr>
          <p:cNvSpPr>
            <a:spLocks noGrp="1"/>
          </p:cNvSpPr>
          <p:nvPr>
            <p:ph type="body" sz="quarter" idx="12"/>
          </p:nvPr>
        </p:nvSpPr>
        <p:spPr>
          <a:xfrm>
            <a:off x="600427" y="78666"/>
            <a:ext cx="431274" cy="410840"/>
          </a:xfrm>
        </p:spPr>
        <p:txBody>
          <a:bodyPr/>
          <a:lstStyle/>
          <a:p>
            <a:r>
              <a:rPr lang="ja-JP" altLang="en-US" dirty="0"/>
              <a:t>商品概要</a:t>
            </a:r>
          </a:p>
        </p:txBody>
      </p:sp>
      <p:pic>
        <p:nvPicPr>
          <p:cNvPr id="11" name="図プレースホルダー 6" descr="アイコン&#10;&#10;自動的に生成された説明">
            <a:extLst>
              <a:ext uri="{FF2B5EF4-FFF2-40B4-BE49-F238E27FC236}">
                <a16:creationId xmlns:a16="http://schemas.microsoft.com/office/drawing/2014/main" id="{19EB78B3-CA46-10E5-807F-34A33EE11F6A}"/>
              </a:ext>
            </a:extLst>
          </p:cNvPr>
          <p:cNvPicPr>
            <a:picLocks noGrp="1" noChangeAspect="1"/>
          </p:cNvPicPr>
          <p:nvPr>
            <p:ph type="pic" sz="quarter" idx="11"/>
          </p:nvPr>
        </p:nvPicPr>
        <p:blipFill>
          <a:blip r:embed="rId7" cstate="print">
            <a:extLst>
              <a:ext uri="{28A0092B-C50C-407E-A947-70E740481C1C}">
                <a14:useLocalDpi xmlns:a14="http://schemas.microsoft.com/office/drawing/2010/main" val="0"/>
              </a:ext>
            </a:extLst>
          </a:blip>
          <a:srcRect/>
          <a:stretch>
            <a:fillRect/>
          </a:stretch>
        </p:blipFill>
        <p:spPr>
          <a:xfrm>
            <a:off x="56609" y="31805"/>
            <a:ext cx="498782" cy="497680"/>
          </a:xfrm>
        </p:spPr>
      </p:pic>
    </p:spTree>
    <p:extLst>
      <p:ext uri="{BB962C8B-B14F-4D97-AF65-F5344CB8AC3E}">
        <p14:creationId xmlns:p14="http://schemas.microsoft.com/office/powerpoint/2010/main" val="34287874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424D817A-35F8-4FAE-1BD1-BFD45C953749}"/>
              </a:ext>
            </a:extLst>
          </p:cNvPr>
          <p:cNvSpPr/>
          <p:nvPr/>
        </p:nvSpPr>
        <p:spPr>
          <a:xfrm>
            <a:off x="47328" y="1667240"/>
            <a:ext cx="12144672" cy="5244213"/>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 name="図 1">
            <a:extLst>
              <a:ext uri="{FF2B5EF4-FFF2-40B4-BE49-F238E27FC236}">
                <a16:creationId xmlns:a16="http://schemas.microsoft.com/office/drawing/2014/main" id="{47B04308-4047-9D9E-40CD-927BD7211AE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2414"/>
          <a:stretch/>
        </p:blipFill>
        <p:spPr>
          <a:xfrm>
            <a:off x="3928311" y="2056129"/>
            <a:ext cx="2536931" cy="4328249"/>
          </a:xfrm>
          <a:prstGeom prst="rect">
            <a:avLst/>
          </a:prstGeom>
        </p:spPr>
      </p:pic>
      <p:pic>
        <p:nvPicPr>
          <p:cNvPr id="11" name="図 10" descr="人, モニター, 持つ, 画面 が含まれている画像&#10;&#10;自動的に生成された説明">
            <a:extLst>
              <a:ext uri="{FF2B5EF4-FFF2-40B4-BE49-F238E27FC236}">
                <a16:creationId xmlns:a16="http://schemas.microsoft.com/office/drawing/2014/main" id="{0D3F3FC6-4C70-B6EC-24F8-5750804B94D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07768" y="2492896"/>
            <a:ext cx="2448272" cy="3816872"/>
          </a:xfrm>
          <a:prstGeom prst="rect">
            <a:avLst/>
          </a:prstGeom>
        </p:spPr>
      </p:pic>
      <p:sp>
        <p:nvSpPr>
          <p:cNvPr id="10" name="テキスト プレースホルダー 9">
            <a:extLst>
              <a:ext uri="{FF2B5EF4-FFF2-40B4-BE49-F238E27FC236}">
                <a16:creationId xmlns:a16="http://schemas.microsoft.com/office/drawing/2014/main" id="{533FFF10-2625-FF68-77B1-AA629B19849C}"/>
              </a:ext>
            </a:extLst>
          </p:cNvPr>
          <p:cNvSpPr txBox="1">
            <a:spLocks noGrp="1"/>
          </p:cNvSpPr>
          <p:nvPr>
            <p:ph type="body" sz="quarter" idx="10"/>
          </p:nvPr>
        </p:nvSpPr>
        <p:spPr>
          <a:prstGeom prst="rect">
            <a:avLst/>
          </a:prstGeom>
        </p:spPr>
        <p:txBody>
          <a:bodyPr vert="horz" lIns="91440" tIns="45720" rIns="91440" bIns="45720" rtlCol="0" anchor="ctr">
            <a:normAutofit fontScale="85000" lnSpcReduction="10000"/>
          </a:bodyPr>
          <a:lstStyle>
            <a:lvl1pPr marL="0" indent="0" algn="l" defTabSz="914423" rtl="0" eaLnBrk="1" latinLnBrk="0" hangingPunct="1">
              <a:spcBef>
                <a:spcPct val="20000"/>
              </a:spcBef>
              <a:buFont typeface="Arial" pitchFamily="34" charset="0"/>
              <a:buNone/>
              <a:defRPr kumimoji="1" sz="2800" b="1" i="0" kern="1200">
                <a:solidFill>
                  <a:schemeClr val="tx1"/>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defRPr/>
            </a:pPr>
            <a:r>
              <a:rPr kumimoji="1" lang="ja-JP" altLang="en-US" sz="2000" b="1"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インタラクションの</a:t>
            </a:r>
            <a:r>
              <a:rPr kumimoji="1" lang="ja-JP" altLang="en-US" sz="1600" b="1" i="0" u="none" strike="noStrike" kern="1200" cap="none" spc="0" normalizeH="0" baseline="0" noProof="0" dirty="0">
                <a:ln>
                  <a:noFill/>
                </a:ln>
                <a:solidFill>
                  <a:srgbClr val="000000">
                    <a:lumMod val="75000"/>
                    <a:lumOff val="25000"/>
                  </a:srgbClr>
                </a:solidFill>
                <a:effectLst/>
                <a:uLnTx/>
                <a:uFillTx/>
                <a:latin typeface="+mn-ea"/>
                <a:ea typeface="+mn-ea"/>
                <a:cs typeface="メイリオ" panose="020B0604030504040204" pitchFamily="50" charset="-128"/>
              </a:rPr>
              <a:t>種類</a:t>
            </a:r>
            <a:r>
              <a:rPr lang="en-US" altLang="ja-JP" sz="1600" dirty="0">
                <a:solidFill>
                  <a:srgbClr val="C9002C"/>
                </a:solidFill>
                <a:latin typeface="+mn-ea"/>
                <a:ea typeface="+mn-ea"/>
              </a:rPr>
              <a:t> – </a:t>
            </a:r>
            <a:r>
              <a:rPr lang="ja-JP" altLang="en-US" sz="1600" dirty="0">
                <a:solidFill>
                  <a:srgbClr val="C9002C"/>
                </a:solidFill>
                <a:latin typeface="+mn-ea"/>
                <a:ea typeface="+mn-ea"/>
              </a:rPr>
              <a:t>スマートフォン版</a:t>
            </a:r>
            <a:r>
              <a:rPr lang="en-US" altLang="ja-JP" sz="1600" dirty="0">
                <a:solidFill>
                  <a:srgbClr val="C9002C"/>
                </a:solidFill>
                <a:latin typeface="+mn-ea"/>
                <a:ea typeface="+mn-ea"/>
              </a:rPr>
              <a:t> –</a:t>
            </a:r>
            <a:endParaRPr lang="ja-JP" altLang="en-US" sz="1600" dirty="0">
              <a:solidFill>
                <a:srgbClr val="C9002C"/>
              </a:solidFill>
              <a:latin typeface="+mn-ea"/>
              <a:ea typeface="+mn-ea"/>
              <a:cs typeface="メイリオ" panose="020B0604030504040204" pitchFamily="50" charset="-128"/>
            </a:endParaRPr>
          </a:p>
        </p:txBody>
      </p:sp>
      <p:sp>
        <p:nvSpPr>
          <p:cNvPr id="4" name="object 39">
            <a:extLst>
              <a:ext uri="{FF2B5EF4-FFF2-40B4-BE49-F238E27FC236}">
                <a16:creationId xmlns:a16="http://schemas.microsoft.com/office/drawing/2014/main" id="{62FC07D5-EE73-45C7-87DC-17DEE5E1CFE7}"/>
              </a:ext>
            </a:extLst>
          </p:cNvPr>
          <p:cNvSpPr/>
          <p:nvPr/>
        </p:nvSpPr>
        <p:spPr>
          <a:xfrm>
            <a:off x="30520" y="1200884"/>
            <a:ext cx="6929575" cy="487285"/>
          </a:xfrm>
          <a:prstGeom prst="snip1Rect">
            <a:avLst/>
          </a:prstGeom>
          <a:solidFill>
            <a:srgbClr val="C9002C"/>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カメラインタラクションの場合</a:t>
            </a:r>
            <a:r>
              <a:rPr lang="en-US" altLang="ja-JP" sz="1600" b="1" dirty="0">
                <a:solidFill>
                  <a:schemeClr val="bg1"/>
                </a:solidFill>
                <a:latin typeface="Meiryo" panose="020B0604030504040204" pitchFamily="34" charset="-128"/>
                <a:ea typeface="Meiryo" panose="020B0604030504040204" pitchFamily="34" charset="-128"/>
                <a:cs typeface="+mn-lt"/>
              </a:rPr>
              <a:t>  (</a:t>
            </a:r>
            <a:r>
              <a:rPr lang="ja-JP" altLang="en-US" sz="1600" b="1">
                <a:solidFill>
                  <a:schemeClr val="bg1"/>
                </a:solidFill>
                <a:latin typeface="Meiryo" panose="020B0604030504040204" pitchFamily="34" charset="-128"/>
                <a:ea typeface="Meiryo" panose="020B0604030504040204" pitchFamily="34" charset="-128"/>
                <a:cs typeface="+mn-lt"/>
              </a:rPr>
              <a:t>インカメラ、アウトカメラ</a:t>
            </a:r>
            <a:r>
              <a:rPr lang="en-US" altLang="ja-JP" sz="1600" b="1" dirty="0">
                <a:solidFill>
                  <a:schemeClr val="bg1"/>
                </a:solidFill>
                <a:latin typeface="Meiryo" panose="020B0604030504040204" pitchFamily="34" charset="-128"/>
                <a:ea typeface="Meiryo" panose="020B0604030504040204" pitchFamily="34" charset="-128"/>
                <a:cs typeface="+mn-lt"/>
              </a:rPr>
              <a:t>)</a:t>
            </a:r>
            <a:endParaRPr lang="ja-JP" altLang="en-US" sz="1400">
              <a:latin typeface="Meiryo" panose="020B0604030504040204" pitchFamily="34" charset="-128"/>
              <a:ea typeface="Meiryo" panose="020B0604030504040204" pitchFamily="34" charset="-128"/>
              <a:cs typeface="+mn-lt"/>
            </a:endParaRPr>
          </a:p>
        </p:txBody>
      </p:sp>
      <p:sp>
        <p:nvSpPr>
          <p:cNvPr id="39" name="フリーフォーム 38">
            <a:extLst>
              <a:ext uri="{FF2B5EF4-FFF2-40B4-BE49-F238E27FC236}">
                <a16:creationId xmlns:a16="http://schemas.microsoft.com/office/drawing/2014/main" id="{732320F2-37F4-D37E-A4D0-01F76463474C}"/>
              </a:ext>
            </a:extLst>
          </p:cNvPr>
          <p:cNvSpPr/>
          <p:nvPr/>
        </p:nvSpPr>
        <p:spPr>
          <a:xfrm>
            <a:off x="6248718" y="2383532"/>
            <a:ext cx="411480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0EBA8BBB-ED90-07AC-38C0-6FD54757D64D}"/>
              </a:ext>
            </a:extLst>
          </p:cNvPr>
          <p:cNvSpPr/>
          <p:nvPr/>
        </p:nvSpPr>
        <p:spPr>
          <a:xfrm>
            <a:off x="7134361" y="2420888"/>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ランディングページに遷移する</a:t>
            </a:r>
            <a:endParaRPr lang="ja-JP" altLang="en-US" sz="1400" dirty="0">
              <a:solidFill>
                <a:srgbClr val="C9002C"/>
              </a:solidFill>
            </a:endParaRPr>
          </a:p>
        </p:txBody>
      </p:sp>
      <p:sp>
        <p:nvSpPr>
          <p:cNvPr id="43" name="フリーフォーム 42">
            <a:extLst>
              <a:ext uri="{FF2B5EF4-FFF2-40B4-BE49-F238E27FC236}">
                <a16:creationId xmlns:a16="http://schemas.microsoft.com/office/drawing/2014/main" id="{7C9A3A5D-1A69-42ED-C5B6-C06A19F0F801}"/>
              </a:ext>
            </a:extLst>
          </p:cNvPr>
          <p:cNvSpPr/>
          <p:nvPr/>
        </p:nvSpPr>
        <p:spPr>
          <a:xfrm>
            <a:off x="5591944" y="4509120"/>
            <a:ext cx="4771574" cy="1512664"/>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a:extLst>
              <a:ext uri="{FF2B5EF4-FFF2-40B4-BE49-F238E27FC236}">
                <a16:creationId xmlns:a16="http://schemas.microsoft.com/office/drawing/2014/main" id="{85235C94-3C98-F727-C7D9-646322D0220A}"/>
              </a:ext>
            </a:extLst>
          </p:cNvPr>
          <p:cNvSpPr/>
          <p:nvPr/>
        </p:nvSpPr>
        <p:spPr>
          <a:xfrm>
            <a:off x="7248128" y="4005064"/>
            <a:ext cx="2274007" cy="1944216"/>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インカメラを起動させ、フェイスペイントフィルターなどをかけることができる</a:t>
            </a:r>
            <a:endParaRPr lang="en-US" altLang="ja-JP" sz="1400" dirty="0">
              <a:solidFill>
                <a:srgbClr val="C9002C"/>
              </a:solidFill>
            </a:endParaRPr>
          </a:p>
          <a:p>
            <a:pPr>
              <a:lnSpc>
                <a:spcPct val="120000"/>
              </a:lnSpc>
            </a:pPr>
            <a:r>
              <a:rPr lang="ja-JP" altLang="en-US" sz="1400">
                <a:solidFill>
                  <a:srgbClr val="C9002C"/>
                </a:solidFill>
              </a:rPr>
              <a:t>またキャラクターのフィルターもかけることができ、表情をうごかせる。</a:t>
            </a:r>
            <a:endParaRPr lang="en-US" altLang="ja-JP" sz="1400" dirty="0">
              <a:solidFill>
                <a:srgbClr val="C9002C"/>
              </a:solidFill>
            </a:endParaRPr>
          </a:p>
        </p:txBody>
      </p:sp>
      <p:sp>
        <p:nvSpPr>
          <p:cNvPr id="45" name="フリーフォーム 44">
            <a:extLst>
              <a:ext uri="{FF2B5EF4-FFF2-40B4-BE49-F238E27FC236}">
                <a16:creationId xmlns:a16="http://schemas.microsoft.com/office/drawing/2014/main" id="{7DE8E0F1-322A-F650-461B-370B1347AFF6}"/>
              </a:ext>
            </a:extLst>
          </p:cNvPr>
          <p:cNvSpPr/>
          <p:nvPr/>
        </p:nvSpPr>
        <p:spPr>
          <a:xfrm flipH="1">
            <a:off x="623392" y="2383532"/>
            <a:ext cx="337667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EFE6C510-4BC1-BFB3-BF38-76C0BB6C7DB0}"/>
              </a:ext>
            </a:extLst>
          </p:cNvPr>
          <p:cNvSpPr/>
          <p:nvPr/>
        </p:nvSpPr>
        <p:spPr>
          <a:xfrm>
            <a:off x="725765" y="2420888"/>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ヤフートップページに戻る</a:t>
            </a:r>
          </a:p>
        </p:txBody>
      </p:sp>
      <p:sp>
        <p:nvSpPr>
          <p:cNvPr id="48" name="フリーフォーム 47">
            <a:extLst>
              <a:ext uri="{FF2B5EF4-FFF2-40B4-BE49-F238E27FC236}">
                <a16:creationId xmlns:a16="http://schemas.microsoft.com/office/drawing/2014/main" id="{AA803A02-9DD5-2BA3-FDF6-0ED6E204B363}"/>
              </a:ext>
            </a:extLst>
          </p:cNvPr>
          <p:cNvSpPr/>
          <p:nvPr/>
        </p:nvSpPr>
        <p:spPr>
          <a:xfrm flipH="1" flipV="1">
            <a:off x="637352" y="4373838"/>
            <a:ext cx="3946479" cy="1647946"/>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54041"/>
              <a:gd name="connsiteY0" fmla="*/ 0 h 1094014"/>
              <a:gd name="connsiteX1" fmla="*/ 1101271 w 3754041"/>
              <a:gd name="connsiteY1" fmla="*/ 1094014 h 1094014"/>
              <a:gd name="connsiteX2" fmla="*/ 1472746 w 3754041"/>
              <a:gd name="connsiteY2" fmla="*/ 1094014 h 1094014"/>
              <a:gd name="connsiteX3" fmla="*/ 3754041 w 3754041"/>
              <a:gd name="connsiteY3" fmla="*/ 1094014 h 1094014"/>
            </a:gdLst>
            <a:ahLst/>
            <a:cxnLst>
              <a:cxn ang="0">
                <a:pos x="connsiteX0" y="connsiteY0"/>
              </a:cxn>
              <a:cxn ang="0">
                <a:pos x="connsiteX1" y="connsiteY1"/>
              </a:cxn>
              <a:cxn ang="0">
                <a:pos x="connsiteX2" y="connsiteY2"/>
              </a:cxn>
              <a:cxn ang="0">
                <a:pos x="connsiteX3" y="connsiteY3"/>
              </a:cxn>
            </a:cxnLst>
            <a:rect l="l" t="t" r="r" b="b"/>
            <a:pathLst>
              <a:path w="3754041" h="1094014">
                <a:moveTo>
                  <a:pt x="0" y="0"/>
                </a:moveTo>
                <a:lnTo>
                  <a:pt x="1101271" y="1094014"/>
                </a:lnTo>
                <a:lnTo>
                  <a:pt x="1472746" y="1094014"/>
                </a:lnTo>
                <a:lnTo>
                  <a:pt x="3754041" y="109401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正方形/長方形 48">
            <a:extLst>
              <a:ext uri="{FF2B5EF4-FFF2-40B4-BE49-F238E27FC236}">
                <a16:creationId xmlns:a16="http://schemas.microsoft.com/office/drawing/2014/main" id="{AB834CA1-5DC2-E05B-5388-20F10E730E18}"/>
              </a:ext>
            </a:extLst>
          </p:cNvPr>
          <p:cNvSpPr/>
          <p:nvPr/>
        </p:nvSpPr>
        <p:spPr>
          <a:xfrm>
            <a:off x="725765" y="3645024"/>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ボタンを押すと</a:t>
            </a:r>
          </a:p>
          <a:p>
            <a:pPr>
              <a:lnSpc>
                <a:spcPct val="120000"/>
              </a:lnSpc>
            </a:pPr>
            <a:r>
              <a:rPr lang="ja-JP" altLang="en-US" sz="1400">
                <a:solidFill>
                  <a:srgbClr val="C9002C"/>
                </a:solidFill>
              </a:rPr>
              <a:t>ランディングページに遷移する</a:t>
            </a:r>
          </a:p>
        </p:txBody>
      </p:sp>
      <p:sp>
        <p:nvSpPr>
          <p:cNvPr id="25" name="円/楕円 24">
            <a:extLst>
              <a:ext uri="{FF2B5EF4-FFF2-40B4-BE49-F238E27FC236}">
                <a16:creationId xmlns:a16="http://schemas.microsoft.com/office/drawing/2014/main" id="{17D339FF-1842-7B9D-37C0-3DC7580C7DAD}"/>
              </a:ext>
            </a:extLst>
          </p:cNvPr>
          <p:cNvSpPr>
            <a:spLocks noChangeAspect="1"/>
          </p:cNvSpPr>
          <p:nvPr/>
        </p:nvSpPr>
        <p:spPr>
          <a:xfrm>
            <a:off x="6217208"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1" name="円/楕円 30">
            <a:extLst>
              <a:ext uri="{FF2B5EF4-FFF2-40B4-BE49-F238E27FC236}">
                <a16:creationId xmlns:a16="http://schemas.microsoft.com/office/drawing/2014/main" id="{C42FB47C-0410-963E-63DA-CE92D7CA78DE}"/>
              </a:ext>
            </a:extLst>
          </p:cNvPr>
          <p:cNvSpPr>
            <a:spLocks noChangeAspect="1"/>
          </p:cNvSpPr>
          <p:nvPr/>
        </p:nvSpPr>
        <p:spPr>
          <a:xfrm>
            <a:off x="3959783"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6" name="円/楕円 35">
            <a:extLst>
              <a:ext uri="{FF2B5EF4-FFF2-40B4-BE49-F238E27FC236}">
                <a16:creationId xmlns:a16="http://schemas.microsoft.com/office/drawing/2014/main" id="{D3EE3A64-78D1-A6CC-8481-848F8F0BCCE9}"/>
              </a:ext>
            </a:extLst>
          </p:cNvPr>
          <p:cNvSpPr>
            <a:spLocks noChangeAspect="1"/>
          </p:cNvSpPr>
          <p:nvPr/>
        </p:nvSpPr>
        <p:spPr>
          <a:xfrm>
            <a:off x="4515342" y="5950308"/>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1" name="円/楕円 50">
            <a:extLst>
              <a:ext uri="{FF2B5EF4-FFF2-40B4-BE49-F238E27FC236}">
                <a16:creationId xmlns:a16="http://schemas.microsoft.com/office/drawing/2014/main" id="{1FE747E4-7A84-0FCB-DA25-C4A159E8AD58}"/>
              </a:ext>
            </a:extLst>
          </p:cNvPr>
          <p:cNvSpPr/>
          <p:nvPr/>
        </p:nvSpPr>
        <p:spPr>
          <a:xfrm>
            <a:off x="10102524"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54" name="グラフィックス 53" descr="信号 単色塗りつぶし">
            <a:extLst>
              <a:ext uri="{FF2B5EF4-FFF2-40B4-BE49-F238E27FC236}">
                <a16:creationId xmlns:a16="http://schemas.microsoft.com/office/drawing/2014/main" id="{20EBD065-08CE-8180-4CB9-FFEE91C5B85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711284" y="1376824"/>
            <a:ext cx="468000" cy="468000"/>
          </a:xfrm>
          <a:prstGeom prst="rect">
            <a:avLst/>
          </a:prstGeom>
        </p:spPr>
      </p:pic>
      <p:sp>
        <p:nvSpPr>
          <p:cNvPr id="8" name="正方形/長方形 7">
            <a:extLst>
              <a:ext uri="{FF2B5EF4-FFF2-40B4-BE49-F238E27FC236}">
                <a16:creationId xmlns:a16="http://schemas.microsoft.com/office/drawing/2014/main" id="{B8BE332C-3657-76C9-8427-0FA0AF8C11ED}"/>
              </a:ext>
            </a:extLst>
          </p:cNvPr>
          <p:cNvSpPr/>
          <p:nvPr/>
        </p:nvSpPr>
        <p:spPr>
          <a:xfrm>
            <a:off x="560115" y="4581128"/>
            <a:ext cx="2864703" cy="1872207"/>
          </a:xfrm>
          <a:prstGeom prst="rect">
            <a:avLst/>
          </a:prstGeom>
          <a:solidFill>
            <a:schemeClr val="bg1"/>
          </a:solid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b="1">
                <a:solidFill>
                  <a:srgbClr val="C00000"/>
                </a:solidFill>
              </a:rPr>
              <a:t>■他にも</a:t>
            </a:r>
            <a:endParaRPr kumimoji="1" lang="en-US" altLang="ja-JP" sz="1200" b="1" dirty="0">
              <a:solidFill>
                <a:srgbClr val="C00000"/>
              </a:solidFill>
            </a:endParaRPr>
          </a:p>
          <a:p>
            <a:endParaRPr kumimoji="1" lang="en-US" altLang="ja-JP" sz="500" b="1" dirty="0">
              <a:solidFill>
                <a:srgbClr val="C00000"/>
              </a:solidFill>
            </a:endParaRPr>
          </a:p>
          <a:p>
            <a:r>
              <a:rPr lang="ja-JP" altLang="en-US" sz="1200">
                <a:solidFill>
                  <a:schemeClr val="tx1"/>
                </a:solidFill>
              </a:rPr>
              <a:t>・キャラクターの表情を動かす</a:t>
            </a:r>
            <a:endParaRPr lang="en-US" altLang="ja-JP" sz="1200" dirty="0">
              <a:solidFill>
                <a:schemeClr val="tx1"/>
              </a:solidFill>
            </a:endParaRPr>
          </a:p>
          <a:p>
            <a:r>
              <a:rPr lang="ja-JP" altLang="en-US" sz="1200">
                <a:solidFill>
                  <a:schemeClr val="tx1"/>
                </a:solidFill>
              </a:rPr>
              <a:t>　インタラクション</a:t>
            </a:r>
            <a:r>
              <a:rPr lang="en-US" altLang="ja-JP" sz="1200" dirty="0">
                <a:solidFill>
                  <a:schemeClr val="tx1"/>
                </a:solidFill>
              </a:rPr>
              <a:t>(</a:t>
            </a:r>
            <a:r>
              <a:rPr lang="ja-JP" altLang="en-US" sz="1200">
                <a:solidFill>
                  <a:schemeClr val="tx1"/>
                </a:solidFill>
              </a:rPr>
              <a:t>左図</a:t>
            </a:r>
            <a:r>
              <a:rPr lang="en-US" altLang="ja-JP" sz="1200" dirty="0">
                <a:solidFill>
                  <a:schemeClr val="tx1"/>
                </a:solidFill>
              </a:rPr>
              <a:t>)</a:t>
            </a:r>
          </a:p>
          <a:p>
            <a:r>
              <a:rPr lang="ja-JP" altLang="en-US" sz="1200">
                <a:solidFill>
                  <a:schemeClr val="tx1"/>
                </a:solidFill>
              </a:rPr>
              <a:t>・部屋に好きなオブジェを</a:t>
            </a:r>
            <a:endParaRPr lang="en-US" altLang="ja-JP" sz="1200" dirty="0">
              <a:solidFill>
                <a:schemeClr val="tx1"/>
              </a:solidFill>
            </a:endParaRPr>
          </a:p>
          <a:p>
            <a:r>
              <a:rPr lang="ja-JP" altLang="en-US" sz="1200">
                <a:solidFill>
                  <a:schemeClr val="tx1"/>
                </a:solidFill>
              </a:rPr>
              <a:t>　配置する</a:t>
            </a:r>
            <a:r>
              <a:rPr lang="en-US" altLang="ja-JP" sz="1200" dirty="0">
                <a:solidFill>
                  <a:schemeClr val="tx1"/>
                </a:solidFill>
              </a:rPr>
              <a:t>AR</a:t>
            </a:r>
            <a:r>
              <a:rPr lang="ja-JP" altLang="en-US" sz="1200">
                <a:solidFill>
                  <a:schemeClr val="tx1"/>
                </a:solidFill>
              </a:rPr>
              <a:t>インタラクション</a:t>
            </a:r>
            <a:endParaRPr lang="en-US" altLang="ja-JP" sz="1200" dirty="0">
              <a:solidFill>
                <a:schemeClr val="tx1"/>
              </a:solidFill>
            </a:endParaRPr>
          </a:p>
          <a:p>
            <a:endParaRPr lang="en-US" altLang="ja-JP" sz="500" dirty="0">
              <a:solidFill>
                <a:schemeClr val="tx1"/>
              </a:solidFill>
            </a:endParaRPr>
          </a:p>
          <a:p>
            <a:r>
              <a:rPr kumimoji="1" lang="ja-JP" altLang="en-US" sz="1200">
                <a:solidFill>
                  <a:schemeClr val="tx1"/>
                </a:solidFill>
              </a:rPr>
              <a:t>など、さまざまなインタラクションに</a:t>
            </a:r>
            <a:endParaRPr kumimoji="1" lang="en-US" altLang="ja-JP" sz="1200" dirty="0">
              <a:solidFill>
                <a:schemeClr val="tx1"/>
              </a:solidFill>
            </a:endParaRPr>
          </a:p>
          <a:p>
            <a:r>
              <a:rPr lang="ja-JP" altLang="en-US" sz="1200">
                <a:solidFill>
                  <a:schemeClr val="tx1"/>
                </a:solidFill>
              </a:rPr>
              <a:t>応用することができます</a:t>
            </a:r>
            <a:endParaRPr kumimoji="1" lang="en-US" altLang="ja-JP" sz="1200" dirty="0">
              <a:solidFill>
                <a:schemeClr val="tx1"/>
              </a:solidFill>
            </a:endParaRPr>
          </a:p>
        </p:txBody>
      </p:sp>
      <p:sp>
        <p:nvSpPr>
          <p:cNvPr id="7" name="テキスト ボックス 6">
            <a:extLst>
              <a:ext uri="{FF2B5EF4-FFF2-40B4-BE49-F238E27FC236}">
                <a16:creationId xmlns:a16="http://schemas.microsoft.com/office/drawing/2014/main" id="{58D21A84-5264-7A21-46CC-00C56D9222B1}"/>
              </a:ext>
            </a:extLst>
          </p:cNvPr>
          <p:cNvSpPr txBox="1"/>
          <p:nvPr/>
        </p:nvSpPr>
        <p:spPr>
          <a:xfrm>
            <a:off x="7014069" y="1290621"/>
            <a:ext cx="3697213" cy="307777"/>
          </a:xfrm>
          <a:prstGeom prst="rect">
            <a:avLst/>
          </a:prstGeom>
          <a:noFill/>
        </p:spPr>
        <p:txBody>
          <a:bodyPr wrap="square" rtlCol="0">
            <a:spAutoFit/>
          </a:bodyPr>
          <a:lstStyle/>
          <a:p>
            <a:pPr algn="l"/>
            <a:r>
              <a:rPr kumimoji="1" lang="en-US" altLang="ja-JP" sz="1400" b="1" dirty="0">
                <a:solidFill>
                  <a:srgbClr val="C00000"/>
                </a:solidFill>
              </a:rPr>
              <a:t>※</a:t>
            </a:r>
            <a:r>
              <a:rPr kumimoji="1" lang="ja-JP" altLang="en-US" sz="1400" b="1" dirty="0">
                <a:solidFill>
                  <a:srgbClr val="C00000"/>
                </a:solidFill>
              </a:rPr>
              <a:t>スマホ</a:t>
            </a:r>
            <a:r>
              <a:rPr kumimoji="1" lang="en-US" altLang="ja-JP" sz="1400" b="1" dirty="0">
                <a:solidFill>
                  <a:srgbClr val="C00000"/>
                </a:solidFill>
              </a:rPr>
              <a:t>WEB</a:t>
            </a:r>
            <a:r>
              <a:rPr kumimoji="1" lang="ja-JP" altLang="en-US" sz="1400" b="1" dirty="0">
                <a:solidFill>
                  <a:srgbClr val="C00000"/>
                </a:solidFill>
              </a:rPr>
              <a:t>のみ</a:t>
            </a:r>
            <a:r>
              <a:rPr kumimoji="1" lang="en-US" altLang="ja-JP" sz="1400" b="1" dirty="0">
                <a:solidFill>
                  <a:srgbClr val="C00000"/>
                </a:solidFill>
              </a:rPr>
              <a:t>(</a:t>
            </a:r>
            <a:r>
              <a:rPr kumimoji="1" lang="ja-JP" altLang="en-US" sz="1050" b="1" dirty="0">
                <a:solidFill>
                  <a:srgbClr val="C00000"/>
                </a:solidFill>
              </a:rPr>
              <a:t>誘導広告での制御必須</a:t>
            </a:r>
            <a:r>
              <a:rPr kumimoji="1" lang="en-US" altLang="ja-JP" sz="1400" b="1" dirty="0">
                <a:solidFill>
                  <a:srgbClr val="C00000"/>
                </a:solidFill>
              </a:rPr>
              <a:t>)</a:t>
            </a:r>
            <a:endParaRPr kumimoji="1" lang="ja-JP" altLang="en-US" sz="1400" b="1" dirty="0">
              <a:solidFill>
                <a:srgbClr val="C00000"/>
              </a:solidFill>
            </a:endParaRPr>
          </a:p>
        </p:txBody>
      </p:sp>
      <p:grpSp>
        <p:nvGrpSpPr>
          <p:cNvPr id="55" name="グループ化 54">
            <a:extLst>
              <a:ext uri="{FF2B5EF4-FFF2-40B4-BE49-F238E27FC236}">
                <a16:creationId xmlns:a16="http://schemas.microsoft.com/office/drawing/2014/main" id="{3DA38770-E6DF-2017-339F-866D4E638211}"/>
              </a:ext>
            </a:extLst>
          </p:cNvPr>
          <p:cNvGrpSpPr/>
          <p:nvPr/>
        </p:nvGrpSpPr>
        <p:grpSpPr>
          <a:xfrm>
            <a:off x="5999745" y="5844379"/>
            <a:ext cx="720000" cy="720000"/>
            <a:chOff x="6177344" y="2869729"/>
            <a:chExt cx="720000" cy="720000"/>
          </a:xfrm>
        </p:grpSpPr>
        <p:sp>
          <p:nvSpPr>
            <p:cNvPr id="56" name="円/楕円 55">
              <a:extLst>
                <a:ext uri="{FF2B5EF4-FFF2-40B4-BE49-F238E27FC236}">
                  <a16:creationId xmlns:a16="http://schemas.microsoft.com/office/drawing/2014/main" id="{3F46ECCF-A7D3-CD83-4B70-C88D128D25A8}"/>
                </a:ext>
              </a:extLst>
            </p:cNvPr>
            <p:cNvSpPr/>
            <p:nvPr/>
          </p:nvSpPr>
          <p:spPr>
            <a:xfrm>
              <a:off x="6177344" y="2869729"/>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57" name="グラフィックス 56" descr="スマート フォン 単色塗りつぶし">
              <a:extLst>
                <a:ext uri="{FF2B5EF4-FFF2-40B4-BE49-F238E27FC236}">
                  <a16:creationId xmlns:a16="http://schemas.microsoft.com/office/drawing/2014/main" id="{FACB839F-E74A-5CA5-2AD1-54CD73878731}"/>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357344" y="3049729"/>
              <a:ext cx="360000" cy="360000"/>
            </a:xfrm>
            <a:prstGeom prst="rect">
              <a:avLst/>
            </a:prstGeom>
          </p:spPr>
        </p:pic>
      </p:grpSp>
      <p:pic>
        <p:nvPicPr>
          <p:cNvPr id="13" name="図 12" descr="ゲームのキャラクター&#10;&#10;低い精度で自動的に生成された説明">
            <a:extLst>
              <a:ext uri="{FF2B5EF4-FFF2-40B4-BE49-F238E27FC236}">
                <a16:creationId xmlns:a16="http://schemas.microsoft.com/office/drawing/2014/main" id="{AFD1EA62-7A35-6788-8823-28A5156BB293}"/>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624392" y="3595160"/>
            <a:ext cx="1656184" cy="2606956"/>
          </a:xfrm>
          <a:prstGeom prst="rect">
            <a:avLst/>
          </a:prstGeom>
        </p:spPr>
      </p:pic>
      <p:sp>
        <p:nvSpPr>
          <p:cNvPr id="15" name="円/楕円 14">
            <a:extLst>
              <a:ext uri="{FF2B5EF4-FFF2-40B4-BE49-F238E27FC236}">
                <a16:creationId xmlns:a16="http://schemas.microsoft.com/office/drawing/2014/main" id="{732BA8AD-A22A-BBC9-F77E-0808132F9235}"/>
              </a:ext>
            </a:extLst>
          </p:cNvPr>
          <p:cNvSpPr>
            <a:spLocks noChangeAspect="1"/>
          </p:cNvSpPr>
          <p:nvPr/>
        </p:nvSpPr>
        <p:spPr>
          <a:xfrm>
            <a:off x="5519936" y="4437112"/>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テキスト プレースホルダー 3">
            <a:extLst>
              <a:ext uri="{FF2B5EF4-FFF2-40B4-BE49-F238E27FC236}">
                <a16:creationId xmlns:a16="http://schemas.microsoft.com/office/drawing/2014/main" id="{9798453A-E54D-86AE-4B06-5572E8091582}"/>
              </a:ext>
            </a:extLst>
          </p:cNvPr>
          <p:cNvSpPr>
            <a:spLocks noGrp="1"/>
          </p:cNvSpPr>
          <p:nvPr>
            <p:ph type="body" sz="quarter" idx="12"/>
          </p:nvPr>
        </p:nvSpPr>
        <p:spPr>
          <a:xfrm>
            <a:off x="600427" y="78666"/>
            <a:ext cx="431274" cy="410840"/>
          </a:xfrm>
        </p:spPr>
        <p:txBody>
          <a:bodyPr/>
          <a:lstStyle/>
          <a:p>
            <a:r>
              <a:rPr lang="ja-JP" altLang="en-US" dirty="0"/>
              <a:t>商品概要</a:t>
            </a:r>
          </a:p>
        </p:txBody>
      </p:sp>
      <p:pic>
        <p:nvPicPr>
          <p:cNvPr id="14" name="図プレースホルダー 6" descr="アイコン&#10;&#10;自動的に生成された説明">
            <a:extLst>
              <a:ext uri="{FF2B5EF4-FFF2-40B4-BE49-F238E27FC236}">
                <a16:creationId xmlns:a16="http://schemas.microsoft.com/office/drawing/2014/main" id="{EF057BFD-95E0-8806-8502-C19E68CABCBB}"/>
              </a:ext>
            </a:extLst>
          </p:cNvPr>
          <p:cNvPicPr>
            <a:picLocks noGrp="1" noChangeAspect="1"/>
          </p:cNvPicPr>
          <p:nvPr>
            <p:ph type="pic" sz="quarter" idx="11"/>
          </p:nvPr>
        </p:nvPicPr>
        <p:blipFill>
          <a:blip r:embed="rId9" cstate="print">
            <a:extLst>
              <a:ext uri="{28A0092B-C50C-407E-A947-70E740481C1C}">
                <a14:useLocalDpi xmlns:a14="http://schemas.microsoft.com/office/drawing/2010/main" val="0"/>
              </a:ext>
            </a:extLst>
          </a:blip>
          <a:srcRect/>
          <a:stretch>
            <a:fillRect/>
          </a:stretch>
        </p:blipFill>
        <p:spPr>
          <a:xfrm>
            <a:off x="56609" y="31805"/>
            <a:ext cx="498782" cy="497680"/>
          </a:xfrm>
        </p:spPr>
      </p:pic>
    </p:spTree>
    <p:extLst>
      <p:ext uri="{BB962C8B-B14F-4D97-AF65-F5344CB8AC3E}">
        <p14:creationId xmlns:p14="http://schemas.microsoft.com/office/powerpoint/2010/main" val="1960916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pic>
        <p:nvPicPr>
          <p:cNvPr id="4" name="図プレースホルダー 3" descr="アイコン&#10;&#10;自動的に生成された説明">
            <a:extLst>
              <a:ext uri="{FF2B5EF4-FFF2-40B4-BE49-F238E27FC236}">
                <a16:creationId xmlns:a16="http://schemas.microsoft.com/office/drawing/2014/main" id="{1D7D5BA0-37EA-549B-7FF2-A78504851662}"/>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03</a:t>
            </a:r>
            <a:endParaRPr kumimoji="1" lang="ja-JP" altLang="en-US"/>
          </a:p>
        </p:txBody>
      </p:sp>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lang="ja-JP" altLang="en-US" dirty="0"/>
              <a:t>商品価格 </a:t>
            </a:r>
            <a:endParaRPr lang="en-US" altLang="ja-JP" dirty="0"/>
          </a:p>
        </p:txBody>
      </p:sp>
    </p:spTree>
    <p:extLst>
      <p:ext uri="{BB962C8B-B14F-4D97-AF65-F5344CB8AC3E}">
        <p14:creationId xmlns:p14="http://schemas.microsoft.com/office/powerpoint/2010/main" val="23670022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lang="ja-JP" altLang="en-US"/>
              <a:t>商品価格</a:t>
            </a:r>
            <a:endParaRPr kumimoji="1" lang="ja-JP" altLang="en-US"/>
          </a:p>
        </p:txBody>
      </p:sp>
      <p:sp>
        <p:nvSpPr>
          <p:cNvPr id="9" name="テキスト ボックス 8">
            <a:extLst>
              <a:ext uri="{FF2B5EF4-FFF2-40B4-BE49-F238E27FC236}">
                <a16:creationId xmlns:a16="http://schemas.microsoft.com/office/drawing/2014/main" id="{227D13E0-0F8D-7247-BC4E-B1CD30E15E1A}"/>
              </a:ext>
            </a:extLst>
          </p:cNvPr>
          <p:cNvSpPr txBox="1"/>
          <p:nvPr/>
        </p:nvSpPr>
        <p:spPr>
          <a:xfrm>
            <a:off x="479425" y="1061760"/>
            <a:ext cx="9460986" cy="987963"/>
          </a:xfrm>
          <a:prstGeom prst="rect">
            <a:avLst/>
          </a:prstGeom>
          <a:noFill/>
        </p:spPr>
        <p:txBody>
          <a:bodyPr wrap="square" lIns="0" tIns="0" rIns="0" bIns="0" rtlCol="0">
            <a:spAutoFit/>
          </a:bodyPr>
          <a:lstStyle/>
          <a:p>
            <a:pPr>
              <a:lnSpc>
                <a:spcPct val="120000"/>
              </a:lnSpc>
              <a:defRPr/>
            </a:pPr>
            <a:r>
              <a:rPr kumimoji="0" lang="ja-JP" altLang="en-US" kern="0" dirty="0">
                <a:solidFill>
                  <a:schemeClr val="accent3"/>
                </a:solidFill>
                <a:latin typeface="メイリオ"/>
              </a:rPr>
              <a:t>商品価格は、</a:t>
            </a:r>
            <a:r>
              <a:rPr kumimoji="0" lang="ja-JP" altLang="en-US" kern="0">
                <a:solidFill>
                  <a:schemeClr val="accent3"/>
                </a:solidFill>
                <a:latin typeface="メイリオ"/>
              </a:rPr>
              <a:t>誘導枠とインタラクションに</a:t>
            </a:r>
            <a:r>
              <a:rPr kumimoji="0" lang="ja-JP" altLang="en-US" kern="0" dirty="0">
                <a:solidFill>
                  <a:schemeClr val="accent3"/>
                </a:solidFill>
                <a:latin typeface="メイリオ"/>
              </a:rPr>
              <a:t>よって異なります。</a:t>
            </a:r>
            <a:endParaRPr kumimoji="0" lang="en-US" altLang="ja-JP" kern="0" dirty="0">
              <a:solidFill>
                <a:schemeClr val="accent3"/>
              </a:solidFill>
              <a:latin typeface="メイリオ"/>
            </a:endParaRPr>
          </a:p>
          <a:p>
            <a:pPr>
              <a:lnSpc>
                <a:spcPct val="120000"/>
              </a:lnSpc>
              <a:defRPr/>
            </a:pPr>
            <a:r>
              <a:rPr kumimoji="0" lang="ja-JP" altLang="en-US" sz="1200" kern="0" dirty="0">
                <a:solidFill>
                  <a:schemeClr val="accent3"/>
                </a:solidFill>
                <a:latin typeface="メイリオ"/>
              </a:rPr>
              <a:t>・誘導用広告は広告管理ツールより予約してください。</a:t>
            </a:r>
            <a:endParaRPr kumimoji="0" lang="en-US" altLang="ja-JP" sz="1200" kern="0" dirty="0">
              <a:solidFill>
                <a:schemeClr val="accent3"/>
              </a:solidFill>
              <a:latin typeface="メイリオ"/>
            </a:endParaRPr>
          </a:p>
          <a:p>
            <a:pPr>
              <a:lnSpc>
                <a:spcPct val="120000"/>
              </a:lnSpc>
              <a:defRPr/>
            </a:pPr>
            <a:r>
              <a:rPr kumimoji="0" lang="ja-JP" altLang="en-US" sz="1200" kern="0" dirty="0">
                <a:solidFill>
                  <a:schemeClr val="accent3"/>
                </a:solidFill>
                <a:latin typeface="メイリオ"/>
              </a:rPr>
              <a:t>・制作費は都度見積もりが必要となります。見積もり承認後ヤフー営業担当から代理店様に専用の申込フォーム</a:t>
            </a:r>
            <a:r>
              <a:rPr kumimoji="0" lang="en-US" altLang="ja-JP" sz="1200" kern="0" dirty="0">
                <a:solidFill>
                  <a:schemeClr val="accent3"/>
                </a:solidFill>
                <a:latin typeface="メイリオ"/>
              </a:rPr>
              <a:t>URL</a:t>
            </a:r>
            <a:r>
              <a:rPr kumimoji="0" lang="ja-JP" altLang="en-US" sz="1200" kern="0" dirty="0">
                <a:solidFill>
                  <a:schemeClr val="accent3"/>
                </a:solidFill>
                <a:latin typeface="メイリオ"/>
              </a:rPr>
              <a:t>をご連絡</a:t>
            </a:r>
            <a:r>
              <a:rPr kumimoji="0" lang="ja-JP" altLang="en-US" sz="1200" kern="0">
                <a:solidFill>
                  <a:schemeClr val="accent3"/>
                </a:solidFill>
                <a:latin typeface="メイリオ"/>
              </a:rPr>
              <a:t>いたします。</a:t>
            </a:r>
            <a:r>
              <a:rPr kumimoji="0" lang="en-US" altLang="ja-JP" sz="1200" kern="0" dirty="0">
                <a:solidFill>
                  <a:schemeClr val="accent3"/>
                </a:solidFill>
                <a:latin typeface="メイリオ"/>
              </a:rPr>
              <a:t>  </a:t>
            </a:r>
            <a:br>
              <a:rPr kumimoji="0" lang="en-US" altLang="ja-JP" sz="1200" kern="0" dirty="0">
                <a:solidFill>
                  <a:schemeClr val="accent3"/>
                </a:solidFill>
                <a:latin typeface="メイリオ"/>
              </a:rPr>
            </a:br>
            <a:r>
              <a:rPr kumimoji="0" lang="en-US" altLang="ja-JP" sz="1200" kern="0" dirty="0">
                <a:solidFill>
                  <a:schemeClr val="accent3"/>
                </a:solidFill>
                <a:latin typeface="メイリオ"/>
              </a:rPr>
              <a:t>   </a:t>
            </a:r>
            <a:r>
              <a:rPr kumimoji="0" lang="ja-JP" altLang="en-US" sz="1200" kern="0">
                <a:solidFill>
                  <a:schemeClr val="accent3"/>
                </a:solidFill>
                <a:latin typeface="メイリオ"/>
              </a:rPr>
              <a:t>当該</a:t>
            </a:r>
            <a:r>
              <a:rPr kumimoji="0" lang="ja-JP" altLang="en-US" sz="1200" kern="0" dirty="0">
                <a:solidFill>
                  <a:schemeClr val="accent3"/>
                </a:solidFill>
                <a:latin typeface="メイリオ"/>
              </a:rPr>
              <a:t>フォームよりお申込みください。</a:t>
            </a:r>
            <a:endParaRPr kumimoji="0" lang="en-US" altLang="ja-JP" sz="1200" kern="0" dirty="0">
              <a:solidFill>
                <a:schemeClr val="accent3"/>
              </a:solidFill>
              <a:latin typeface="メイリオ"/>
            </a:endParaRPr>
          </a:p>
        </p:txBody>
      </p:sp>
      <p:graphicFrame>
        <p:nvGraphicFramePr>
          <p:cNvPr id="10" name="表 4">
            <a:extLst>
              <a:ext uri="{FF2B5EF4-FFF2-40B4-BE49-F238E27FC236}">
                <a16:creationId xmlns:a16="http://schemas.microsoft.com/office/drawing/2014/main" id="{AE8772C4-4F83-46E7-1CFC-59D5A1F149BC}"/>
              </a:ext>
            </a:extLst>
          </p:cNvPr>
          <p:cNvGraphicFramePr>
            <a:graphicFrameLocks noGrp="1"/>
          </p:cNvGraphicFramePr>
          <p:nvPr>
            <p:extLst>
              <p:ext uri="{D42A27DB-BD31-4B8C-83A1-F6EECF244321}">
                <p14:modId xmlns:p14="http://schemas.microsoft.com/office/powerpoint/2010/main" val="1885538222"/>
              </p:ext>
            </p:extLst>
          </p:nvPr>
        </p:nvGraphicFramePr>
        <p:xfrm>
          <a:off x="479425" y="2073969"/>
          <a:ext cx="11269662" cy="3224580"/>
        </p:xfrm>
        <a:graphic>
          <a:graphicData uri="http://schemas.openxmlformats.org/drawingml/2006/table">
            <a:tbl>
              <a:tblPr/>
              <a:tblGrid>
                <a:gridCol w="1612320">
                  <a:extLst>
                    <a:ext uri="{9D8B030D-6E8A-4147-A177-3AD203B41FA5}">
                      <a16:colId xmlns:a16="http://schemas.microsoft.com/office/drawing/2014/main" val="341278832"/>
                    </a:ext>
                  </a:extLst>
                </a:gridCol>
                <a:gridCol w="868076">
                  <a:extLst>
                    <a:ext uri="{9D8B030D-6E8A-4147-A177-3AD203B41FA5}">
                      <a16:colId xmlns:a16="http://schemas.microsoft.com/office/drawing/2014/main" val="3832350142"/>
                    </a:ext>
                  </a:extLst>
                </a:gridCol>
                <a:gridCol w="2351038">
                  <a:extLst>
                    <a:ext uri="{9D8B030D-6E8A-4147-A177-3AD203B41FA5}">
                      <a16:colId xmlns:a16="http://schemas.microsoft.com/office/drawing/2014/main" val="718566478"/>
                    </a:ext>
                  </a:extLst>
                </a:gridCol>
                <a:gridCol w="868076">
                  <a:extLst>
                    <a:ext uri="{9D8B030D-6E8A-4147-A177-3AD203B41FA5}">
                      <a16:colId xmlns:a16="http://schemas.microsoft.com/office/drawing/2014/main" val="727514461"/>
                    </a:ext>
                  </a:extLst>
                </a:gridCol>
                <a:gridCol w="2351038">
                  <a:extLst>
                    <a:ext uri="{9D8B030D-6E8A-4147-A177-3AD203B41FA5}">
                      <a16:colId xmlns:a16="http://schemas.microsoft.com/office/drawing/2014/main" val="4177312814"/>
                    </a:ext>
                  </a:extLst>
                </a:gridCol>
                <a:gridCol w="868076">
                  <a:extLst>
                    <a:ext uri="{9D8B030D-6E8A-4147-A177-3AD203B41FA5}">
                      <a16:colId xmlns:a16="http://schemas.microsoft.com/office/drawing/2014/main" val="2634328868"/>
                    </a:ext>
                  </a:extLst>
                </a:gridCol>
                <a:gridCol w="2351038">
                  <a:extLst>
                    <a:ext uri="{9D8B030D-6E8A-4147-A177-3AD203B41FA5}">
                      <a16:colId xmlns:a16="http://schemas.microsoft.com/office/drawing/2014/main" val="1476557872"/>
                    </a:ext>
                  </a:extLst>
                </a:gridCol>
              </a:tblGrid>
              <a:tr h="303340">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90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 altLang="ja-JP" sz="1050" b="1" spc="300" dirty="0">
                          <a:solidFill>
                            <a:schemeClr val="bg1"/>
                          </a:solidFill>
                        </a:rPr>
                        <a:t>PC</a:t>
                      </a:r>
                    </a:p>
                  </a:txBody>
                  <a:tcPr marL="0" marR="0"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hMerge="1">
                  <a:txBody>
                    <a:bodyPr/>
                    <a:lstStyle/>
                    <a:p>
                      <a:pPr algn="ctr"/>
                      <a:endParaRPr kumimoji="1" lang="ja-JP" altLang="en-US" sz="800"/>
                    </a:p>
                  </a:txBody>
                  <a:tcPr anchor="ct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1" spc="300">
                          <a:solidFill>
                            <a:schemeClr val="bg1"/>
                          </a:solidFill>
                        </a:rPr>
                        <a:t>スマートフォン</a:t>
                      </a:r>
                    </a:p>
                  </a:txBody>
                  <a:tcPr marL="0" marR="0"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hMerge="1">
                  <a:txBody>
                    <a:bodyPr/>
                    <a:lstStyle/>
                    <a:p>
                      <a:pPr algn="ctr"/>
                      <a:endParaRPr kumimoji="1" lang="ja-JP" altLang="en-US" sz="800"/>
                    </a:p>
                  </a:txBody>
                  <a:tcPr anchor="ct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1" spc="300">
                          <a:solidFill>
                            <a:schemeClr val="bg1"/>
                          </a:solidFill>
                        </a:rPr>
                        <a:t>マルチデバイス</a:t>
                      </a:r>
                    </a:p>
                  </a:txBody>
                  <a:tcPr marL="0" marR="0"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hMerge="1">
                  <a:txBody>
                    <a:bodyPr/>
                    <a:lstStyle/>
                    <a:p>
                      <a:pPr algn="ctr"/>
                      <a:endParaRPr kumimoji="1" lang="ja-JP" altLang="en-US" sz="800"/>
                    </a:p>
                  </a:txBody>
                  <a:tcPr anchor="ctr"/>
                </a:tc>
                <a:extLst>
                  <a:ext uri="{0D108BD9-81ED-4DB2-BD59-A6C34878D82A}">
                    <a16:rowId xmlns:a16="http://schemas.microsoft.com/office/drawing/2014/main" val="1130026910"/>
                  </a:ext>
                </a:extLst>
              </a:tr>
              <a:tr h="538740">
                <a:tc rowSpan="3">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0" dirty="0">
                          <a:solidFill>
                            <a:schemeClr val="bg1"/>
                          </a:solidFill>
                        </a:rPr>
                        <a:t>誘導用広告</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a:solidFill>
                            <a:schemeClr val="bg1"/>
                          </a:solidFill>
                        </a:rPr>
                        <a:t>最低出稿</a:t>
                      </a:r>
                      <a:br>
                        <a:rPr kumimoji="1" lang="en-US" altLang="ja-JP" sz="1000" dirty="0">
                          <a:solidFill>
                            <a:schemeClr val="bg1"/>
                          </a:solidFill>
                        </a:rPr>
                      </a:br>
                      <a:r>
                        <a:rPr kumimoji="1" lang="ja-JP" altLang="en-US" sz="1000">
                          <a:solidFill>
                            <a:schemeClr val="bg1"/>
                          </a:solidFill>
                        </a:rPr>
                        <a:t>金額</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00" u="none" strike="noStrike">
                          <a:solidFill>
                            <a:schemeClr val="bg1"/>
                          </a:solidFill>
                          <a:effectLst/>
                        </a:rPr>
                        <a:t>商品名</a:t>
                      </a:r>
                      <a:endParaRPr kumimoji="1" lang="ja-JP" altLang="en-US" sz="1000" b="1" i="0" u="none" strike="noStrike" kern="1200">
                        <a:solidFill>
                          <a:schemeClr val="bg1"/>
                        </a:solidFill>
                        <a:effectLst/>
                        <a:latin typeface="+mn-lt"/>
                        <a:ea typeface="游ゴシック" panose="020B0400000000000000" pitchFamily="50" charset="-128"/>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zh-TW" altLang="en-US" sz="1000" u="none" strike="noStrike" kern="1200" dirty="0">
                          <a:solidFill>
                            <a:schemeClr val="bg1"/>
                          </a:solidFill>
                          <a:effectLst/>
                          <a:latin typeface="+mn-lt"/>
                          <a:ea typeface="+mn-ea"/>
                          <a:cs typeface="+mn-cs"/>
                        </a:rPr>
                        <a:t>最低出稿</a:t>
                      </a:r>
                      <a:br>
                        <a:rPr kumimoji="1" lang="en-US" altLang="zh-TW" sz="1000" u="none" strike="noStrike" kern="1200" dirty="0">
                          <a:solidFill>
                            <a:schemeClr val="bg1"/>
                          </a:solidFill>
                          <a:effectLst/>
                          <a:latin typeface="+mn-lt"/>
                          <a:ea typeface="+mn-ea"/>
                          <a:cs typeface="+mn-cs"/>
                        </a:rPr>
                      </a:br>
                      <a:r>
                        <a:rPr kumimoji="1" lang="zh-TW" altLang="en-US" sz="1000" u="none" strike="noStrike" kern="1200" dirty="0">
                          <a:solidFill>
                            <a:schemeClr val="bg1"/>
                          </a:solidFill>
                          <a:effectLst/>
                          <a:latin typeface="+mn-lt"/>
                          <a:ea typeface="+mn-ea"/>
                          <a:cs typeface="+mn-cs"/>
                        </a:rPr>
                        <a:t>金額</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00" u="none" strike="noStrike">
                          <a:solidFill>
                            <a:schemeClr val="bg1"/>
                          </a:solidFill>
                          <a:effectLst/>
                        </a:rPr>
                        <a:t>商品名</a:t>
                      </a:r>
                      <a:endParaRPr kumimoji="1" lang="ja-JP" altLang="en-US" sz="1000" b="1" i="0" u="none" strike="noStrike" kern="1200">
                        <a:solidFill>
                          <a:schemeClr val="bg1"/>
                        </a:solidFill>
                        <a:effectLst/>
                        <a:latin typeface="+mn-lt"/>
                        <a:ea typeface="游ゴシック" panose="020B0400000000000000" pitchFamily="50" charset="-128"/>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zh-TW" altLang="en-US" sz="1000" u="none" strike="noStrike" kern="1200" dirty="0">
                          <a:solidFill>
                            <a:schemeClr val="bg1"/>
                          </a:solidFill>
                          <a:effectLst/>
                          <a:latin typeface="+mn-lt"/>
                          <a:ea typeface="+mn-ea"/>
                          <a:cs typeface="+mn-cs"/>
                        </a:rPr>
                        <a:t>最低出稿</a:t>
                      </a:r>
                      <a:br>
                        <a:rPr kumimoji="1" lang="en-US" altLang="zh-TW" sz="1000" u="none" strike="noStrike" kern="1200" dirty="0">
                          <a:solidFill>
                            <a:schemeClr val="bg1"/>
                          </a:solidFill>
                          <a:effectLst/>
                          <a:latin typeface="+mn-lt"/>
                          <a:ea typeface="+mn-ea"/>
                          <a:cs typeface="+mn-cs"/>
                        </a:rPr>
                      </a:br>
                      <a:r>
                        <a:rPr kumimoji="1" lang="zh-TW" altLang="en-US" sz="1000" u="none" strike="noStrike" kern="1200" dirty="0">
                          <a:solidFill>
                            <a:schemeClr val="bg1"/>
                          </a:solidFill>
                          <a:effectLst/>
                          <a:latin typeface="+mn-lt"/>
                          <a:ea typeface="+mn-ea"/>
                          <a:cs typeface="+mn-cs"/>
                        </a:rPr>
                        <a:t>金額</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00" u="none" strike="noStrike">
                          <a:solidFill>
                            <a:schemeClr val="bg1"/>
                          </a:solidFill>
                          <a:effectLst/>
                        </a:rPr>
                        <a:t>商品名</a:t>
                      </a:r>
                      <a:endParaRPr kumimoji="1" lang="ja-JP" altLang="en-US" sz="1000" b="1" i="0" u="none" strike="noStrike" kern="1200">
                        <a:solidFill>
                          <a:schemeClr val="bg1"/>
                        </a:solidFill>
                        <a:effectLst/>
                        <a:latin typeface="+mn-lt"/>
                        <a:ea typeface="游ゴシック" panose="020B0400000000000000" pitchFamily="50" charset="-128"/>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extLst>
                  <a:ext uri="{0D108BD9-81ED-4DB2-BD59-A6C34878D82A}">
                    <a16:rowId xmlns:a16="http://schemas.microsoft.com/office/drawing/2014/main" val="2353829751"/>
                  </a:ext>
                </a:extLst>
              </a:tr>
              <a:tr h="1341936">
                <a:tc vMerge="1">
                  <a:txBody>
                    <a:bodyPr/>
                    <a:lstStyle/>
                    <a:p>
                      <a:pPr algn="ctr"/>
                      <a:endParaRPr kumimoji="1" lang="ja-JP" altLang="en-US" sz="800"/>
                    </a:p>
                  </a:txBody>
                  <a:tcPr anchor="ctr"/>
                </a:tc>
                <a:tc row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u="none" strike="noStrike" dirty="0">
                          <a:solidFill>
                            <a:schemeClr val="accent3"/>
                          </a:solidFill>
                          <a:effectLst/>
                        </a:rPr>
                        <a:t>1150</a:t>
                      </a:r>
                      <a:r>
                        <a:rPr lang="ja-JP" altLang="en-US" sz="900" u="none" strike="noStrike" dirty="0">
                          <a:solidFill>
                            <a:schemeClr val="accent3"/>
                          </a:solidFill>
                          <a:effectLst/>
                        </a:rPr>
                        <a:t>万円～</a:t>
                      </a:r>
                      <a:endParaRPr lang="ja-JP" altLang="en-US" sz="900" b="1" i="0" u="none" strike="noStrike" dirty="0">
                        <a:solidFill>
                          <a:schemeClr val="accent3"/>
                        </a:solidFill>
                        <a:effectLst/>
                        <a:latin typeface="+mn-lt"/>
                        <a:ea typeface="メイリオ" panose="020B0604030504040204" pitchFamily="50"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row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99450" indent="-99450" algn="l">
                        <a:lnSpc>
                          <a:spcPct val="110000"/>
                        </a:lnSpc>
                        <a:buFont typeface="Arial" panose="020B0604020202020204" pitchFamily="34" charset="0"/>
                        <a:buChar char="•"/>
                      </a:pPr>
                      <a:r>
                        <a:rPr kumimoji="1" lang="ja-JP" altLang="en-US" sz="900" dirty="0">
                          <a:solidFill>
                            <a:schemeClr val="accent3"/>
                          </a:solidFill>
                        </a:rPr>
                        <a:t>ブランドパネル</a:t>
                      </a:r>
                      <a:r>
                        <a:rPr kumimoji="1" lang="en-US" altLang="ja-JP" sz="900" dirty="0">
                          <a:solidFill>
                            <a:schemeClr val="accent3"/>
                          </a:solidFill>
                        </a:rPr>
                        <a:t>PC</a:t>
                      </a:r>
                      <a:r>
                        <a:rPr kumimoji="1" lang="ja-JP" altLang="en-US" sz="900" dirty="0">
                          <a:solidFill>
                            <a:schemeClr val="accent3"/>
                          </a:solidFill>
                        </a:rPr>
                        <a:t>（</a:t>
                      </a:r>
                      <a:r>
                        <a:rPr kumimoji="1" lang="en-US" altLang="ja-JP" sz="900" dirty="0">
                          <a:solidFill>
                            <a:schemeClr val="accent3"/>
                          </a:solidFill>
                        </a:rPr>
                        <a:t>1000</a:t>
                      </a:r>
                      <a:r>
                        <a:rPr kumimoji="1" lang="ja-JP" altLang="en-US" sz="900" dirty="0">
                          <a:solidFill>
                            <a:schemeClr val="accent3"/>
                          </a:solidFill>
                        </a:rPr>
                        <a:t>万円～）　</a:t>
                      </a:r>
                    </a:p>
                    <a:p>
                      <a:pPr marL="99450" indent="-99450" algn="l">
                        <a:lnSpc>
                          <a:spcPct val="110000"/>
                        </a:lnSpc>
                        <a:buFont typeface="Arial" panose="020B0604020202020204" pitchFamily="34" charset="0"/>
                        <a:buChar char="•"/>
                      </a:pPr>
                      <a:r>
                        <a:rPr kumimoji="1" lang="ja-JP" altLang="en-US" sz="900" dirty="0">
                          <a:solidFill>
                            <a:schemeClr val="accent3"/>
                          </a:solidFill>
                        </a:rPr>
                        <a:t>ブランドパネルトップインパクト</a:t>
                      </a:r>
                      <a:r>
                        <a:rPr kumimoji="1" lang="en-US" altLang="ja-JP" sz="900" dirty="0">
                          <a:solidFill>
                            <a:schemeClr val="accent3"/>
                          </a:solidFill>
                        </a:rPr>
                        <a:t>PC</a:t>
                      </a:r>
                    </a:p>
                    <a:p>
                      <a:pPr marL="99450" indent="-99450" algn="l">
                        <a:lnSpc>
                          <a:spcPct val="110000"/>
                        </a:lnSpc>
                        <a:buFont typeface="Arial" panose="020B0604020202020204" pitchFamily="34" charset="0"/>
                        <a:buChar char="•"/>
                      </a:pPr>
                      <a:r>
                        <a:rPr kumimoji="1" lang="ja-JP" altLang="en-US" sz="900" dirty="0">
                          <a:solidFill>
                            <a:schemeClr val="accent3"/>
                          </a:solidFill>
                        </a:rPr>
                        <a:t>ブランドパネル　パノラマ　</a:t>
                      </a:r>
                      <a:r>
                        <a:rPr kumimoji="1" lang="en-US" altLang="ja-JP" sz="900" dirty="0">
                          <a:solidFill>
                            <a:schemeClr val="accent3"/>
                          </a:solidFill>
                        </a:rPr>
                        <a:t>PC</a:t>
                      </a:r>
                      <a:r>
                        <a:rPr kumimoji="1" lang="ja-JP" altLang="en-US" sz="900" dirty="0">
                          <a:solidFill>
                            <a:schemeClr val="accent3"/>
                          </a:solidFill>
                        </a:rPr>
                        <a:t>　（</a:t>
                      </a:r>
                      <a:r>
                        <a:rPr kumimoji="1" lang="en-US" altLang="ja-JP" sz="900" dirty="0">
                          <a:solidFill>
                            <a:schemeClr val="accent3"/>
                          </a:solidFill>
                        </a:rPr>
                        <a:t>1000</a:t>
                      </a:r>
                      <a:r>
                        <a:rPr kumimoji="1" lang="ja-JP" altLang="en-US" sz="900" dirty="0">
                          <a:solidFill>
                            <a:schemeClr val="accent3"/>
                          </a:solidFill>
                        </a:rPr>
                        <a:t>万円～）</a:t>
                      </a:r>
                    </a:p>
                    <a:p>
                      <a:pPr marL="99450" indent="-99450" algn="l">
                        <a:lnSpc>
                          <a:spcPct val="110000"/>
                        </a:lnSpc>
                        <a:buFont typeface="Arial" panose="020B0604020202020204" pitchFamily="34" charset="0"/>
                        <a:buChar char="•"/>
                      </a:pPr>
                      <a:r>
                        <a:rPr kumimoji="1" lang="ja-JP" altLang="en-US" sz="900" dirty="0">
                          <a:solidFill>
                            <a:schemeClr val="accent3"/>
                          </a:solidFill>
                        </a:rPr>
                        <a:t>ブランドパネル　トップインパクト　パノラマ　</a:t>
                      </a:r>
                      <a:r>
                        <a:rPr kumimoji="1" lang="en-US" altLang="ja-JP" sz="900" dirty="0">
                          <a:solidFill>
                            <a:schemeClr val="accent3"/>
                          </a:solidFill>
                        </a:rPr>
                        <a:t>PC</a:t>
                      </a:r>
                      <a:r>
                        <a:rPr kumimoji="1" lang="ja-JP" altLang="en-US" sz="900" dirty="0">
                          <a:solidFill>
                            <a:schemeClr val="accent3"/>
                          </a:solidFill>
                        </a:rPr>
                        <a:t>（</a:t>
                      </a:r>
                      <a:r>
                        <a:rPr kumimoji="1" lang="en-US" altLang="ja-JP" sz="900" dirty="0">
                          <a:solidFill>
                            <a:schemeClr val="accent3"/>
                          </a:solidFill>
                        </a:rPr>
                        <a:t>1000</a:t>
                      </a:r>
                      <a:r>
                        <a:rPr kumimoji="1" lang="ja-JP" altLang="en-US" sz="900" dirty="0">
                          <a:solidFill>
                            <a:schemeClr val="accent3"/>
                          </a:solidFill>
                        </a:rPr>
                        <a:t>万円～）</a:t>
                      </a:r>
                    </a:p>
                    <a:p>
                      <a:pPr marL="99450" indent="-99450" algn="l">
                        <a:lnSpc>
                          <a:spcPct val="110000"/>
                        </a:lnSpc>
                        <a:buFont typeface="Arial" panose="020B0604020202020204" pitchFamily="34" charset="0"/>
                        <a:buChar char="•"/>
                      </a:pPr>
                      <a:endParaRPr kumimoji="1" lang="en" altLang="ja-JP" sz="900" dirty="0">
                        <a:solidFill>
                          <a:schemeClr val="accent3"/>
                        </a:solidFill>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row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u="none" strike="noStrike" dirty="0">
                          <a:solidFill>
                            <a:schemeClr val="accent3"/>
                          </a:solidFill>
                          <a:effectLst/>
                        </a:rPr>
                        <a:t>1150</a:t>
                      </a:r>
                      <a:r>
                        <a:rPr lang="ja-JP" altLang="en-US" sz="900" u="none" strike="noStrike" dirty="0">
                          <a:solidFill>
                            <a:schemeClr val="accent3"/>
                          </a:solidFill>
                          <a:effectLst/>
                        </a:rPr>
                        <a:t>万円～</a:t>
                      </a:r>
                      <a:endParaRPr lang="ja-JP" altLang="en-US" sz="900" b="1" i="0" u="none" strike="noStrike" dirty="0">
                        <a:solidFill>
                          <a:schemeClr val="accent3"/>
                        </a:solidFill>
                        <a:effectLst/>
                        <a:latin typeface="+mn-lt"/>
                        <a:ea typeface="メイリオ" panose="020B0604030504040204" pitchFamily="50"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row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99450" indent="-99450" algn="l" rtl="0" fontAlgn="ctr">
                        <a:lnSpc>
                          <a:spcPct val="110000"/>
                        </a:lnSpc>
                        <a:buFont typeface="Arial" panose="020B0604020202020204" pitchFamily="34" charset="0"/>
                        <a:buChar char="•"/>
                      </a:pPr>
                      <a:r>
                        <a:rPr lang="ja-JP" altLang="en-US" sz="900" u="none" strike="noStrike" dirty="0">
                          <a:solidFill>
                            <a:schemeClr val="accent3"/>
                          </a:solidFill>
                          <a:effectLst/>
                        </a:rPr>
                        <a:t>ブランドパネル</a:t>
                      </a:r>
                      <a:r>
                        <a:rPr lang="en-US" altLang="ja-JP" sz="900" u="none" strike="noStrike" dirty="0">
                          <a:solidFill>
                            <a:schemeClr val="accent3"/>
                          </a:solidFill>
                          <a:effectLst/>
                        </a:rPr>
                        <a:t>SP</a:t>
                      </a:r>
                      <a:r>
                        <a:rPr lang="ja-JP" altLang="en-US" sz="900" u="none" strike="noStrike" dirty="0">
                          <a:solidFill>
                            <a:schemeClr val="accent3"/>
                          </a:solidFill>
                          <a:effectLst/>
                        </a:rPr>
                        <a:t>（</a:t>
                      </a:r>
                      <a:r>
                        <a:rPr lang="en-US" altLang="ja-JP" sz="900" u="none" strike="noStrike" dirty="0">
                          <a:solidFill>
                            <a:schemeClr val="accent3"/>
                          </a:solidFill>
                          <a:effectLst/>
                        </a:rPr>
                        <a:t>1000</a:t>
                      </a:r>
                      <a:r>
                        <a:rPr lang="ja-JP" altLang="en-US" sz="900" u="none" strike="noStrike" dirty="0">
                          <a:solidFill>
                            <a:schemeClr val="accent3"/>
                          </a:solidFill>
                          <a:effectLst/>
                        </a:rPr>
                        <a:t>万円～）</a:t>
                      </a:r>
                    </a:p>
                    <a:p>
                      <a:pPr marL="99450" indent="-99450" algn="l" rtl="0" fontAlgn="ctr">
                        <a:lnSpc>
                          <a:spcPct val="110000"/>
                        </a:lnSpc>
                        <a:buFont typeface="Arial" panose="020B0604020202020204" pitchFamily="34" charset="0"/>
                        <a:buChar char="•"/>
                      </a:pPr>
                      <a:r>
                        <a:rPr lang="ja-JP" altLang="en-US" sz="900" u="none" strike="noStrike" dirty="0">
                          <a:solidFill>
                            <a:schemeClr val="accent3"/>
                          </a:solidFill>
                          <a:effectLst/>
                        </a:rPr>
                        <a:t>ブランドパネル</a:t>
                      </a:r>
                      <a:r>
                        <a:rPr lang="en-US" altLang="ja-JP" sz="900" u="none" strike="noStrike" dirty="0">
                          <a:solidFill>
                            <a:schemeClr val="accent3"/>
                          </a:solidFill>
                          <a:effectLst/>
                        </a:rPr>
                        <a:t>SP</a:t>
                      </a:r>
                      <a:r>
                        <a:rPr lang="ja-JP" altLang="en-US" sz="900" u="none" strike="noStrike" dirty="0">
                          <a:solidFill>
                            <a:schemeClr val="accent3"/>
                          </a:solidFill>
                          <a:effectLst/>
                        </a:rPr>
                        <a:t>（</a:t>
                      </a:r>
                      <a:r>
                        <a:rPr lang="en-US" altLang="ja-JP" sz="900" u="none" strike="noStrike" dirty="0">
                          <a:solidFill>
                            <a:schemeClr val="accent3"/>
                          </a:solidFill>
                          <a:effectLst/>
                        </a:rPr>
                        <a:t>FQ1</a:t>
                      </a:r>
                      <a:r>
                        <a:rPr lang="ja-JP" altLang="en-US" sz="900" u="none" strike="noStrike" dirty="0">
                          <a:solidFill>
                            <a:schemeClr val="accent3"/>
                          </a:solidFill>
                          <a:effectLst/>
                        </a:rPr>
                        <a:t>）</a:t>
                      </a:r>
                    </a:p>
                    <a:p>
                      <a:pPr marL="99450" indent="-99450" algn="l" rtl="0" fontAlgn="ctr">
                        <a:lnSpc>
                          <a:spcPct val="110000"/>
                        </a:lnSpc>
                        <a:buFont typeface="Arial" panose="020B0604020202020204" pitchFamily="34" charset="0"/>
                        <a:buChar char="•"/>
                      </a:pPr>
                      <a:r>
                        <a:rPr lang="ja-JP" altLang="en-US" sz="900" u="none" strike="noStrike" dirty="0">
                          <a:solidFill>
                            <a:schemeClr val="accent3"/>
                          </a:solidFill>
                          <a:effectLst/>
                        </a:rPr>
                        <a:t>ブランドパネル　</a:t>
                      </a:r>
                      <a:r>
                        <a:rPr lang="en-US" altLang="ja-JP" sz="900" u="none" strike="noStrike" dirty="0">
                          <a:solidFill>
                            <a:schemeClr val="accent3"/>
                          </a:solidFill>
                          <a:effectLst/>
                        </a:rPr>
                        <a:t>SP</a:t>
                      </a:r>
                      <a:r>
                        <a:rPr lang="ja-JP" altLang="en-US" sz="900" u="none" strike="noStrike" dirty="0">
                          <a:solidFill>
                            <a:schemeClr val="accent3"/>
                          </a:solidFill>
                          <a:effectLst/>
                        </a:rPr>
                        <a:t>（時間帯ジャック）</a:t>
                      </a:r>
                      <a:endParaRPr lang="en-US" altLang="ja-JP" sz="900" u="none" strike="noStrike" dirty="0">
                        <a:solidFill>
                          <a:schemeClr val="accent3"/>
                        </a:solidFill>
                        <a:effectLst/>
                      </a:endParaRPr>
                    </a:p>
                    <a:p>
                      <a:pPr marL="99450" indent="-99450" algn="l" rtl="0" fontAlgn="ctr">
                        <a:lnSpc>
                          <a:spcPct val="110000"/>
                        </a:lnSpc>
                        <a:buFont typeface="Arial" panose="020B0604020202020204" pitchFamily="34" charset="0"/>
                        <a:buChar char="•"/>
                      </a:pPr>
                      <a:endParaRPr lang="en-US" altLang="ja-JP" sz="900" u="none" strike="noStrike" dirty="0">
                        <a:solidFill>
                          <a:schemeClr val="accent3"/>
                        </a:solidFill>
                        <a:effectLst/>
                      </a:endParaRPr>
                    </a:p>
                    <a:p>
                      <a:pPr marL="0" indent="0" algn="l" rtl="0" fontAlgn="ctr">
                        <a:lnSpc>
                          <a:spcPct val="110000"/>
                        </a:lnSpc>
                        <a:buFont typeface="Arial" panose="020B0604020202020204" pitchFamily="34" charset="0"/>
                        <a:buNone/>
                      </a:pPr>
                      <a:r>
                        <a:rPr kumimoji="1" lang="en-US" altLang="ja-JP" sz="900" u="none" strike="noStrike" kern="1200" dirty="0">
                          <a:solidFill>
                            <a:schemeClr val="accent3"/>
                          </a:solidFill>
                          <a:effectLst/>
                          <a:latin typeface="メイリオ"/>
                          <a:ea typeface="メイリオ"/>
                          <a:cs typeface="+mn-cs"/>
                        </a:rPr>
                        <a:t>※</a:t>
                      </a:r>
                      <a:r>
                        <a:rPr kumimoji="1" lang="ja-JP" altLang="en-US" sz="900" u="none" strike="noStrike" kern="1200" dirty="0">
                          <a:solidFill>
                            <a:schemeClr val="accent3"/>
                          </a:solidFill>
                          <a:effectLst/>
                          <a:latin typeface="メイリオ"/>
                          <a:ea typeface="メイリオ"/>
                          <a:cs typeface="+mn-cs"/>
                        </a:rPr>
                        <a:t>静止画のみ対応可</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u="none" strike="noStrike" dirty="0">
                          <a:solidFill>
                            <a:schemeClr val="accent3"/>
                          </a:solidFill>
                          <a:effectLst/>
                        </a:rPr>
                        <a:t>1150</a:t>
                      </a:r>
                      <a:r>
                        <a:rPr lang="ja-JP" altLang="en-US" sz="900" u="none" strike="noStrike">
                          <a:solidFill>
                            <a:schemeClr val="accent3"/>
                          </a:solidFill>
                          <a:effectLst/>
                        </a:rPr>
                        <a:t>万円～</a:t>
                      </a:r>
                      <a:endParaRPr lang="ja-JP" altLang="en-US" sz="900" b="1" i="0" u="none" strike="noStrike">
                        <a:solidFill>
                          <a:schemeClr val="accent3"/>
                        </a:solidFill>
                        <a:effectLst/>
                        <a:latin typeface="+mn-lt"/>
                        <a:ea typeface="メイリオ" panose="020B0604030504040204" pitchFamily="50"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chemeClr val="accent3"/>
                          </a:solidFill>
                          <a:effectLst/>
                          <a:latin typeface="メイリオ"/>
                          <a:ea typeface="メイリオ"/>
                          <a:cs typeface="+mn-cs"/>
                        </a:rPr>
                        <a:t>ブランドパネル</a:t>
                      </a:r>
                      <a:r>
                        <a:rPr kumimoji="1" lang="en-US" altLang="ja-JP" sz="900" u="none" strike="noStrike" kern="1200" dirty="0">
                          <a:solidFill>
                            <a:schemeClr val="accent3"/>
                          </a:solidFill>
                          <a:effectLst/>
                          <a:latin typeface="メイリオ"/>
                          <a:ea typeface="メイリオ"/>
                          <a:cs typeface="+mn-cs"/>
                        </a:rPr>
                        <a:t>MD</a:t>
                      </a:r>
                      <a:r>
                        <a:rPr kumimoji="1" lang="ja-JP" altLang="en-US" sz="900" u="none" strike="noStrike" kern="1200" dirty="0">
                          <a:solidFill>
                            <a:schemeClr val="accent3"/>
                          </a:solidFill>
                          <a:effectLst/>
                          <a:latin typeface="メイリオ"/>
                          <a:ea typeface="メイリオ"/>
                          <a:cs typeface="+mn-cs"/>
                        </a:rPr>
                        <a:t>（</a:t>
                      </a:r>
                      <a:r>
                        <a:rPr kumimoji="1" lang="en-US" altLang="ja-JP" sz="900" u="none" strike="noStrike" kern="1200" dirty="0">
                          <a:solidFill>
                            <a:schemeClr val="accent3"/>
                          </a:solidFill>
                          <a:effectLst/>
                          <a:latin typeface="メイリオ"/>
                          <a:ea typeface="メイリオ"/>
                          <a:cs typeface="+mn-cs"/>
                        </a:rPr>
                        <a:t>1000</a:t>
                      </a:r>
                      <a:r>
                        <a:rPr kumimoji="1" lang="ja-JP" altLang="en-US" sz="900" u="none" strike="noStrike" kern="1200" dirty="0">
                          <a:solidFill>
                            <a:schemeClr val="accent3"/>
                          </a:solidFill>
                          <a:effectLst/>
                          <a:latin typeface="メイリオ"/>
                          <a:ea typeface="メイリオ"/>
                          <a:cs typeface="+mn-cs"/>
                        </a:rPr>
                        <a:t>万円～）</a:t>
                      </a: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chemeClr val="accent3"/>
                          </a:solidFill>
                          <a:effectLst/>
                          <a:latin typeface="メイリオ"/>
                          <a:ea typeface="メイリオ"/>
                          <a:cs typeface="+mn-cs"/>
                        </a:rPr>
                        <a:t>ブランドパネル</a:t>
                      </a:r>
                      <a:r>
                        <a:rPr kumimoji="1" lang="en-US" altLang="ja-JP" sz="900" u="none" strike="noStrike" kern="1200" dirty="0">
                          <a:solidFill>
                            <a:schemeClr val="accent3"/>
                          </a:solidFill>
                          <a:effectLst/>
                          <a:latin typeface="メイリオ"/>
                          <a:ea typeface="メイリオ"/>
                          <a:cs typeface="+mn-cs"/>
                        </a:rPr>
                        <a:t>MD</a:t>
                      </a:r>
                      <a:r>
                        <a:rPr kumimoji="1" lang="ja-JP" altLang="en-US" sz="900" u="none" strike="noStrike" kern="1200" dirty="0">
                          <a:solidFill>
                            <a:schemeClr val="accent3"/>
                          </a:solidFill>
                          <a:effectLst/>
                          <a:latin typeface="メイリオ"/>
                          <a:ea typeface="メイリオ"/>
                          <a:cs typeface="+mn-cs"/>
                        </a:rPr>
                        <a:t>（</a:t>
                      </a:r>
                      <a:r>
                        <a:rPr kumimoji="1" lang="en-US" altLang="ja-JP" sz="900" u="none" strike="noStrike" kern="1200" dirty="0">
                          <a:solidFill>
                            <a:schemeClr val="accent3"/>
                          </a:solidFill>
                          <a:effectLst/>
                          <a:latin typeface="メイリオ"/>
                          <a:ea typeface="メイリオ"/>
                          <a:cs typeface="+mn-cs"/>
                        </a:rPr>
                        <a:t>FQ1</a:t>
                      </a:r>
                      <a:r>
                        <a:rPr kumimoji="1" lang="ja-JP" altLang="en-US" sz="900" u="none" strike="noStrike" kern="1200" dirty="0">
                          <a:solidFill>
                            <a:schemeClr val="accent3"/>
                          </a:solidFill>
                          <a:effectLst/>
                          <a:latin typeface="メイリオ"/>
                          <a:ea typeface="メイリオ"/>
                          <a:cs typeface="+mn-cs"/>
                        </a:rPr>
                        <a:t>）</a:t>
                      </a:r>
                    </a:p>
                    <a:p>
                      <a:pPr marL="99450" indent="-99450" algn="l" defTabSz="914423" rtl="0" eaLnBrk="1" fontAlgn="ctr" latinLnBrk="0" hangingPunct="1">
                        <a:lnSpc>
                          <a:spcPct val="110000"/>
                        </a:lnSpc>
                        <a:buFont typeface="Arial" panose="020B0604020202020204" pitchFamily="34" charset="0"/>
                        <a:buChar char="•"/>
                      </a:pPr>
                      <a:br>
                        <a:rPr kumimoji="1" lang="ja-JP" altLang="en-US" sz="900" u="none" strike="noStrike" kern="1200" dirty="0">
                          <a:solidFill>
                            <a:schemeClr val="accent3"/>
                          </a:solidFill>
                          <a:effectLst/>
                          <a:latin typeface="メイリオ"/>
                          <a:ea typeface="メイリオ"/>
                          <a:cs typeface="+mn-cs"/>
                        </a:rPr>
                      </a:br>
                      <a:r>
                        <a:rPr kumimoji="1" lang="ja-JP" altLang="en-US" sz="900" u="none" strike="noStrike" kern="1200" dirty="0">
                          <a:solidFill>
                            <a:schemeClr val="accent3"/>
                          </a:solidFill>
                          <a:effectLst/>
                          <a:latin typeface="メイリオ"/>
                          <a:ea typeface="メイリオ"/>
                          <a:cs typeface="+mn-cs"/>
                        </a:rPr>
                        <a:t>ブランドパネルリッチフォーマット</a:t>
                      </a:r>
                      <a:r>
                        <a:rPr kumimoji="1" lang="en-US" altLang="ja-JP" sz="900" u="none" strike="noStrike" kern="1200" dirty="0">
                          <a:solidFill>
                            <a:schemeClr val="accent3"/>
                          </a:solidFill>
                          <a:effectLst/>
                          <a:latin typeface="メイリオ"/>
                          <a:ea typeface="メイリオ"/>
                          <a:cs typeface="+mn-cs"/>
                        </a:rPr>
                        <a:t>MD</a:t>
                      </a: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chemeClr val="accent3"/>
                          </a:solidFill>
                          <a:effectLst/>
                          <a:latin typeface="メイリオ"/>
                          <a:ea typeface="メイリオ"/>
                          <a:cs typeface="+mn-cs"/>
                        </a:rPr>
                        <a:t>ブランドパネルリッチフォーマット</a:t>
                      </a:r>
                      <a:r>
                        <a:rPr kumimoji="1" lang="en-US" altLang="ja-JP" sz="900" u="none" strike="noStrike" kern="1200" dirty="0">
                          <a:solidFill>
                            <a:schemeClr val="accent3"/>
                          </a:solidFill>
                          <a:effectLst/>
                          <a:latin typeface="メイリオ"/>
                          <a:ea typeface="メイリオ"/>
                          <a:cs typeface="+mn-cs"/>
                        </a:rPr>
                        <a:t>MD</a:t>
                      </a:r>
                      <a:r>
                        <a:rPr kumimoji="1" lang="ja-JP" altLang="en-US" sz="900" u="none" strike="noStrike" kern="1200" dirty="0">
                          <a:solidFill>
                            <a:schemeClr val="accent3"/>
                          </a:solidFill>
                          <a:effectLst/>
                          <a:latin typeface="メイリオ"/>
                          <a:ea typeface="メイリオ"/>
                          <a:cs typeface="+mn-cs"/>
                        </a:rPr>
                        <a:t>（</a:t>
                      </a:r>
                      <a:r>
                        <a:rPr kumimoji="1" lang="en-US" altLang="ja-JP" sz="900" u="none" strike="noStrike" kern="1200" dirty="0">
                          <a:solidFill>
                            <a:schemeClr val="accent3"/>
                          </a:solidFill>
                          <a:effectLst/>
                          <a:latin typeface="メイリオ"/>
                          <a:ea typeface="メイリオ"/>
                          <a:cs typeface="+mn-cs"/>
                        </a:rPr>
                        <a:t>FQ1</a:t>
                      </a:r>
                      <a:r>
                        <a:rPr kumimoji="1" lang="ja-JP" altLang="en-US" sz="900" u="none" strike="noStrike" kern="1200" dirty="0">
                          <a:solidFill>
                            <a:schemeClr val="accent3"/>
                          </a:solidFill>
                          <a:effectLst/>
                          <a:latin typeface="メイリオ"/>
                          <a:ea typeface="メイリオ"/>
                          <a:cs typeface="+mn-cs"/>
                        </a:rPr>
                        <a:t>）</a:t>
                      </a:r>
                    </a:p>
                    <a:p>
                      <a:pPr marL="0" indent="0" algn="l" defTabSz="914423" rtl="0" eaLnBrk="1" fontAlgn="ctr" latinLnBrk="0" hangingPunct="1">
                        <a:lnSpc>
                          <a:spcPct val="110000"/>
                        </a:lnSpc>
                        <a:buFont typeface="Arial" panose="020B0604020202020204" pitchFamily="34" charset="0"/>
                        <a:buNone/>
                      </a:pPr>
                      <a:br>
                        <a:rPr kumimoji="1" lang="ja-JP" altLang="en-US" sz="900" u="none" strike="noStrike" kern="1200" dirty="0">
                          <a:solidFill>
                            <a:schemeClr val="accent3"/>
                          </a:solidFill>
                          <a:effectLst/>
                          <a:latin typeface="メイリオ"/>
                          <a:ea typeface="メイリオ"/>
                          <a:cs typeface="+mn-cs"/>
                        </a:rPr>
                      </a:br>
                      <a:r>
                        <a:rPr kumimoji="1" lang="en-US" altLang="ja-JP" sz="900" u="none" strike="noStrike" kern="1200" dirty="0">
                          <a:solidFill>
                            <a:schemeClr val="accent3"/>
                          </a:solidFill>
                          <a:effectLst/>
                          <a:latin typeface="メイリオ"/>
                          <a:ea typeface="メイリオ"/>
                          <a:cs typeface="+mn-cs"/>
                        </a:rPr>
                        <a:t>※</a:t>
                      </a:r>
                      <a:r>
                        <a:rPr kumimoji="1" lang="ja-JP" altLang="en-US" sz="900" u="none" strike="noStrike" kern="1200" dirty="0">
                          <a:solidFill>
                            <a:schemeClr val="accent3"/>
                          </a:solidFill>
                          <a:effectLst/>
                          <a:latin typeface="メイリオ"/>
                          <a:ea typeface="メイリオ"/>
                          <a:cs typeface="+mn-cs"/>
                        </a:rPr>
                        <a:t>静止画のみ対応可</a:t>
                      </a:r>
                    </a:p>
                    <a:p>
                      <a:pPr marL="0" indent="0" algn="l">
                        <a:lnSpc>
                          <a:spcPct val="110000"/>
                        </a:lnSpc>
                        <a:buFont typeface="Arial" panose="020B0604020202020204" pitchFamily="34" charset="0"/>
                        <a:buNone/>
                      </a:pPr>
                      <a:endParaRPr kumimoji="1" lang="ja-JP" altLang="en-US" sz="900" dirty="0">
                        <a:solidFill>
                          <a:schemeClr val="accent3"/>
                        </a:solidFill>
                      </a:endParaRPr>
                    </a:p>
                  </a:txBody>
                  <a:tcPr marR="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768858381"/>
                  </a:ext>
                </a:extLst>
              </a:tr>
              <a:tr h="479767">
                <a:tc vMerge="1">
                  <a:txBody>
                    <a:bodyPr/>
                    <a:lstStyle/>
                    <a:p>
                      <a:endParaRPr kumimoji="1" lang="ja-JP" altLang="en-US"/>
                    </a:p>
                  </a:txBody>
                  <a:tcPr/>
                </a:tc>
                <a:tc v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lang="ja-JP" altLang="en-US" sz="900" b="1" i="0" u="none" strike="noStrike" dirty="0">
                        <a:solidFill>
                          <a:schemeClr val="accent3"/>
                        </a:solidFill>
                        <a:effectLst/>
                        <a:latin typeface="+mn-lt"/>
                        <a:ea typeface="メイリオ" panose="020B0604030504040204" pitchFamily="50"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vMerge="1">
                  <a:txBody>
                    <a:bodyPr/>
                    <a:lstStyle/>
                    <a:p>
                      <a:pPr marL="99450" indent="-99450" algn="l">
                        <a:lnSpc>
                          <a:spcPct val="110000"/>
                        </a:lnSpc>
                        <a:buFont typeface="Arial" panose="020B0604020202020204" pitchFamily="34" charset="0"/>
                        <a:buChar char="•"/>
                      </a:pPr>
                      <a:endParaRPr kumimoji="1" lang="en" altLang="ja-JP" sz="900" dirty="0">
                        <a:solidFill>
                          <a:schemeClr val="accent3"/>
                        </a:solidFill>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vMerge="1">
                  <a:txBody>
                    <a:bodyPr/>
                    <a:lstStyle/>
                    <a:p>
                      <a:endParaRPr kumimoji="1" lang="ja-JP" altLang="en-US"/>
                    </a:p>
                  </a:txBody>
                  <a:tcPr/>
                </a:tc>
                <a:tc v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a:ln>
                            <a:noFill/>
                          </a:ln>
                          <a:solidFill>
                            <a:schemeClr val="accent3"/>
                          </a:solidFill>
                          <a:effectLst/>
                          <a:uLnTx/>
                          <a:uFillTx/>
                          <a:latin typeface="+mn-lt"/>
                          <a:ea typeface="+mn-ea"/>
                          <a:cs typeface="+mn-cs"/>
                        </a:rPr>
                        <a:t>※</a:t>
                      </a:r>
                      <a:r>
                        <a:rPr kumimoji="1" lang="ja-JP" altLang="en-US" sz="700" b="0" i="0" u="none" strike="noStrike" kern="1200" cap="none" spc="0" normalizeH="0" baseline="0" noProof="0" dirty="0">
                          <a:ln>
                            <a:noFill/>
                          </a:ln>
                          <a:solidFill>
                            <a:schemeClr val="accent3"/>
                          </a:solidFill>
                          <a:effectLst/>
                          <a:uLnTx/>
                          <a:uFillTx/>
                          <a:latin typeface="+mn-lt"/>
                          <a:ea typeface="+mn-ea"/>
                          <a:cs typeface="+mn-cs"/>
                        </a:rPr>
                        <a:t>上記以外に、</a:t>
                      </a:r>
                      <a:r>
                        <a:rPr kumimoji="1" lang="en" altLang="ja-JP" sz="700" b="0" i="0" u="none" strike="noStrike" kern="1200" cap="none" spc="0" normalizeH="0" baseline="0" noProof="0" dirty="0">
                          <a:ln>
                            <a:noFill/>
                          </a:ln>
                          <a:solidFill>
                            <a:schemeClr val="accent3"/>
                          </a:solidFill>
                          <a:effectLst/>
                          <a:uLnTx/>
                          <a:uFillTx/>
                          <a:latin typeface="+mn-lt"/>
                          <a:ea typeface="+mn-ea"/>
                          <a:cs typeface="+mn-cs"/>
                        </a:rPr>
                        <a:t>PC</a:t>
                      </a:r>
                      <a:r>
                        <a:rPr kumimoji="1" lang="ja-JP" altLang="en-US" sz="700" b="0" i="0" u="none" strike="noStrike" kern="1200" cap="none" spc="0" normalizeH="0" baseline="0" noProof="0" dirty="0">
                          <a:ln>
                            <a:noFill/>
                          </a:ln>
                          <a:solidFill>
                            <a:schemeClr val="accent3"/>
                          </a:solidFill>
                          <a:effectLst/>
                          <a:uLnTx/>
                          <a:uFillTx/>
                          <a:latin typeface="+mn-lt"/>
                          <a:ea typeface="+mn-ea"/>
                          <a:cs typeface="+mn-cs"/>
                        </a:rPr>
                        <a:t>とスマートフォンのブランドパネルを購入いただいても実施可能です。その場合の最低出稿金額は、左記に準じます。</a:t>
                      </a:r>
                      <a:endParaRPr kumimoji="1" lang="en-US" altLang="ja-JP" sz="700" b="0" i="0" u="none" strike="noStrike" kern="1200" cap="none" spc="0" normalizeH="0" baseline="0" noProof="0" dirty="0">
                        <a:ln>
                          <a:noFill/>
                        </a:ln>
                        <a:solidFill>
                          <a:schemeClr val="accent3"/>
                        </a:solidFill>
                        <a:effectLst/>
                        <a:uLnTx/>
                        <a:uFillTx/>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dirty="0">
                          <a:ln>
                            <a:noFill/>
                          </a:ln>
                          <a:solidFill>
                            <a:schemeClr val="accent3"/>
                          </a:solidFill>
                          <a:effectLst/>
                          <a:uLnTx/>
                          <a:uFillTx/>
                          <a:latin typeface="+mn-lt"/>
                          <a:ea typeface="+mn-ea"/>
                          <a:cs typeface="+mn-cs"/>
                        </a:rPr>
                        <a:t>※MD</a:t>
                      </a:r>
                      <a:r>
                        <a:rPr kumimoji="1" lang="ja-JP" altLang="en-US" sz="700" b="0" i="0" u="none" strike="noStrike" kern="1200" cap="none" spc="0" normalizeH="0" baseline="0" dirty="0">
                          <a:ln>
                            <a:noFill/>
                          </a:ln>
                          <a:solidFill>
                            <a:schemeClr val="accent3"/>
                          </a:solidFill>
                          <a:effectLst/>
                          <a:uLnTx/>
                          <a:uFillTx/>
                          <a:latin typeface="+mn-lt"/>
                          <a:ea typeface="+mn-ea"/>
                          <a:cs typeface="+mn-cs"/>
                        </a:rPr>
                        <a:t>は、</a:t>
                      </a:r>
                      <a:r>
                        <a:rPr kumimoji="1" lang="en-US" altLang="ja-JP" sz="700" b="0" i="0" u="none" strike="noStrike" kern="1200" cap="none" spc="0" normalizeH="0" baseline="0" dirty="0">
                          <a:ln>
                            <a:noFill/>
                          </a:ln>
                          <a:solidFill>
                            <a:schemeClr val="accent3"/>
                          </a:solidFill>
                          <a:effectLst/>
                          <a:uLnTx/>
                          <a:uFillTx/>
                          <a:latin typeface="+mn-lt"/>
                          <a:ea typeface="+mn-ea"/>
                          <a:cs typeface="+mn-cs"/>
                        </a:rPr>
                        <a:t>PC</a:t>
                      </a:r>
                      <a:r>
                        <a:rPr kumimoji="1" lang="ja-JP" altLang="en-US" sz="700" b="0" i="0" u="none" strike="noStrike" kern="1200" cap="none" spc="0" normalizeH="0" baseline="0" dirty="0">
                          <a:ln>
                            <a:noFill/>
                          </a:ln>
                          <a:solidFill>
                            <a:schemeClr val="accent3"/>
                          </a:solidFill>
                          <a:effectLst/>
                          <a:uLnTx/>
                          <a:uFillTx/>
                          <a:latin typeface="+mn-lt"/>
                          <a:ea typeface="+mn-ea"/>
                          <a:cs typeface="+mn-cs"/>
                        </a:rPr>
                        <a:t>・</a:t>
                      </a:r>
                      <a:r>
                        <a:rPr kumimoji="1" lang="en-US" altLang="ja-JP" sz="700" b="0" i="0" u="none" strike="noStrike" kern="1200" cap="none" spc="0" normalizeH="0" baseline="0" dirty="0">
                          <a:ln>
                            <a:noFill/>
                          </a:ln>
                          <a:solidFill>
                            <a:schemeClr val="accent3"/>
                          </a:solidFill>
                          <a:effectLst/>
                          <a:uLnTx/>
                          <a:uFillTx/>
                          <a:latin typeface="+mn-lt"/>
                          <a:ea typeface="+mn-ea"/>
                          <a:cs typeface="+mn-cs"/>
                        </a:rPr>
                        <a:t>SP</a:t>
                      </a:r>
                      <a:r>
                        <a:rPr kumimoji="1" lang="ja-JP" altLang="en-US" sz="700" b="0" i="0" u="none" strike="noStrike" kern="1200" cap="none" spc="0" normalizeH="0" baseline="0" dirty="0">
                          <a:ln>
                            <a:noFill/>
                          </a:ln>
                          <a:solidFill>
                            <a:schemeClr val="accent3"/>
                          </a:solidFill>
                          <a:effectLst/>
                          <a:uLnTx/>
                          <a:uFillTx/>
                          <a:latin typeface="+mn-lt"/>
                          <a:ea typeface="+mn-ea"/>
                          <a:cs typeface="+mn-cs"/>
                        </a:rPr>
                        <a:t>両デバイスへ配信されます。ある程度のボリュームを確保されることをお勧めいたします。</a:t>
                      </a:r>
                      <a:endParaRPr lang="ja-JP" altLang="en-US" sz="900" b="1" i="0" u="none" strike="noStrike" dirty="0">
                        <a:solidFill>
                          <a:schemeClr val="accent3"/>
                        </a:solidFill>
                        <a:effectLst/>
                        <a:latin typeface="+mn-lt"/>
                        <a:ea typeface="メイリオ" panose="020B0604030504040204" pitchFamily="50"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hMerge="1">
                  <a:txBody>
                    <a:bodyPr/>
                    <a:lstStyle/>
                    <a:p>
                      <a:pPr marL="99450" indent="-99450" algn="l">
                        <a:lnSpc>
                          <a:spcPct val="110000"/>
                        </a:lnSpc>
                        <a:buFont typeface="Arial" panose="020B0604020202020204" pitchFamily="34" charset="0"/>
                        <a:buChar char="•"/>
                      </a:pPr>
                      <a:endParaRPr kumimoji="1" lang="ja-JP" altLang="en-US" sz="900">
                        <a:solidFill>
                          <a:schemeClr val="accent3"/>
                        </a:solidFill>
                      </a:endParaRPr>
                    </a:p>
                  </a:txBody>
                  <a:tcPr marR="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4055227653"/>
                  </a:ext>
                </a:extLst>
              </a:tr>
              <a:tr h="415016">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0">
                          <a:solidFill>
                            <a:schemeClr val="bg1"/>
                          </a:solidFill>
                        </a:rPr>
                        <a:t>制作費</a:t>
                      </a:r>
                      <a:r>
                        <a:rPr kumimoji="1" lang="en-US" altLang="ja-JP" sz="1050" b="0" dirty="0">
                          <a:solidFill>
                            <a:schemeClr val="bg1"/>
                          </a:solidFill>
                        </a:rPr>
                        <a:t>※</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900" dirty="0">
                          <a:solidFill>
                            <a:schemeClr val="accent3"/>
                          </a:solidFill>
                        </a:rPr>
                        <a:t>350</a:t>
                      </a:r>
                      <a:r>
                        <a:rPr kumimoji="1" lang="ja-JP" altLang="en-US" sz="900" dirty="0">
                          <a:solidFill>
                            <a:schemeClr val="accent3"/>
                          </a:solidFill>
                        </a:rPr>
                        <a:t>万円～（ネット）</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hMerge="1">
                  <a:txBody>
                    <a:bodyPr/>
                    <a:lstStyle/>
                    <a:p>
                      <a:pPr algn="ctr"/>
                      <a:endParaRPr kumimoji="1" lang="ja-JP" altLang="en-US" sz="800"/>
                    </a:p>
                  </a:txBody>
                  <a:tcPr anchor="ct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dirty="0">
                          <a:solidFill>
                            <a:schemeClr val="accent3"/>
                          </a:solidFill>
                        </a:rPr>
                        <a:t>350</a:t>
                      </a:r>
                      <a:r>
                        <a:rPr kumimoji="1" lang="ja-JP" altLang="en-US" sz="900">
                          <a:solidFill>
                            <a:schemeClr val="accent3"/>
                          </a:solidFill>
                        </a:rPr>
                        <a:t>万円～（ネット）</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hMerge="1">
                  <a:txBody>
                    <a:bodyPr/>
                    <a:lstStyle/>
                    <a:p>
                      <a:pPr algn="ctr"/>
                      <a:endParaRPr kumimoji="1" lang="ja-JP" altLang="en-US" sz="800"/>
                    </a:p>
                  </a:txBody>
                  <a:tcPr anchor="ct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dirty="0">
                          <a:solidFill>
                            <a:schemeClr val="accent3"/>
                          </a:solidFill>
                        </a:rPr>
                        <a:t>700</a:t>
                      </a:r>
                      <a:r>
                        <a:rPr kumimoji="1" lang="ja-JP" altLang="en-US" sz="900" dirty="0">
                          <a:solidFill>
                            <a:schemeClr val="accent3"/>
                          </a:solidFill>
                        </a:rPr>
                        <a:t>万円～（ネット）</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hMerge="1">
                  <a:txBody>
                    <a:bodyPr/>
                    <a:lstStyle/>
                    <a:p>
                      <a:pPr algn="ctr"/>
                      <a:endParaRPr kumimoji="1" lang="ja-JP" altLang="en-US" sz="800"/>
                    </a:p>
                  </a:txBody>
                  <a:tcPr anchor="ctr"/>
                </a:tc>
                <a:extLst>
                  <a:ext uri="{0D108BD9-81ED-4DB2-BD59-A6C34878D82A}">
                    <a16:rowId xmlns:a16="http://schemas.microsoft.com/office/drawing/2014/main" val="485842313"/>
                  </a:ext>
                </a:extLst>
              </a:tr>
            </a:tbl>
          </a:graphicData>
        </a:graphic>
      </p:graphicFrame>
      <p:sp>
        <p:nvSpPr>
          <p:cNvPr id="11" name="正方形/長方形 10">
            <a:extLst>
              <a:ext uri="{FF2B5EF4-FFF2-40B4-BE49-F238E27FC236}">
                <a16:creationId xmlns:a16="http://schemas.microsoft.com/office/drawing/2014/main" id="{460C0B2F-62E4-E778-DAF6-E807D3BC4728}"/>
              </a:ext>
            </a:extLst>
          </p:cNvPr>
          <p:cNvSpPr/>
          <p:nvPr/>
        </p:nvSpPr>
        <p:spPr>
          <a:xfrm>
            <a:off x="510373" y="5353349"/>
            <a:ext cx="8719004" cy="1252651"/>
          </a:xfrm>
          <a:prstGeom prst="rect">
            <a:avLst/>
          </a:prstGeom>
        </p:spPr>
        <p:txBody>
          <a:bodyPr wrap="square" lIns="0" tIns="0" rIns="0" bIns="0">
            <a:spAutoFit/>
          </a:bodyPr>
          <a:lstStyle/>
          <a:p>
            <a:pPr>
              <a:lnSpc>
                <a:spcPct val="110000"/>
              </a:lnSpc>
              <a:defRPr/>
            </a:pPr>
            <a:r>
              <a:rPr kumimoji="0" lang="en-US" altLang="ja-JP" sz="900" kern="0" dirty="0">
                <a:solidFill>
                  <a:schemeClr val="accent3"/>
                </a:solidFill>
                <a:latin typeface="メイリオ"/>
              </a:rPr>
              <a:t>※</a:t>
            </a:r>
            <a:r>
              <a:rPr kumimoji="0" lang="ja-JP" altLang="en-US" sz="900" kern="0" dirty="0">
                <a:solidFill>
                  <a:schemeClr val="accent3"/>
                </a:solidFill>
                <a:latin typeface="メイリオ"/>
              </a:rPr>
              <a:t>制作費について：インタラクションプランによっては上記金額にプラスして費用が発生する場合がございます。</a:t>
            </a:r>
            <a:endParaRPr kumimoji="0" lang="en-US" altLang="ja-JP" sz="900" kern="0" dirty="0">
              <a:solidFill>
                <a:schemeClr val="accent3"/>
              </a:solidFill>
              <a:latin typeface="メイリオ"/>
            </a:endParaRPr>
          </a:p>
          <a:p>
            <a:pPr>
              <a:lnSpc>
                <a:spcPct val="110000"/>
              </a:lnSpc>
              <a:defRPr/>
            </a:pPr>
            <a:r>
              <a:rPr kumimoji="0" lang="en-US" altLang="ja-JP" sz="900" kern="0" dirty="0">
                <a:solidFill>
                  <a:schemeClr val="accent3"/>
                </a:solidFill>
                <a:latin typeface="メイリオ"/>
              </a:rPr>
              <a:t>※</a:t>
            </a:r>
            <a:r>
              <a:rPr kumimoji="0" lang="ja-JP" altLang="en-US" sz="900" kern="0" dirty="0">
                <a:solidFill>
                  <a:schemeClr val="accent3"/>
                </a:solidFill>
                <a:latin typeface="メイリオ"/>
              </a:rPr>
              <a:t>ランディングページのミラーサイト版実施時にはミラーサイト制作費（</a:t>
            </a:r>
            <a:r>
              <a:rPr kumimoji="0" lang="en-US" altLang="ja-JP" sz="900" kern="0" dirty="0">
                <a:solidFill>
                  <a:schemeClr val="accent3"/>
                </a:solidFill>
                <a:latin typeface="メイリオ"/>
              </a:rPr>
              <a:t>100</a:t>
            </a:r>
            <a:r>
              <a:rPr kumimoji="0" lang="ja-JP" altLang="en-US" sz="900" kern="0" dirty="0">
                <a:solidFill>
                  <a:schemeClr val="accent3"/>
                </a:solidFill>
                <a:latin typeface="メイリオ"/>
              </a:rPr>
              <a:t>万円～都度見積もり）が上記制作費にプラスして発生いたします。</a:t>
            </a:r>
            <a:endParaRPr kumimoji="0" lang="en-US" altLang="ja-JP" sz="900" kern="0" dirty="0">
              <a:solidFill>
                <a:schemeClr val="accent3"/>
              </a:solidFill>
              <a:latin typeface="メイリオ"/>
            </a:endParaRPr>
          </a:p>
          <a:p>
            <a:pPr>
              <a:lnSpc>
                <a:spcPct val="110000"/>
              </a:lnSpc>
              <a:defRPr/>
            </a:pPr>
            <a:r>
              <a:rPr kumimoji="0" lang="en-US" altLang="ja-JP" sz="900" kern="0" dirty="0">
                <a:solidFill>
                  <a:schemeClr val="accent3"/>
                </a:solidFill>
                <a:latin typeface="メイリオ"/>
              </a:rPr>
              <a:t>※SP</a:t>
            </a:r>
            <a:r>
              <a:rPr kumimoji="0" lang="ja-JP" altLang="en-US" sz="900" kern="0" dirty="0">
                <a:solidFill>
                  <a:schemeClr val="accent3"/>
                </a:solidFill>
                <a:latin typeface="メイリオ"/>
              </a:rPr>
              <a:t>はスマートフォン、</a:t>
            </a:r>
            <a:r>
              <a:rPr kumimoji="0" lang="en-US" altLang="ja-JP" sz="900" kern="0" dirty="0">
                <a:solidFill>
                  <a:schemeClr val="accent3"/>
                </a:solidFill>
                <a:latin typeface="メイリオ"/>
              </a:rPr>
              <a:t>PC</a:t>
            </a:r>
            <a:r>
              <a:rPr kumimoji="0" lang="ja-JP" altLang="en-US" sz="900" kern="0" dirty="0">
                <a:solidFill>
                  <a:schemeClr val="accent3"/>
                </a:solidFill>
                <a:latin typeface="メイリオ"/>
              </a:rPr>
              <a:t>はパソコン、</a:t>
            </a:r>
            <a:r>
              <a:rPr kumimoji="0" lang="en-US" altLang="ja-JP" sz="900" kern="0" dirty="0">
                <a:solidFill>
                  <a:schemeClr val="accent3"/>
                </a:solidFill>
                <a:latin typeface="メイリオ"/>
              </a:rPr>
              <a:t>MD</a:t>
            </a:r>
            <a:r>
              <a:rPr kumimoji="0" lang="ja-JP" altLang="en-US" sz="900" kern="0" dirty="0">
                <a:solidFill>
                  <a:schemeClr val="accent3"/>
                </a:solidFill>
                <a:latin typeface="メイリオ"/>
              </a:rPr>
              <a:t>はマルチデバイスの略称です。</a:t>
            </a:r>
            <a:endParaRPr kumimoji="0" lang="en-US" altLang="ja-JP" sz="900" kern="0" dirty="0">
              <a:solidFill>
                <a:schemeClr val="accent3"/>
              </a:solidFill>
              <a:latin typeface="メイリオ"/>
            </a:endParaRPr>
          </a:p>
          <a:p>
            <a:pPr>
              <a:lnSpc>
                <a:spcPct val="110000"/>
              </a:lnSpc>
            </a:pPr>
            <a:br>
              <a:rPr kumimoji="0" lang="en-US" altLang="ja-JP" sz="1000" b="1" kern="0" dirty="0">
                <a:solidFill>
                  <a:schemeClr val="accent3"/>
                </a:solidFill>
                <a:latin typeface="メイリオ"/>
              </a:rPr>
            </a:br>
            <a:r>
              <a:rPr kumimoji="0" lang="ja-JP" altLang="ja-JP" sz="1000" b="1" kern="0" dirty="0">
                <a:solidFill>
                  <a:schemeClr val="accent3"/>
                </a:solidFill>
                <a:latin typeface="メイリオ"/>
              </a:rPr>
              <a:t>■誘導用広告をキャンセルされる場合について</a:t>
            </a:r>
            <a:br>
              <a:rPr kumimoji="0" lang="en-US" altLang="ja-JP" sz="1000" b="1" kern="0" dirty="0">
                <a:solidFill>
                  <a:schemeClr val="accent3"/>
                </a:solidFill>
                <a:latin typeface="メイリオ"/>
              </a:rPr>
            </a:br>
            <a:r>
              <a:rPr kumimoji="0" lang="ja-JP" altLang="ja-JP" sz="900" kern="0" dirty="0">
                <a:solidFill>
                  <a:schemeClr val="accent3"/>
                </a:solidFill>
                <a:latin typeface="メイリオ"/>
              </a:rPr>
              <a:t>ヤフーが特別に定める場合をのぞきヤフーが指定する制作費実費をお支払いいただきます。</a:t>
            </a:r>
            <a:br>
              <a:rPr kumimoji="0" lang="en-US" altLang="ja-JP" sz="900" kern="0" dirty="0">
                <a:solidFill>
                  <a:schemeClr val="accent3"/>
                </a:solidFill>
                <a:latin typeface="メイリオ"/>
              </a:rPr>
            </a:br>
            <a:r>
              <a:rPr kumimoji="0" lang="ja-JP" altLang="ja-JP" sz="900" kern="0" dirty="0">
                <a:solidFill>
                  <a:schemeClr val="accent3"/>
                </a:solidFill>
                <a:latin typeface="メイリオ"/>
              </a:rPr>
              <a:t>なお、キャンセル連絡を受け付けた時点までに対応した制作物を納品いたします。具体的な金額は、ヤフー営業担当にご確認ください。</a:t>
            </a:r>
            <a:br>
              <a:rPr kumimoji="0" lang="en-US" altLang="ja-JP" sz="900" kern="0" dirty="0">
                <a:solidFill>
                  <a:schemeClr val="accent3"/>
                </a:solidFill>
                <a:latin typeface="メイリオ"/>
              </a:rPr>
            </a:br>
            <a:r>
              <a:rPr kumimoji="0" lang="ja-JP" altLang="ja-JP" sz="900" kern="0" dirty="0">
                <a:solidFill>
                  <a:schemeClr val="accent3"/>
                </a:solidFill>
                <a:latin typeface="メイリオ"/>
              </a:rPr>
              <a:t>また、誘導用広告のキャンセル料については、</a:t>
            </a:r>
            <a:r>
              <a:rPr kumimoji="0" lang="ja-JP" altLang="ja-JP" sz="900" kern="0" dirty="0">
                <a:solidFill>
                  <a:prstClr val="black"/>
                </a:solidFill>
                <a:latin typeface="メイリオ"/>
                <a:hlinkClick r:id="rId3"/>
              </a:rPr>
              <a:t>広告取扱基本規定【別紙１】</a:t>
            </a:r>
            <a:r>
              <a:rPr kumimoji="0" lang="ja-JP" altLang="ja-JP" sz="900" kern="0" dirty="0">
                <a:solidFill>
                  <a:schemeClr val="accent3"/>
                </a:solidFill>
                <a:latin typeface="メイリオ"/>
              </a:rPr>
              <a:t>に従います。</a:t>
            </a:r>
            <a:endParaRPr kumimoji="0" lang="en-US" altLang="ja-JP" sz="900" kern="0" dirty="0">
              <a:solidFill>
                <a:schemeClr val="accent3"/>
              </a:solidFill>
              <a:latin typeface="メイリオ"/>
            </a:endParaRPr>
          </a:p>
        </p:txBody>
      </p:sp>
      <p:pic>
        <p:nvPicPr>
          <p:cNvPr id="5" name="図プレースホルダー 6" descr="アイコン&#10;&#10;自動的に生成された説明">
            <a:extLst>
              <a:ext uri="{FF2B5EF4-FFF2-40B4-BE49-F238E27FC236}">
                <a16:creationId xmlns:a16="http://schemas.microsoft.com/office/drawing/2014/main" id="{FB3B8603-6156-CB84-AC45-B777255961A6}"/>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a:fillRect/>
          </a:stretch>
        </p:blipFill>
        <p:spPr>
          <a:xfrm>
            <a:off x="103574" y="78666"/>
            <a:ext cx="406799" cy="406799"/>
          </a:xfrm>
        </p:spPr>
      </p:pic>
      <p:sp>
        <p:nvSpPr>
          <p:cNvPr id="6" name="テキスト プレースホルダー 3">
            <a:extLst>
              <a:ext uri="{FF2B5EF4-FFF2-40B4-BE49-F238E27FC236}">
                <a16:creationId xmlns:a16="http://schemas.microsoft.com/office/drawing/2014/main" id="{C764E054-C531-5E71-5B16-4163E5E93251}"/>
              </a:ext>
            </a:extLst>
          </p:cNvPr>
          <p:cNvSpPr>
            <a:spLocks noGrp="1"/>
          </p:cNvSpPr>
          <p:nvPr>
            <p:ph type="body" sz="quarter" idx="12"/>
          </p:nvPr>
        </p:nvSpPr>
        <p:spPr>
          <a:xfrm>
            <a:off x="600427" y="78666"/>
            <a:ext cx="431274" cy="410840"/>
          </a:xfrm>
        </p:spPr>
        <p:txBody>
          <a:bodyPr wrap="none"/>
          <a:lstStyle/>
          <a:p>
            <a:r>
              <a:rPr kumimoji="1" lang="ja-JP" altLang="en-US" spc="0" dirty="0"/>
              <a:t>商品価格</a:t>
            </a:r>
          </a:p>
        </p:txBody>
      </p:sp>
    </p:spTree>
    <p:extLst>
      <p:ext uri="{BB962C8B-B14F-4D97-AF65-F5344CB8AC3E}">
        <p14:creationId xmlns:p14="http://schemas.microsoft.com/office/powerpoint/2010/main" val="12187605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lang="ja-JP" altLang="en-US"/>
              <a:t>商品価格</a:t>
            </a:r>
            <a:r>
              <a:rPr lang="en-US" altLang="ja-JP" dirty="0"/>
              <a:t> - </a:t>
            </a:r>
            <a:r>
              <a:rPr lang="ja-JP" altLang="en-US"/>
              <a:t>制作費無償プラン </a:t>
            </a:r>
            <a:r>
              <a:rPr lang="en-US" altLang="ja-JP" dirty="0"/>
              <a:t>-</a:t>
            </a:r>
            <a:endParaRPr kumimoji="1" lang="ja-JP" altLang="en-US"/>
          </a:p>
        </p:txBody>
      </p:sp>
      <p:sp>
        <p:nvSpPr>
          <p:cNvPr id="7" name="テキスト ボックス 6">
            <a:extLst>
              <a:ext uri="{FF2B5EF4-FFF2-40B4-BE49-F238E27FC236}">
                <a16:creationId xmlns:a16="http://schemas.microsoft.com/office/drawing/2014/main" id="{FC5DBDAD-C1ED-937A-9701-13018E98B346}"/>
              </a:ext>
            </a:extLst>
          </p:cNvPr>
          <p:cNvSpPr txBox="1"/>
          <p:nvPr/>
        </p:nvSpPr>
        <p:spPr>
          <a:xfrm>
            <a:off x="479425" y="1066014"/>
            <a:ext cx="9497498" cy="766364"/>
          </a:xfrm>
          <a:prstGeom prst="rect">
            <a:avLst/>
          </a:prstGeom>
          <a:noFill/>
        </p:spPr>
        <p:txBody>
          <a:bodyPr wrap="square" lIns="0" tIns="0" rIns="0" bIns="0" rtlCol="0">
            <a:spAutoFit/>
          </a:bodyPr>
          <a:lstStyle/>
          <a:p>
            <a:pPr>
              <a:lnSpc>
                <a:spcPct val="120000"/>
              </a:lnSpc>
              <a:defRPr/>
            </a:pPr>
            <a:r>
              <a:rPr kumimoji="0" lang="ja-JP" altLang="en-US" kern="0">
                <a:solidFill>
                  <a:schemeClr val="accent3"/>
                </a:solidFill>
                <a:latin typeface="メイリオ"/>
              </a:rPr>
              <a:t>誘導枠を一定額以上ご購入いただいた場合、制作費を無償とさせていただきます。</a:t>
            </a:r>
          </a:p>
          <a:p>
            <a:pPr>
              <a:lnSpc>
                <a:spcPct val="120000"/>
              </a:lnSpc>
              <a:defRPr/>
            </a:pPr>
            <a:r>
              <a:rPr kumimoji="0" lang="ja-JP" altLang="en-US" sz="1200" kern="0">
                <a:solidFill>
                  <a:schemeClr val="accent3"/>
                </a:solidFill>
                <a:latin typeface="メイリオ"/>
              </a:rPr>
              <a:t>・誘導用広告は広告管理ツールより予約してください。</a:t>
            </a:r>
          </a:p>
          <a:p>
            <a:pPr>
              <a:lnSpc>
                <a:spcPct val="120000"/>
              </a:lnSpc>
              <a:defRPr/>
            </a:pPr>
            <a:r>
              <a:rPr kumimoji="0" lang="ja-JP" altLang="en-US" sz="1200" kern="0">
                <a:solidFill>
                  <a:schemeClr val="accent3"/>
                </a:solidFill>
                <a:latin typeface="メイリオ"/>
              </a:rPr>
              <a:t>・制作費はエージェンシーポータル上の共通フォームからお申込ください。</a:t>
            </a:r>
            <a:r>
              <a:rPr kumimoji="0" lang="ja-JP" altLang="en-US" sz="1200" kern="0">
                <a:solidFill>
                  <a:schemeClr val="accent6"/>
                </a:solidFill>
                <a:latin typeface="メイリオ"/>
              </a:rPr>
              <a:t>制作費無償の場合もお申し込みが必要となります。</a:t>
            </a:r>
          </a:p>
        </p:txBody>
      </p:sp>
      <p:graphicFrame>
        <p:nvGraphicFramePr>
          <p:cNvPr id="8" name="表 4">
            <a:extLst>
              <a:ext uri="{FF2B5EF4-FFF2-40B4-BE49-F238E27FC236}">
                <a16:creationId xmlns:a16="http://schemas.microsoft.com/office/drawing/2014/main" id="{184E2307-CB8F-AEA4-E140-C0CF3316783F}"/>
              </a:ext>
            </a:extLst>
          </p:cNvPr>
          <p:cNvGraphicFramePr>
            <a:graphicFrameLocks noGrp="1"/>
          </p:cNvGraphicFramePr>
          <p:nvPr>
            <p:extLst>
              <p:ext uri="{D42A27DB-BD31-4B8C-83A1-F6EECF244321}">
                <p14:modId xmlns:p14="http://schemas.microsoft.com/office/powerpoint/2010/main" val="2028412423"/>
              </p:ext>
            </p:extLst>
          </p:nvPr>
        </p:nvGraphicFramePr>
        <p:xfrm>
          <a:off x="479424" y="1911084"/>
          <a:ext cx="11233151" cy="3090840"/>
        </p:xfrm>
        <a:graphic>
          <a:graphicData uri="http://schemas.openxmlformats.org/drawingml/2006/table">
            <a:tbl>
              <a:tblPr/>
              <a:tblGrid>
                <a:gridCol w="1607096">
                  <a:extLst>
                    <a:ext uri="{9D8B030D-6E8A-4147-A177-3AD203B41FA5}">
                      <a16:colId xmlns:a16="http://schemas.microsoft.com/office/drawing/2014/main" val="341278832"/>
                    </a:ext>
                  </a:extLst>
                </a:gridCol>
                <a:gridCol w="865264">
                  <a:extLst>
                    <a:ext uri="{9D8B030D-6E8A-4147-A177-3AD203B41FA5}">
                      <a16:colId xmlns:a16="http://schemas.microsoft.com/office/drawing/2014/main" val="3832350142"/>
                    </a:ext>
                  </a:extLst>
                </a:gridCol>
                <a:gridCol w="2343421">
                  <a:extLst>
                    <a:ext uri="{9D8B030D-6E8A-4147-A177-3AD203B41FA5}">
                      <a16:colId xmlns:a16="http://schemas.microsoft.com/office/drawing/2014/main" val="718566478"/>
                    </a:ext>
                  </a:extLst>
                </a:gridCol>
                <a:gridCol w="865264">
                  <a:extLst>
                    <a:ext uri="{9D8B030D-6E8A-4147-A177-3AD203B41FA5}">
                      <a16:colId xmlns:a16="http://schemas.microsoft.com/office/drawing/2014/main" val="727514461"/>
                    </a:ext>
                  </a:extLst>
                </a:gridCol>
                <a:gridCol w="2343421">
                  <a:extLst>
                    <a:ext uri="{9D8B030D-6E8A-4147-A177-3AD203B41FA5}">
                      <a16:colId xmlns:a16="http://schemas.microsoft.com/office/drawing/2014/main" val="4177312814"/>
                    </a:ext>
                  </a:extLst>
                </a:gridCol>
                <a:gridCol w="865264">
                  <a:extLst>
                    <a:ext uri="{9D8B030D-6E8A-4147-A177-3AD203B41FA5}">
                      <a16:colId xmlns:a16="http://schemas.microsoft.com/office/drawing/2014/main" val="2634328868"/>
                    </a:ext>
                  </a:extLst>
                </a:gridCol>
                <a:gridCol w="2343421">
                  <a:extLst>
                    <a:ext uri="{9D8B030D-6E8A-4147-A177-3AD203B41FA5}">
                      <a16:colId xmlns:a16="http://schemas.microsoft.com/office/drawing/2014/main" val="1476557872"/>
                    </a:ext>
                  </a:extLst>
                </a:gridCol>
              </a:tblGrid>
              <a:tr h="288000">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900"/>
                    </a:p>
                  </a:txBody>
                  <a:tcPr marL="0" marR="0" marT="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 altLang="ja-JP" sz="1050" b="1" spc="300" dirty="0">
                          <a:solidFill>
                            <a:schemeClr val="bg1"/>
                          </a:solidFill>
                        </a:rPr>
                        <a:t>PC</a:t>
                      </a:r>
                    </a:p>
                  </a:txBody>
                  <a:tcPr marL="0" marR="0"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hMerge="1">
                  <a:txBody>
                    <a:bodyPr/>
                    <a:lstStyle/>
                    <a:p>
                      <a:pPr algn="ctr"/>
                      <a:endParaRPr kumimoji="1" lang="ja-JP" altLang="en-US" sz="800"/>
                    </a:p>
                  </a:txBody>
                  <a:tcPr anchor="ct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1" spc="300">
                          <a:solidFill>
                            <a:schemeClr val="bg1"/>
                          </a:solidFill>
                        </a:rPr>
                        <a:t>スマートフォン</a:t>
                      </a:r>
                    </a:p>
                  </a:txBody>
                  <a:tcPr marL="0" marR="0"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hMerge="1">
                  <a:txBody>
                    <a:bodyPr/>
                    <a:lstStyle/>
                    <a:p>
                      <a:pPr algn="ctr"/>
                      <a:endParaRPr kumimoji="1" lang="ja-JP" altLang="en-US" sz="800"/>
                    </a:p>
                  </a:txBody>
                  <a:tcPr anchor="ct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1" spc="300">
                          <a:solidFill>
                            <a:schemeClr val="bg1"/>
                          </a:solidFill>
                        </a:rPr>
                        <a:t>マルチデバイス</a:t>
                      </a:r>
                    </a:p>
                  </a:txBody>
                  <a:tcPr marL="0" marR="0"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hMerge="1">
                  <a:txBody>
                    <a:bodyPr/>
                    <a:lstStyle/>
                    <a:p>
                      <a:pPr algn="ctr"/>
                      <a:endParaRPr kumimoji="1" lang="ja-JP" altLang="en-US" sz="800"/>
                    </a:p>
                  </a:txBody>
                  <a:tcPr anchor="ctr"/>
                </a:tc>
                <a:extLst>
                  <a:ext uri="{0D108BD9-81ED-4DB2-BD59-A6C34878D82A}">
                    <a16:rowId xmlns:a16="http://schemas.microsoft.com/office/drawing/2014/main" val="1130026910"/>
                  </a:ext>
                </a:extLst>
              </a:tr>
              <a:tr h="594102">
                <a:tc row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0">
                          <a:solidFill>
                            <a:schemeClr val="bg1"/>
                          </a:solidFill>
                        </a:rPr>
                        <a:t>誘導用広告</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a:solidFill>
                            <a:schemeClr val="bg1"/>
                          </a:solidFill>
                        </a:rPr>
                        <a:t>最低出稿</a:t>
                      </a:r>
                      <a:br>
                        <a:rPr kumimoji="1" lang="en-US" altLang="ja-JP" sz="1000" dirty="0">
                          <a:solidFill>
                            <a:schemeClr val="bg1"/>
                          </a:solidFill>
                        </a:rPr>
                      </a:br>
                      <a:r>
                        <a:rPr kumimoji="1" lang="ja-JP" altLang="en-US" sz="1000">
                          <a:solidFill>
                            <a:schemeClr val="bg1"/>
                          </a:solidFill>
                        </a:rPr>
                        <a:t>金額</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00" u="none" strike="noStrike">
                          <a:solidFill>
                            <a:schemeClr val="bg1"/>
                          </a:solidFill>
                          <a:effectLst/>
                        </a:rPr>
                        <a:t>商品名</a:t>
                      </a:r>
                      <a:endParaRPr kumimoji="1" lang="ja-JP" altLang="en-US" sz="1000" b="1" i="0" u="none" strike="noStrike" kern="1200">
                        <a:solidFill>
                          <a:schemeClr val="bg1"/>
                        </a:solidFill>
                        <a:effectLst/>
                        <a:latin typeface="+mn-lt"/>
                        <a:ea typeface="游ゴシック" panose="020B0400000000000000" pitchFamily="50" charset="-128"/>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zh-TW" altLang="en-US" sz="1000" u="none" strike="noStrike" kern="1200" dirty="0">
                          <a:solidFill>
                            <a:schemeClr val="bg1"/>
                          </a:solidFill>
                          <a:effectLst/>
                          <a:latin typeface="+mn-lt"/>
                          <a:ea typeface="+mn-ea"/>
                          <a:cs typeface="+mn-cs"/>
                        </a:rPr>
                        <a:t>最低出稿</a:t>
                      </a:r>
                      <a:br>
                        <a:rPr kumimoji="1" lang="en-US" altLang="zh-TW" sz="1000" u="none" strike="noStrike" kern="1200" dirty="0">
                          <a:solidFill>
                            <a:schemeClr val="bg1"/>
                          </a:solidFill>
                          <a:effectLst/>
                          <a:latin typeface="+mn-lt"/>
                          <a:ea typeface="+mn-ea"/>
                          <a:cs typeface="+mn-cs"/>
                        </a:rPr>
                      </a:br>
                      <a:r>
                        <a:rPr kumimoji="1" lang="zh-TW" altLang="en-US" sz="1000" u="none" strike="noStrike" kern="1200" dirty="0">
                          <a:solidFill>
                            <a:schemeClr val="bg1"/>
                          </a:solidFill>
                          <a:effectLst/>
                          <a:latin typeface="+mn-lt"/>
                          <a:ea typeface="+mn-ea"/>
                          <a:cs typeface="+mn-cs"/>
                        </a:rPr>
                        <a:t>金額</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00" u="none" strike="noStrike">
                          <a:solidFill>
                            <a:schemeClr val="bg1"/>
                          </a:solidFill>
                          <a:effectLst/>
                        </a:rPr>
                        <a:t>商品名</a:t>
                      </a:r>
                      <a:endParaRPr kumimoji="1" lang="ja-JP" altLang="en-US" sz="1000" b="1" i="0" u="none" strike="noStrike" kern="1200">
                        <a:solidFill>
                          <a:schemeClr val="bg1"/>
                        </a:solidFill>
                        <a:effectLst/>
                        <a:latin typeface="+mn-lt"/>
                        <a:ea typeface="游ゴシック" panose="020B0400000000000000" pitchFamily="50" charset="-128"/>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zh-TW" altLang="en-US" sz="1000" u="none" strike="noStrike" kern="1200" dirty="0">
                          <a:solidFill>
                            <a:schemeClr val="bg1"/>
                          </a:solidFill>
                          <a:effectLst/>
                          <a:latin typeface="+mn-lt"/>
                          <a:ea typeface="+mn-ea"/>
                          <a:cs typeface="+mn-cs"/>
                        </a:rPr>
                        <a:t>最低出稿</a:t>
                      </a:r>
                      <a:br>
                        <a:rPr kumimoji="1" lang="en-US" altLang="zh-TW" sz="1000" u="none" strike="noStrike" kern="1200" dirty="0">
                          <a:solidFill>
                            <a:schemeClr val="bg1"/>
                          </a:solidFill>
                          <a:effectLst/>
                          <a:latin typeface="+mn-lt"/>
                          <a:ea typeface="+mn-ea"/>
                          <a:cs typeface="+mn-cs"/>
                        </a:rPr>
                      </a:br>
                      <a:r>
                        <a:rPr kumimoji="1" lang="zh-TW" altLang="en-US" sz="1000" u="none" strike="noStrike" kern="1200" dirty="0">
                          <a:solidFill>
                            <a:schemeClr val="bg1"/>
                          </a:solidFill>
                          <a:effectLst/>
                          <a:latin typeface="+mn-lt"/>
                          <a:ea typeface="+mn-ea"/>
                          <a:cs typeface="+mn-cs"/>
                        </a:rPr>
                        <a:t>金額</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00" u="none" strike="noStrike">
                          <a:solidFill>
                            <a:schemeClr val="bg1"/>
                          </a:solidFill>
                          <a:effectLst/>
                        </a:rPr>
                        <a:t>商品名</a:t>
                      </a:r>
                      <a:endParaRPr kumimoji="1" lang="ja-JP" altLang="en-US" sz="1000" b="1" i="0" u="none" strike="noStrike" kern="1200">
                        <a:solidFill>
                          <a:schemeClr val="bg1"/>
                        </a:solidFill>
                        <a:effectLst/>
                        <a:latin typeface="+mn-lt"/>
                        <a:ea typeface="游ゴシック" panose="020B0400000000000000" pitchFamily="50" charset="-128"/>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extLst>
                  <a:ext uri="{0D108BD9-81ED-4DB2-BD59-A6C34878D82A}">
                    <a16:rowId xmlns:a16="http://schemas.microsoft.com/office/drawing/2014/main" val="2353829751"/>
                  </a:ext>
                </a:extLst>
              </a:tr>
              <a:tr h="1036264">
                <a:tc vMerge="1">
                  <a:txBody>
                    <a:bodyPr/>
                    <a:lstStyle/>
                    <a:p>
                      <a:pPr algn="ctr"/>
                      <a:endParaRPr kumimoji="1" lang="ja-JP" altLang="en-US" sz="800"/>
                    </a:p>
                  </a:txBody>
                  <a:tcPr anchor="ct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u="none" strike="noStrike" dirty="0">
                          <a:solidFill>
                            <a:schemeClr val="accent3"/>
                          </a:solidFill>
                          <a:effectLst/>
                        </a:rPr>
                        <a:t>2000</a:t>
                      </a:r>
                      <a:r>
                        <a:rPr lang="ja-JP" altLang="en-US" sz="900" u="none" strike="noStrike">
                          <a:solidFill>
                            <a:schemeClr val="accent3"/>
                          </a:solidFill>
                          <a:effectLst/>
                        </a:rPr>
                        <a:t>万円～</a:t>
                      </a:r>
                      <a:endParaRPr lang="ja-JP" altLang="en-US" sz="900" b="1" i="0" u="none" strike="noStrike">
                        <a:solidFill>
                          <a:schemeClr val="accent3"/>
                        </a:solidFill>
                        <a:effectLst/>
                        <a:latin typeface="+mn-lt"/>
                        <a:ea typeface="メイリオ" panose="020B0604030504040204" pitchFamily="50"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99450" indent="-99450" algn="l">
                        <a:lnSpc>
                          <a:spcPct val="110000"/>
                        </a:lnSpc>
                        <a:buFont typeface="Arial" panose="020B0604020202020204" pitchFamily="34" charset="0"/>
                        <a:buChar char="•"/>
                      </a:pPr>
                      <a:r>
                        <a:rPr kumimoji="1" lang="ja-JP" altLang="en-US" sz="900" dirty="0">
                          <a:solidFill>
                            <a:schemeClr val="accent3"/>
                          </a:solidFill>
                        </a:rPr>
                        <a:t>ブランドパネル</a:t>
                      </a:r>
                      <a:r>
                        <a:rPr kumimoji="1" lang="en-US" altLang="ja-JP" sz="900" dirty="0">
                          <a:solidFill>
                            <a:schemeClr val="accent3"/>
                          </a:solidFill>
                        </a:rPr>
                        <a:t>PC</a:t>
                      </a:r>
                      <a:r>
                        <a:rPr kumimoji="1" lang="ja-JP" altLang="en-US" sz="900" dirty="0">
                          <a:solidFill>
                            <a:schemeClr val="accent3"/>
                          </a:solidFill>
                        </a:rPr>
                        <a:t>（</a:t>
                      </a:r>
                      <a:r>
                        <a:rPr kumimoji="1" lang="en-US" altLang="ja-JP" sz="900" dirty="0">
                          <a:solidFill>
                            <a:schemeClr val="accent3"/>
                          </a:solidFill>
                        </a:rPr>
                        <a:t>1000</a:t>
                      </a:r>
                      <a:r>
                        <a:rPr kumimoji="1" lang="ja-JP" altLang="en-US" sz="900" dirty="0">
                          <a:solidFill>
                            <a:schemeClr val="accent3"/>
                          </a:solidFill>
                        </a:rPr>
                        <a:t>万円～）　</a:t>
                      </a:r>
                    </a:p>
                    <a:p>
                      <a:pPr marL="99450" indent="-99450" algn="l">
                        <a:lnSpc>
                          <a:spcPct val="110000"/>
                        </a:lnSpc>
                        <a:buFont typeface="Arial" panose="020B0604020202020204" pitchFamily="34" charset="0"/>
                        <a:buChar char="•"/>
                      </a:pPr>
                      <a:r>
                        <a:rPr kumimoji="1" lang="ja-JP" altLang="en-US" sz="900" dirty="0">
                          <a:solidFill>
                            <a:schemeClr val="accent3"/>
                          </a:solidFill>
                        </a:rPr>
                        <a:t>ブランドパネルトップインパクト</a:t>
                      </a:r>
                      <a:r>
                        <a:rPr kumimoji="1" lang="en-US" altLang="ja-JP" sz="900" dirty="0">
                          <a:solidFill>
                            <a:schemeClr val="accent3"/>
                          </a:solidFill>
                        </a:rPr>
                        <a:t>PC</a:t>
                      </a:r>
                    </a:p>
                    <a:p>
                      <a:pPr marL="99450" indent="-99450" algn="l">
                        <a:lnSpc>
                          <a:spcPct val="110000"/>
                        </a:lnSpc>
                        <a:buFont typeface="Arial" panose="020B0604020202020204" pitchFamily="34" charset="0"/>
                        <a:buChar char="•"/>
                      </a:pPr>
                      <a:r>
                        <a:rPr kumimoji="1" lang="ja-JP" altLang="en-US" sz="900" dirty="0">
                          <a:solidFill>
                            <a:schemeClr val="accent3"/>
                          </a:solidFill>
                        </a:rPr>
                        <a:t>ブランドパネル</a:t>
                      </a:r>
                      <a:r>
                        <a:rPr kumimoji="1" lang="en-US" altLang="ja-JP" sz="900" dirty="0">
                          <a:solidFill>
                            <a:schemeClr val="accent3"/>
                          </a:solidFill>
                        </a:rPr>
                        <a:t>PC</a:t>
                      </a:r>
                      <a:r>
                        <a:rPr kumimoji="1" lang="ja-JP" altLang="en-US" sz="900" dirty="0">
                          <a:solidFill>
                            <a:schemeClr val="accent3"/>
                          </a:solidFill>
                        </a:rPr>
                        <a:t>（都道府県）</a:t>
                      </a:r>
                    </a:p>
                    <a:p>
                      <a:pPr marL="99450" indent="-99450" algn="l">
                        <a:lnSpc>
                          <a:spcPct val="110000"/>
                        </a:lnSpc>
                        <a:buFont typeface="Arial" panose="020B0604020202020204" pitchFamily="34" charset="0"/>
                        <a:buChar char="•"/>
                      </a:pPr>
                      <a:r>
                        <a:rPr kumimoji="1" lang="ja-JP" altLang="en-US" sz="900" dirty="0">
                          <a:solidFill>
                            <a:schemeClr val="accent3"/>
                          </a:solidFill>
                        </a:rPr>
                        <a:t>ブランドパネル</a:t>
                      </a:r>
                      <a:r>
                        <a:rPr kumimoji="1" lang="en-US" altLang="ja-JP" sz="900" dirty="0">
                          <a:solidFill>
                            <a:schemeClr val="accent3"/>
                          </a:solidFill>
                        </a:rPr>
                        <a:t>PC</a:t>
                      </a:r>
                      <a:r>
                        <a:rPr kumimoji="1" lang="ja-JP" altLang="en-US" sz="900" dirty="0">
                          <a:solidFill>
                            <a:schemeClr val="accent3"/>
                          </a:solidFill>
                        </a:rPr>
                        <a:t>（市区郡）</a:t>
                      </a:r>
                    </a:p>
                    <a:p>
                      <a:pPr marL="99450" indent="-99450" algn="l">
                        <a:lnSpc>
                          <a:spcPct val="110000"/>
                        </a:lnSpc>
                        <a:buFont typeface="Arial" panose="020B0604020202020204" pitchFamily="34" charset="0"/>
                        <a:buChar char="•"/>
                      </a:pPr>
                      <a:r>
                        <a:rPr kumimoji="1" lang="ja-JP" altLang="en-US" sz="900" dirty="0">
                          <a:solidFill>
                            <a:schemeClr val="accent3"/>
                          </a:solidFill>
                        </a:rPr>
                        <a:t>ブランドパネルトップインパクト</a:t>
                      </a:r>
                      <a:r>
                        <a:rPr kumimoji="1" lang="en-US" altLang="ja-JP" sz="900" dirty="0">
                          <a:solidFill>
                            <a:schemeClr val="accent3"/>
                          </a:solidFill>
                        </a:rPr>
                        <a:t>PC</a:t>
                      </a:r>
                      <a:r>
                        <a:rPr kumimoji="1" lang="ja-JP" altLang="en-US" sz="900" dirty="0">
                          <a:solidFill>
                            <a:schemeClr val="accent3"/>
                          </a:solidFill>
                        </a:rPr>
                        <a:t>（都道府県）</a:t>
                      </a:r>
                    </a:p>
                    <a:p>
                      <a:pPr marL="99450" indent="-99450" algn="l">
                        <a:lnSpc>
                          <a:spcPct val="110000"/>
                        </a:lnSpc>
                        <a:buFont typeface="Arial" panose="020B0604020202020204" pitchFamily="34" charset="0"/>
                        <a:buChar char="•"/>
                      </a:pPr>
                      <a:r>
                        <a:rPr kumimoji="1" lang="ja-JP" altLang="en-US" sz="900" dirty="0">
                          <a:solidFill>
                            <a:schemeClr val="accent3"/>
                          </a:solidFill>
                        </a:rPr>
                        <a:t>ブランドパネル　パノラマ　</a:t>
                      </a:r>
                      <a:r>
                        <a:rPr kumimoji="1" lang="en-US" altLang="ja-JP" sz="900" dirty="0">
                          <a:solidFill>
                            <a:schemeClr val="accent3"/>
                          </a:solidFill>
                        </a:rPr>
                        <a:t>PC</a:t>
                      </a:r>
                      <a:r>
                        <a:rPr kumimoji="1" lang="ja-JP" altLang="en-US" sz="900" dirty="0">
                          <a:solidFill>
                            <a:schemeClr val="accent3"/>
                          </a:solidFill>
                        </a:rPr>
                        <a:t>　（</a:t>
                      </a:r>
                      <a:r>
                        <a:rPr kumimoji="1" lang="en-US" altLang="ja-JP" sz="900" dirty="0">
                          <a:solidFill>
                            <a:schemeClr val="accent3"/>
                          </a:solidFill>
                        </a:rPr>
                        <a:t>2000</a:t>
                      </a:r>
                      <a:r>
                        <a:rPr kumimoji="1" lang="ja-JP" altLang="en-US" sz="900" dirty="0">
                          <a:solidFill>
                            <a:schemeClr val="accent3"/>
                          </a:solidFill>
                        </a:rPr>
                        <a:t>万円～）</a:t>
                      </a:r>
                    </a:p>
                    <a:p>
                      <a:pPr marL="99450" indent="-99450" algn="l">
                        <a:lnSpc>
                          <a:spcPct val="110000"/>
                        </a:lnSpc>
                        <a:buFont typeface="Arial" panose="020B0604020202020204" pitchFamily="34" charset="0"/>
                        <a:buChar char="•"/>
                      </a:pPr>
                      <a:r>
                        <a:rPr kumimoji="1" lang="ja-JP" altLang="en-US" sz="900" dirty="0">
                          <a:solidFill>
                            <a:schemeClr val="accent3"/>
                          </a:solidFill>
                        </a:rPr>
                        <a:t>ブランドパネル　トップインパクト　パノラマ　</a:t>
                      </a:r>
                      <a:r>
                        <a:rPr kumimoji="1" lang="en-US" altLang="ja-JP" sz="900" dirty="0">
                          <a:solidFill>
                            <a:schemeClr val="accent3"/>
                          </a:solidFill>
                        </a:rPr>
                        <a:t>PC</a:t>
                      </a:r>
                      <a:r>
                        <a:rPr kumimoji="1" lang="ja-JP" altLang="en-US" sz="900" dirty="0">
                          <a:solidFill>
                            <a:schemeClr val="accent3"/>
                          </a:solidFill>
                        </a:rPr>
                        <a:t>（</a:t>
                      </a:r>
                      <a:r>
                        <a:rPr kumimoji="1" lang="en-US" altLang="ja-JP" sz="900" dirty="0">
                          <a:solidFill>
                            <a:schemeClr val="accent3"/>
                          </a:solidFill>
                        </a:rPr>
                        <a:t>2000</a:t>
                      </a:r>
                      <a:r>
                        <a:rPr kumimoji="1" lang="ja-JP" altLang="en-US" sz="900" dirty="0">
                          <a:solidFill>
                            <a:schemeClr val="accent3"/>
                          </a:solidFill>
                        </a:rPr>
                        <a:t>万円～）</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u="none" strike="noStrike" dirty="0">
                          <a:solidFill>
                            <a:schemeClr val="accent3"/>
                          </a:solidFill>
                          <a:effectLst/>
                        </a:rPr>
                        <a:t>2000</a:t>
                      </a:r>
                      <a:r>
                        <a:rPr lang="ja-JP" altLang="en-US" sz="900" u="none" strike="noStrike">
                          <a:solidFill>
                            <a:schemeClr val="accent3"/>
                          </a:solidFill>
                          <a:effectLst/>
                        </a:rPr>
                        <a:t>万円～</a:t>
                      </a:r>
                      <a:endParaRPr lang="ja-JP" altLang="en-US" sz="900" b="1" i="0" u="none" strike="noStrike">
                        <a:solidFill>
                          <a:schemeClr val="accent3"/>
                        </a:solidFill>
                        <a:effectLst/>
                        <a:latin typeface="+mn-lt"/>
                        <a:ea typeface="メイリオ" panose="020B0604030504040204" pitchFamily="50"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99450" indent="-99450" algn="l" rtl="0" fontAlgn="ctr">
                        <a:lnSpc>
                          <a:spcPct val="110000"/>
                        </a:lnSpc>
                        <a:buFont typeface="Arial" panose="020B0604020202020204" pitchFamily="34" charset="0"/>
                        <a:buChar char="•"/>
                      </a:pPr>
                      <a:r>
                        <a:rPr lang="ja-JP" altLang="en-US" sz="900" u="none" strike="noStrike">
                          <a:solidFill>
                            <a:schemeClr val="accent3"/>
                          </a:solidFill>
                          <a:effectLst/>
                        </a:rPr>
                        <a:t>ブランドパネル</a:t>
                      </a:r>
                      <a:r>
                        <a:rPr lang="en" altLang="ja-JP" sz="900" u="none" strike="noStrike" dirty="0">
                          <a:solidFill>
                            <a:schemeClr val="accent3"/>
                          </a:solidFill>
                          <a:effectLst/>
                        </a:rPr>
                        <a:t>SP</a:t>
                      </a:r>
                      <a:r>
                        <a:rPr lang="ja-JP" altLang="en" sz="900" u="none" strike="noStrike">
                          <a:solidFill>
                            <a:schemeClr val="accent3"/>
                          </a:solidFill>
                          <a:effectLst/>
                        </a:rPr>
                        <a:t>（</a:t>
                      </a:r>
                      <a:r>
                        <a:rPr lang="en" altLang="ja-JP" sz="900" u="none" strike="noStrike" dirty="0">
                          <a:solidFill>
                            <a:schemeClr val="accent3"/>
                          </a:solidFill>
                          <a:effectLst/>
                        </a:rPr>
                        <a:t>1000</a:t>
                      </a:r>
                      <a:r>
                        <a:rPr lang="ja-JP" altLang="en-US" sz="900" u="none" strike="noStrike">
                          <a:solidFill>
                            <a:schemeClr val="accent3"/>
                          </a:solidFill>
                          <a:effectLst/>
                        </a:rPr>
                        <a:t>万円～）</a:t>
                      </a:r>
                      <a:endParaRPr lang="en-US" altLang="ja-JP" sz="900" u="none" strike="noStrike" dirty="0">
                        <a:solidFill>
                          <a:schemeClr val="accent3"/>
                        </a:solidFill>
                        <a:effectLst/>
                      </a:endParaRPr>
                    </a:p>
                    <a:p>
                      <a:pPr marL="99450" indent="-99450" algn="l" rtl="0" fontAlgn="ctr">
                        <a:lnSpc>
                          <a:spcPct val="110000"/>
                        </a:lnSpc>
                        <a:buFont typeface="Arial" panose="020B0604020202020204" pitchFamily="34" charset="0"/>
                        <a:buChar char="•"/>
                      </a:pPr>
                      <a:r>
                        <a:rPr lang="ja-JP" altLang="en-US" sz="900" u="none" strike="noStrike">
                          <a:solidFill>
                            <a:schemeClr val="accent3"/>
                          </a:solidFill>
                          <a:effectLst/>
                        </a:rPr>
                        <a:t>ブランドパネル</a:t>
                      </a:r>
                      <a:r>
                        <a:rPr lang="en" altLang="ja-JP" sz="900" u="none" strike="noStrike" dirty="0">
                          <a:solidFill>
                            <a:schemeClr val="accent3"/>
                          </a:solidFill>
                          <a:effectLst/>
                        </a:rPr>
                        <a:t>SP</a:t>
                      </a:r>
                      <a:r>
                        <a:rPr lang="ja-JP" altLang="en" sz="900" u="none" strike="noStrike">
                          <a:solidFill>
                            <a:schemeClr val="accent3"/>
                          </a:solidFill>
                          <a:effectLst/>
                        </a:rPr>
                        <a:t>（</a:t>
                      </a:r>
                      <a:r>
                        <a:rPr lang="en" altLang="ja-JP" sz="900" u="none" strike="noStrike" dirty="0">
                          <a:solidFill>
                            <a:schemeClr val="accent3"/>
                          </a:solidFill>
                          <a:effectLst/>
                        </a:rPr>
                        <a:t>FQ1</a:t>
                      </a:r>
                      <a:r>
                        <a:rPr lang="ja-JP" altLang="en" sz="900" u="none" strike="noStrike">
                          <a:solidFill>
                            <a:schemeClr val="accent3"/>
                          </a:solidFill>
                          <a:effectLst/>
                        </a:rPr>
                        <a:t>）</a:t>
                      </a:r>
                      <a:endParaRPr lang="en-US" altLang="ja-JP" sz="900" u="none" strike="noStrike" dirty="0">
                        <a:solidFill>
                          <a:schemeClr val="accent3"/>
                        </a:solidFill>
                        <a:effectLst/>
                      </a:endParaRPr>
                    </a:p>
                    <a:p>
                      <a:pPr marL="99450" indent="-99450" algn="l" rtl="0" fontAlgn="ctr">
                        <a:lnSpc>
                          <a:spcPct val="110000"/>
                        </a:lnSpc>
                        <a:buFont typeface="Arial" panose="020B0604020202020204" pitchFamily="34" charset="0"/>
                        <a:buChar char="•"/>
                      </a:pPr>
                      <a:r>
                        <a:rPr lang="ja-JP" altLang="en-US" sz="900" u="none" strike="noStrike">
                          <a:solidFill>
                            <a:schemeClr val="accent3"/>
                          </a:solidFill>
                          <a:effectLst/>
                        </a:rPr>
                        <a:t>ブランドパネル</a:t>
                      </a:r>
                      <a:r>
                        <a:rPr lang="en" altLang="ja-JP" sz="900" u="none" strike="noStrike" dirty="0">
                          <a:solidFill>
                            <a:schemeClr val="accent3"/>
                          </a:solidFill>
                          <a:effectLst/>
                        </a:rPr>
                        <a:t>SP</a:t>
                      </a:r>
                      <a:r>
                        <a:rPr lang="ja-JP" altLang="en" sz="900" u="none" strike="noStrike">
                          <a:solidFill>
                            <a:schemeClr val="accent3"/>
                          </a:solidFill>
                          <a:effectLst/>
                        </a:rPr>
                        <a:t>（</a:t>
                      </a:r>
                      <a:r>
                        <a:rPr lang="ja-JP" altLang="en-US" sz="900" u="none" strike="noStrike">
                          <a:solidFill>
                            <a:schemeClr val="accent3"/>
                          </a:solidFill>
                          <a:effectLst/>
                        </a:rPr>
                        <a:t>都道府県）（</a:t>
                      </a:r>
                      <a:r>
                        <a:rPr lang="en-US" altLang="ja-JP" sz="900" u="none" strike="noStrike" dirty="0">
                          <a:solidFill>
                            <a:schemeClr val="accent3"/>
                          </a:solidFill>
                          <a:effectLst/>
                        </a:rPr>
                        <a:t>300</a:t>
                      </a:r>
                      <a:r>
                        <a:rPr lang="ja-JP" altLang="en-US" sz="900" u="none" strike="noStrike">
                          <a:solidFill>
                            <a:schemeClr val="accent3"/>
                          </a:solidFill>
                          <a:effectLst/>
                        </a:rPr>
                        <a:t>万円～）</a:t>
                      </a:r>
                      <a:endParaRPr lang="en-US" altLang="ja-JP" sz="900" u="none" strike="noStrike" dirty="0">
                        <a:solidFill>
                          <a:schemeClr val="accent3"/>
                        </a:solidFill>
                        <a:effectLst/>
                      </a:endParaRPr>
                    </a:p>
                    <a:p>
                      <a:pPr marL="99450" indent="-99450" algn="l" rtl="0" fontAlgn="ctr">
                        <a:lnSpc>
                          <a:spcPct val="110000"/>
                        </a:lnSpc>
                        <a:buFont typeface="Arial" panose="020B0604020202020204" pitchFamily="34" charset="0"/>
                        <a:buChar char="•"/>
                      </a:pPr>
                      <a:r>
                        <a:rPr lang="ja-JP" altLang="en-US" sz="900" u="none" strike="noStrike">
                          <a:solidFill>
                            <a:schemeClr val="accent3"/>
                          </a:solidFill>
                          <a:effectLst/>
                        </a:rPr>
                        <a:t>ブランドパネル</a:t>
                      </a:r>
                      <a:r>
                        <a:rPr lang="en" altLang="ja-JP" sz="900" u="none" strike="noStrike" dirty="0">
                          <a:solidFill>
                            <a:schemeClr val="accent3"/>
                          </a:solidFill>
                          <a:effectLst/>
                        </a:rPr>
                        <a:t>SP</a:t>
                      </a:r>
                      <a:r>
                        <a:rPr lang="ja-JP" altLang="en" sz="900" u="none" strike="noStrike">
                          <a:solidFill>
                            <a:schemeClr val="accent3"/>
                          </a:solidFill>
                          <a:effectLst/>
                        </a:rPr>
                        <a:t>（</a:t>
                      </a:r>
                      <a:r>
                        <a:rPr lang="ja-JP" altLang="en-US" sz="900" u="none" strike="noStrike">
                          <a:solidFill>
                            <a:schemeClr val="accent3"/>
                          </a:solidFill>
                          <a:effectLst/>
                        </a:rPr>
                        <a:t>市区郡）</a:t>
                      </a:r>
                    </a:p>
                    <a:p>
                      <a:pPr marL="99450" indent="-99450" algn="l" rtl="0" fontAlgn="ctr">
                        <a:lnSpc>
                          <a:spcPct val="110000"/>
                        </a:lnSpc>
                        <a:buFont typeface="Arial" panose="020B0604020202020204" pitchFamily="34" charset="0"/>
                        <a:buChar char="•"/>
                      </a:pPr>
                      <a:r>
                        <a:rPr lang="ja-JP" altLang="en-US" sz="900" u="none" strike="noStrike">
                          <a:solidFill>
                            <a:schemeClr val="accent3"/>
                          </a:solidFill>
                          <a:effectLst/>
                        </a:rPr>
                        <a:t>ブランドパネル</a:t>
                      </a:r>
                      <a:r>
                        <a:rPr lang="en-US" altLang="ja-JP" sz="900" u="none" strike="noStrike" dirty="0">
                          <a:solidFill>
                            <a:schemeClr val="accent3"/>
                          </a:solidFill>
                          <a:effectLst/>
                        </a:rPr>
                        <a:t>SP</a:t>
                      </a:r>
                      <a:r>
                        <a:rPr lang="ja-JP" altLang="en" sz="900" u="none" strike="noStrike">
                          <a:solidFill>
                            <a:schemeClr val="accent3"/>
                          </a:solidFill>
                          <a:effectLst/>
                        </a:rPr>
                        <a:t>（</a:t>
                      </a:r>
                      <a:r>
                        <a:rPr lang="ja-JP" altLang="en-US" sz="900" u="none" strike="noStrike">
                          <a:solidFill>
                            <a:schemeClr val="accent3"/>
                          </a:solidFill>
                          <a:effectLst/>
                        </a:rPr>
                        <a:t>時間帯ジャック）</a:t>
                      </a:r>
                      <a:br>
                        <a:rPr lang="ja-JP" altLang="en-US" sz="900" u="none" strike="noStrike">
                          <a:solidFill>
                            <a:schemeClr val="accent3"/>
                          </a:solidFill>
                          <a:effectLst/>
                        </a:rPr>
                      </a:br>
                      <a:r>
                        <a:rPr lang="en-US" altLang="ja-JP" sz="900" u="none" strike="noStrike" dirty="0">
                          <a:solidFill>
                            <a:schemeClr val="accent3"/>
                          </a:solidFill>
                          <a:effectLst/>
                        </a:rPr>
                        <a:t>※</a:t>
                      </a:r>
                      <a:r>
                        <a:rPr lang="ja-JP" altLang="en-US" sz="900" u="none" strike="noStrike">
                          <a:solidFill>
                            <a:schemeClr val="accent3"/>
                          </a:solidFill>
                          <a:effectLst/>
                        </a:rPr>
                        <a:t>静止画のみ対応可 　</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u="none" strike="noStrike" dirty="0">
                          <a:solidFill>
                            <a:schemeClr val="accent3"/>
                          </a:solidFill>
                          <a:effectLst/>
                        </a:rPr>
                        <a:t>3000</a:t>
                      </a:r>
                      <a:r>
                        <a:rPr lang="ja-JP" altLang="en-US" sz="900" u="none" strike="noStrike">
                          <a:solidFill>
                            <a:schemeClr val="accent3"/>
                          </a:solidFill>
                          <a:effectLst/>
                        </a:rPr>
                        <a:t>万円～</a:t>
                      </a:r>
                      <a:endParaRPr lang="ja-JP" altLang="en-US" sz="900" b="1" i="0" u="none" strike="noStrike">
                        <a:solidFill>
                          <a:schemeClr val="accent3"/>
                        </a:solidFill>
                        <a:effectLst/>
                        <a:latin typeface="+mn-lt"/>
                        <a:ea typeface="メイリオ" panose="020B0604030504040204" pitchFamily="50"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99450" indent="-99450" algn="l">
                        <a:lnSpc>
                          <a:spcPct val="110000"/>
                        </a:lnSpc>
                        <a:buFont typeface="Arial" panose="020B0604020202020204" pitchFamily="34" charset="0"/>
                        <a:buChar char="•"/>
                      </a:pPr>
                      <a:r>
                        <a:rPr kumimoji="1" lang="ja-JP" altLang="en-US" sz="900">
                          <a:solidFill>
                            <a:schemeClr val="accent3"/>
                          </a:solidFill>
                        </a:rPr>
                        <a:t>ブランドパネル</a:t>
                      </a:r>
                      <a:r>
                        <a:rPr kumimoji="1" lang="en" altLang="ja-JP" sz="900" dirty="0">
                          <a:solidFill>
                            <a:schemeClr val="accent3"/>
                          </a:solidFill>
                        </a:rPr>
                        <a:t>MD</a:t>
                      </a:r>
                      <a:r>
                        <a:rPr kumimoji="1" lang="ja-JP" altLang="en" sz="900">
                          <a:solidFill>
                            <a:schemeClr val="accent3"/>
                          </a:solidFill>
                        </a:rPr>
                        <a:t>（</a:t>
                      </a:r>
                      <a:r>
                        <a:rPr kumimoji="1" lang="en" altLang="ja-JP" sz="900" dirty="0">
                          <a:solidFill>
                            <a:schemeClr val="accent3"/>
                          </a:solidFill>
                        </a:rPr>
                        <a:t>1000</a:t>
                      </a:r>
                      <a:r>
                        <a:rPr kumimoji="1" lang="ja-JP" altLang="en-US" sz="900">
                          <a:solidFill>
                            <a:schemeClr val="accent3"/>
                          </a:solidFill>
                        </a:rPr>
                        <a:t>万円～）</a:t>
                      </a:r>
                      <a:endParaRPr kumimoji="1" lang="en-US" altLang="ja-JP" sz="900" dirty="0">
                        <a:solidFill>
                          <a:schemeClr val="accent3"/>
                        </a:solidFill>
                      </a:endParaRPr>
                    </a:p>
                    <a:p>
                      <a:pPr marL="99450" indent="-99450" algn="l">
                        <a:lnSpc>
                          <a:spcPct val="110000"/>
                        </a:lnSpc>
                        <a:buFont typeface="Arial" panose="020B0604020202020204" pitchFamily="34" charset="0"/>
                        <a:buChar char="•"/>
                      </a:pPr>
                      <a:r>
                        <a:rPr kumimoji="1" lang="ja-JP" altLang="en-US" sz="900">
                          <a:solidFill>
                            <a:schemeClr val="accent3"/>
                          </a:solidFill>
                        </a:rPr>
                        <a:t>ブランドパネル</a:t>
                      </a:r>
                      <a:r>
                        <a:rPr kumimoji="1" lang="en" altLang="ja-JP" sz="900" dirty="0">
                          <a:solidFill>
                            <a:schemeClr val="accent3"/>
                          </a:solidFill>
                        </a:rPr>
                        <a:t>MD</a:t>
                      </a:r>
                      <a:r>
                        <a:rPr kumimoji="1" lang="ja-JP" altLang="en" sz="900">
                          <a:solidFill>
                            <a:schemeClr val="accent3"/>
                          </a:solidFill>
                        </a:rPr>
                        <a:t>（</a:t>
                      </a:r>
                      <a:r>
                        <a:rPr kumimoji="1" lang="en" altLang="ja-JP" sz="900" dirty="0">
                          <a:solidFill>
                            <a:schemeClr val="accent3"/>
                          </a:solidFill>
                        </a:rPr>
                        <a:t>FQ1</a:t>
                      </a:r>
                      <a:r>
                        <a:rPr kumimoji="1" lang="ja-JP" altLang="en" sz="900">
                          <a:solidFill>
                            <a:schemeClr val="accent3"/>
                          </a:solidFill>
                        </a:rPr>
                        <a:t>）</a:t>
                      </a:r>
                      <a:endParaRPr kumimoji="1" lang="en-US" altLang="ja-JP" sz="900" dirty="0">
                        <a:solidFill>
                          <a:schemeClr val="accent3"/>
                        </a:solidFill>
                      </a:endParaRPr>
                    </a:p>
                    <a:p>
                      <a:pPr marL="99450" indent="-99450" algn="l">
                        <a:lnSpc>
                          <a:spcPct val="110000"/>
                        </a:lnSpc>
                        <a:buFont typeface="Arial" panose="020B0604020202020204" pitchFamily="34" charset="0"/>
                        <a:buChar char="•"/>
                      </a:pPr>
                      <a:r>
                        <a:rPr kumimoji="1" lang="ja-JP" altLang="en-US" sz="900">
                          <a:solidFill>
                            <a:schemeClr val="accent3"/>
                          </a:solidFill>
                        </a:rPr>
                        <a:t>ブランドパネルリッチフォーマット</a:t>
                      </a:r>
                      <a:r>
                        <a:rPr kumimoji="1" lang="en" altLang="ja-JP" sz="900" dirty="0">
                          <a:solidFill>
                            <a:schemeClr val="accent3"/>
                          </a:solidFill>
                        </a:rPr>
                        <a:t>MD</a:t>
                      </a:r>
                    </a:p>
                    <a:p>
                      <a:pPr marL="99450" indent="-99450" algn="l">
                        <a:lnSpc>
                          <a:spcPct val="110000"/>
                        </a:lnSpc>
                        <a:buFont typeface="Arial" panose="020B0604020202020204" pitchFamily="34" charset="0"/>
                        <a:buChar char="•"/>
                      </a:pPr>
                      <a:r>
                        <a:rPr kumimoji="1" lang="ja-JP" altLang="en-US" sz="900">
                          <a:solidFill>
                            <a:schemeClr val="accent3"/>
                          </a:solidFill>
                        </a:rPr>
                        <a:t>ブランドパネルリッチフォーマット</a:t>
                      </a:r>
                      <a:r>
                        <a:rPr kumimoji="1" lang="en" altLang="ja-JP" sz="900" dirty="0">
                          <a:solidFill>
                            <a:schemeClr val="accent3"/>
                          </a:solidFill>
                        </a:rPr>
                        <a:t>MD</a:t>
                      </a:r>
                      <a:r>
                        <a:rPr kumimoji="1" lang="ja-JP" altLang="en" sz="900">
                          <a:solidFill>
                            <a:schemeClr val="accent3"/>
                          </a:solidFill>
                        </a:rPr>
                        <a:t>（</a:t>
                      </a:r>
                      <a:r>
                        <a:rPr kumimoji="1" lang="en" altLang="ja-JP" sz="900" dirty="0">
                          <a:solidFill>
                            <a:schemeClr val="accent3"/>
                          </a:solidFill>
                        </a:rPr>
                        <a:t>FQ1</a:t>
                      </a:r>
                      <a:r>
                        <a:rPr kumimoji="1" lang="ja-JP" altLang="en" sz="900">
                          <a:solidFill>
                            <a:schemeClr val="accent3"/>
                          </a:solidFill>
                        </a:rPr>
                        <a:t>）</a:t>
                      </a:r>
                      <a:endParaRPr kumimoji="1" lang="en-US" altLang="ja-JP" sz="900" dirty="0">
                        <a:solidFill>
                          <a:schemeClr val="accent3"/>
                        </a:solidFill>
                      </a:endParaRPr>
                    </a:p>
                    <a:p>
                      <a:pPr marL="99450" indent="-99450" algn="l">
                        <a:lnSpc>
                          <a:spcPct val="110000"/>
                        </a:lnSpc>
                        <a:buFont typeface="Arial" panose="020B0604020202020204" pitchFamily="34" charset="0"/>
                        <a:buChar char="•"/>
                      </a:pPr>
                      <a:r>
                        <a:rPr kumimoji="1" lang="ja-JP" altLang="en-US" sz="900">
                          <a:solidFill>
                            <a:schemeClr val="accent3"/>
                          </a:solidFill>
                        </a:rPr>
                        <a:t>ブランドパネル</a:t>
                      </a:r>
                      <a:r>
                        <a:rPr kumimoji="1" lang="en" altLang="ja-JP" sz="900" dirty="0">
                          <a:solidFill>
                            <a:schemeClr val="accent3"/>
                          </a:solidFill>
                        </a:rPr>
                        <a:t>MD</a:t>
                      </a:r>
                      <a:r>
                        <a:rPr kumimoji="1" lang="ja-JP" altLang="en" sz="900">
                          <a:solidFill>
                            <a:schemeClr val="accent3"/>
                          </a:solidFill>
                        </a:rPr>
                        <a:t>（</a:t>
                      </a:r>
                      <a:r>
                        <a:rPr kumimoji="1" lang="ja-JP" altLang="en-US" sz="900">
                          <a:solidFill>
                            <a:schemeClr val="accent3"/>
                          </a:solidFill>
                        </a:rPr>
                        <a:t>都道府県）（</a:t>
                      </a:r>
                      <a:r>
                        <a:rPr kumimoji="1" lang="en-US" altLang="ja-JP" sz="900" dirty="0">
                          <a:solidFill>
                            <a:schemeClr val="accent3"/>
                          </a:solidFill>
                        </a:rPr>
                        <a:t>300</a:t>
                      </a:r>
                      <a:r>
                        <a:rPr kumimoji="1" lang="ja-JP" altLang="en-US" sz="900">
                          <a:solidFill>
                            <a:schemeClr val="accent3"/>
                          </a:solidFill>
                        </a:rPr>
                        <a:t>万円～）</a:t>
                      </a:r>
                      <a:endParaRPr kumimoji="1" lang="en-US" altLang="ja-JP" sz="900" dirty="0">
                        <a:solidFill>
                          <a:schemeClr val="accent3"/>
                        </a:solidFill>
                      </a:endParaRPr>
                    </a:p>
                    <a:p>
                      <a:pPr marL="99450" indent="-99450" algn="l">
                        <a:lnSpc>
                          <a:spcPct val="110000"/>
                        </a:lnSpc>
                        <a:buFont typeface="Arial" panose="020B0604020202020204" pitchFamily="34" charset="0"/>
                        <a:buChar char="•"/>
                      </a:pPr>
                      <a:r>
                        <a:rPr kumimoji="1" lang="ja-JP" altLang="en-US" sz="900">
                          <a:solidFill>
                            <a:schemeClr val="accent3"/>
                          </a:solidFill>
                        </a:rPr>
                        <a:t>ブランドパネル</a:t>
                      </a:r>
                      <a:r>
                        <a:rPr kumimoji="1" lang="en" altLang="ja-JP" sz="900" dirty="0">
                          <a:solidFill>
                            <a:schemeClr val="accent3"/>
                          </a:solidFill>
                        </a:rPr>
                        <a:t>MD</a:t>
                      </a:r>
                      <a:r>
                        <a:rPr kumimoji="1" lang="ja-JP" altLang="en" sz="900">
                          <a:solidFill>
                            <a:schemeClr val="accent3"/>
                          </a:solidFill>
                        </a:rPr>
                        <a:t>（</a:t>
                      </a:r>
                      <a:r>
                        <a:rPr kumimoji="1" lang="ja-JP" altLang="en-US" sz="900">
                          <a:solidFill>
                            <a:schemeClr val="accent3"/>
                          </a:solidFill>
                        </a:rPr>
                        <a:t>市区郡）</a:t>
                      </a:r>
                      <a:endParaRPr kumimoji="1" lang="en-US" altLang="ja-JP" sz="900" dirty="0">
                        <a:solidFill>
                          <a:schemeClr val="accent3"/>
                        </a:solidFill>
                      </a:endParaRPr>
                    </a:p>
                    <a:p>
                      <a:pPr marL="99450" indent="-99450" algn="l">
                        <a:lnSpc>
                          <a:spcPct val="110000"/>
                        </a:lnSpc>
                        <a:buFont typeface="Arial" panose="020B0604020202020204" pitchFamily="34" charset="0"/>
                        <a:buChar char="•"/>
                      </a:pPr>
                      <a:r>
                        <a:rPr kumimoji="1" lang="ja-JP" altLang="en-US" sz="900">
                          <a:solidFill>
                            <a:schemeClr val="accent3"/>
                          </a:solidFill>
                        </a:rPr>
                        <a:t>ブランドパネルリッチフォーマット</a:t>
                      </a:r>
                      <a:r>
                        <a:rPr kumimoji="1" lang="en" altLang="ja-JP" sz="900" dirty="0">
                          <a:solidFill>
                            <a:schemeClr val="accent3"/>
                          </a:solidFill>
                        </a:rPr>
                        <a:t>MD</a:t>
                      </a:r>
                      <a:r>
                        <a:rPr kumimoji="1" lang="ja-JP" altLang="en" sz="900">
                          <a:solidFill>
                            <a:schemeClr val="accent3"/>
                          </a:solidFill>
                        </a:rPr>
                        <a:t>（</a:t>
                      </a:r>
                      <a:r>
                        <a:rPr kumimoji="1" lang="ja-JP" altLang="en-US" sz="900">
                          <a:solidFill>
                            <a:schemeClr val="accent3"/>
                          </a:solidFill>
                        </a:rPr>
                        <a:t>都道府県）</a:t>
                      </a:r>
                      <a:br>
                        <a:rPr kumimoji="1" lang="ja-JP" altLang="en-US" sz="900">
                          <a:solidFill>
                            <a:schemeClr val="accent3"/>
                          </a:solidFill>
                        </a:rPr>
                      </a:br>
                      <a:r>
                        <a:rPr kumimoji="1" lang="en-US" altLang="ja-JP" sz="900" dirty="0">
                          <a:solidFill>
                            <a:schemeClr val="accent3"/>
                          </a:solidFill>
                        </a:rPr>
                        <a:t>※</a:t>
                      </a:r>
                      <a:r>
                        <a:rPr kumimoji="1" lang="ja-JP" altLang="en-US" sz="900">
                          <a:solidFill>
                            <a:schemeClr val="accent3"/>
                          </a:solidFill>
                        </a:rPr>
                        <a:t>静止画のみ対応可</a:t>
                      </a:r>
                    </a:p>
                  </a:txBody>
                  <a:tcPr marR="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768858381"/>
                  </a:ext>
                </a:extLst>
              </a:tr>
              <a:tr h="457662">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0">
                          <a:solidFill>
                            <a:schemeClr val="bg1"/>
                          </a:solidFill>
                        </a:rPr>
                        <a:t>制作費</a:t>
                      </a:r>
                      <a:endParaRPr kumimoji="1" lang="en-US" altLang="ja-JP" sz="1050" b="0" dirty="0">
                        <a:solidFill>
                          <a:schemeClr val="bg1"/>
                        </a:solidFill>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900" dirty="0">
                          <a:solidFill>
                            <a:schemeClr val="accent3"/>
                          </a:solidFill>
                        </a:rPr>
                        <a:t>無償～</a:t>
                      </a:r>
                      <a:r>
                        <a:rPr kumimoji="1" lang="en-US" altLang="ja-JP" sz="900" dirty="0">
                          <a:solidFill>
                            <a:schemeClr val="accent3"/>
                          </a:solidFill>
                        </a:rPr>
                        <a:t>※</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hMerge="1">
                  <a:txBody>
                    <a:bodyPr/>
                    <a:lstStyle/>
                    <a:p>
                      <a:pPr algn="ctr"/>
                      <a:endParaRPr kumimoji="1" lang="ja-JP" altLang="en-US" sz="800"/>
                    </a:p>
                  </a:txBody>
                  <a:tcPr anchor="ct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900">
                          <a:solidFill>
                            <a:schemeClr val="accent3"/>
                          </a:solidFill>
                        </a:rPr>
                        <a:t>無償～</a:t>
                      </a:r>
                      <a:r>
                        <a:rPr kumimoji="1" lang="en-US" altLang="ja-JP" sz="900" dirty="0">
                          <a:solidFill>
                            <a:schemeClr val="accent3"/>
                          </a:solidFill>
                        </a:rPr>
                        <a:t>※</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hMerge="1">
                  <a:txBody>
                    <a:bodyPr/>
                    <a:lstStyle/>
                    <a:p>
                      <a:pPr algn="ctr"/>
                      <a:endParaRPr kumimoji="1" lang="ja-JP" altLang="en-US" sz="800"/>
                    </a:p>
                  </a:txBody>
                  <a:tcPr anchor="ct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900" dirty="0">
                          <a:solidFill>
                            <a:schemeClr val="accent3"/>
                          </a:solidFill>
                        </a:rPr>
                        <a:t>無償～</a:t>
                      </a:r>
                      <a:r>
                        <a:rPr kumimoji="1" lang="en-US" altLang="ja-JP" sz="900" dirty="0">
                          <a:solidFill>
                            <a:schemeClr val="accent3"/>
                          </a:solidFill>
                        </a:rPr>
                        <a:t>※</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hMerge="1">
                  <a:txBody>
                    <a:bodyPr/>
                    <a:lstStyle/>
                    <a:p>
                      <a:pPr algn="ctr"/>
                      <a:endParaRPr kumimoji="1" lang="ja-JP" altLang="en-US" sz="800"/>
                    </a:p>
                  </a:txBody>
                  <a:tcPr anchor="ctr"/>
                </a:tc>
                <a:extLst>
                  <a:ext uri="{0D108BD9-81ED-4DB2-BD59-A6C34878D82A}">
                    <a16:rowId xmlns:a16="http://schemas.microsoft.com/office/drawing/2014/main" val="485842313"/>
                  </a:ext>
                </a:extLst>
              </a:tr>
            </a:tbl>
          </a:graphicData>
        </a:graphic>
      </p:graphicFrame>
      <p:sp>
        <p:nvSpPr>
          <p:cNvPr id="12" name="正方形/長方形 11">
            <a:extLst>
              <a:ext uri="{FF2B5EF4-FFF2-40B4-BE49-F238E27FC236}">
                <a16:creationId xmlns:a16="http://schemas.microsoft.com/office/drawing/2014/main" id="{E8211515-2072-423B-AA28-FD2712A61A7F}"/>
              </a:ext>
            </a:extLst>
          </p:cNvPr>
          <p:cNvSpPr/>
          <p:nvPr/>
        </p:nvSpPr>
        <p:spPr>
          <a:xfrm>
            <a:off x="479425" y="5277213"/>
            <a:ext cx="7040389" cy="1238801"/>
          </a:xfrm>
          <a:prstGeom prst="rect">
            <a:avLst/>
          </a:prstGeom>
        </p:spPr>
        <p:txBody>
          <a:bodyPr wrap="none" lIns="0" tIns="0" rIns="0" bIns="0">
            <a:spAutoFit/>
          </a:bodyPr>
          <a:lstStyle/>
          <a:p>
            <a:pPr>
              <a:lnSpc>
                <a:spcPct val="110000"/>
              </a:lnSpc>
              <a:defRPr/>
            </a:pPr>
            <a:r>
              <a:rPr kumimoji="0" lang="en-US" altLang="ja-JP" sz="900" kern="0" dirty="0">
                <a:solidFill>
                  <a:schemeClr val="accent3"/>
                </a:solidFill>
                <a:latin typeface="メイリオ"/>
              </a:rPr>
              <a:t>※</a:t>
            </a:r>
            <a:r>
              <a:rPr kumimoji="0" lang="ja-JP" altLang="en-US" sz="900" kern="0" dirty="0">
                <a:solidFill>
                  <a:schemeClr val="accent3"/>
                </a:solidFill>
                <a:latin typeface="メイリオ"/>
              </a:rPr>
              <a:t>インタラクションプランによっては追加で制作費用が発生する場合がございます。</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a:ln>
                  <a:noFill/>
                </a:ln>
                <a:solidFill>
                  <a:prstClr val="black"/>
                </a:solidFill>
                <a:effectLst/>
                <a:uLnTx/>
                <a:uFillTx/>
              </a:rPr>
              <a:t>※</a:t>
            </a:r>
            <a:r>
              <a:rPr kumimoji="0" lang="ja-JP" altLang="en-US" sz="900" kern="0" dirty="0">
                <a:solidFill>
                  <a:schemeClr val="accent3"/>
                </a:solidFill>
                <a:latin typeface="メイリオ"/>
              </a:rPr>
              <a:t>ランディングページのミラーサイト版実施時にはミラーサイト制作費（</a:t>
            </a:r>
            <a:r>
              <a:rPr kumimoji="0" lang="en-US" altLang="ja-JP" sz="900" kern="0" dirty="0">
                <a:solidFill>
                  <a:schemeClr val="accent3"/>
                </a:solidFill>
                <a:latin typeface="メイリオ"/>
              </a:rPr>
              <a:t>100</a:t>
            </a:r>
            <a:r>
              <a:rPr kumimoji="0" lang="ja-JP" altLang="en-US" sz="900" kern="0" dirty="0">
                <a:solidFill>
                  <a:schemeClr val="accent3"/>
                </a:solidFill>
                <a:latin typeface="メイリオ"/>
              </a:rPr>
              <a:t>万円～都度見積もり）が発生いたします。</a:t>
            </a:r>
            <a:endParaRPr kumimoji="0" lang="en-US" altLang="ja-JP" sz="900" kern="0" dirty="0">
              <a:solidFill>
                <a:schemeClr val="accent3"/>
              </a:solidFill>
              <a:latin typeface="メイリオ"/>
            </a:endParaRPr>
          </a:p>
          <a:p>
            <a:pPr>
              <a:lnSpc>
                <a:spcPct val="110000"/>
              </a:lnSpc>
              <a:defRPr/>
            </a:pPr>
            <a:r>
              <a:rPr kumimoji="0" lang="en-US" altLang="ja-JP" sz="900" kern="0" dirty="0">
                <a:solidFill>
                  <a:schemeClr val="accent3"/>
                </a:solidFill>
                <a:latin typeface="メイリオ"/>
              </a:rPr>
              <a:t>※SP</a:t>
            </a:r>
            <a:r>
              <a:rPr kumimoji="0" lang="ja-JP" altLang="en-US" sz="900" kern="0" dirty="0">
                <a:solidFill>
                  <a:schemeClr val="accent3"/>
                </a:solidFill>
                <a:latin typeface="メイリオ"/>
              </a:rPr>
              <a:t>はスマートフォン、</a:t>
            </a:r>
            <a:r>
              <a:rPr kumimoji="0" lang="en-US" altLang="ja-JP" sz="900" kern="0" dirty="0">
                <a:solidFill>
                  <a:schemeClr val="accent3"/>
                </a:solidFill>
                <a:latin typeface="メイリオ"/>
              </a:rPr>
              <a:t>PC</a:t>
            </a:r>
            <a:r>
              <a:rPr kumimoji="0" lang="ja-JP" altLang="en-US" sz="900" kern="0" dirty="0">
                <a:solidFill>
                  <a:schemeClr val="accent3"/>
                </a:solidFill>
                <a:latin typeface="メイリオ"/>
              </a:rPr>
              <a:t>はパソコン、</a:t>
            </a:r>
            <a:r>
              <a:rPr kumimoji="0" lang="en-US" altLang="ja-JP" sz="900" kern="0" dirty="0">
                <a:solidFill>
                  <a:schemeClr val="accent3"/>
                </a:solidFill>
                <a:latin typeface="メイリオ"/>
              </a:rPr>
              <a:t>MD</a:t>
            </a:r>
            <a:r>
              <a:rPr kumimoji="0" lang="ja-JP" altLang="en-US" sz="900" kern="0" dirty="0">
                <a:solidFill>
                  <a:schemeClr val="accent3"/>
                </a:solidFill>
                <a:latin typeface="メイリオ"/>
              </a:rPr>
              <a:t>はマルチデバイスの略称です。　</a:t>
            </a:r>
          </a:p>
          <a:p>
            <a:pPr>
              <a:lnSpc>
                <a:spcPct val="110000"/>
              </a:lnSpc>
            </a:pPr>
            <a:br>
              <a:rPr kumimoji="0" lang="en-US" altLang="ja-JP" sz="1000" b="1" kern="0" dirty="0">
                <a:solidFill>
                  <a:schemeClr val="accent3"/>
                </a:solidFill>
                <a:latin typeface="メイリオ"/>
              </a:rPr>
            </a:br>
            <a:r>
              <a:rPr kumimoji="0" lang="ja-JP" altLang="ja-JP" sz="1000" b="1" kern="0" dirty="0">
                <a:solidFill>
                  <a:schemeClr val="accent3"/>
                </a:solidFill>
                <a:latin typeface="メイリオ"/>
              </a:rPr>
              <a:t>■誘導用広告をキャンセルされる場合について</a:t>
            </a:r>
            <a:br>
              <a:rPr kumimoji="0" lang="en-US" altLang="ja-JP" sz="1000" b="1" kern="0" dirty="0">
                <a:solidFill>
                  <a:schemeClr val="accent3"/>
                </a:solidFill>
                <a:latin typeface="メイリオ"/>
              </a:rPr>
            </a:br>
            <a:r>
              <a:rPr kumimoji="0" lang="ja-JP" altLang="en-US" sz="900" kern="0" dirty="0">
                <a:solidFill>
                  <a:schemeClr val="accent3"/>
                </a:solidFill>
                <a:latin typeface="メイリオ"/>
              </a:rPr>
              <a:t>制作費無償プランの場合であっても、ヤフーが特別に定める場合をのぞきヤフーが指定する制作費実費をお支払いいただきます。</a:t>
            </a:r>
            <a:br>
              <a:rPr kumimoji="0" lang="ja-JP" altLang="en-US" sz="900" kern="0" dirty="0">
                <a:solidFill>
                  <a:schemeClr val="accent3"/>
                </a:solidFill>
                <a:latin typeface="メイリオ"/>
              </a:rPr>
            </a:br>
            <a:r>
              <a:rPr kumimoji="0" lang="ja-JP" altLang="en-US" sz="900" kern="0" dirty="0">
                <a:solidFill>
                  <a:schemeClr val="accent3"/>
                </a:solidFill>
                <a:latin typeface="メイリオ"/>
              </a:rPr>
              <a:t>なお、キャンセル連絡を受け付けた時点までに対応した制作物を納品いたします。具体的な金額は、ヤフー営業担当にご確認ください。</a:t>
            </a:r>
            <a:br>
              <a:rPr kumimoji="0" lang="ja-JP" altLang="en-US" sz="900" kern="0" dirty="0">
                <a:solidFill>
                  <a:schemeClr val="accent3"/>
                </a:solidFill>
                <a:latin typeface="メイリオ"/>
              </a:rPr>
            </a:br>
            <a:r>
              <a:rPr kumimoji="0" lang="ja-JP" altLang="ja-JP" sz="900" kern="0" dirty="0">
                <a:solidFill>
                  <a:schemeClr val="accent3"/>
                </a:solidFill>
                <a:latin typeface="メイリオ"/>
              </a:rPr>
              <a:t>また、誘導用広告のキャンセル料については、</a:t>
            </a:r>
            <a:r>
              <a:rPr kumimoji="0" lang="ja-JP" altLang="ja-JP" sz="900" kern="0" dirty="0">
                <a:solidFill>
                  <a:prstClr val="black"/>
                </a:solidFill>
                <a:latin typeface="メイリオ"/>
                <a:hlinkClick r:id="rId3"/>
              </a:rPr>
              <a:t>広告取扱基本規定【別紙１】</a:t>
            </a:r>
            <a:r>
              <a:rPr kumimoji="0" lang="ja-JP" altLang="ja-JP" sz="900" kern="0" dirty="0">
                <a:solidFill>
                  <a:schemeClr val="accent3"/>
                </a:solidFill>
                <a:latin typeface="メイリオ"/>
              </a:rPr>
              <a:t>に従います。</a:t>
            </a:r>
            <a:endParaRPr kumimoji="0" lang="ja-JP" altLang="en-US" sz="900" kern="0" dirty="0">
              <a:solidFill>
                <a:schemeClr val="accent3"/>
              </a:solidFill>
              <a:latin typeface="メイリオ"/>
            </a:endParaRPr>
          </a:p>
        </p:txBody>
      </p:sp>
      <p:pic>
        <p:nvPicPr>
          <p:cNvPr id="5" name="図プレースホルダー 6" descr="アイコン&#10;&#10;自動的に生成された説明">
            <a:extLst>
              <a:ext uri="{FF2B5EF4-FFF2-40B4-BE49-F238E27FC236}">
                <a16:creationId xmlns:a16="http://schemas.microsoft.com/office/drawing/2014/main" id="{B19AE4C3-FFD7-5E22-199E-AA866B6938DF}"/>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a:fillRect/>
          </a:stretch>
        </p:blipFill>
        <p:spPr>
          <a:xfrm>
            <a:off x="103574" y="78666"/>
            <a:ext cx="406799" cy="406799"/>
          </a:xfrm>
        </p:spPr>
      </p:pic>
      <p:sp>
        <p:nvSpPr>
          <p:cNvPr id="6" name="テキスト プレースホルダー 3">
            <a:extLst>
              <a:ext uri="{FF2B5EF4-FFF2-40B4-BE49-F238E27FC236}">
                <a16:creationId xmlns:a16="http://schemas.microsoft.com/office/drawing/2014/main" id="{1A7FF6E7-E155-DC8D-3D46-B938C91D505C}"/>
              </a:ext>
            </a:extLst>
          </p:cNvPr>
          <p:cNvSpPr>
            <a:spLocks noGrp="1"/>
          </p:cNvSpPr>
          <p:nvPr>
            <p:ph type="body" sz="quarter" idx="12"/>
          </p:nvPr>
        </p:nvSpPr>
        <p:spPr>
          <a:xfrm>
            <a:off x="600427" y="78666"/>
            <a:ext cx="431274" cy="410840"/>
          </a:xfrm>
        </p:spPr>
        <p:txBody>
          <a:bodyPr wrap="none"/>
          <a:lstStyle/>
          <a:p>
            <a:r>
              <a:rPr kumimoji="1" lang="ja-JP" altLang="en-US" spc="0" dirty="0"/>
              <a:t>商品価格</a:t>
            </a:r>
          </a:p>
        </p:txBody>
      </p:sp>
    </p:spTree>
    <p:extLst>
      <p:ext uri="{BB962C8B-B14F-4D97-AF65-F5344CB8AC3E}">
        <p14:creationId xmlns:p14="http://schemas.microsoft.com/office/powerpoint/2010/main" val="17313397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pic>
        <p:nvPicPr>
          <p:cNvPr id="9" name="図プレースホルダー 8" descr="アイコン&#10;&#10;自動的に生成された説明">
            <a:extLst>
              <a:ext uri="{FF2B5EF4-FFF2-40B4-BE49-F238E27FC236}">
                <a16:creationId xmlns:a16="http://schemas.microsoft.com/office/drawing/2014/main" id="{124EF104-E038-C8A2-168B-C8DB6BA43A72}"/>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04</a:t>
            </a:r>
            <a:endParaRPr kumimoji="1" lang="ja-JP" altLang="en-US"/>
          </a:p>
        </p:txBody>
      </p:sp>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kumimoji="1" lang="ja-JP" altLang="en-US"/>
              <a:t>スペック詳細</a:t>
            </a:r>
            <a:endParaRPr lang="en-US" altLang="ja-JP" dirty="0"/>
          </a:p>
        </p:txBody>
      </p:sp>
    </p:spTree>
    <p:extLst>
      <p:ext uri="{BB962C8B-B14F-4D97-AF65-F5344CB8AC3E}">
        <p14:creationId xmlns:p14="http://schemas.microsoft.com/office/powerpoint/2010/main" val="30579855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1BAECFF9-3C6B-53DF-F371-74252777B859}"/>
              </a:ext>
            </a:extLst>
          </p:cNvPr>
          <p:cNvSpPr>
            <a:spLocks noGrp="1"/>
          </p:cNvSpPr>
          <p:nvPr>
            <p:ph type="body" sz="quarter" idx="14"/>
          </p:nvPr>
        </p:nvSpPr>
        <p:spPr>
          <a:xfrm>
            <a:off x="1905535" y="1407953"/>
            <a:ext cx="6316749" cy="360040"/>
          </a:xfrm>
        </p:spPr>
        <p:txBody>
          <a:bodyPr>
            <a:noAutofit/>
          </a:bodyPr>
          <a:lstStyle/>
          <a:p>
            <a:r>
              <a:rPr lang="ja-JP" altLang="en-US" dirty="0"/>
              <a:t>トップページ</a:t>
            </a:r>
            <a:r>
              <a:rPr kumimoji="1" lang="ja-JP" altLang="en-US" dirty="0"/>
              <a:t>インタラクション</a:t>
            </a:r>
            <a:r>
              <a:rPr lang="ja-JP" altLang="en-US" dirty="0"/>
              <a:t>企画 変更点</a:t>
            </a:r>
          </a:p>
        </p:txBody>
      </p:sp>
      <p:sp>
        <p:nvSpPr>
          <p:cNvPr id="3" name="テキスト プレースホルダー 2">
            <a:extLst>
              <a:ext uri="{FF2B5EF4-FFF2-40B4-BE49-F238E27FC236}">
                <a16:creationId xmlns:a16="http://schemas.microsoft.com/office/drawing/2014/main" id="{20458D80-2C90-0773-3152-5257C5BD16B4}"/>
              </a:ext>
            </a:extLst>
          </p:cNvPr>
          <p:cNvSpPr>
            <a:spLocks noGrp="1"/>
          </p:cNvSpPr>
          <p:nvPr>
            <p:ph type="body" sz="quarter" idx="15"/>
          </p:nvPr>
        </p:nvSpPr>
        <p:spPr/>
        <p:txBody>
          <a:bodyPr>
            <a:normAutofit lnSpcReduction="10000"/>
          </a:bodyPr>
          <a:lstStyle/>
          <a:p>
            <a:r>
              <a:rPr kumimoji="1" lang="ja-JP" altLang="en-US" dirty="0"/>
              <a:t>商品概要</a:t>
            </a:r>
          </a:p>
        </p:txBody>
      </p:sp>
      <p:sp>
        <p:nvSpPr>
          <p:cNvPr id="4" name="テキスト プレースホルダー 3">
            <a:extLst>
              <a:ext uri="{FF2B5EF4-FFF2-40B4-BE49-F238E27FC236}">
                <a16:creationId xmlns:a16="http://schemas.microsoft.com/office/drawing/2014/main" id="{5EB02F32-40AD-DBBE-E5F3-3811A30D2BF5}"/>
              </a:ext>
            </a:extLst>
          </p:cNvPr>
          <p:cNvSpPr>
            <a:spLocks noGrp="1"/>
          </p:cNvSpPr>
          <p:nvPr>
            <p:ph type="body" sz="quarter" idx="16"/>
          </p:nvPr>
        </p:nvSpPr>
        <p:spPr/>
        <p:txBody>
          <a:bodyPr>
            <a:normAutofit lnSpcReduction="10000"/>
          </a:bodyPr>
          <a:lstStyle/>
          <a:p>
            <a:r>
              <a:rPr kumimoji="1" lang="ja-JP" altLang="en-US" dirty="0"/>
              <a:t>商品スペック</a:t>
            </a:r>
          </a:p>
        </p:txBody>
      </p:sp>
      <p:sp>
        <p:nvSpPr>
          <p:cNvPr id="5" name="テキスト プレースホルダー 4">
            <a:extLst>
              <a:ext uri="{FF2B5EF4-FFF2-40B4-BE49-F238E27FC236}">
                <a16:creationId xmlns:a16="http://schemas.microsoft.com/office/drawing/2014/main" id="{13B5C0C6-7F75-9873-F370-A464581DAC92}"/>
              </a:ext>
            </a:extLst>
          </p:cNvPr>
          <p:cNvSpPr>
            <a:spLocks noGrp="1"/>
          </p:cNvSpPr>
          <p:nvPr>
            <p:ph type="body" sz="quarter" idx="17"/>
          </p:nvPr>
        </p:nvSpPr>
        <p:spPr/>
        <p:txBody>
          <a:bodyPr>
            <a:normAutofit lnSpcReduction="10000"/>
          </a:bodyPr>
          <a:lstStyle/>
          <a:p>
            <a:r>
              <a:rPr kumimoji="1" lang="ja-JP" altLang="en-US" dirty="0"/>
              <a:t>スペック詳細</a:t>
            </a:r>
          </a:p>
        </p:txBody>
      </p:sp>
      <p:sp>
        <p:nvSpPr>
          <p:cNvPr id="6" name="テキスト プレースホルダー 5">
            <a:extLst>
              <a:ext uri="{FF2B5EF4-FFF2-40B4-BE49-F238E27FC236}">
                <a16:creationId xmlns:a16="http://schemas.microsoft.com/office/drawing/2014/main" id="{3B746A3F-A125-EFD6-C8AF-7E8705209261}"/>
              </a:ext>
            </a:extLst>
          </p:cNvPr>
          <p:cNvSpPr>
            <a:spLocks noGrp="1"/>
          </p:cNvSpPr>
          <p:nvPr>
            <p:ph type="body" sz="quarter" idx="18"/>
          </p:nvPr>
        </p:nvSpPr>
        <p:spPr/>
        <p:txBody>
          <a:bodyPr>
            <a:normAutofit lnSpcReduction="10000"/>
          </a:bodyPr>
          <a:lstStyle/>
          <a:p>
            <a:r>
              <a:rPr lang="ja-JP" altLang="en-US" dirty="0"/>
              <a:t>実施フロー</a:t>
            </a:r>
            <a:endParaRPr kumimoji="1" lang="ja-JP" altLang="en-US" dirty="0"/>
          </a:p>
        </p:txBody>
      </p:sp>
      <p:sp>
        <p:nvSpPr>
          <p:cNvPr id="7" name="テキスト プレースホルダー 6">
            <a:extLst>
              <a:ext uri="{FF2B5EF4-FFF2-40B4-BE49-F238E27FC236}">
                <a16:creationId xmlns:a16="http://schemas.microsoft.com/office/drawing/2014/main" id="{D91554EE-D03B-5DFF-AE4C-0ADBEA9669BE}"/>
              </a:ext>
            </a:extLst>
          </p:cNvPr>
          <p:cNvSpPr>
            <a:spLocks noGrp="1"/>
          </p:cNvSpPr>
          <p:nvPr>
            <p:ph type="body" sz="quarter" idx="19"/>
          </p:nvPr>
        </p:nvSpPr>
        <p:spPr/>
        <p:txBody>
          <a:bodyPr>
            <a:normAutofit lnSpcReduction="10000"/>
          </a:bodyPr>
          <a:lstStyle/>
          <a:p>
            <a:r>
              <a:rPr kumimoji="1" lang="ja-JP" altLang="en-US" dirty="0"/>
              <a:t>その他・注意事項</a:t>
            </a:r>
          </a:p>
        </p:txBody>
      </p:sp>
    </p:spTree>
    <p:extLst>
      <p:ext uri="{BB962C8B-B14F-4D97-AF65-F5344CB8AC3E}">
        <p14:creationId xmlns:p14="http://schemas.microsoft.com/office/powerpoint/2010/main" val="19587258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a:t>スペック詳細</a:t>
            </a:r>
            <a:endParaRPr kumimoji="1" lang="ja-JP" altLang="en-US" dirty="0"/>
          </a:p>
        </p:txBody>
      </p:sp>
      <p:pic>
        <p:nvPicPr>
          <p:cNvPr id="8" name="図プレースホルダー 7" descr="アイコン&#10;&#10;自動的に生成された説明">
            <a:extLst>
              <a:ext uri="{FF2B5EF4-FFF2-40B4-BE49-F238E27FC236}">
                <a16:creationId xmlns:a16="http://schemas.microsoft.com/office/drawing/2014/main" id="{31241D72-66AD-D9C1-ADED-4C9B1413F0D5}"/>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6" name="テキスト プレースホルダー 5">
            <a:extLst>
              <a:ext uri="{FF2B5EF4-FFF2-40B4-BE49-F238E27FC236}">
                <a16:creationId xmlns:a16="http://schemas.microsoft.com/office/drawing/2014/main" id="{7341E5FF-4B6F-7C15-ABE9-A9FE828C0A36}"/>
              </a:ext>
            </a:extLst>
          </p:cNvPr>
          <p:cNvSpPr>
            <a:spLocks noGrp="1"/>
          </p:cNvSpPr>
          <p:nvPr>
            <p:ph type="body" sz="quarter" idx="12"/>
          </p:nvPr>
        </p:nvSpPr>
        <p:spPr/>
        <p:txBody>
          <a:bodyPr/>
          <a:lstStyle/>
          <a:p>
            <a:r>
              <a:rPr lang="ja-JP" altLang="en-US"/>
              <a:t>スペック</a:t>
            </a:r>
            <a:endParaRPr lang="en-US" altLang="ja-JP" dirty="0"/>
          </a:p>
          <a:p>
            <a:r>
              <a:rPr lang="ja-JP" altLang="en-US"/>
              <a:t>詳細</a:t>
            </a:r>
          </a:p>
        </p:txBody>
      </p:sp>
      <p:graphicFrame>
        <p:nvGraphicFramePr>
          <p:cNvPr id="3" name="表 2">
            <a:extLst>
              <a:ext uri="{FF2B5EF4-FFF2-40B4-BE49-F238E27FC236}">
                <a16:creationId xmlns:a16="http://schemas.microsoft.com/office/drawing/2014/main" id="{27CAD8F9-575C-4091-5D97-6D652FF5D0E1}"/>
              </a:ext>
            </a:extLst>
          </p:cNvPr>
          <p:cNvGraphicFramePr>
            <a:graphicFrameLocks noGrp="1"/>
          </p:cNvGraphicFramePr>
          <p:nvPr>
            <p:extLst>
              <p:ext uri="{D42A27DB-BD31-4B8C-83A1-F6EECF244321}">
                <p14:modId xmlns:p14="http://schemas.microsoft.com/office/powerpoint/2010/main" val="2094463464"/>
              </p:ext>
            </p:extLst>
          </p:nvPr>
        </p:nvGraphicFramePr>
        <p:xfrm>
          <a:off x="479425" y="1268413"/>
          <a:ext cx="11233150" cy="5126784"/>
        </p:xfrm>
        <a:graphic>
          <a:graphicData uri="http://schemas.openxmlformats.org/drawingml/2006/table">
            <a:tbl>
              <a:tblPr firstRow="1" bandRow="1"/>
              <a:tblGrid>
                <a:gridCol w="1657351">
                  <a:extLst>
                    <a:ext uri="{9D8B030D-6E8A-4147-A177-3AD203B41FA5}">
                      <a16:colId xmlns:a16="http://schemas.microsoft.com/office/drawing/2014/main" val="20000"/>
                    </a:ext>
                  </a:extLst>
                </a:gridCol>
                <a:gridCol w="9575799">
                  <a:extLst>
                    <a:ext uri="{9D8B030D-6E8A-4147-A177-3AD203B41FA5}">
                      <a16:colId xmlns:a16="http://schemas.microsoft.com/office/drawing/2014/main" val="20001"/>
                    </a:ext>
                  </a:extLst>
                </a:gridCol>
              </a:tblGrid>
              <a:tr h="43255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メイリオ"/>
                          <a:ea typeface="メイリオ"/>
                          <a:cs typeface="Meiryo UI" pitchFamily="50" charset="-128"/>
                        </a:rPr>
                        <a:t>企画ページへの誘導枠</a:t>
                      </a:r>
                      <a:endParaRPr kumimoji="1" lang="en-US" altLang="ja-JP" sz="1050" b="0" i="0" dirty="0">
                        <a:solidFill>
                          <a:schemeClr val="bg1"/>
                        </a:solidFill>
                        <a:latin typeface="メイリオ"/>
                        <a:ea typeface="メイリオ"/>
                        <a:cs typeface="Meiryo UI" pitchFamily="50" charset="-128"/>
                      </a:endParaRPr>
                    </a:p>
                  </a:txBody>
                  <a:tcPr marL="36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lnSpc>
                          <a:spcPct val="130000"/>
                        </a:lnSpc>
                        <a:buClr>
                          <a:srgbClr val="687080"/>
                        </a:buClr>
                        <a:buFont typeface="Wingdings" pitchFamily="2" charset="2"/>
                        <a:buNone/>
                      </a:pPr>
                      <a:r>
                        <a:rPr kumimoji="1" lang="ja-JP" altLang="en-US" sz="1050" kern="1200" dirty="0">
                          <a:solidFill>
                            <a:schemeClr val="accent3"/>
                          </a:solidFill>
                          <a:latin typeface="メイリオ"/>
                          <a:ea typeface="メイリオ"/>
                          <a:cs typeface="メイリオ" panose="020B0604030504040204" pitchFamily="50" charset="-128"/>
                        </a:rPr>
                        <a:t>ブランドパネル関連商品（詳細は</a:t>
                      </a:r>
                      <a:r>
                        <a:rPr kumimoji="1" lang="en-US" altLang="ja-JP" sz="1050" kern="1200" dirty="0">
                          <a:solidFill>
                            <a:schemeClr val="accent3"/>
                          </a:solidFill>
                          <a:latin typeface="メイリオ"/>
                          <a:ea typeface="メイリオ"/>
                          <a:cs typeface="メイリオ" panose="020B0604030504040204" pitchFamily="50" charset="-128"/>
                        </a:rPr>
                        <a:t>P17</a:t>
                      </a:r>
                      <a:r>
                        <a:rPr kumimoji="1" lang="ja-JP" altLang="en-US" sz="1050" kern="1200" dirty="0">
                          <a:solidFill>
                            <a:schemeClr val="accent3"/>
                          </a:solidFill>
                          <a:latin typeface="メイリオ"/>
                          <a:ea typeface="メイリオ"/>
                          <a:cs typeface="メイリオ" panose="020B0604030504040204" pitchFamily="50" charset="-128"/>
                        </a:rPr>
                        <a:t>、</a:t>
                      </a:r>
                      <a:r>
                        <a:rPr kumimoji="1" lang="en-US" altLang="ja-JP" sz="1050" kern="1200" dirty="0">
                          <a:solidFill>
                            <a:schemeClr val="accent3"/>
                          </a:solidFill>
                          <a:latin typeface="メイリオ"/>
                          <a:ea typeface="メイリオ"/>
                          <a:cs typeface="メイリオ" panose="020B0604030504040204" pitchFamily="50" charset="-128"/>
                        </a:rPr>
                        <a:t>18</a:t>
                      </a:r>
                      <a:r>
                        <a:rPr kumimoji="1" lang="ja-JP" altLang="en-US" sz="1050" kern="1200" dirty="0">
                          <a:solidFill>
                            <a:schemeClr val="accent3"/>
                          </a:solidFill>
                          <a:latin typeface="メイリオ"/>
                          <a:ea typeface="メイリオ"/>
                          <a:cs typeface="メイリオ" panose="020B0604030504040204" pitchFamily="50" charset="-128"/>
                        </a:rPr>
                        <a:t>参照）</a:t>
                      </a:r>
                      <a:endParaRPr kumimoji="1" lang="en-US" altLang="ja-JP" sz="1050" kern="1200" dirty="0">
                        <a:solidFill>
                          <a:schemeClr val="accent3"/>
                        </a:solidFill>
                        <a:latin typeface="メイリオ"/>
                        <a:ea typeface="メイリオ"/>
                        <a:cs typeface="メイリオ" panose="020B0604030504040204" pitchFamily="50" charset="-128"/>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2"/>
                  </a:ext>
                </a:extLst>
              </a:tr>
              <a:tr h="1173557">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メイリオ"/>
                          <a:ea typeface="メイリオ"/>
                          <a:cs typeface="Meiryo UI" pitchFamily="50" charset="-128"/>
                        </a:rPr>
                        <a:t>企画ページ</a:t>
                      </a:r>
                    </a:p>
                  </a:txBody>
                  <a:tcPr marL="36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chemeClr val="accent3"/>
                          </a:solidFill>
                          <a:latin typeface="メイリオ"/>
                          <a:ea typeface="メイリオ"/>
                          <a:cs typeface="メイリオ" panose="020B0604030504040204" pitchFamily="50" charset="-128"/>
                        </a:rPr>
                        <a:t>・掲載場所：</a:t>
                      </a:r>
                      <a:r>
                        <a:rPr kumimoji="1" lang="en-US" altLang="ja-JP" sz="1050" kern="1200" dirty="0">
                          <a:solidFill>
                            <a:schemeClr val="accent3"/>
                          </a:solidFill>
                          <a:latin typeface="+mn-ea"/>
                          <a:ea typeface="メイリオ"/>
                          <a:cs typeface="+mn-cs"/>
                        </a:rPr>
                        <a:t>Yahoo! JAPAN PR</a:t>
                      </a:r>
                      <a:r>
                        <a:rPr kumimoji="1" lang="ja-JP" altLang="en-US" sz="1050" kern="1200" dirty="0">
                          <a:solidFill>
                            <a:schemeClr val="accent3"/>
                          </a:solidFill>
                          <a:latin typeface="+mn-ea"/>
                          <a:ea typeface="メイリオ"/>
                          <a:cs typeface="+mn-cs"/>
                        </a:rPr>
                        <a:t>企画 広告主様専用ページ</a:t>
                      </a:r>
                      <a:endParaRPr kumimoji="1" lang="en-US" altLang="ja-JP" sz="1050" kern="1200" dirty="0">
                        <a:solidFill>
                          <a:schemeClr val="accent3"/>
                        </a:solidFill>
                        <a:latin typeface="+mn-ea"/>
                        <a:ea typeface="メイリオ"/>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chemeClr val="accent3"/>
                          </a:solidFill>
                          <a:latin typeface="メイリオ"/>
                          <a:ea typeface="メイリオ"/>
                          <a:cs typeface="メイリオ" panose="020B0604030504040204" pitchFamily="50" charset="-128"/>
                        </a:rPr>
                        <a:t>・デバイス：</a:t>
                      </a:r>
                      <a:r>
                        <a:rPr lang="en-US" altLang="ja-JP" sz="1050" dirty="0">
                          <a:solidFill>
                            <a:schemeClr val="accent3"/>
                          </a:solidFill>
                          <a:latin typeface="+mn-ea"/>
                        </a:rPr>
                        <a:t>PC</a:t>
                      </a:r>
                      <a:r>
                        <a:rPr lang="ja-JP" altLang="en-US" sz="1050" dirty="0">
                          <a:solidFill>
                            <a:schemeClr val="accent3"/>
                          </a:solidFill>
                          <a:latin typeface="+mn-ea"/>
                        </a:rPr>
                        <a:t>・スマホ・マルチデバイス</a:t>
                      </a:r>
                      <a:endParaRPr lang="en-US" altLang="ja-JP" sz="1050" dirty="0">
                        <a:solidFill>
                          <a:schemeClr val="accent3"/>
                        </a:solidFill>
                        <a:latin typeface="+mn-ea"/>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chemeClr val="accent3"/>
                          </a:solidFill>
                          <a:latin typeface="メイリオ"/>
                          <a:ea typeface="メイリオ"/>
                          <a:cs typeface="メイリオ" panose="020B0604030504040204" pitchFamily="50" charset="-128"/>
                        </a:rPr>
                        <a:t>・更新：</a:t>
                      </a:r>
                      <a:r>
                        <a:rPr lang="ja-JP" altLang="en-US" sz="1050" dirty="0">
                          <a:solidFill>
                            <a:schemeClr val="accent3"/>
                          </a:solidFill>
                          <a:latin typeface="メイリオ" panose="020B0604030504040204" pitchFamily="50" charset="-128"/>
                          <a:ea typeface="メイリオ" panose="020B0604030504040204" pitchFamily="50" charset="-128"/>
                        </a:rPr>
                        <a:t>原則、掲載期間内における途中更新はお受けできません。</a:t>
                      </a:r>
                      <a:endParaRPr lang="en-US" altLang="ja-JP" sz="1050" dirty="0">
                        <a:solidFill>
                          <a:schemeClr val="accent3"/>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kern="1200" dirty="0">
                          <a:solidFill>
                            <a:schemeClr val="accent3"/>
                          </a:solidFill>
                          <a:latin typeface="メイリオ" panose="020B0604030504040204" pitchFamily="50" charset="-128"/>
                          <a:ea typeface="メイリオ" panose="020B0604030504040204" pitchFamily="50" charset="-128"/>
                          <a:cs typeface="+mn-cs"/>
                        </a:rPr>
                        <a:t>・二次利用：不可</a:t>
                      </a:r>
                      <a:endParaRPr kumimoji="1" lang="en-US" altLang="ja-JP" sz="1050" kern="1200" dirty="0">
                        <a:solidFill>
                          <a:schemeClr val="accent3"/>
                        </a:solidFill>
                        <a:latin typeface="メイリオ" panose="020B0604030504040204" pitchFamily="50" charset="-128"/>
                        <a:ea typeface="メイリオ" panose="020B0604030504040204" pitchFamily="50" charset="-128"/>
                        <a:cs typeface="+mn-cs"/>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10003"/>
                  </a:ext>
                </a:extLst>
              </a:tr>
              <a:tr h="1173557">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メイリオ"/>
                          <a:ea typeface="メイリオ"/>
                          <a:cs typeface="Meiryo UI" pitchFamily="50" charset="-128"/>
                        </a:rPr>
                        <a:t>契約分類</a:t>
                      </a:r>
                      <a:endParaRPr kumimoji="1" lang="en-US" altLang="ja-JP" sz="1050" b="0" i="0" dirty="0">
                        <a:solidFill>
                          <a:schemeClr val="bg1"/>
                        </a:solidFill>
                        <a:latin typeface="メイリオ"/>
                        <a:ea typeface="メイリオ"/>
                        <a:cs typeface="Meiryo UI" pitchFamily="50" charset="-128"/>
                      </a:endParaRPr>
                    </a:p>
                    <a:p>
                      <a:pPr marL="0" marR="0" indent="0" algn="ctr" defTabSz="914400" rtl="0" eaLnBrk="1" fontAlgn="ctr" latinLnBrk="0" hangingPunct="1">
                        <a:lnSpc>
                          <a:spcPct val="130000"/>
                        </a:lnSpc>
                        <a:spcBef>
                          <a:spcPts val="0"/>
                        </a:spcBef>
                        <a:spcAft>
                          <a:spcPts val="0"/>
                        </a:spcAft>
                        <a:buClrTx/>
                        <a:buSzTx/>
                        <a:buFontTx/>
                        <a:buNone/>
                        <a:tabLst/>
                        <a:defRPr/>
                      </a:pPr>
                      <a:r>
                        <a:rPr kumimoji="1" lang="en-US" altLang="ja-JP" sz="1050" b="0" i="0" dirty="0">
                          <a:solidFill>
                            <a:schemeClr val="bg1"/>
                          </a:solidFill>
                          <a:latin typeface="メイリオ"/>
                          <a:ea typeface="メイリオ"/>
                          <a:cs typeface="Meiryo UI" pitchFamily="50" charset="-128"/>
                        </a:rPr>
                        <a:t>※</a:t>
                      </a:r>
                      <a:r>
                        <a:rPr kumimoji="1" lang="ja-JP" altLang="en-US" sz="1050" b="0" i="0" dirty="0">
                          <a:solidFill>
                            <a:schemeClr val="bg1"/>
                          </a:solidFill>
                          <a:latin typeface="メイリオ"/>
                          <a:ea typeface="メイリオ"/>
                          <a:cs typeface="Meiryo UI" pitchFamily="50" charset="-128"/>
                        </a:rPr>
                        <a:t>お申し込み時に選択</a:t>
                      </a:r>
                      <a:endParaRPr kumimoji="1" lang="en-US" altLang="ja-JP" sz="1050" b="0" i="0" dirty="0">
                        <a:solidFill>
                          <a:schemeClr val="bg1"/>
                        </a:solidFill>
                        <a:latin typeface="メイリオ"/>
                        <a:ea typeface="メイリオ"/>
                        <a:cs typeface="Meiryo UI" pitchFamily="50" charset="-128"/>
                      </a:endParaRPr>
                    </a:p>
                  </a:txBody>
                  <a:tcPr marL="36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kern="1200" dirty="0">
                          <a:solidFill>
                            <a:schemeClr val="accent3"/>
                          </a:solidFill>
                          <a:latin typeface="メイリオ"/>
                          <a:ea typeface="メイリオ"/>
                          <a:cs typeface="メイリオ" panose="020B0604030504040204" pitchFamily="50" charset="-128"/>
                        </a:rPr>
                        <a:t>■企画ページの制作・掲載</a:t>
                      </a:r>
                      <a:endParaRPr kumimoji="1" lang="en-US" altLang="ja-JP" sz="1050" kern="1200" dirty="0">
                        <a:solidFill>
                          <a:schemeClr val="accent3"/>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chemeClr val="accent3"/>
                          </a:solidFill>
                          <a:latin typeface="メイリオ"/>
                          <a:ea typeface="メイリオ"/>
                          <a:cs typeface="メイリオ" panose="020B0604030504040204" pitchFamily="50" charset="-128"/>
                        </a:rPr>
                        <a:t>①契約分類：制作</a:t>
                      </a:r>
                      <a:r>
                        <a:rPr lang="en-US" altLang="ja-JP" sz="1050" dirty="0">
                          <a:solidFill>
                            <a:schemeClr val="accent3"/>
                          </a:solidFill>
                          <a:latin typeface="メイリオ"/>
                          <a:ea typeface="メイリオ"/>
                          <a:cs typeface="メイリオ" panose="020B0604030504040204" pitchFamily="50" charset="-128"/>
                        </a:rPr>
                        <a:t>+</a:t>
                      </a:r>
                      <a:r>
                        <a:rPr lang="ja-JP" altLang="en-US" sz="1050" dirty="0">
                          <a:solidFill>
                            <a:schemeClr val="accent3"/>
                          </a:solidFill>
                          <a:latin typeface="メイリオ"/>
                          <a:ea typeface="メイリオ"/>
                          <a:cs typeface="メイリオ" panose="020B0604030504040204" pitchFamily="50" charset="-128"/>
                        </a:rPr>
                        <a:t>掲載</a:t>
                      </a:r>
                      <a:endParaRPr lang="en-US" altLang="ja-JP" sz="1050" dirty="0">
                        <a:solidFill>
                          <a:schemeClr val="accent3"/>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chemeClr val="accent3"/>
                          </a:solidFill>
                          <a:latin typeface="メイリオ"/>
                          <a:ea typeface="メイリオ"/>
                          <a:cs typeface="メイリオ" panose="020B0604030504040204" pitchFamily="50" charset="-128"/>
                        </a:rPr>
                        <a:t>②契約サービス：</a:t>
                      </a:r>
                      <a:r>
                        <a:rPr kumimoji="1" lang="ja-JP" altLang="ja-JP" sz="1050" kern="1200" dirty="0">
                          <a:solidFill>
                            <a:schemeClr val="tx1">
                              <a:lumMod val="65000"/>
                              <a:lumOff val="35000"/>
                            </a:schemeClr>
                          </a:solidFill>
                          <a:latin typeface="メイリオ"/>
                          <a:ea typeface="メイリオ"/>
                          <a:cs typeface="+mn-cs"/>
                        </a:rPr>
                        <a:t>【制作</a:t>
                      </a:r>
                      <a:r>
                        <a:rPr kumimoji="1" lang="en-US" altLang="ja-JP" sz="1050" kern="1200" dirty="0">
                          <a:solidFill>
                            <a:schemeClr val="tx1">
                              <a:lumMod val="65000"/>
                              <a:lumOff val="35000"/>
                            </a:schemeClr>
                          </a:solidFill>
                          <a:latin typeface="メイリオ"/>
                          <a:ea typeface="メイリオ"/>
                          <a:cs typeface="+mn-cs"/>
                        </a:rPr>
                        <a:t>+</a:t>
                      </a:r>
                      <a:r>
                        <a:rPr kumimoji="1" lang="ja-JP" altLang="ja-JP" sz="1050" kern="1200" dirty="0">
                          <a:solidFill>
                            <a:schemeClr val="tx1">
                              <a:lumMod val="65000"/>
                              <a:lumOff val="35000"/>
                            </a:schemeClr>
                          </a:solidFill>
                          <a:latin typeface="メイリオ"/>
                          <a:ea typeface="メイリオ"/>
                          <a:cs typeface="+mn-cs"/>
                        </a:rPr>
                        <a:t>掲載】</a:t>
                      </a:r>
                      <a:r>
                        <a:rPr kumimoji="1" lang="en-US" altLang="ja-JP" sz="1050" kern="1200" dirty="0">
                          <a:solidFill>
                            <a:schemeClr val="tx1">
                              <a:lumMod val="65000"/>
                              <a:lumOff val="35000"/>
                            </a:schemeClr>
                          </a:solidFill>
                          <a:latin typeface="メイリオ"/>
                          <a:ea typeface="メイリオ"/>
                          <a:cs typeface="+mn-cs"/>
                        </a:rPr>
                        <a:t>Yahoo! JAPAN</a:t>
                      </a:r>
                      <a:r>
                        <a:rPr kumimoji="1" lang="ja-JP" altLang="ja-JP" sz="1050" kern="1200" dirty="0">
                          <a:solidFill>
                            <a:schemeClr val="tx1">
                              <a:lumMod val="65000"/>
                              <a:lumOff val="35000"/>
                            </a:schemeClr>
                          </a:solidFill>
                          <a:latin typeface="メイリオ"/>
                          <a:ea typeface="メイリオ"/>
                          <a:cs typeface="+mn-cs"/>
                        </a:rPr>
                        <a:t>　トップページクリエイティブ企画</a:t>
                      </a:r>
                      <a:endParaRPr kumimoji="1" lang="en-US" altLang="ja-JP" sz="1050" kern="1200" dirty="0">
                        <a:solidFill>
                          <a:schemeClr val="tx1">
                            <a:lumMod val="65000"/>
                            <a:lumOff val="35000"/>
                          </a:schemeClr>
                        </a:solidFill>
                        <a:latin typeface="メイリオ"/>
                        <a:ea typeface="メイリオ"/>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chemeClr val="accent3"/>
                          </a:solidFill>
                          <a:latin typeface="メイリオ"/>
                          <a:ea typeface="メイリオ"/>
                          <a:cs typeface="メイリオ" panose="020B0604030504040204" pitchFamily="50" charset="-128"/>
                        </a:rPr>
                        <a:t>③契約サービス詳細：</a:t>
                      </a:r>
                      <a:r>
                        <a:rPr lang="en-US" altLang="ja-JP" sz="1050" dirty="0">
                          <a:solidFill>
                            <a:schemeClr val="accent3"/>
                          </a:solidFill>
                          <a:latin typeface="+mn-lt"/>
                          <a:ea typeface="+mn-ea"/>
                          <a:cs typeface="メイリオ" panose="020B0604030504040204" pitchFamily="50" charset="-128"/>
                        </a:rPr>
                        <a:t>Yahoo! JAPAN</a:t>
                      </a:r>
                      <a:r>
                        <a:rPr lang="ja-JP" altLang="en-US" sz="1050" dirty="0">
                          <a:solidFill>
                            <a:schemeClr val="accent3"/>
                          </a:solidFill>
                          <a:latin typeface="+mn-lt"/>
                          <a:ea typeface="+mn-ea"/>
                          <a:cs typeface="メイリオ" panose="020B0604030504040204" pitchFamily="50" charset="-128"/>
                        </a:rPr>
                        <a:t>　トップページ インタラクション企画　制作・掲載費</a:t>
                      </a:r>
                      <a:endParaRPr lang="en-US" altLang="ja-JP" sz="1050" dirty="0">
                        <a:solidFill>
                          <a:schemeClr val="accent3"/>
                        </a:solidFill>
                        <a:latin typeface="メイリオ"/>
                        <a:ea typeface="メイリオ"/>
                        <a:cs typeface="メイリオ" panose="020B0604030504040204" pitchFamily="50" charset="-128"/>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247624747"/>
                  </a:ext>
                </a:extLst>
              </a:tr>
              <a:tr h="38636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dirty="0">
                          <a:solidFill>
                            <a:schemeClr val="bg1"/>
                          </a:solidFill>
                          <a:latin typeface="メイリオ"/>
                          <a:ea typeface="メイリオ"/>
                        </a:rPr>
                        <a:t>掲載期間</a:t>
                      </a:r>
                      <a:endParaRPr kumimoji="1" lang="ja-JP" altLang="en-US" sz="1050" b="0" i="0" dirty="0">
                        <a:solidFill>
                          <a:schemeClr val="bg1"/>
                        </a:solidFill>
                        <a:latin typeface="メイリオ"/>
                        <a:ea typeface="メイリオ"/>
                        <a:cs typeface="Meiryo UI" pitchFamily="50" charset="-128"/>
                      </a:endParaRPr>
                    </a:p>
                  </a:txBody>
                  <a:tcPr marL="36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nSpc>
                          <a:spcPct val="130000"/>
                        </a:lnSpc>
                      </a:pPr>
                      <a:r>
                        <a:rPr lang="ja-JP" altLang="en-US" sz="1050" dirty="0">
                          <a:solidFill>
                            <a:schemeClr val="accent3"/>
                          </a:solidFill>
                          <a:latin typeface="メイリオ"/>
                          <a:ea typeface="メイリオ"/>
                          <a:cs typeface="Meiryo UI" panose="020B0604030504040204" pitchFamily="50" charset="-128"/>
                        </a:rPr>
                        <a:t>誘導用広告の掲載期間に準ずる</a:t>
                      </a:r>
                      <a:r>
                        <a:rPr kumimoji="1" lang="ja-JP" altLang="en-US" sz="1050" kern="1200" dirty="0">
                          <a:solidFill>
                            <a:schemeClr val="accent3"/>
                          </a:solidFill>
                          <a:latin typeface="メイリオ"/>
                          <a:ea typeface="メイリオ"/>
                          <a:cs typeface="Meiryo UI" panose="020B0604030504040204" pitchFamily="50" charset="-128"/>
                        </a:rPr>
                        <a:t>、</a:t>
                      </a:r>
                      <a:r>
                        <a:rPr kumimoji="1" lang="ja-JP" altLang="en-US" sz="1050" kern="1200" dirty="0">
                          <a:solidFill>
                            <a:schemeClr val="tx1">
                              <a:lumMod val="65000"/>
                              <a:lumOff val="35000"/>
                            </a:schemeClr>
                          </a:solidFill>
                          <a:latin typeface="メイリオ"/>
                          <a:ea typeface="メイリオ"/>
                          <a:cs typeface="Meiryo UI" panose="020B0604030504040204" pitchFamily="50" charset="-128"/>
                        </a:rPr>
                        <a:t>最大</a:t>
                      </a:r>
                      <a:r>
                        <a:rPr kumimoji="1" lang="en-US" altLang="ja-JP" sz="1050" kern="1200" dirty="0">
                          <a:solidFill>
                            <a:schemeClr val="tx1">
                              <a:lumMod val="65000"/>
                              <a:lumOff val="35000"/>
                            </a:schemeClr>
                          </a:solidFill>
                          <a:latin typeface="メイリオ"/>
                          <a:ea typeface="メイリオ"/>
                          <a:cs typeface="Meiryo UI" panose="020B0604030504040204" pitchFamily="50" charset="-128"/>
                        </a:rPr>
                        <a:t>2</a:t>
                      </a:r>
                      <a:r>
                        <a:rPr kumimoji="1" lang="ja-JP" altLang="en-US" sz="1050" kern="1200" dirty="0">
                          <a:solidFill>
                            <a:schemeClr val="tx1">
                              <a:lumMod val="65000"/>
                              <a:lumOff val="35000"/>
                            </a:schemeClr>
                          </a:solidFill>
                          <a:latin typeface="メイリオ"/>
                          <a:ea typeface="メイリオ"/>
                          <a:cs typeface="Meiryo UI" panose="020B0604030504040204" pitchFamily="50" charset="-128"/>
                        </a:rPr>
                        <a:t>週間までを推奨</a:t>
                      </a:r>
                      <a:r>
                        <a:rPr kumimoji="1" lang="en-US" altLang="ja-JP" sz="1050" kern="1200" dirty="0">
                          <a:solidFill>
                            <a:schemeClr val="accent3"/>
                          </a:solidFill>
                          <a:latin typeface="メイリオ"/>
                          <a:ea typeface="メイリオ"/>
                          <a:cs typeface="Meiryo UI" panose="020B0604030504040204" pitchFamily="50" charset="-128"/>
                        </a:rPr>
                        <a:t>(</a:t>
                      </a:r>
                      <a:r>
                        <a:rPr kumimoji="1" lang="ja-JP" altLang="en-US" sz="1050" kern="1200" dirty="0">
                          <a:solidFill>
                            <a:schemeClr val="accent3"/>
                          </a:solidFill>
                          <a:latin typeface="メイリオ"/>
                          <a:ea typeface="メイリオ"/>
                          <a:cs typeface="Meiryo UI" panose="020B0604030504040204" pitchFamily="50" charset="-128"/>
                        </a:rPr>
                        <a:t>平日開始</a:t>
                      </a:r>
                      <a:r>
                        <a:rPr kumimoji="1" lang="en-US" altLang="ja-JP" sz="1050" kern="1200" dirty="0">
                          <a:solidFill>
                            <a:schemeClr val="accent3"/>
                          </a:solidFill>
                          <a:latin typeface="メイリオ"/>
                          <a:ea typeface="メイリオ"/>
                          <a:cs typeface="Meiryo UI" panose="020B0604030504040204" pitchFamily="50" charset="-128"/>
                        </a:rPr>
                        <a:t>)</a:t>
                      </a:r>
                      <a:r>
                        <a:rPr lang="ja-JP" altLang="en-US" sz="1050" b="0" i="0" dirty="0">
                          <a:solidFill>
                            <a:schemeClr val="accent3"/>
                          </a:solidFill>
                          <a:effectLst/>
                          <a:latin typeface="Arial" panose="020B0604020202020204" pitchFamily="34" charset="0"/>
                        </a:rPr>
                        <a:t> </a:t>
                      </a:r>
                      <a:endParaRPr lang="en-US" altLang="ja-JP" sz="1050" b="0" i="0" dirty="0">
                        <a:solidFill>
                          <a:schemeClr val="accent3"/>
                        </a:solidFill>
                        <a:effectLst/>
                        <a:latin typeface="Arial" panose="020B0604020202020204" pitchFamily="34" charset="0"/>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10005"/>
                  </a:ext>
                </a:extLst>
              </a:tr>
              <a:tr h="196075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メイリオ"/>
                          <a:ea typeface="メイリオ"/>
                          <a:cs typeface="Meiryo UI" pitchFamily="50" charset="-128"/>
                        </a:rPr>
                        <a:t>料金</a:t>
                      </a:r>
                    </a:p>
                  </a:txBody>
                  <a:tcPr marL="36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accent3"/>
                          </a:solidFill>
                          <a:effectLst/>
                          <a:latin typeface="+mn-lt"/>
                          <a:ea typeface="+mn-ea"/>
                          <a:cs typeface="+mn-cs"/>
                        </a:rPr>
                        <a:t>■誘導広告</a:t>
                      </a:r>
                      <a:endParaRPr kumimoji="1" lang="en-US" altLang="ja-JP" sz="1050" b="0" i="0" kern="1200" dirty="0">
                        <a:solidFill>
                          <a:schemeClr val="accent3"/>
                        </a:solidFill>
                        <a:effectLst/>
                        <a:latin typeface="+mn-lt"/>
                        <a:ea typeface="+mn-ea"/>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accent3"/>
                          </a:solidFill>
                          <a:effectLst/>
                          <a:latin typeface="+mn-lt"/>
                          <a:ea typeface="+mn-ea"/>
                          <a:cs typeface="+mn-cs"/>
                        </a:rPr>
                        <a:t>料金は</a:t>
                      </a:r>
                      <a:r>
                        <a:rPr kumimoji="1" lang="en-US" altLang="ja-JP" sz="1050" b="0" i="0" kern="1200" dirty="0">
                          <a:solidFill>
                            <a:schemeClr val="accent3"/>
                          </a:solidFill>
                          <a:effectLst/>
                          <a:latin typeface="+mn-lt"/>
                          <a:ea typeface="+mn-ea"/>
                          <a:cs typeface="+mn-cs"/>
                        </a:rPr>
                        <a:t>P17</a:t>
                      </a:r>
                      <a:r>
                        <a:rPr kumimoji="1" lang="ja-JP" altLang="en-US" sz="1050" b="0" i="0" kern="1200" dirty="0">
                          <a:solidFill>
                            <a:schemeClr val="accent3"/>
                          </a:solidFill>
                          <a:effectLst/>
                          <a:latin typeface="+mn-lt"/>
                          <a:ea typeface="+mn-ea"/>
                          <a:cs typeface="+mn-cs"/>
                        </a:rPr>
                        <a:t>、</a:t>
                      </a:r>
                      <a:r>
                        <a:rPr kumimoji="1" lang="en-US" altLang="ja-JP" sz="1050" b="0" i="0" kern="1200" dirty="0">
                          <a:solidFill>
                            <a:schemeClr val="accent3"/>
                          </a:solidFill>
                          <a:effectLst/>
                          <a:latin typeface="+mn-lt"/>
                          <a:ea typeface="+mn-ea"/>
                          <a:cs typeface="+mn-cs"/>
                        </a:rPr>
                        <a:t>18</a:t>
                      </a:r>
                      <a:r>
                        <a:rPr kumimoji="1" lang="ja-JP" altLang="en-US" sz="1050" b="0" i="0" kern="1200" dirty="0">
                          <a:solidFill>
                            <a:schemeClr val="accent3"/>
                          </a:solidFill>
                          <a:effectLst/>
                          <a:latin typeface="+mn-lt"/>
                          <a:ea typeface="+mn-ea"/>
                          <a:cs typeface="+mn-cs"/>
                        </a:rPr>
                        <a:t>参照／</a:t>
                      </a:r>
                      <a:r>
                        <a:rPr kumimoji="1" lang="en-US" altLang="ja-JP" sz="1050" b="0" i="0" kern="1200" dirty="0">
                          <a:solidFill>
                            <a:schemeClr val="accent3"/>
                          </a:solidFill>
                          <a:effectLst/>
                          <a:latin typeface="+mn-lt"/>
                          <a:ea typeface="+mn-ea"/>
                          <a:cs typeface="+mn-cs"/>
                        </a:rPr>
                        <a:t>Yahoo!</a:t>
                      </a:r>
                      <a:r>
                        <a:rPr kumimoji="1" lang="ja-JP" altLang="en-US" sz="1050" b="0" i="0" kern="1200" dirty="0">
                          <a:solidFill>
                            <a:schemeClr val="accent3"/>
                          </a:solidFill>
                          <a:effectLst/>
                          <a:latin typeface="+mn-lt"/>
                          <a:ea typeface="+mn-ea"/>
                          <a:cs typeface="+mn-cs"/>
                        </a:rPr>
                        <a:t>ディスプレイ広告の広告管理ツールからお申し込み</a:t>
                      </a:r>
                      <a:endParaRPr kumimoji="1" lang="en-US" altLang="ja-JP" sz="1050" b="0" i="0" kern="1200" dirty="0">
                        <a:solidFill>
                          <a:schemeClr val="accent3"/>
                        </a:solidFill>
                        <a:effectLst/>
                        <a:latin typeface="+mn-lt"/>
                        <a:ea typeface="+mn-ea"/>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accent3"/>
                          </a:solidFill>
                          <a:effectLst/>
                          <a:latin typeface="+mn-lt"/>
                          <a:ea typeface="+mn-ea"/>
                          <a:cs typeface="+mn-cs"/>
                        </a:rPr>
                        <a:t>■制作・掲載費</a:t>
                      </a:r>
                      <a:endParaRPr kumimoji="1" lang="en-US" altLang="ja-JP" sz="1050" b="0" i="0" kern="1200" dirty="0">
                        <a:solidFill>
                          <a:schemeClr val="accent3"/>
                        </a:solidFill>
                        <a:effectLst/>
                        <a:latin typeface="+mn-lt"/>
                        <a:ea typeface="+mn-ea"/>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accent3"/>
                          </a:solidFill>
                          <a:effectLst/>
                          <a:latin typeface="+mn-lt"/>
                          <a:ea typeface="+mn-ea"/>
                          <a:cs typeface="+mn-cs"/>
                        </a:rPr>
                        <a:t>料金は</a:t>
                      </a:r>
                      <a:r>
                        <a:rPr kumimoji="1" lang="en-US" altLang="ja-JP" sz="1050" b="0" i="0" kern="1200" dirty="0">
                          <a:solidFill>
                            <a:schemeClr val="accent3"/>
                          </a:solidFill>
                          <a:effectLst/>
                          <a:latin typeface="+mn-lt"/>
                          <a:ea typeface="+mn-ea"/>
                          <a:cs typeface="+mn-cs"/>
                        </a:rPr>
                        <a:t>P17</a:t>
                      </a:r>
                      <a:r>
                        <a:rPr kumimoji="1" lang="ja-JP" altLang="en-US" sz="1050" b="0" i="0" kern="1200" dirty="0">
                          <a:solidFill>
                            <a:schemeClr val="accent3"/>
                          </a:solidFill>
                          <a:effectLst/>
                          <a:latin typeface="+mn-lt"/>
                          <a:ea typeface="+mn-ea"/>
                          <a:cs typeface="+mn-cs"/>
                        </a:rPr>
                        <a:t>参照／事前見積もり：必要／専用のフォームからお申し込み</a:t>
                      </a:r>
                      <a:endParaRPr kumimoji="1" lang="en-US" altLang="ja-JP" sz="1050" b="0" i="0" kern="1200" dirty="0">
                        <a:solidFill>
                          <a:schemeClr val="accent3"/>
                        </a:solidFill>
                        <a:effectLst/>
                        <a:latin typeface="+mn-lt"/>
                        <a:ea typeface="+mn-ea"/>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accent3"/>
                          </a:solidFill>
                          <a:effectLst/>
                          <a:latin typeface="+mn-lt"/>
                          <a:ea typeface="+mn-ea"/>
                          <a:cs typeface="+mn-cs"/>
                        </a:rPr>
                        <a:t>料金は</a:t>
                      </a:r>
                      <a:r>
                        <a:rPr kumimoji="1" lang="en-US" altLang="ja-JP" sz="1050" b="0" i="0" kern="1200" dirty="0">
                          <a:solidFill>
                            <a:schemeClr val="accent3"/>
                          </a:solidFill>
                          <a:effectLst/>
                          <a:latin typeface="+mn-lt"/>
                          <a:ea typeface="+mn-ea"/>
                          <a:cs typeface="+mn-cs"/>
                        </a:rPr>
                        <a:t>P18</a:t>
                      </a:r>
                      <a:r>
                        <a:rPr kumimoji="1" lang="ja-JP" altLang="en-US" sz="1050" b="0" i="0" kern="1200" dirty="0">
                          <a:solidFill>
                            <a:schemeClr val="accent3"/>
                          </a:solidFill>
                          <a:effectLst/>
                          <a:latin typeface="+mn-lt"/>
                          <a:ea typeface="+mn-ea"/>
                          <a:cs typeface="+mn-cs"/>
                        </a:rPr>
                        <a:t>参照／事前見積もり：不要／共通のフォームからお申し込み</a:t>
                      </a:r>
                      <a:endParaRPr kumimoji="1" lang="en-US" altLang="ja-JP" sz="1050" b="0" i="0" kern="1200" dirty="0">
                        <a:solidFill>
                          <a:schemeClr val="accent3"/>
                        </a:solidFill>
                        <a:effectLst/>
                        <a:latin typeface="+mn-lt"/>
                        <a:ea typeface="+mn-ea"/>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1050" b="0" i="0" kern="1200" dirty="0">
                          <a:solidFill>
                            <a:schemeClr val="accent3"/>
                          </a:solidFill>
                          <a:effectLst/>
                          <a:latin typeface="+mn-lt"/>
                          <a:ea typeface="+mn-ea"/>
                          <a:cs typeface="+mn-cs"/>
                        </a:rPr>
                        <a:t>※</a:t>
                      </a:r>
                      <a:r>
                        <a:rPr kumimoji="1" lang="ja-JP" altLang="en-US" sz="1050" b="0" i="0" kern="1200" dirty="0">
                          <a:solidFill>
                            <a:schemeClr val="accent3"/>
                          </a:solidFill>
                          <a:effectLst/>
                          <a:latin typeface="+mn-lt"/>
                          <a:ea typeface="+mn-ea"/>
                          <a:cs typeface="+mn-cs"/>
                        </a:rPr>
                        <a:t>企画内容によって、別途費用が発生する場合があります</a:t>
                      </a:r>
                      <a:endParaRPr kumimoji="1" lang="en-US" altLang="ja-JP" sz="1050" b="0" i="0" kern="1200" dirty="0">
                        <a:solidFill>
                          <a:schemeClr val="accent3"/>
                        </a:solidFill>
                        <a:effectLst/>
                        <a:latin typeface="+mn-lt"/>
                        <a:ea typeface="+mn-ea"/>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1050" b="0" i="0" kern="1200" dirty="0">
                          <a:solidFill>
                            <a:schemeClr val="accent6"/>
                          </a:solidFill>
                          <a:effectLst/>
                          <a:latin typeface="+mn-lt"/>
                          <a:ea typeface="+mn-ea"/>
                          <a:cs typeface="+mn-cs"/>
                        </a:rPr>
                        <a:t>※</a:t>
                      </a:r>
                      <a:r>
                        <a:rPr kumimoji="1" lang="ja-JP" altLang="en-US" sz="1050" b="0" i="0" kern="1200" dirty="0">
                          <a:solidFill>
                            <a:schemeClr val="accent6"/>
                          </a:solidFill>
                          <a:effectLst/>
                          <a:latin typeface="+mn-lt"/>
                          <a:ea typeface="+mn-ea"/>
                          <a:cs typeface="+mn-cs"/>
                        </a:rPr>
                        <a:t>制作費無償プランの場合も、関連約款に同意いただく必要があるため</a:t>
                      </a:r>
                      <a:r>
                        <a:rPr kumimoji="1" lang="en-US" altLang="ja-JP" sz="1050" b="0" i="0" kern="1200" dirty="0">
                          <a:solidFill>
                            <a:schemeClr val="accent6"/>
                          </a:solidFill>
                          <a:effectLst/>
                          <a:latin typeface="+mn-lt"/>
                          <a:ea typeface="+mn-ea"/>
                          <a:cs typeface="+mn-cs"/>
                        </a:rPr>
                        <a:t>0</a:t>
                      </a:r>
                      <a:r>
                        <a:rPr kumimoji="1" lang="ja-JP" altLang="en-US" sz="1050" b="0" i="0" kern="1200" dirty="0">
                          <a:solidFill>
                            <a:schemeClr val="accent6"/>
                          </a:solidFill>
                          <a:effectLst/>
                          <a:latin typeface="+mn-lt"/>
                          <a:ea typeface="+mn-ea"/>
                          <a:cs typeface="+mn-cs"/>
                        </a:rPr>
                        <a:t>円でお申し込みいただきます</a:t>
                      </a:r>
                      <a:endParaRPr kumimoji="1" lang="en-US" altLang="ja-JP" sz="1050" b="0" u="none" strike="noStrike" kern="1200" cap="none" spc="0" normalizeH="0" baseline="0" noProof="0" dirty="0">
                        <a:ln>
                          <a:noFill/>
                        </a:ln>
                        <a:solidFill>
                          <a:schemeClr val="accent6"/>
                        </a:solidFill>
                        <a:effectLst/>
                        <a:uLnTx/>
                        <a:uFillTx/>
                        <a:latin typeface="メイリオ"/>
                        <a:ea typeface="メイリオ"/>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0472079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a:t>スペック詳細</a:t>
            </a:r>
            <a:endParaRPr kumimoji="1" lang="ja-JP" altLang="en-US" dirty="0"/>
          </a:p>
        </p:txBody>
      </p:sp>
      <p:pic>
        <p:nvPicPr>
          <p:cNvPr id="8" name="図プレースホルダー 7" descr="アイコン&#10;&#10;自動的に生成された説明">
            <a:extLst>
              <a:ext uri="{FF2B5EF4-FFF2-40B4-BE49-F238E27FC236}">
                <a16:creationId xmlns:a16="http://schemas.microsoft.com/office/drawing/2014/main" id="{107369B1-BBE6-A0B5-6FC7-CE839D54612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41F5415E-74D4-EF46-C5A9-6C397C687DE5}"/>
              </a:ext>
            </a:extLst>
          </p:cNvPr>
          <p:cNvSpPr>
            <a:spLocks noGrp="1"/>
          </p:cNvSpPr>
          <p:nvPr>
            <p:ph type="body" sz="quarter" idx="12"/>
          </p:nvPr>
        </p:nvSpPr>
        <p:spPr/>
        <p:txBody>
          <a:bodyPr/>
          <a:lstStyle/>
          <a:p>
            <a:r>
              <a:rPr lang="ja-JP" altLang="en-US"/>
              <a:t>スペック</a:t>
            </a:r>
            <a:endParaRPr lang="en-US" altLang="ja-JP" dirty="0"/>
          </a:p>
          <a:p>
            <a:r>
              <a:rPr lang="ja-JP" altLang="en-US"/>
              <a:t>詳細</a:t>
            </a:r>
          </a:p>
        </p:txBody>
      </p:sp>
      <p:graphicFrame>
        <p:nvGraphicFramePr>
          <p:cNvPr id="6" name="表 5">
            <a:extLst>
              <a:ext uri="{FF2B5EF4-FFF2-40B4-BE49-F238E27FC236}">
                <a16:creationId xmlns:a16="http://schemas.microsoft.com/office/drawing/2014/main" id="{B7F485D0-27B9-F8A1-AF78-0FD44F13A75E}"/>
              </a:ext>
            </a:extLst>
          </p:cNvPr>
          <p:cNvGraphicFramePr>
            <a:graphicFrameLocks noGrp="1"/>
          </p:cNvGraphicFramePr>
          <p:nvPr>
            <p:extLst>
              <p:ext uri="{D42A27DB-BD31-4B8C-83A1-F6EECF244321}">
                <p14:modId xmlns:p14="http://schemas.microsoft.com/office/powerpoint/2010/main" val="1127881306"/>
              </p:ext>
            </p:extLst>
          </p:nvPr>
        </p:nvGraphicFramePr>
        <p:xfrm>
          <a:off x="479424" y="1268413"/>
          <a:ext cx="11233151" cy="5113337"/>
        </p:xfrm>
        <a:graphic>
          <a:graphicData uri="http://schemas.openxmlformats.org/drawingml/2006/table">
            <a:tbl>
              <a:tblPr firstRow="1" bandRow="1"/>
              <a:tblGrid>
                <a:gridCol w="1657351">
                  <a:extLst>
                    <a:ext uri="{9D8B030D-6E8A-4147-A177-3AD203B41FA5}">
                      <a16:colId xmlns:a16="http://schemas.microsoft.com/office/drawing/2014/main" val="20000"/>
                    </a:ext>
                  </a:extLst>
                </a:gridCol>
                <a:gridCol w="9575800">
                  <a:extLst>
                    <a:ext uri="{9D8B030D-6E8A-4147-A177-3AD203B41FA5}">
                      <a16:colId xmlns:a16="http://schemas.microsoft.com/office/drawing/2014/main" val="20001"/>
                    </a:ext>
                  </a:extLst>
                </a:gridCol>
              </a:tblGrid>
              <a:tr h="1177685">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a:solidFill>
                            <a:schemeClr val="bg1"/>
                          </a:solidFill>
                          <a:latin typeface="メイリオ"/>
                          <a:ea typeface="メイリオ"/>
                          <a:cs typeface="Meiryo UI" pitchFamily="50" charset="-128"/>
                        </a:rPr>
                        <a:t>お申し込み期限</a:t>
                      </a:r>
                      <a:endParaRPr kumimoji="1" lang="ja-JP" altLang="en-US" sz="1050" b="0" i="0" dirty="0">
                        <a:solidFill>
                          <a:schemeClr val="bg1"/>
                        </a:solidFill>
                        <a:latin typeface="メイリオ"/>
                        <a:ea typeface="メイリオ"/>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chemeClr val="accent3"/>
                          </a:solidFill>
                          <a:effectLst/>
                          <a:uLnTx/>
                          <a:uFillTx/>
                          <a:latin typeface="メイリオ"/>
                          <a:ea typeface="メイリオ"/>
                        </a:rPr>
                        <a:t>原則として、掲載開始の</a:t>
                      </a:r>
                      <a:r>
                        <a:rPr kumimoji="1" lang="en-US" altLang="ja-JP" sz="1050" b="0" u="none" strike="noStrike" kern="1200" cap="none" spc="0" normalizeH="0" baseline="0" noProof="0" dirty="0">
                          <a:ln>
                            <a:noFill/>
                          </a:ln>
                          <a:solidFill>
                            <a:schemeClr val="accent3"/>
                          </a:solidFill>
                          <a:effectLst/>
                          <a:uLnTx/>
                          <a:uFillTx/>
                          <a:latin typeface="メイリオ"/>
                          <a:ea typeface="メイリオ"/>
                        </a:rPr>
                        <a:t>2</a:t>
                      </a:r>
                      <a:r>
                        <a:rPr kumimoji="1" lang="ja-JP" altLang="en-US" sz="1050" b="0" u="none" strike="noStrike" kern="1200" cap="none" spc="0" normalizeH="0" baseline="0" noProof="0" dirty="0">
                          <a:ln>
                            <a:noFill/>
                          </a:ln>
                          <a:solidFill>
                            <a:schemeClr val="accent3"/>
                          </a:solidFill>
                          <a:effectLst/>
                          <a:uLnTx/>
                          <a:uFillTx/>
                          <a:latin typeface="メイリオ"/>
                          <a:ea typeface="メイリオ"/>
                        </a:rPr>
                        <a:t>か月前までにお申し込みください</a:t>
                      </a:r>
                      <a:endParaRPr kumimoji="1" lang="en-US" altLang="ja-JP" sz="1050" b="0" u="none" strike="noStrike" kern="1200" cap="none" spc="0" normalizeH="0" baseline="0" noProof="0" dirty="0">
                        <a:ln>
                          <a:noFill/>
                        </a:ln>
                        <a:solidFill>
                          <a:schemeClr val="accent3"/>
                        </a:solidFill>
                        <a:effectLst/>
                        <a:uLnTx/>
                        <a:uFillTx/>
                        <a:latin typeface="メイリオ"/>
                        <a:ea typeface="メイリオ"/>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900" b="0" i="0" kern="1200" noProof="0" dirty="0">
                          <a:solidFill>
                            <a:schemeClr val="accent3"/>
                          </a:solidFill>
                          <a:effectLst/>
                          <a:latin typeface="+mn-lt"/>
                          <a:ea typeface="+mn-ea"/>
                          <a:cs typeface="+mn-cs"/>
                        </a:rPr>
                        <a:t>※</a:t>
                      </a:r>
                      <a:r>
                        <a:rPr kumimoji="1" lang="ja-JP" altLang="en-US" sz="900" b="0" i="0" kern="1200" dirty="0">
                          <a:solidFill>
                            <a:schemeClr val="accent3"/>
                          </a:solidFill>
                          <a:effectLst/>
                          <a:latin typeface="+mn-lt"/>
                          <a:ea typeface="+mn-ea"/>
                          <a:cs typeface="+mn-cs"/>
                        </a:rPr>
                        <a:t>制作および、弊社のトップページ、ブランド管理の担当部署による表現確認、動作検証等含む</a:t>
                      </a:r>
                      <a:endParaRPr kumimoji="1" lang="en-US" altLang="ja-JP" sz="900" b="0" i="0" kern="1200" noProof="0" dirty="0">
                        <a:solidFill>
                          <a:schemeClr val="accent3"/>
                        </a:solidFill>
                        <a:effectLst/>
                        <a:latin typeface="+mn-lt"/>
                        <a:ea typeface="+mn-ea"/>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chemeClr val="accent3"/>
                          </a:solidFill>
                          <a:effectLst/>
                          <a:uLnTx/>
                          <a:uFillTx/>
                          <a:latin typeface="メイリオ"/>
                          <a:ea typeface="メイリオ"/>
                        </a:rPr>
                        <a:t>※</a:t>
                      </a:r>
                      <a:r>
                        <a:rPr kumimoji="1" lang="ja-JP" altLang="en-US" sz="900" b="0" u="none" strike="noStrike" kern="1200" cap="none" spc="0" normalizeH="0" baseline="0" noProof="0" dirty="0">
                          <a:ln>
                            <a:noFill/>
                          </a:ln>
                          <a:solidFill>
                            <a:schemeClr val="accent3"/>
                          </a:solidFill>
                          <a:effectLst/>
                          <a:uLnTx/>
                          <a:uFillTx/>
                          <a:latin typeface="メイリオ"/>
                          <a:ea typeface="メイリオ"/>
                        </a:rPr>
                        <a:t>所定の方法によるお申し込み契約の成立後はキャンセルは不可となります</a:t>
                      </a:r>
                      <a:endParaRPr kumimoji="1" lang="en-US" altLang="ja-JP" sz="900" b="0" u="none" strike="noStrike" kern="1200" cap="none" spc="0" normalizeH="0" baseline="0" noProof="0" dirty="0">
                        <a:ln>
                          <a:noFill/>
                        </a:ln>
                        <a:solidFill>
                          <a:schemeClr val="accent3"/>
                        </a:solidFill>
                        <a:effectLst/>
                        <a:uLnTx/>
                        <a:uFillTx/>
                        <a:latin typeface="メイリオ"/>
                        <a:ea typeface="メイリオ"/>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chemeClr val="accent3"/>
                          </a:solidFill>
                          <a:effectLst/>
                          <a:uLnTx/>
                          <a:uFillTx/>
                          <a:latin typeface="メイリオ"/>
                          <a:ea typeface="メイリオ"/>
                        </a:rPr>
                        <a:t>※</a:t>
                      </a:r>
                      <a:r>
                        <a:rPr kumimoji="1" lang="ja-JP" altLang="en-US" sz="900" b="0" u="none" strike="noStrike" kern="1200" cap="none" spc="0" normalizeH="0" baseline="0" noProof="0" dirty="0">
                          <a:ln>
                            <a:noFill/>
                          </a:ln>
                          <a:solidFill>
                            <a:schemeClr val="accent3"/>
                          </a:solidFill>
                          <a:effectLst/>
                          <a:uLnTx/>
                          <a:uFillTx/>
                          <a:latin typeface="メイリオ"/>
                          <a:ea typeface="メイリオ"/>
                        </a:rPr>
                        <a:t>お申し込み時に掲載期間が未決定の場合は、別途、掲載開始日の</a:t>
                      </a:r>
                      <a:r>
                        <a:rPr kumimoji="1" lang="en-US" altLang="ja-JP" sz="900" b="0" u="none" strike="noStrike" kern="1200" cap="none" spc="0" normalizeH="0" baseline="0" noProof="0" dirty="0">
                          <a:ln>
                            <a:noFill/>
                          </a:ln>
                          <a:solidFill>
                            <a:schemeClr val="accent3"/>
                          </a:solidFill>
                          <a:effectLst/>
                          <a:uLnTx/>
                          <a:uFillTx/>
                          <a:latin typeface="メイリオ"/>
                          <a:ea typeface="メイリオ"/>
                        </a:rPr>
                        <a:t>5</a:t>
                      </a:r>
                      <a:r>
                        <a:rPr kumimoji="1" lang="ja-JP" altLang="en-US" sz="900" b="0" u="none" strike="noStrike" kern="1200" cap="none" spc="0" normalizeH="0" baseline="0" noProof="0" dirty="0">
                          <a:ln>
                            <a:noFill/>
                          </a:ln>
                          <a:solidFill>
                            <a:schemeClr val="accent3"/>
                          </a:solidFill>
                          <a:effectLst/>
                          <a:uLnTx/>
                          <a:uFillTx/>
                          <a:latin typeface="メイリオ"/>
                          <a:ea typeface="メイリオ"/>
                        </a:rPr>
                        <a:t>営業日前までに掲載期間のご連絡をメールでいただきます</a:t>
                      </a: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7"/>
                  </a:ext>
                </a:extLst>
              </a:tr>
              <a:tr h="1712872">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メイリオ"/>
                          <a:ea typeface="メイリオ"/>
                          <a:cs typeface="+mn-cs"/>
                        </a:rPr>
                        <a:t>誘導用広告</a:t>
                      </a:r>
                      <a:r>
                        <a:rPr kumimoji="1" lang="ja-JP" altLang="en-US" sz="1050" b="0" i="0" kern="1200">
                          <a:solidFill>
                            <a:schemeClr val="bg1"/>
                          </a:solidFill>
                          <a:latin typeface="メイリオ"/>
                          <a:ea typeface="メイリオ"/>
                          <a:cs typeface="+mn-cs"/>
                        </a:rPr>
                        <a:t>をキャンセル</a:t>
                      </a:r>
                      <a:br>
                        <a:rPr kumimoji="1" lang="en-US" altLang="ja-JP" sz="1050" b="0" i="0" kern="1200" dirty="0">
                          <a:solidFill>
                            <a:schemeClr val="bg1"/>
                          </a:solidFill>
                          <a:latin typeface="メイリオ"/>
                          <a:ea typeface="メイリオ"/>
                          <a:cs typeface="+mn-cs"/>
                        </a:rPr>
                      </a:br>
                      <a:r>
                        <a:rPr kumimoji="1" lang="ja-JP" altLang="en-US" sz="1050" b="0" i="0" kern="1200">
                          <a:solidFill>
                            <a:schemeClr val="bg1"/>
                          </a:solidFill>
                          <a:latin typeface="メイリオ"/>
                          <a:ea typeface="メイリオ"/>
                          <a:cs typeface="+mn-cs"/>
                        </a:rPr>
                        <a:t>される</a:t>
                      </a:r>
                      <a:r>
                        <a:rPr kumimoji="1" lang="ja-JP" altLang="en-US" sz="1050" b="0" i="0" kern="1200" dirty="0">
                          <a:solidFill>
                            <a:schemeClr val="bg1"/>
                          </a:solidFill>
                          <a:latin typeface="メイリオ"/>
                          <a:ea typeface="メイリオ"/>
                          <a:cs typeface="+mn-cs"/>
                        </a:rPr>
                        <a:t>場合について</a:t>
                      </a:r>
                      <a:endParaRPr kumimoji="1" lang="ja-JP" altLang="en-US" sz="1050" b="0" i="0" kern="1200" noProof="0" dirty="0">
                        <a:solidFill>
                          <a:schemeClr val="bg1"/>
                        </a:solidFill>
                        <a:latin typeface="メイリオ"/>
                        <a:ea typeface="メイリオ"/>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ja-JP" sz="1050" kern="1200" dirty="0">
                          <a:solidFill>
                            <a:schemeClr val="accent3"/>
                          </a:solidFill>
                          <a:latin typeface="+mn-lt"/>
                          <a:ea typeface="+mn-ea"/>
                          <a:cs typeface="Meiryo UI" panose="020B0604030504040204" pitchFamily="50" charset="-128"/>
                        </a:rPr>
                        <a:t>制作費無償プランの場合であっても、ヤフーが特別に定める場合をのぞきヤフーが指定する制作費実費をお支払いいただきます。</a:t>
                      </a:r>
                      <a:br>
                        <a:rPr kumimoji="1" lang="en-US" altLang="ja-JP" sz="1050" kern="1200" dirty="0">
                          <a:solidFill>
                            <a:schemeClr val="accent3"/>
                          </a:solidFill>
                          <a:latin typeface="+mn-lt"/>
                          <a:ea typeface="+mn-ea"/>
                          <a:cs typeface="Meiryo UI" panose="020B0604030504040204" pitchFamily="50" charset="-128"/>
                        </a:rPr>
                      </a:br>
                      <a:r>
                        <a:rPr kumimoji="1" lang="ja-JP" altLang="ja-JP" sz="1050" kern="1200" dirty="0">
                          <a:solidFill>
                            <a:schemeClr val="accent3"/>
                          </a:solidFill>
                          <a:latin typeface="+mn-lt"/>
                          <a:ea typeface="+mn-ea"/>
                          <a:cs typeface="Meiryo UI" panose="020B0604030504040204" pitchFamily="50" charset="-128"/>
                        </a:rPr>
                        <a:t>なお、キャンセル連絡を受け付けた時点までに対応した制作物を納品いたします。具体的な金額は、ヤフー営業担当にご確認ください。</a:t>
                      </a:r>
                      <a:br>
                        <a:rPr kumimoji="1" lang="en-US" altLang="ja-JP" sz="1050" kern="1200" dirty="0">
                          <a:solidFill>
                            <a:schemeClr val="accent3"/>
                          </a:solidFill>
                          <a:latin typeface="+mn-lt"/>
                          <a:ea typeface="+mn-ea"/>
                          <a:cs typeface="Meiryo UI" panose="020B0604030504040204" pitchFamily="50" charset="-128"/>
                        </a:rPr>
                      </a:br>
                      <a:r>
                        <a:rPr kumimoji="1" lang="ja-JP" altLang="ja-JP" sz="1050" kern="1200" dirty="0">
                          <a:solidFill>
                            <a:schemeClr val="accent3"/>
                          </a:solidFill>
                          <a:latin typeface="+mn-lt"/>
                          <a:ea typeface="+mn-ea"/>
                          <a:cs typeface="Meiryo UI" panose="020B0604030504040204" pitchFamily="50" charset="-128"/>
                        </a:rPr>
                        <a:t>また、誘導用広告のキャンセル料については、広告取扱基本規定【別紙１】に従います。</a:t>
                      </a:r>
                      <a:endParaRPr kumimoji="1" lang="en-US" altLang="ja-JP" sz="1050" kern="1200" dirty="0">
                        <a:solidFill>
                          <a:schemeClr val="accent3"/>
                        </a:solidFill>
                        <a:latin typeface="+mn-lt"/>
                        <a:ea typeface="+mn-ea"/>
                        <a:cs typeface="Meiryo UI" panose="020B0604030504040204" pitchFamily="50" charset="-128"/>
                      </a:endParaRPr>
                    </a:p>
                    <a:p>
                      <a:pPr marL="0" marR="0" lvl="0" indent="0"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n-lt"/>
                          <a:ea typeface="+mn-ea"/>
                          <a:cs typeface="Meiryo UI" panose="020B0604030504040204" pitchFamily="50" charset="-128"/>
                        </a:rPr>
                        <a:t>広告取扱基本規定：</a:t>
                      </a:r>
                      <a:r>
                        <a:rPr kumimoji="1" lang="en-US" altLang="ja-JP" sz="1050" kern="1200" noProof="0" dirty="0">
                          <a:solidFill>
                            <a:schemeClr val="accent3"/>
                          </a:solidFill>
                          <a:latin typeface="+mn-lt"/>
                          <a:ea typeface="+mn-ea"/>
                          <a:cs typeface="Meiryo UI" panose="020B0604030504040204" pitchFamily="50" charset="-128"/>
                        </a:rPr>
                        <a:t>https://</a:t>
                      </a:r>
                      <a:r>
                        <a:rPr kumimoji="1" lang="en-US" altLang="ja-JP" sz="1050" kern="1200" noProof="0" dirty="0" err="1">
                          <a:solidFill>
                            <a:schemeClr val="accent3"/>
                          </a:solidFill>
                          <a:latin typeface="+mn-lt"/>
                          <a:ea typeface="+mn-ea"/>
                          <a:cs typeface="Meiryo UI" panose="020B0604030504040204" pitchFamily="50" charset="-128"/>
                        </a:rPr>
                        <a:t>marketing.yahoo.co.jp</a:t>
                      </a:r>
                      <a:r>
                        <a:rPr kumimoji="1" lang="en-US" altLang="ja-JP" sz="1050" kern="1200" noProof="0" dirty="0">
                          <a:solidFill>
                            <a:schemeClr val="accent3"/>
                          </a:solidFill>
                          <a:latin typeface="+mn-lt"/>
                          <a:ea typeface="+mn-ea"/>
                          <a:cs typeface="Meiryo UI" panose="020B0604030504040204" pitchFamily="50" charset="-128"/>
                        </a:rPr>
                        <a:t>/guidelines/</a:t>
                      </a:r>
                      <a:r>
                        <a:rPr kumimoji="1" lang="en-US" altLang="ja-JP" sz="1050" kern="1200" noProof="0" dirty="0" err="1">
                          <a:solidFill>
                            <a:schemeClr val="accent3"/>
                          </a:solidFill>
                          <a:latin typeface="+mn-lt"/>
                          <a:ea typeface="+mn-ea"/>
                          <a:cs typeface="Meiryo UI" panose="020B0604030504040204" pitchFamily="50" charset="-128"/>
                        </a:rPr>
                        <a:t>terms.html</a:t>
                      </a:r>
                      <a:endParaRPr kumimoji="1" lang="en-US" altLang="ja-JP" sz="1050" kern="1200" noProof="0" dirty="0">
                        <a:solidFill>
                          <a:schemeClr val="accent3"/>
                        </a:solidFill>
                        <a:latin typeface="+mn-lt"/>
                        <a:ea typeface="+mn-ea"/>
                        <a:cs typeface="Meiryo UI" panose="020B0604030504040204" pitchFamily="50" charset="-128"/>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2169349961"/>
                  </a:ext>
                </a:extLst>
              </a:tr>
              <a:tr h="47339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dirty="0">
                          <a:solidFill>
                            <a:schemeClr val="bg1"/>
                          </a:solidFill>
                          <a:latin typeface="+mn-lt"/>
                          <a:ea typeface="+mn-ea"/>
                        </a:rPr>
                        <a:t>有効期限</a:t>
                      </a:r>
                      <a:endParaRPr kumimoji="1" lang="ja-JP" altLang="en-US" sz="1050" b="0" i="0" dirty="0">
                        <a:solidFill>
                          <a:schemeClr val="bg1"/>
                        </a:solidFill>
                        <a:latin typeface="メイリオ"/>
                        <a:ea typeface="メイリオ"/>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lang="en-US" altLang="ja-JP" sz="1050" dirty="0">
                          <a:solidFill>
                            <a:schemeClr val="accent3"/>
                          </a:solidFill>
                          <a:latin typeface="メイリオ"/>
                          <a:ea typeface="メイリオ"/>
                          <a:cs typeface="Meiryo UI" panose="020B0604030504040204" pitchFamily="50" charset="-128"/>
                        </a:rPr>
                        <a:t>2023</a:t>
                      </a:r>
                      <a:r>
                        <a:rPr lang="ja-JP" altLang="en-US" sz="1050" dirty="0">
                          <a:solidFill>
                            <a:schemeClr val="accent3"/>
                          </a:solidFill>
                          <a:latin typeface="メイリオ"/>
                          <a:ea typeface="メイリオ"/>
                          <a:cs typeface="Meiryo UI" panose="020B0604030504040204" pitchFamily="50" charset="-128"/>
                        </a:rPr>
                        <a:t>年</a:t>
                      </a:r>
                      <a:r>
                        <a:rPr lang="en-US" altLang="ja-JP" sz="1050" dirty="0">
                          <a:solidFill>
                            <a:schemeClr val="accent3"/>
                          </a:solidFill>
                          <a:latin typeface="メイリオ"/>
                          <a:ea typeface="メイリオ"/>
                          <a:cs typeface="Meiryo UI" panose="020B0604030504040204" pitchFamily="50" charset="-128"/>
                        </a:rPr>
                        <a:t>9</a:t>
                      </a:r>
                      <a:r>
                        <a:rPr kumimoji="1" lang="ja-JP" altLang="en-US" sz="1050" kern="1200" dirty="0">
                          <a:solidFill>
                            <a:schemeClr val="accent3"/>
                          </a:solidFill>
                          <a:latin typeface="メイリオ"/>
                          <a:ea typeface="メイリオ"/>
                          <a:cs typeface="Meiryo UI" panose="020B0604030504040204" pitchFamily="50" charset="-128"/>
                        </a:rPr>
                        <a:t>月</a:t>
                      </a:r>
                      <a:r>
                        <a:rPr kumimoji="1" lang="en-US" altLang="ja-JP" sz="1050" kern="1200" dirty="0">
                          <a:solidFill>
                            <a:schemeClr val="accent3"/>
                          </a:solidFill>
                          <a:latin typeface="メイリオ"/>
                          <a:ea typeface="メイリオ"/>
                          <a:cs typeface="Meiryo UI" panose="020B0604030504040204" pitchFamily="50" charset="-128"/>
                        </a:rPr>
                        <a:t>30</a:t>
                      </a:r>
                      <a:r>
                        <a:rPr lang="ja-JP" altLang="en-US" sz="1050" dirty="0">
                          <a:solidFill>
                            <a:schemeClr val="accent3"/>
                          </a:solidFill>
                          <a:latin typeface="メイリオ"/>
                          <a:ea typeface="メイリオ"/>
                          <a:cs typeface="Meiryo UI" panose="020B0604030504040204" pitchFamily="50" charset="-128"/>
                        </a:rPr>
                        <a:t>日掲載終了分</a:t>
                      </a:r>
                      <a:endParaRPr lang="ja-JP" altLang="en-US" sz="1050" dirty="0">
                        <a:solidFill>
                          <a:schemeClr val="accent3"/>
                        </a:solidFill>
                        <a:latin typeface="メイリオ"/>
                        <a:ea typeface="メイリオ"/>
                        <a:cs typeface="Verdana" pitchFamily="34" charset="0"/>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752225600"/>
                  </a:ext>
                </a:extLst>
              </a:tr>
              <a:tr h="1018742">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メイリオ"/>
                          <a:ea typeface="メイリオ"/>
                          <a:cs typeface="Meiryo UI" pitchFamily="50" charset="-128"/>
                        </a:rPr>
                        <a:t>レポート項目</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b="0" i="0" kern="1200" dirty="0">
                          <a:solidFill>
                            <a:schemeClr val="accent3"/>
                          </a:solidFill>
                          <a:effectLst/>
                          <a:latin typeface="+mn-lt"/>
                          <a:ea typeface="+mn-ea"/>
                          <a:cs typeface="+mn-cs"/>
                        </a:rPr>
                        <a:t>■誘導広告：</a:t>
                      </a:r>
                      <a:r>
                        <a:rPr kumimoji="1" lang="en-US" altLang="ja-JP" sz="1050" b="0" i="0" kern="1200" dirty="0">
                          <a:solidFill>
                            <a:schemeClr val="accent3"/>
                          </a:solidFill>
                          <a:effectLst/>
                          <a:latin typeface="+mn-lt"/>
                          <a:ea typeface="+mn-ea"/>
                          <a:cs typeface="+mn-cs"/>
                        </a:rPr>
                        <a:t>imps</a:t>
                      </a:r>
                      <a:r>
                        <a:rPr kumimoji="1" lang="ja-JP" altLang="en-US" sz="1050" b="0" i="0" kern="1200" dirty="0">
                          <a:solidFill>
                            <a:schemeClr val="accent3"/>
                          </a:solidFill>
                          <a:effectLst/>
                          <a:latin typeface="+mn-lt"/>
                          <a:ea typeface="+mn-ea"/>
                          <a:cs typeface="+mn-cs"/>
                        </a:rPr>
                        <a:t>数、クリック数、クリック率</a:t>
                      </a:r>
                      <a:endParaRPr kumimoji="1" lang="en-US" altLang="ja-JP" sz="1050" b="0" i="0" kern="1200" dirty="0">
                        <a:solidFill>
                          <a:schemeClr val="accent3"/>
                        </a:solidFill>
                        <a:effectLst/>
                        <a:latin typeface="+mn-lt"/>
                        <a:ea typeface="+mn-ea"/>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b="0" i="0" kern="1200" dirty="0">
                          <a:solidFill>
                            <a:schemeClr val="accent3"/>
                          </a:solidFill>
                          <a:effectLst/>
                          <a:latin typeface="+mn-lt"/>
                          <a:ea typeface="+mn-ea"/>
                          <a:cs typeface="+mn-cs"/>
                        </a:rPr>
                        <a:t>■企画ページ：</a:t>
                      </a:r>
                      <a:r>
                        <a:rPr kumimoji="1" lang="en-US" altLang="ja-JP" sz="1050" b="0" i="0" kern="1200" dirty="0">
                          <a:solidFill>
                            <a:schemeClr val="accent3"/>
                          </a:solidFill>
                          <a:effectLst/>
                          <a:latin typeface="+mn-lt"/>
                          <a:ea typeface="+mn-ea"/>
                          <a:cs typeface="+mn-cs"/>
                        </a:rPr>
                        <a:t>PV</a:t>
                      </a:r>
                      <a:r>
                        <a:rPr kumimoji="1" lang="ja-JP" altLang="en-US" sz="1050" b="0" i="0" kern="1200" dirty="0">
                          <a:solidFill>
                            <a:schemeClr val="accent3"/>
                          </a:solidFill>
                          <a:effectLst/>
                          <a:latin typeface="+mn-lt"/>
                          <a:ea typeface="+mn-ea"/>
                          <a:cs typeface="+mn-cs"/>
                        </a:rPr>
                        <a:t>、インタラクションのアクション数・率、着地ページへの遷移数、アンケート</a:t>
                      </a:r>
                      <a:endParaRPr kumimoji="1" lang="en-US" altLang="ja-JP" sz="1050" b="0" i="0" kern="1200" dirty="0">
                        <a:solidFill>
                          <a:schemeClr val="accent3"/>
                        </a:solidFill>
                        <a:effectLst/>
                        <a:latin typeface="+mn-lt"/>
                        <a:ea typeface="+mn-ea"/>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en-US" altLang="ja-JP" sz="900" dirty="0">
                          <a:solidFill>
                            <a:schemeClr val="accent3"/>
                          </a:solidFill>
                          <a:latin typeface="メイリオ"/>
                          <a:ea typeface="メイリオ"/>
                          <a:cs typeface="Verdana" pitchFamily="34" charset="0"/>
                        </a:rPr>
                        <a:t>※</a:t>
                      </a:r>
                      <a:r>
                        <a:rPr lang="ja-JP" altLang="en-US" sz="900" dirty="0">
                          <a:solidFill>
                            <a:schemeClr val="accent3"/>
                          </a:solidFill>
                          <a:latin typeface="メイリオ"/>
                          <a:ea typeface="メイリオ"/>
                          <a:cs typeface="Verdana" pitchFamily="34" charset="0"/>
                        </a:rPr>
                        <a:t>掲載終了から</a:t>
                      </a:r>
                      <a:r>
                        <a:rPr lang="en-US" altLang="ja-JP" sz="900" dirty="0">
                          <a:solidFill>
                            <a:schemeClr val="accent3"/>
                          </a:solidFill>
                          <a:latin typeface="メイリオ"/>
                          <a:ea typeface="メイリオ"/>
                          <a:cs typeface="Verdana" pitchFamily="34" charset="0"/>
                        </a:rPr>
                        <a:t>2</a:t>
                      </a:r>
                      <a:r>
                        <a:rPr lang="ja-JP" altLang="en-US" sz="900" dirty="0">
                          <a:solidFill>
                            <a:schemeClr val="accent3"/>
                          </a:solidFill>
                          <a:latin typeface="メイリオ"/>
                          <a:ea typeface="メイリオ"/>
                          <a:cs typeface="Verdana" pitchFamily="34" charset="0"/>
                        </a:rPr>
                        <a:t>週間程度でご提出いたします</a:t>
                      </a: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120150108"/>
                  </a:ext>
                </a:extLst>
              </a:tr>
              <a:tr h="730645">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メイリオ"/>
                          <a:ea typeface="メイリオ"/>
                          <a:cs typeface="Meiryo UI" pitchFamily="50" charset="-128"/>
                        </a:rPr>
                        <a:t>備考</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nSpc>
                          <a:spcPct val="130000"/>
                        </a:lnSpc>
                      </a:pPr>
                      <a:r>
                        <a:rPr kumimoji="1" lang="ja-JP" altLang="ja-JP" sz="1050" b="0" u="none" strike="noStrike" kern="1200" cap="none" spc="0" normalizeH="0" baseline="0" dirty="0">
                          <a:ln>
                            <a:noFill/>
                          </a:ln>
                          <a:solidFill>
                            <a:schemeClr val="accent3"/>
                          </a:solidFill>
                          <a:effectLst/>
                          <a:uLnTx/>
                          <a:uFillTx/>
                          <a:latin typeface="メイリオ"/>
                          <a:ea typeface="メイリオ"/>
                          <a:cs typeface="+mn-cs"/>
                        </a:rPr>
                        <a:t>制作・掲載費の申し込みの際に、備考欄に</a:t>
                      </a:r>
                      <a:r>
                        <a:rPr kumimoji="1" lang="ja-JP" altLang="ja-JP" sz="1050" b="1" u="none" strike="noStrike" kern="1200" cap="none" spc="0" normalizeH="0" baseline="0" dirty="0">
                          <a:ln>
                            <a:noFill/>
                          </a:ln>
                          <a:solidFill>
                            <a:schemeClr val="accent6"/>
                          </a:solidFill>
                          <a:effectLst/>
                          <a:uLnTx/>
                          <a:uFillTx/>
                          <a:latin typeface="メイリオ"/>
                          <a:ea typeface="メイリオ"/>
                          <a:cs typeface="+mn-cs"/>
                        </a:rPr>
                        <a:t>予約した誘導用広告の</a:t>
                      </a:r>
                      <a:r>
                        <a:rPr kumimoji="1" lang="ja-JP" altLang="en-US" sz="1050" b="1" u="none" strike="noStrike" kern="1200" cap="none" spc="0" normalizeH="0" baseline="0" dirty="0">
                          <a:ln>
                            <a:noFill/>
                          </a:ln>
                          <a:solidFill>
                            <a:schemeClr val="accent6"/>
                          </a:solidFill>
                          <a:effectLst/>
                          <a:uLnTx/>
                          <a:uFillTx/>
                          <a:latin typeface="メイリオ"/>
                          <a:ea typeface="メイリオ"/>
                          <a:cs typeface="+mn-cs"/>
                        </a:rPr>
                        <a:t>アカウント</a:t>
                      </a:r>
                      <a:r>
                        <a:rPr kumimoji="1" lang="en-US" altLang="ja-JP" sz="1050" b="1" u="none" strike="noStrike" kern="1200" cap="none" spc="0" normalizeH="0" baseline="0" dirty="0">
                          <a:ln>
                            <a:noFill/>
                          </a:ln>
                          <a:solidFill>
                            <a:schemeClr val="accent6"/>
                          </a:solidFill>
                          <a:effectLst/>
                          <a:uLnTx/>
                          <a:uFillTx/>
                          <a:latin typeface="メイリオ"/>
                          <a:ea typeface="メイリオ"/>
                          <a:cs typeface="+mn-cs"/>
                        </a:rPr>
                        <a:t>ID/</a:t>
                      </a:r>
                      <a:r>
                        <a:rPr kumimoji="1" lang="ja-JP" altLang="ja-JP" sz="1050" b="1" u="none" strike="noStrike" kern="1200" cap="none" spc="0" normalizeH="0" baseline="0" dirty="0">
                          <a:ln>
                            <a:noFill/>
                          </a:ln>
                          <a:solidFill>
                            <a:schemeClr val="accent6"/>
                          </a:solidFill>
                          <a:effectLst/>
                          <a:uLnTx/>
                          <a:uFillTx/>
                          <a:latin typeface="メイリオ"/>
                          <a:ea typeface="メイリオ"/>
                          <a:cs typeface="+mn-cs"/>
                        </a:rPr>
                        <a:t>キャンペーン</a:t>
                      </a:r>
                      <a:r>
                        <a:rPr kumimoji="1" lang="en-US" altLang="ja-JP" sz="1050" b="1" u="none" strike="noStrike" kern="1200" cap="none" spc="0" normalizeH="0" baseline="0" dirty="0">
                          <a:ln>
                            <a:noFill/>
                          </a:ln>
                          <a:solidFill>
                            <a:schemeClr val="accent6"/>
                          </a:solidFill>
                          <a:effectLst/>
                          <a:uLnTx/>
                          <a:uFillTx/>
                          <a:latin typeface="メイリオ"/>
                          <a:ea typeface="メイリオ"/>
                          <a:cs typeface="+mn-cs"/>
                        </a:rPr>
                        <a:t>ID/</a:t>
                      </a:r>
                      <a:r>
                        <a:rPr kumimoji="1" lang="ja-JP" altLang="ja-JP" sz="1050" b="1" u="none" strike="noStrike" kern="1200" cap="none" spc="0" normalizeH="0" baseline="0" dirty="0">
                          <a:ln>
                            <a:noFill/>
                          </a:ln>
                          <a:solidFill>
                            <a:schemeClr val="accent6"/>
                          </a:solidFill>
                          <a:effectLst/>
                          <a:uLnTx/>
                          <a:uFillTx/>
                          <a:latin typeface="メイリオ"/>
                          <a:ea typeface="メイリオ"/>
                          <a:cs typeface="+mn-cs"/>
                        </a:rPr>
                        <a:t>金額</a:t>
                      </a:r>
                      <a:r>
                        <a:rPr kumimoji="1" lang="ja-JP" altLang="ja-JP" sz="1050" b="0" u="none" strike="noStrike" kern="1200" cap="none" spc="0" normalizeH="0" baseline="0" dirty="0">
                          <a:ln>
                            <a:noFill/>
                          </a:ln>
                          <a:solidFill>
                            <a:schemeClr val="accent3"/>
                          </a:solidFill>
                          <a:effectLst/>
                          <a:uLnTx/>
                          <a:uFillTx/>
                          <a:latin typeface="メイリオ"/>
                          <a:ea typeface="メイリオ"/>
                          <a:cs typeface="+mn-cs"/>
                        </a:rPr>
                        <a:t>を記載してください</a:t>
                      </a:r>
                    </a:p>
                    <a:p>
                      <a:pPr>
                        <a:lnSpc>
                          <a:spcPct val="130000"/>
                        </a:lnSpc>
                      </a:pPr>
                      <a:r>
                        <a:rPr kumimoji="1" lang="ja-JP" altLang="ja-JP" sz="900" b="0" u="none" strike="noStrike" kern="1200" cap="none" spc="0" normalizeH="0" baseline="0" dirty="0">
                          <a:ln>
                            <a:noFill/>
                          </a:ln>
                          <a:solidFill>
                            <a:schemeClr val="accent3"/>
                          </a:solidFill>
                          <a:effectLst/>
                          <a:uLnTx/>
                          <a:uFillTx/>
                          <a:latin typeface="メイリオ"/>
                          <a:ea typeface="メイリオ"/>
                          <a:cs typeface="+mn-cs"/>
                        </a:rPr>
                        <a:t>※お申し込み時に掲載期間が未決定の場合は、別途、掲載開始日の</a:t>
                      </a:r>
                      <a:r>
                        <a:rPr kumimoji="1" lang="en-US" altLang="ja-JP" sz="900" b="0" u="none" strike="noStrike" kern="1200" cap="none" spc="0" normalizeH="0" baseline="0" dirty="0">
                          <a:ln>
                            <a:noFill/>
                          </a:ln>
                          <a:solidFill>
                            <a:schemeClr val="accent3"/>
                          </a:solidFill>
                          <a:effectLst/>
                          <a:uLnTx/>
                          <a:uFillTx/>
                          <a:latin typeface="メイリオ"/>
                          <a:ea typeface="メイリオ"/>
                          <a:cs typeface="+mn-cs"/>
                        </a:rPr>
                        <a:t>5</a:t>
                      </a:r>
                      <a:r>
                        <a:rPr kumimoji="1" lang="ja-JP" altLang="ja-JP" sz="900" b="0" u="none" strike="noStrike" kern="1200" cap="none" spc="0" normalizeH="0" baseline="0" dirty="0">
                          <a:ln>
                            <a:noFill/>
                          </a:ln>
                          <a:solidFill>
                            <a:schemeClr val="accent3"/>
                          </a:solidFill>
                          <a:effectLst/>
                          <a:uLnTx/>
                          <a:uFillTx/>
                          <a:latin typeface="メイリオ"/>
                          <a:ea typeface="メイリオ"/>
                          <a:cs typeface="+mn-cs"/>
                        </a:rPr>
                        <a:t>営業日前までに予約した誘導用広告の</a:t>
                      </a:r>
                      <a:r>
                        <a:rPr kumimoji="1" lang="ja-JP" altLang="en-US" sz="900" b="0" u="none" strike="noStrike" kern="1200" cap="none" spc="0" normalizeH="0" baseline="0" dirty="0">
                          <a:ln>
                            <a:noFill/>
                          </a:ln>
                          <a:solidFill>
                            <a:schemeClr val="accent3"/>
                          </a:solidFill>
                          <a:effectLst/>
                          <a:uLnTx/>
                          <a:uFillTx/>
                          <a:latin typeface="メイリオ"/>
                          <a:ea typeface="メイリオ"/>
                          <a:cs typeface="+mn-cs"/>
                        </a:rPr>
                        <a:t>アカウント</a:t>
                      </a:r>
                      <a:r>
                        <a:rPr kumimoji="1" lang="en-US" altLang="ja-JP" sz="900" b="0" u="none" strike="noStrike" kern="1200" cap="none" spc="0" normalizeH="0" baseline="0" dirty="0">
                          <a:ln>
                            <a:noFill/>
                          </a:ln>
                          <a:solidFill>
                            <a:schemeClr val="accent3"/>
                          </a:solidFill>
                          <a:effectLst/>
                          <a:uLnTx/>
                          <a:uFillTx/>
                          <a:latin typeface="メイリオ"/>
                          <a:ea typeface="メイリオ"/>
                          <a:cs typeface="+mn-cs"/>
                        </a:rPr>
                        <a:t>ID/</a:t>
                      </a:r>
                      <a:r>
                        <a:rPr kumimoji="1" lang="ja-JP" altLang="ja-JP" sz="900" b="0" u="none" strike="noStrike" kern="1200" cap="none" spc="0" normalizeH="0" baseline="0" dirty="0">
                          <a:ln>
                            <a:noFill/>
                          </a:ln>
                          <a:solidFill>
                            <a:schemeClr val="accent3"/>
                          </a:solidFill>
                          <a:effectLst/>
                          <a:uLnTx/>
                          <a:uFillTx/>
                          <a:latin typeface="メイリオ"/>
                          <a:ea typeface="メイリオ"/>
                          <a:cs typeface="+mn-cs"/>
                        </a:rPr>
                        <a:t>キャンペーン</a:t>
                      </a:r>
                      <a:r>
                        <a:rPr kumimoji="1" lang="en-US" altLang="ja-JP" sz="900" b="0" u="none" strike="noStrike" kern="1200" cap="none" spc="0" normalizeH="0" baseline="0" dirty="0">
                          <a:ln>
                            <a:noFill/>
                          </a:ln>
                          <a:solidFill>
                            <a:schemeClr val="accent3"/>
                          </a:solidFill>
                          <a:effectLst/>
                          <a:uLnTx/>
                          <a:uFillTx/>
                          <a:latin typeface="メイリオ"/>
                          <a:ea typeface="メイリオ"/>
                          <a:cs typeface="+mn-cs"/>
                        </a:rPr>
                        <a:t>ID/</a:t>
                      </a:r>
                      <a:r>
                        <a:rPr kumimoji="1" lang="ja-JP" altLang="ja-JP" sz="900" b="0" u="none" strike="noStrike" kern="1200" cap="none" spc="0" normalizeH="0" baseline="0" dirty="0">
                          <a:ln>
                            <a:noFill/>
                          </a:ln>
                          <a:solidFill>
                            <a:schemeClr val="accent3"/>
                          </a:solidFill>
                          <a:effectLst/>
                          <a:uLnTx/>
                          <a:uFillTx/>
                          <a:latin typeface="メイリオ"/>
                          <a:ea typeface="メイリオ"/>
                          <a:cs typeface="+mn-cs"/>
                        </a:rPr>
                        <a:t>金額をメールでご連絡ください</a:t>
                      </a:r>
                      <a:endParaRPr kumimoji="1" lang="ja-JP" altLang="en-US" sz="900" b="0" u="none" strike="noStrike" kern="1200" cap="none" spc="0" normalizeH="0" baseline="0" dirty="0">
                        <a:ln>
                          <a:noFill/>
                        </a:ln>
                        <a:solidFill>
                          <a:schemeClr val="accent3"/>
                        </a:solidFill>
                        <a:effectLst/>
                        <a:uLnTx/>
                        <a:uFillTx/>
                        <a:latin typeface="メイリオ"/>
                        <a:ea typeface="メイリオ"/>
                        <a:cs typeface="+mn-cs"/>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84709290"/>
                  </a:ext>
                </a:extLst>
              </a:tr>
            </a:tbl>
          </a:graphicData>
        </a:graphic>
      </p:graphicFrame>
    </p:spTree>
    <p:extLst>
      <p:ext uri="{BB962C8B-B14F-4D97-AF65-F5344CB8AC3E}">
        <p14:creationId xmlns:p14="http://schemas.microsoft.com/office/powerpoint/2010/main" val="30373981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pic>
        <p:nvPicPr>
          <p:cNvPr id="4" name="図プレースホルダー 3" descr="アイコン&#10;&#10;自動的に生成された説明">
            <a:extLst>
              <a:ext uri="{FF2B5EF4-FFF2-40B4-BE49-F238E27FC236}">
                <a16:creationId xmlns:a16="http://schemas.microsoft.com/office/drawing/2014/main" id="{AB90AA0C-00C1-E4BC-0F6A-88930271171D}"/>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05</a:t>
            </a:r>
            <a:endParaRPr kumimoji="1" lang="ja-JP" altLang="en-US"/>
          </a:p>
        </p:txBody>
      </p:sp>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kumimoji="1" lang="ja-JP" altLang="en-US"/>
              <a:t>実施フロー</a:t>
            </a:r>
          </a:p>
        </p:txBody>
      </p:sp>
    </p:spTree>
    <p:extLst>
      <p:ext uri="{BB962C8B-B14F-4D97-AF65-F5344CB8AC3E}">
        <p14:creationId xmlns:p14="http://schemas.microsoft.com/office/powerpoint/2010/main" val="40221951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a:t>実施フロー</a:t>
            </a:r>
          </a:p>
        </p:txBody>
      </p:sp>
      <p:sp>
        <p:nvSpPr>
          <p:cNvPr id="20" name="テキスト ボックス 19">
            <a:extLst>
              <a:ext uri="{FF2B5EF4-FFF2-40B4-BE49-F238E27FC236}">
                <a16:creationId xmlns:a16="http://schemas.microsoft.com/office/drawing/2014/main" id="{2C11B09B-C5F9-F3FD-8D29-D14610C63E33}"/>
              </a:ext>
            </a:extLst>
          </p:cNvPr>
          <p:cNvSpPr txBox="1"/>
          <p:nvPr/>
        </p:nvSpPr>
        <p:spPr>
          <a:xfrm>
            <a:off x="1490249" y="5898096"/>
            <a:ext cx="9358279" cy="657872"/>
          </a:xfrm>
          <a:prstGeom prst="rect">
            <a:avLst/>
          </a:prstGeom>
          <a:noFill/>
        </p:spPr>
        <p:txBody>
          <a:bodyPr wrap="square" lIns="0" tIns="0" rIns="0" bIns="0">
            <a:spAutoFit/>
          </a:bodyPr>
          <a:lstStyle/>
          <a:p>
            <a:pPr>
              <a:lnSpc>
                <a:spcPct val="120000"/>
              </a:lnSpc>
              <a:defRPr/>
            </a:pPr>
            <a:r>
              <a:rPr kumimoji="0" lang="en-US" altLang="ja-JP" sz="900" kern="0" dirty="0">
                <a:solidFill>
                  <a:schemeClr val="accent3"/>
                </a:solidFill>
                <a:latin typeface="メイリオ"/>
              </a:rPr>
              <a:t>※</a:t>
            </a:r>
            <a:r>
              <a:rPr kumimoji="0" lang="ja-JP" altLang="en-US" sz="900" kern="0" dirty="0">
                <a:solidFill>
                  <a:schemeClr val="accent3"/>
                </a:solidFill>
                <a:latin typeface="メイリオ"/>
              </a:rPr>
              <a:t>③の工程において、原則</a:t>
            </a:r>
            <a:r>
              <a:rPr kumimoji="0" lang="en-US" altLang="ja-JP" sz="900" kern="0" dirty="0">
                <a:solidFill>
                  <a:schemeClr val="accent3"/>
                </a:solidFill>
                <a:latin typeface="メイリオ"/>
              </a:rPr>
              <a:t>2</a:t>
            </a:r>
            <a:r>
              <a:rPr kumimoji="0" lang="ja-JP" altLang="en-US" sz="900" kern="0" dirty="0">
                <a:solidFill>
                  <a:schemeClr val="accent3"/>
                </a:solidFill>
                <a:latin typeface="メイリオ"/>
              </a:rPr>
              <a:t>回までの修正となります。</a:t>
            </a:r>
            <a:endParaRPr kumimoji="0" lang="en-US" altLang="ja-JP" sz="900" kern="0" dirty="0">
              <a:solidFill>
                <a:schemeClr val="accent3"/>
              </a:solidFill>
              <a:latin typeface="メイリオ"/>
            </a:endParaRPr>
          </a:p>
          <a:p>
            <a:pPr>
              <a:lnSpc>
                <a:spcPct val="120000"/>
              </a:lnSpc>
              <a:defRPr/>
            </a:pPr>
            <a:r>
              <a:rPr kumimoji="0" lang="en-US" altLang="ja-JP" sz="900" kern="0" dirty="0">
                <a:solidFill>
                  <a:schemeClr val="accent3"/>
                </a:solidFill>
                <a:latin typeface="メイリオ"/>
              </a:rPr>
              <a:t>※</a:t>
            </a:r>
            <a:r>
              <a:rPr kumimoji="0" lang="ja-JP" altLang="en-US" sz="900" kern="0" dirty="0">
                <a:solidFill>
                  <a:schemeClr val="accent3"/>
                </a:solidFill>
                <a:latin typeface="メイリオ"/>
              </a:rPr>
              <a:t>薬機法など、法的な規制がかかる商品、プロモーションでは、制作期間が増加する場合があります。</a:t>
            </a:r>
            <a:br>
              <a:rPr kumimoji="0" lang="en-US" altLang="ja-JP" sz="900" kern="0" dirty="0">
                <a:solidFill>
                  <a:schemeClr val="accent3"/>
                </a:solidFill>
                <a:latin typeface="メイリオ"/>
              </a:rPr>
            </a:br>
            <a:r>
              <a:rPr kumimoji="0" lang="en-US" altLang="ja-JP" sz="900" kern="0" dirty="0">
                <a:solidFill>
                  <a:schemeClr val="accent3"/>
                </a:solidFill>
                <a:latin typeface="メイリオ"/>
              </a:rPr>
              <a:t>※</a:t>
            </a:r>
            <a:r>
              <a:rPr kumimoji="0" lang="ja-JP" altLang="en-US" sz="900" kern="0" dirty="0">
                <a:solidFill>
                  <a:schemeClr val="accent3"/>
                </a:solidFill>
                <a:latin typeface="メイリオ"/>
              </a:rPr>
              <a:t>企画や取材等の内容によって、制作期間が変動します。実施が確定した段階で正式なスケジュールを広告主様に提出し、こちらの確認回数や</a:t>
            </a:r>
            <a:r>
              <a:rPr kumimoji="0" lang="ja-JP" altLang="en-US" sz="900" kern="0">
                <a:solidFill>
                  <a:schemeClr val="accent3"/>
                </a:solidFill>
                <a:latin typeface="メイリオ"/>
              </a:rPr>
              <a:t>期間にしたがって</a:t>
            </a:r>
            <a:r>
              <a:rPr kumimoji="0" lang="ja-JP" altLang="en-US" sz="900" kern="0" dirty="0">
                <a:solidFill>
                  <a:schemeClr val="accent3"/>
                </a:solidFill>
                <a:latin typeface="メイリオ"/>
              </a:rPr>
              <a:t>進行</a:t>
            </a:r>
            <a:r>
              <a:rPr kumimoji="0" lang="ja-JP" altLang="en-US" sz="900" kern="0">
                <a:solidFill>
                  <a:schemeClr val="accent3"/>
                </a:solidFill>
                <a:latin typeface="メイリオ"/>
              </a:rPr>
              <a:t>いただきます。</a:t>
            </a:r>
            <a:endParaRPr kumimoji="0" lang="en-US" altLang="ja-JP" sz="900" kern="0" dirty="0">
              <a:solidFill>
                <a:schemeClr val="accent3"/>
              </a:solidFill>
              <a:latin typeface="メイリオ"/>
            </a:endParaRPr>
          </a:p>
          <a:p>
            <a:pPr>
              <a:lnSpc>
                <a:spcPct val="120000"/>
              </a:lnSpc>
              <a:defRPr/>
            </a:pPr>
            <a:r>
              <a:rPr kumimoji="0" lang="en-US" altLang="ja-JP" sz="900" kern="0" dirty="0">
                <a:solidFill>
                  <a:schemeClr val="accent3"/>
                </a:solidFill>
                <a:latin typeface="メイリオ"/>
              </a:rPr>
              <a:t>   </a:t>
            </a:r>
            <a:r>
              <a:rPr kumimoji="0" lang="ja-JP" altLang="en-US" sz="900" kern="0">
                <a:solidFill>
                  <a:schemeClr val="accent3"/>
                </a:solidFill>
                <a:latin typeface="メイリオ"/>
              </a:rPr>
              <a:t>ただし</a:t>
            </a:r>
            <a:r>
              <a:rPr kumimoji="0" lang="ja-JP" altLang="en-US" sz="900" kern="0" dirty="0">
                <a:solidFill>
                  <a:schemeClr val="accent3"/>
                </a:solidFill>
                <a:latin typeface="メイリオ"/>
              </a:rPr>
              <a:t>、制作の進捗状況により進行途中でスケジュールを変更させていただく場合が</a:t>
            </a:r>
            <a:r>
              <a:rPr kumimoji="0" lang="ja-JP" altLang="en-US" sz="900" kern="0">
                <a:solidFill>
                  <a:schemeClr val="accent3"/>
                </a:solidFill>
                <a:latin typeface="メイリオ"/>
              </a:rPr>
              <a:t>あります。</a:t>
            </a:r>
            <a:endParaRPr kumimoji="0" lang="en-US" altLang="ja-JP" sz="900" kern="0" dirty="0">
              <a:solidFill>
                <a:schemeClr val="accent3"/>
              </a:solidFill>
              <a:latin typeface="メイリオ"/>
            </a:endParaRPr>
          </a:p>
        </p:txBody>
      </p:sp>
      <p:sp>
        <p:nvSpPr>
          <p:cNvPr id="21" name="テキスト ボックス 20">
            <a:extLst>
              <a:ext uri="{FF2B5EF4-FFF2-40B4-BE49-F238E27FC236}">
                <a16:creationId xmlns:a16="http://schemas.microsoft.com/office/drawing/2014/main" id="{0A4985E0-7E5B-24A2-0A9C-1789F4A38274}"/>
              </a:ext>
            </a:extLst>
          </p:cNvPr>
          <p:cNvSpPr txBox="1"/>
          <p:nvPr/>
        </p:nvSpPr>
        <p:spPr>
          <a:xfrm>
            <a:off x="1415480" y="2638815"/>
            <a:ext cx="8733560" cy="3106235"/>
          </a:xfrm>
          <a:prstGeom prst="rect">
            <a:avLst/>
          </a:prstGeom>
          <a:noFill/>
        </p:spPr>
        <p:txBody>
          <a:bodyPr wrap="square" anchor="t">
            <a:spAutoFit/>
          </a:bodyPr>
          <a:lstStyle/>
          <a:p>
            <a:pPr marL="342900" indent="-342900">
              <a:lnSpc>
                <a:spcPct val="120000"/>
              </a:lnSpc>
              <a:spcBef>
                <a:spcPts val="600"/>
              </a:spcBef>
              <a:buSzPct val="120000"/>
              <a:buFont typeface="+mj-ea"/>
              <a:buAutoNum type="circleNumDbPlain"/>
              <a:defRPr/>
            </a:pPr>
            <a:r>
              <a:rPr kumimoji="0" lang="ja-JP" altLang="en-US" sz="1400" b="1" kern="0">
                <a:solidFill>
                  <a:schemeClr val="accent3"/>
                </a:solidFill>
                <a:latin typeface="メイリオ"/>
              </a:rPr>
              <a:t>オリエンテーション実施</a:t>
            </a:r>
            <a:br>
              <a:rPr kumimoji="0" lang="en-US" altLang="ja-JP" sz="1400" b="1" kern="0" dirty="0">
                <a:solidFill>
                  <a:schemeClr val="accent3"/>
                </a:solidFill>
                <a:latin typeface="メイリオ"/>
              </a:rPr>
            </a:br>
            <a:r>
              <a:rPr kumimoji="0" lang="ja-JP" altLang="en-US" sz="1100" b="1" kern="0">
                <a:solidFill>
                  <a:schemeClr val="accent3"/>
                </a:solidFill>
                <a:latin typeface="メイリオ"/>
              </a:rPr>
              <a:t>誰</a:t>
            </a:r>
            <a:r>
              <a:rPr kumimoji="0" lang="ja-JP" altLang="en-US" sz="1100" b="1" kern="0" dirty="0">
                <a:solidFill>
                  <a:schemeClr val="accent3"/>
                </a:solidFill>
                <a:latin typeface="メイリオ"/>
              </a:rPr>
              <a:t>に向けて何のために実施するのか、目的を明確</a:t>
            </a:r>
            <a:r>
              <a:rPr kumimoji="0" lang="ja-JP" altLang="en-US" sz="1100" kern="0" dirty="0">
                <a:solidFill>
                  <a:schemeClr val="accent3"/>
                </a:solidFill>
                <a:latin typeface="メイリオ"/>
              </a:rPr>
              <a:t>に</a:t>
            </a:r>
            <a:r>
              <a:rPr kumimoji="0" lang="ja-JP" altLang="en-US" sz="1100" kern="0">
                <a:solidFill>
                  <a:schemeClr val="accent3"/>
                </a:solidFill>
                <a:latin typeface="メイリオ"/>
              </a:rPr>
              <a:t>します。</a:t>
            </a:r>
            <a:br>
              <a:rPr kumimoji="0" lang="en-US" altLang="ja-JP" sz="1100" kern="0" dirty="0">
                <a:solidFill>
                  <a:schemeClr val="accent3"/>
                </a:solidFill>
                <a:latin typeface="メイリオ"/>
              </a:rPr>
            </a:br>
            <a:r>
              <a:rPr kumimoji="0" lang="en-US" altLang="ja-JP" sz="1100" kern="0" dirty="0">
                <a:solidFill>
                  <a:schemeClr val="accent3"/>
                </a:solidFill>
                <a:latin typeface="メイリオ"/>
              </a:rPr>
              <a:t>※</a:t>
            </a:r>
            <a:r>
              <a:rPr kumimoji="0" lang="ja-JP" altLang="en-US" sz="1100" kern="0" dirty="0">
                <a:solidFill>
                  <a:schemeClr val="accent3"/>
                </a:solidFill>
                <a:latin typeface="メイリオ"/>
              </a:rPr>
              <a:t>制作・掲載内容が固まり次第、代理店様より、所定の手続きにて正式にお申し込み</a:t>
            </a:r>
            <a:r>
              <a:rPr kumimoji="0" lang="ja-JP" altLang="en-US" sz="1100" kern="0">
                <a:solidFill>
                  <a:schemeClr val="accent3"/>
                </a:solidFill>
                <a:latin typeface="メイリオ"/>
              </a:rPr>
              <a:t>いただきます。</a:t>
            </a:r>
            <a:endParaRPr kumimoji="0" lang="ja-JP" altLang="en-US" sz="900" kern="0" dirty="0">
              <a:solidFill>
                <a:schemeClr val="accent3"/>
              </a:solidFill>
              <a:latin typeface="メイリオ"/>
            </a:endParaRPr>
          </a:p>
          <a:p>
            <a:pPr marL="342900" indent="-342900">
              <a:lnSpc>
                <a:spcPct val="120000"/>
              </a:lnSpc>
              <a:spcBef>
                <a:spcPts val="600"/>
              </a:spcBef>
              <a:buSzPct val="120000"/>
              <a:buFont typeface="+mj-ea"/>
              <a:buAutoNum type="circleNumDbPlain"/>
              <a:defRPr/>
            </a:pPr>
            <a:r>
              <a:rPr kumimoji="0" lang="ja-JP" altLang="en-US" sz="1400" b="1" kern="0">
                <a:solidFill>
                  <a:schemeClr val="accent3"/>
                </a:solidFill>
                <a:latin typeface="メイリオ"/>
              </a:rPr>
              <a:t>インタラクション</a:t>
            </a:r>
            <a:r>
              <a:rPr kumimoji="0" lang="ja-JP" altLang="en-US" sz="1400" b="1" kern="0" dirty="0">
                <a:solidFill>
                  <a:schemeClr val="accent3"/>
                </a:solidFill>
                <a:latin typeface="メイリオ"/>
              </a:rPr>
              <a:t>案のご提出</a:t>
            </a:r>
            <a:r>
              <a:rPr kumimoji="0" lang="en-US" altLang="ja-JP" sz="1400" b="1" kern="0" dirty="0">
                <a:solidFill>
                  <a:schemeClr val="accent3"/>
                </a:solidFill>
                <a:latin typeface="メイリオ"/>
              </a:rPr>
              <a:t>/</a:t>
            </a:r>
            <a:r>
              <a:rPr kumimoji="0" lang="ja-JP" altLang="en-US" sz="1400" b="1" kern="0">
                <a:solidFill>
                  <a:schemeClr val="accent3"/>
                </a:solidFill>
                <a:latin typeface="メイリオ"/>
              </a:rPr>
              <a:t>ご確認</a:t>
            </a:r>
            <a:br>
              <a:rPr kumimoji="0" lang="en-US" altLang="ja-JP" sz="1400" b="1" kern="0" dirty="0">
                <a:solidFill>
                  <a:schemeClr val="accent3"/>
                </a:solidFill>
                <a:latin typeface="メイリオ"/>
              </a:rPr>
            </a:br>
            <a:r>
              <a:rPr kumimoji="0" lang="ja-JP" altLang="en-US" sz="1100" kern="0">
                <a:solidFill>
                  <a:schemeClr val="accent3"/>
                </a:solidFill>
                <a:latin typeface="メイリオ"/>
              </a:rPr>
              <a:t>弊社</a:t>
            </a:r>
            <a:r>
              <a:rPr kumimoji="0" lang="ja-JP" altLang="en-US" sz="1100" kern="0" dirty="0">
                <a:solidFill>
                  <a:schemeClr val="accent3"/>
                </a:solidFill>
                <a:latin typeface="メイリオ"/>
              </a:rPr>
              <a:t>よりインタラクション案をご提案し、広告主様と擦り合わせの上、内容を確定</a:t>
            </a:r>
            <a:r>
              <a:rPr kumimoji="0" lang="ja-JP" altLang="en-US" sz="1100" kern="0">
                <a:solidFill>
                  <a:schemeClr val="accent3"/>
                </a:solidFill>
                <a:latin typeface="メイリオ"/>
              </a:rPr>
              <a:t>させます。</a:t>
            </a:r>
            <a:endParaRPr kumimoji="0" lang="en-US" altLang="ja-JP" sz="900" b="1" kern="0" dirty="0">
              <a:solidFill>
                <a:schemeClr val="accent3"/>
              </a:solidFill>
              <a:latin typeface="メイリオ"/>
            </a:endParaRPr>
          </a:p>
          <a:p>
            <a:pPr marL="342900" indent="-342900">
              <a:lnSpc>
                <a:spcPct val="120000"/>
              </a:lnSpc>
              <a:spcBef>
                <a:spcPts val="600"/>
              </a:spcBef>
              <a:buSzPct val="120000"/>
              <a:buFont typeface="+mj-ea"/>
              <a:buAutoNum type="circleNumDbPlain"/>
              <a:defRPr/>
            </a:pPr>
            <a:r>
              <a:rPr kumimoji="0" lang="ja-JP" altLang="en-US" sz="1400" b="1" kern="0">
                <a:solidFill>
                  <a:schemeClr val="accent3"/>
                </a:solidFill>
                <a:latin typeface="メイリオ"/>
              </a:rPr>
              <a:t>インタラクションの</a:t>
            </a:r>
            <a:r>
              <a:rPr kumimoji="0" lang="ja-JP" altLang="en-US" sz="1400" b="1" kern="0" dirty="0">
                <a:solidFill>
                  <a:schemeClr val="accent3"/>
                </a:solidFill>
                <a:latin typeface="メイリオ"/>
              </a:rPr>
              <a:t>ご提出</a:t>
            </a:r>
            <a:r>
              <a:rPr kumimoji="0" lang="en-US" altLang="ja-JP" sz="1400" b="1" kern="0" dirty="0">
                <a:solidFill>
                  <a:schemeClr val="accent3"/>
                </a:solidFill>
                <a:latin typeface="メイリオ"/>
              </a:rPr>
              <a:t>/</a:t>
            </a:r>
            <a:r>
              <a:rPr kumimoji="0" lang="ja-JP" altLang="en-US" sz="1400" b="1" kern="0">
                <a:solidFill>
                  <a:schemeClr val="accent3"/>
                </a:solidFill>
                <a:latin typeface="メイリオ"/>
              </a:rPr>
              <a:t>ご確認</a:t>
            </a:r>
            <a:br>
              <a:rPr kumimoji="0" lang="en-US" altLang="ja-JP" sz="1400" b="1" kern="0" dirty="0">
                <a:solidFill>
                  <a:schemeClr val="accent3"/>
                </a:solidFill>
                <a:latin typeface="メイリオ"/>
              </a:rPr>
            </a:br>
            <a:r>
              <a:rPr kumimoji="0" lang="ja-JP" altLang="en-US" sz="1100" kern="0">
                <a:solidFill>
                  <a:schemeClr val="accent3"/>
                </a:solidFill>
                <a:latin typeface="メイリオ"/>
              </a:rPr>
              <a:t>②</a:t>
            </a:r>
            <a:r>
              <a:rPr kumimoji="0" lang="ja-JP" altLang="en-US" sz="1100" kern="0" dirty="0">
                <a:solidFill>
                  <a:schemeClr val="accent3"/>
                </a:solidFill>
                <a:latin typeface="メイリオ"/>
              </a:rPr>
              <a:t>で確定させた内容に基づいてインタラクションをご提案し、広告主様ご確認の上要素を確定</a:t>
            </a:r>
            <a:r>
              <a:rPr kumimoji="0" lang="ja-JP" altLang="en-US" sz="1100" kern="0">
                <a:solidFill>
                  <a:schemeClr val="accent3"/>
                </a:solidFill>
                <a:latin typeface="メイリオ"/>
              </a:rPr>
              <a:t>します。　　　　</a:t>
            </a:r>
            <a:endParaRPr kumimoji="0" lang="ja-JP" altLang="en-US" sz="900" kern="0" dirty="0">
              <a:solidFill>
                <a:schemeClr val="accent3"/>
              </a:solidFill>
              <a:latin typeface="メイリオ"/>
            </a:endParaRPr>
          </a:p>
          <a:p>
            <a:pPr marL="342900" indent="-342900">
              <a:lnSpc>
                <a:spcPct val="120000"/>
              </a:lnSpc>
              <a:spcBef>
                <a:spcPts val="600"/>
              </a:spcBef>
              <a:buSzPct val="120000"/>
              <a:buFont typeface="+mj-ea"/>
              <a:buAutoNum type="circleNumDbPlain"/>
              <a:defRPr/>
            </a:pPr>
            <a:r>
              <a:rPr kumimoji="0" lang="en-US" altLang="ja-JP" sz="1400" b="1" kern="0" dirty="0">
                <a:solidFill>
                  <a:schemeClr val="accent3"/>
                </a:solidFill>
                <a:latin typeface="メイリオ"/>
              </a:rPr>
              <a:t>HTML</a:t>
            </a:r>
            <a:r>
              <a:rPr kumimoji="0" lang="ja-JP" altLang="en-US" sz="1400" b="1" kern="0" dirty="0" err="1">
                <a:solidFill>
                  <a:schemeClr val="accent3"/>
                </a:solidFill>
                <a:latin typeface="メイリオ"/>
              </a:rPr>
              <a:t>での</a:t>
            </a:r>
            <a:r>
              <a:rPr kumimoji="0" lang="ja-JP" altLang="en-US" sz="1400" b="1" kern="0" dirty="0">
                <a:solidFill>
                  <a:schemeClr val="accent3"/>
                </a:solidFill>
                <a:latin typeface="メイリオ"/>
              </a:rPr>
              <a:t>動作確認</a:t>
            </a:r>
            <a:r>
              <a:rPr kumimoji="0" lang="en-US" altLang="ja-JP" sz="1400" b="1" kern="0" dirty="0">
                <a:solidFill>
                  <a:schemeClr val="accent3"/>
                </a:solidFill>
                <a:latin typeface="メイリオ"/>
              </a:rPr>
              <a:t>/</a:t>
            </a:r>
            <a:r>
              <a:rPr kumimoji="0" lang="ja-JP" altLang="en-US" sz="1400" b="1" kern="0">
                <a:solidFill>
                  <a:schemeClr val="accent3"/>
                </a:solidFill>
                <a:latin typeface="メイリオ"/>
              </a:rPr>
              <a:t>校了</a:t>
            </a:r>
            <a:br>
              <a:rPr kumimoji="0" lang="en-US" altLang="ja-JP" sz="1400" b="1" kern="0" dirty="0">
                <a:solidFill>
                  <a:schemeClr val="accent3"/>
                </a:solidFill>
                <a:latin typeface="メイリオ"/>
              </a:rPr>
            </a:br>
            <a:r>
              <a:rPr kumimoji="0" lang="ja-JP" altLang="en-US" sz="1100" kern="0">
                <a:solidFill>
                  <a:schemeClr val="accent3"/>
                </a:solidFill>
                <a:latin typeface="メイリオ"/>
              </a:rPr>
              <a:t>テストサーバー上</a:t>
            </a:r>
            <a:r>
              <a:rPr kumimoji="0" lang="ja-JP" altLang="en-US" sz="1100" kern="0" dirty="0">
                <a:solidFill>
                  <a:schemeClr val="accent3"/>
                </a:solidFill>
                <a:latin typeface="メイリオ"/>
              </a:rPr>
              <a:t>もしくは</a:t>
            </a:r>
            <a:r>
              <a:rPr kumimoji="0" lang="en-US" altLang="ja-JP" sz="1100" kern="0" dirty="0">
                <a:solidFill>
                  <a:schemeClr val="accent3"/>
                </a:solidFill>
                <a:latin typeface="メイリオ"/>
              </a:rPr>
              <a:t>HTML</a:t>
            </a:r>
            <a:r>
              <a:rPr kumimoji="0" lang="ja-JP" altLang="en-US" sz="1100" kern="0" dirty="0">
                <a:solidFill>
                  <a:schemeClr val="accent3"/>
                </a:solidFill>
                <a:latin typeface="メイリオ"/>
              </a:rPr>
              <a:t>ファイルにて、企画ページの動作確認を行っていただき校了と</a:t>
            </a:r>
            <a:r>
              <a:rPr kumimoji="0" lang="ja-JP" altLang="en-US" sz="1100" kern="0">
                <a:solidFill>
                  <a:schemeClr val="accent3"/>
                </a:solidFill>
                <a:latin typeface="メイリオ"/>
              </a:rPr>
              <a:t>なります。</a:t>
            </a:r>
            <a:br>
              <a:rPr kumimoji="0" lang="en-US" altLang="ja-JP" sz="1100" kern="0" dirty="0">
                <a:solidFill>
                  <a:schemeClr val="accent3"/>
                </a:solidFill>
                <a:latin typeface="メイリオ"/>
              </a:rPr>
            </a:br>
            <a:r>
              <a:rPr kumimoji="0" lang="en-US" altLang="ja-JP" sz="1100" kern="0" dirty="0">
                <a:solidFill>
                  <a:schemeClr val="accent3"/>
                </a:solidFill>
                <a:latin typeface="メイリオ"/>
              </a:rPr>
              <a:t>※</a:t>
            </a:r>
            <a:r>
              <a:rPr kumimoji="0" lang="ja-JP" altLang="en-US" sz="1100" kern="0" dirty="0">
                <a:solidFill>
                  <a:schemeClr val="accent3"/>
                </a:solidFill>
                <a:latin typeface="メイリオ"/>
              </a:rPr>
              <a:t>原則として、この段階での修正はお受け</a:t>
            </a:r>
            <a:r>
              <a:rPr kumimoji="0" lang="ja-JP" altLang="en-US" sz="1100" kern="0">
                <a:solidFill>
                  <a:schemeClr val="accent3"/>
                </a:solidFill>
                <a:latin typeface="メイリオ"/>
              </a:rPr>
              <a:t>できません。</a:t>
            </a:r>
            <a:endParaRPr kumimoji="0" lang="ja-JP" altLang="en-US" sz="900" kern="0" dirty="0">
              <a:solidFill>
                <a:schemeClr val="accent3"/>
              </a:solidFill>
              <a:latin typeface="メイリオ"/>
            </a:endParaRPr>
          </a:p>
          <a:p>
            <a:pPr marL="342900" indent="-342900">
              <a:lnSpc>
                <a:spcPct val="120000"/>
              </a:lnSpc>
              <a:spcBef>
                <a:spcPts val="600"/>
              </a:spcBef>
              <a:buSzPct val="120000"/>
              <a:buFont typeface="+mj-ea"/>
              <a:buAutoNum type="circleNumDbPlain"/>
              <a:defRPr/>
            </a:pPr>
            <a:r>
              <a:rPr kumimoji="0" lang="ja-JP" altLang="en-US" sz="1400" b="1" kern="0">
                <a:solidFill>
                  <a:schemeClr val="accent3"/>
                </a:solidFill>
                <a:latin typeface="メイリオ"/>
              </a:rPr>
              <a:t>弊社内</a:t>
            </a:r>
            <a:r>
              <a:rPr kumimoji="0" lang="ja-JP" altLang="en-US" sz="1400" b="1" kern="0" dirty="0">
                <a:solidFill>
                  <a:schemeClr val="accent3"/>
                </a:solidFill>
                <a:latin typeface="メイリオ"/>
              </a:rPr>
              <a:t>チェック</a:t>
            </a:r>
            <a:r>
              <a:rPr kumimoji="0" lang="en-US" altLang="ja-JP" sz="1400" b="1" kern="0" dirty="0">
                <a:solidFill>
                  <a:schemeClr val="accent3"/>
                </a:solidFill>
                <a:latin typeface="メイリオ"/>
              </a:rPr>
              <a:t>/</a:t>
            </a:r>
            <a:r>
              <a:rPr kumimoji="0" lang="ja-JP" altLang="en-US" sz="1400" b="1" kern="0" dirty="0">
                <a:solidFill>
                  <a:schemeClr val="accent3"/>
                </a:solidFill>
                <a:latin typeface="メイリオ"/>
              </a:rPr>
              <a:t>本番環境へ</a:t>
            </a:r>
            <a:r>
              <a:rPr kumimoji="0" lang="ja-JP" altLang="en-US" sz="1400" b="1" kern="0">
                <a:solidFill>
                  <a:schemeClr val="accent3"/>
                </a:solidFill>
                <a:latin typeface="メイリオ"/>
              </a:rPr>
              <a:t>のファイルアップ</a:t>
            </a:r>
            <a:br>
              <a:rPr kumimoji="0" lang="en-US" altLang="ja-JP" sz="1400" b="1" kern="0" dirty="0">
                <a:solidFill>
                  <a:schemeClr val="accent3"/>
                </a:solidFill>
                <a:latin typeface="メイリオ"/>
              </a:rPr>
            </a:br>
            <a:r>
              <a:rPr kumimoji="0" lang="ja-JP" altLang="en-US" sz="1100" kern="0">
                <a:solidFill>
                  <a:schemeClr val="accent3"/>
                </a:solidFill>
                <a:latin typeface="メイリオ"/>
              </a:rPr>
              <a:t>弊社</a:t>
            </a:r>
            <a:r>
              <a:rPr kumimoji="0" lang="ja-JP" altLang="en-US" sz="1100" kern="0" dirty="0">
                <a:solidFill>
                  <a:schemeClr val="accent3"/>
                </a:solidFill>
                <a:latin typeface="メイリオ"/>
              </a:rPr>
              <a:t>において最終確認を行った上で、本番公開を行います。</a:t>
            </a:r>
            <a:endParaRPr kumimoji="0" lang="en-US" altLang="ja-JP" sz="1100" kern="0" dirty="0">
              <a:solidFill>
                <a:schemeClr val="accent3"/>
              </a:solidFill>
              <a:latin typeface="メイリオ"/>
            </a:endParaRPr>
          </a:p>
        </p:txBody>
      </p:sp>
      <p:sp>
        <p:nvSpPr>
          <p:cNvPr id="22" name="ホームベース 21">
            <a:extLst>
              <a:ext uri="{FF2B5EF4-FFF2-40B4-BE49-F238E27FC236}">
                <a16:creationId xmlns:a16="http://schemas.microsoft.com/office/drawing/2014/main" id="{BF72B9B0-B141-BE70-B8DC-6EF2A8F5D977}"/>
              </a:ext>
            </a:extLst>
          </p:cNvPr>
          <p:cNvSpPr/>
          <p:nvPr/>
        </p:nvSpPr>
        <p:spPr>
          <a:xfrm>
            <a:off x="8767274" y="1380463"/>
            <a:ext cx="1800000"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掲載開始</a:t>
            </a:r>
            <a:endParaRPr kumimoji="0" lang="ja-JP" altLang="en-US" sz="1100" b="1" i="0" u="none" strike="noStrike" kern="0" cap="none" spc="100" normalizeH="0" baseline="0" noProof="0" dirty="0">
              <a:ln>
                <a:noFill/>
              </a:ln>
              <a:solidFill>
                <a:srgbClr val="FFFFFF"/>
              </a:solidFill>
              <a:effectLst/>
              <a:uLnTx/>
              <a:uFillTx/>
              <a:latin typeface="メイリオ"/>
              <a:ea typeface="メイリオ"/>
              <a:cs typeface="+mn-cs"/>
            </a:endParaRPr>
          </a:p>
        </p:txBody>
      </p:sp>
      <p:sp>
        <p:nvSpPr>
          <p:cNvPr id="23" name="ホームベース 22">
            <a:extLst>
              <a:ext uri="{FF2B5EF4-FFF2-40B4-BE49-F238E27FC236}">
                <a16:creationId xmlns:a16="http://schemas.microsoft.com/office/drawing/2014/main" id="{33FEC52C-E063-EAA8-55B6-D5B809CB5677}"/>
              </a:ext>
            </a:extLst>
          </p:cNvPr>
          <p:cNvSpPr/>
          <p:nvPr/>
        </p:nvSpPr>
        <p:spPr>
          <a:xfrm>
            <a:off x="7309918" y="1380463"/>
            <a:ext cx="1800000" cy="756000"/>
          </a:xfrm>
          <a:prstGeom prst="homePlate">
            <a:avLst/>
          </a:prstGeom>
          <a:solidFill>
            <a:srgbClr val="DC5976"/>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公開準備</a:t>
            </a:r>
            <a:endParaRPr kumimoji="0" lang="ja-JP" altLang="en-US" sz="1100" b="1" i="0" u="none" strike="noStrike" kern="0" cap="none" spc="100" normalizeH="0" baseline="0" noProof="0" dirty="0">
              <a:ln>
                <a:noFill/>
              </a:ln>
              <a:solidFill>
                <a:srgbClr val="FFFFFF"/>
              </a:solidFill>
              <a:effectLst/>
              <a:uLnTx/>
              <a:uFillTx/>
              <a:latin typeface="メイリオ"/>
              <a:ea typeface="メイリオ"/>
              <a:cs typeface="+mn-cs"/>
            </a:endParaRPr>
          </a:p>
        </p:txBody>
      </p:sp>
      <p:sp>
        <p:nvSpPr>
          <p:cNvPr id="24" name="円/楕円 23">
            <a:extLst>
              <a:ext uri="{FF2B5EF4-FFF2-40B4-BE49-F238E27FC236}">
                <a16:creationId xmlns:a16="http://schemas.microsoft.com/office/drawing/2014/main" id="{7578C353-0C09-CCE4-28F4-1BA73209C4CE}"/>
              </a:ext>
            </a:extLst>
          </p:cNvPr>
          <p:cNvSpPr>
            <a:spLocks noChangeAspect="1"/>
          </p:cNvSpPr>
          <p:nvPr/>
        </p:nvSpPr>
        <p:spPr>
          <a:xfrm>
            <a:off x="7549361" y="1074373"/>
            <a:ext cx="432000" cy="432000"/>
          </a:xfrm>
          <a:prstGeom prst="ellipse">
            <a:avLst/>
          </a:prstGeom>
          <a:solidFill>
            <a:srgbClr val="DC5976"/>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FFFFFF"/>
                </a:solidFill>
                <a:effectLst/>
                <a:uLnTx/>
                <a:uFillTx/>
                <a:latin typeface="メイリオ"/>
                <a:ea typeface="メイリオ"/>
                <a:cs typeface="+mn-cs"/>
              </a:rPr>
              <a:t>5</a:t>
            </a:r>
            <a:endPar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25" name="ホームベース 24">
            <a:extLst>
              <a:ext uri="{FF2B5EF4-FFF2-40B4-BE49-F238E27FC236}">
                <a16:creationId xmlns:a16="http://schemas.microsoft.com/office/drawing/2014/main" id="{38BC2714-4148-C4D6-CD43-1401811DCCA9}"/>
              </a:ext>
            </a:extLst>
          </p:cNvPr>
          <p:cNvSpPr/>
          <p:nvPr/>
        </p:nvSpPr>
        <p:spPr>
          <a:xfrm>
            <a:off x="5852560" y="1380463"/>
            <a:ext cx="1800000" cy="7560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テストアップ　</a:t>
            </a:r>
          </a:p>
        </p:txBody>
      </p:sp>
      <p:sp>
        <p:nvSpPr>
          <p:cNvPr id="26" name="円/楕円 25">
            <a:extLst>
              <a:ext uri="{FF2B5EF4-FFF2-40B4-BE49-F238E27FC236}">
                <a16:creationId xmlns:a16="http://schemas.microsoft.com/office/drawing/2014/main" id="{98170DAF-53D3-E65E-814A-A9C3079C253A}"/>
              </a:ext>
            </a:extLst>
          </p:cNvPr>
          <p:cNvSpPr>
            <a:spLocks noChangeAspect="1"/>
          </p:cNvSpPr>
          <p:nvPr/>
        </p:nvSpPr>
        <p:spPr>
          <a:xfrm>
            <a:off x="6073308" y="1074373"/>
            <a:ext cx="432000" cy="432000"/>
          </a:xfrm>
          <a:prstGeom prst="ellipse">
            <a:avLst/>
          </a:prstGeom>
          <a:solidFill>
            <a:srgbClr val="E791A4"/>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FFFFFF"/>
                </a:solidFill>
                <a:effectLst/>
                <a:uLnTx/>
                <a:uFillTx/>
                <a:latin typeface="メイリオ"/>
                <a:ea typeface="メイリオ"/>
                <a:cs typeface="+mn-cs"/>
              </a:rPr>
              <a:t>4</a:t>
            </a:r>
            <a:endPar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27" name="ホームベース 26">
            <a:extLst>
              <a:ext uri="{FF2B5EF4-FFF2-40B4-BE49-F238E27FC236}">
                <a16:creationId xmlns:a16="http://schemas.microsoft.com/office/drawing/2014/main" id="{F2EA1522-83CB-65E3-0F85-E68CF8E22250}"/>
              </a:ext>
            </a:extLst>
          </p:cNvPr>
          <p:cNvSpPr/>
          <p:nvPr/>
        </p:nvSpPr>
        <p:spPr>
          <a:xfrm>
            <a:off x="4395202" y="1380463"/>
            <a:ext cx="1800000" cy="756000"/>
          </a:xfrm>
          <a:prstGeom prst="homePlate">
            <a:avLst/>
          </a:prstGeom>
          <a:solidFill>
            <a:srgbClr val="F5F5F5">
              <a:lumMod val="50000"/>
            </a:srgbClr>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インタラク</a:t>
            </a:r>
            <a:endParaRPr kumimoji="0" lang="en-US" altLang="ja-JP" sz="1100" b="1" i="0" u="none" strike="noStrike" kern="0" cap="none" spc="100" normalizeH="0" baseline="0" noProof="0" dirty="0">
              <a:ln>
                <a:noFill/>
              </a:ln>
              <a:solidFill>
                <a:srgbClr val="FFFFFF"/>
              </a:solidFill>
              <a:effectLst/>
              <a:uLnTx/>
              <a:uFillTx/>
              <a:latin typeface="メイリオ"/>
              <a:ea typeface="メイリオ"/>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ション確定</a:t>
            </a:r>
            <a:endParaRPr kumimoji="0" lang="ja-JP" altLang="en-US" sz="1100" b="1" i="0" u="none" strike="noStrike" kern="0" cap="none" spc="100" normalizeH="0" baseline="0" noProof="0" dirty="0">
              <a:ln>
                <a:noFill/>
              </a:ln>
              <a:solidFill>
                <a:srgbClr val="FFFFFF"/>
              </a:solidFill>
              <a:effectLst/>
              <a:uLnTx/>
              <a:uFillTx/>
              <a:latin typeface="メイリオ"/>
              <a:ea typeface="メイリオ"/>
              <a:cs typeface="+mn-cs"/>
            </a:endParaRPr>
          </a:p>
        </p:txBody>
      </p:sp>
      <p:sp>
        <p:nvSpPr>
          <p:cNvPr id="28" name="円/楕円 27">
            <a:extLst>
              <a:ext uri="{FF2B5EF4-FFF2-40B4-BE49-F238E27FC236}">
                <a16:creationId xmlns:a16="http://schemas.microsoft.com/office/drawing/2014/main" id="{64B4F415-DBED-30DC-0B73-9D4C9C12B1BE}"/>
              </a:ext>
            </a:extLst>
          </p:cNvPr>
          <p:cNvSpPr>
            <a:spLocks noChangeAspect="1"/>
          </p:cNvSpPr>
          <p:nvPr/>
        </p:nvSpPr>
        <p:spPr>
          <a:xfrm>
            <a:off x="4597255" y="1074373"/>
            <a:ext cx="432000" cy="432000"/>
          </a:xfrm>
          <a:prstGeom prst="ellipse">
            <a:avLst/>
          </a:prstGeom>
          <a:solidFill>
            <a:srgbClr val="F5F5F5">
              <a:lumMod val="5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FFFFFF"/>
                </a:solidFill>
                <a:effectLst/>
                <a:uLnTx/>
                <a:uFillTx/>
                <a:latin typeface="メイリオ"/>
                <a:ea typeface="メイリオ"/>
                <a:cs typeface="+mn-cs"/>
              </a:rPr>
              <a:t>3</a:t>
            </a:r>
            <a:endPar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29" name="ホームベース 28">
            <a:extLst>
              <a:ext uri="{FF2B5EF4-FFF2-40B4-BE49-F238E27FC236}">
                <a16:creationId xmlns:a16="http://schemas.microsoft.com/office/drawing/2014/main" id="{358CB67C-3F33-0F46-AAA7-984443CDEF20}"/>
              </a:ext>
            </a:extLst>
          </p:cNvPr>
          <p:cNvSpPr/>
          <p:nvPr/>
        </p:nvSpPr>
        <p:spPr>
          <a:xfrm>
            <a:off x="2937844" y="1380463"/>
            <a:ext cx="1800000" cy="756000"/>
          </a:xfrm>
          <a:prstGeom prst="homePlate">
            <a:avLst/>
          </a:prstGeom>
          <a:solidFill>
            <a:srgbClr val="F5F5F5">
              <a:lumMod val="75000"/>
            </a:srgbClr>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000000"/>
                </a:solidFill>
                <a:effectLst/>
                <a:uLnTx/>
                <a:uFillTx/>
                <a:latin typeface="メイリオ"/>
                <a:ea typeface="メイリオ"/>
                <a:cs typeface="+mn-cs"/>
              </a:rPr>
              <a:t>インタラク</a:t>
            </a:r>
            <a:endParaRPr kumimoji="0" lang="en-US" altLang="ja-JP" sz="1100" b="1" i="0" u="none" strike="noStrike" kern="0" cap="none" spc="100" normalizeH="0" baseline="0" noProof="0" dirty="0">
              <a:ln>
                <a:noFill/>
              </a:ln>
              <a:solidFill>
                <a:srgbClr val="000000"/>
              </a:solidFill>
              <a:effectLst/>
              <a:uLnTx/>
              <a:uFillTx/>
              <a:latin typeface="メイリオ"/>
              <a:ea typeface="メイリオ"/>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000000"/>
                </a:solidFill>
                <a:effectLst/>
                <a:uLnTx/>
                <a:uFillTx/>
                <a:latin typeface="メイリオ"/>
                <a:ea typeface="メイリオ"/>
                <a:cs typeface="+mn-cs"/>
              </a:rPr>
              <a:t>ション案確定</a:t>
            </a:r>
            <a:endParaRPr kumimoji="0" lang="ja-JP" altLang="en-US" sz="1100" b="1" i="0" u="none" strike="noStrike" kern="0" cap="none" spc="100" normalizeH="0" baseline="0" noProof="0" dirty="0">
              <a:ln>
                <a:noFill/>
              </a:ln>
              <a:solidFill>
                <a:srgbClr val="000000"/>
              </a:solidFill>
              <a:effectLst/>
              <a:uLnTx/>
              <a:uFillTx/>
              <a:latin typeface="メイリオ"/>
              <a:ea typeface="メイリオ"/>
              <a:cs typeface="+mn-cs"/>
            </a:endParaRPr>
          </a:p>
        </p:txBody>
      </p:sp>
      <p:sp>
        <p:nvSpPr>
          <p:cNvPr id="30" name="円/楕円 29">
            <a:extLst>
              <a:ext uri="{FF2B5EF4-FFF2-40B4-BE49-F238E27FC236}">
                <a16:creationId xmlns:a16="http://schemas.microsoft.com/office/drawing/2014/main" id="{634163E2-00B1-A656-CAB9-62542E4011F5}"/>
              </a:ext>
            </a:extLst>
          </p:cNvPr>
          <p:cNvSpPr>
            <a:spLocks noChangeAspect="1"/>
          </p:cNvSpPr>
          <p:nvPr/>
        </p:nvSpPr>
        <p:spPr>
          <a:xfrm>
            <a:off x="3121202" y="1074373"/>
            <a:ext cx="432000" cy="432000"/>
          </a:xfrm>
          <a:prstGeom prst="ellipse">
            <a:avLst/>
          </a:prstGeom>
          <a:solidFill>
            <a:srgbClr val="F5F5F5">
              <a:lumMod val="75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FFFFFF"/>
                </a:solidFill>
                <a:effectLst/>
                <a:uLnTx/>
                <a:uFillTx/>
                <a:latin typeface="メイリオ"/>
                <a:ea typeface="メイリオ"/>
                <a:cs typeface="+mn-cs"/>
              </a:rPr>
              <a:t>2</a:t>
            </a:r>
            <a:endPar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31" name="ホームベース 30">
            <a:extLst>
              <a:ext uri="{FF2B5EF4-FFF2-40B4-BE49-F238E27FC236}">
                <a16:creationId xmlns:a16="http://schemas.microsoft.com/office/drawing/2014/main" id="{089EA0C8-65FF-2F33-DA53-B7878292F55A}"/>
              </a:ext>
            </a:extLst>
          </p:cNvPr>
          <p:cNvSpPr/>
          <p:nvPr/>
        </p:nvSpPr>
        <p:spPr>
          <a:xfrm>
            <a:off x="1480486" y="1380463"/>
            <a:ext cx="1800000" cy="756000"/>
          </a:xfrm>
          <a:prstGeom prst="homePlate">
            <a:avLst/>
          </a:prstGeom>
          <a:solidFill>
            <a:srgbClr val="EBEBEB"/>
          </a:solidFill>
          <a:ln w="50800" cap="flat" cmpd="sng" algn="ctr">
            <a:solidFill>
              <a:srgbClr val="FFFFFF"/>
            </a:solidFill>
            <a:prstDash val="solid"/>
          </a:ln>
          <a:effectLst/>
        </p:spPr>
        <p:txBody>
          <a:bodyPr rot="0" spcFirstLastPara="0" vertOverflow="overflow" horzOverflow="overflow" vert="horz" wrap="none" lIns="144000" tIns="108000" rIns="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000000"/>
                </a:solidFill>
                <a:effectLst/>
                <a:uLnTx/>
                <a:uFillTx/>
                <a:latin typeface="メイリオ"/>
                <a:ea typeface="メイリオ"/>
                <a:cs typeface="+mn-cs"/>
              </a:rPr>
              <a:t>お申し込み</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000000"/>
                </a:solidFill>
                <a:effectLst/>
                <a:uLnTx/>
                <a:uFillTx/>
                <a:latin typeface="メイリオ"/>
                <a:ea typeface="メイリオ"/>
                <a:cs typeface="+mn-cs"/>
              </a:rPr>
              <a:t>オリエンテーション</a:t>
            </a:r>
            <a:endParaRPr kumimoji="0" lang="ja-JP" altLang="en-US" sz="1100" b="1" i="0" u="none" strike="noStrike" kern="0" cap="none" spc="100" normalizeH="0" baseline="0" noProof="0" dirty="0">
              <a:ln>
                <a:noFill/>
              </a:ln>
              <a:solidFill>
                <a:srgbClr val="000000"/>
              </a:solidFill>
              <a:effectLst/>
              <a:uLnTx/>
              <a:uFillTx/>
              <a:latin typeface="メイリオ"/>
              <a:ea typeface="メイリオ"/>
              <a:cs typeface="+mn-cs"/>
            </a:endParaRPr>
          </a:p>
        </p:txBody>
      </p:sp>
      <p:sp>
        <p:nvSpPr>
          <p:cNvPr id="32" name="円/楕円 31">
            <a:extLst>
              <a:ext uri="{FF2B5EF4-FFF2-40B4-BE49-F238E27FC236}">
                <a16:creationId xmlns:a16="http://schemas.microsoft.com/office/drawing/2014/main" id="{7E9D6D6C-173B-4706-DF96-E577EF3CC40A}"/>
              </a:ext>
            </a:extLst>
          </p:cNvPr>
          <p:cNvSpPr>
            <a:spLocks noChangeAspect="1"/>
          </p:cNvSpPr>
          <p:nvPr/>
        </p:nvSpPr>
        <p:spPr>
          <a:xfrm>
            <a:off x="1645149" y="1074373"/>
            <a:ext cx="432000" cy="432000"/>
          </a:xfrm>
          <a:prstGeom prst="ellipse">
            <a:avLst/>
          </a:prstGeom>
          <a:solidFill>
            <a:srgbClr val="999999">
              <a:lumMod val="20000"/>
              <a:lumOff val="8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000000"/>
                </a:solidFill>
                <a:effectLst/>
                <a:uLnTx/>
                <a:uFillTx/>
                <a:latin typeface="メイリオ"/>
                <a:ea typeface="メイリオ"/>
                <a:cs typeface="+mn-cs"/>
              </a:rPr>
              <a:t>1</a:t>
            </a:r>
            <a:endParaRPr kumimoji="0" lang="ja-JP" altLang="en-US" sz="1200" b="1" i="0" u="none" strike="noStrike" kern="0" cap="none" spc="0" normalizeH="0" baseline="0" noProof="0" dirty="0">
              <a:ln>
                <a:noFill/>
              </a:ln>
              <a:solidFill>
                <a:srgbClr val="000000"/>
              </a:solidFill>
              <a:effectLst/>
              <a:uLnTx/>
              <a:uFillTx/>
              <a:latin typeface="メイリオ"/>
              <a:ea typeface="メイリオ"/>
              <a:cs typeface="+mn-cs"/>
            </a:endParaRPr>
          </a:p>
        </p:txBody>
      </p:sp>
      <p:cxnSp>
        <p:nvCxnSpPr>
          <p:cNvPr id="33" name="直線矢印コネクタ 32">
            <a:extLst>
              <a:ext uri="{FF2B5EF4-FFF2-40B4-BE49-F238E27FC236}">
                <a16:creationId xmlns:a16="http://schemas.microsoft.com/office/drawing/2014/main" id="{FDA91095-47A7-E1AF-19C2-1D045523D39B}"/>
              </a:ext>
            </a:extLst>
          </p:cNvPr>
          <p:cNvCxnSpPr>
            <a:cxnSpLocks/>
          </p:cNvCxnSpPr>
          <p:nvPr/>
        </p:nvCxnSpPr>
        <p:spPr>
          <a:xfrm>
            <a:off x="1490249" y="2375802"/>
            <a:ext cx="8782215" cy="0"/>
          </a:xfrm>
          <a:prstGeom prst="straightConnector1">
            <a:avLst/>
          </a:prstGeom>
          <a:noFill/>
          <a:ln w="28575" cap="flat" cmpd="sng" algn="ctr">
            <a:solidFill>
              <a:srgbClr val="C9002C"/>
            </a:solidFill>
            <a:prstDash val="sysDot"/>
            <a:headEnd type="triangle" w="lg" len="med"/>
            <a:tailEnd type="triangle" w="lg" len="med"/>
          </a:ln>
          <a:effectLst/>
        </p:spPr>
      </p:cxnSp>
      <p:sp>
        <p:nvSpPr>
          <p:cNvPr id="34" name="object 39">
            <a:extLst>
              <a:ext uri="{FF2B5EF4-FFF2-40B4-BE49-F238E27FC236}">
                <a16:creationId xmlns:a16="http://schemas.microsoft.com/office/drawing/2014/main" id="{4B1C7673-D2AF-E5F4-5BDB-E949B0FF57DC}"/>
              </a:ext>
            </a:extLst>
          </p:cNvPr>
          <p:cNvSpPr/>
          <p:nvPr/>
        </p:nvSpPr>
        <p:spPr>
          <a:xfrm>
            <a:off x="3937571" y="2244591"/>
            <a:ext cx="3887570" cy="288000"/>
          </a:xfrm>
          <a:prstGeom prst="roundRect">
            <a:avLst>
              <a:gd name="adj" fmla="val 50000"/>
            </a:avLst>
          </a:prstGeom>
          <a:solidFill>
            <a:srgbClr val="FFFFFF"/>
          </a:solidFill>
          <a:ln w="19050" cap="flat" cmpd="sng" algn="ctr">
            <a:solidFill>
              <a:srgbClr val="C9002C"/>
            </a:solidFill>
            <a:prstDash val="solid"/>
          </a:ln>
          <a:effectLst/>
        </p:spPr>
        <p:txBody>
          <a:bodyPr rot="0" spcFirstLastPara="0" vertOverflow="overflow" horzOverflow="overflow" vert="horz" wrap="none" lIns="91440" tIns="720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300" normalizeH="0" baseline="0" noProof="0">
                <a:ln>
                  <a:noFill/>
                </a:ln>
                <a:solidFill>
                  <a:srgbClr val="C9002C"/>
                </a:solidFill>
                <a:effectLst/>
                <a:uLnTx/>
                <a:uFillTx/>
                <a:latin typeface="Meiryo" panose="020B0604030504040204" pitchFamily="34" charset="-128"/>
                <a:cs typeface="+mn-lt"/>
              </a:rPr>
              <a:t>オリエン</a:t>
            </a:r>
            <a:r>
              <a:rPr kumimoji="0" lang="en-US" altLang="ja-JP" sz="1000" b="1" i="0" u="none" strike="noStrike" kern="0" cap="none" spc="300" normalizeH="0" baseline="0" noProof="0" dirty="0">
                <a:ln>
                  <a:noFill/>
                </a:ln>
                <a:solidFill>
                  <a:srgbClr val="C9002C"/>
                </a:solidFill>
                <a:effectLst/>
                <a:uLnTx/>
                <a:uFillTx/>
                <a:latin typeface="Meiryo" panose="020B0604030504040204" pitchFamily="34" charset="-128"/>
                <a:cs typeface="+mn-lt"/>
              </a:rPr>
              <a:t>-</a:t>
            </a:r>
            <a:r>
              <a:rPr kumimoji="0" lang="ja-JP" altLang="en-US" sz="1000" b="1" i="0" u="none" strike="noStrike" kern="0" cap="none" spc="300" normalizeH="0" baseline="0" noProof="0">
                <a:ln>
                  <a:noFill/>
                </a:ln>
                <a:solidFill>
                  <a:srgbClr val="C9002C"/>
                </a:solidFill>
                <a:effectLst/>
                <a:uLnTx/>
                <a:uFillTx/>
                <a:latin typeface="Meiryo" panose="020B0604030504040204" pitchFamily="34" charset="-128"/>
                <a:cs typeface="+mn-lt"/>
              </a:rPr>
              <a:t>掲載開始</a:t>
            </a:r>
            <a:r>
              <a:rPr kumimoji="0" lang="en-US" altLang="ja-JP" sz="1000" b="1" i="0" u="none" strike="noStrike" kern="0" cap="none" spc="300" normalizeH="0" baseline="0" noProof="0" dirty="0">
                <a:ln>
                  <a:noFill/>
                </a:ln>
                <a:solidFill>
                  <a:srgbClr val="C9002C"/>
                </a:solidFill>
                <a:effectLst/>
                <a:uLnTx/>
                <a:uFillTx/>
                <a:latin typeface="Meiryo" panose="020B0604030504040204" pitchFamily="34" charset="-128"/>
                <a:cs typeface="+mn-lt"/>
              </a:rPr>
              <a:t>  2</a:t>
            </a:r>
            <a:r>
              <a:rPr kumimoji="0" lang="ja-JP" altLang="en-US" sz="1000" b="1" i="0" u="none" strike="noStrike" kern="0" cap="none" spc="300" normalizeH="0" baseline="0" noProof="0">
                <a:ln>
                  <a:noFill/>
                </a:ln>
                <a:solidFill>
                  <a:srgbClr val="C9002C"/>
                </a:solidFill>
                <a:effectLst/>
                <a:uLnTx/>
                <a:uFillTx/>
                <a:latin typeface="Meiryo" panose="020B0604030504040204" pitchFamily="34" charset="-128"/>
                <a:cs typeface="+mn-lt"/>
              </a:rPr>
              <a:t>ヶ月</a:t>
            </a:r>
            <a:endParaRPr kumimoji="0" lang="en-US" altLang="ja-JP" sz="1000" b="1" i="0" u="none" strike="noStrike" kern="0" cap="none" spc="300" normalizeH="0" baseline="0" noProof="0" dirty="0">
              <a:ln>
                <a:noFill/>
              </a:ln>
              <a:solidFill>
                <a:srgbClr val="C9002C"/>
              </a:solidFill>
              <a:effectLst/>
              <a:uLnTx/>
              <a:uFillTx/>
              <a:latin typeface="Meiryo" panose="020B0604030504040204" pitchFamily="34" charset="-128"/>
              <a:cs typeface="+mn-lt"/>
            </a:endParaRPr>
          </a:p>
        </p:txBody>
      </p:sp>
      <p:pic>
        <p:nvPicPr>
          <p:cNvPr id="5" name="図プレースホルダー 15" descr="アイコン&#10;&#10;自動的に生成された説明">
            <a:extLst>
              <a:ext uri="{FF2B5EF4-FFF2-40B4-BE49-F238E27FC236}">
                <a16:creationId xmlns:a16="http://schemas.microsoft.com/office/drawing/2014/main" id="{05270469-2834-A63F-B6C9-CB3EDB74C4A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103574" y="78666"/>
            <a:ext cx="406799" cy="406799"/>
          </a:xfrm>
        </p:spPr>
      </p:pic>
      <p:sp>
        <p:nvSpPr>
          <p:cNvPr id="6" name="テキスト プレースホルダー 3">
            <a:extLst>
              <a:ext uri="{FF2B5EF4-FFF2-40B4-BE49-F238E27FC236}">
                <a16:creationId xmlns:a16="http://schemas.microsoft.com/office/drawing/2014/main" id="{AE8FCDF7-58CC-780A-F95D-CD12EEB049EA}"/>
              </a:ext>
            </a:extLst>
          </p:cNvPr>
          <p:cNvSpPr>
            <a:spLocks noGrp="1"/>
          </p:cNvSpPr>
          <p:nvPr>
            <p:ph type="body" sz="quarter" idx="12"/>
          </p:nvPr>
        </p:nvSpPr>
        <p:spPr>
          <a:xfrm>
            <a:off x="600427" y="78666"/>
            <a:ext cx="431274" cy="410840"/>
          </a:xfrm>
        </p:spPr>
        <p:txBody>
          <a:bodyPr wrap="none"/>
          <a:lstStyle/>
          <a:p>
            <a:r>
              <a:rPr lang="ja-JP" altLang="en-US" spc="0"/>
              <a:t>実施</a:t>
            </a:r>
            <a:br>
              <a:rPr lang="en-US" altLang="ja-JP" spc="0" dirty="0"/>
            </a:br>
            <a:r>
              <a:rPr lang="ja-JP" altLang="en-US" spc="0"/>
              <a:t>フロー</a:t>
            </a:r>
            <a:endParaRPr kumimoji="1" lang="ja-JP" altLang="en-US" spc="0"/>
          </a:p>
        </p:txBody>
      </p:sp>
    </p:spTree>
    <p:extLst>
      <p:ext uri="{BB962C8B-B14F-4D97-AF65-F5344CB8AC3E}">
        <p14:creationId xmlns:p14="http://schemas.microsoft.com/office/powerpoint/2010/main" val="6403268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a:t>実施フロー</a:t>
            </a:r>
          </a:p>
        </p:txBody>
      </p:sp>
      <p:sp>
        <p:nvSpPr>
          <p:cNvPr id="82" name="角丸四角形 81">
            <a:extLst>
              <a:ext uri="{FF2B5EF4-FFF2-40B4-BE49-F238E27FC236}">
                <a16:creationId xmlns:a16="http://schemas.microsoft.com/office/drawing/2014/main" id="{7C22CE28-05E0-834D-A8C6-C6643E1849FD}"/>
              </a:ext>
            </a:extLst>
          </p:cNvPr>
          <p:cNvSpPr/>
          <p:nvPr/>
        </p:nvSpPr>
        <p:spPr>
          <a:xfrm>
            <a:off x="11196906" y="1178094"/>
            <a:ext cx="519882" cy="1425537"/>
          </a:xfrm>
          <a:prstGeom prst="roundRect">
            <a:avLst>
              <a:gd name="adj" fmla="val 50000"/>
            </a:avLst>
          </a:prstGeom>
          <a:solidFill>
            <a:srgbClr val="FFFFFF">
              <a:lumMod val="95000"/>
            </a:srgbClr>
          </a:solidFill>
          <a:ln w="25400" cap="flat" cmpd="sng" algn="ctr">
            <a:solidFill>
              <a:srgbClr val="C9002C"/>
            </a:solidFill>
            <a:prstDash val="solid"/>
          </a:ln>
          <a:effectLst/>
        </p:spPr>
        <p:txBody>
          <a:bodyPr spcFirstLastPara="0" vert="eaVert" wrap="square" lIns="70291" tIns="70291" rIns="70291" bIns="70291" numCol="1" spcCol="1270" anchor="ctr" anchorCtr="0">
            <a:spAutoFit/>
          </a:bodyPr>
          <a:lstStyle/>
          <a:p>
            <a:pPr marL="0" marR="0" lvl="0" indent="0" algn="ctr" defTabSz="444500" eaLnBrk="1" fontAlgn="auto" latinLnBrk="0" hangingPunct="1">
              <a:lnSpc>
                <a:spcPct val="90000"/>
              </a:lnSpc>
              <a:spcBef>
                <a:spcPct val="0"/>
              </a:spcBef>
              <a:spcAft>
                <a:spcPct val="35000"/>
              </a:spcAft>
              <a:buClrTx/>
              <a:buSzTx/>
              <a:buFontTx/>
              <a:buNone/>
              <a:tabLst/>
              <a:defRPr/>
            </a:pPr>
            <a:r>
              <a:rPr kumimoji="0" lang="ja-JP" altLang="en-US" sz="1600" b="1" i="0" u="none" strike="noStrike" kern="0" cap="none" spc="300" normalizeH="0" baseline="0" noProof="0" dirty="0">
                <a:ln>
                  <a:noFill/>
                </a:ln>
                <a:solidFill>
                  <a:srgbClr val="C9002C"/>
                </a:solidFill>
                <a:effectLst/>
                <a:uLnTx/>
                <a:uFillTx/>
                <a:latin typeface="メイリオ"/>
                <a:ea typeface="メイリオ"/>
                <a:cs typeface="+mn-cs"/>
              </a:rPr>
              <a:t>掲載開始</a:t>
            </a:r>
          </a:p>
        </p:txBody>
      </p:sp>
      <p:graphicFrame>
        <p:nvGraphicFramePr>
          <p:cNvPr id="83" name="表 82">
            <a:extLst>
              <a:ext uri="{FF2B5EF4-FFF2-40B4-BE49-F238E27FC236}">
                <a16:creationId xmlns:a16="http://schemas.microsoft.com/office/drawing/2014/main" id="{662D5483-A82B-2500-12ED-6F9C8A9DE977}"/>
              </a:ext>
            </a:extLst>
          </p:cNvPr>
          <p:cNvGraphicFramePr>
            <a:graphicFrameLocks noGrp="1"/>
          </p:cNvGraphicFramePr>
          <p:nvPr>
            <p:extLst>
              <p:ext uri="{D42A27DB-BD31-4B8C-83A1-F6EECF244321}">
                <p14:modId xmlns:p14="http://schemas.microsoft.com/office/powerpoint/2010/main" val="1169269234"/>
              </p:ext>
            </p:extLst>
          </p:nvPr>
        </p:nvGraphicFramePr>
        <p:xfrm>
          <a:off x="479425" y="2672725"/>
          <a:ext cx="10638562" cy="3888413"/>
        </p:xfrm>
        <a:graphic>
          <a:graphicData uri="http://schemas.openxmlformats.org/drawingml/2006/table">
            <a:tbl>
              <a:tblPr firstRow="1" bandRow="1"/>
              <a:tblGrid>
                <a:gridCol w="824695">
                  <a:extLst>
                    <a:ext uri="{9D8B030D-6E8A-4147-A177-3AD203B41FA5}">
                      <a16:colId xmlns:a16="http://schemas.microsoft.com/office/drawing/2014/main" val="2691673303"/>
                    </a:ext>
                  </a:extLst>
                </a:gridCol>
                <a:gridCol w="1401981">
                  <a:extLst>
                    <a:ext uri="{9D8B030D-6E8A-4147-A177-3AD203B41FA5}">
                      <a16:colId xmlns:a16="http://schemas.microsoft.com/office/drawing/2014/main" val="2761031546"/>
                    </a:ext>
                  </a:extLst>
                </a:gridCol>
                <a:gridCol w="1401981">
                  <a:extLst>
                    <a:ext uri="{9D8B030D-6E8A-4147-A177-3AD203B41FA5}">
                      <a16:colId xmlns:a16="http://schemas.microsoft.com/office/drawing/2014/main" val="1558425992"/>
                    </a:ext>
                  </a:extLst>
                </a:gridCol>
                <a:gridCol w="1401981">
                  <a:extLst>
                    <a:ext uri="{9D8B030D-6E8A-4147-A177-3AD203B41FA5}">
                      <a16:colId xmlns:a16="http://schemas.microsoft.com/office/drawing/2014/main" val="2565947098"/>
                    </a:ext>
                  </a:extLst>
                </a:gridCol>
                <a:gridCol w="1401981">
                  <a:extLst>
                    <a:ext uri="{9D8B030D-6E8A-4147-A177-3AD203B41FA5}">
                      <a16:colId xmlns:a16="http://schemas.microsoft.com/office/drawing/2014/main" val="3801570467"/>
                    </a:ext>
                  </a:extLst>
                </a:gridCol>
                <a:gridCol w="1401981">
                  <a:extLst>
                    <a:ext uri="{9D8B030D-6E8A-4147-A177-3AD203B41FA5}">
                      <a16:colId xmlns:a16="http://schemas.microsoft.com/office/drawing/2014/main" val="2586618139"/>
                    </a:ext>
                  </a:extLst>
                </a:gridCol>
                <a:gridCol w="1401981">
                  <a:extLst>
                    <a:ext uri="{9D8B030D-6E8A-4147-A177-3AD203B41FA5}">
                      <a16:colId xmlns:a16="http://schemas.microsoft.com/office/drawing/2014/main" val="2417398869"/>
                    </a:ext>
                  </a:extLst>
                </a:gridCol>
                <a:gridCol w="1401981">
                  <a:extLst>
                    <a:ext uri="{9D8B030D-6E8A-4147-A177-3AD203B41FA5}">
                      <a16:colId xmlns:a16="http://schemas.microsoft.com/office/drawing/2014/main" val="2620030033"/>
                    </a:ext>
                  </a:extLst>
                </a:gridCol>
              </a:tblGrid>
              <a:tr h="424191">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a:solidFill>
                            <a:schemeClr val="bg1"/>
                          </a:solidFill>
                        </a:rPr>
                        <a:t>代理店様</a:t>
                      </a:r>
                    </a:p>
                  </a:txBody>
                  <a:tcPr marL="0" marR="0" marT="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791A4"/>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607A"/>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3011334026"/>
                  </a:ext>
                </a:extLst>
              </a:tr>
              <a:tr h="424191">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a:solidFill>
                            <a:schemeClr val="bg1"/>
                          </a:solidFill>
                        </a:rPr>
                        <a:t>ヤフー営業</a:t>
                      </a:r>
                      <a:endParaRPr kumimoji="1" lang="ja-JP" altLang="en-US" sz="1050" b="1" dirty="0">
                        <a:solidFill>
                          <a:schemeClr val="bg1"/>
                        </a:solidFill>
                      </a:endParaRPr>
                    </a:p>
                  </a:txBody>
                  <a:tcPr marL="0" marR="0" marT="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791A4"/>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607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3244020300"/>
                  </a:ext>
                </a:extLst>
              </a:tr>
              <a:tr h="424191">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a:solidFill>
                            <a:schemeClr val="bg1"/>
                          </a:solidFill>
                        </a:rPr>
                        <a:t>ヤフー制作</a:t>
                      </a:r>
                      <a:endParaRPr kumimoji="1" lang="ja-JP" altLang="en-US" sz="1050" b="1" dirty="0">
                        <a:solidFill>
                          <a:schemeClr val="bg1"/>
                        </a:solidFill>
                      </a:endParaRPr>
                    </a:p>
                  </a:txBody>
                  <a:tcPr marL="0" marR="0" marT="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791A4"/>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607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1483360466"/>
                  </a:ext>
                </a:extLst>
              </a:tr>
              <a:tr h="2615840">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spc="300">
                          <a:solidFill>
                            <a:schemeClr val="bg1"/>
                          </a:solidFill>
                        </a:rPr>
                        <a:t>対応内容</a:t>
                      </a:r>
                      <a:endParaRPr kumimoji="1" lang="ja-JP" altLang="en-US" sz="1400" b="1" spc="300" dirty="0">
                        <a:solidFill>
                          <a:schemeClr val="bg1"/>
                        </a:solidFill>
                      </a:endParaRPr>
                    </a:p>
                  </a:txBody>
                  <a:tcPr marL="0" marR="0" marT="72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791A4"/>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607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0920607"/>
                  </a:ext>
                </a:extLst>
              </a:tr>
            </a:tbl>
          </a:graphicData>
        </a:graphic>
      </p:graphicFrame>
      <p:sp>
        <p:nvSpPr>
          <p:cNvPr id="84" name="Freeform 10">
            <a:extLst>
              <a:ext uri="{FF2B5EF4-FFF2-40B4-BE49-F238E27FC236}">
                <a16:creationId xmlns:a16="http://schemas.microsoft.com/office/drawing/2014/main" id="{C1BD144E-D5FB-4453-5ADD-47D0D253AB7C}"/>
              </a:ext>
            </a:extLst>
          </p:cNvPr>
          <p:cNvSpPr>
            <a:spLocks noChangeAspect="1" noChangeArrowheads="1"/>
          </p:cNvSpPr>
          <p:nvPr/>
        </p:nvSpPr>
        <p:spPr bwMode="auto">
          <a:xfrm>
            <a:off x="1886495" y="276684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B0B0B0"/>
          </a:solidFill>
          <a:ln>
            <a:noFill/>
          </a:ln>
          <a:effectLst/>
        </p:spPr>
        <p:txBody>
          <a:bodyPr wrap="none" anchor="ctr"/>
          <a:lstStyle/>
          <a:p>
            <a:endParaRPr lang="ja-JP" altLang="en-US">
              <a:solidFill>
                <a:srgbClr val="000000"/>
              </a:solidFill>
              <a:latin typeface="メイリオ"/>
            </a:endParaRPr>
          </a:p>
        </p:txBody>
      </p:sp>
      <p:sp>
        <p:nvSpPr>
          <p:cNvPr id="85" name="Freeform 10">
            <a:extLst>
              <a:ext uri="{FF2B5EF4-FFF2-40B4-BE49-F238E27FC236}">
                <a16:creationId xmlns:a16="http://schemas.microsoft.com/office/drawing/2014/main" id="{B103723D-5068-3596-2377-E23FA59834F8}"/>
              </a:ext>
            </a:extLst>
          </p:cNvPr>
          <p:cNvSpPr>
            <a:spLocks noChangeAspect="1" noChangeArrowheads="1"/>
          </p:cNvSpPr>
          <p:nvPr/>
        </p:nvSpPr>
        <p:spPr bwMode="auto">
          <a:xfrm>
            <a:off x="1886495" y="320753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B0B0B0"/>
          </a:solidFill>
          <a:ln>
            <a:noFill/>
          </a:ln>
          <a:effectLst/>
        </p:spPr>
        <p:txBody>
          <a:bodyPr wrap="none" anchor="ctr"/>
          <a:lstStyle/>
          <a:p>
            <a:endParaRPr lang="ja-JP" altLang="en-US">
              <a:solidFill>
                <a:srgbClr val="000000"/>
              </a:solidFill>
              <a:latin typeface="メイリオ"/>
            </a:endParaRPr>
          </a:p>
        </p:txBody>
      </p:sp>
      <p:sp>
        <p:nvSpPr>
          <p:cNvPr id="86" name="Freeform 10">
            <a:extLst>
              <a:ext uri="{FF2B5EF4-FFF2-40B4-BE49-F238E27FC236}">
                <a16:creationId xmlns:a16="http://schemas.microsoft.com/office/drawing/2014/main" id="{E40140EA-F603-B84B-6CB5-7A2EDFA18F91}"/>
              </a:ext>
            </a:extLst>
          </p:cNvPr>
          <p:cNvSpPr>
            <a:spLocks noChangeAspect="1" noChangeArrowheads="1"/>
          </p:cNvSpPr>
          <p:nvPr/>
        </p:nvSpPr>
        <p:spPr bwMode="auto">
          <a:xfrm>
            <a:off x="1886495" y="3652793"/>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B0B0B0"/>
          </a:solidFill>
          <a:ln>
            <a:noFill/>
          </a:ln>
          <a:effectLst/>
        </p:spPr>
        <p:txBody>
          <a:bodyPr wrap="none" anchor="ctr"/>
          <a:lstStyle/>
          <a:p>
            <a:endParaRPr lang="ja-JP" altLang="en-US">
              <a:solidFill>
                <a:srgbClr val="000000"/>
              </a:solidFill>
              <a:latin typeface="メイリオ"/>
            </a:endParaRPr>
          </a:p>
        </p:txBody>
      </p:sp>
      <p:sp>
        <p:nvSpPr>
          <p:cNvPr id="87" name="Freeform 10">
            <a:extLst>
              <a:ext uri="{FF2B5EF4-FFF2-40B4-BE49-F238E27FC236}">
                <a16:creationId xmlns:a16="http://schemas.microsoft.com/office/drawing/2014/main" id="{2C4FF0DF-4980-AD84-644D-FC86DF205999}"/>
              </a:ext>
            </a:extLst>
          </p:cNvPr>
          <p:cNvSpPr>
            <a:spLocks noChangeAspect="1" noChangeArrowheads="1"/>
          </p:cNvSpPr>
          <p:nvPr/>
        </p:nvSpPr>
        <p:spPr bwMode="auto">
          <a:xfrm>
            <a:off x="3294470" y="276684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88" name="Freeform 10">
            <a:extLst>
              <a:ext uri="{FF2B5EF4-FFF2-40B4-BE49-F238E27FC236}">
                <a16:creationId xmlns:a16="http://schemas.microsoft.com/office/drawing/2014/main" id="{4E5A4C6B-8B83-F2B9-15B1-AADD489C9C2F}"/>
              </a:ext>
            </a:extLst>
          </p:cNvPr>
          <p:cNvSpPr>
            <a:spLocks noChangeAspect="1" noChangeArrowheads="1"/>
          </p:cNvSpPr>
          <p:nvPr/>
        </p:nvSpPr>
        <p:spPr bwMode="auto">
          <a:xfrm>
            <a:off x="4673893" y="276684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89" name="Freeform 10">
            <a:extLst>
              <a:ext uri="{FF2B5EF4-FFF2-40B4-BE49-F238E27FC236}">
                <a16:creationId xmlns:a16="http://schemas.microsoft.com/office/drawing/2014/main" id="{D49BB362-9941-3FEA-39D6-E4AB6A6DCCAC}"/>
              </a:ext>
            </a:extLst>
          </p:cNvPr>
          <p:cNvSpPr>
            <a:spLocks noChangeAspect="1" noChangeArrowheads="1"/>
          </p:cNvSpPr>
          <p:nvPr/>
        </p:nvSpPr>
        <p:spPr bwMode="auto">
          <a:xfrm>
            <a:off x="6110420" y="320753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90" name="Freeform 10">
            <a:extLst>
              <a:ext uri="{FF2B5EF4-FFF2-40B4-BE49-F238E27FC236}">
                <a16:creationId xmlns:a16="http://schemas.microsoft.com/office/drawing/2014/main" id="{51C68A7D-884E-1C61-7DD7-82885C3C8A5A}"/>
              </a:ext>
            </a:extLst>
          </p:cNvPr>
          <p:cNvSpPr>
            <a:spLocks noChangeAspect="1" noChangeArrowheads="1"/>
          </p:cNvSpPr>
          <p:nvPr/>
        </p:nvSpPr>
        <p:spPr bwMode="auto">
          <a:xfrm>
            <a:off x="3294470" y="320753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91" name="Freeform 10">
            <a:extLst>
              <a:ext uri="{FF2B5EF4-FFF2-40B4-BE49-F238E27FC236}">
                <a16:creationId xmlns:a16="http://schemas.microsoft.com/office/drawing/2014/main" id="{33F2E054-0924-E9F5-6B88-4BBAC6785D03}"/>
              </a:ext>
            </a:extLst>
          </p:cNvPr>
          <p:cNvSpPr>
            <a:spLocks noChangeAspect="1" noChangeArrowheads="1"/>
          </p:cNvSpPr>
          <p:nvPr/>
        </p:nvSpPr>
        <p:spPr bwMode="auto">
          <a:xfrm>
            <a:off x="3294470" y="3652793"/>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93" name="フリーフォーム 92">
            <a:extLst>
              <a:ext uri="{FF2B5EF4-FFF2-40B4-BE49-F238E27FC236}">
                <a16:creationId xmlns:a16="http://schemas.microsoft.com/office/drawing/2014/main" id="{803269D0-0F4F-7A91-0018-F99D7B08B88C}"/>
              </a:ext>
            </a:extLst>
          </p:cNvPr>
          <p:cNvSpPr/>
          <p:nvPr/>
        </p:nvSpPr>
        <p:spPr>
          <a:xfrm>
            <a:off x="5586625"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CCCCCC">
              <a:lumMod val="50000"/>
            </a:srgbClr>
          </a:solidFill>
          <a:ln w="25400" cap="flat" cmpd="sng" algn="ctr">
            <a:gradFill>
              <a:gsLst>
                <a:gs pos="0">
                  <a:srgbClr val="F5F5F5">
                    <a:lumMod val="5000"/>
                    <a:lumOff val="95000"/>
                  </a:srgbClr>
                </a:gs>
                <a:gs pos="74000">
                  <a:srgbClr val="F5F5F5">
                    <a:lumMod val="45000"/>
                    <a:lumOff val="55000"/>
                  </a:srgbClr>
                </a:gs>
                <a:gs pos="83000">
                  <a:srgbClr val="F5F5F5">
                    <a:lumMod val="45000"/>
                    <a:lumOff val="55000"/>
                  </a:srgbClr>
                </a:gs>
                <a:gs pos="100000">
                  <a:srgbClr val="F5F5F5">
                    <a:lumMod val="30000"/>
                    <a:lumOff val="70000"/>
                  </a:srgbClr>
                </a:gs>
              </a:gsLst>
              <a:lin ang="5400000" scaled="1"/>
            </a:gradFill>
            <a:prstDash val="solid"/>
          </a:ln>
          <a:effectLst/>
        </p:spPr>
        <p:txBody>
          <a:bodyPr spcFirstLastPara="0" vert="horz" wrap="square" lIns="108000" tIns="180000" rIns="72000" bIns="0" numCol="1" spcCol="1270" anchor="ctr" anchorCtr="0">
            <a:noAutofit/>
          </a:bodyPr>
          <a:lstStyle/>
          <a:p>
            <a:pPr marL="0" marR="0" lvl="0" indent="0" algn="just" defTabSz="444500" eaLnBrk="1" fontAlgn="auto" latinLnBrk="0" hangingPunct="1">
              <a:lnSpc>
                <a:spcPct val="120000"/>
              </a:lnSpc>
              <a:spcBef>
                <a:spcPct val="0"/>
              </a:spcBef>
              <a:spcAft>
                <a:spcPts val="0"/>
              </a:spcAft>
              <a:buClrTx/>
              <a:buSzTx/>
              <a:buFontTx/>
              <a:buNone/>
              <a:tabLst/>
              <a:defRPr/>
            </a:pPr>
            <a:r>
              <a:rPr kumimoji="0" lang="ja-JP" altLang="en-US" sz="1000" b="0" i="0" u="none" strike="noStrike" kern="0" cap="none" spc="0" normalizeH="0" baseline="0" noProof="0">
                <a:ln>
                  <a:noFill/>
                </a:ln>
                <a:solidFill>
                  <a:srgbClr val="FFFFFF"/>
                </a:solidFill>
                <a:effectLst/>
                <a:uLnTx/>
                <a:uFillTx/>
                <a:latin typeface="メイリオ"/>
                <a:ea typeface="メイリオ"/>
                <a:cs typeface="+mn-cs"/>
              </a:rPr>
              <a:t>　</a:t>
            </a:r>
            <a:endParaRPr kumimoji="0" lang="en-US" altLang="ja-JP" sz="1000" b="0" i="0" u="none" strike="noStrike" kern="0" cap="none" spc="0" normalizeH="0" baseline="0" noProof="0" dirty="0">
              <a:ln>
                <a:noFill/>
              </a:ln>
              <a:solidFill>
                <a:srgbClr val="FFFFFF"/>
              </a:solidFill>
              <a:effectLst/>
              <a:uLnTx/>
              <a:uFillTx/>
              <a:latin typeface="メイリオ"/>
              <a:ea typeface="メイリオ"/>
              <a:cs typeface="+mn-cs"/>
            </a:endParaRPr>
          </a:p>
          <a:p>
            <a:pPr marL="0" marR="0" lvl="0" indent="0" algn="just" defTabSz="444500" eaLnBrk="1" fontAlgn="auto" latinLnBrk="0" hangingPunct="1">
              <a:lnSpc>
                <a:spcPct val="120000"/>
              </a:lnSpc>
              <a:spcBef>
                <a:spcPct val="0"/>
              </a:spcBef>
              <a:spcAft>
                <a:spcPts val="0"/>
              </a:spcAft>
              <a:buClrTx/>
              <a:buSzTx/>
              <a:buFontTx/>
              <a:buNone/>
              <a:tabLst/>
              <a:defRPr/>
            </a:pPr>
            <a:r>
              <a:rPr kumimoji="0" lang="ja-JP" altLang="en-US" sz="1000" b="0" i="0" u="none" strike="noStrike" kern="0" cap="none" spc="0" normalizeH="0" baseline="0" noProof="0">
                <a:ln>
                  <a:noFill/>
                </a:ln>
                <a:solidFill>
                  <a:srgbClr val="FFFFFF"/>
                </a:solidFill>
                <a:effectLst/>
                <a:uLnTx/>
                <a:uFillTx/>
                <a:latin typeface="メイリオ"/>
                <a:ea typeface="メイリオ"/>
                <a:cs typeface="+mn-cs"/>
              </a:rPr>
              <a:t>インタラクションのラフ案の入稿前審査</a:t>
            </a:r>
            <a:r>
              <a:rPr kumimoji="0" lang="en-US" altLang="ja-JP" sz="1000" b="0" i="0" u="none" strike="noStrike" kern="0" cap="none" spc="0" normalizeH="0" baseline="0" noProof="0" dirty="0">
                <a:ln>
                  <a:noFill/>
                </a:ln>
                <a:solidFill>
                  <a:srgbClr val="FFFFFF"/>
                </a:solidFill>
                <a:effectLst/>
                <a:uLnTx/>
                <a:uFillTx/>
                <a:latin typeface="メイリオ"/>
                <a:ea typeface="メイリオ"/>
                <a:cs typeface="+mn-cs"/>
              </a:rPr>
              <a:t>/</a:t>
            </a:r>
            <a:r>
              <a:rPr kumimoji="0" lang="ja-JP" altLang="en-US" sz="1000" b="0" i="0" u="none" strike="noStrike" kern="0" cap="none" spc="0" normalizeH="0" baseline="0" noProof="0">
                <a:ln>
                  <a:noFill/>
                </a:ln>
                <a:solidFill>
                  <a:srgbClr val="FFFFFF"/>
                </a:solidFill>
                <a:effectLst/>
                <a:uLnTx/>
                <a:uFillTx/>
                <a:latin typeface="メイリオ"/>
                <a:ea typeface="メイリオ"/>
                <a:cs typeface="+mn-cs"/>
              </a:rPr>
              <a:t>アカウント連携</a:t>
            </a:r>
          </a:p>
        </p:txBody>
      </p:sp>
      <p:sp>
        <p:nvSpPr>
          <p:cNvPr id="94" name="円/楕円 93">
            <a:extLst>
              <a:ext uri="{FF2B5EF4-FFF2-40B4-BE49-F238E27FC236}">
                <a16:creationId xmlns:a16="http://schemas.microsoft.com/office/drawing/2014/main" id="{8E370FD4-4632-BC53-56A8-426766A062FB}"/>
              </a:ext>
            </a:extLst>
          </p:cNvPr>
          <p:cNvSpPr>
            <a:spLocks noChangeAspect="1"/>
          </p:cNvSpPr>
          <p:nvPr/>
        </p:nvSpPr>
        <p:spPr>
          <a:xfrm>
            <a:off x="5453629" y="1072688"/>
            <a:ext cx="432000" cy="432000"/>
          </a:xfrm>
          <a:prstGeom prst="ellipse">
            <a:avLst/>
          </a:prstGeom>
          <a:solidFill>
            <a:srgbClr val="656565"/>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FFFFFF"/>
                </a:solidFill>
                <a:effectLst/>
                <a:uLnTx/>
                <a:uFillTx/>
                <a:latin typeface="メイリオ"/>
                <a:ea typeface="メイリオ"/>
                <a:cs typeface="+mn-cs"/>
              </a:rPr>
              <a:t>4</a:t>
            </a:r>
            <a:endPar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endParaRPr>
          </a:p>
        </p:txBody>
      </p:sp>
      <p:grpSp>
        <p:nvGrpSpPr>
          <p:cNvPr id="95" name="Group 1">
            <a:extLst>
              <a:ext uri="{FF2B5EF4-FFF2-40B4-BE49-F238E27FC236}">
                <a16:creationId xmlns:a16="http://schemas.microsoft.com/office/drawing/2014/main" id="{82022DAF-6F61-44CD-81EA-39B6005A760B}"/>
              </a:ext>
            </a:extLst>
          </p:cNvPr>
          <p:cNvGrpSpPr>
            <a:grpSpLocks/>
          </p:cNvGrpSpPr>
          <p:nvPr/>
        </p:nvGrpSpPr>
        <p:grpSpPr bwMode="auto">
          <a:xfrm>
            <a:off x="6018623" y="1353463"/>
            <a:ext cx="359182" cy="219481"/>
            <a:chOff x="664" y="504"/>
            <a:chExt cx="485" cy="326"/>
          </a:xfrm>
          <a:solidFill>
            <a:srgbClr val="FFFFFF"/>
          </a:solidFill>
        </p:grpSpPr>
        <p:sp>
          <p:nvSpPr>
            <p:cNvPr id="96" name="Freeform 2">
              <a:extLst>
                <a:ext uri="{FF2B5EF4-FFF2-40B4-BE49-F238E27FC236}">
                  <a16:creationId xmlns:a16="http://schemas.microsoft.com/office/drawing/2014/main" id="{753E2F12-E3EC-EBEE-ED7C-6287DD80001A}"/>
                </a:ext>
              </a:extLst>
            </p:cNvPr>
            <p:cNvSpPr>
              <a:spLocks noChangeArrowheads="1"/>
            </p:cNvSpPr>
            <p:nvPr/>
          </p:nvSpPr>
          <p:spPr bwMode="auto">
            <a:xfrm>
              <a:off x="664" y="504"/>
              <a:ext cx="485" cy="327"/>
            </a:xfrm>
            <a:custGeom>
              <a:avLst/>
              <a:gdLst>
                <a:gd name="T0" fmla="*/ 1593 w 2144"/>
                <a:gd name="T1" fmla="*/ 277 h 1445"/>
                <a:gd name="T2" fmla="*/ 2016 w 2144"/>
                <a:gd name="T3" fmla="*/ 723 h 1445"/>
                <a:gd name="T4" fmla="*/ 1593 w 2144"/>
                <a:gd name="T5" fmla="*/ 1167 h 1445"/>
                <a:gd name="T6" fmla="*/ 1072 w 2144"/>
                <a:gd name="T7" fmla="*/ 1331 h 1445"/>
                <a:gd name="T8" fmla="*/ 550 w 2144"/>
                <a:gd name="T9" fmla="*/ 1167 h 1445"/>
                <a:gd name="T10" fmla="*/ 127 w 2144"/>
                <a:gd name="T11" fmla="*/ 723 h 1445"/>
                <a:gd name="T12" fmla="*/ 550 w 2144"/>
                <a:gd name="T13" fmla="*/ 277 h 1445"/>
                <a:gd name="T14" fmla="*/ 1072 w 2144"/>
                <a:gd name="T15" fmla="*/ 113 h 1445"/>
                <a:gd name="T16" fmla="*/ 1593 w 2144"/>
                <a:gd name="T17" fmla="*/ 277 h 1445"/>
                <a:gd name="T18" fmla="*/ 1072 w 2144"/>
                <a:gd name="T19" fmla="*/ 0 h 1445"/>
                <a:gd name="T20" fmla="*/ 0 w 2144"/>
                <a:gd name="T21" fmla="*/ 723 h 1445"/>
                <a:gd name="T22" fmla="*/ 1072 w 2144"/>
                <a:gd name="T23" fmla="*/ 1444 h 1445"/>
                <a:gd name="T24" fmla="*/ 2143 w 2144"/>
                <a:gd name="T25" fmla="*/ 723 h 1445"/>
                <a:gd name="T26" fmla="*/ 1072 w 2144"/>
                <a:gd name="T27" fmla="*/ 0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45">
                  <a:moveTo>
                    <a:pt x="1593" y="277"/>
                  </a:moveTo>
                  <a:cubicBezTo>
                    <a:pt x="1765" y="387"/>
                    <a:pt x="1912" y="539"/>
                    <a:pt x="2016" y="723"/>
                  </a:cubicBezTo>
                  <a:cubicBezTo>
                    <a:pt x="1912" y="905"/>
                    <a:pt x="1768" y="1057"/>
                    <a:pt x="1593" y="1167"/>
                  </a:cubicBezTo>
                  <a:cubicBezTo>
                    <a:pt x="1424" y="1275"/>
                    <a:pt x="1240" y="1331"/>
                    <a:pt x="1072" y="1331"/>
                  </a:cubicBezTo>
                  <a:cubicBezTo>
                    <a:pt x="903" y="1331"/>
                    <a:pt x="719" y="1272"/>
                    <a:pt x="550" y="1167"/>
                  </a:cubicBezTo>
                  <a:cubicBezTo>
                    <a:pt x="378" y="1057"/>
                    <a:pt x="231" y="905"/>
                    <a:pt x="127" y="723"/>
                  </a:cubicBezTo>
                  <a:cubicBezTo>
                    <a:pt x="231" y="539"/>
                    <a:pt x="375" y="387"/>
                    <a:pt x="550" y="277"/>
                  </a:cubicBezTo>
                  <a:cubicBezTo>
                    <a:pt x="719" y="170"/>
                    <a:pt x="903" y="113"/>
                    <a:pt x="1072" y="113"/>
                  </a:cubicBezTo>
                  <a:cubicBezTo>
                    <a:pt x="1240" y="113"/>
                    <a:pt x="1424" y="172"/>
                    <a:pt x="1593" y="277"/>
                  </a:cubicBezTo>
                  <a:close/>
                  <a:moveTo>
                    <a:pt x="1072" y="0"/>
                  </a:moveTo>
                  <a:cubicBezTo>
                    <a:pt x="705" y="0"/>
                    <a:pt x="245" y="243"/>
                    <a:pt x="0" y="723"/>
                  </a:cubicBezTo>
                  <a:cubicBezTo>
                    <a:pt x="245" y="1201"/>
                    <a:pt x="705" y="1444"/>
                    <a:pt x="1072" y="1444"/>
                  </a:cubicBezTo>
                  <a:cubicBezTo>
                    <a:pt x="1438" y="1444"/>
                    <a:pt x="1898" y="1201"/>
                    <a:pt x="2143" y="723"/>
                  </a:cubicBezTo>
                  <a:cubicBezTo>
                    <a:pt x="1898" y="243"/>
                    <a:pt x="1438" y="0"/>
                    <a:pt x="1072"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97" name="Freeform 3">
              <a:extLst>
                <a:ext uri="{FF2B5EF4-FFF2-40B4-BE49-F238E27FC236}">
                  <a16:creationId xmlns:a16="http://schemas.microsoft.com/office/drawing/2014/main" id="{4AC6BA61-A269-8FCF-3ED8-F8D1550C5C04}"/>
                </a:ext>
              </a:extLst>
            </p:cNvPr>
            <p:cNvSpPr>
              <a:spLocks noChangeArrowheads="1"/>
            </p:cNvSpPr>
            <p:nvPr/>
          </p:nvSpPr>
          <p:spPr bwMode="auto">
            <a:xfrm>
              <a:off x="785" y="546"/>
              <a:ext cx="242" cy="242"/>
            </a:xfrm>
            <a:custGeom>
              <a:avLst/>
              <a:gdLst>
                <a:gd name="T0" fmla="*/ 536 w 1072"/>
                <a:gd name="T1" fmla="*/ 1071 h 1072"/>
                <a:gd name="T2" fmla="*/ 0 w 1072"/>
                <a:gd name="T3" fmla="*/ 536 h 1072"/>
                <a:gd name="T4" fmla="*/ 536 w 1072"/>
                <a:gd name="T5" fmla="*/ 0 h 1072"/>
                <a:gd name="T6" fmla="*/ 1071 w 1072"/>
                <a:gd name="T7" fmla="*/ 536 h 1072"/>
                <a:gd name="T8" fmla="*/ 536 w 1072"/>
                <a:gd name="T9" fmla="*/ 1071 h 1072"/>
                <a:gd name="T10" fmla="*/ 536 w 1072"/>
                <a:gd name="T11" fmla="*/ 112 h 1072"/>
                <a:gd name="T12" fmla="*/ 113 w 1072"/>
                <a:gd name="T13" fmla="*/ 536 h 1072"/>
                <a:gd name="T14" fmla="*/ 536 w 1072"/>
                <a:gd name="T15" fmla="*/ 958 h 1072"/>
                <a:gd name="T16" fmla="*/ 958 w 1072"/>
                <a:gd name="T17" fmla="*/ 536 h 1072"/>
                <a:gd name="T18" fmla="*/ 536 w 1072"/>
                <a:gd name="T19" fmla="*/ 112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2" h="1072">
                  <a:moveTo>
                    <a:pt x="536" y="1071"/>
                  </a:moveTo>
                  <a:cubicBezTo>
                    <a:pt x="240" y="1071"/>
                    <a:pt x="0" y="832"/>
                    <a:pt x="0" y="536"/>
                  </a:cubicBezTo>
                  <a:cubicBezTo>
                    <a:pt x="0" y="239"/>
                    <a:pt x="240" y="0"/>
                    <a:pt x="536" y="0"/>
                  </a:cubicBezTo>
                  <a:cubicBezTo>
                    <a:pt x="831" y="0"/>
                    <a:pt x="1071" y="239"/>
                    <a:pt x="1071" y="536"/>
                  </a:cubicBezTo>
                  <a:cubicBezTo>
                    <a:pt x="1071" y="832"/>
                    <a:pt x="831" y="1071"/>
                    <a:pt x="536" y="1071"/>
                  </a:cubicBezTo>
                  <a:close/>
                  <a:moveTo>
                    <a:pt x="536" y="112"/>
                  </a:moveTo>
                  <a:cubicBezTo>
                    <a:pt x="302" y="112"/>
                    <a:pt x="113" y="301"/>
                    <a:pt x="113" y="536"/>
                  </a:cubicBezTo>
                  <a:cubicBezTo>
                    <a:pt x="113" y="770"/>
                    <a:pt x="302" y="958"/>
                    <a:pt x="536" y="958"/>
                  </a:cubicBezTo>
                  <a:cubicBezTo>
                    <a:pt x="769" y="958"/>
                    <a:pt x="958" y="770"/>
                    <a:pt x="958" y="536"/>
                  </a:cubicBezTo>
                  <a:cubicBezTo>
                    <a:pt x="958" y="301"/>
                    <a:pt x="769" y="112"/>
                    <a:pt x="536" y="11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98" name="Freeform 4">
              <a:extLst>
                <a:ext uri="{FF2B5EF4-FFF2-40B4-BE49-F238E27FC236}">
                  <a16:creationId xmlns:a16="http://schemas.microsoft.com/office/drawing/2014/main" id="{538A7EED-2BF5-C2D1-AAB5-F7DC3D1DF42A}"/>
                </a:ext>
              </a:extLst>
            </p:cNvPr>
            <p:cNvSpPr>
              <a:spLocks noChangeArrowheads="1"/>
            </p:cNvSpPr>
            <p:nvPr/>
          </p:nvSpPr>
          <p:spPr bwMode="auto">
            <a:xfrm>
              <a:off x="863" y="624"/>
              <a:ext cx="88" cy="88"/>
            </a:xfrm>
            <a:custGeom>
              <a:avLst/>
              <a:gdLst>
                <a:gd name="T0" fmla="*/ 192 w 392"/>
                <a:gd name="T1" fmla="*/ 391 h 392"/>
                <a:gd name="T2" fmla="*/ 167 w 392"/>
                <a:gd name="T3" fmla="*/ 388 h 392"/>
                <a:gd name="T4" fmla="*/ 9 w 392"/>
                <a:gd name="T5" fmla="*/ 267 h 392"/>
                <a:gd name="T6" fmla="*/ 0 w 392"/>
                <a:gd name="T7" fmla="*/ 243 h 392"/>
                <a:gd name="T8" fmla="*/ 51 w 392"/>
                <a:gd name="T9" fmla="*/ 251 h 392"/>
                <a:gd name="T10" fmla="*/ 88 w 392"/>
                <a:gd name="T11" fmla="*/ 248 h 392"/>
                <a:gd name="T12" fmla="*/ 214 w 392"/>
                <a:gd name="T13" fmla="*/ 121 h 392"/>
                <a:gd name="T14" fmla="*/ 194 w 392"/>
                <a:gd name="T15" fmla="*/ 0 h 392"/>
                <a:gd name="T16" fmla="*/ 208 w 392"/>
                <a:gd name="T17" fmla="*/ 0 h 392"/>
                <a:gd name="T18" fmla="*/ 386 w 392"/>
                <a:gd name="T19" fmla="*/ 175 h 392"/>
                <a:gd name="T20" fmla="*/ 335 w 392"/>
                <a:gd name="T21" fmla="*/ 326 h 392"/>
                <a:gd name="T22" fmla="*/ 192 w 392"/>
                <a:gd name="T23" fmla="*/ 391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2" h="392">
                  <a:moveTo>
                    <a:pt x="192" y="391"/>
                  </a:moveTo>
                  <a:cubicBezTo>
                    <a:pt x="184" y="391"/>
                    <a:pt x="175" y="391"/>
                    <a:pt x="167" y="388"/>
                  </a:cubicBezTo>
                  <a:cubicBezTo>
                    <a:pt x="99" y="380"/>
                    <a:pt x="37" y="332"/>
                    <a:pt x="9" y="267"/>
                  </a:cubicBezTo>
                  <a:cubicBezTo>
                    <a:pt x="6" y="258"/>
                    <a:pt x="3" y="251"/>
                    <a:pt x="0" y="243"/>
                  </a:cubicBezTo>
                  <a:cubicBezTo>
                    <a:pt x="17" y="248"/>
                    <a:pt x="34" y="251"/>
                    <a:pt x="51" y="251"/>
                  </a:cubicBezTo>
                  <a:cubicBezTo>
                    <a:pt x="62" y="251"/>
                    <a:pt x="76" y="251"/>
                    <a:pt x="88" y="248"/>
                  </a:cubicBezTo>
                  <a:cubicBezTo>
                    <a:pt x="150" y="234"/>
                    <a:pt x="202" y="183"/>
                    <a:pt x="214" y="121"/>
                  </a:cubicBezTo>
                  <a:cubicBezTo>
                    <a:pt x="222" y="79"/>
                    <a:pt x="216" y="37"/>
                    <a:pt x="194" y="0"/>
                  </a:cubicBezTo>
                  <a:cubicBezTo>
                    <a:pt x="199" y="0"/>
                    <a:pt x="202" y="0"/>
                    <a:pt x="208" y="0"/>
                  </a:cubicBezTo>
                  <a:cubicBezTo>
                    <a:pt x="298" y="8"/>
                    <a:pt x="374" y="85"/>
                    <a:pt x="386" y="175"/>
                  </a:cubicBezTo>
                  <a:cubicBezTo>
                    <a:pt x="391" y="231"/>
                    <a:pt x="374" y="287"/>
                    <a:pt x="335" y="326"/>
                  </a:cubicBezTo>
                  <a:cubicBezTo>
                    <a:pt x="301" y="368"/>
                    <a:pt x="247" y="391"/>
                    <a:pt x="192" y="39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99" name="Freeform 5">
              <a:extLst>
                <a:ext uri="{FF2B5EF4-FFF2-40B4-BE49-F238E27FC236}">
                  <a16:creationId xmlns:a16="http://schemas.microsoft.com/office/drawing/2014/main" id="{4AC331B8-92CE-BAFA-DA86-3F30E34BCD9E}"/>
                </a:ext>
              </a:extLst>
            </p:cNvPr>
            <p:cNvSpPr>
              <a:spLocks noChangeArrowheads="1"/>
            </p:cNvSpPr>
            <p:nvPr/>
          </p:nvSpPr>
          <p:spPr bwMode="auto">
            <a:xfrm>
              <a:off x="849" y="610"/>
              <a:ext cx="117" cy="115"/>
            </a:xfrm>
            <a:custGeom>
              <a:avLst/>
              <a:gdLst>
                <a:gd name="T0" fmla="*/ 394 w 522"/>
                <a:gd name="T1" fmla="*/ 237 h 510"/>
                <a:gd name="T2" fmla="*/ 357 w 522"/>
                <a:gd name="T3" fmla="*/ 346 h 510"/>
                <a:gd name="T4" fmla="*/ 254 w 522"/>
                <a:gd name="T5" fmla="*/ 394 h 510"/>
                <a:gd name="T6" fmla="*/ 237 w 522"/>
                <a:gd name="T7" fmla="*/ 394 h 510"/>
                <a:gd name="T8" fmla="*/ 164 w 522"/>
                <a:gd name="T9" fmla="*/ 360 h 510"/>
                <a:gd name="T10" fmla="*/ 332 w 522"/>
                <a:gd name="T11" fmla="*/ 189 h 510"/>
                <a:gd name="T12" fmla="*/ 338 w 522"/>
                <a:gd name="T13" fmla="*/ 141 h 510"/>
                <a:gd name="T14" fmla="*/ 394 w 522"/>
                <a:gd name="T15" fmla="*/ 237 h 510"/>
                <a:gd name="T16" fmla="*/ 254 w 522"/>
                <a:gd name="T17" fmla="*/ 0 h 510"/>
                <a:gd name="T18" fmla="*/ 198 w 522"/>
                <a:gd name="T19" fmla="*/ 5 h 510"/>
                <a:gd name="T20" fmla="*/ 186 w 522"/>
                <a:gd name="T21" fmla="*/ 53 h 510"/>
                <a:gd name="T22" fmla="*/ 223 w 522"/>
                <a:gd name="T23" fmla="*/ 163 h 510"/>
                <a:gd name="T24" fmla="*/ 138 w 522"/>
                <a:gd name="T25" fmla="*/ 248 h 510"/>
                <a:gd name="T26" fmla="*/ 113 w 522"/>
                <a:gd name="T27" fmla="*/ 254 h 510"/>
                <a:gd name="T28" fmla="*/ 45 w 522"/>
                <a:gd name="T29" fmla="*/ 231 h 510"/>
                <a:gd name="T30" fmla="*/ 28 w 522"/>
                <a:gd name="T31" fmla="*/ 225 h 510"/>
                <a:gd name="T32" fmla="*/ 0 w 522"/>
                <a:gd name="T33" fmla="*/ 254 h 510"/>
                <a:gd name="T34" fmla="*/ 20 w 522"/>
                <a:gd name="T35" fmla="*/ 351 h 510"/>
                <a:gd name="T36" fmla="*/ 223 w 522"/>
                <a:gd name="T37" fmla="*/ 506 h 510"/>
                <a:gd name="T38" fmla="*/ 254 w 522"/>
                <a:gd name="T39" fmla="*/ 509 h 510"/>
                <a:gd name="T40" fmla="*/ 504 w 522"/>
                <a:gd name="T41" fmla="*/ 228 h 510"/>
                <a:gd name="T42" fmla="*/ 276 w 522"/>
                <a:gd name="T43" fmla="*/ 2 h 510"/>
                <a:gd name="T44" fmla="*/ 254 w 522"/>
                <a:gd name="T45" fmla="*/ 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2" h="510">
                  <a:moveTo>
                    <a:pt x="394" y="237"/>
                  </a:moveTo>
                  <a:cubicBezTo>
                    <a:pt x="400" y="276"/>
                    <a:pt x="386" y="315"/>
                    <a:pt x="357" y="346"/>
                  </a:cubicBezTo>
                  <a:cubicBezTo>
                    <a:pt x="329" y="377"/>
                    <a:pt x="292" y="394"/>
                    <a:pt x="254" y="394"/>
                  </a:cubicBezTo>
                  <a:lnTo>
                    <a:pt x="237" y="394"/>
                  </a:lnTo>
                  <a:cubicBezTo>
                    <a:pt x="212" y="391"/>
                    <a:pt x="186" y="380"/>
                    <a:pt x="164" y="360"/>
                  </a:cubicBezTo>
                  <a:cubicBezTo>
                    <a:pt x="248" y="340"/>
                    <a:pt x="315" y="276"/>
                    <a:pt x="332" y="189"/>
                  </a:cubicBezTo>
                  <a:cubicBezTo>
                    <a:pt x="335" y="175"/>
                    <a:pt x="338" y="158"/>
                    <a:pt x="338" y="141"/>
                  </a:cubicBezTo>
                  <a:cubicBezTo>
                    <a:pt x="369" y="163"/>
                    <a:pt x="388" y="200"/>
                    <a:pt x="394" y="237"/>
                  </a:cubicBezTo>
                  <a:close/>
                  <a:moveTo>
                    <a:pt x="254" y="0"/>
                  </a:moveTo>
                  <a:cubicBezTo>
                    <a:pt x="234" y="0"/>
                    <a:pt x="217" y="2"/>
                    <a:pt x="198" y="5"/>
                  </a:cubicBezTo>
                  <a:cubicBezTo>
                    <a:pt x="175" y="11"/>
                    <a:pt x="167" y="39"/>
                    <a:pt x="186" y="53"/>
                  </a:cubicBezTo>
                  <a:cubicBezTo>
                    <a:pt x="217" y="79"/>
                    <a:pt x="231" y="121"/>
                    <a:pt x="223" y="163"/>
                  </a:cubicBezTo>
                  <a:cubicBezTo>
                    <a:pt x="215" y="206"/>
                    <a:pt x="181" y="239"/>
                    <a:pt x="138" y="248"/>
                  </a:cubicBezTo>
                  <a:cubicBezTo>
                    <a:pt x="130" y="254"/>
                    <a:pt x="121" y="254"/>
                    <a:pt x="113" y="254"/>
                  </a:cubicBezTo>
                  <a:cubicBezTo>
                    <a:pt x="88" y="254"/>
                    <a:pt x="65" y="245"/>
                    <a:pt x="45" y="231"/>
                  </a:cubicBezTo>
                  <a:cubicBezTo>
                    <a:pt x="40" y="228"/>
                    <a:pt x="34" y="225"/>
                    <a:pt x="28" y="225"/>
                  </a:cubicBezTo>
                  <a:cubicBezTo>
                    <a:pt x="14" y="225"/>
                    <a:pt x="0" y="237"/>
                    <a:pt x="0" y="254"/>
                  </a:cubicBezTo>
                  <a:cubicBezTo>
                    <a:pt x="0" y="285"/>
                    <a:pt x="6" y="317"/>
                    <a:pt x="20" y="351"/>
                  </a:cubicBezTo>
                  <a:cubicBezTo>
                    <a:pt x="54" y="436"/>
                    <a:pt x="133" y="495"/>
                    <a:pt x="223" y="506"/>
                  </a:cubicBezTo>
                  <a:cubicBezTo>
                    <a:pt x="234" y="506"/>
                    <a:pt x="243" y="509"/>
                    <a:pt x="254" y="509"/>
                  </a:cubicBezTo>
                  <a:cubicBezTo>
                    <a:pt x="403" y="509"/>
                    <a:pt x="521" y="380"/>
                    <a:pt x="504" y="228"/>
                  </a:cubicBezTo>
                  <a:cubicBezTo>
                    <a:pt x="493" y="110"/>
                    <a:pt x="394" y="14"/>
                    <a:pt x="276" y="2"/>
                  </a:cubicBezTo>
                  <a:cubicBezTo>
                    <a:pt x="270" y="0"/>
                    <a:pt x="261" y="0"/>
                    <a:pt x="254"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grpSp>
      <p:sp>
        <p:nvSpPr>
          <p:cNvPr id="101" name="フリーフォーム 100">
            <a:extLst>
              <a:ext uri="{FF2B5EF4-FFF2-40B4-BE49-F238E27FC236}">
                <a16:creationId xmlns:a16="http://schemas.microsoft.com/office/drawing/2014/main" id="{A456E588-1AD4-318E-28FA-850DC88F2CC6}"/>
              </a:ext>
            </a:extLst>
          </p:cNvPr>
          <p:cNvSpPr/>
          <p:nvPr/>
        </p:nvSpPr>
        <p:spPr>
          <a:xfrm>
            <a:off x="9795134"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C9002C"/>
          </a:solidFill>
          <a:ln w="25400" cap="flat" cmpd="sng" algn="ctr">
            <a:noFill/>
            <a:prstDash val="solid"/>
          </a:ln>
          <a:effectLst/>
        </p:spPr>
        <p:txBody>
          <a:bodyPr spcFirstLastPara="0" vert="horz" wrap="square" lIns="72000" tIns="180000" rIns="72000" bIns="0" numCol="1" spcCol="1270" anchor="ctr" anchorCtr="0">
            <a:noAutofit/>
          </a:bodyPr>
          <a:lstStyle/>
          <a:p>
            <a:pPr marL="0" marR="0" lvl="0" indent="0" algn="ctr" defTabSz="444500" eaLnBrk="1" fontAlgn="auto" latinLnBrk="0" hangingPunct="1">
              <a:lnSpc>
                <a:spcPct val="120000"/>
              </a:lnSpc>
              <a:spcBef>
                <a:spcPct val="0"/>
              </a:spcBef>
              <a:spcAft>
                <a:spcPts val="0"/>
              </a:spcAft>
              <a:buClrTx/>
              <a:buSzTx/>
              <a:buFontTx/>
              <a:buNone/>
              <a:tabLst/>
              <a:defRPr/>
            </a:pPr>
            <a:r>
              <a:rPr kumimoji="0" lang="ja-JP" altLang="en-US" sz="1100" b="0" i="0" u="none" strike="noStrike" kern="0" cap="none" spc="0" normalizeH="0" baseline="0" noProof="0">
                <a:ln>
                  <a:noFill/>
                </a:ln>
                <a:solidFill>
                  <a:srgbClr val="FFFFFF"/>
                </a:solidFill>
                <a:effectLst/>
                <a:uLnTx/>
                <a:uFillTx/>
                <a:latin typeface="メイリオ"/>
                <a:ea typeface="メイリオ"/>
                <a:cs typeface="+mn-cs"/>
              </a:rPr>
              <a:t>　</a:t>
            </a:r>
            <a:endParaRPr kumimoji="0" lang="en-US" altLang="ja-JP" sz="1100" b="0" i="0" u="none" strike="noStrike" kern="0" cap="none" spc="0" normalizeH="0" baseline="0" noProof="0" dirty="0">
              <a:ln>
                <a:noFill/>
              </a:ln>
              <a:solidFill>
                <a:srgbClr val="FFFFFF"/>
              </a:solidFill>
              <a:effectLst/>
              <a:uLnTx/>
              <a:uFillTx/>
              <a:latin typeface="メイリオ"/>
              <a:ea typeface="メイリオ"/>
              <a:cs typeface="+mn-cs"/>
            </a:endParaRPr>
          </a:p>
          <a:p>
            <a:pPr marL="0" marR="0" lvl="0" indent="0" algn="ctr" defTabSz="444500" eaLnBrk="1" fontAlgn="auto" latinLnBrk="0" hangingPunct="1">
              <a:lnSpc>
                <a:spcPct val="120000"/>
              </a:lnSpc>
              <a:spcBef>
                <a:spcPct val="0"/>
              </a:spcBef>
              <a:spcAft>
                <a:spcPts val="0"/>
              </a:spcAft>
              <a:buClrTx/>
              <a:buSzTx/>
              <a:buFontTx/>
              <a:buNone/>
              <a:tabLst/>
              <a:defRPr/>
            </a:pPr>
            <a:r>
              <a:rPr kumimoji="0" lang="ja-JP" altLang="en-US" sz="1100" b="0" i="0" u="none" strike="noStrike" kern="0" cap="none" spc="0" normalizeH="0" baseline="0" noProof="0">
                <a:ln>
                  <a:noFill/>
                </a:ln>
                <a:solidFill>
                  <a:srgbClr val="FFFFFF"/>
                </a:solidFill>
                <a:effectLst/>
                <a:uLnTx/>
                <a:uFillTx/>
                <a:latin typeface="メイリオ"/>
                <a:ea typeface="メイリオ"/>
                <a:cs typeface="+mn-cs"/>
              </a:rPr>
              <a:t>広告管理ツールから誘導広告の入稿</a:t>
            </a:r>
          </a:p>
        </p:txBody>
      </p:sp>
      <p:sp>
        <p:nvSpPr>
          <p:cNvPr id="102" name="円/楕円 101">
            <a:extLst>
              <a:ext uri="{FF2B5EF4-FFF2-40B4-BE49-F238E27FC236}">
                <a16:creationId xmlns:a16="http://schemas.microsoft.com/office/drawing/2014/main" id="{67FC67CE-F1A3-3336-8F70-8665B98C0F70}"/>
              </a:ext>
            </a:extLst>
          </p:cNvPr>
          <p:cNvSpPr>
            <a:spLocks noChangeAspect="1"/>
          </p:cNvSpPr>
          <p:nvPr/>
        </p:nvSpPr>
        <p:spPr>
          <a:xfrm>
            <a:off x="9662138" y="1072688"/>
            <a:ext cx="432000" cy="432000"/>
          </a:xfrm>
          <a:prstGeom prst="ellipse">
            <a:avLst/>
          </a:prstGeom>
          <a:solidFill>
            <a:srgbClr val="C9002C"/>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FFFFFF"/>
                </a:solidFill>
                <a:effectLst/>
                <a:uLnTx/>
                <a:uFillTx/>
                <a:latin typeface="メイリオ"/>
                <a:ea typeface="メイリオ"/>
                <a:cs typeface="+mn-cs"/>
              </a:rPr>
              <a:t>7</a:t>
            </a:r>
            <a:endPar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03" name="Freeform 42">
            <a:extLst>
              <a:ext uri="{FF2B5EF4-FFF2-40B4-BE49-F238E27FC236}">
                <a16:creationId xmlns:a16="http://schemas.microsoft.com/office/drawing/2014/main" id="{1E60F098-2BA4-FAC1-B482-11C49BEDA155}"/>
              </a:ext>
            </a:extLst>
          </p:cNvPr>
          <p:cNvSpPr>
            <a:spLocks noChangeArrowheads="1"/>
          </p:cNvSpPr>
          <p:nvPr/>
        </p:nvSpPr>
        <p:spPr bwMode="auto">
          <a:xfrm>
            <a:off x="10248862" y="1332036"/>
            <a:ext cx="327202" cy="235028"/>
          </a:xfrm>
          <a:custGeom>
            <a:avLst/>
            <a:gdLst>
              <a:gd name="T0" fmla="*/ 1745 w 2144"/>
              <a:gd name="T1" fmla="*/ 561 h 1693"/>
              <a:gd name="T2" fmla="*/ 1748 w 2144"/>
              <a:gd name="T3" fmla="*/ 508 h 1693"/>
              <a:gd name="T4" fmla="*/ 1184 w 2144"/>
              <a:gd name="T5" fmla="*/ 0 h 1693"/>
              <a:gd name="T6" fmla="*/ 697 w 2144"/>
              <a:gd name="T7" fmla="*/ 372 h 1693"/>
              <a:gd name="T8" fmla="*/ 621 w 2144"/>
              <a:gd name="T9" fmla="*/ 367 h 1693"/>
              <a:gd name="T10" fmla="*/ 197 w 2144"/>
              <a:gd name="T11" fmla="*/ 790 h 1693"/>
              <a:gd name="T12" fmla="*/ 226 w 2144"/>
              <a:gd name="T13" fmla="*/ 941 h 1693"/>
              <a:gd name="T14" fmla="*/ 0 w 2144"/>
              <a:gd name="T15" fmla="*/ 1297 h 1693"/>
              <a:gd name="T16" fmla="*/ 395 w 2144"/>
              <a:gd name="T17" fmla="*/ 1692 h 1693"/>
              <a:gd name="T18" fmla="*/ 423 w 2144"/>
              <a:gd name="T19" fmla="*/ 1689 h 1693"/>
              <a:gd name="T20" fmla="*/ 423 w 2144"/>
              <a:gd name="T21" fmla="*/ 1692 h 1693"/>
              <a:gd name="T22" fmla="*/ 1016 w 2144"/>
              <a:gd name="T23" fmla="*/ 1692 h 1693"/>
              <a:gd name="T24" fmla="*/ 1016 w 2144"/>
              <a:gd name="T25" fmla="*/ 1113 h 1693"/>
              <a:gd name="T26" fmla="*/ 869 w 2144"/>
              <a:gd name="T27" fmla="*/ 1260 h 1693"/>
              <a:gd name="T28" fmla="*/ 790 w 2144"/>
              <a:gd name="T29" fmla="*/ 1260 h 1693"/>
              <a:gd name="T30" fmla="*/ 750 w 2144"/>
              <a:gd name="T31" fmla="*/ 1220 h 1693"/>
              <a:gd name="T32" fmla="*/ 750 w 2144"/>
              <a:gd name="T33" fmla="*/ 1141 h 1693"/>
              <a:gd name="T34" fmla="*/ 1099 w 2144"/>
              <a:gd name="T35" fmla="*/ 790 h 1693"/>
              <a:gd name="T36" fmla="*/ 1449 w 2144"/>
              <a:gd name="T37" fmla="*/ 1141 h 1693"/>
              <a:gd name="T38" fmla="*/ 1449 w 2144"/>
              <a:gd name="T39" fmla="*/ 1220 h 1693"/>
              <a:gd name="T40" fmla="*/ 1410 w 2144"/>
              <a:gd name="T41" fmla="*/ 1260 h 1693"/>
              <a:gd name="T42" fmla="*/ 1331 w 2144"/>
              <a:gd name="T43" fmla="*/ 1260 h 1693"/>
              <a:gd name="T44" fmla="*/ 1184 w 2144"/>
              <a:gd name="T45" fmla="*/ 1113 h 1693"/>
              <a:gd name="T46" fmla="*/ 1184 w 2144"/>
              <a:gd name="T47" fmla="*/ 1692 h 1693"/>
              <a:gd name="T48" fmla="*/ 1579 w 2144"/>
              <a:gd name="T49" fmla="*/ 1692 h 1693"/>
              <a:gd name="T50" fmla="*/ 1579 w 2144"/>
              <a:gd name="T51" fmla="*/ 1692 h 1693"/>
              <a:gd name="T52" fmla="*/ 1593 w 2144"/>
              <a:gd name="T53" fmla="*/ 1692 h 1693"/>
              <a:gd name="T54" fmla="*/ 2143 w 2144"/>
              <a:gd name="T55" fmla="*/ 1127 h 1693"/>
              <a:gd name="T56" fmla="*/ 1745 w 2144"/>
              <a:gd name="T57" fmla="*/ 561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44" h="1693">
                <a:moveTo>
                  <a:pt x="1745" y="561"/>
                </a:moveTo>
                <a:cubicBezTo>
                  <a:pt x="1748" y="542"/>
                  <a:pt x="1748" y="525"/>
                  <a:pt x="1748" y="508"/>
                </a:cubicBezTo>
                <a:cubicBezTo>
                  <a:pt x="1748" y="228"/>
                  <a:pt x="1463" y="0"/>
                  <a:pt x="1184" y="0"/>
                </a:cubicBezTo>
                <a:cubicBezTo>
                  <a:pt x="951" y="0"/>
                  <a:pt x="753" y="158"/>
                  <a:pt x="697" y="372"/>
                </a:cubicBezTo>
                <a:cubicBezTo>
                  <a:pt x="671" y="369"/>
                  <a:pt x="646" y="367"/>
                  <a:pt x="621" y="367"/>
                </a:cubicBezTo>
                <a:cubicBezTo>
                  <a:pt x="386" y="367"/>
                  <a:pt x="197" y="556"/>
                  <a:pt x="197" y="790"/>
                </a:cubicBezTo>
                <a:cubicBezTo>
                  <a:pt x="197" y="842"/>
                  <a:pt x="209" y="893"/>
                  <a:pt x="226" y="941"/>
                </a:cubicBezTo>
                <a:cubicBezTo>
                  <a:pt x="93" y="1003"/>
                  <a:pt x="0" y="1139"/>
                  <a:pt x="0" y="1297"/>
                </a:cubicBezTo>
                <a:cubicBezTo>
                  <a:pt x="0" y="1514"/>
                  <a:pt x="178" y="1692"/>
                  <a:pt x="395" y="1692"/>
                </a:cubicBezTo>
                <a:cubicBezTo>
                  <a:pt x="403" y="1692"/>
                  <a:pt x="415" y="1692"/>
                  <a:pt x="423" y="1689"/>
                </a:cubicBezTo>
                <a:lnTo>
                  <a:pt x="423" y="1692"/>
                </a:lnTo>
                <a:lnTo>
                  <a:pt x="1016" y="1692"/>
                </a:lnTo>
                <a:lnTo>
                  <a:pt x="1016" y="1113"/>
                </a:lnTo>
                <a:lnTo>
                  <a:pt x="869" y="1260"/>
                </a:lnTo>
                <a:cubicBezTo>
                  <a:pt x="846" y="1282"/>
                  <a:pt x="812" y="1282"/>
                  <a:pt x="790" y="1260"/>
                </a:cubicBezTo>
                <a:lnTo>
                  <a:pt x="750" y="1220"/>
                </a:lnTo>
                <a:cubicBezTo>
                  <a:pt x="728" y="1198"/>
                  <a:pt x="728" y="1164"/>
                  <a:pt x="750" y="1141"/>
                </a:cubicBezTo>
                <a:lnTo>
                  <a:pt x="1099" y="790"/>
                </a:lnTo>
                <a:lnTo>
                  <a:pt x="1449" y="1141"/>
                </a:lnTo>
                <a:cubicBezTo>
                  <a:pt x="1472" y="1164"/>
                  <a:pt x="1472" y="1198"/>
                  <a:pt x="1449" y="1220"/>
                </a:cubicBezTo>
                <a:lnTo>
                  <a:pt x="1410" y="1260"/>
                </a:lnTo>
                <a:cubicBezTo>
                  <a:pt x="1387" y="1282"/>
                  <a:pt x="1353" y="1282"/>
                  <a:pt x="1331" y="1260"/>
                </a:cubicBezTo>
                <a:lnTo>
                  <a:pt x="1184" y="1113"/>
                </a:lnTo>
                <a:lnTo>
                  <a:pt x="1184" y="1692"/>
                </a:lnTo>
                <a:lnTo>
                  <a:pt x="1579" y="1692"/>
                </a:lnTo>
                <a:lnTo>
                  <a:pt x="1579" y="1692"/>
                </a:lnTo>
                <a:cubicBezTo>
                  <a:pt x="1584" y="1692"/>
                  <a:pt x="1587" y="1692"/>
                  <a:pt x="1593" y="1692"/>
                </a:cubicBezTo>
                <a:cubicBezTo>
                  <a:pt x="1898" y="1692"/>
                  <a:pt x="2143" y="1438"/>
                  <a:pt x="2143" y="1127"/>
                </a:cubicBezTo>
                <a:cubicBezTo>
                  <a:pt x="2143" y="871"/>
                  <a:pt x="1974" y="635"/>
                  <a:pt x="1745" y="561"/>
                </a:cubicBezTo>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105" name="フリーフォーム 104">
            <a:extLst>
              <a:ext uri="{FF2B5EF4-FFF2-40B4-BE49-F238E27FC236}">
                <a16:creationId xmlns:a16="http://schemas.microsoft.com/office/drawing/2014/main" id="{67B4FA46-AA49-89D4-11C8-1BBAB162FA82}"/>
              </a:ext>
            </a:extLst>
          </p:cNvPr>
          <p:cNvSpPr/>
          <p:nvPr/>
        </p:nvSpPr>
        <p:spPr>
          <a:xfrm>
            <a:off x="4183789"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212121">
              <a:lumMod val="50000"/>
              <a:lumOff val="50000"/>
            </a:srgbClr>
          </a:solidFill>
          <a:ln w="25400" cap="flat" cmpd="sng" algn="ctr">
            <a:noFill/>
            <a:prstDash val="solid"/>
          </a:ln>
          <a:effectLst/>
        </p:spPr>
        <p:txBody>
          <a:bodyPr spcFirstLastPara="0" vert="horz" wrap="square" lIns="72000" tIns="180000" rIns="72000" bIns="0" numCol="1" spcCol="1270" anchor="ctr" anchorCtr="0">
            <a:noAutofit/>
          </a:bodyPr>
          <a:lstStyle/>
          <a:p>
            <a:pPr marL="0" marR="0" lvl="0" indent="0" defTabSz="444500" eaLnBrk="1" fontAlgn="auto" latinLnBrk="0" hangingPunct="1">
              <a:lnSpc>
                <a:spcPct val="120000"/>
              </a:lnSpc>
              <a:spcBef>
                <a:spcPct val="0"/>
              </a:spcBef>
              <a:spcAft>
                <a:spcPts val="0"/>
              </a:spcAft>
              <a:buClrTx/>
              <a:buSzTx/>
              <a:buFontTx/>
              <a:buNone/>
              <a:tabLst/>
              <a:defRPr/>
            </a:pPr>
            <a:r>
              <a:rPr kumimoji="0" lang="ja-JP" altLang="en-US" sz="900" b="0" i="0" u="none" strike="noStrike" kern="0" cap="none" spc="0" normalizeH="0" baseline="0" noProof="0">
                <a:ln>
                  <a:noFill/>
                </a:ln>
                <a:solidFill>
                  <a:srgbClr val="FFFFFF"/>
                </a:solidFill>
                <a:effectLst/>
                <a:uLnTx/>
                <a:uFillTx/>
                <a:latin typeface="メイリオ"/>
                <a:ea typeface="メイリオ"/>
                <a:cs typeface="+mn-cs"/>
              </a:rPr>
              <a:t>　</a:t>
            </a:r>
            <a:endParaRPr kumimoji="0" lang="en-US" altLang="ja-JP" sz="900" b="0" i="0" u="none" strike="noStrike" kern="0" cap="none" spc="0" normalizeH="0" baseline="0" noProof="0" dirty="0">
              <a:ln>
                <a:noFill/>
              </a:ln>
              <a:solidFill>
                <a:srgbClr val="FFFFFF"/>
              </a:solidFill>
              <a:effectLst/>
              <a:uLnTx/>
              <a:uFillTx/>
              <a:latin typeface="メイリオ"/>
              <a:ea typeface="メイリオ"/>
              <a:cs typeface="+mn-cs"/>
            </a:endParaRPr>
          </a:p>
          <a:p>
            <a:pPr marL="0" marR="0" lvl="0" indent="0" defTabSz="444500" eaLnBrk="1" fontAlgn="auto" latinLnBrk="0" hangingPunct="1">
              <a:lnSpc>
                <a:spcPct val="120000"/>
              </a:lnSpc>
              <a:spcBef>
                <a:spcPct val="0"/>
              </a:spcBef>
              <a:spcAft>
                <a:spcPts val="0"/>
              </a:spcAft>
              <a:buClrTx/>
              <a:buSzTx/>
              <a:buFontTx/>
              <a:buNone/>
              <a:tabLst/>
              <a:defRPr/>
            </a:pPr>
            <a:r>
              <a:rPr kumimoji="0" lang="ja-JP" altLang="en-US" sz="900" b="0" i="0" u="none" strike="noStrike" kern="0" cap="none" spc="0" normalizeH="0" baseline="0" noProof="0">
                <a:ln>
                  <a:noFill/>
                </a:ln>
                <a:solidFill>
                  <a:srgbClr val="FFFFFF"/>
                </a:solidFill>
                <a:effectLst/>
                <a:uLnTx/>
                <a:uFillTx/>
                <a:latin typeface="メイリオ"/>
                <a:ea typeface="メイリオ"/>
                <a:cs typeface="+mn-cs"/>
              </a:rPr>
              <a:t>・誘導広告の予約</a:t>
            </a:r>
          </a:p>
          <a:p>
            <a:pPr marL="0" marR="0" lvl="0" indent="0" defTabSz="444500" eaLnBrk="1" fontAlgn="auto" latinLnBrk="0" hangingPunct="1">
              <a:lnSpc>
                <a:spcPct val="120000"/>
              </a:lnSpc>
              <a:spcBef>
                <a:spcPct val="0"/>
              </a:spcBef>
              <a:spcAft>
                <a:spcPts val="0"/>
              </a:spcAft>
              <a:buClrTx/>
              <a:buSzTx/>
              <a:buFontTx/>
              <a:buNone/>
              <a:tabLst/>
              <a:defRPr/>
            </a:pPr>
            <a:r>
              <a:rPr kumimoji="0" lang="ja-JP" altLang="en-US" sz="900" b="0" i="0" u="none" strike="noStrike" kern="0" cap="none" spc="0" normalizeH="0" baseline="0" noProof="0">
                <a:ln>
                  <a:noFill/>
                </a:ln>
                <a:solidFill>
                  <a:srgbClr val="FFFFFF"/>
                </a:solidFill>
                <a:effectLst/>
                <a:uLnTx/>
                <a:uFillTx/>
                <a:latin typeface="メイリオ"/>
                <a:ea typeface="メイリオ"/>
                <a:cs typeface="+mn-cs"/>
              </a:rPr>
              <a:t>・制作費の申し込み</a:t>
            </a:r>
          </a:p>
          <a:p>
            <a:pPr marL="0" marR="0" lvl="0" indent="0" defTabSz="444500" eaLnBrk="1" fontAlgn="auto" latinLnBrk="0" hangingPunct="1">
              <a:lnSpc>
                <a:spcPct val="120000"/>
              </a:lnSpc>
              <a:spcBef>
                <a:spcPct val="0"/>
              </a:spcBef>
              <a:spcAft>
                <a:spcPts val="0"/>
              </a:spcAft>
              <a:buClrTx/>
              <a:buSzTx/>
              <a:buFontTx/>
              <a:buNone/>
              <a:tabLst/>
              <a:defRPr/>
            </a:pPr>
            <a:r>
              <a:rPr kumimoji="0" lang="ja-JP" altLang="en-US" sz="900" b="0" i="0" u="none" strike="noStrike" kern="0" cap="none" spc="0" normalizeH="0" baseline="0" noProof="0">
                <a:ln>
                  <a:noFill/>
                </a:ln>
                <a:solidFill>
                  <a:srgbClr val="FFFFFF"/>
                </a:solidFill>
                <a:effectLst/>
                <a:uLnTx/>
                <a:uFillTx/>
                <a:latin typeface="メイリオ"/>
                <a:ea typeface="メイリオ"/>
                <a:cs typeface="+mn-cs"/>
              </a:rPr>
              <a:t>（制作費無料の場合も申し込みが必要）</a:t>
            </a:r>
          </a:p>
        </p:txBody>
      </p:sp>
      <p:sp>
        <p:nvSpPr>
          <p:cNvPr id="106" name="円/楕円 105">
            <a:extLst>
              <a:ext uri="{FF2B5EF4-FFF2-40B4-BE49-F238E27FC236}">
                <a16:creationId xmlns:a16="http://schemas.microsoft.com/office/drawing/2014/main" id="{9B0320D8-1A5B-CE20-BD94-8FF4E7DD69F8}"/>
              </a:ext>
            </a:extLst>
          </p:cNvPr>
          <p:cNvSpPr>
            <a:spLocks noChangeAspect="1"/>
          </p:cNvSpPr>
          <p:nvPr/>
        </p:nvSpPr>
        <p:spPr>
          <a:xfrm>
            <a:off x="4050793" y="1072688"/>
            <a:ext cx="432000" cy="432000"/>
          </a:xfrm>
          <a:prstGeom prst="ellipse">
            <a:avLst/>
          </a:prstGeom>
          <a:solidFill>
            <a:srgbClr val="909090"/>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FFFFFF"/>
                </a:solidFill>
                <a:effectLst/>
                <a:uLnTx/>
                <a:uFillTx/>
                <a:latin typeface="メイリオ"/>
                <a:ea typeface="メイリオ"/>
                <a:cs typeface="+mn-cs"/>
              </a:rPr>
              <a:t>3</a:t>
            </a:r>
            <a:endPar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endParaRPr>
          </a:p>
        </p:txBody>
      </p:sp>
      <p:pic>
        <p:nvPicPr>
          <p:cNvPr id="107" name="グラフィックス 106" descr="クリップボード 単色塗りつぶし">
            <a:extLst>
              <a:ext uri="{FF2B5EF4-FFF2-40B4-BE49-F238E27FC236}">
                <a16:creationId xmlns:a16="http://schemas.microsoft.com/office/drawing/2014/main" id="{51FACE4B-82DB-9244-D196-88135C4BD339}"/>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13928" y="1269550"/>
            <a:ext cx="360000" cy="360000"/>
          </a:xfrm>
          <a:prstGeom prst="rect">
            <a:avLst/>
          </a:prstGeom>
        </p:spPr>
      </p:pic>
      <p:sp>
        <p:nvSpPr>
          <p:cNvPr id="109" name="フリーフォーム 108">
            <a:extLst>
              <a:ext uri="{FF2B5EF4-FFF2-40B4-BE49-F238E27FC236}">
                <a16:creationId xmlns:a16="http://schemas.microsoft.com/office/drawing/2014/main" id="{A7528EBD-5CF2-7D12-E8B1-40EDEBC780B1}"/>
              </a:ext>
            </a:extLst>
          </p:cNvPr>
          <p:cNvSpPr/>
          <p:nvPr/>
        </p:nvSpPr>
        <p:spPr>
          <a:xfrm>
            <a:off x="2780953"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F5F5F5">
              <a:lumMod val="75000"/>
            </a:srgbClr>
          </a:solidFill>
          <a:ln w="25400" cap="flat" cmpd="sng" algn="ctr">
            <a:noFill/>
            <a:prstDash val="solid"/>
          </a:ln>
          <a:effectLst/>
        </p:spPr>
        <p:txBody>
          <a:bodyPr spcFirstLastPara="0" vert="horz" wrap="square" lIns="72000" tIns="180000" rIns="72000" bIns="0" numCol="1" spcCol="1270" anchor="ctr" anchorCtr="0">
            <a:noAutofit/>
          </a:bodyPr>
          <a:lstStyle/>
          <a:p>
            <a:pPr marL="0" marR="0" lvl="0" indent="0" algn="ctr" defTabSz="444500" eaLnBrk="1" fontAlgn="auto" latinLnBrk="0" hangingPunct="1">
              <a:lnSpc>
                <a:spcPct val="120000"/>
              </a:lnSpc>
              <a:spcBef>
                <a:spcPct val="0"/>
              </a:spcBef>
              <a:spcAft>
                <a:spcPts val="0"/>
              </a:spcAft>
              <a:buClrTx/>
              <a:buSzTx/>
              <a:buFontTx/>
              <a:buNone/>
              <a:tabLst/>
              <a:defRPr/>
            </a:pPr>
            <a:r>
              <a:rPr kumimoji="0" lang="ja-JP" altLang="en-US" sz="1200" b="0" i="0" u="none" strike="noStrike" kern="0" cap="none" spc="0" normalizeH="0" baseline="0" noProof="0">
                <a:ln>
                  <a:noFill/>
                </a:ln>
                <a:solidFill>
                  <a:srgbClr val="000000"/>
                </a:solidFill>
                <a:effectLst/>
                <a:uLnTx/>
                <a:uFillTx/>
                <a:latin typeface="メイリオ"/>
                <a:ea typeface="メイリオ"/>
                <a:cs typeface="+mn-cs"/>
              </a:rPr>
              <a:t>　</a:t>
            </a:r>
            <a:endParaRPr kumimoji="0" lang="en-US" altLang="ja-JP" sz="1200" b="0" i="0" u="none" strike="noStrike" kern="0" cap="none" spc="0" normalizeH="0" baseline="0" noProof="0" dirty="0">
              <a:ln>
                <a:noFill/>
              </a:ln>
              <a:solidFill>
                <a:srgbClr val="000000"/>
              </a:solidFill>
              <a:effectLst/>
              <a:uLnTx/>
              <a:uFillTx/>
              <a:latin typeface="メイリオ"/>
              <a:ea typeface="メイリオ"/>
              <a:cs typeface="+mn-cs"/>
            </a:endParaRPr>
          </a:p>
          <a:p>
            <a:pPr marL="0" marR="0" lvl="0" indent="0" algn="ctr" defTabSz="444500" eaLnBrk="1" fontAlgn="auto" latinLnBrk="0" hangingPunct="1">
              <a:lnSpc>
                <a:spcPct val="120000"/>
              </a:lnSpc>
              <a:spcBef>
                <a:spcPct val="0"/>
              </a:spcBef>
              <a:spcAft>
                <a:spcPts val="0"/>
              </a:spcAft>
              <a:buClrTx/>
              <a:buSzTx/>
              <a:buFontTx/>
              <a:buNone/>
              <a:tabLst/>
              <a:defRPr/>
            </a:pPr>
            <a:r>
              <a:rPr kumimoji="0" lang="ja-JP" altLang="en-US" sz="1200" b="0" i="0" u="none" strike="noStrike" kern="0" cap="none" spc="0" normalizeH="0" baseline="0" noProof="0">
                <a:ln>
                  <a:noFill/>
                </a:ln>
                <a:solidFill>
                  <a:srgbClr val="000000"/>
                </a:solidFill>
                <a:effectLst/>
                <a:uLnTx/>
                <a:uFillTx/>
                <a:latin typeface="メイリオ"/>
                <a:ea typeface="メイリオ"/>
                <a:cs typeface="+mn-cs"/>
              </a:rPr>
              <a:t>オリエンテーション</a:t>
            </a:r>
          </a:p>
        </p:txBody>
      </p:sp>
      <p:sp>
        <p:nvSpPr>
          <p:cNvPr id="110" name="円/楕円 109">
            <a:extLst>
              <a:ext uri="{FF2B5EF4-FFF2-40B4-BE49-F238E27FC236}">
                <a16:creationId xmlns:a16="http://schemas.microsoft.com/office/drawing/2014/main" id="{BED4D5E9-858A-F92E-BFD3-1266354A8020}"/>
              </a:ext>
            </a:extLst>
          </p:cNvPr>
          <p:cNvSpPr>
            <a:spLocks noChangeAspect="1"/>
          </p:cNvSpPr>
          <p:nvPr/>
        </p:nvSpPr>
        <p:spPr>
          <a:xfrm>
            <a:off x="2647957" y="1072688"/>
            <a:ext cx="432000" cy="432000"/>
          </a:xfrm>
          <a:prstGeom prst="ellipse">
            <a:avLst/>
          </a:prstGeom>
          <a:solidFill>
            <a:srgbClr val="B0B0B0"/>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FFFFFF"/>
                </a:solidFill>
                <a:effectLst/>
                <a:uLnTx/>
                <a:uFillTx/>
                <a:latin typeface="メイリオ"/>
                <a:ea typeface="メイリオ"/>
                <a:cs typeface="+mn-cs"/>
              </a:rPr>
              <a:t>2</a:t>
            </a:r>
            <a:endPar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endParaRPr>
          </a:p>
        </p:txBody>
      </p:sp>
      <p:pic>
        <p:nvPicPr>
          <p:cNvPr id="111" name="グラフィックス 110" descr="ユーザー 単色塗りつぶし">
            <a:extLst>
              <a:ext uri="{FF2B5EF4-FFF2-40B4-BE49-F238E27FC236}">
                <a16:creationId xmlns:a16="http://schemas.microsoft.com/office/drawing/2014/main" id="{C369E6DF-4994-9B31-52E5-5F0ABC44407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165853" y="1269550"/>
            <a:ext cx="415499" cy="415499"/>
          </a:xfrm>
          <a:prstGeom prst="rect">
            <a:avLst/>
          </a:prstGeom>
        </p:spPr>
      </p:pic>
      <p:sp>
        <p:nvSpPr>
          <p:cNvPr id="113" name="フリーフォーム 112">
            <a:extLst>
              <a:ext uri="{FF2B5EF4-FFF2-40B4-BE49-F238E27FC236}">
                <a16:creationId xmlns:a16="http://schemas.microsoft.com/office/drawing/2014/main" id="{722BAAF0-F7CF-3F20-46D6-FB6E6EDCAAB9}"/>
              </a:ext>
            </a:extLst>
          </p:cNvPr>
          <p:cNvSpPr/>
          <p:nvPr/>
        </p:nvSpPr>
        <p:spPr>
          <a:xfrm>
            <a:off x="1378117"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EBEBEB"/>
          </a:solidFill>
          <a:ln w="25400" cap="flat" cmpd="sng" algn="ctr">
            <a:noFill/>
            <a:prstDash val="solid"/>
          </a:ln>
          <a:effectLst/>
        </p:spPr>
        <p:txBody>
          <a:bodyPr spcFirstLastPara="0" vert="horz" wrap="square" lIns="72000" tIns="180000" rIns="72000" bIns="0" numCol="1" spcCol="1270" anchor="ctr" anchorCtr="0">
            <a:noAutofit/>
          </a:bodyPr>
          <a:lstStyle/>
          <a:p>
            <a:pPr marL="0" marR="0" lvl="0" indent="0" algn="ctr" defTabSz="444500" eaLnBrk="1" fontAlgn="auto" latinLnBrk="0" hangingPunct="1">
              <a:lnSpc>
                <a:spcPct val="120000"/>
              </a:lnSpc>
              <a:spcBef>
                <a:spcPct val="0"/>
              </a:spcBef>
              <a:spcAft>
                <a:spcPts val="0"/>
              </a:spcAft>
              <a:buClrTx/>
              <a:buSzTx/>
              <a:buFontTx/>
              <a:buNone/>
              <a:tabLst/>
              <a:defRPr/>
            </a:pPr>
            <a:r>
              <a:rPr kumimoji="0" lang="ja-JP" altLang="en-US" sz="1200" b="0" i="0" u="none" strike="noStrike" kern="0" cap="none" spc="0" normalizeH="0" baseline="0" noProof="0">
                <a:ln>
                  <a:noFill/>
                </a:ln>
                <a:solidFill>
                  <a:srgbClr val="000000"/>
                </a:solidFill>
                <a:effectLst/>
                <a:uLnTx/>
                <a:uFillTx/>
                <a:latin typeface="メイリオ"/>
                <a:ea typeface="メイリオ"/>
                <a:cs typeface="+mn-cs"/>
              </a:rPr>
              <a:t>　</a:t>
            </a:r>
            <a:endParaRPr kumimoji="0" lang="en-US" altLang="ja-JP" sz="1200" b="0" i="0" u="none" strike="noStrike" kern="0" cap="none" spc="0" normalizeH="0" baseline="0" noProof="0" dirty="0">
              <a:ln>
                <a:noFill/>
              </a:ln>
              <a:solidFill>
                <a:srgbClr val="000000"/>
              </a:solidFill>
              <a:effectLst/>
              <a:uLnTx/>
              <a:uFillTx/>
              <a:latin typeface="メイリオ"/>
              <a:ea typeface="メイリオ"/>
              <a:cs typeface="+mn-cs"/>
            </a:endParaRPr>
          </a:p>
          <a:p>
            <a:pPr marL="0" marR="0" lvl="0" indent="0" algn="ctr" defTabSz="444500" eaLnBrk="1" fontAlgn="auto" latinLnBrk="0" hangingPunct="1">
              <a:lnSpc>
                <a:spcPct val="120000"/>
              </a:lnSpc>
              <a:spcBef>
                <a:spcPct val="0"/>
              </a:spcBef>
              <a:spcAft>
                <a:spcPts val="0"/>
              </a:spcAft>
              <a:buClrTx/>
              <a:buSzTx/>
              <a:buFontTx/>
              <a:buNone/>
              <a:tabLst/>
              <a:defRPr/>
            </a:pPr>
            <a:r>
              <a:rPr kumimoji="0" lang="ja-JP" altLang="en-US" sz="1200" b="0" i="0" u="none" strike="noStrike" kern="0" cap="none" spc="0" normalizeH="0" baseline="0" noProof="0">
                <a:ln>
                  <a:noFill/>
                </a:ln>
                <a:solidFill>
                  <a:srgbClr val="000000"/>
                </a:solidFill>
                <a:effectLst/>
                <a:uLnTx/>
                <a:uFillTx/>
                <a:latin typeface="メイリオ"/>
                <a:ea typeface="メイリオ"/>
                <a:cs typeface="+mn-cs"/>
              </a:rPr>
              <a:t>事前提案</a:t>
            </a:r>
            <a:br>
              <a:rPr kumimoji="0" lang="ja-JP" altLang="en-US" sz="1200" b="0" i="0" u="none" strike="noStrike" kern="0" cap="none" spc="0" normalizeH="0" baseline="0" noProof="0">
                <a:ln>
                  <a:noFill/>
                </a:ln>
                <a:solidFill>
                  <a:srgbClr val="000000"/>
                </a:solidFill>
                <a:effectLst/>
                <a:uLnTx/>
                <a:uFillTx/>
                <a:latin typeface="メイリオ"/>
                <a:ea typeface="メイリオ"/>
                <a:cs typeface="+mn-cs"/>
              </a:rPr>
            </a:br>
            <a:r>
              <a:rPr kumimoji="0" lang="ja-JP" altLang="en-US" sz="1200" b="0" i="0" u="none" strike="noStrike" kern="0" cap="none" spc="0" normalizeH="0" baseline="0" noProof="0">
                <a:ln>
                  <a:noFill/>
                </a:ln>
                <a:solidFill>
                  <a:srgbClr val="000000"/>
                </a:solidFill>
                <a:effectLst/>
                <a:uLnTx/>
                <a:uFillTx/>
                <a:latin typeface="メイリオ"/>
                <a:ea typeface="メイリオ"/>
                <a:cs typeface="+mn-cs"/>
              </a:rPr>
              <a:t>可否</a:t>
            </a:r>
          </a:p>
        </p:txBody>
      </p:sp>
      <p:sp>
        <p:nvSpPr>
          <p:cNvPr id="114" name="円/楕円 113">
            <a:extLst>
              <a:ext uri="{FF2B5EF4-FFF2-40B4-BE49-F238E27FC236}">
                <a16:creationId xmlns:a16="http://schemas.microsoft.com/office/drawing/2014/main" id="{43D0A693-5BDD-6EF5-02CB-DF006E581A26}"/>
              </a:ext>
            </a:extLst>
          </p:cNvPr>
          <p:cNvSpPr>
            <a:spLocks noChangeAspect="1"/>
          </p:cNvSpPr>
          <p:nvPr/>
        </p:nvSpPr>
        <p:spPr>
          <a:xfrm>
            <a:off x="1245121" y="1072688"/>
            <a:ext cx="432000" cy="432000"/>
          </a:xfrm>
          <a:prstGeom prst="ellipse">
            <a:avLst/>
          </a:prstGeom>
          <a:solidFill>
            <a:srgbClr val="EBEBE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000000"/>
                </a:solidFill>
                <a:effectLst/>
                <a:uLnTx/>
                <a:uFillTx/>
                <a:latin typeface="メイリオ"/>
                <a:ea typeface="メイリオ"/>
                <a:cs typeface="+mn-cs"/>
              </a:rPr>
              <a:t>1</a:t>
            </a:r>
            <a:endParaRPr kumimoji="0" lang="ja-JP" altLang="en-US" sz="1200" b="1" i="0" u="none" strike="noStrike" kern="0" cap="none" spc="0" normalizeH="0" baseline="0" noProof="0" dirty="0">
              <a:ln>
                <a:noFill/>
              </a:ln>
              <a:solidFill>
                <a:srgbClr val="000000"/>
              </a:solidFill>
              <a:effectLst/>
              <a:uLnTx/>
              <a:uFillTx/>
              <a:latin typeface="メイリオ"/>
              <a:ea typeface="メイリオ"/>
              <a:cs typeface="+mn-cs"/>
            </a:endParaRPr>
          </a:p>
        </p:txBody>
      </p:sp>
      <p:pic>
        <p:nvPicPr>
          <p:cNvPr id="115" name="グラフィックス 114" descr="チャット 単色塗りつぶし">
            <a:extLst>
              <a:ext uri="{FF2B5EF4-FFF2-40B4-BE49-F238E27FC236}">
                <a16:creationId xmlns:a16="http://schemas.microsoft.com/office/drawing/2014/main" id="{2B120559-1FDD-DB27-04B6-0C23955A08E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730221" y="1269079"/>
            <a:ext cx="468000" cy="468000"/>
          </a:xfrm>
          <a:prstGeom prst="rect">
            <a:avLst/>
          </a:prstGeom>
        </p:spPr>
      </p:pic>
      <p:sp>
        <p:nvSpPr>
          <p:cNvPr id="117" name="フリーフォーム 116">
            <a:extLst>
              <a:ext uri="{FF2B5EF4-FFF2-40B4-BE49-F238E27FC236}">
                <a16:creationId xmlns:a16="http://schemas.microsoft.com/office/drawing/2014/main" id="{855F2977-BA62-18C8-BB6F-9B6DC37F9F48}"/>
              </a:ext>
            </a:extLst>
          </p:cNvPr>
          <p:cNvSpPr/>
          <p:nvPr/>
        </p:nvSpPr>
        <p:spPr>
          <a:xfrm>
            <a:off x="6989461"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E791A4"/>
          </a:solidFill>
          <a:ln w="25400" cap="flat" cmpd="sng" algn="ctr">
            <a:noFill/>
            <a:prstDash val="solid"/>
          </a:ln>
          <a:effectLst/>
        </p:spPr>
        <p:txBody>
          <a:bodyPr spcFirstLastPara="0" vert="horz" wrap="square" lIns="72000" tIns="180000" rIns="72000" bIns="0" numCol="1" spcCol="1270" anchor="ctr" anchorCtr="0">
            <a:noAutofit/>
          </a:bodyPr>
          <a:lstStyle/>
          <a:p>
            <a:pPr marL="0" marR="0" lvl="0" indent="0" algn="ctr" defTabSz="444500" eaLnBrk="1" fontAlgn="auto" latinLnBrk="0" hangingPunct="1">
              <a:lnSpc>
                <a:spcPct val="120000"/>
              </a:lnSpc>
              <a:spcBef>
                <a:spcPct val="0"/>
              </a:spcBef>
              <a:spcAft>
                <a:spcPts val="0"/>
              </a:spcAft>
              <a:buClrTx/>
              <a:buSzTx/>
              <a:buFontTx/>
              <a:buNone/>
              <a:tabLst/>
              <a:defRPr/>
            </a:pPr>
            <a:r>
              <a:rPr kumimoji="0" lang="ja-JP" altLang="en-US" sz="1000" b="0" i="0" u="none" strike="noStrike" kern="0" cap="none" spc="0" normalizeH="0" baseline="0" noProof="0">
                <a:ln>
                  <a:noFill/>
                </a:ln>
                <a:solidFill>
                  <a:srgbClr val="FFFFFF"/>
                </a:solidFill>
                <a:effectLst/>
                <a:uLnTx/>
                <a:uFillTx/>
                <a:latin typeface="メイリオ"/>
                <a:ea typeface="メイリオ"/>
                <a:cs typeface="+mn-cs"/>
              </a:rPr>
              <a:t>　</a:t>
            </a:r>
            <a:endParaRPr kumimoji="0" lang="en-US" altLang="ja-JP" sz="1000" b="0" i="0" u="none" strike="noStrike" kern="0" cap="none" spc="0" normalizeH="0" baseline="0" noProof="0" dirty="0">
              <a:ln>
                <a:noFill/>
              </a:ln>
              <a:solidFill>
                <a:srgbClr val="FFFFFF"/>
              </a:solidFill>
              <a:effectLst/>
              <a:uLnTx/>
              <a:uFillTx/>
              <a:latin typeface="メイリオ"/>
              <a:ea typeface="メイリオ"/>
              <a:cs typeface="+mn-cs"/>
            </a:endParaRPr>
          </a:p>
          <a:p>
            <a:pPr marL="63450" marR="0" lvl="0" indent="-63450" defTabSz="444500" eaLnBrk="1" fontAlgn="auto" latinLnBrk="0" hangingPunct="1">
              <a:lnSpc>
                <a:spcPct val="120000"/>
              </a:lnSpc>
              <a:spcBef>
                <a:spcPct val="0"/>
              </a:spcBef>
              <a:spcAft>
                <a:spcPts val="0"/>
              </a:spcAft>
              <a:buClrTx/>
              <a:buSzPct val="80000"/>
              <a:buFont typeface="Arial" panose="020B0604020202020204" pitchFamily="34" charset="0"/>
              <a:buChar char="•"/>
              <a:tabLst/>
              <a:defRPr/>
            </a:pPr>
            <a:r>
              <a:rPr kumimoji="0" lang="ja-JP" altLang="en-US" sz="1000" b="0" i="0" u="none" strike="noStrike" kern="0" cap="none" spc="0" normalizeH="0" baseline="0" noProof="0">
                <a:ln>
                  <a:noFill/>
                </a:ln>
                <a:solidFill>
                  <a:srgbClr val="FFFFFF"/>
                </a:solidFill>
                <a:effectLst/>
                <a:uLnTx/>
                <a:uFillTx/>
                <a:latin typeface="メイリオ"/>
                <a:ea typeface="メイリオ"/>
                <a:cs typeface="+mn-cs"/>
              </a:rPr>
              <a:t>インタラクショ</a:t>
            </a:r>
            <a:br>
              <a:rPr kumimoji="0" lang="en-US" altLang="ja-JP" sz="1000" b="0" i="0" u="none" strike="noStrike" kern="0" cap="none" spc="0" normalizeH="0" baseline="0" noProof="0" dirty="0">
                <a:ln>
                  <a:noFill/>
                </a:ln>
                <a:solidFill>
                  <a:srgbClr val="FFFFFF"/>
                </a:solidFill>
                <a:effectLst/>
                <a:uLnTx/>
                <a:uFillTx/>
                <a:latin typeface="メイリオ"/>
                <a:ea typeface="メイリオ"/>
                <a:cs typeface="+mn-cs"/>
              </a:rPr>
            </a:br>
            <a:r>
              <a:rPr kumimoji="0" lang="ja-JP" altLang="en-US" sz="1000" b="0" i="0" u="none" strike="noStrike" kern="0" cap="none" spc="0" normalizeH="0" baseline="0" noProof="0">
                <a:ln>
                  <a:noFill/>
                </a:ln>
                <a:solidFill>
                  <a:srgbClr val="FFFFFF"/>
                </a:solidFill>
                <a:effectLst/>
                <a:uLnTx/>
                <a:uFillTx/>
                <a:latin typeface="メイリオ"/>
                <a:ea typeface="メイリオ"/>
                <a:cs typeface="+mn-cs"/>
              </a:rPr>
              <a:t>ン案確定</a:t>
            </a:r>
          </a:p>
          <a:p>
            <a:pPr marL="63450" marR="0" lvl="0" indent="-63450" defTabSz="444500" eaLnBrk="1" fontAlgn="auto" latinLnBrk="0" hangingPunct="1">
              <a:lnSpc>
                <a:spcPct val="120000"/>
              </a:lnSpc>
              <a:spcBef>
                <a:spcPct val="0"/>
              </a:spcBef>
              <a:spcAft>
                <a:spcPts val="0"/>
              </a:spcAft>
              <a:buClrTx/>
              <a:buSzPct val="80000"/>
              <a:buFont typeface="Arial" panose="020B0604020202020204" pitchFamily="34" charset="0"/>
              <a:buChar char="•"/>
              <a:tabLst/>
              <a:defRPr/>
            </a:pPr>
            <a:r>
              <a:rPr kumimoji="0" lang="ja-JP" altLang="en-US" sz="1000" b="0" i="0" u="none" strike="noStrike" kern="0" cap="none" spc="0" normalizeH="0" baseline="0" noProof="0">
                <a:ln>
                  <a:noFill/>
                </a:ln>
                <a:solidFill>
                  <a:srgbClr val="FFFFFF"/>
                </a:solidFill>
                <a:effectLst/>
                <a:uLnTx/>
                <a:uFillTx/>
                <a:latin typeface="メイリオ"/>
                <a:ea typeface="メイリオ"/>
                <a:cs typeface="+mn-cs"/>
              </a:rPr>
              <a:t>インタラクション確定</a:t>
            </a:r>
          </a:p>
        </p:txBody>
      </p:sp>
      <p:sp>
        <p:nvSpPr>
          <p:cNvPr id="118" name="円/楕円 117">
            <a:extLst>
              <a:ext uri="{FF2B5EF4-FFF2-40B4-BE49-F238E27FC236}">
                <a16:creationId xmlns:a16="http://schemas.microsoft.com/office/drawing/2014/main" id="{B11070E0-C49F-E0E3-04C8-E42403D7339C}"/>
              </a:ext>
            </a:extLst>
          </p:cNvPr>
          <p:cNvSpPr>
            <a:spLocks noChangeAspect="1"/>
          </p:cNvSpPr>
          <p:nvPr/>
        </p:nvSpPr>
        <p:spPr>
          <a:xfrm>
            <a:off x="6856465" y="1072688"/>
            <a:ext cx="432000" cy="432000"/>
          </a:xfrm>
          <a:prstGeom prst="ellipse">
            <a:avLst/>
          </a:prstGeom>
          <a:solidFill>
            <a:srgbClr val="E791A4"/>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FFFFFF"/>
                </a:solidFill>
                <a:effectLst/>
                <a:uLnTx/>
                <a:uFillTx/>
                <a:latin typeface="メイリオ"/>
                <a:ea typeface="メイリオ"/>
                <a:cs typeface="+mn-cs"/>
              </a:rPr>
              <a:t>5</a:t>
            </a:r>
            <a:endPar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endParaRPr>
          </a:p>
        </p:txBody>
      </p:sp>
      <p:pic>
        <p:nvPicPr>
          <p:cNvPr id="119" name="グラフィックス 118" descr="チェックマークを付けたチェック ボックス 単色塗りつぶし">
            <a:extLst>
              <a:ext uri="{FF2B5EF4-FFF2-40B4-BE49-F238E27FC236}">
                <a16:creationId xmlns:a16="http://schemas.microsoft.com/office/drawing/2014/main" id="{4A967F45-F407-499B-6FD9-57A63B143E0D}"/>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363295" y="1241753"/>
            <a:ext cx="432000" cy="432000"/>
          </a:xfrm>
          <a:prstGeom prst="rect">
            <a:avLst/>
          </a:prstGeom>
        </p:spPr>
      </p:pic>
      <p:sp>
        <p:nvSpPr>
          <p:cNvPr id="121" name="フリーフォーム 120">
            <a:extLst>
              <a:ext uri="{FF2B5EF4-FFF2-40B4-BE49-F238E27FC236}">
                <a16:creationId xmlns:a16="http://schemas.microsoft.com/office/drawing/2014/main" id="{AFFB3E28-E252-D09E-A83B-76F3E5D1F195}"/>
              </a:ext>
            </a:extLst>
          </p:cNvPr>
          <p:cNvSpPr/>
          <p:nvPr/>
        </p:nvSpPr>
        <p:spPr>
          <a:xfrm>
            <a:off x="8392297"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D8607A"/>
          </a:solidFill>
          <a:ln w="25400" cap="flat" cmpd="sng" algn="ctr">
            <a:noFill/>
            <a:prstDash val="solid"/>
          </a:ln>
          <a:effectLst/>
        </p:spPr>
        <p:txBody>
          <a:bodyPr spcFirstLastPara="0" vert="horz" wrap="square" lIns="144000" tIns="180000" rIns="72000" bIns="0" numCol="1" spcCol="1270" anchor="ctr" anchorCtr="0">
            <a:noAutofit/>
          </a:bodyPr>
          <a:lstStyle/>
          <a:p>
            <a:pPr marL="0" marR="0" lvl="0" indent="0" algn="ctr" defTabSz="444500" eaLnBrk="1" fontAlgn="auto" latinLnBrk="0" hangingPunct="1">
              <a:lnSpc>
                <a:spcPct val="120000"/>
              </a:lnSpc>
              <a:spcBef>
                <a:spcPct val="0"/>
              </a:spcBef>
              <a:spcAft>
                <a:spcPts val="0"/>
              </a:spcAft>
              <a:buClrTx/>
              <a:buSzTx/>
              <a:buFontTx/>
              <a:buNone/>
              <a:tabLst/>
              <a:defRPr/>
            </a:pPr>
            <a:r>
              <a:rPr kumimoji="0" lang="ja-JP" altLang="en-US" sz="1200" b="0" i="0" u="none" strike="noStrike" kern="0" cap="none" spc="0" normalizeH="0" baseline="0" noProof="0">
                <a:ln>
                  <a:noFill/>
                </a:ln>
                <a:solidFill>
                  <a:srgbClr val="FFFFFF"/>
                </a:solidFill>
                <a:effectLst/>
                <a:uLnTx/>
                <a:uFillTx/>
                <a:latin typeface="メイリオ"/>
                <a:ea typeface="メイリオ"/>
                <a:cs typeface="+mn-cs"/>
              </a:rPr>
              <a:t>　</a:t>
            </a:r>
            <a:endParaRPr kumimoji="0" lang="en-US" altLang="ja-JP" sz="1200" b="0" i="0" u="none" strike="noStrike" kern="0" cap="none" spc="0" normalizeH="0" baseline="0" noProof="0" dirty="0">
              <a:ln>
                <a:noFill/>
              </a:ln>
              <a:solidFill>
                <a:srgbClr val="FFFFFF"/>
              </a:solidFill>
              <a:effectLst/>
              <a:uLnTx/>
              <a:uFillTx/>
              <a:latin typeface="メイリオ"/>
              <a:ea typeface="メイリオ"/>
              <a:cs typeface="+mn-cs"/>
            </a:endParaRPr>
          </a:p>
          <a:p>
            <a:pPr marL="63450" marR="0" lvl="0" indent="-63450" defTabSz="444500" eaLnBrk="1" fontAlgn="auto" latinLnBrk="0" hangingPunct="1">
              <a:lnSpc>
                <a:spcPct val="120000"/>
              </a:lnSpc>
              <a:spcBef>
                <a:spcPct val="0"/>
              </a:spcBef>
              <a:spcAft>
                <a:spcPts val="0"/>
              </a:spcAft>
              <a:buClrTx/>
              <a:buSzPct val="80000"/>
              <a:buFont typeface="Arial" panose="020B0604020202020204" pitchFamily="34" charset="0"/>
              <a:buChar char="•"/>
              <a:tabLst/>
              <a:defRPr/>
            </a:pPr>
            <a:r>
              <a:rPr kumimoji="0" lang="ja-JP" altLang="en-US" sz="1000" b="0" i="0" u="none" strike="noStrike" kern="0" cap="none" spc="0" normalizeH="0" baseline="0" noProof="0">
                <a:ln>
                  <a:noFill/>
                </a:ln>
                <a:solidFill>
                  <a:srgbClr val="FFFFFF"/>
                </a:solidFill>
                <a:effectLst/>
                <a:uLnTx/>
                <a:uFillTx/>
                <a:latin typeface="メイリオ"/>
                <a:ea typeface="メイリオ"/>
                <a:cs typeface="+mn-cs"/>
              </a:rPr>
              <a:t>テストアップ</a:t>
            </a:r>
          </a:p>
          <a:p>
            <a:pPr marL="63450" marR="0" lvl="0" indent="-63450" defTabSz="444500" eaLnBrk="1" fontAlgn="auto" latinLnBrk="0" hangingPunct="1">
              <a:lnSpc>
                <a:spcPct val="120000"/>
              </a:lnSpc>
              <a:spcBef>
                <a:spcPct val="0"/>
              </a:spcBef>
              <a:spcAft>
                <a:spcPts val="0"/>
              </a:spcAft>
              <a:buClrTx/>
              <a:buSzPct val="80000"/>
              <a:buFont typeface="Arial" panose="020B0604020202020204" pitchFamily="34" charset="0"/>
              <a:buChar char="•"/>
              <a:tabLst/>
              <a:defRPr/>
            </a:pPr>
            <a:r>
              <a:rPr kumimoji="0" lang="ja-JP" altLang="en-US" sz="1000" b="0" i="0" u="none" strike="noStrike" kern="0" cap="none" spc="0" normalizeH="0" baseline="0" noProof="0">
                <a:ln>
                  <a:noFill/>
                </a:ln>
                <a:solidFill>
                  <a:srgbClr val="FFFFFF"/>
                </a:solidFill>
                <a:effectLst/>
                <a:uLnTx/>
                <a:uFillTx/>
                <a:latin typeface="メイリオ"/>
                <a:ea typeface="メイリオ"/>
                <a:cs typeface="+mn-cs"/>
              </a:rPr>
              <a:t>公開準備</a:t>
            </a:r>
          </a:p>
        </p:txBody>
      </p:sp>
      <p:sp>
        <p:nvSpPr>
          <p:cNvPr id="122" name="円/楕円 121">
            <a:extLst>
              <a:ext uri="{FF2B5EF4-FFF2-40B4-BE49-F238E27FC236}">
                <a16:creationId xmlns:a16="http://schemas.microsoft.com/office/drawing/2014/main" id="{052005BF-638D-266B-BAE3-E07C7583827B}"/>
              </a:ext>
            </a:extLst>
          </p:cNvPr>
          <p:cNvSpPr>
            <a:spLocks noChangeAspect="1"/>
          </p:cNvSpPr>
          <p:nvPr/>
        </p:nvSpPr>
        <p:spPr>
          <a:xfrm>
            <a:off x="8259301" y="1072688"/>
            <a:ext cx="432000" cy="432000"/>
          </a:xfrm>
          <a:prstGeom prst="ellipse">
            <a:avLst/>
          </a:prstGeom>
          <a:solidFill>
            <a:srgbClr val="D8607A"/>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FFFFFF"/>
                </a:solidFill>
                <a:effectLst/>
                <a:uLnTx/>
                <a:uFillTx/>
                <a:latin typeface="メイリオ"/>
                <a:ea typeface="メイリオ"/>
                <a:cs typeface="+mn-cs"/>
              </a:rPr>
              <a:t>6</a:t>
            </a:r>
            <a:endPar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endParaRPr>
          </a:p>
        </p:txBody>
      </p:sp>
      <p:pic>
        <p:nvPicPr>
          <p:cNvPr id="123" name="グラフィックス 122" descr="プレゼンテーション (チェックリスト) 単色塗りつぶし">
            <a:extLst>
              <a:ext uri="{FF2B5EF4-FFF2-40B4-BE49-F238E27FC236}">
                <a16:creationId xmlns:a16="http://schemas.microsoft.com/office/drawing/2014/main" id="{2702F5D3-5512-C472-9BDF-4EB7E823C051}"/>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8761077" y="1248960"/>
            <a:ext cx="468000" cy="468000"/>
          </a:xfrm>
          <a:prstGeom prst="rect">
            <a:avLst/>
          </a:prstGeom>
        </p:spPr>
      </p:pic>
      <p:sp>
        <p:nvSpPr>
          <p:cNvPr id="124" name="直角三角形 123">
            <a:extLst>
              <a:ext uri="{FF2B5EF4-FFF2-40B4-BE49-F238E27FC236}">
                <a16:creationId xmlns:a16="http://schemas.microsoft.com/office/drawing/2014/main" id="{ADDC7C5C-6AFC-9CE3-4417-E2C3D8FAF5E2}"/>
              </a:ext>
            </a:extLst>
          </p:cNvPr>
          <p:cNvSpPr/>
          <p:nvPr/>
        </p:nvSpPr>
        <p:spPr>
          <a:xfrm rot="13500000">
            <a:off x="2532490" y="1836436"/>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125" name="直角三角形 124">
            <a:extLst>
              <a:ext uri="{FF2B5EF4-FFF2-40B4-BE49-F238E27FC236}">
                <a16:creationId xmlns:a16="http://schemas.microsoft.com/office/drawing/2014/main" id="{988FB42A-2B81-B1CB-F25F-D7B560186E92}"/>
              </a:ext>
            </a:extLst>
          </p:cNvPr>
          <p:cNvSpPr/>
          <p:nvPr/>
        </p:nvSpPr>
        <p:spPr>
          <a:xfrm rot="13500000">
            <a:off x="3932897" y="1836437"/>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126" name="直角三角形 125">
            <a:extLst>
              <a:ext uri="{FF2B5EF4-FFF2-40B4-BE49-F238E27FC236}">
                <a16:creationId xmlns:a16="http://schemas.microsoft.com/office/drawing/2014/main" id="{0211F20F-08C1-417F-DC08-C496F9ED0954}"/>
              </a:ext>
            </a:extLst>
          </p:cNvPr>
          <p:cNvSpPr/>
          <p:nvPr/>
        </p:nvSpPr>
        <p:spPr>
          <a:xfrm rot="13500000">
            <a:off x="5333304" y="1836438"/>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127" name="直角三角形 126">
            <a:extLst>
              <a:ext uri="{FF2B5EF4-FFF2-40B4-BE49-F238E27FC236}">
                <a16:creationId xmlns:a16="http://schemas.microsoft.com/office/drawing/2014/main" id="{145134B4-F127-BBE5-9AA7-32843B163487}"/>
              </a:ext>
            </a:extLst>
          </p:cNvPr>
          <p:cNvSpPr/>
          <p:nvPr/>
        </p:nvSpPr>
        <p:spPr>
          <a:xfrm rot="13500000">
            <a:off x="6733711" y="1836439"/>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128" name="直角三角形 127">
            <a:extLst>
              <a:ext uri="{FF2B5EF4-FFF2-40B4-BE49-F238E27FC236}">
                <a16:creationId xmlns:a16="http://schemas.microsoft.com/office/drawing/2014/main" id="{B6843FD3-5C61-7191-489E-9E5588B37156}"/>
              </a:ext>
            </a:extLst>
          </p:cNvPr>
          <p:cNvSpPr/>
          <p:nvPr/>
        </p:nvSpPr>
        <p:spPr>
          <a:xfrm rot="13500000">
            <a:off x="8134118" y="1836439"/>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129" name="直角三角形 128">
            <a:extLst>
              <a:ext uri="{FF2B5EF4-FFF2-40B4-BE49-F238E27FC236}">
                <a16:creationId xmlns:a16="http://schemas.microsoft.com/office/drawing/2014/main" id="{249C957D-587D-CB37-2E56-EBB7B745C6DE}"/>
              </a:ext>
            </a:extLst>
          </p:cNvPr>
          <p:cNvSpPr/>
          <p:nvPr/>
        </p:nvSpPr>
        <p:spPr>
          <a:xfrm rot="13500000">
            <a:off x="9534525" y="1836439"/>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130" name="直角三角形 129">
            <a:extLst>
              <a:ext uri="{FF2B5EF4-FFF2-40B4-BE49-F238E27FC236}">
                <a16:creationId xmlns:a16="http://schemas.microsoft.com/office/drawing/2014/main" id="{33924D41-F4E1-1B40-4CB9-8A3E8061BBF2}"/>
              </a:ext>
            </a:extLst>
          </p:cNvPr>
          <p:cNvSpPr/>
          <p:nvPr/>
        </p:nvSpPr>
        <p:spPr>
          <a:xfrm rot="13500000">
            <a:off x="10934930" y="1836439"/>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131" name="Freeform 10">
            <a:extLst>
              <a:ext uri="{FF2B5EF4-FFF2-40B4-BE49-F238E27FC236}">
                <a16:creationId xmlns:a16="http://schemas.microsoft.com/office/drawing/2014/main" id="{65AEEAA3-A68F-2762-5A70-13D7E9B4EC89}"/>
              </a:ext>
            </a:extLst>
          </p:cNvPr>
          <p:cNvSpPr>
            <a:spLocks noChangeAspect="1" noChangeArrowheads="1"/>
          </p:cNvSpPr>
          <p:nvPr/>
        </p:nvSpPr>
        <p:spPr bwMode="auto">
          <a:xfrm>
            <a:off x="7489843" y="276684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132" name="Freeform 10">
            <a:extLst>
              <a:ext uri="{FF2B5EF4-FFF2-40B4-BE49-F238E27FC236}">
                <a16:creationId xmlns:a16="http://schemas.microsoft.com/office/drawing/2014/main" id="{B931321D-361A-EB6C-F84F-D9842193FC49}"/>
              </a:ext>
            </a:extLst>
          </p:cNvPr>
          <p:cNvSpPr>
            <a:spLocks noChangeAspect="1" noChangeArrowheads="1"/>
          </p:cNvSpPr>
          <p:nvPr/>
        </p:nvSpPr>
        <p:spPr bwMode="auto">
          <a:xfrm>
            <a:off x="7489843" y="320753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133" name="Freeform 10">
            <a:extLst>
              <a:ext uri="{FF2B5EF4-FFF2-40B4-BE49-F238E27FC236}">
                <a16:creationId xmlns:a16="http://schemas.microsoft.com/office/drawing/2014/main" id="{38A2F60E-C4A6-F4EB-D7B6-C4BF0D2C1C4E}"/>
              </a:ext>
            </a:extLst>
          </p:cNvPr>
          <p:cNvSpPr>
            <a:spLocks noChangeAspect="1" noChangeArrowheads="1"/>
          </p:cNvSpPr>
          <p:nvPr/>
        </p:nvSpPr>
        <p:spPr bwMode="auto">
          <a:xfrm>
            <a:off x="7489843" y="3652793"/>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134" name="Freeform 10">
            <a:extLst>
              <a:ext uri="{FF2B5EF4-FFF2-40B4-BE49-F238E27FC236}">
                <a16:creationId xmlns:a16="http://schemas.microsoft.com/office/drawing/2014/main" id="{E4303835-8504-767B-C369-0B5CF0697140}"/>
              </a:ext>
            </a:extLst>
          </p:cNvPr>
          <p:cNvSpPr>
            <a:spLocks noChangeAspect="1" noChangeArrowheads="1"/>
          </p:cNvSpPr>
          <p:nvPr/>
        </p:nvSpPr>
        <p:spPr bwMode="auto">
          <a:xfrm>
            <a:off x="8923091" y="276684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135" name="Freeform 10">
            <a:extLst>
              <a:ext uri="{FF2B5EF4-FFF2-40B4-BE49-F238E27FC236}">
                <a16:creationId xmlns:a16="http://schemas.microsoft.com/office/drawing/2014/main" id="{F30CA471-13F4-3576-3297-FBDF248688D9}"/>
              </a:ext>
            </a:extLst>
          </p:cNvPr>
          <p:cNvSpPr>
            <a:spLocks noChangeAspect="1" noChangeArrowheads="1"/>
          </p:cNvSpPr>
          <p:nvPr/>
        </p:nvSpPr>
        <p:spPr bwMode="auto">
          <a:xfrm>
            <a:off x="8923091" y="320753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136" name="Freeform 10">
            <a:extLst>
              <a:ext uri="{FF2B5EF4-FFF2-40B4-BE49-F238E27FC236}">
                <a16:creationId xmlns:a16="http://schemas.microsoft.com/office/drawing/2014/main" id="{BBF03422-B501-B728-97F4-0553A4980EF8}"/>
              </a:ext>
            </a:extLst>
          </p:cNvPr>
          <p:cNvSpPr>
            <a:spLocks noChangeAspect="1" noChangeArrowheads="1"/>
          </p:cNvSpPr>
          <p:nvPr/>
        </p:nvSpPr>
        <p:spPr bwMode="auto">
          <a:xfrm>
            <a:off x="8923091" y="3652793"/>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137" name="Freeform 10">
            <a:extLst>
              <a:ext uri="{FF2B5EF4-FFF2-40B4-BE49-F238E27FC236}">
                <a16:creationId xmlns:a16="http://schemas.microsoft.com/office/drawing/2014/main" id="{A1F3BD35-E597-3C4C-B89F-80F5E0A52D38}"/>
              </a:ext>
            </a:extLst>
          </p:cNvPr>
          <p:cNvSpPr>
            <a:spLocks noChangeAspect="1" noChangeArrowheads="1"/>
          </p:cNvSpPr>
          <p:nvPr/>
        </p:nvSpPr>
        <p:spPr bwMode="auto">
          <a:xfrm>
            <a:off x="10302218" y="276684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138" name="テキスト ボックス 137">
            <a:extLst>
              <a:ext uri="{FF2B5EF4-FFF2-40B4-BE49-F238E27FC236}">
                <a16:creationId xmlns:a16="http://schemas.microsoft.com/office/drawing/2014/main" id="{FE1C0D92-D760-7308-46F2-EEFDB9BB5572}"/>
              </a:ext>
            </a:extLst>
          </p:cNvPr>
          <p:cNvSpPr txBox="1"/>
          <p:nvPr/>
        </p:nvSpPr>
        <p:spPr>
          <a:xfrm>
            <a:off x="1361796" y="4035413"/>
            <a:ext cx="1297454" cy="2448000"/>
          </a:xfrm>
          <a:prstGeom prst="rect">
            <a:avLst/>
          </a:prstGeom>
          <a:solidFill>
            <a:srgbClr val="FFFFFF">
              <a:alpha val="95000"/>
            </a:srgbClr>
          </a:solidFill>
        </p:spPr>
        <p:txBody>
          <a:bodyPr wrap="square" lIns="72000" tIns="216000" rIns="72000" bIns="0" rtlCol="0" anchor="t">
            <a:noAutofit/>
          </a:bodyPr>
          <a:lstStyle/>
          <a:p>
            <a:pPr marL="99450" marR="0" lvl="0" indent="-99450" defTabSz="914400" eaLnBrk="1" fontAlgn="auto" latinLnBrk="0" hangingPunct="1">
              <a:lnSpc>
                <a:spcPct val="110000"/>
              </a:lnSpc>
              <a:spcBef>
                <a:spcPts val="0"/>
              </a:spcBef>
              <a:spcAft>
                <a:spcPts val="400"/>
              </a:spcAft>
              <a:buClrTx/>
              <a:buSzTx/>
              <a:buFont typeface="Wingdings" pitchFamily="2" charset="2"/>
              <a:buChar char="Ø"/>
              <a:tabLst/>
              <a:defRPr/>
            </a:pPr>
            <a:r>
              <a:rPr kumimoji="0" lang="ja-JP" altLang="en-US" sz="1000" b="1" i="0" u="none" strike="noStrike" kern="0" cap="none" spc="0" normalizeH="0" baseline="0" noProof="0">
                <a:ln>
                  <a:noFill/>
                </a:ln>
                <a:solidFill>
                  <a:schemeClr val="accent3"/>
                </a:solidFill>
                <a:effectLst/>
                <a:uLnTx/>
                <a:uFillTx/>
                <a:latin typeface="メイリオ"/>
              </a:rPr>
              <a:t>代理店様</a:t>
            </a:r>
            <a:r>
              <a:rPr kumimoji="0" lang="ja-JP" altLang="en-US" sz="1000" b="0" i="0" u="none" strike="noStrike" kern="0" cap="none" spc="0" normalizeH="0" baseline="0" noProof="0">
                <a:ln>
                  <a:noFill/>
                </a:ln>
                <a:solidFill>
                  <a:schemeClr val="accent3"/>
                </a:solidFill>
                <a:effectLst/>
                <a:uLnTx/>
                <a:uFillTx/>
                <a:latin typeface="メイリオ"/>
              </a:rPr>
              <a:t>から</a:t>
            </a:r>
            <a:br>
              <a:rPr kumimoji="0" lang="en-US" altLang="ja-JP" sz="1000" b="0" i="0" u="none" strike="noStrike" kern="0" cap="none" spc="0" normalizeH="0" baseline="0" noProof="0" dirty="0">
                <a:ln>
                  <a:noFill/>
                </a:ln>
                <a:solidFill>
                  <a:schemeClr val="accent3"/>
                </a:solidFill>
                <a:effectLst/>
                <a:uLnTx/>
                <a:uFillTx/>
                <a:latin typeface="メイリオ"/>
              </a:rPr>
            </a:br>
            <a:r>
              <a:rPr kumimoji="0" lang="ja-JP" altLang="en-US" sz="1000" b="0" i="0" u="none" strike="noStrike" kern="0" cap="none" spc="0" normalizeH="0" baseline="0" noProof="0">
                <a:ln>
                  <a:noFill/>
                </a:ln>
                <a:solidFill>
                  <a:schemeClr val="accent3"/>
                </a:solidFill>
                <a:effectLst/>
                <a:uLnTx/>
                <a:uFillTx/>
                <a:latin typeface="メイリオ"/>
              </a:rPr>
              <a:t>メール</a:t>
            </a:r>
            <a:r>
              <a:rPr kumimoji="0" lang="ja-JP" altLang="en-US" sz="1000" b="0" i="0" u="none" strike="noStrike" kern="0" cap="none" spc="0" normalizeH="0" baseline="0" noProof="0" dirty="0">
                <a:ln>
                  <a:noFill/>
                </a:ln>
                <a:solidFill>
                  <a:schemeClr val="accent3"/>
                </a:solidFill>
                <a:effectLst/>
                <a:uLnTx/>
                <a:uFillTx/>
                <a:latin typeface="メイリオ"/>
              </a:rPr>
              <a:t>にてヤフー営業に</a:t>
            </a:r>
            <a:r>
              <a:rPr kumimoji="0" lang="ja-JP" altLang="en-US" sz="1000" b="0" i="0" u="none" strike="noStrike" kern="0" cap="none" spc="0" normalizeH="0" baseline="0" noProof="0">
                <a:ln>
                  <a:noFill/>
                </a:ln>
                <a:solidFill>
                  <a:schemeClr val="accent3"/>
                </a:solidFill>
                <a:effectLst/>
                <a:uLnTx/>
                <a:uFillTx/>
                <a:latin typeface="メイリオ"/>
              </a:rPr>
              <a:t>連絡。</a:t>
            </a:r>
            <a:endParaRPr kumimoji="0" lang="en-US" altLang="ja-JP" sz="1000" b="0" i="0" u="none" strike="noStrike" kern="0" cap="none" spc="0" normalizeH="0" baseline="0" noProof="0" dirty="0">
              <a:ln>
                <a:noFill/>
              </a:ln>
              <a:solidFill>
                <a:schemeClr val="accent3"/>
              </a:solidFill>
              <a:effectLst/>
              <a:uLnTx/>
              <a:uFillTx/>
              <a:latin typeface="メイリオ"/>
            </a:endParaRPr>
          </a:p>
          <a:p>
            <a:pPr marL="99450" marR="0" lvl="0" indent="-99450" defTabSz="914400" eaLnBrk="1" fontAlgn="auto" latinLnBrk="0" hangingPunct="1">
              <a:lnSpc>
                <a:spcPct val="110000"/>
              </a:lnSpc>
              <a:spcBef>
                <a:spcPts val="0"/>
              </a:spcBef>
              <a:spcAft>
                <a:spcPts val="400"/>
              </a:spcAft>
              <a:buClrTx/>
              <a:buSzTx/>
              <a:buFont typeface="Wingdings" pitchFamily="2" charset="2"/>
              <a:buChar char="Ø"/>
              <a:tabLst/>
              <a:defRPr/>
            </a:pPr>
            <a:r>
              <a:rPr kumimoji="0" lang="ja-JP" altLang="en-US" sz="1000" b="1" i="0" u="none" strike="noStrike" kern="0" cap="none" spc="0" normalizeH="0" baseline="0" noProof="0">
                <a:ln>
                  <a:noFill/>
                </a:ln>
                <a:solidFill>
                  <a:schemeClr val="accent3"/>
                </a:solidFill>
                <a:effectLst/>
                <a:uLnTx/>
                <a:uFillTx/>
                <a:latin typeface="メイリオ"/>
              </a:rPr>
              <a:t>ヤフー</a:t>
            </a:r>
            <a:r>
              <a:rPr kumimoji="0" lang="ja-JP" altLang="en-US" sz="1000" b="1" i="0" u="none" strike="noStrike" kern="0" cap="none" spc="0" normalizeH="0" baseline="0" noProof="0" dirty="0">
                <a:ln>
                  <a:noFill/>
                </a:ln>
                <a:solidFill>
                  <a:schemeClr val="accent3"/>
                </a:solidFill>
                <a:effectLst/>
                <a:uLnTx/>
                <a:uFillTx/>
                <a:latin typeface="メイリオ"/>
              </a:rPr>
              <a:t>営業</a:t>
            </a:r>
            <a:r>
              <a:rPr kumimoji="0" lang="ja-JP" altLang="en-US" sz="1000" b="0" i="0" u="none" strike="noStrike" kern="0" cap="none" spc="0" normalizeH="0" baseline="0" noProof="0" dirty="0">
                <a:ln>
                  <a:noFill/>
                </a:ln>
                <a:solidFill>
                  <a:schemeClr val="accent3"/>
                </a:solidFill>
                <a:effectLst/>
                <a:uLnTx/>
                <a:uFillTx/>
                <a:latin typeface="メイリオ"/>
              </a:rPr>
              <a:t>は社内にて</a:t>
            </a:r>
            <a:r>
              <a:rPr kumimoji="0" lang="ja-JP" altLang="en-US" sz="1000" b="0" i="0" u="none" strike="noStrike" kern="0" cap="none" spc="0" normalizeH="0" baseline="0" noProof="0">
                <a:ln>
                  <a:noFill/>
                </a:ln>
                <a:solidFill>
                  <a:schemeClr val="accent3"/>
                </a:solidFill>
                <a:effectLst/>
                <a:uLnTx/>
                <a:uFillTx/>
                <a:latin typeface="メイリオ"/>
              </a:rPr>
              <a:t>申請。</a:t>
            </a:r>
            <a:endParaRPr kumimoji="0" lang="en-US" altLang="ja-JP" sz="1000" b="0" i="0" u="none" strike="noStrike" kern="0" cap="none" spc="0" normalizeH="0" baseline="0" noProof="0" dirty="0">
              <a:ln>
                <a:noFill/>
              </a:ln>
              <a:solidFill>
                <a:schemeClr val="accent3"/>
              </a:solidFill>
              <a:effectLst/>
              <a:uLnTx/>
              <a:uFillTx/>
              <a:latin typeface="メイリオ"/>
            </a:endParaRPr>
          </a:p>
          <a:p>
            <a:pPr marL="99450" marR="0" lvl="0" indent="-99450" defTabSz="914400" eaLnBrk="1" fontAlgn="auto" latinLnBrk="0" hangingPunct="1">
              <a:lnSpc>
                <a:spcPct val="110000"/>
              </a:lnSpc>
              <a:spcBef>
                <a:spcPts val="0"/>
              </a:spcBef>
              <a:spcAft>
                <a:spcPts val="400"/>
              </a:spcAft>
              <a:buClrTx/>
              <a:buSzTx/>
              <a:buFont typeface="Wingdings" pitchFamily="2" charset="2"/>
              <a:buChar char="Ø"/>
              <a:tabLst/>
              <a:defRPr/>
            </a:pPr>
            <a:r>
              <a:rPr kumimoji="0" lang="ja-JP" altLang="en-US" sz="1000" b="1" i="0" u="none" strike="noStrike" kern="0" cap="none" spc="0" normalizeH="0" baseline="0" noProof="0">
                <a:ln>
                  <a:noFill/>
                </a:ln>
                <a:solidFill>
                  <a:schemeClr val="accent3"/>
                </a:solidFill>
                <a:effectLst/>
                <a:uLnTx/>
                <a:uFillTx/>
                <a:latin typeface="メイリオ"/>
              </a:rPr>
              <a:t>ヤフー</a:t>
            </a:r>
            <a:r>
              <a:rPr kumimoji="0" lang="ja-JP" altLang="en-US" sz="1000" b="1" i="0" u="none" strike="noStrike" kern="0" cap="none" spc="0" normalizeH="0" baseline="0" noProof="0" dirty="0">
                <a:ln>
                  <a:noFill/>
                </a:ln>
                <a:solidFill>
                  <a:schemeClr val="accent3"/>
                </a:solidFill>
                <a:effectLst/>
                <a:uLnTx/>
                <a:uFillTx/>
                <a:latin typeface="メイリオ"/>
              </a:rPr>
              <a:t>制作</a:t>
            </a:r>
            <a:r>
              <a:rPr kumimoji="0" lang="ja-JP" altLang="en-US" sz="1000" b="0" i="0" u="none" strike="noStrike" kern="0" cap="none" spc="0" normalizeH="0" baseline="0" noProof="0" dirty="0">
                <a:ln>
                  <a:noFill/>
                </a:ln>
                <a:solidFill>
                  <a:schemeClr val="accent3"/>
                </a:solidFill>
                <a:effectLst/>
                <a:uLnTx/>
                <a:uFillTx/>
                <a:latin typeface="メイリオ"/>
              </a:rPr>
              <a:t>から</a:t>
            </a:r>
            <a:r>
              <a:rPr kumimoji="0" lang="ja-JP" altLang="en-US" sz="1000" b="1" i="0" u="none" strike="noStrike" kern="0" cap="none" spc="0" normalizeH="0" baseline="0" noProof="0" dirty="0">
                <a:ln>
                  <a:noFill/>
                </a:ln>
                <a:solidFill>
                  <a:schemeClr val="accent3"/>
                </a:solidFill>
                <a:effectLst/>
                <a:uLnTx/>
                <a:uFillTx/>
                <a:latin typeface="メイリオ"/>
              </a:rPr>
              <a:t>営業</a:t>
            </a:r>
            <a:r>
              <a:rPr kumimoji="0" lang="ja-JP" altLang="en-US" sz="1000" b="0" i="0" u="none" strike="noStrike" kern="0" cap="none" spc="0" normalizeH="0" baseline="0" noProof="0" dirty="0">
                <a:ln>
                  <a:noFill/>
                </a:ln>
                <a:solidFill>
                  <a:schemeClr val="accent3"/>
                </a:solidFill>
                <a:effectLst/>
                <a:uLnTx/>
                <a:uFillTx/>
                <a:latin typeface="メイリオ"/>
              </a:rPr>
              <a:t>宛に可否結果の回答が来る。</a:t>
            </a:r>
            <a:endParaRPr kumimoji="0" lang="en-US" altLang="ja-JP" sz="1000" b="0" i="0" u="none" strike="noStrike" kern="0" cap="none" spc="0" normalizeH="0" baseline="0" noProof="0" dirty="0">
              <a:ln>
                <a:noFill/>
              </a:ln>
              <a:solidFill>
                <a:schemeClr val="accent3"/>
              </a:solidFill>
              <a:effectLst/>
              <a:uLnTx/>
              <a:uFillTx/>
              <a:latin typeface="メイリオ"/>
            </a:endParaRPr>
          </a:p>
          <a:p>
            <a:pPr marL="99450" marR="0" lvl="0" indent="-99450" defTabSz="914400" eaLnBrk="1" fontAlgn="auto" latinLnBrk="0" hangingPunct="1">
              <a:lnSpc>
                <a:spcPct val="110000"/>
              </a:lnSpc>
              <a:spcBef>
                <a:spcPts val="0"/>
              </a:spcBef>
              <a:spcAft>
                <a:spcPts val="400"/>
              </a:spcAft>
              <a:buClrTx/>
              <a:buSzTx/>
              <a:buFont typeface="Wingdings" pitchFamily="2" charset="2"/>
              <a:buChar char="Ø"/>
              <a:tabLst/>
              <a:defRPr/>
            </a:pPr>
            <a:r>
              <a:rPr kumimoji="0" lang="ja-JP" altLang="en-US" sz="1000" b="1" i="0" u="none" strike="noStrike" kern="0" cap="none" spc="0" normalizeH="0" baseline="0" noProof="0" dirty="0">
                <a:ln>
                  <a:noFill/>
                </a:ln>
                <a:solidFill>
                  <a:schemeClr val="accent3"/>
                </a:solidFill>
                <a:effectLst/>
                <a:uLnTx/>
                <a:uFillTx/>
                <a:latin typeface="メイリオ"/>
              </a:rPr>
              <a:t>ヤフー営業</a:t>
            </a:r>
            <a:r>
              <a:rPr kumimoji="0" lang="ja-JP" altLang="en-US" sz="1000" b="0" i="0" u="none" strike="noStrike" kern="0" cap="none" spc="0" normalizeH="0" baseline="0" noProof="0" dirty="0">
                <a:ln>
                  <a:noFill/>
                </a:ln>
                <a:solidFill>
                  <a:schemeClr val="accent3"/>
                </a:solidFill>
                <a:effectLst/>
                <a:uLnTx/>
                <a:uFillTx/>
                <a:latin typeface="メイリオ"/>
              </a:rPr>
              <a:t>は</a:t>
            </a:r>
            <a:r>
              <a:rPr kumimoji="0" lang="ja-JP" altLang="en-US" sz="1000" b="1" i="0" u="none" strike="noStrike" kern="0" cap="none" spc="0" normalizeH="0" baseline="0" noProof="0" dirty="0">
                <a:ln>
                  <a:noFill/>
                </a:ln>
                <a:solidFill>
                  <a:schemeClr val="accent3"/>
                </a:solidFill>
                <a:effectLst/>
                <a:uLnTx/>
                <a:uFillTx/>
                <a:latin typeface="メイリオ"/>
              </a:rPr>
              <a:t>代理店様</a:t>
            </a:r>
            <a:r>
              <a:rPr kumimoji="0" lang="ja-JP" altLang="en-US" sz="1000" b="0" i="0" u="none" strike="noStrike" kern="0" cap="none" spc="0" normalizeH="0" baseline="0" noProof="0" dirty="0">
                <a:ln>
                  <a:noFill/>
                </a:ln>
                <a:solidFill>
                  <a:schemeClr val="accent3"/>
                </a:solidFill>
                <a:effectLst/>
                <a:uLnTx/>
                <a:uFillTx/>
                <a:latin typeface="メイリオ"/>
              </a:rPr>
              <a:t>に回答の結果をご連絡</a:t>
            </a:r>
            <a:r>
              <a:rPr kumimoji="0" lang="ja-JP" altLang="en-US" sz="1000" b="0" i="0" u="none" strike="noStrike" kern="0" cap="none" spc="0" normalizeH="0" baseline="0" noProof="0">
                <a:ln>
                  <a:noFill/>
                </a:ln>
                <a:solidFill>
                  <a:schemeClr val="accent3"/>
                </a:solidFill>
                <a:effectLst/>
                <a:uLnTx/>
                <a:uFillTx/>
                <a:latin typeface="メイリオ"/>
              </a:rPr>
              <a:t>する。</a:t>
            </a:r>
            <a:endParaRPr kumimoji="0" lang="ja-JP" altLang="en-US" sz="1000" b="0" i="0" u="none" strike="noStrike" kern="0" cap="none" spc="0" normalizeH="0" baseline="0" noProof="0" dirty="0">
              <a:ln>
                <a:noFill/>
              </a:ln>
              <a:solidFill>
                <a:schemeClr val="accent3"/>
              </a:solidFill>
              <a:effectLst/>
              <a:uLnTx/>
              <a:uFillTx/>
              <a:latin typeface="メイリオ"/>
            </a:endParaRPr>
          </a:p>
        </p:txBody>
      </p:sp>
      <p:sp>
        <p:nvSpPr>
          <p:cNvPr id="139" name="テキスト ボックス 138">
            <a:extLst>
              <a:ext uri="{FF2B5EF4-FFF2-40B4-BE49-F238E27FC236}">
                <a16:creationId xmlns:a16="http://schemas.microsoft.com/office/drawing/2014/main" id="{CDDFF910-5D26-ECCD-9171-F95CE16C4AF0}"/>
              </a:ext>
            </a:extLst>
          </p:cNvPr>
          <p:cNvSpPr txBox="1"/>
          <p:nvPr/>
        </p:nvSpPr>
        <p:spPr>
          <a:xfrm>
            <a:off x="2755313" y="4035413"/>
            <a:ext cx="1297454" cy="2448000"/>
          </a:xfrm>
          <a:prstGeom prst="rect">
            <a:avLst/>
          </a:prstGeom>
          <a:solidFill>
            <a:srgbClr val="FFFFFF">
              <a:alpha val="95000"/>
            </a:srgbClr>
          </a:solidFill>
        </p:spPr>
        <p:txBody>
          <a:bodyPr wrap="square" lIns="72000" tIns="216000" rIns="72000" bIns="0" rtlCol="0" anchor="t">
            <a:noAutofit/>
          </a:bodyPr>
          <a:lstStyle/>
          <a:p>
            <a:pPr marL="99450" marR="0" lvl="0" indent="-99450" defTabSz="914400" eaLnBrk="1" fontAlgn="auto" latinLnBrk="0" hangingPunct="1">
              <a:lnSpc>
                <a:spcPct val="110000"/>
              </a:lnSpc>
              <a:spcBef>
                <a:spcPts val="0"/>
              </a:spcBef>
              <a:spcAft>
                <a:spcPts val="400"/>
              </a:spcAft>
              <a:buClrTx/>
              <a:buSzTx/>
              <a:buFont typeface="Wingdings" pitchFamily="2" charset="2"/>
              <a:buChar char="Ø"/>
              <a:tabLst/>
              <a:defRPr/>
            </a:pPr>
            <a:r>
              <a:rPr kumimoji="0" lang="ja-JP" altLang="en-US" sz="1000" b="1" i="0" u="none" strike="noStrike" kern="0" cap="none" spc="0" normalizeH="0" baseline="0" noProof="0">
                <a:ln>
                  <a:noFill/>
                </a:ln>
                <a:solidFill>
                  <a:schemeClr val="accent3"/>
                </a:solidFill>
                <a:effectLst/>
                <a:uLnTx/>
                <a:uFillTx/>
                <a:latin typeface="メイリオ"/>
              </a:rPr>
              <a:t>代理店様</a:t>
            </a:r>
            <a:r>
              <a:rPr kumimoji="0" lang="ja-JP" altLang="en-US" sz="1000" b="0" i="0" u="none" strike="noStrike" kern="0" cap="none" spc="0" normalizeH="0" baseline="0" noProof="0">
                <a:ln>
                  <a:noFill/>
                </a:ln>
                <a:solidFill>
                  <a:schemeClr val="accent3"/>
                </a:solidFill>
                <a:effectLst/>
                <a:uLnTx/>
                <a:uFillTx/>
                <a:latin typeface="メイリオ"/>
              </a:rPr>
              <a:t>・</a:t>
            </a:r>
            <a:r>
              <a:rPr kumimoji="0" lang="ja-JP" altLang="en-US" sz="1000" b="1" i="0" u="none" strike="noStrike" kern="0" cap="none" spc="0" normalizeH="0" baseline="0" noProof="0">
                <a:ln>
                  <a:noFill/>
                </a:ln>
                <a:solidFill>
                  <a:schemeClr val="accent3"/>
                </a:solidFill>
                <a:effectLst/>
                <a:uLnTx/>
                <a:uFillTx/>
                <a:latin typeface="メイリオ"/>
              </a:rPr>
              <a:t>ヤフー</a:t>
            </a:r>
            <a:r>
              <a:rPr kumimoji="0" lang="ja-JP" altLang="en-US" sz="1000" b="0" i="0" u="none" strike="noStrike" kern="0" cap="none" spc="0" normalizeH="0" baseline="0" noProof="0">
                <a:ln>
                  <a:noFill/>
                </a:ln>
                <a:solidFill>
                  <a:schemeClr val="accent3"/>
                </a:solidFill>
                <a:effectLst/>
                <a:uLnTx/>
                <a:uFillTx/>
                <a:latin typeface="メイリオ"/>
              </a:rPr>
              <a:t>で打ち合わせを行い、誰に向けて何のために実施するのか、目的を明確にする</a:t>
            </a:r>
            <a:endParaRPr kumimoji="0" lang="ja-JP" altLang="en-US" sz="1000" b="0" i="0" u="none" strike="noStrike" kern="0" cap="none" spc="0" normalizeH="0" baseline="0" noProof="0" dirty="0">
              <a:ln>
                <a:noFill/>
              </a:ln>
              <a:solidFill>
                <a:schemeClr val="accent3"/>
              </a:solidFill>
              <a:effectLst/>
              <a:uLnTx/>
              <a:uFillTx/>
              <a:latin typeface="メイリオ"/>
            </a:endParaRPr>
          </a:p>
        </p:txBody>
      </p:sp>
      <p:sp>
        <p:nvSpPr>
          <p:cNvPr id="140" name="テキスト ボックス 139">
            <a:extLst>
              <a:ext uri="{FF2B5EF4-FFF2-40B4-BE49-F238E27FC236}">
                <a16:creationId xmlns:a16="http://schemas.microsoft.com/office/drawing/2014/main" id="{31091A9D-4078-1D31-6BCF-2B10ABF298FD}"/>
              </a:ext>
            </a:extLst>
          </p:cNvPr>
          <p:cNvSpPr txBox="1"/>
          <p:nvPr/>
        </p:nvSpPr>
        <p:spPr>
          <a:xfrm>
            <a:off x="4162082" y="4035413"/>
            <a:ext cx="1297454" cy="2448000"/>
          </a:xfrm>
          <a:prstGeom prst="rect">
            <a:avLst/>
          </a:prstGeom>
          <a:solidFill>
            <a:srgbClr val="FFFFFF">
              <a:alpha val="95000"/>
            </a:srgbClr>
          </a:solidFill>
        </p:spPr>
        <p:txBody>
          <a:bodyPr wrap="square" lIns="72000" tIns="216000" rIns="72000" bIns="0" rtlCol="0" anchor="t">
            <a:noAutofit/>
          </a:bodyPr>
          <a:lstStyle/>
          <a:p>
            <a:pPr marL="99450" marR="0" lvl="0" indent="-99450" defTabSz="914400" eaLnBrk="1" fontAlgn="auto" latinLnBrk="0" hangingPunct="1">
              <a:lnSpc>
                <a:spcPct val="110000"/>
              </a:lnSpc>
              <a:spcBef>
                <a:spcPts val="0"/>
              </a:spcBef>
              <a:spcAft>
                <a:spcPts val="400"/>
              </a:spcAft>
              <a:buClrTx/>
              <a:buSzTx/>
              <a:buFont typeface="Wingdings" pitchFamily="2" charset="2"/>
              <a:buChar char="Ø"/>
              <a:tabLst/>
              <a:defRPr/>
            </a:pPr>
            <a:r>
              <a:rPr kumimoji="0" lang="ja-JP" altLang="en-US" sz="1000" b="1" i="0" u="none" strike="noStrike" kern="0" cap="none" spc="0" normalizeH="0" baseline="0" noProof="0">
                <a:ln>
                  <a:noFill/>
                </a:ln>
                <a:solidFill>
                  <a:schemeClr val="accent3"/>
                </a:solidFill>
                <a:effectLst/>
                <a:uLnTx/>
                <a:uFillTx/>
                <a:latin typeface="メイリオ"/>
              </a:rPr>
              <a:t>代理店様</a:t>
            </a:r>
            <a:r>
              <a:rPr kumimoji="0" lang="ja-JP" altLang="en-US" sz="1000" b="0" i="0" u="none" strike="noStrike" kern="0" cap="none" spc="0" normalizeH="0" baseline="0" noProof="0">
                <a:ln>
                  <a:noFill/>
                </a:ln>
                <a:solidFill>
                  <a:schemeClr val="accent3"/>
                </a:solidFill>
                <a:effectLst/>
                <a:uLnTx/>
                <a:uFillTx/>
                <a:latin typeface="メイリオ"/>
              </a:rPr>
              <a:t>が広告管理ツールにて誘導広告（ブランドパネル）を予約。</a:t>
            </a:r>
            <a:endParaRPr kumimoji="0" lang="en-US" altLang="ja-JP" sz="1000" b="0" i="0" u="none" strike="noStrike" kern="0" cap="none" spc="0" normalizeH="0" baseline="0" noProof="0" dirty="0">
              <a:ln>
                <a:noFill/>
              </a:ln>
              <a:solidFill>
                <a:schemeClr val="accent3"/>
              </a:solidFill>
              <a:effectLst/>
              <a:uLnTx/>
              <a:uFillTx/>
              <a:latin typeface="メイリオ"/>
            </a:endParaRPr>
          </a:p>
          <a:p>
            <a:pPr marL="99450" marR="0" lvl="0" indent="-99450" defTabSz="914400" eaLnBrk="1" fontAlgn="auto" latinLnBrk="0" hangingPunct="1">
              <a:lnSpc>
                <a:spcPct val="110000"/>
              </a:lnSpc>
              <a:spcBef>
                <a:spcPts val="0"/>
              </a:spcBef>
              <a:spcAft>
                <a:spcPts val="400"/>
              </a:spcAft>
              <a:buClrTx/>
              <a:buSzTx/>
              <a:buFont typeface="Wingdings" pitchFamily="2" charset="2"/>
              <a:buChar char="Ø"/>
              <a:tabLst/>
              <a:defRPr/>
            </a:pPr>
            <a:r>
              <a:rPr kumimoji="0" lang="ja-JP" altLang="en-US" sz="1000" b="1" i="0" u="none" strike="noStrike" kern="0" cap="none" spc="0" normalizeH="0" baseline="0" noProof="0">
                <a:ln>
                  <a:noFill/>
                </a:ln>
                <a:solidFill>
                  <a:schemeClr val="accent3"/>
                </a:solidFill>
                <a:effectLst/>
                <a:uLnTx/>
                <a:uFillTx/>
                <a:latin typeface="メイリオ"/>
              </a:rPr>
              <a:t>代理店様</a:t>
            </a:r>
            <a:r>
              <a:rPr kumimoji="0" lang="ja-JP" altLang="en-US" sz="1000" b="0" i="0" u="none" strike="noStrike" kern="0" cap="none" spc="0" normalizeH="0" baseline="0" noProof="0">
                <a:ln>
                  <a:noFill/>
                </a:ln>
                <a:solidFill>
                  <a:schemeClr val="accent3"/>
                </a:solidFill>
                <a:effectLst/>
                <a:uLnTx/>
                <a:uFillTx/>
                <a:latin typeface="メイリオ"/>
              </a:rPr>
              <a:t>がトップページインタラクションの申し込みを行う。</a:t>
            </a:r>
            <a:r>
              <a:rPr kumimoji="0" lang="ja-JP" altLang="en-US" sz="1050" b="0" i="0" u="none" strike="noStrike" kern="0" cap="none" spc="0" normalizeH="0" baseline="0" noProof="0">
                <a:ln>
                  <a:noFill/>
                </a:ln>
                <a:solidFill>
                  <a:schemeClr val="accent3"/>
                </a:solidFill>
                <a:effectLst/>
                <a:uLnTx/>
                <a:uFillTx/>
                <a:latin typeface="メイリオ"/>
                <a:hlinkClick r:id="rId13">
                  <a:extLst>
                    <a:ext uri="{A12FA001-AC4F-418D-AE19-62706E023703}">
                      <ahyp:hlinkClr xmlns:ahyp="http://schemas.microsoft.com/office/drawing/2018/hyperlinkcolor" val="tx"/>
                    </a:ext>
                  </a:extLst>
                </a:hlinkClick>
              </a:rPr>
              <a:t>リンク</a:t>
            </a:r>
            <a:br>
              <a:rPr kumimoji="0" lang="en-US" altLang="ja-JP" sz="1050" b="0" i="0" u="none" strike="noStrike" kern="0" cap="none" spc="0" normalizeH="0" baseline="0" noProof="0" dirty="0">
                <a:ln>
                  <a:noFill/>
                </a:ln>
                <a:solidFill>
                  <a:schemeClr val="accent3"/>
                </a:solidFill>
                <a:effectLst/>
                <a:uLnTx/>
                <a:uFillTx/>
                <a:latin typeface="メイリオ"/>
              </a:rPr>
            </a:br>
            <a:r>
              <a:rPr kumimoji="0" lang="ja-JP" altLang="en-US" sz="800" b="0" i="0" u="none" strike="noStrike" kern="0" cap="none" spc="0" normalizeH="0" baseline="0" noProof="0">
                <a:ln>
                  <a:noFill/>
                </a:ln>
                <a:solidFill>
                  <a:schemeClr val="accent3"/>
                </a:solidFill>
                <a:effectLst/>
                <a:uLnTx/>
                <a:uFillTx/>
                <a:latin typeface="メイリオ"/>
              </a:rPr>
              <a:t>エージェンシーポータルの「予約型：広告配信費以外のお申込み」から申込。</a:t>
            </a:r>
            <a:endParaRPr kumimoji="0" lang="en-US" altLang="ja-JP" sz="800" b="0" i="0" u="none" strike="noStrike" kern="0" cap="none" spc="0" normalizeH="0" baseline="0" noProof="0" dirty="0">
              <a:ln>
                <a:noFill/>
              </a:ln>
              <a:solidFill>
                <a:schemeClr val="accent3"/>
              </a:solidFill>
              <a:effectLst/>
              <a:uLnTx/>
              <a:uFillTx/>
              <a:latin typeface="メイリオ"/>
            </a:endParaRPr>
          </a:p>
        </p:txBody>
      </p:sp>
      <p:sp>
        <p:nvSpPr>
          <p:cNvPr id="141" name="テキスト ボックス 140">
            <a:extLst>
              <a:ext uri="{FF2B5EF4-FFF2-40B4-BE49-F238E27FC236}">
                <a16:creationId xmlns:a16="http://schemas.microsoft.com/office/drawing/2014/main" id="{853CEE4F-5628-5326-2089-151D10DC9D56}"/>
              </a:ext>
            </a:extLst>
          </p:cNvPr>
          <p:cNvSpPr txBox="1"/>
          <p:nvPr/>
        </p:nvSpPr>
        <p:spPr>
          <a:xfrm>
            <a:off x="5568851" y="4035413"/>
            <a:ext cx="1297454" cy="2448000"/>
          </a:xfrm>
          <a:prstGeom prst="rect">
            <a:avLst/>
          </a:prstGeom>
          <a:solidFill>
            <a:srgbClr val="FFFFFF">
              <a:alpha val="95000"/>
            </a:srgbClr>
          </a:solidFill>
        </p:spPr>
        <p:txBody>
          <a:bodyPr wrap="square" lIns="72000" tIns="216000" rIns="72000" bIns="0" rtlCol="0" anchor="t">
            <a:noAutofit/>
          </a:bodyPr>
          <a:lstStyle/>
          <a:p>
            <a:pPr marL="99450" marR="0" lvl="0" indent="-99450" defTabSz="914400" eaLnBrk="1" fontAlgn="auto" latinLnBrk="0" hangingPunct="1">
              <a:lnSpc>
                <a:spcPct val="110000"/>
              </a:lnSpc>
              <a:spcBef>
                <a:spcPts val="0"/>
              </a:spcBef>
              <a:spcAft>
                <a:spcPts val="400"/>
              </a:spcAft>
              <a:buClrTx/>
              <a:buSzTx/>
              <a:buFont typeface="Wingdings" pitchFamily="2" charset="2"/>
              <a:buChar char="Ø"/>
              <a:tabLst/>
              <a:defRPr/>
            </a:pPr>
            <a:r>
              <a:rPr kumimoji="0" lang="ja-JP" altLang="en-US" sz="1000" b="1" i="0" u="none" strike="noStrike" kern="0" cap="none" spc="0" normalizeH="0" baseline="0" noProof="0">
                <a:ln>
                  <a:noFill/>
                </a:ln>
                <a:solidFill>
                  <a:schemeClr val="accent3"/>
                </a:solidFill>
                <a:effectLst/>
                <a:uLnTx/>
                <a:uFillTx/>
                <a:latin typeface="メイリオ"/>
              </a:rPr>
              <a:t>ヤフー営業</a:t>
            </a:r>
            <a:r>
              <a:rPr kumimoji="0" lang="ja-JP" altLang="en-US" sz="1000" b="0" i="0" u="none" strike="noStrike" kern="0" cap="none" spc="0" normalizeH="0" baseline="0" noProof="0">
                <a:ln>
                  <a:noFill/>
                </a:ln>
                <a:solidFill>
                  <a:schemeClr val="accent3"/>
                </a:solidFill>
                <a:effectLst/>
                <a:uLnTx/>
                <a:uFillTx/>
                <a:latin typeface="メイリオ"/>
              </a:rPr>
              <a:t>がインタラクションの入稿前審査とアカウント情報を社内にて申請する。</a:t>
            </a:r>
          </a:p>
        </p:txBody>
      </p:sp>
      <p:sp>
        <p:nvSpPr>
          <p:cNvPr id="142" name="テキスト ボックス 141">
            <a:extLst>
              <a:ext uri="{FF2B5EF4-FFF2-40B4-BE49-F238E27FC236}">
                <a16:creationId xmlns:a16="http://schemas.microsoft.com/office/drawing/2014/main" id="{1B3DDD3E-9809-29D0-E984-D06DD7DA51AE}"/>
              </a:ext>
            </a:extLst>
          </p:cNvPr>
          <p:cNvSpPr txBox="1"/>
          <p:nvPr/>
        </p:nvSpPr>
        <p:spPr>
          <a:xfrm>
            <a:off x="6962368" y="4035413"/>
            <a:ext cx="1297454" cy="2448000"/>
          </a:xfrm>
          <a:prstGeom prst="rect">
            <a:avLst/>
          </a:prstGeom>
          <a:solidFill>
            <a:srgbClr val="FFFFFF">
              <a:alpha val="95000"/>
            </a:srgbClr>
          </a:solidFill>
        </p:spPr>
        <p:txBody>
          <a:bodyPr wrap="square" lIns="72000" tIns="216000" rIns="72000" bIns="0" rtlCol="0" anchor="t">
            <a:noAutofit/>
          </a:bodyPr>
          <a:lstStyle/>
          <a:p>
            <a:pPr marL="99450" marR="0" lvl="0" indent="-99450" defTabSz="914400" eaLnBrk="1" fontAlgn="auto" latinLnBrk="0" hangingPunct="1">
              <a:lnSpc>
                <a:spcPct val="110000"/>
              </a:lnSpc>
              <a:spcBef>
                <a:spcPts val="0"/>
              </a:spcBef>
              <a:spcAft>
                <a:spcPts val="400"/>
              </a:spcAft>
              <a:buClrTx/>
              <a:buSzTx/>
              <a:buFont typeface="Wingdings" pitchFamily="2" charset="2"/>
              <a:buChar char="Ø"/>
              <a:tabLst/>
              <a:defRPr/>
            </a:pPr>
            <a:r>
              <a:rPr kumimoji="0" lang="ja-JP" altLang="en-US" sz="900" b="1" i="0" u="none" strike="noStrike" kern="0" cap="none" spc="0" normalizeH="0" baseline="0" noProof="0">
                <a:ln>
                  <a:noFill/>
                </a:ln>
                <a:solidFill>
                  <a:schemeClr val="accent3"/>
                </a:solidFill>
                <a:effectLst/>
                <a:uLnTx/>
                <a:uFillTx/>
                <a:latin typeface="メイリオ"/>
              </a:rPr>
              <a:t>ヤフー制作</a:t>
            </a:r>
            <a:r>
              <a:rPr kumimoji="0" lang="ja-JP" altLang="en-US" sz="900" b="0" i="0" u="none" strike="noStrike" kern="0" cap="none" spc="0" normalizeH="0" baseline="0" noProof="0">
                <a:ln>
                  <a:noFill/>
                </a:ln>
                <a:solidFill>
                  <a:schemeClr val="accent3"/>
                </a:solidFill>
                <a:effectLst/>
                <a:uLnTx/>
                <a:uFillTx/>
                <a:latin typeface="メイリオ"/>
              </a:rPr>
              <a:t>よりご提案したインタラクション案を、広告主様と擦り合わせの上、内容を確定させる。</a:t>
            </a:r>
            <a:br>
              <a:rPr kumimoji="0" lang="en-US" altLang="ja-JP" sz="900" b="0" i="0" u="none" strike="noStrike" kern="0" cap="none" spc="0" normalizeH="0" baseline="0" noProof="0" dirty="0">
                <a:ln>
                  <a:noFill/>
                </a:ln>
                <a:solidFill>
                  <a:schemeClr val="accent3"/>
                </a:solidFill>
                <a:effectLst/>
                <a:uLnTx/>
                <a:uFillTx/>
                <a:latin typeface="メイリオ"/>
              </a:rPr>
            </a:br>
            <a:br>
              <a:rPr kumimoji="0" lang="en-US" altLang="ja-JP" sz="900" b="0" i="0" u="none" strike="noStrike" kern="0" cap="none" spc="0" normalizeH="0" baseline="0" noProof="0" dirty="0">
                <a:ln>
                  <a:noFill/>
                </a:ln>
                <a:solidFill>
                  <a:schemeClr val="accent3"/>
                </a:solidFill>
                <a:effectLst/>
                <a:uLnTx/>
                <a:uFillTx/>
                <a:latin typeface="メイリオ"/>
              </a:rPr>
            </a:br>
            <a:r>
              <a:rPr kumimoji="0" lang="ja-JP" altLang="en-US" sz="900" b="0" i="0" u="none" strike="noStrike" kern="0" cap="none" spc="0" normalizeH="0" baseline="0" noProof="0">
                <a:ln>
                  <a:noFill/>
                </a:ln>
                <a:solidFill>
                  <a:schemeClr val="accent3"/>
                </a:solidFill>
                <a:effectLst/>
                <a:uLnTx/>
                <a:uFillTx/>
                <a:latin typeface="メイリオ"/>
              </a:rPr>
              <a:t>確定させた内容に基づいて</a:t>
            </a:r>
            <a:r>
              <a:rPr kumimoji="0" lang="ja-JP" altLang="en-US" sz="900" b="1" i="0" u="none" strike="noStrike" kern="0" cap="none" spc="0" normalizeH="0" baseline="0" noProof="0">
                <a:ln>
                  <a:noFill/>
                </a:ln>
                <a:solidFill>
                  <a:schemeClr val="accent3"/>
                </a:solidFill>
                <a:effectLst/>
                <a:uLnTx/>
                <a:uFillTx/>
                <a:latin typeface="メイリオ"/>
              </a:rPr>
              <a:t>ヤフー制作</a:t>
            </a:r>
            <a:r>
              <a:rPr kumimoji="0" lang="ja-JP" altLang="en-US" sz="900" b="0" i="0" u="none" strike="noStrike" kern="0" cap="none" spc="0" normalizeH="0" baseline="0" noProof="0">
                <a:ln>
                  <a:noFill/>
                </a:ln>
                <a:solidFill>
                  <a:schemeClr val="accent3"/>
                </a:solidFill>
                <a:effectLst/>
                <a:uLnTx/>
                <a:uFillTx/>
                <a:latin typeface="メイリオ"/>
              </a:rPr>
              <a:t>にてインタラクション をご提出し、</a:t>
            </a:r>
            <a:r>
              <a:rPr kumimoji="0" lang="ja-JP" altLang="en-US" sz="900" b="1" i="0" u="none" strike="noStrike" kern="0" cap="none" spc="0" normalizeH="0" baseline="0" noProof="0">
                <a:ln>
                  <a:noFill/>
                </a:ln>
                <a:solidFill>
                  <a:schemeClr val="accent3"/>
                </a:solidFill>
                <a:effectLst/>
                <a:uLnTx/>
                <a:uFillTx/>
                <a:latin typeface="メイリオ"/>
              </a:rPr>
              <a:t>広告主様</a:t>
            </a:r>
            <a:r>
              <a:rPr kumimoji="0" lang="ja-JP" altLang="en-US" sz="900" b="0" i="0" u="none" strike="noStrike" kern="0" cap="none" spc="0" normalizeH="0" baseline="0" noProof="0">
                <a:ln>
                  <a:noFill/>
                </a:ln>
                <a:solidFill>
                  <a:schemeClr val="accent3"/>
                </a:solidFill>
                <a:effectLst/>
                <a:uLnTx/>
                <a:uFillTx/>
                <a:latin typeface="メイリオ"/>
              </a:rPr>
              <a:t>ご確認の上、確定させる。</a:t>
            </a:r>
          </a:p>
        </p:txBody>
      </p:sp>
      <p:sp>
        <p:nvSpPr>
          <p:cNvPr id="143" name="テキスト ボックス 142">
            <a:extLst>
              <a:ext uri="{FF2B5EF4-FFF2-40B4-BE49-F238E27FC236}">
                <a16:creationId xmlns:a16="http://schemas.microsoft.com/office/drawing/2014/main" id="{9402D7FA-ACDB-7724-B843-4CCE2551B549}"/>
              </a:ext>
            </a:extLst>
          </p:cNvPr>
          <p:cNvSpPr txBox="1"/>
          <p:nvPr/>
        </p:nvSpPr>
        <p:spPr>
          <a:xfrm>
            <a:off x="8369137" y="4035413"/>
            <a:ext cx="1297454" cy="2448000"/>
          </a:xfrm>
          <a:prstGeom prst="rect">
            <a:avLst/>
          </a:prstGeom>
          <a:solidFill>
            <a:srgbClr val="FFFFFF">
              <a:alpha val="95000"/>
            </a:srgbClr>
          </a:solidFill>
        </p:spPr>
        <p:txBody>
          <a:bodyPr wrap="square" lIns="72000" tIns="216000" rIns="72000" bIns="0" rtlCol="0" anchor="t">
            <a:noAutofit/>
          </a:bodyPr>
          <a:lstStyle/>
          <a:p>
            <a:pPr marL="99450" marR="0" lvl="0" indent="-99450" defTabSz="914400" eaLnBrk="1" fontAlgn="auto" latinLnBrk="0" hangingPunct="1">
              <a:lnSpc>
                <a:spcPct val="110000"/>
              </a:lnSpc>
              <a:spcBef>
                <a:spcPts val="0"/>
              </a:spcBef>
              <a:spcAft>
                <a:spcPts val="400"/>
              </a:spcAft>
              <a:buClrTx/>
              <a:buSzTx/>
              <a:buFont typeface="Wingdings" pitchFamily="2" charset="2"/>
              <a:buChar char="Ø"/>
              <a:tabLst/>
              <a:defRPr/>
            </a:pPr>
            <a:r>
              <a:rPr kumimoji="0" lang="ja-JP" altLang="en-US" sz="900" b="1" i="0" u="none" strike="noStrike" kern="0" cap="none" spc="0" normalizeH="0" baseline="0" noProof="0">
                <a:ln>
                  <a:noFill/>
                </a:ln>
                <a:solidFill>
                  <a:schemeClr val="accent3"/>
                </a:solidFill>
                <a:effectLst/>
                <a:uLnTx/>
                <a:uFillTx/>
                <a:latin typeface="メイリオ"/>
              </a:rPr>
              <a:t>代理店（広告主様）</a:t>
            </a:r>
            <a:r>
              <a:rPr kumimoji="0" lang="ja-JP" altLang="en-US" sz="900" b="0" i="0" u="none" strike="noStrike" kern="0" cap="none" spc="0" normalizeH="0" baseline="0" noProof="0">
                <a:ln>
                  <a:noFill/>
                </a:ln>
                <a:solidFill>
                  <a:schemeClr val="accent3"/>
                </a:solidFill>
                <a:effectLst/>
                <a:uLnTx/>
                <a:uFillTx/>
                <a:latin typeface="メイリオ"/>
              </a:rPr>
              <a:t>にテストサーバー上、企画ページの動作確認を行っていただき校了。</a:t>
            </a:r>
            <a:br>
              <a:rPr kumimoji="0" lang="en-US" altLang="ja-JP" sz="900" b="0" i="0" u="none" strike="noStrike" kern="0" cap="none" spc="0" normalizeH="0" baseline="0" noProof="0" dirty="0">
                <a:ln>
                  <a:noFill/>
                </a:ln>
                <a:solidFill>
                  <a:schemeClr val="accent3"/>
                </a:solidFill>
                <a:effectLst/>
                <a:uLnTx/>
                <a:uFillTx/>
                <a:latin typeface="メイリオ"/>
              </a:rPr>
            </a:br>
            <a:r>
              <a:rPr kumimoji="0" lang="en-US" altLang="ja-JP" sz="800" b="0" i="0" u="none" strike="noStrike" kern="0" cap="none" spc="0" normalizeH="0" baseline="0" noProof="0" dirty="0">
                <a:ln>
                  <a:noFill/>
                </a:ln>
                <a:solidFill>
                  <a:schemeClr val="accent3"/>
                </a:solidFill>
                <a:effectLst/>
                <a:uLnTx/>
                <a:uFillTx/>
                <a:latin typeface="メイリオ"/>
              </a:rPr>
              <a:t>※</a:t>
            </a:r>
            <a:r>
              <a:rPr kumimoji="0" lang="ja-JP" altLang="en-US" sz="800" b="0" i="0" u="none" strike="noStrike" kern="0" cap="none" spc="0" normalizeH="0" baseline="0" noProof="0">
                <a:ln>
                  <a:noFill/>
                </a:ln>
                <a:solidFill>
                  <a:schemeClr val="accent3"/>
                </a:solidFill>
                <a:effectLst/>
                <a:uLnTx/>
                <a:uFillTx/>
                <a:latin typeface="メイリオ"/>
              </a:rPr>
              <a:t>原則として、この段階での修正はお受けできません。</a:t>
            </a:r>
          </a:p>
          <a:p>
            <a:pPr marL="99450" marR="0" lvl="0" indent="-99450" defTabSz="914400" eaLnBrk="1" fontAlgn="auto" latinLnBrk="0" hangingPunct="1">
              <a:lnSpc>
                <a:spcPct val="110000"/>
              </a:lnSpc>
              <a:spcBef>
                <a:spcPts val="0"/>
              </a:spcBef>
              <a:spcAft>
                <a:spcPts val="400"/>
              </a:spcAft>
              <a:buClrTx/>
              <a:buSzTx/>
              <a:buFont typeface="Wingdings" pitchFamily="2" charset="2"/>
              <a:buChar char="Ø"/>
              <a:tabLst/>
              <a:defRPr/>
            </a:pPr>
            <a:r>
              <a:rPr kumimoji="0" lang="ja-JP" altLang="en-US" sz="900" b="1" i="0" u="none" strike="noStrike" kern="0" cap="none" spc="0" normalizeH="0" baseline="0" noProof="0">
                <a:ln>
                  <a:noFill/>
                </a:ln>
                <a:solidFill>
                  <a:schemeClr val="accent3"/>
                </a:solidFill>
                <a:effectLst/>
                <a:uLnTx/>
                <a:uFillTx/>
                <a:latin typeface="メイリオ"/>
              </a:rPr>
              <a:t>ヤフー制作</a:t>
            </a:r>
            <a:r>
              <a:rPr kumimoji="0" lang="ja-JP" altLang="en-US" sz="900" b="0" i="0" u="none" strike="noStrike" kern="0" cap="none" spc="0" normalizeH="0" baseline="0" noProof="0">
                <a:ln>
                  <a:noFill/>
                </a:ln>
                <a:solidFill>
                  <a:schemeClr val="accent3"/>
                </a:solidFill>
                <a:effectLst/>
                <a:uLnTx/>
                <a:uFillTx/>
                <a:latin typeface="メイリオ"/>
              </a:rPr>
              <a:t>側で最終確認を行った上で、本番公開を行う。</a:t>
            </a:r>
            <a:br>
              <a:rPr kumimoji="0" lang="en-US" altLang="ja-JP" sz="900" b="0" i="0" u="none" strike="noStrike" kern="0" cap="none" spc="0" normalizeH="0" baseline="0" noProof="0" dirty="0">
                <a:ln>
                  <a:noFill/>
                </a:ln>
                <a:solidFill>
                  <a:schemeClr val="accent3"/>
                </a:solidFill>
                <a:effectLst/>
                <a:uLnTx/>
                <a:uFillTx/>
                <a:latin typeface="メイリオ"/>
              </a:rPr>
            </a:br>
            <a:r>
              <a:rPr kumimoji="0" lang="ja-JP" altLang="en-US" sz="800" b="0" i="0" u="none" strike="noStrike" kern="0" cap="none" spc="0" normalizeH="0" baseline="0" noProof="0">
                <a:ln>
                  <a:noFill/>
                </a:ln>
                <a:solidFill>
                  <a:schemeClr val="accent3"/>
                </a:solidFill>
                <a:effectLst/>
                <a:uLnTx/>
                <a:uFillTx/>
                <a:latin typeface="メイリオ"/>
              </a:rPr>
              <a:t>やり取りはヤフー営業から代理店様にメールにてご連絡をします。</a:t>
            </a:r>
            <a:endParaRPr kumimoji="0" lang="ja-JP" altLang="en-US" sz="800" b="0" i="0" u="none" strike="noStrike" kern="0" cap="none" spc="0" normalizeH="0" baseline="0" noProof="0" dirty="0">
              <a:ln>
                <a:noFill/>
              </a:ln>
              <a:solidFill>
                <a:schemeClr val="accent3"/>
              </a:solidFill>
              <a:effectLst/>
              <a:uLnTx/>
              <a:uFillTx/>
              <a:latin typeface="メイリオ"/>
            </a:endParaRPr>
          </a:p>
        </p:txBody>
      </p:sp>
      <p:sp>
        <p:nvSpPr>
          <p:cNvPr id="144" name="テキスト ボックス 143">
            <a:extLst>
              <a:ext uri="{FF2B5EF4-FFF2-40B4-BE49-F238E27FC236}">
                <a16:creationId xmlns:a16="http://schemas.microsoft.com/office/drawing/2014/main" id="{6D84294D-7899-253B-95AC-48D20703CC42}"/>
              </a:ext>
            </a:extLst>
          </p:cNvPr>
          <p:cNvSpPr txBox="1"/>
          <p:nvPr/>
        </p:nvSpPr>
        <p:spPr>
          <a:xfrm>
            <a:off x="9775906" y="4035413"/>
            <a:ext cx="1297454" cy="2448000"/>
          </a:xfrm>
          <a:prstGeom prst="rect">
            <a:avLst/>
          </a:prstGeom>
          <a:solidFill>
            <a:srgbClr val="FFFFFF">
              <a:alpha val="95000"/>
            </a:srgbClr>
          </a:solidFill>
        </p:spPr>
        <p:txBody>
          <a:bodyPr wrap="square" lIns="72000" tIns="216000" rIns="72000" bIns="0" rtlCol="0" anchor="t">
            <a:noAutofit/>
          </a:bodyPr>
          <a:lstStyle/>
          <a:p>
            <a:pPr marL="99450" marR="0" lvl="0" indent="-99450" defTabSz="914400" eaLnBrk="1" fontAlgn="auto" latinLnBrk="0" hangingPunct="1">
              <a:lnSpc>
                <a:spcPct val="110000"/>
              </a:lnSpc>
              <a:spcBef>
                <a:spcPts val="0"/>
              </a:spcBef>
              <a:spcAft>
                <a:spcPts val="400"/>
              </a:spcAft>
              <a:buClrTx/>
              <a:buSzTx/>
              <a:buFont typeface="Wingdings" pitchFamily="2" charset="2"/>
              <a:buChar char="Ø"/>
              <a:tabLst/>
              <a:defRPr/>
            </a:pPr>
            <a:r>
              <a:rPr kumimoji="0" lang="ja-JP" altLang="en-US" sz="1000" b="1" i="0" u="none" strike="noStrike" kern="0" cap="none" spc="0" normalizeH="0" baseline="0" noProof="0">
                <a:ln>
                  <a:noFill/>
                </a:ln>
                <a:solidFill>
                  <a:schemeClr val="accent3"/>
                </a:solidFill>
                <a:effectLst/>
                <a:uLnTx/>
                <a:uFillTx/>
                <a:latin typeface="メイリオ"/>
              </a:rPr>
              <a:t>代理店様</a:t>
            </a:r>
            <a:r>
              <a:rPr kumimoji="0" lang="ja-JP" altLang="en-US" sz="1000" b="0" i="0" u="none" strike="noStrike" kern="0" cap="none" spc="0" normalizeH="0" baseline="0" noProof="0">
                <a:ln>
                  <a:noFill/>
                </a:ln>
                <a:solidFill>
                  <a:schemeClr val="accent3"/>
                </a:solidFill>
                <a:effectLst/>
                <a:uLnTx/>
                <a:uFillTx/>
                <a:latin typeface="メイリオ"/>
              </a:rPr>
              <a:t>に誘導広告のバナークリエイティブと広告リンク先として企画ページの本番</a:t>
            </a:r>
            <a:r>
              <a:rPr kumimoji="0" lang="en-US" altLang="ja-JP" sz="1000" b="0" i="0" u="none" strike="noStrike" kern="0" cap="none" spc="0" normalizeH="0" baseline="0" noProof="0" dirty="0">
                <a:ln>
                  <a:noFill/>
                </a:ln>
                <a:solidFill>
                  <a:schemeClr val="accent3"/>
                </a:solidFill>
                <a:effectLst/>
                <a:uLnTx/>
                <a:uFillTx/>
                <a:latin typeface="メイリオ"/>
              </a:rPr>
              <a:t>URL</a:t>
            </a:r>
            <a:r>
              <a:rPr kumimoji="0" lang="ja-JP" altLang="en-US" sz="1000" b="0" i="0" u="none" strike="noStrike" kern="0" cap="none" spc="0" normalizeH="0" baseline="0" noProof="0">
                <a:ln>
                  <a:noFill/>
                </a:ln>
                <a:solidFill>
                  <a:schemeClr val="accent3"/>
                </a:solidFill>
                <a:effectLst/>
                <a:uLnTx/>
                <a:uFillTx/>
                <a:latin typeface="メイリオ"/>
              </a:rPr>
              <a:t>を広告管理ツールにて入稿していただく。</a:t>
            </a:r>
            <a:endParaRPr kumimoji="0" lang="ja-JP" altLang="en-US" sz="1000" b="0" i="0" u="none" strike="noStrike" kern="0" cap="none" spc="0" normalizeH="0" baseline="0" noProof="0" dirty="0">
              <a:ln>
                <a:noFill/>
              </a:ln>
              <a:solidFill>
                <a:schemeClr val="accent3"/>
              </a:solidFill>
              <a:effectLst/>
              <a:uLnTx/>
              <a:uFillTx/>
              <a:latin typeface="メイリオ"/>
            </a:endParaRPr>
          </a:p>
        </p:txBody>
      </p:sp>
      <p:pic>
        <p:nvPicPr>
          <p:cNvPr id="3" name="図プレースホルダー 15" descr="アイコン&#10;&#10;自動的に生成された説明">
            <a:extLst>
              <a:ext uri="{FF2B5EF4-FFF2-40B4-BE49-F238E27FC236}">
                <a16:creationId xmlns:a16="http://schemas.microsoft.com/office/drawing/2014/main" id="{5AEDAA0E-1E1D-3935-274C-75371812B615}"/>
              </a:ext>
            </a:extLst>
          </p:cNvPr>
          <p:cNvPicPr>
            <a:picLocks noGrp="1" noChangeAspect="1"/>
          </p:cNvPicPr>
          <p:nvPr>
            <p:ph type="pic" sz="quarter" idx="11"/>
          </p:nvPr>
        </p:nvPicPr>
        <p:blipFill>
          <a:blip r:embed="rId14" cstate="print">
            <a:extLst>
              <a:ext uri="{28A0092B-C50C-407E-A947-70E740481C1C}">
                <a14:useLocalDpi xmlns:a14="http://schemas.microsoft.com/office/drawing/2010/main" val="0"/>
              </a:ext>
            </a:extLst>
          </a:blip>
          <a:srcRect/>
          <a:stretch>
            <a:fillRect/>
          </a:stretch>
        </p:blipFill>
        <p:spPr>
          <a:xfrm>
            <a:off x="103574" y="78666"/>
            <a:ext cx="406799" cy="406799"/>
          </a:xfrm>
        </p:spPr>
      </p:pic>
      <p:sp>
        <p:nvSpPr>
          <p:cNvPr id="4" name="テキスト プレースホルダー 3">
            <a:extLst>
              <a:ext uri="{FF2B5EF4-FFF2-40B4-BE49-F238E27FC236}">
                <a16:creationId xmlns:a16="http://schemas.microsoft.com/office/drawing/2014/main" id="{3262F0A3-44D5-FCBD-5392-1C27660EAB27}"/>
              </a:ext>
            </a:extLst>
          </p:cNvPr>
          <p:cNvSpPr>
            <a:spLocks noGrp="1"/>
          </p:cNvSpPr>
          <p:nvPr>
            <p:ph type="body" sz="quarter" idx="12"/>
          </p:nvPr>
        </p:nvSpPr>
        <p:spPr>
          <a:xfrm>
            <a:off x="600427" y="78666"/>
            <a:ext cx="431274" cy="410840"/>
          </a:xfrm>
        </p:spPr>
        <p:txBody>
          <a:bodyPr wrap="none"/>
          <a:lstStyle/>
          <a:p>
            <a:r>
              <a:rPr lang="ja-JP" altLang="en-US" spc="0"/>
              <a:t>実施</a:t>
            </a:r>
            <a:br>
              <a:rPr lang="en-US" altLang="ja-JP" spc="0" dirty="0"/>
            </a:br>
            <a:r>
              <a:rPr lang="ja-JP" altLang="en-US" spc="0"/>
              <a:t>フロー</a:t>
            </a:r>
            <a:endParaRPr kumimoji="1" lang="ja-JP" altLang="en-US" spc="0"/>
          </a:p>
        </p:txBody>
      </p:sp>
    </p:spTree>
    <p:extLst>
      <p:ext uri="{BB962C8B-B14F-4D97-AF65-F5344CB8AC3E}">
        <p14:creationId xmlns:p14="http://schemas.microsoft.com/office/powerpoint/2010/main" val="34147024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741E7C21-B615-B9A8-0BD5-48B5321400B5}"/>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pic>
        <p:nvPicPr>
          <p:cNvPr id="9" name="図プレースホルダー 8" descr="アイコン&#10;&#10;自動的に生成された説明">
            <a:extLst>
              <a:ext uri="{FF2B5EF4-FFF2-40B4-BE49-F238E27FC236}">
                <a16:creationId xmlns:a16="http://schemas.microsoft.com/office/drawing/2014/main" id="{162FE5FD-D4DA-0511-AD5F-5EA82DFE8F5E}"/>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
        <p:nvSpPr>
          <p:cNvPr id="5" name="テキスト プレースホルダー 4">
            <a:extLst>
              <a:ext uri="{FF2B5EF4-FFF2-40B4-BE49-F238E27FC236}">
                <a16:creationId xmlns:a16="http://schemas.microsoft.com/office/drawing/2014/main" id="{AFEC2A57-3E72-9C16-3FC9-E1D903256ABC}"/>
              </a:ext>
            </a:extLst>
          </p:cNvPr>
          <p:cNvSpPr>
            <a:spLocks noGrp="1"/>
          </p:cNvSpPr>
          <p:nvPr>
            <p:ph type="body" sz="quarter" idx="18"/>
          </p:nvPr>
        </p:nvSpPr>
        <p:spPr/>
        <p:txBody>
          <a:bodyPr/>
          <a:lstStyle/>
          <a:p>
            <a:r>
              <a:rPr kumimoji="1" lang="en-US" altLang="ja-JP" dirty="0"/>
              <a:t>06</a:t>
            </a:r>
            <a:endParaRPr kumimoji="1" lang="ja-JP" altLang="en-US"/>
          </a:p>
        </p:txBody>
      </p:sp>
      <p:sp>
        <p:nvSpPr>
          <p:cNvPr id="6" name="テキスト プレースホルダー 5">
            <a:extLst>
              <a:ext uri="{FF2B5EF4-FFF2-40B4-BE49-F238E27FC236}">
                <a16:creationId xmlns:a16="http://schemas.microsoft.com/office/drawing/2014/main" id="{2060C559-B652-029C-6B25-63FBBD5573F0}"/>
              </a:ext>
            </a:extLst>
          </p:cNvPr>
          <p:cNvSpPr>
            <a:spLocks noGrp="1"/>
          </p:cNvSpPr>
          <p:nvPr>
            <p:ph type="body" sz="quarter" idx="19"/>
          </p:nvPr>
        </p:nvSpPr>
        <p:spPr/>
        <p:txBody>
          <a:bodyPr/>
          <a:lstStyle/>
          <a:p>
            <a:r>
              <a:rPr kumimoji="1" lang="ja-JP" altLang="en-US"/>
              <a:t>その他・注意事項</a:t>
            </a:r>
          </a:p>
        </p:txBody>
      </p:sp>
    </p:spTree>
    <p:extLst>
      <p:ext uri="{BB962C8B-B14F-4D97-AF65-F5344CB8AC3E}">
        <p14:creationId xmlns:p14="http://schemas.microsoft.com/office/powerpoint/2010/main" val="31861924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効果検証レポート</a:t>
            </a:r>
          </a:p>
        </p:txBody>
      </p:sp>
      <p:pic>
        <p:nvPicPr>
          <p:cNvPr id="7" name="図プレースホルダー 6" descr="アイコン&#10;&#10;自動的に生成された説明">
            <a:extLst>
              <a:ext uri="{FF2B5EF4-FFF2-40B4-BE49-F238E27FC236}">
                <a16:creationId xmlns:a16="http://schemas.microsoft.com/office/drawing/2014/main" id="{6D9ADDF0-F7F6-9DA7-090B-EF5A0F9835FB}"/>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5" name="テキスト プレースホルダー 4">
            <a:extLst>
              <a:ext uri="{FF2B5EF4-FFF2-40B4-BE49-F238E27FC236}">
                <a16:creationId xmlns:a16="http://schemas.microsoft.com/office/drawing/2014/main" id="{021347D0-4C52-F0D2-8828-E608E47FC179}"/>
              </a:ext>
            </a:extLst>
          </p:cNvPr>
          <p:cNvSpPr>
            <a:spLocks noGrp="1"/>
          </p:cNvSpPr>
          <p:nvPr>
            <p:ph type="body" sz="quarter" idx="12"/>
          </p:nvPr>
        </p:nvSpPr>
        <p:spPr/>
        <p:txBody>
          <a:bodyPr/>
          <a:lstStyle/>
          <a:p>
            <a:r>
              <a:rPr lang="ja-JP" altLang="en-US" dirty="0"/>
              <a:t>その他</a:t>
            </a:r>
            <a:endParaRPr lang="en-US" altLang="ja-JP" dirty="0"/>
          </a:p>
          <a:p>
            <a:r>
              <a:rPr lang="ja-JP" altLang="en-US" dirty="0"/>
              <a:t>注意事項</a:t>
            </a:r>
          </a:p>
        </p:txBody>
      </p:sp>
      <p:sp>
        <p:nvSpPr>
          <p:cNvPr id="28" name="角丸四角形 27">
            <a:extLst>
              <a:ext uri="{FF2B5EF4-FFF2-40B4-BE49-F238E27FC236}">
                <a16:creationId xmlns:a16="http://schemas.microsoft.com/office/drawing/2014/main" id="{271C4E21-0B34-4E21-CEB0-9E130862C231}"/>
              </a:ext>
            </a:extLst>
          </p:cNvPr>
          <p:cNvSpPr/>
          <p:nvPr/>
        </p:nvSpPr>
        <p:spPr>
          <a:xfrm>
            <a:off x="501785" y="1858847"/>
            <a:ext cx="4941704" cy="4123780"/>
          </a:xfrm>
          <a:prstGeom prst="roundRect">
            <a:avLst>
              <a:gd name="adj" fmla="val 2850"/>
            </a:avLst>
          </a:prstGeom>
          <a:solidFill>
            <a:srgbClr val="FFF9FA"/>
          </a:solidFill>
          <a:ln w="9525" cap="flat" cmpd="sng" algn="ctr">
            <a:noFill/>
            <a:prstDash val="solid"/>
          </a:ln>
          <a:effectLst>
            <a:outerShdw dist="38100" dir="2700000" algn="tl" rotWithShape="0">
              <a:srgbClr val="C9002C">
                <a:alpha val="40000"/>
              </a:srgbClr>
            </a:outerShdw>
          </a:effectLst>
        </p:spPr>
        <p:txBody>
          <a:bodyPr rot="0" spcFirstLastPara="0" vertOverflow="overflow" horzOverflow="overflow" vert="horz" wrap="square" lIns="288000" tIns="1332000" rIns="216000" bIns="0" numCol="1" spcCol="0" rtlCol="0" fromWordArt="0" anchor="t" anchorCtr="0" forceAA="0" compatLnSpc="1">
            <a:prstTxWarp prst="textNoShape">
              <a:avLst/>
            </a:prstTxWarp>
            <a:noAutofit/>
          </a:bodyPr>
          <a:lstStyle/>
          <a:p>
            <a:pPr marL="177750" marR="0" lvl="0" indent="-177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a:ln>
                  <a:noFill/>
                </a:ln>
                <a:solidFill>
                  <a:schemeClr val="accent3"/>
                </a:solidFill>
                <a:effectLst/>
                <a:uLnTx/>
                <a:uFillTx/>
                <a:latin typeface="メイリオ"/>
                <a:ea typeface="メイリオ"/>
                <a:cs typeface="+mn-cs"/>
              </a:rPr>
              <a:t>デイリーの</a:t>
            </a:r>
            <a:r>
              <a:rPr kumimoji="0" lang="en-US" altLang="ja-JP" sz="1400" b="0" i="0" u="none" strike="noStrike" kern="0" cap="none" spc="0" normalizeH="0" baseline="0" noProof="0" dirty="0">
                <a:ln>
                  <a:noFill/>
                </a:ln>
                <a:solidFill>
                  <a:schemeClr val="accent3"/>
                </a:solidFill>
                <a:effectLst/>
                <a:uLnTx/>
                <a:uFillTx/>
                <a:latin typeface="メイリオ"/>
                <a:ea typeface="メイリオ"/>
                <a:cs typeface="+mn-cs"/>
              </a:rPr>
              <a:t>PV</a:t>
            </a:r>
            <a:r>
              <a:rPr kumimoji="0" lang="ja-JP" altLang="en-US" sz="1400" b="0" i="0" u="none" strike="noStrike" kern="0" cap="none" spc="0" normalizeH="0" baseline="0" noProof="0">
                <a:ln>
                  <a:noFill/>
                </a:ln>
                <a:solidFill>
                  <a:schemeClr val="accent3"/>
                </a:solidFill>
                <a:effectLst/>
                <a:uLnTx/>
                <a:uFillTx/>
                <a:latin typeface="メイリオ"/>
                <a:ea typeface="メイリオ"/>
                <a:cs typeface="+mn-cs"/>
              </a:rPr>
              <a:t>・</a:t>
            </a:r>
            <a:r>
              <a:rPr kumimoji="0" lang="en-US" altLang="ja-JP" sz="1400" b="0" i="0" u="none" strike="noStrike" kern="0" cap="none" spc="0" normalizeH="0" baseline="0" noProof="0" dirty="0">
                <a:ln>
                  <a:noFill/>
                </a:ln>
                <a:solidFill>
                  <a:schemeClr val="accent3"/>
                </a:solidFill>
                <a:effectLst/>
                <a:uLnTx/>
                <a:uFillTx/>
                <a:latin typeface="メイリオ"/>
                <a:ea typeface="メイリオ"/>
                <a:cs typeface="+mn-cs"/>
              </a:rPr>
              <a:t>UB</a:t>
            </a:r>
          </a:p>
          <a:p>
            <a:pPr marL="177750" marR="0" lvl="0" indent="-177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altLang="ja-JP" sz="1400" b="0" i="0" u="none" strike="noStrike" kern="0" cap="none" spc="0" normalizeH="0" baseline="0" noProof="0" dirty="0">
                <a:ln>
                  <a:noFill/>
                </a:ln>
                <a:solidFill>
                  <a:schemeClr val="accent3"/>
                </a:solidFill>
                <a:effectLst/>
                <a:uLnTx/>
                <a:uFillTx/>
                <a:latin typeface="メイリオ"/>
                <a:ea typeface="メイリオ"/>
                <a:cs typeface="+mn-cs"/>
              </a:rPr>
              <a:t>PR</a:t>
            </a:r>
            <a:r>
              <a:rPr kumimoji="0" lang="ja-JP" altLang="en-US" sz="1400" b="0" i="0" u="none" strike="noStrike" kern="0" cap="none" spc="0" normalizeH="0" baseline="0" noProof="0">
                <a:ln>
                  <a:noFill/>
                </a:ln>
                <a:solidFill>
                  <a:schemeClr val="accent3"/>
                </a:solidFill>
                <a:effectLst/>
                <a:uLnTx/>
                <a:uFillTx/>
                <a:latin typeface="メイリオ"/>
                <a:ea typeface="メイリオ"/>
                <a:cs typeface="+mn-cs"/>
              </a:rPr>
              <a:t>企画ページインタラクションのアクション数・率</a:t>
            </a:r>
            <a:endParaRPr kumimoji="0" lang="en-US" altLang="ja-JP" sz="1400" b="0" i="0" u="none" strike="noStrike" kern="0" cap="none" spc="0" normalizeH="0" baseline="0" noProof="0" dirty="0">
              <a:ln>
                <a:noFill/>
              </a:ln>
              <a:solidFill>
                <a:schemeClr val="accent3"/>
              </a:solidFill>
              <a:effectLst/>
              <a:uLnTx/>
              <a:uFillTx/>
              <a:latin typeface="メイリオ"/>
              <a:ea typeface="メイリオ"/>
              <a:cs typeface="+mn-cs"/>
            </a:endParaRPr>
          </a:p>
          <a:p>
            <a:pPr marL="177750" marR="0" lvl="0" indent="-177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altLang="ja-JP" sz="1400" b="0" i="0" u="none" strike="noStrike" kern="0" cap="none" spc="0" normalizeH="0" baseline="0" noProof="0" dirty="0">
                <a:ln>
                  <a:noFill/>
                </a:ln>
                <a:solidFill>
                  <a:schemeClr val="accent3"/>
                </a:solidFill>
                <a:effectLst/>
                <a:uLnTx/>
                <a:uFillTx/>
                <a:latin typeface="メイリオ"/>
                <a:ea typeface="メイリオ"/>
                <a:cs typeface="+mn-cs"/>
              </a:rPr>
              <a:t>PR</a:t>
            </a:r>
            <a:r>
              <a:rPr kumimoji="0" lang="ja-JP" altLang="en-US" sz="1400" b="0" i="0" u="none" strike="noStrike" kern="0" cap="none" spc="0" normalizeH="0" baseline="0" noProof="0">
                <a:ln>
                  <a:noFill/>
                </a:ln>
                <a:solidFill>
                  <a:schemeClr val="accent3"/>
                </a:solidFill>
                <a:effectLst/>
                <a:uLnTx/>
                <a:uFillTx/>
                <a:latin typeface="メイリオ"/>
                <a:ea typeface="メイリオ"/>
                <a:cs typeface="+mn-cs"/>
              </a:rPr>
              <a:t>企画ページから広告主様ページへの誘導数・率</a:t>
            </a:r>
            <a:endParaRPr kumimoji="0" lang="en-US" altLang="ja-JP" sz="1400" b="0" i="0" u="none" strike="noStrike" kern="0" cap="none" spc="0" normalizeH="0" baseline="0" noProof="0" dirty="0">
              <a:ln>
                <a:noFill/>
              </a:ln>
              <a:solidFill>
                <a:schemeClr val="accent3"/>
              </a:solidFill>
              <a:effectLst/>
              <a:uLnTx/>
              <a:uFillTx/>
              <a:latin typeface="メイリオ"/>
              <a:ea typeface="メイリオ"/>
              <a:cs typeface="+mn-cs"/>
            </a:endParaRPr>
          </a:p>
          <a:p>
            <a:pPr marL="177750" marR="0" lvl="0" indent="-177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altLang="ja-JP" sz="1400" b="0" i="0" u="none" strike="noStrike" kern="0" cap="none" spc="0" normalizeH="0" baseline="0" noProof="0" dirty="0">
                <a:ln>
                  <a:noFill/>
                </a:ln>
                <a:solidFill>
                  <a:schemeClr val="accent3"/>
                </a:solidFill>
                <a:effectLst/>
                <a:uLnTx/>
                <a:uFillTx/>
                <a:latin typeface="メイリオ"/>
                <a:ea typeface="メイリオ"/>
                <a:cs typeface="+mn-cs"/>
              </a:rPr>
              <a:t>PR</a:t>
            </a:r>
            <a:r>
              <a:rPr kumimoji="0" lang="ja-JP" altLang="en-US" sz="1400" b="0" i="0" u="none" strike="noStrike" kern="0" cap="none" spc="0" normalizeH="0" baseline="0" noProof="0">
                <a:ln>
                  <a:noFill/>
                </a:ln>
                <a:solidFill>
                  <a:schemeClr val="accent3"/>
                </a:solidFill>
                <a:effectLst/>
                <a:uLnTx/>
                <a:uFillTx/>
                <a:latin typeface="メイリオ"/>
                <a:ea typeface="メイリオ"/>
                <a:cs typeface="+mn-cs"/>
              </a:rPr>
              <a:t>企画ページ訪問者の性別・性別</a:t>
            </a:r>
            <a:r>
              <a:rPr kumimoji="0" lang="en-US" altLang="ja-JP" sz="1400" b="0" i="0" u="none" strike="noStrike" kern="0" cap="none" spc="0" normalizeH="0" baseline="0" noProof="0" dirty="0">
                <a:ln>
                  <a:noFill/>
                </a:ln>
                <a:solidFill>
                  <a:schemeClr val="accent3"/>
                </a:solidFill>
                <a:effectLst/>
                <a:uLnTx/>
                <a:uFillTx/>
                <a:latin typeface="メイリオ"/>
                <a:ea typeface="メイリオ"/>
                <a:cs typeface="+mn-cs"/>
              </a:rPr>
              <a:t>×</a:t>
            </a:r>
            <a:r>
              <a:rPr kumimoji="0" lang="ja-JP" altLang="en-US" sz="1400" b="0" i="0" u="none" strike="noStrike" kern="0" cap="none" spc="0" normalizeH="0" baseline="0" noProof="0">
                <a:ln>
                  <a:noFill/>
                </a:ln>
                <a:solidFill>
                  <a:schemeClr val="accent3"/>
                </a:solidFill>
                <a:effectLst/>
                <a:uLnTx/>
                <a:uFillTx/>
                <a:latin typeface="メイリオ"/>
                <a:ea typeface="メイリオ"/>
                <a:cs typeface="+mn-cs"/>
              </a:rPr>
              <a:t>年齢層比率</a:t>
            </a:r>
            <a:endParaRPr kumimoji="0" lang="en-US" altLang="ja-JP" sz="1400" b="0" i="0" u="none" strike="noStrike" kern="0" cap="none" spc="0" normalizeH="0" baseline="0" noProof="0" dirty="0">
              <a:ln>
                <a:noFill/>
              </a:ln>
              <a:solidFill>
                <a:schemeClr val="accent3"/>
              </a:solidFill>
              <a:effectLst/>
              <a:uLnTx/>
              <a:uFillTx/>
              <a:latin typeface="メイリオ"/>
              <a:ea typeface="メイリオ"/>
              <a:cs typeface="+mn-cs"/>
            </a:endParaRPr>
          </a:p>
        </p:txBody>
      </p:sp>
      <p:sp>
        <p:nvSpPr>
          <p:cNvPr id="29" name="角丸四角形 28">
            <a:extLst>
              <a:ext uri="{FF2B5EF4-FFF2-40B4-BE49-F238E27FC236}">
                <a16:creationId xmlns:a16="http://schemas.microsoft.com/office/drawing/2014/main" id="{5B134676-C9AF-06AE-24FF-C9EB7E804017}"/>
              </a:ext>
            </a:extLst>
          </p:cNvPr>
          <p:cNvSpPr/>
          <p:nvPr/>
        </p:nvSpPr>
        <p:spPr>
          <a:xfrm>
            <a:off x="1819317" y="2117223"/>
            <a:ext cx="3077766" cy="723275"/>
          </a:xfrm>
          <a:prstGeom prst="roundRect">
            <a:avLst>
              <a:gd name="adj" fmla="val 0"/>
            </a:avLst>
          </a:prstGeom>
          <a:no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2000" b="1" i="0" u="none" strike="noStrike" kern="0" cap="none" spc="0" normalizeH="0" baseline="0" noProof="0">
                <a:ln>
                  <a:noFill/>
                </a:ln>
                <a:solidFill>
                  <a:srgbClr val="C9002C"/>
                </a:solidFill>
                <a:effectLst/>
                <a:uLnTx/>
                <a:uFillTx/>
                <a:latin typeface="メイリオ"/>
                <a:ea typeface="メイリオ"/>
                <a:cs typeface="+mn-cs"/>
              </a:rPr>
              <a:t>集客数・属性</a:t>
            </a:r>
            <a:endParaRPr kumimoji="0" lang="en-US" altLang="ja-JP" sz="2000" b="1" i="0" u="none" strike="noStrike" kern="0" cap="none" spc="0" normalizeH="0" baseline="0" noProof="0" dirty="0">
              <a:ln>
                <a:noFill/>
              </a:ln>
              <a:solidFill>
                <a:srgbClr val="C9002C"/>
              </a:solidFill>
              <a:effectLst/>
              <a:uLnTx/>
              <a:uFillTx/>
              <a:latin typeface="メイリオ"/>
              <a:ea typeface="メイリオ"/>
              <a:cs typeface="+mn-cs"/>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2000" b="1" i="0" u="none" strike="noStrike" kern="0" cap="none" spc="0" normalizeH="0" baseline="0" noProof="0">
                <a:ln>
                  <a:noFill/>
                </a:ln>
                <a:solidFill>
                  <a:srgbClr val="C9002C"/>
                </a:solidFill>
                <a:effectLst/>
                <a:uLnTx/>
                <a:uFillTx/>
                <a:latin typeface="メイリオ"/>
                <a:ea typeface="メイリオ"/>
                <a:cs typeface="+mn-cs"/>
              </a:rPr>
              <a:t>広告主様ページへの送客数</a:t>
            </a:r>
            <a:endParaRPr kumimoji="0" lang="en-US" altLang="ja-JP" sz="2000" b="1" i="0" u="none" strike="noStrike" kern="0" cap="none" spc="0" normalizeH="0" baseline="0" noProof="0" dirty="0">
              <a:ln>
                <a:noFill/>
              </a:ln>
              <a:solidFill>
                <a:srgbClr val="C9002C"/>
              </a:solidFill>
              <a:effectLst/>
              <a:uLnTx/>
              <a:uFillTx/>
              <a:latin typeface="メイリオ"/>
              <a:ea typeface="メイリオ"/>
              <a:cs typeface="+mn-cs"/>
            </a:endParaRPr>
          </a:p>
        </p:txBody>
      </p:sp>
      <p:sp>
        <p:nvSpPr>
          <p:cNvPr id="30" name="正方形/長方形 29">
            <a:extLst>
              <a:ext uri="{FF2B5EF4-FFF2-40B4-BE49-F238E27FC236}">
                <a16:creationId xmlns:a16="http://schemas.microsoft.com/office/drawing/2014/main" id="{53EF5900-8AC7-C5EF-F98E-07C59046E45D}"/>
              </a:ext>
            </a:extLst>
          </p:cNvPr>
          <p:cNvSpPr/>
          <p:nvPr/>
        </p:nvSpPr>
        <p:spPr>
          <a:xfrm>
            <a:off x="518838" y="1060449"/>
            <a:ext cx="8778060" cy="578620"/>
          </a:xfrm>
          <a:prstGeom prst="rect">
            <a:avLst/>
          </a:prstGeom>
        </p:spPr>
        <p:txBody>
          <a:bodyPr wrap="square" lIns="0" tIns="0" rIns="0" bIns="0">
            <a:spAutoFit/>
          </a:bodyPr>
          <a:lstStyle/>
          <a:p>
            <a:pPr>
              <a:lnSpc>
                <a:spcPct val="120000"/>
              </a:lnSpc>
            </a:pPr>
            <a:r>
              <a:rPr lang="ja-JP" altLang="en-US" sz="1600" dirty="0">
                <a:solidFill>
                  <a:schemeClr val="accent3"/>
                </a:solidFill>
                <a:latin typeface="メイリオ"/>
              </a:rPr>
              <a:t>定量・定性両面から、施策の実績を集計、分析し</a:t>
            </a:r>
            <a:r>
              <a:rPr lang="ja-JP" altLang="en-US" sz="1600">
                <a:solidFill>
                  <a:schemeClr val="accent3"/>
                </a:solidFill>
                <a:latin typeface="メイリオ"/>
              </a:rPr>
              <a:t>、トップページインタラクション実施</a:t>
            </a:r>
            <a:r>
              <a:rPr lang="ja-JP" altLang="en-US" sz="1600" dirty="0">
                <a:solidFill>
                  <a:schemeClr val="accent3"/>
                </a:solidFill>
                <a:latin typeface="メイリオ"/>
              </a:rPr>
              <a:t>効果のレポーティングを行います。</a:t>
            </a:r>
            <a:endParaRPr lang="en-US" altLang="ja-JP" sz="1600" dirty="0">
              <a:solidFill>
                <a:schemeClr val="accent3"/>
              </a:solidFill>
              <a:latin typeface="メイリオ"/>
            </a:endParaRPr>
          </a:p>
        </p:txBody>
      </p:sp>
      <p:grpSp>
        <p:nvGrpSpPr>
          <p:cNvPr id="31" name="グループ化 30">
            <a:extLst>
              <a:ext uri="{FF2B5EF4-FFF2-40B4-BE49-F238E27FC236}">
                <a16:creationId xmlns:a16="http://schemas.microsoft.com/office/drawing/2014/main" id="{86FDE701-DABE-322B-7D54-945354372DBB}"/>
              </a:ext>
            </a:extLst>
          </p:cNvPr>
          <p:cNvGrpSpPr>
            <a:grpSpLocks noChangeAspect="1"/>
          </p:cNvGrpSpPr>
          <p:nvPr/>
        </p:nvGrpSpPr>
        <p:grpSpPr>
          <a:xfrm>
            <a:off x="913927" y="2122369"/>
            <a:ext cx="648000" cy="648000"/>
            <a:chOff x="2435103" y="2081892"/>
            <a:chExt cx="792088" cy="792088"/>
          </a:xfrm>
        </p:grpSpPr>
        <p:sp>
          <p:nvSpPr>
            <p:cNvPr id="32" name="円/楕円 31">
              <a:extLst>
                <a:ext uri="{FF2B5EF4-FFF2-40B4-BE49-F238E27FC236}">
                  <a16:creationId xmlns:a16="http://schemas.microsoft.com/office/drawing/2014/main" id="{E9302436-F101-B20E-420C-5F7BCEF2D7A2}"/>
                </a:ext>
              </a:extLst>
            </p:cNvPr>
            <p:cNvSpPr/>
            <p:nvPr/>
          </p:nvSpPr>
          <p:spPr>
            <a:xfrm>
              <a:off x="2435103" y="2081892"/>
              <a:ext cx="792088" cy="792088"/>
            </a:xfrm>
            <a:prstGeom prst="ellipse">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pic>
          <p:nvPicPr>
            <p:cNvPr id="33" name="グラフィックス 32" descr="棒グラフ (上昇) 単色塗りつぶし">
              <a:extLst>
                <a:ext uri="{FF2B5EF4-FFF2-40B4-BE49-F238E27FC236}">
                  <a16:creationId xmlns:a16="http://schemas.microsoft.com/office/drawing/2014/main" id="{19D5BA60-6F39-9EB8-7B0A-B7E7277B0D00}"/>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600963" y="2247752"/>
              <a:ext cx="460368" cy="460368"/>
            </a:xfrm>
            <a:prstGeom prst="rect">
              <a:avLst/>
            </a:prstGeom>
          </p:spPr>
        </p:pic>
      </p:grpSp>
      <p:pic>
        <p:nvPicPr>
          <p:cNvPr id="34" name="図 33">
            <a:extLst>
              <a:ext uri="{FF2B5EF4-FFF2-40B4-BE49-F238E27FC236}">
                <a16:creationId xmlns:a16="http://schemas.microsoft.com/office/drawing/2014/main" id="{7A5360EE-6A07-1262-BA5B-F3A288CEF82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4977" y="4703662"/>
            <a:ext cx="2479829" cy="1384486"/>
          </a:xfrm>
          <a:prstGeom prst="rect">
            <a:avLst/>
          </a:prstGeom>
          <a:ln w="6350">
            <a:solidFill>
              <a:srgbClr val="C9002C"/>
            </a:solidFill>
          </a:ln>
          <a:effectLst>
            <a:outerShdw dist="38100" dir="2700000" algn="tl" rotWithShape="0">
              <a:srgbClr val="D8607A">
                <a:alpha val="40000"/>
              </a:srgbClr>
            </a:outerShdw>
          </a:effectLst>
        </p:spPr>
      </p:pic>
      <p:pic>
        <p:nvPicPr>
          <p:cNvPr id="35" name="図 34">
            <a:extLst>
              <a:ext uri="{FF2B5EF4-FFF2-40B4-BE49-F238E27FC236}">
                <a16:creationId xmlns:a16="http://schemas.microsoft.com/office/drawing/2014/main" id="{A246DA89-2EB7-069B-079E-E10159B5E602}"/>
              </a:ext>
            </a:extLst>
          </p:cNvPr>
          <p:cNvPicPr>
            <a:picLocks noChangeAspect="1"/>
          </p:cNvPicPr>
          <p:nvPr/>
        </p:nvPicPr>
        <p:blipFill>
          <a:blip r:embed="rId6"/>
          <a:stretch>
            <a:fillRect/>
          </a:stretch>
        </p:blipFill>
        <p:spPr>
          <a:xfrm>
            <a:off x="2665034" y="5008299"/>
            <a:ext cx="2479829" cy="1400966"/>
          </a:xfrm>
          <a:prstGeom prst="rect">
            <a:avLst/>
          </a:prstGeom>
          <a:ln w="6350">
            <a:solidFill>
              <a:srgbClr val="C9002C"/>
            </a:solidFill>
          </a:ln>
          <a:effectLst>
            <a:outerShdw dist="38100" dir="2700000" algn="tl" rotWithShape="0">
              <a:srgbClr val="D8607A">
                <a:alpha val="40000"/>
              </a:srgbClr>
            </a:outerShdw>
          </a:effectLst>
        </p:spPr>
      </p:pic>
      <p:cxnSp>
        <p:nvCxnSpPr>
          <p:cNvPr id="36" name="直線コネクタ 35">
            <a:extLst>
              <a:ext uri="{FF2B5EF4-FFF2-40B4-BE49-F238E27FC236}">
                <a16:creationId xmlns:a16="http://schemas.microsoft.com/office/drawing/2014/main" id="{5D72A3E2-AD9C-4AE4-937F-071746EC5E33}"/>
              </a:ext>
            </a:extLst>
          </p:cNvPr>
          <p:cNvCxnSpPr>
            <a:cxnSpLocks/>
          </p:cNvCxnSpPr>
          <p:nvPr/>
        </p:nvCxnSpPr>
        <p:spPr>
          <a:xfrm>
            <a:off x="776393" y="3030304"/>
            <a:ext cx="4392488" cy="0"/>
          </a:xfrm>
          <a:prstGeom prst="line">
            <a:avLst/>
          </a:prstGeom>
          <a:noFill/>
          <a:ln w="22225" cap="flat" cmpd="sng" algn="ctr">
            <a:solidFill>
              <a:srgbClr val="C9002C"/>
            </a:solidFill>
            <a:prstDash val="sysDot"/>
          </a:ln>
          <a:effectLst/>
        </p:spPr>
      </p:cxnSp>
      <p:sp>
        <p:nvSpPr>
          <p:cNvPr id="37" name="角丸四角形 36">
            <a:extLst>
              <a:ext uri="{FF2B5EF4-FFF2-40B4-BE49-F238E27FC236}">
                <a16:creationId xmlns:a16="http://schemas.microsoft.com/office/drawing/2014/main" id="{187CCAE5-B535-C58E-29A4-9B5312E79DA7}"/>
              </a:ext>
            </a:extLst>
          </p:cNvPr>
          <p:cNvSpPr/>
          <p:nvPr/>
        </p:nvSpPr>
        <p:spPr>
          <a:xfrm>
            <a:off x="5731741" y="1858847"/>
            <a:ext cx="4941704" cy="4123780"/>
          </a:xfrm>
          <a:prstGeom prst="roundRect">
            <a:avLst>
              <a:gd name="adj" fmla="val 2850"/>
            </a:avLst>
          </a:prstGeom>
          <a:solidFill>
            <a:srgbClr val="FFF9FA"/>
          </a:solidFill>
          <a:ln w="9525" cap="flat" cmpd="sng" algn="ctr">
            <a:noFill/>
            <a:prstDash val="solid"/>
          </a:ln>
          <a:effectLst>
            <a:outerShdw dist="38100" dir="2700000" algn="tl" rotWithShape="0">
              <a:srgbClr val="C9002C">
                <a:alpha val="40000"/>
              </a:srgbClr>
            </a:outerShdw>
          </a:effectLst>
        </p:spPr>
        <p:txBody>
          <a:bodyPr rot="0" spcFirstLastPara="0" vertOverflow="overflow" horzOverflow="overflow" vert="horz" wrap="square" lIns="288000" tIns="1332000" rIns="216000" bIns="0" numCol="1" spcCol="0" rtlCol="0" fromWordArt="0" anchor="t"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en" altLang="ja-JP" sz="1400" b="1" i="0" u="none" strike="noStrike" kern="0" cap="none" spc="0" normalizeH="0" baseline="0" noProof="0" dirty="0">
                <a:ln>
                  <a:noFill/>
                </a:ln>
                <a:solidFill>
                  <a:schemeClr val="accent3"/>
                </a:solidFill>
                <a:effectLst/>
                <a:uLnTx/>
                <a:uFillTx/>
                <a:latin typeface="メイリオ"/>
                <a:ea typeface="メイリオ"/>
                <a:cs typeface="+mn-cs"/>
              </a:rPr>
              <a:t>PR</a:t>
            </a:r>
            <a:r>
              <a:rPr kumimoji="0" lang="ja-JP" altLang="en-US" sz="1400" b="1" i="0" u="none" strike="noStrike" kern="0" cap="none" spc="0" normalizeH="0" baseline="0" noProof="0">
                <a:ln>
                  <a:noFill/>
                </a:ln>
                <a:solidFill>
                  <a:schemeClr val="accent3"/>
                </a:solidFill>
                <a:effectLst/>
                <a:uLnTx/>
                <a:uFillTx/>
                <a:latin typeface="メイリオ"/>
                <a:ea typeface="メイリオ"/>
                <a:cs typeface="+mn-cs"/>
              </a:rPr>
              <a:t>企画ページ閲覧者に対するアンケートを無償でご提供します。</a:t>
            </a:r>
            <a:br>
              <a:rPr kumimoji="0" lang="en-US" altLang="ja-JP" sz="1400" b="1" i="0" u="none" strike="noStrike" kern="0" cap="none" spc="0" normalizeH="0" baseline="0" noProof="0" dirty="0">
                <a:ln>
                  <a:noFill/>
                </a:ln>
                <a:solidFill>
                  <a:schemeClr val="accent3"/>
                </a:solidFill>
                <a:effectLst/>
                <a:uLnTx/>
                <a:uFillTx/>
                <a:latin typeface="メイリオ"/>
                <a:ea typeface="メイリオ"/>
                <a:cs typeface="+mn-cs"/>
              </a:rPr>
            </a:br>
            <a:r>
              <a:rPr kumimoji="0" lang="en" altLang="ja-JP" sz="1100" b="0" i="0" u="none" strike="noStrike" kern="0" cap="none" spc="0" normalizeH="0" baseline="0" noProof="0" dirty="0">
                <a:ln>
                  <a:noFill/>
                </a:ln>
                <a:solidFill>
                  <a:schemeClr val="accent3"/>
                </a:solidFill>
                <a:effectLst/>
                <a:uLnTx/>
                <a:uFillTx/>
                <a:latin typeface="メイリオ"/>
                <a:ea typeface="メイリオ"/>
                <a:cs typeface="+mn-cs"/>
              </a:rPr>
              <a:t>PR</a:t>
            </a:r>
            <a:r>
              <a:rPr kumimoji="0" lang="ja-JP" altLang="en-US" sz="1100" b="0" i="0" u="none" strike="noStrike" kern="0" cap="none" spc="0" normalizeH="0" baseline="0" noProof="0">
                <a:ln>
                  <a:noFill/>
                </a:ln>
                <a:solidFill>
                  <a:schemeClr val="accent3"/>
                </a:solidFill>
                <a:effectLst/>
                <a:uLnTx/>
                <a:uFillTx/>
                <a:latin typeface="メイリオ"/>
                <a:ea typeface="メイリオ"/>
                <a:cs typeface="+mn-cs"/>
              </a:rPr>
              <a:t>企画ページへの評価、閲覧後の態度変容を問うアンケートです。</a:t>
            </a:r>
            <a:endParaRPr kumimoji="0" lang="en-US" altLang="ja-JP" sz="1100" b="0" i="0" u="none" strike="noStrike" kern="0" cap="none" spc="0" normalizeH="0" baseline="0" noProof="0" dirty="0">
              <a:ln>
                <a:noFill/>
              </a:ln>
              <a:solidFill>
                <a:schemeClr val="accent3"/>
              </a:solidFill>
              <a:effectLst/>
              <a:uLnTx/>
              <a:uFillTx/>
              <a:latin typeface="メイリオ"/>
              <a:ea typeface="メイリオ"/>
              <a:cs typeface="+mn-cs"/>
            </a:endParaRPr>
          </a:p>
          <a:p>
            <a:pPr marL="0" marR="0" lvl="0" indent="0" defTabSz="914400" eaLnBrk="1" fontAlgn="auto" latinLnBrk="0" hangingPunct="1">
              <a:lnSpc>
                <a:spcPct val="12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schemeClr val="accent3"/>
              </a:solidFill>
              <a:effectLst/>
              <a:uLnTx/>
              <a:uFillTx/>
              <a:latin typeface="メイリオ"/>
              <a:ea typeface="メイリオ"/>
              <a:cs typeface="+mn-cs"/>
            </a:endParaRPr>
          </a:p>
          <a:p>
            <a:pPr marL="108000" marR="0" lvl="0" indent="-180000" defTabSz="914400" eaLnBrk="1" fontAlgn="auto" latinLnBrk="0" hangingPunct="1">
              <a:lnSpc>
                <a:spcPct val="120000"/>
              </a:lnSpc>
              <a:spcBef>
                <a:spcPts val="0"/>
              </a:spcBef>
              <a:spcAft>
                <a:spcPts val="0"/>
              </a:spcAft>
              <a:buClrTx/>
              <a:buSzTx/>
              <a:buFontTx/>
              <a:buNone/>
              <a:tabLst/>
              <a:defRPr/>
            </a:pPr>
            <a:r>
              <a:rPr kumimoji="0" lang="en-US" altLang="ja-JP" sz="900" b="0" i="0" u="none" strike="noStrike" kern="0" cap="none" spc="0" normalizeH="0" baseline="0" noProof="0" dirty="0">
                <a:ln>
                  <a:noFill/>
                </a:ln>
                <a:solidFill>
                  <a:schemeClr val="accent3"/>
                </a:solidFill>
                <a:effectLst/>
                <a:uLnTx/>
                <a:uFillTx/>
                <a:latin typeface="メイリオ"/>
                <a:ea typeface="メイリオ"/>
                <a:cs typeface="+mn-cs"/>
              </a:rPr>
              <a:t>※</a:t>
            </a:r>
            <a:r>
              <a:rPr kumimoji="0" lang="ja-JP" altLang="en-US" sz="900" b="0" i="0" u="none" strike="noStrike" kern="0" cap="none" spc="0" normalizeH="0" baseline="0" noProof="0">
                <a:ln>
                  <a:noFill/>
                </a:ln>
                <a:solidFill>
                  <a:schemeClr val="accent3"/>
                </a:solidFill>
                <a:effectLst/>
                <a:uLnTx/>
                <a:uFillTx/>
                <a:latin typeface="メイリオ"/>
                <a:ea typeface="メイリオ"/>
                <a:cs typeface="+mn-cs"/>
              </a:rPr>
              <a:t>定型項目での実施となります。</a:t>
            </a:r>
          </a:p>
          <a:p>
            <a:pPr marL="108000" marR="0" lvl="0" indent="-180000" defTabSz="914400" eaLnBrk="1" fontAlgn="auto" latinLnBrk="0" hangingPunct="1">
              <a:lnSpc>
                <a:spcPct val="120000"/>
              </a:lnSpc>
              <a:spcBef>
                <a:spcPts val="0"/>
              </a:spcBef>
              <a:spcAft>
                <a:spcPts val="0"/>
              </a:spcAft>
              <a:buClrTx/>
              <a:buSzTx/>
              <a:buFontTx/>
              <a:buNone/>
              <a:tabLst/>
              <a:defRPr/>
            </a:pPr>
            <a:r>
              <a:rPr kumimoji="0" lang="en-US" altLang="ja-JP" sz="900" b="0" i="0" u="none" strike="noStrike" kern="0" cap="none" spc="0" normalizeH="0" baseline="0" noProof="0" dirty="0">
                <a:ln>
                  <a:noFill/>
                </a:ln>
                <a:solidFill>
                  <a:schemeClr val="accent3"/>
                </a:solidFill>
                <a:effectLst/>
                <a:uLnTx/>
                <a:uFillTx/>
                <a:latin typeface="メイリオ"/>
                <a:ea typeface="メイリオ"/>
                <a:cs typeface="+mn-cs"/>
              </a:rPr>
              <a:t>※</a:t>
            </a:r>
            <a:r>
              <a:rPr kumimoji="0" lang="ja-JP" altLang="en-US" sz="900" b="0" i="0" u="none" strike="noStrike" kern="0" cap="none" spc="0" normalizeH="0" baseline="0" noProof="0">
                <a:ln>
                  <a:noFill/>
                </a:ln>
                <a:solidFill>
                  <a:schemeClr val="accent3"/>
                </a:solidFill>
                <a:effectLst/>
                <a:uLnTx/>
                <a:uFillTx/>
                <a:latin typeface="メイリオ"/>
                <a:ea typeface="メイリオ"/>
                <a:cs typeface="+mn-cs"/>
              </a:rPr>
              <a:t>アンケート回答数の保証はいたしかねます。</a:t>
            </a:r>
            <a:br>
              <a:rPr kumimoji="0" lang="en-US" altLang="ja-JP" sz="900" b="0" i="0" u="none" strike="noStrike" kern="0" cap="none" spc="0" normalizeH="0" baseline="0" noProof="0" dirty="0">
                <a:ln>
                  <a:noFill/>
                </a:ln>
                <a:solidFill>
                  <a:schemeClr val="accent3"/>
                </a:solidFill>
                <a:effectLst/>
                <a:uLnTx/>
                <a:uFillTx/>
                <a:latin typeface="メイリオ"/>
                <a:ea typeface="メイリオ"/>
                <a:cs typeface="+mn-cs"/>
              </a:rPr>
            </a:br>
            <a:r>
              <a:rPr kumimoji="0" lang="ja-JP" altLang="en-US" sz="900" b="0" i="0" u="none" strike="noStrike" kern="0" cap="none" spc="0" normalizeH="0" baseline="0" noProof="0">
                <a:ln>
                  <a:noFill/>
                </a:ln>
                <a:solidFill>
                  <a:schemeClr val="accent3"/>
                </a:solidFill>
                <a:effectLst/>
                <a:uLnTx/>
                <a:uFillTx/>
                <a:latin typeface="メイリオ"/>
                <a:ea typeface="メイリオ"/>
                <a:cs typeface="+mn-cs"/>
              </a:rPr>
              <a:t>また、回答数は</a:t>
            </a:r>
            <a:r>
              <a:rPr kumimoji="0" lang="en-US" altLang="ja-JP" sz="900" b="0" i="0" u="none" strike="noStrike" kern="0" cap="none" spc="0" normalizeH="0" baseline="0" noProof="0" dirty="0">
                <a:ln>
                  <a:noFill/>
                </a:ln>
                <a:solidFill>
                  <a:schemeClr val="accent3"/>
                </a:solidFill>
                <a:effectLst/>
                <a:uLnTx/>
                <a:uFillTx/>
                <a:latin typeface="メイリオ"/>
                <a:ea typeface="メイリオ"/>
                <a:cs typeface="+mn-cs"/>
              </a:rPr>
              <a:t>500</a:t>
            </a:r>
            <a:r>
              <a:rPr kumimoji="0" lang="ja-JP" altLang="en-US" sz="900" b="0" i="0" u="none" strike="noStrike" kern="0" cap="none" spc="0" normalizeH="0" baseline="0" noProof="0">
                <a:ln>
                  <a:noFill/>
                </a:ln>
                <a:solidFill>
                  <a:schemeClr val="accent3"/>
                </a:solidFill>
                <a:effectLst/>
                <a:uLnTx/>
                <a:uFillTx/>
                <a:latin typeface="メイリオ"/>
                <a:ea typeface="メイリオ"/>
                <a:cs typeface="+mn-cs"/>
              </a:rPr>
              <a:t>件を上限とし、これを超</a:t>
            </a:r>
            <a:br>
              <a:rPr kumimoji="0" lang="en-US" altLang="ja-JP" sz="900" b="0" i="0" u="none" strike="noStrike" kern="0" cap="none" spc="0" normalizeH="0" baseline="0" noProof="0" dirty="0">
                <a:ln>
                  <a:noFill/>
                </a:ln>
                <a:solidFill>
                  <a:schemeClr val="accent3"/>
                </a:solidFill>
                <a:effectLst/>
                <a:uLnTx/>
                <a:uFillTx/>
                <a:latin typeface="メイリオ"/>
                <a:ea typeface="メイリオ"/>
                <a:cs typeface="+mn-cs"/>
              </a:rPr>
            </a:br>
            <a:r>
              <a:rPr kumimoji="0" lang="ja-JP" altLang="en-US" sz="900" b="0" i="0" u="none" strike="noStrike" kern="0" cap="none" spc="0" normalizeH="0" baseline="0" noProof="0">
                <a:ln>
                  <a:noFill/>
                </a:ln>
                <a:solidFill>
                  <a:schemeClr val="accent3"/>
                </a:solidFill>
                <a:effectLst/>
                <a:uLnTx/>
                <a:uFillTx/>
                <a:latin typeface="メイリオ"/>
                <a:ea typeface="メイリオ"/>
                <a:cs typeface="+mn-cs"/>
              </a:rPr>
              <a:t>えた場合、掲載途中でもアンケートを終了さ</a:t>
            </a:r>
            <a:br>
              <a:rPr kumimoji="0" lang="en-US" altLang="ja-JP" sz="900" b="0" i="0" u="none" strike="noStrike" kern="0" cap="none" spc="0" normalizeH="0" baseline="0" noProof="0" dirty="0">
                <a:ln>
                  <a:noFill/>
                </a:ln>
                <a:solidFill>
                  <a:schemeClr val="accent3"/>
                </a:solidFill>
                <a:effectLst/>
                <a:uLnTx/>
                <a:uFillTx/>
                <a:latin typeface="メイリオ"/>
                <a:ea typeface="メイリオ"/>
                <a:cs typeface="+mn-cs"/>
              </a:rPr>
            </a:br>
            <a:r>
              <a:rPr kumimoji="0" lang="ja-JP" altLang="en-US" sz="900" b="0" i="0" u="none" strike="noStrike" kern="0" cap="none" spc="0" normalizeH="0" baseline="0" noProof="0">
                <a:ln>
                  <a:noFill/>
                </a:ln>
                <a:solidFill>
                  <a:schemeClr val="accent3"/>
                </a:solidFill>
                <a:effectLst/>
                <a:uLnTx/>
                <a:uFillTx/>
                <a:latin typeface="メイリオ"/>
                <a:ea typeface="メイリオ"/>
                <a:cs typeface="+mn-cs"/>
              </a:rPr>
              <a:t>せていただきます。</a:t>
            </a:r>
            <a:endParaRPr kumimoji="0" lang="en-US" altLang="ja-JP" sz="900" b="0" i="0" u="none" strike="noStrike" kern="0" cap="none" spc="0" normalizeH="0" baseline="0" noProof="0" dirty="0">
              <a:ln>
                <a:noFill/>
              </a:ln>
              <a:solidFill>
                <a:schemeClr val="accent3"/>
              </a:solidFill>
              <a:effectLst/>
              <a:uLnTx/>
              <a:uFillTx/>
              <a:latin typeface="メイリオ"/>
              <a:ea typeface="メイリオ"/>
              <a:cs typeface="+mn-cs"/>
            </a:endParaRPr>
          </a:p>
          <a:p>
            <a:pPr marL="108000" marR="0" lvl="0" indent="-180000" defTabSz="914400" eaLnBrk="1" fontAlgn="auto" latinLnBrk="0" hangingPunct="1">
              <a:lnSpc>
                <a:spcPct val="120000"/>
              </a:lnSpc>
              <a:spcBef>
                <a:spcPts val="0"/>
              </a:spcBef>
              <a:spcAft>
                <a:spcPts val="0"/>
              </a:spcAft>
              <a:buClrTx/>
              <a:buSzTx/>
              <a:buFontTx/>
              <a:buNone/>
              <a:tabLst/>
              <a:defRPr/>
            </a:pPr>
            <a:r>
              <a:rPr kumimoji="0" lang="en-US" altLang="ja-JP" sz="900" b="0" i="0" u="none" strike="noStrike" kern="0" cap="none" spc="0" normalizeH="0" baseline="0" noProof="0" dirty="0">
                <a:ln>
                  <a:noFill/>
                </a:ln>
                <a:solidFill>
                  <a:schemeClr val="accent3"/>
                </a:solidFill>
                <a:effectLst/>
                <a:uLnTx/>
                <a:uFillTx/>
                <a:latin typeface="メイリオ"/>
                <a:ea typeface="メイリオ"/>
                <a:cs typeface="+mn-cs"/>
              </a:rPr>
              <a:t>※</a:t>
            </a:r>
            <a:r>
              <a:rPr kumimoji="0" lang="ja-JP" altLang="en-US" sz="900" b="0" i="0" u="none" strike="noStrike" kern="0" cap="none" spc="0" normalizeH="0" baseline="0" noProof="0">
                <a:ln>
                  <a:noFill/>
                </a:ln>
                <a:solidFill>
                  <a:schemeClr val="accent3"/>
                </a:solidFill>
                <a:effectLst/>
                <a:uLnTx/>
                <a:uFillTx/>
                <a:latin typeface="メイリオ"/>
                <a:ea typeface="メイリオ"/>
                <a:cs typeface="+mn-cs"/>
              </a:rPr>
              <a:t>予告なくアンケートサーバーのサイトメンテ</a:t>
            </a:r>
            <a:br>
              <a:rPr kumimoji="0" lang="en-US" altLang="ja-JP" sz="900" b="0" i="0" u="none" strike="noStrike" kern="0" cap="none" spc="0" normalizeH="0" baseline="0" noProof="0" dirty="0">
                <a:ln>
                  <a:noFill/>
                </a:ln>
                <a:solidFill>
                  <a:schemeClr val="accent3"/>
                </a:solidFill>
                <a:effectLst/>
                <a:uLnTx/>
                <a:uFillTx/>
                <a:latin typeface="メイリオ"/>
                <a:ea typeface="メイリオ"/>
                <a:cs typeface="+mn-cs"/>
              </a:rPr>
            </a:br>
            <a:r>
              <a:rPr kumimoji="0" lang="ja-JP" altLang="en-US" sz="900" b="0" i="0" u="none" strike="noStrike" kern="0" cap="none" spc="0" normalizeH="0" baseline="0" noProof="0">
                <a:ln>
                  <a:noFill/>
                </a:ln>
                <a:solidFill>
                  <a:schemeClr val="accent3"/>
                </a:solidFill>
                <a:effectLst/>
                <a:uLnTx/>
                <a:uFillTx/>
                <a:latin typeface="メイリオ"/>
                <a:ea typeface="メイリオ"/>
                <a:cs typeface="+mn-cs"/>
              </a:rPr>
              <a:t>ナンスを行い、一時的にアンケートの受付が</a:t>
            </a:r>
            <a:br>
              <a:rPr kumimoji="0" lang="en-US" altLang="ja-JP" sz="900" b="0" i="0" u="none" strike="noStrike" kern="0" cap="none" spc="0" normalizeH="0" baseline="0" noProof="0" dirty="0">
                <a:ln>
                  <a:noFill/>
                </a:ln>
                <a:solidFill>
                  <a:schemeClr val="accent3"/>
                </a:solidFill>
                <a:effectLst/>
                <a:uLnTx/>
                <a:uFillTx/>
                <a:latin typeface="メイリオ"/>
                <a:ea typeface="メイリオ"/>
                <a:cs typeface="+mn-cs"/>
              </a:rPr>
            </a:br>
            <a:r>
              <a:rPr kumimoji="0" lang="ja-JP" altLang="en-US" sz="900" b="0" i="0" u="none" strike="noStrike" kern="0" cap="none" spc="0" normalizeH="0" baseline="0" noProof="0">
                <a:ln>
                  <a:noFill/>
                </a:ln>
                <a:solidFill>
                  <a:schemeClr val="accent3"/>
                </a:solidFill>
                <a:effectLst/>
                <a:uLnTx/>
                <a:uFillTx/>
                <a:latin typeface="メイリオ"/>
                <a:ea typeface="メイリオ"/>
                <a:cs typeface="+mn-cs"/>
              </a:rPr>
              <a:t>できなくなる場合があります</a:t>
            </a:r>
            <a:endParaRPr kumimoji="0" lang="en-US" altLang="ja-JP" sz="900" b="0" i="0" u="none" strike="noStrike" kern="0" cap="none" spc="0" normalizeH="0" baseline="0" noProof="0" dirty="0">
              <a:ln>
                <a:noFill/>
              </a:ln>
              <a:solidFill>
                <a:schemeClr val="accent3"/>
              </a:solidFill>
              <a:effectLst/>
              <a:uLnTx/>
              <a:uFillTx/>
              <a:latin typeface="メイリオ"/>
              <a:ea typeface="メイリオ"/>
              <a:cs typeface="+mn-cs"/>
            </a:endParaRPr>
          </a:p>
          <a:p>
            <a:pPr marL="108000" marR="0" lvl="0" indent="-180000" defTabSz="914400" eaLnBrk="1" fontAlgn="auto" latinLnBrk="0" hangingPunct="1">
              <a:lnSpc>
                <a:spcPct val="120000"/>
              </a:lnSpc>
              <a:spcBef>
                <a:spcPts val="0"/>
              </a:spcBef>
              <a:spcAft>
                <a:spcPts val="0"/>
              </a:spcAft>
              <a:buClrTx/>
              <a:buSzTx/>
              <a:buFontTx/>
              <a:buNone/>
              <a:tabLst/>
              <a:defRPr/>
            </a:pPr>
            <a:r>
              <a:rPr kumimoji="0" lang="en-US" altLang="ja-JP" sz="900" b="0" i="0" u="none" strike="noStrike" kern="0" cap="none" spc="0" normalizeH="0" baseline="0" noProof="0" dirty="0">
                <a:ln>
                  <a:noFill/>
                </a:ln>
                <a:solidFill>
                  <a:schemeClr val="accent3"/>
                </a:solidFill>
                <a:effectLst/>
                <a:uLnTx/>
                <a:uFillTx/>
                <a:latin typeface="メイリオ"/>
                <a:ea typeface="メイリオ"/>
                <a:cs typeface="+mn-cs"/>
              </a:rPr>
              <a:t>※</a:t>
            </a:r>
            <a:r>
              <a:rPr kumimoji="0" lang="ja-JP" altLang="en-US" sz="900" b="0" i="0" u="none" strike="noStrike" kern="0" cap="none" spc="0" normalizeH="0" baseline="0" noProof="0">
                <a:ln>
                  <a:noFill/>
                </a:ln>
                <a:solidFill>
                  <a:schemeClr val="accent3"/>
                </a:solidFill>
                <a:effectLst/>
                <a:uLnTx/>
                <a:uFillTx/>
                <a:latin typeface="メイリオ"/>
                <a:ea typeface="メイリオ"/>
                <a:cs typeface="+mn-cs"/>
              </a:rPr>
              <a:t>一部データは、非正規の参考値としてのご提</a:t>
            </a:r>
            <a:br>
              <a:rPr kumimoji="0" lang="en-US" altLang="ja-JP" sz="900" b="0" i="0" u="none" strike="noStrike" kern="0" cap="none" spc="0" normalizeH="0" baseline="0" noProof="0" dirty="0">
                <a:ln>
                  <a:noFill/>
                </a:ln>
                <a:solidFill>
                  <a:schemeClr val="accent3"/>
                </a:solidFill>
                <a:effectLst/>
                <a:uLnTx/>
                <a:uFillTx/>
                <a:latin typeface="メイリオ"/>
                <a:ea typeface="メイリオ"/>
                <a:cs typeface="+mn-cs"/>
              </a:rPr>
            </a:br>
            <a:r>
              <a:rPr kumimoji="0" lang="ja-JP" altLang="en-US" sz="900" b="0" i="0" u="none" strike="noStrike" kern="0" cap="none" spc="0" normalizeH="0" baseline="0" noProof="0">
                <a:ln>
                  <a:noFill/>
                </a:ln>
                <a:solidFill>
                  <a:schemeClr val="accent3"/>
                </a:solidFill>
                <a:effectLst/>
                <a:uLnTx/>
                <a:uFillTx/>
                <a:latin typeface="メイリオ"/>
                <a:ea typeface="メイリオ"/>
                <a:cs typeface="+mn-cs"/>
              </a:rPr>
              <a:t>出となります。</a:t>
            </a:r>
          </a:p>
          <a:p>
            <a:pPr marL="0" marR="0" lvl="0" indent="0" defTabSz="914400" eaLnBrk="1" fontAlgn="auto" latinLnBrk="0" hangingPunct="1">
              <a:lnSpc>
                <a:spcPct val="120000"/>
              </a:lnSpc>
              <a:spcBef>
                <a:spcPts val="0"/>
              </a:spcBef>
              <a:spcAft>
                <a:spcPts val="0"/>
              </a:spcAft>
              <a:buClrTx/>
              <a:buSzTx/>
              <a:buFontTx/>
              <a:buNone/>
              <a:tabLst/>
              <a:defRPr/>
            </a:pPr>
            <a:endParaRPr kumimoji="0" lang="ja-JP" altLang="en-US" sz="1200" b="0" i="0" u="none" strike="noStrike" kern="0" cap="none" spc="0" normalizeH="0" baseline="0" noProof="0">
              <a:ln>
                <a:noFill/>
              </a:ln>
              <a:solidFill>
                <a:schemeClr val="accent3"/>
              </a:solidFill>
              <a:effectLst/>
              <a:uLnTx/>
              <a:uFillTx/>
              <a:latin typeface="メイリオ"/>
              <a:ea typeface="メイリオ"/>
              <a:cs typeface="+mn-cs"/>
            </a:endParaRPr>
          </a:p>
        </p:txBody>
      </p:sp>
      <p:sp>
        <p:nvSpPr>
          <p:cNvPr id="38" name="角丸四角形 37">
            <a:extLst>
              <a:ext uri="{FF2B5EF4-FFF2-40B4-BE49-F238E27FC236}">
                <a16:creationId xmlns:a16="http://schemas.microsoft.com/office/drawing/2014/main" id="{D3501999-DDC2-D2D6-277E-E69E49F2CD19}"/>
              </a:ext>
            </a:extLst>
          </p:cNvPr>
          <p:cNvSpPr/>
          <p:nvPr/>
        </p:nvSpPr>
        <p:spPr>
          <a:xfrm>
            <a:off x="6843377" y="2290810"/>
            <a:ext cx="3504164" cy="353943"/>
          </a:xfrm>
          <a:prstGeom prst="roundRect">
            <a:avLst>
              <a:gd name="adj" fmla="val 0"/>
            </a:avLst>
          </a:prstGeom>
          <a:no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en-US" altLang="ja-JP" sz="2000" b="1" i="0" u="none" strike="noStrike" kern="0" cap="none" spc="0" normalizeH="0" baseline="0" noProof="0" dirty="0">
                <a:ln>
                  <a:noFill/>
                </a:ln>
                <a:solidFill>
                  <a:srgbClr val="C9002C"/>
                </a:solidFill>
                <a:effectLst/>
                <a:uLnTx/>
                <a:uFillTx/>
                <a:latin typeface="メイリオ"/>
                <a:ea typeface="メイリオ"/>
                <a:cs typeface="+mn-cs"/>
              </a:rPr>
              <a:t>  </a:t>
            </a:r>
            <a:r>
              <a:rPr kumimoji="0" lang="ja-JP" altLang="en-US" sz="2000" b="1" i="0" u="none" strike="noStrike" kern="0" cap="none" spc="0" normalizeH="0" baseline="0" noProof="0" dirty="0">
                <a:ln>
                  <a:noFill/>
                </a:ln>
                <a:solidFill>
                  <a:srgbClr val="C9002C"/>
                </a:solidFill>
                <a:effectLst/>
                <a:uLnTx/>
                <a:uFillTx/>
                <a:latin typeface="メイリオ"/>
                <a:ea typeface="メイリオ"/>
                <a:cs typeface="+mn-cs"/>
              </a:rPr>
              <a:t>態度変容効果（アンケート）</a:t>
            </a:r>
            <a:endParaRPr kumimoji="0" lang="en-US" altLang="ja-JP" sz="1600" b="0" i="0" u="none" strike="noStrike" kern="0" cap="none" spc="0" normalizeH="0" baseline="0" noProof="0" dirty="0">
              <a:ln>
                <a:noFill/>
              </a:ln>
              <a:solidFill>
                <a:srgbClr val="C9002C"/>
              </a:solidFill>
              <a:effectLst/>
              <a:uLnTx/>
              <a:uFillTx/>
              <a:latin typeface="メイリオ"/>
              <a:ea typeface="メイリオ"/>
              <a:cs typeface="+mn-cs"/>
            </a:endParaRPr>
          </a:p>
        </p:txBody>
      </p:sp>
      <p:cxnSp>
        <p:nvCxnSpPr>
          <p:cNvPr id="39" name="直線コネクタ 38">
            <a:extLst>
              <a:ext uri="{FF2B5EF4-FFF2-40B4-BE49-F238E27FC236}">
                <a16:creationId xmlns:a16="http://schemas.microsoft.com/office/drawing/2014/main" id="{6DD71667-A8A5-DCE9-B4D2-596DC958D71A}"/>
              </a:ext>
            </a:extLst>
          </p:cNvPr>
          <p:cNvCxnSpPr>
            <a:cxnSpLocks/>
          </p:cNvCxnSpPr>
          <p:nvPr/>
        </p:nvCxnSpPr>
        <p:spPr>
          <a:xfrm>
            <a:off x="6006349" y="3030304"/>
            <a:ext cx="4392488" cy="0"/>
          </a:xfrm>
          <a:prstGeom prst="line">
            <a:avLst/>
          </a:prstGeom>
          <a:noFill/>
          <a:ln w="22225" cap="flat" cmpd="sng" algn="ctr">
            <a:solidFill>
              <a:srgbClr val="C9002C"/>
            </a:solidFill>
            <a:prstDash val="sysDot"/>
          </a:ln>
          <a:effectLst/>
        </p:spPr>
      </p:cxnSp>
      <p:grpSp>
        <p:nvGrpSpPr>
          <p:cNvPr id="40" name="グループ化 39">
            <a:extLst>
              <a:ext uri="{FF2B5EF4-FFF2-40B4-BE49-F238E27FC236}">
                <a16:creationId xmlns:a16="http://schemas.microsoft.com/office/drawing/2014/main" id="{E420BDFC-970B-F872-9D95-1D129AE2CEC8}"/>
              </a:ext>
            </a:extLst>
          </p:cNvPr>
          <p:cNvGrpSpPr>
            <a:grpSpLocks noChangeAspect="1"/>
          </p:cNvGrpSpPr>
          <p:nvPr/>
        </p:nvGrpSpPr>
        <p:grpSpPr>
          <a:xfrm>
            <a:off x="6143883" y="2119804"/>
            <a:ext cx="648000" cy="648000"/>
            <a:chOff x="6493506" y="2109656"/>
            <a:chExt cx="743280" cy="743280"/>
          </a:xfrm>
        </p:grpSpPr>
        <p:sp>
          <p:nvSpPr>
            <p:cNvPr id="41" name="円/楕円 40">
              <a:extLst>
                <a:ext uri="{FF2B5EF4-FFF2-40B4-BE49-F238E27FC236}">
                  <a16:creationId xmlns:a16="http://schemas.microsoft.com/office/drawing/2014/main" id="{5BC856DB-954C-2CBB-F3AC-CA8E42EC418F}"/>
                </a:ext>
              </a:extLst>
            </p:cNvPr>
            <p:cNvSpPr/>
            <p:nvPr/>
          </p:nvSpPr>
          <p:spPr>
            <a:xfrm>
              <a:off x="6493506" y="2109656"/>
              <a:ext cx="743280" cy="743280"/>
            </a:xfrm>
            <a:prstGeom prst="ellipse">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pic>
          <p:nvPicPr>
            <p:cNvPr id="42" name="グラフィックス 41" descr="クリップボード 単色塗りつぶし">
              <a:extLst>
                <a:ext uri="{FF2B5EF4-FFF2-40B4-BE49-F238E27FC236}">
                  <a16:creationId xmlns:a16="http://schemas.microsoft.com/office/drawing/2014/main" id="{0A6A5D90-545F-C218-C881-B4DDD526E9A7}"/>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661548" y="2254732"/>
              <a:ext cx="442564" cy="442564"/>
            </a:xfrm>
            <a:prstGeom prst="rect">
              <a:avLst/>
            </a:prstGeom>
          </p:spPr>
        </p:pic>
      </p:grpSp>
      <p:pic>
        <p:nvPicPr>
          <p:cNvPr id="43" name="図 42">
            <a:extLst>
              <a:ext uri="{FF2B5EF4-FFF2-40B4-BE49-F238E27FC236}">
                <a16:creationId xmlns:a16="http://schemas.microsoft.com/office/drawing/2014/main" id="{39CBF432-58D4-4111-9093-FD25C1B7EFD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966829" y="4087093"/>
            <a:ext cx="2479830" cy="2015559"/>
          </a:xfrm>
          <a:prstGeom prst="rect">
            <a:avLst/>
          </a:prstGeom>
          <a:ln w="6350">
            <a:solidFill>
              <a:srgbClr val="C9002C"/>
            </a:solidFill>
          </a:ln>
          <a:effectLst>
            <a:outerShdw dist="38100" dir="2700000" algn="tl" rotWithShape="0">
              <a:srgbClr val="D8607A">
                <a:alpha val="40000"/>
              </a:srgbClr>
            </a:outerShdw>
          </a:effectLst>
        </p:spPr>
      </p:pic>
      <p:sp>
        <p:nvSpPr>
          <p:cNvPr id="44" name="正方形/長方形 43">
            <a:extLst>
              <a:ext uri="{FF2B5EF4-FFF2-40B4-BE49-F238E27FC236}">
                <a16:creationId xmlns:a16="http://schemas.microsoft.com/office/drawing/2014/main" id="{8B464739-7634-31D5-785B-2654349ECBC3}"/>
              </a:ext>
            </a:extLst>
          </p:cNvPr>
          <p:cNvSpPr/>
          <p:nvPr/>
        </p:nvSpPr>
        <p:spPr>
          <a:xfrm>
            <a:off x="9206750" y="4378546"/>
            <a:ext cx="246893" cy="27433"/>
          </a:xfrm>
          <a:prstGeom prst="rect">
            <a:avLst/>
          </a:prstGeom>
          <a:solidFill>
            <a:srgbClr val="FFFFFF"/>
          </a:solidFill>
          <a:ln w="317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pic>
        <p:nvPicPr>
          <p:cNvPr id="45" name="Picture 2" descr="B1D2497D-1EBE-4057-8CE8-D155B6774F92-L0-001">
            <a:extLst>
              <a:ext uri="{FF2B5EF4-FFF2-40B4-BE49-F238E27FC236}">
                <a16:creationId xmlns:a16="http://schemas.microsoft.com/office/drawing/2014/main" id="{C22E64EC-A7C9-B76C-C4F1-2C7FF2B2A52B}"/>
              </a:ext>
            </a:extLst>
          </p:cNvPr>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t="6420"/>
          <a:stretch/>
        </p:blipFill>
        <p:spPr bwMode="auto">
          <a:xfrm>
            <a:off x="10552148" y="4464746"/>
            <a:ext cx="1160427" cy="1931500"/>
          </a:xfrm>
          <a:prstGeom prst="rect">
            <a:avLst/>
          </a:prstGeom>
          <a:noFill/>
          <a:ln w="6350">
            <a:solidFill>
              <a:srgbClr val="C9002C"/>
            </a:solidFill>
            <a:miter lim="800000"/>
            <a:headEnd/>
            <a:tailEnd/>
          </a:ln>
          <a:effectLst>
            <a:outerShdw dist="38100" dir="2700000" algn="tl" rotWithShape="0">
              <a:srgbClr val="D8607A">
                <a:alpha val="40000"/>
              </a:srgbClr>
            </a:outerShdw>
          </a:effectLst>
          <a:extLst>
            <a:ext uri="{909E8E84-426E-40DD-AFC4-6F175D3DCCD1}">
              <a14:hiddenFill xmlns:a14="http://schemas.microsoft.com/office/drawing/2010/main">
                <a:solidFill>
                  <a:srgbClr val="FFFFFF"/>
                </a:solidFill>
              </a14:hiddenFill>
            </a:ext>
          </a:extLst>
        </p:spPr>
      </p:pic>
      <p:sp>
        <p:nvSpPr>
          <p:cNvPr id="46" name="角丸四角形 45">
            <a:extLst>
              <a:ext uri="{FF2B5EF4-FFF2-40B4-BE49-F238E27FC236}">
                <a16:creationId xmlns:a16="http://schemas.microsoft.com/office/drawing/2014/main" id="{703807D6-A30B-3DA4-6FC6-0B383E185607}"/>
              </a:ext>
            </a:extLst>
          </p:cNvPr>
          <p:cNvSpPr/>
          <p:nvPr/>
        </p:nvSpPr>
        <p:spPr>
          <a:xfrm>
            <a:off x="2141893" y="4864299"/>
            <a:ext cx="1887360" cy="288000"/>
          </a:xfrm>
          <a:prstGeom prst="roundRect">
            <a:avLst>
              <a:gd name="adj" fmla="val 50000"/>
            </a:avLst>
          </a:prstGeom>
          <a:solidFill>
            <a:srgbClr val="FFFFFF"/>
          </a:solidFill>
          <a:ln>
            <a:solidFill>
              <a:srgbClr val="C9002C"/>
            </a:solidFill>
          </a:ln>
        </p:spPr>
        <p:txBody>
          <a:bodyPr wrap="none" lIns="0" tIns="3600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a:ln>
                  <a:noFill/>
                </a:ln>
                <a:solidFill>
                  <a:srgbClr val="C9002C"/>
                </a:solidFill>
                <a:effectLst/>
                <a:uLnTx/>
                <a:uFillTx/>
                <a:latin typeface="メイリオ"/>
              </a:rPr>
              <a:t>レポートサンプル</a:t>
            </a:r>
            <a:endParaRPr kumimoji="0" lang="en-US" altLang="ja-JP" sz="1000" b="1" i="0" u="none" strike="noStrike" kern="0" cap="none" spc="0" normalizeH="0" baseline="0" noProof="0" dirty="0">
              <a:ln>
                <a:noFill/>
              </a:ln>
              <a:solidFill>
                <a:srgbClr val="C9002C"/>
              </a:solidFill>
              <a:effectLst/>
              <a:uLnTx/>
              <a:uFillTx/>
              <a:latin typeface="メイリオ"/>
            </a:endParaRPr>
          </a:p>
        </p:txBody>
      </p:sp>
      <p:sp>
        <p:nvSpPr>
          <p:cNvPr id="47" name="角丸四角形 46">
            <a:extLst>
              <a:ext uri="{FF2B5EF4-FFF2-40B4-BE49-F238E27FC236}">
                <a16:creationId xmlns:a16="http://schemas.microsoft.com/office/drawing/2014/main" id="{D13F88F7-96AB-0142-E3C1-071FCE5C45B8}"/>
              </a:ext>
            </a:extLst>
          </p:cNvPr>
          <p:cNvSpPr/>
          <p:nvPr/>
        </p:nvSpPr>
        <p:spPr>
          <a:xfrm>
            <a:off x="9825215" y="4218466"/>
            <a:ext cx="1887360" cy="288000"/>
          </a:xfrm>
          <a:prstGeom prst="roundRect">
            <a:avLst>
              <a:gd name="adj" fmla="val 50000"/>
            </a:avLst>
          </a:prstGeom>
          <a:solidFill>
            <a:srgbClr val="FFFFFF"/>
          </a:solidFill>
          <a:ln>
            <a:solidFill>
              <a:srgbClr val="C9002C"/>
            </a:solidFill>
          </a:ln>
        </p:spPr>
        <p:txBody>
          <a:bodyPr wrap="none" lIns="0" tIns="3600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a:ln>
                  <a:noFill/>
                </a:ln>
                <a:solidFill>
                  <a:srgbClr val="C9002C"/>
                </a:solidFill>
                <a:effectLst/>
                <a:uLnTx/>
                <a:uFillTx/>
                <a:latin typeface="メイリオ"/>
              </a:rPr>
              <a:t>アンケート画面サンプル</a:t>
            </a:r>
            <a:endParaRPr kumimoji="0" lang="en-US" altLang="ja-JP" sz="1000" b="1" i="0" u="none" strike="noStrike" kern="0" cap="none" spc="0" normalizeH="0" baseline="0" noProof="0" dirty="0">
              <a:ln>
                <a:noFill/>
              </a:ln>
              <a:solidFill>
                <a:srgbClr val="C9002C"/>
              </a:solidFill>
              <a:effectLst/>
              <a:uLnTx/>
              <a:uFillTx/>
              <a:latin typeface="メイリオ"/>
            </a:endParaRPr>
          </a:p>
        </p:txBody>
      </p:sp>
    </p:spTree>
    <p:extLst>
      <p:ext uri="{BB962C8B-B14F-4D97-AF65-F5344CB8AC3E}">
        <p14:creationId xmlns:p14="http://schemas.microsoft.com/office/powerpoint/2010/main" val="31106091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誘導広告上の表記ガイドライン</a:t>
            </a:r>
          </a:p>
        </p:txBody>
      </p:sp>
      <p:sp>
        <p:nvSpPr>
          <p:cNvPr id="24" name="角丸四角形 23">
            <a:extLst>
              <a:ext uri="{FF2B5EF4-FFF2-40B4-BE49-F238E27FC236}">
                <a16:creationId xmlns:a16="http://schemas.microsoft.com/office/drawing/2014/main" id="{5410B4DE-6252-55A0-B37A-C5F016385185}"/>
              </a:ext>
            </a:extLst>
          </p:cNvPr>
          <p:cNvSpPr/>
          <p:nvPr/>
        </p:nvSpPr>
        <p:spPr>
          <a:xfrm>
            <a:off x="479425" y="1543050"/>
            <a:ext cx="11233150" cy="4838700"/>
          </a:xfrm>
          <a:prstGeom prst="roundRect">
            <a:avLst>
              <a:gd name="adj" fmla="val 2360"/>
            </a:avLst>
          </a:prstGeom>
          <a:solidFill>
            <a:srgbClr val="FFFFFF"/>
          </a:solidFill>
          <a:ln w="9525" cap="flat" cmpd="sng" algn="ctr">
            <a:solidFill>
              <a:srgbClr val="B0B0B0"/>
            </a:solidFill>
            <a:prstDash val="solid"/>
          </a:ln>
          <a:effectLst>
            <a:outerShdw dist="38100" dir="2700000" algn="tl" rotWithShape="0">
              <a:srgbClr val="B0B0B0">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100" b="0" i="0" u="none" strike="noStrike" kern="0" cap="none" spc="0" normalizeH="0" baseline="0" noProof="0" dirty="0">
              <a:ln>
                <a:noFill/>
              </a:ln>
              <a:solidFill>
                <a:srgbClr val="C9002C"/>
              </a:solidFill>
              <a:effectLst/>
              <a:uLnTx/>
              <a:uFillTx/>
              <a:latin typeface="メイリオ"/>
              <a:ea typeface="メイリオ"/>
              <a:cs typeface="+mn-cs"/>
            </a:endParaRPr>
          </a:p>
        </p:txBody>
      </p:sp>
      <p:sp>
        <p:nvSpPr>
          <p:cNvPr id="25" name="正方形/長方形 24">
            <a:extLst>
              <a:ext uri="{FF2B5EF4-FFF2-40B4-BE49-F238E27FC236}">
                <a16:creationId xmlns:a16="http://schemas.microsoft.com/office/drawing/2014/main" id="{46B65295-1B4B-4499-8F81-075D6F8C0E6C}"/>
              </a:ext>
            </a:extLst>
          </p:cNvPr>
          <p:cNvSpPr/>
          <p:nvPr/>
        </p:nvSpPr>
        <p:spPr>
          <a:xfrm>
            <a:off x="855071" y="2277967"/>
            <a:ext cx="6374340" cy="3721788"/>
          </a:xfrm>
          <a:prstGeom prst="rect">
            <a:avLst/>
          </a:prstGeom>
        </p:spPr>
        <p:txBody>
          <a:bodyPr wrap="square" lIns="0">
            <a:spAutoFit/>
          </a:bodyPr>
          <a:lstStyle/>
          <a:p>
            <a:pPr>
              <a:lnSpc>
                <a:spcPct val="130000"/>
              </a:lnSpc>
            </a:pPr>
            <a:r>
              <a:rPr lang="ja-JP" altLang="en-US" sz="1200" kern="0">
                <a:solidFill>
                  <a:prstClr val="black"/>
                </a:solidFill>
                <a:latin typeface="メイリオ"/>
                <a:cs typeface="メイリオ" panose="020B0604030504040204" pitchFamily="50" charset="-128"/>
              </a:rPr>
              <a:t>・</a:t>
            </a:r>
            <a:r>
              <a:rPr lang="ja-JP" altLang="en-US" sz="1200" kern="0" dirty="0">
                <a:solidFill>
                  <a:prstClr val="black"/>
                </a:solidFill>
                <a:latin typeface="メイリオ"/>
                <a:cs typeface="メイリオ" panose="020B0604030504040204" pitchFamily="50" charset="-128"/>
              </a:rPr>
              <a:t>「</a:t>
            </a:r>
            <a:r>
              <a:rPr lang="en-US" altLang="ja-JP" sz="1200" kern="0" dirty="0">
                <a:solidFill>
                  <a:prstClr val="black"/>
                </a:solidFill>
                <a:latin typeface="メイリオ"/>
                <a:cs typeface="メイリオ" panose="020B0604030504040204" pitchFamily="50" charset="-128"/>
              </a:rPr>
              <a:t>Yahoo!</a:t>
            </a:r>
            <a:r>
              <a:rPr lang="ja-JP" altLang="en-US" sz="1200" kern="0" dirty="0">
                <a:solidFill>
                  <a:prstClr val="black"/>
                </a:solidFill>
                <a:latin typeface="メイリオ"/>
                <a:cs typeface="メイリオ" panose="020B0604030504040204" pitchFamily="50" charset="-128"/>
              </a:rPr>
              <a:t> </a:t>
            </a:r>
            <a:r>
              <a:rPr lang="en-US" altLang="ja-JP" sz="1200" kern="0" dirty="0">
                <a:solidFill>
                  <a:prstClr val="black"/>
                </a:solidFill>
                <a:latin typeface="メイリオ"/>
                <a:cs typeface="メイリオ" panose="020B0604030504040204" pitchFamily="50" charset="-128"/>
              </a:rPr>
              <a:t>JAPAN PR</a:t>
            </a:r>
            <a:r>
              <a:rPr lang="ja-JP" altLang="en-US" sz="1200" kern="0" dirty="0">
                <a:solidFill>
                  <a:prstClr val="black"/>
                </a:solidFill>
                <a:latin typeface="メイリオ"/>
                <a:cs typeface="メイリオ" panose="020B0604030504040204" pitchFamily="50" charset="-128"/>
              </a:rPr>
              <a:t>企画テキスト」＋「広告・広告主体者表記」を必ずセットで掲載</a:t>
            </a:r>
            <a:endParaRPr lang="en-US" altLang="ja-JP" sz="1200" kern="0" dirty="0">
              <a:solidFill>
                <a:prstClr val="black"/>
              </a:solidFill>
              <a:latin typeface="メイリオ"/>
              <a:cs typeface="メイリオ" panose="020B0604030504040204" pitchFamily="50" charset="-128"/>
            </a:endParaRPr>
          </a:p>
          <a:p>
            <a:pPr>
              <a:lnSpc>
                <a:spcPct val="130000"/>
              </a:lnSpc>
            </a:pPr>
            <a:r>
              <a:rPr lang="ja-JP" altLang="en-US" sz="1200" kern="0" dirty="0">
                <a:solidFill>
                  <a:prstClr val="black"/>
                </a:solidFill>
                <a:latin typeface="メイリオ"/>
                <a:cs typeface="メイリオ" panose="020B0604030504040204" pitchFamily="50" charset="-128"/>
              </a:rPr>
              <a:t>・</a:t>
            </a:r>
            <a:r>
              <a:rPr lang="ja-JP" altLang="en-US" sz="1200" kern="0" dirty="0">
                <a:solidFill>
                  <a:srgbClr val="C9002C"/>
                </a:solidFill>
                <a:latin typeface="メイリオ"/>
                <a:cs typeface="メイリオ" panose="020B0604030504040204" pitchFamily="50" charset="-128"/>
              </a:rPr>
              <a:t>上記</a:t>
            </a:r>
            <a:r>
              <a:rPr lang="en-US" altLang="ja-JP" sz="1200" kern="0" dirty="0">
                <a:solidFill>
                  <a:srgbClr val="C9002C"/>
                </a:solidFill>
                <a:latin typeface="メイリオ"/>
                <a:cs typeface="メイリオ" panose="020B0604030504040204" pitchFamily="50" charset="-128"/>
              </a:rPr>
              <a:t>2</a:t>
            </a:r>
            <a:r>
              <a:rPr lang="ja-JP" altLang="en-US" sz="1200" kern="0" dirty="0">
                <a:solidFill>
                  <a:srgbClr val="C9002C"/>
                </a:solidFill>
                <a:latin typeface="メイリオ"/>
                <a:cs typeface="メイリオ" panose="020B0604030504040204" pitchFamily="50" charset="-128"/>
              </a:rPr>
              <a:t>要素は最大限離す必要があるため、以下のいずれかの通り対角線上に配置</a:t>
            </a:r>
            <a:endParaRPr lang="en-US" altLang="ja-JP" sz="1200" kern="0" dirty="0">
              <a:solidFill>
                <a:srgbClr val="C9002C"/>
              </a:solidFill>
              <a:latin typeface="メイリオ"/>
              <a:cs typeface="メイリオ" panose="020B0604030504040204" pitchFamily="50" charset="-128"/>
            </a:endParaRPr>
          </a:p>
          <a:p>
            <a:pPr>
              <a:lnSpc>
                <a:spcPct val="130000"/>
              </a:lnSpc>
            </a:pPr>
            <a:r>
              <a:rPr lang="ja-JP" altLang="en-US" sz="1200" kern="0" dirty="0">
                <a:solidFill>
                  <a:prstClr val="black"/>
                </a:solidFill>
                <a:latin typeface="メイリオ"/>
                <a:cs typeface="メイリオ" panose="020B0604030504040204" pitchFamily="50" charset="-128"/>
              </a:rPr>
              <a:t>　　①</a:t>
            </a:r>
            <a:r>
              <a:rPr lang="en-US" altLang="ja-JP" sz="1200" kern="0" dirty="0">
                <a:solidFill>
                  <a:prstClr val="black"/>
                </a:solidFill>
                <a:latin typeface="メイリオ"/>
                <a:cs typeface="メイリオ" panose="020B0604030504040204" pitchFamily="50" charset="-128"/>
              </a:rPr>
              <a:t>Yahoo!</a:t>
            </a:r>
            <a:r>
              <a:rPr lang="ja-JP" altLang="en-US" sz="1200" kern="0" dirty="0">
                <a:solidFill>
                  <a:prstClr val="black"/>
                </a:solidFill>
                <a:latin typeface="メイリオ"/>
                <a:cs typeface="メイリオ" panose="020B0604030504040204" pitchFamily="50" charset="-128"/>
              </a:rPr>
              <a:t> </a:t>
            </a:r>
            <a:r>
              <a:rPr lang="en-US" altLang="ja-JP" sz="1200" kern="0" dirty="0">
                <a:solidFill>
                  <a:prstClr val="black"/>
                </a:solidFill>
                <a:latin typeface="メイリオ"/>
                <a:cs typeface="メイリオ" panose="020B0604030504040204" pitchFamily="50" charset="-128"/>
              </a:rPr>
              <a:t>JAPAN PR</a:t>
            </a:r>
            <a:r>
              <a:rPr lang="ja-JP" altLang="en-US" sz="1200" kern="0" dirty="0">
                <a:solidFill>
                  <a:prstClr val="black"/>
                </a:solidFill>
                <a:latin typeface="メイリオ"/>
                <a:cs typeface="メイリオ" panose="020B0604030504040204" pitchFamily="50" charset="-128"/>
              </a:rPr>
              <a:t>企画：左上、広告・広告主体者表記：右下</a:t>
            </a:r>
            <a:endParaRPr lang="en-US" altLang="ja-JP" sz="1200" kern="0" dirty="0">
              <a:solidFill>
                <a:prstClr val="black"/>
              </a:solidFill>
              <a:latin typeface="メイリオ"/>
              <a:cs typeface="メイリオ" panose="020B0604030504040204" pitchFamily="50" charset="-128"/>
            </a:endParaRPr>
          </a:p>
          <a:p>
            <a:pPr>
              <a:lnSpc>
                <a:spcPct val="130000"/>
              </a:lnSpc>
            </a:pPr>
            <a:r>
              <a:rPr lang="ja-JP" altLang="en-US" sz="1200" kern="0" dirty="0">
                <a:solidFill>
                  <a:prstClr val="black"/>
                </a:solidFill>
                <a:latin typeface="メイリオ"/>
                <a:cs typeface="メイリオ" panose="020B0604030504040204" pitchFamily="50" charset="-128"/>
              </a:rPr>
              <a:t>　　②</a:t>
            </a:r>
            <a:r>
              <a:rPr lang="en-US" altLang="ja-JP" sz="1200" kern="0" dirty="0">
                <a:solidFill>
                  <a:prstClr val="black"/>
                </a:solidFill>
                <a:latin typeface="メイリオ"/>
                <a:cs typeface="メイリオ" panose="020B0604030504040204" pitchFamily="50" charset="-128"/>
              </a:rPr>
              <a:t>Yahoo!</a:t>
            </a:r>
            <a:r>
              <a:rPr lang="ja-JP" altLang="en-US" sz="1200" kern="0" dirty="0">
                <a:solidFill>
                  <a:prstClr val="black"/>
                </a:solidFill>
                <a:latin typeface="メイリオ"/>
                <a:cs typeface="メイリオ" panose="020B0604030504040204" pitchFamily="50" charset="-128"/>
              </a:rPr>
              <a:t> </a:t>
            </a:r>
            <a:r>
              <a:rPr lang="en-US" altLang="ja-JP" sz="1200" kern="0" dirty="0">
                <a:solidFill>
                  <a:prstClr val="black"/>
                </a:solidFill>
                <a:latin typeface="メイリオ"/>
                <a:cs typeface="メイリオ" panose="020B0604030504040204" pitchFamily="50" charset="-128"/>
              </a:rPr>
              <a:t>JAPAN PR</a:t>
            </a:r>
            <a:r>
              <a:rPr lang="ja-JP" altLang="en-US" sz="1200" kern="0" dirty="0">
                <a:solidFill>
                  <a:prstClr val="black"/>
                </a:solidFill>
                <a:latin typeface="メイリオ"/>
                <a:cs typeface="メイリオ" panose="020B0604030504040204" pitchFamily="50" charset="-128"/>
              </a:rPr>
              <a:t>企画：右上、広告・広告主体者表記：左下</a:t>
            </a:r>
            <a:endParaRPr lang="en-US" altLang="ja-JP" sz="1200" kern="0" dirty="0">
              <a:solidFill>
                <a:prstClr val="black"/>
              </a:solidFill>
              <a:latin typeface="メイリオ"/>
              <a:cs typeface="メイリオ" panose="020B0604030504040204" pitchFamily="50" charset="-128"/>
            </a:endParaRPr>
          </a:p>
          <a:p>
            <a:pPr>
              <a:lnSpc>
                <a:spcPct val="130000"/>
              </a:lnSpc>
            </a:pPr>
            <a:r>
              <a:rPr lang="ja-JP" altLang="en-US" sz="1200" kern="0" dirty="0">
                <a:solidFill>
                  <a:prstClr val="black"/>
                </a:solidFill>
                <a:latin typeface="メイリオ"/>
                <a:cs typeface="メイリオ" panose="020B0604030504040204" pitchFamily="50" charset="-128"/>
              </a:rPr>
              <a:t>・</a:t>
            </a:r>
            <a:r>
              <a:rPr lang="en-US" altLang="ja-JP" sz="1200" kern="0" dirty="0">
                <a:solidFill>
                  <a:prstClr val="black"/>
                </a:solidFill>
                <a:latin typeface="メイリオ"/>
                <a:cs typeface="メイリオ" panose="020B0604030504040204" pitchFamily="50" charset="-128"/>
              </a:rPr>
              <a:t>Yahoo!</a:t>
            </a:r>
            <a:r>
              <a:rPr lang="ja-JP" altLang="en-US" sz="1200" kern="0" dirty="0">
                <a:solidFill>
                  <a:prstClr val="black"/>
                </a:solidFill>
                <a:latin typeface="メイリオ"/>
                <a:cs typeface="メイリオ" panose="020B0604030504040204" pitchFamily="50" charset="-128"/>
              </a:rPr>
              <a:t> </a:t>
            </a:r>
            <a:r>
              <a:rPr lang="en-US" altLang="ja-JP" sz="1200" kern="0" dirty="0">
                <a:solidFill>
                  <a:prstClr val="black"/>
                </a:solidFill>
                <a:latin typeface="メイリオ"/>
                <a:cs typeface="メイリオ" panose="020B0604030504040204" pitchFamily="50" charset="-128"/>
              </a:rPr>
              <a:t>JAPAN PR</a:t>
            </a:r>
            <a:r>
              <a:rPr lang="ja-JP" altLang="en-US" sz="1200" kern="0" dirty="0">
                <a:solidFill>
                  <a:prstClr val="black"/>
                </a:solidFill>
                <a:latin typeface="メイリオ"/>
                <a:cs typeface="メイリオ" panose="020B0604030504040204" pitchFamily="50" charset="-128"/>
              </a:rPr>
              <a:t>企画テキストは、視認性を確保でき、かつ大き過ぎない適正</a:t>
            </a:r>
            <a:r>
              <a:rPr lang="ja-JP" altLang="en-US" sz="1200" kern="0">
                <a:solidFill>
                  <a:prstClr val="black"/>
                </a:solidFill>
                <a:latin typeface="メイリオ"/>
                <a:cs typeface="メイリオ" panose="020B0604030504040204" pitchFamily="50" charset="-128"/>
              </a:rPr>
              <a:t>なサイズ</a:t>
            </a:r>
            <a:br>
              <a:rPr lang="en-US" altLang="ja-JP" sz="1200" kern="0" dirty="0">
                <a:solidFill>
                  <a:prstClr val="black"/>
                </a:solidFill>
                <a:latin typeface="メイリオ"/>
                <a:cs typeface="メイリオ" panose="020B0604030504040204" pitchFamily="50" charset="-128"/>
              </a:rPr>
            </a:br>
            <a:r>
              <a:rPr lang="ja-JP" altLang="en-US" sz="1200" kern="0">
                <a:solidFill>
                  <a:prstClr val="black"/>
                </a:solidFill>
                <a:latin typeface="メイリオ"/>
                <a:cs typeface="メイリオ" panose="020B0604030504040204" pitchFamily="50" charset="-128"/>
              </a:rPr>
              <a:t>　で</a:t>
            </a:r>
            <a:r>
              <a:rPr lang="ja-JP" altLang="en-US" sz="1200" kern="0" dirty="0">
                <a:solidFill>
                  <a:prstClr val="black"/>
                </a:solidFill>
                <a:latin typeface="メイリオ"/>
                <a:cs typeface="メイリオ" panose="020B0604030504040204" pitchFamily="50" charset="-128"/>
              </a:rPr>
              <a:t>掲載。</a:t>
            </a:r>
            <a:endParaRPr lang="en-US" altLang="ja-JP" sz="1200" kern="0" dirty="0">
              <a:solidFill>
                <a:prstClr val="black"/>
              </a:solidFill>
              <a:latin typeface="メイリオ"/>
              <a:cs typeface="メイリオ" panose="020B0604030504040204" pitchFamily="50" charset="-128"/>
            </a:endParaRPr>
          </a:p>
          <a:p>
            <a:pPr>
              <a:lnSpc>
                <a:spcPct val="130000"/>
              </a:lnSpc>
            </a:pPr>
            <a:r>
              <a:rPr lang="ja-JP" altLang="en-US" sz="1200" dirty="0">
                <a:solidFill>
                  <a:prstClr val="black"/>
                </a:solidFill>
                <a:latin typeface="メイリオ"/>
                <a:cs typeface="メイリオ" panose="020B0604030504040204" pitchFamily="50" charset="-128"/>
              </a:rPr>
              <a:t>・</a:t>
            </a:r>
            <a:r>
              <a:rPr lang="ja-JP" altLang="en-US" sz="1200" kern="0" dirty="0">
                <a:solidFill>
                  <a:prstClr val="black"/>
                </a:solidFill>
                <a:latin typeface="メイリオ"/>
                <a:cs typeface="メイリオ" panose="020B0604030504040204" pitchFamily="50" charset="-128"/>
              </a:rPr>
              <a:t>広告・広告主体者表記は、以下いずれかの表記、形式で掲載。</a:t>
            </a:r>
            <a:endParaRPr lang="en-US" altLang="ja-JP" sz="1200" kern="0" dirty="0">
              <a:solidFill>
                <a:prstClr val="black"/>
              </a:solidFill>
              <a:latin typeface="メイリオ"/>
              <a:cs typeface="メイリオ" panose="020B0604030504040204" pitchFamily="50" charset="-128"/>
            </a:endParaRPr>
          </a:p>
          <a:p>
            <a:pPr>
              <a:lnSpc>
                <a:spcPct val="130000"/>
              </a:lnSpc>
            </a:pPr>
            <a:r>
              <a:rPr lang="ja-JP" altLang="en-US" sz="1200" kern="0" dirty="0">
                <a:solidFill>
                  <a:prstClr val="black"/>
                </a:solidFill>
                <a:latin typeface="メイリオ"/>
                <a:cs typeface="メイリオ" panose="020B0604030504040204" pitchFamily="50" charset="-128"/>
              </a:rPr>
              <a:t>　　①提供：クライアント名（テキスト </a:t>
            </a:r>
            <a:r>
              <a:rPr lang="en-US" altLang="ja-JP" sz="1200" kern="0" dirty="0">
                <a:solidFill>
                  <a:prstClr val="black"/>
                </a:solidFill>
                <a:latin typeface="メイリオ"/>
                <a:cs typeface="メイリオ" panose="020B0604030504040204" pitchFamily="50" charset="-128"/>
              </a:rPr>
              <a:t>or </a:t>
            </a:r>
            <a:r>
              <a:rPr lang="ja-JP" altLang="en-US" sz="1200" kern="0" dirty="0">
                <a:solidFill>
                  <a:prstClr val="black"/>
                </a:solidFill>
                <a:latin typeface="メイリオ"/>
                <a:cs typeface="メイリオ" panose="020B0604030504040204" pitchFamily="50" charset="-128"/>
              </a:rPr>
              <a:t>ロゴ）</a:t>
            </a:r>
            <a:endParaRPr lang="en-US" altLang="ja-JP" sz="1200" kern="0" dirty="0">
              <a:solidFill>
                <a:prstClr val="black"/>
              </a:solidFill>
              <a:latin typeface="メイリオ"/>
              <a:cs typeface="メイリオ" panose="020B0604030504040204" pitchFamily="50" charset="-128"/>
            </a:endParaRPr>
          </a:p>
          <a:p>
            <a:pPr>
              <a:lnSpc>
                <a:spcPct val="130000"/>
              </a:lnSpc>
            </a:pPr>
            <a:r>
              <a:rPr lang="ja-JP" altLang="en-US" sz="1200" kern="0" dirty="0">
                <a:solidFill>
                  <a:prstClr val="black"/>
                </a:solidFill>
                <a:latin typeface="メイリオ"/>
                <a:cs typeface="メイリオ" panose="020B0604030504040204" pitchFamily="50" charset="-128"/>
              </a:rPr>
              <a:t>　　②</a:t>
            </a:r>
            <a:r>
              <a:rPr lang="en-US" altLang="ja-JP" sz="1200" kern="0" dirty="0">
                <a:solidFill>
                  <a:prstClr val="black"/>
                </a:solidFill>
                <a:latin typeface="メイリオ"/>
                <a:cs typeface="メイリオ" panose="020B0604030504040204" pitchFamily="50" charset="-128"/>
              </a:rPr>
              <a:t>Sponsored by </a:t>
            </a:r>
            <a:r>
              <a:rPr lang="ja-JP" altLang="en-US" sz="1200" kern="0" dirty="0">
                <a:solidFill>
                  <a:prstClr val="black"/>
                </a:solidFill>
                <a:latin typeface="メイリオ"/>
                <a:cs typeface="メイリオ" panose="020B0604030504040204" pitchFamily="50" charset="-128"/>
              </a:rPr>
              <a:t>クライアント名（テキスト </a:t>
            </a:r>
            <a:r>
              <a:rPr lang="en-US" altLang="ja-JP" sz="1200" kern="0" dirty="0">
                <a:solidFill>
                  <a:prstClr val="black"/>
                </a:solidFill>
                <a:latin typeface="メイリオ"/>
                <a:cs typeface="メイリオ" panose="020B0604030504040204" pitchFamily="50" charset="-128"/>
              </a:rPr>
              <a:t>or </a:t>
            </a:r>
            <a:r>
              <a:rPr lang="ja-JP" altLang="en-US" sz="1200" kern="0" dirty="0">
                <a:solidFill>
                  <a:prstClr val="black"/>
                </a:solidFill>
                <a:latin typeface="メイリオ"/>
                <a:cs typeface="メイリオ" panose="020B0604030504040204" pitchFamily="50" charset="-128"/>
              </a:rPr>
              <a:t>ロゴ）</a:t>
            </a:r>
            <a:endParaRPr lang="en-US" altLang="ja-JP" sz="1200" kern="0" dirty="0">
              <a:solidFill>
                <a:prstClr val="black"/>
              </a:solidFill>
              <a:latin typeface="メイリオ"/>
              <a:cs typeface="メイリオ" panose="020B0604030504040204" pitchFamily="50" charset="-128"/>
            </a:endParaRPr>
          </a:p>
          <a:p>
            <a:pPr>
              <a:lnSpc>
                <a:spcPct val="130000"/>
              </a:lnSpc>
            </a:pPr>
            <a:r>
              <a:rPr lang="ja-JP" altLang="en-US" sz="1200" kern="0" dirty="0">
                <a:solidFill>
                  <a:prstClr val="black"/>
                </a:solidFill>
                <a:latin typeface="メイリオ"/>
                <a:cs typeface="メイリオ" panose="020B0604030504040204" pitchFamily="50" charset="-128"/>
              </a:rPr>
              <a:t>　　</a:t>
            </a:r>
            <a:r>
              <a:rPr lang="en-US" altLang="ja-JP" sz="1000" kern="0" dirty="0">
                <a:solidFill>
                  <a:prstClr val="black"/>
                </a:solidFill>
                <a:latin typeface="メイリオ"/>
                <a:cs typeface="メイリオ" panose="020B0604030504040204" pitchFamily="50" charset="-128"/>
              </a:rPr>
              <a:t>※</a:t>
            </a:r>
            <a:r>
              <a:rPr lang="ja-JP" altLang="en-US" sz="1000" kern="0" dirty="0">
                <a:solidFill>
                  <a:prstClr val="black"/>
                </a:solidFill>
                <a:latin typeface="メイリオ"/>
                <a:cs typeface="メイリオ" panose="020B0604030504040204" pitchFamily="50" charset="-128"/>
              </a:rPr>
              <a:t>ロゴの場合、「提供」「</a:t>
            </a:r>
            <a:r>
              <a:rPr lang="en-US" altLang="ja-JP" sz="1000" kern="0" dirty="0">
                <a:solidFill>
                  <a:prstClr val="black"/>
                </a:solidFill>
                <a:latin typeface="メイリオ"/>
                <a:cs typeface="メイリオ" panose="020B0604030504040204" pitchFamily="50" charset="-128"/>
              </a:rPr>
              <a:t>Sponsored by</a:t>
            </a:r>
            <a:r>
              <a:rPr lang="ja-JP" altLang="en-US" sz="1000" kern="0" dirty="0">
                <a:solidFill>
                  <a:prstClr val="black"/>
                </a:solidFill>
                <a:latin typeface="メイリオ"/>
                <a:cs typeface="メイリオ" panose="020B0604030504040204" pitchFamily="50" charset="-128"/>
              </a:rPr>
              <a:t>」の広告表記は非表示でも可。</a:t>
            </a:r>
            <a:endParaRPr lang="en-US" altLang="ja-JP" sz="1000" kern="0" dirty="0">
              <a:solidFill>
                <a:prstClr val="black"/>
              </a:solidFill>
              <a:latin typeface="メイリオ"/>
              <a:cs typeface="メイリオ" panose="020B0604030504040204" pitchFamily="50" charset="-128"/>
            </a:endParaRPr>
          </a:p>
          <a:p>
            <a:pPr algn="just">
              <a:lnSpc>
                <a:spcPct val="130000"/>
              </a:lnSpc>
            </a:pPr>
            <a:r>
              <a:rPr lang="ja-JP" altLang="en-US" sz="1200" kern="0" dirty="0">
                <a:solidFill>
                  <a:srgbClr val="000000"/>
                </a:solidFill>
                <a:latin typeface="メイリオ"/>
                <a:cs typeface="メイリオ" panose="020B0604030504040204" pitchFamily="50" charset="-128"/>
              </a:rPr>
              <a:t>　　</a:t>
            </a:r>
            <a:r>
              <a:rPr lang="en-US" altLang="ja-JP" sz="1000" kern="0" dirty="0">
                <a:solidFill>
                  <a:prstClr val="black"/>
                </a:solidFill>
                <a:latin typeface="メイリオ"/>
                <a:cs typeface="メイリオ" panose="020B0604030504040204" pitchFamily="50" charset="-128"/>
              </a:rPr>
              <a:t>※</a:t>
            </a:r>
            <a:r>
              <a:rPr lang="ja-JP" altLang="ja-JP" sz="1000" dirty="0">
                <a:solidFill>
                  <a:prstClr val="black"/>
                </a:solidFill>
                <a:latin typeface="メイリオ"/>
                <a:cs typeface="ＭＳ Ｐゴシック" panose="020B0600070205080204" pitchFamily="50" charset="-128"/>
              </a:rPr>
              <a:t>広告に適用される「広告掲載基準」に</a:t>
            </a:r>
            <a:r>
              <a:rPr lang="ja-JP" altLang="en-US" sz="1000" dirty="0">
                <a:solidFill>
                  <a:prstClr val="black"/>
                </a:solidFill>
                <a:latin typeface="メイリオ"/>
                <a:cs typeface="ＭＳ Ｐゴシック" panose="020B0600070205080204" pitchFamily="50" charset="-128"/>
              </a:rPr>
              <a:t>おい</a:t>
            </a:r>
            <a:r>
              <a:rPr lang="ja-JP" altLang="ja-JP" sz="1000" dirty="0">
                <a:solidFill>
                  <a:prstClr val="black"/>
                </a:solidFill>
                <a:latin typeface="メイリオ"/>
                <a:cs typeface="ＭＳ Ｐゴシック" panose="020B0600070205080204" pitchFamily="50" charset="-128"/>
              </a:rPr>
              <a:t>て「主体者の明示」が規定されています。</a:t>
            </a:r>
          </a:p>
          <a:p>
            <a:pPr algn="just">
              <a:lnSpc>
                <a:spcPct val="130000"/>
              </a:lnSpc>
            </a:pPr>
            <a:r>
              <a:rPr lang="ja-JP" altLang="en-US" sz="1000" dirty="0">
                <a:solidFill>
                  <a:prstClr val="black"/>
                </a:solidFill>
                <a:latin typeface="メイリオ"/>
                <a:cs typeface="ＭＳ Ｐゴシック" panose="020B0600070205080204" pitchFamily="50" charset="-128"/>
              </a:rPr>
              <a:t>　　　（</a:t>
            </a:r>
            <a:r>
              <a:rPr lang="ja-JP" altLang="ja-JP" sz="1000" dirty="0">
                <a:solidFill>
                  <a:prstClr val="black"/>
                </a:solidFill>
                <a:latin typeface="メイリオ"/>
                <a:cs typeface="ＭＳ Ｐゴシック" panose="020B0600070205080204" pitchFamily="50" charset="-128"/>
              </a:rPr>
              <a:t>参照）</a:t>
            </a:r>
            <a:r>
              <a:rPr lang="en-US" altLang="ja-JP" sz="1000" dirty="0">
                <a:solidFill>
                  <a:prstClr val="black"/>
                </a:solidFill>
                <a:latin typeface="メイリオ"/>
                <a:cs typeface="ＭＳ Ｐゴシック" panose="020B0600070205080204" pitchFamily="50" charset="-128"/>
              </a:rPr>
              <a:t>Yahoo!</a:t>
            </a:r>
            <a:r>
              <a:rPr lang="ja-JP" altLang="ja-JP" sz="1000" dirty="0">
                <a:solidFill>
                  <a:prstClr val="black"/>
                </a:solidFill>
                <a:latin typeface="メイリオ"/>
                <a:cs typeface="ＭＳ Ｐゴシック" panose="020B0600070205080204" pitchFamily="50" charset="-128"/>
              </a:rPr>
              <a:t>広告ヘルプページ</a:t>
            </a:r>
            <a:r>
              <a:rPr lang="ja-JP" altLang="en-US" sz="1000" dirty="0">
                <a:solidFill>
                  <a:prstClr val="black"/>
                </a:solidFill>
                <a:latin typeface="メイリオ"/>
                <a:cs typeface="ＭＳ Ｐゴシック" panose="020B0600070205080204" pitchFamily="50" charset="-128"/>
              </a:rPr>
              <a:t>：</a:t>
            </a:r>
            <a:endParaRPr lang="en-US" altLang="ja-JP" sz="1000" dirty="0">
              <a:solidFill>
                <a:prstClr val="black"/>
              </a:solidFill>
              <a:latin typeface="メイリオ"/>
              <a:cs typeface="ＭＳ Ｐゴシック" panose="020B0600070205080204" pitchFamily="50" charset="-128"/>
            </a:endParaRPr>
          </a:p>
          <a:p>
            <a:pPr indent="446088" algn="just">
              <a:lnSpc>
                <a:spcPct val="130000"/>
              </a:lnSpc>
            </a:pPr>
            <a:r>
              <a:rPr lang="en-US" altLang="ja-JP" sz="1000" u="sng" dirty="0">
                <a:solidFill>
                  <a:prstClr val="black"/>
                </a:solidFill>
                <a:latin typeface="メイリオ"/>
                <a:cs typeface="ＭＳ Ｐゴシック" panose="020B0600070205080204" pitchFamily="50" charset="-128"/>
                <a:hlinkClick r:id="rId2"/>
              </a:rPr>
              <a:t>https://ads-help.yahoo.co.jp/yahooads/guideline/articledetail?lan=ja&amp;aid=1617&amp;o=default</a:t>
            </a:r>
            <a:endParaRPr lang="ja-JP" altLang="ja-JP" sz="1000" dirty="0">
              <a:solidFill>
                <a:prstClr val="black"/>
              </a:solidFill>
              <a:latin typeface="メイリオ"/>
              <a:cs typeface="ＭＳ Ｐゴシック" panose="020B0600070205080204" pitchFamily="50" charset="-128"/>
            </a:endParaRPr>
          </a:p>
          <a:p>
            <a:pPr marL="613800" lvl="1" indent="-156600" algn="just">
              <a:lnSpc>
                <a:spcPct val="130000"/>
              </a:lnSpc>
              <a:buFont typeface="+mj-lt"/>
              <a:buAutoNum type="arabicPeriod"/>
            </a:pPr>
            <a:r>
              <a:rPr lang="ja-JP" altLang="ja-JP" sz="1000">
                <a:solidFill>
                  <a:prstClr val="black"/>
                </a:solidFill>
                <a:latin typeface="メイリオ"/>
                <a:cs typeface="ＭＳ Ｐゴシック" panose="020B0600070205080204" pitchFamily="50" charset="-128"/>
              </a:rPr>
              <a:t>会</a:t>
            </a:r>
            <a:r>
              <a:rPr lang="ja-JP" altLang="ja-JP" sz="1000" dirty="0">
                <a:solidFill>
                  <a:prstClr val="black"/>
                </a:solidFill>
                <a:latin typeface="メイリオ"/>
                <a:cs typeface="ＭＳ Ｐゴシック" panose="020B0600070205080204" pitchFamily="50" charset="-128"/>
              </a:rPr>
              <a:t>社名、ブランド名、商品名、サービス名のいずれかのロゴマークの表記商品写真などで</a:t>
            </a:r>
            <a:r>
              <a:rPr lang="ja-JP" altLang="ja-JP" sz="1000">
                <a:solidFill>
                  <a:prstClr val="black"/>
                </a:solidFill>
                <a:latin typeface="メイリオ"/>
                <a:cs typeface="ＭＳ Ｐゴシック" panose="020B0600070205080204" pitchFamily="50" charset="-128"/>
              </a:rPr>
              <a:t>の代替はできません。また</a:t>
            </a:r>
            <a:r>
              <a:rPr lang="ja-JP" altLang="ja-JP" sz="1000" dirty="0">
                <a:solidFill>
                  <a:prstClr val="black"/>
                </a:solidFill>
                <a:latin typeface="メイリオ"/>
                <a:cs typeface="ＭＳ Ｐゴシック" panose="020B0600070205080204" pitchFamily="50" charset="-128"/>
              </a:rPr>
              <a:t>、商標登録されていないものを使用する場合は、必ず会社名も明記してください。</a:t>
            </a:r>
          </a:p>
          <a:p>
            <a:pPr marL="613800" lvl="1" indent="-156600" algn="just">
              <a:lnSpc>
                <a:spcPct val="130000"/>
              </a:lnSpc>
              <a:buFont typeface="+mj-lt"/>
              <a:buAutoNum type="arabicPeriod"/>
            </a:pPr>
            <a:r>
              <a:rPr lang="ja-JP" altLang="ja-JP" sz="1000">
                <a:solidFill>
                  <a:prstClr val="black"/>
                </a:solidFill>
                <a:latin typeface="メイリオ"/>
                <a:cs typeface="ＭＳ Ｐゴシック" panose="020B0600070205080204" pitchFamily="50" charset="-128"/>
              </a:rPr>
              <a:t>「提供：○○」などの表記</a:t>
            </a:r>
            <a:endParaRPr lang="en-US" altLang="ja-JP" sz="1000" dirty="0">
              <a:solidFill>
                <a:prstClr val="black"/>
              </a:solidFill>
              <a:latin typeface="メイリオ"/>
              <a:cs typeface="ＭＳ Ｐゴシック" panose="020B0600070205080204" pitchFamily="50" charset="-128"/>
            </a:endParaRPr>
          </a:p>
        </p:txBody>
      </p:sp>
      <p:sp>
        <p:nvSpPr>
          <p:cNvPr id="26" name="正方形/長方形 25">
            <a:extLst>
              <a:ext uri="{FF2B5EF4-FFF2-40B4-BE49-F238E27FC236}">
                <a16:creationId xmlns:a16="http://schemas.microsoft.com/office/drawing/2014/main" id="{A6B10402-C5EF-13D8-BF4F-2D9627A099D9}"/>
              </a:ext>
            </a:extLst>
          </p:cNvPr>
          <p:cNvSpPr/>
          <p:nvPr/>
        </p:nvSpPr>
        <p:spPr>
          <a:xfrm>
            <a:off x="8263096" y="2527862"/>
            <a:ext cx="2227565" cy="2227565"/>
          </a:xfrm>
          <a:prstGeom prst="rect">
            <a:avLst/>
          </a:prstGeom>
          <a:solidFill>
            <a:srgbClr val="FFF5F7"/>
          </a:solidFill>
          <a:ln w="9525" cap="flat" cmpd="sng" algn="ctr">
            <a:solidFill>
              <a:srgbClr val="C9002C"/>
            </a:solidFill>
            <a:prstDash val="solid"/>
          </a:ln>
          <a:effectLst>
            <a:outerShdw dist="38100" dir="2700000" algn="t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ja-JP" altLang="en-US" b="1" kern="0">
                <a:solidFill>
                  <a:srgbClr val="C9002C"/>
                </a:solidFill>
                <a:latin typeface="メイリオ"/>
              </a:rPr>
              <a:t>誘導広告バナー</a:t>
            </a:r>
          </a:p>
        </p:txBody>
      </p:sp>
      <p:sp>
        <p:nvSpPr>
          <p:cNvPr id="27" name="フッター プレースホルダー 3">
            <a:extLst>
              <a:ext uri="{FF2B5EF4-FFF2-40B4-BE49-F238E27FC236}">
                <a16:creationId xmlns:a16="http://schemas.microsoft.com/office/drawing/2014/main" id="{4224FD47-54D9-2C9A-4DAB-5CD75DADCB19}"/>
              </a:ext>
            </a:extLst>
          </p:cNvPr>
          <p:cNvSpPr txBox="1">
            <a:spLocks/>
          </p:cNvSpPr>
          <p:nvPr/>
        </p:nvSpPr>
        <p:spPr>
          <a:xfrm>
            <a:off x="8314801" y="2527862"/>
            <a:ext cx="1440160"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defRPr/>
            </a:pPr>
            <a:r>
              <a:rPr lang="en-US" altLang="ja-JP" sz="800" dirty="0">
                <a:solidFill>
                  <a:prstClr val="black"/>
                </a:solidFill>
                <a:latin typeface="メイリオ"/>
              </a:rPr>
              <a:t>Yahoo! JAPAN PR</a:t>
            </a:r>
            <a:r>
              <a:rPr lang="ja-JP" altLang="en-US" sz="800" dirty="0">
                <a:solidFill>
                  <a:prstClr val="black"/>
                </a:solidFill>
                <a:latin typeface="メイリオ"/>
              </a:rPr>
              <a:t>企画</a:t>
            </a:r>
          </a:p>
        </p:txBody>
      </p:sp>
      <p:sp>
        <p:nvSpPr>
          <p:cNvPr id="28" name="角丸四角形 27">
            <a:extLst>
              <a:ext uri="{FF2B5EF4-FFF2-40B4-BE49-F238E27FC236}">
                <a16:creationId xmlns:a16="http://schemas.microsoft.com/office/drawing/2014/main" id="{2FC809D0-A8BD-AB78-F32A-B91375A6B27D}"/>
              </a:ext>
            </a:extLst>
          </p:cNvPr>
          <p:cNvSpPr/>
          <p:nvPr/>
        </p:nvSpPr>
        <p:spPr>
          <a:xfrm>
            <a:off x="9679522" y="4331790"/>
            <a:ext cx="720080" cy="365124"/>
          </a:xfrm>
          <a:prstGeom prst="roundRect">
            <a:avLst/>
          </a:prstGeom>
          <a:solidFill>
            <a:sysClr val="windowText" lastClr="000000">
              <a:lumMod val="50000"/>
              <a:lumOff val="50000"/>
            </a:sysClr>
          </a:solidFill>
          <a:ln w="9525" cap="flat" cmpd="sng" algn="ctr">
            <a:solidFill>
              <a:srgbClr val="687080"/>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lang="ja-JP" altLang="en-US" sz="800">
                <a:solidFill>
                  <a:srgbClr val="FFFFFF"/>
                </a:solidFill>
                <a:latin typeface="メイリオ"/>
              </a:rPr>
              <a:t>クライアント</a:t>
            </a:r>
            <a:endParaRPr lang="en-US" altLang="ja-JP" sz="800" dirty="0">
              <a:solidFill>
                <a:srgbClr val="FFFFFF"/>
              </a:solidFill>
              <a:latin typeface="メイリオ"/>
            </a:endParaRPr>
          </a:p>
          <a:p>
            <a:pPr algn="ctr">
              <a:defRPr/>
            </a:pPr>
            <a:r>
              <a:rPr lang="ja-JP" altLang="en-US" sz="800">
                <a:solidFill>
                  <a:srgbClr val="FFFFFF"/>
                </a:solidFill>
                <a:latin typeface="メイリオ"/>
              </a:rPr>
              <a:t>ロゴ</a:t>
            </a:r>
          </a:p>
        </p:txBody>
      </p:sp>
      <p:sp>
        <p:nvSpPr>
          <p:cNvPr id="29" name="テキスト ボックス 28">
            <a:extLst>
              <a:ext uri="{FF2B5EF4-FFF2-40B4-BE49-F238E27FC236}">
                <a16:creationId xmlns:a16="http://schemas.microsoft.com/office/drawing/2014/main" id="{26BC611A-9F71-B301-151D-ED7C8E32FA67}"/>
              </a:ext>
            </a:extLst>
          </p:cNvPr>
          <p:cNvSpPr txBox="1"/>
          <p:nvPr/>
        </p:nvSpPr>
        <p:spPr>
          <a:xfrm>
            <a:off x="8160979" y="2268803"/>
            <a:ext cx="2431797" cy="276999"/>
          </a:xfrm>
          <a:prstGeom prst="rect">
            <a:avLst/>
          </a:prstGeom>
          <a:noFill/>
        </p:spPr>
        <p:txBody>
          <a:bodyPr wrap="square" rtlCol="0">
            <a:spAutoFit/>
          </a:bodyPr>
          <a:lstStyle/>
          <a:p>
            <a:r>
              <a:rPr lang="ja-JP" altLang="en-US" sz="1200" dirty="0">
                <a:solidFill>
                  <a:srgbClr val="000000"/>
                </a:solidFill>
                <a:latin typeface="メイリオ"/>
              </a:rPr>
              <a:t>▼</a:t>
            </a:r>
            <a:r>
              <a:rPr lang="ja-JP" altLang="en-US" sz="900" dirty="0">
                <a:solidFill>
                  <a:srgbClr val="000000"/>
                </a:solidFill>
                <a:latin typeface="メイリオ"/>
              </a:rPr>
              <a:t>誘導広告　クリエイティブイメージ</a:t>
            </a:r>
          </a:p>
        </p:txBody>
      </p:sp>
      <p:sp>
        <p:nvSpPr>
          <p:cNvPr id="30" name="角丸四角形 29">
            <a:extLst>
              <a:ext uri="{FF2B5EF4-FFF2-40B4-BE49-F238E27FC236}">
                <a16:creationId xmlns:a16="http://schemas.microsoft.com/office/drawing/2014/main" id="{B4354CD7-8EC9-79E3-CD80-4CBC0EC02E69}"/>
              </a:ext>
            </a:extLst>
          </p:cNvPr>
          <p:cNvSpPr/>
          <p:nvPr/>
        </p:nvSpPr>
        <p:spPr>
          <a:xfrm>
            <a:off x="8099146" y="4999333"/>
            <a:ext cx="2696577" cy="985794"/>
          </a:xfrm>
          <a:prstGeom prst="roundRect">
            <a:avLst>
              <a:gd name="adj" fmla="val 6498"/>
            </a:avLst>
          </a:prstGeom>
          <a:ln w="25400" cap="rnd">
            <a:solidFill>
              <a:srgbClr val="C9002C"/>
            </a:solidFill>
            <a:prstDash val="sysDot"/>
          </a:ln>
        </p:spPr>
        <p:txBody>
          <a:bodyPr wrap="square" tIns="144000" bIns="72000">
            <a:spAutoFit/>
          </a:bodyPr>
          <a:lstStyle/>
          <a:p>
            <a:pPr algn="ctr">
              <a:lnSpc>
                <a:spcPct val="120000"/>
              </a:lnSpc>
            </a:pPr>
            <a:r>
              <a:rPr lang="ja-JP" altLang="en-US" sz="1100" b="1" kern="0" dirty="0">
                <a:solidFill>
                  <a:srgbClr val="C9002C"/>
                </a:solidFill>
                <a:latin typeface="メイリオ"/>
                <a:cs typeface="メイリオ" panose="020B0604030504040204" pitchFamily="50" charset="-128"/>
              </a:rPr>
              <a:t>「</a:t>
            </a:r>
            <a:r>
              <a:rPr lang="en-US" altLang="ja-JP" sz="1100" b="1" kern="0" dirty="0">
                <a:solidFill>
                  <a:srgbClr val="C9002C"/>
                </a:solidFill>
                <a:latin typeface="メイリオ"/>
                <a:cs typeface="メイリオ" panose="020B0604030504040204" pitchFamily="50" charset="-128"/>
              </a:rPr>
              <a:t>Yahoo!</a:t>
            </a:r>
            <a:r>
              <a:rPr lang="ja-JP" altLang="en-US" sz="1100" b="1" kern="0" dirty="0">
                <a:solidFill>
                  <a:srgbClr val="C9002C"/>
                </a:solidFill>
                <a:latin typeface="メイリオ"/>
                <a:cs typeface="メイリオ" panose="020B0604030504040204" pitchFamily="50" charset="-128"/>
              </a:rPr>
              <a:t> </a:t>
            </a:r>
            <a:r>
              <a:rPr lang="en-US" altLang="ja-JP" sz="1100" b="1" kern="0" dirty="0">
                <a:solidFill>
                  <a:srgbClr val="C9002C"/>
                </a:solidFill>
                <a:latin typeface="メイリオ"/>
                <a:cs typeface="メイリオ" panose="020B0604030504040204" pitchFamily="50" charset="-128"/>
              </a:rPr>
              <a:t>JAPAN PR</a:t>
            </a:r>
            <a:r>
              <a:rPr lang="ja-JP" altLang="en-US" sz="1100" b="1" kern="0" dirty="0">
                <a:solidFill>
                  <a:srgbClr val="C9002C"/>
                </a:solidFill>
                <a:latin typeface="メイリオ"/>
                <a:cs typeface="メイリオ" panose="020B0604030504040204" pitchFamily="50" charset="-128"/>
              </a:rPr>
              <a:t>企画</a:t>
            </a:r>
            <a:r>
              <a:rPr lang="ja-JP" altLang="en-US" sz="1100" b="1" kern="0">
                <a:solidFill>
                  <a:srgbClr val="C9002C"/>
                </a:solidFill>
                <a:latin typeface="メイリオ"/>
                <a:cs typeface="メイリオ" panose="020B0604030504040204" pitchFamily="50" charset="-128"/>
              </a:rPr>
              <a:t>テキスト」</a:t>
            </a:r>
            <a:endParaRPr lang="en-US" altLang="ja-JP" sz="1100" b="1" kern="0" dirty="0">
              <a:solidFill>
                <a:srgbClr val="C9002C"/>
              </a:solidFill>
              <a:latin typeface="メイリオ"/>
              <a:cs typeface="メイリオ" panose="020B0604030504040204" pitchFamily="50" charset="-128"/>
            </a:endParaRPr>
          </a:p>
          <a:p>
            <a:pPr algn="ctr">
              <a:lnSpc>
                <a:spcPct val="120000"/>
              </a:lnSpc>
            </a:pPr>
            <a:r>
              <a:rPr lang="ja-JP" altLang="en-US" sz="800" b="1" kern="0">
                <a:solidFill>
                  <a:srgbClr val="C9002C"/>
                </a:solidFill>
                <a:latin typeface="メイリオ"/>
                <a:cs typeface="メイリオ" panose="020B0604030504040204" pitchFamily="50" charset="-128"/>
              </a:rPr>
              <a:t>　</a:t>
            </a:r>
            <a:endParaRPr lang="en-US" altLang="ja-JP" sz="800" kern="0" dirty="0">
              <a:solidFill>
                <a:srgbClr val="C9002C"/>
              </a:solidFill>
              <a:latin typeface="メイリオ"/>
              <a:cs typeface="メイリオ" panose="020B0604030504040204" pitchFamily="50" charset="-128"/>
            </a:endParaRPr>
          </a:p>
          <a:p>
            <a:pPr algn="ctr">
              <a:lnSpc>
                <a:spcPct val="120000"/>
              </a:lnSpc>
            </a:pPr>
            <a:r>
              <a:rPr lang="ja-JP" altLang="en-US" sz="1100" b="1" kern="0">
                <a:solidFill>
                  <a:srgbClr val="C9002C"/>
                </a:solidFill>
                <a:latin typeface="メイリオ"/>
                <a:cs typeface="メイリオ" panose="020B0604030504040204" pitchFamily="50" charset="-128"/>
              </a:rPr>
              <a:t>「</a:t>
            </a:r>
            <a:r>
              <a:rPr lang="ja-JP" altLang="en-US" sz="1100" b="1" kern="0" dirty="0">
                <a:solidFill>
                  <a:srgbClr val="C9002C"/>
                </a:solidFill>
                <a:latin typeface="メイリオ"/>
                <a:cs typeface="メイリオ" panose="020B0604030504040204" pitchFamily="50" charset="-128"/>
              </a:rPr>
              <a:t>広告・広告主体者表記」</a:t>
            </a:r>
            <a:endParaRPr lang="en-US" altLang="ja-JP" sz="1100" b="1" kern="0" dirty="0">
              <a:solidFill>
                <a:srgbClr val="C9002C"/>
              </a:solidFill>
              <a:latin typeface="メイリオ"/>
              <a:cs typeface="メイリオ" panose="020B0604030504040204" pitchFamily="50" charset="-128"/>
            </a:endParaRPr>
          </a:p>
          <a:p>
            <a:pPr algn="ctr">
              <a:lnSpc>
                <a:spcPct val="120000"/>
              </a:lnSpc>
            </a:pPr>
            <a:r>
              <a:rPr lang="ja-JP" altLang="en-US" sz="1000" kern="0" dirty="0">
                <a:solidFill>
                  <a:srgbClr val="C9002C"/>
                </a:solidFill>
                <a:latin typeface="メイリオ"/>
                <a:cs typeface="メイリオ" panose="020B0604030504040204" pitchFamily="50" charset="-128"/>
              </a:rPr>
              <a:t>を必ずセットで掲載</a:t>
            </a:r>
            <a:endParaRPr lang="en-US" altLang="ja-JP" sz="1000" kern="0" dirty="0">
              <a:solidFill>
                <a:srgbClr val="C9002C"/>
              </a:solidFill>
              <a:latin typeface="メイリオ"/>
              <a:cs typeface="メイリオ" panose="020B0604030504040204" pitchFamily="50" charset="-128"/>
            </a:endParaRPr>
          </a:p>
        </p:txBody>
      </p:sp>
      <p:sp>
        <p:nvSpPr>
          <p:cNvPr id="31" name="角丸四角形 30">
            <a:extLst>
              <a:ext uri="{FF2B5EF4-FFF2-40B4-BE49-F238E27FC236}">
                <a16:creationId xmlns:a16="http://schemas.microsoft.com/office/drawing/2014/main" id="{17550333-1D3A-24DE-9203-66B2B4C37A78}"/>
              </a:ext>
            </a:extLst>
          </p:cNvPr>
          <p:cNvSpPr/>
          <p:nvPr/>
        </p:nvSpPr>
        <p:spPr>
          <a:xfrm>
            <a:off x="4284167" y="1268413"/>
            <a:ext cx="3623667" cy="560488"/>
          </a:xfrm>
          <a:prstGeom prst="roundRect">
            <a:avLst>
              <a:gd name="adj" fmla="val 50000"/>
            </a:avLst>
          </a:prstGeom>
          <a:solidFill>
            <a:srgbClr val="EBEBEB"/>
          </a:solidFill>
          <a:ln w="69850">
            <a:solidFill>
              <a:srgbClr val="FFFFFF"/>
            </a:solidFill>
          </a:ln>
        </p:spPr>
        <p:txBody>
          <a:bodyPr wrap="none" lIns="0" tIns="3600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a:ln>
                  <a:noFill/>
                </a:ln>
                <a:solidFill>
                  <a:srgbClr val="000000">
                    <a:lumMod val="75000"/>
                    <a:lumOff val="25000"/>
                  </a:srgbClr>
                </a:solidFill>
                <a:effectLst/>
                <a:uLnTx/>
                <a:uFillTx/>
                <a:latin typeface="メイリオ"/>
              </a:rPr>
              <a:t>標準（推奨）表記</a:t>
            </a:r>
          </a:p>
        </p:txBody>
      </p:sp>
      <p:sp>
        <p:nvSpPr>
          <p:cNvPr id="32" name="角丸四角形 31">
            <a:extLst>
              <a:ext uri="{FF2B5EF4-FFF2-40B4-BE49-F238E27FC236}">
                <a16:creationId xmlns:a16="http://schemas.microsoft.com/office/drawing/2014/main" id="{A44A1815-2B8B-C9DD-1276-8AE03F33F7AD}"/>
              </a:ext>
            </a:extLst>
          </p:cNvPr>
          <p:cNvSpPr/>
          <p:nvPr/>
        </p:nvSpPr>
        <p:spPr>
          <a:xfrm>
            <a:off x="8314801" y="2577710"/>
            <a:ext cx="1239273" cy="244282"/>
          </a:xfrm>
          <a:prstGeom prst="roundRect">
            <a:avLst>
              <a:gd name="adj" fmla="val 50000"/>
            </a:avLst>
          </a:prstGeom>
          <a:noFill/>
          <a:ln w="25400" cap="rnd" cmpd="sng" algn="ctr">
            <a:solidFill>
              <a:srgbClr val="C9002C"/>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pic>
        <p:nvPicPr>
          <p:cNvPr id="33" name="グラフィックス 32" descr="バッジ: フォロー 単色塗りつぶし">
            <a:extLst>
              <a:ext uri="{FF2B5EF4-FFF2-40B4-BE49-F238E27FC236}">
                <a16:creationId xmlns:a16="http://schemas.microsoft.com/office/drawing/2014/main" id="{72D4DEB9-21C1-6FE5-B9CA-99782C928FF1}"/>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376877" y="5322049"/>
            <a:ext cx="170181" cy="170181"/>
          </a:xfrm>
          <a:prstGeom prst="rect">
            <a:avLst/>
          </a:prstGeom>
        </p:spPr>
      </p:pic>
      <p:cxnSp>
        <p:nvCxnSpPr>
          <p:cNvPr id="34" name="カギ線コネクタ 33">
            <a:extLst>
              <a:ext uri="{FF2B5EF4-FFF2-40B4-BE49-F238E27FC236}">
                <a16:creationId xmlns:a16="http://schemas.microsoft.com/office/drawing/2014/main" id="{8EB76BAB-F3E5-FAC9-0EA6-C97AD1DD32F8}"/>
              </a:ext>
            </a:extLst>
          </p:cNvPr>
          <p:cNvCxnSpPr>
            <a:stCxn id="32" idx="1"/>
            <a:endCxn id="30" idx="1"/>
          </p:cNvCxnSpPr>
          <p:nvPr/>
        </p:nvCxnSpPr>
        <p:spPr>
          <a:xfrm rot="10800000" flipV="1">
            <a:off x="8099147" y="2699850"/>
            <a:ext cx="215655" cy="2792379"/>
          </a:xfrm>
          <a:prstGeom prst="bentConnector3">
            <a:avLst>
              <a:gd name="adj1" fmla="val 206003"/>
            </a:avLst>
          </a:prstGeom>
          <a:noFill/>
          <a:ln w="25400" cap="rnd" cmpd="sng" algn="ctr">
            <a:solidFill>
              <a:srgbClr val="C9002C"/>
            </a:solidFill>
            <a:prstDash val="sysDot"/>
            <a:bevel/>
            <a:tailEnd type="triangle" w="lg" len="med"/>
          </a:ln>
          <a:effectLst/>
        </p:spPr>
      </p:cxnSp>
      <p:sp>
        <p:nvSpPr>
          <p:cNvPr id="35" name="角丸四角形 34">
            <a:extLst>
              <a:ext uri="{FF2B5EF4-FFF2-40B4-BE49-F238E27FC236}">
                <a16:creationId xmlns:a16="http://schemas.microsoft.com/office/drawing/2014/main" id="{2B6B8B8A-39D4-B737-C566-993F981439D7}"/>
              </a:ext>
            </a:extLst>
          </p:cNvPr>
          <p:cNvSpPr/>
          <p:nvPr/>
        </p:nvSpPr>
        <p:spPr>
          <a:xfrm>
            <a:off x="9574175" y="4302252"/>
            <a:ext cx="930773" cy="432554"/>
          </a:xfrm>
          <a:prstGeom prst="roundRect">
            <a:avLst>
              <a:gd name="adj" fmla="val 50000"/>
            </a:avLst>
          </a:prstGeom>
          <a:noFill/>
          <a:ln w="25400" cap="rnd" cmpd="sng" algn="ctr">
            <a:solidFill>
              <a:srgbClr val="C9002C"/>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cxnSp>
        <p:nvCxnSpPr>
          <p:cNvPr id="36" name="カギ線コネクタ 35">
            <a:extLst>
              <a:ext uri="{FF2B5EF4-FFF2-40B4-BE49-F238E27FC236}">
                <a16:creationId xmlns:a16="http://schemas.microsoft.com/office/drawing/2014/main" id="{993B906B-A226-EF58-5BB9-60E998E19F91}"/>
              </a:ext>
            </a:extLst>
          </p:cNvPr>
          <p:cNvCxnSpPr>
            <a:stCxn id="35" idx="3"/>
            <a:endCxn id="30" idx="3"/>
          </p:cNvCxnSpPr>
          <p:nvPr/>
        </p:nvCxnSpPr>
        <p:spPr>
          <a:xfrm>
            <a:off x="10504948" y="4518529"/>
            <a:ext cx="290775" cy="973701"/>
          </a:xfrm>
          <a:prstGeom prst="bentConnector3">
            <a:avLst>
              <a:gd name="adj1" fmla="val 178617"/>
            </a:avLst>
          </a:prstGeom>
          <a:noFill/>
          <a:ln w="25400" cap="rnd" cmpd="sng" algn="ctr">
            <a:solidFill>
              <a:srgbClr val="C9002C"/>
            </a:solidFill>
            <a:prstDash val="sysDot"/>
            <a:bevel/>
            <a:tailEnd type="triangle" w="lg" len="med"/>
          </a:ln>
          <a:effectLst/>
        </p:spPr>
      </p:cxnSp>
      <p:pic>
        <p:nvPicPr>
          <p:cNvPr id="37" name="グラフィックス 36" descr="バッジ: チェックマーク 1 単色塗りつぶし">
            <a:extLst>
              <a:ext uri="{FF2B5EF4-FFF2-40B4-BE49-F238E27FC236}">
                <a16:creationId xmlns:a16="http://schemas.microsoft.com/office/drawing/2014/main" id="{5C7EE966-33F2-1AC0-E767-8A70BAA80287}"/>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403077" y="2718899"/>
            <a:ext cx="215656" cy="215656"/>
          </a:xfrm>
          <a:prstGeom prst="rect">
            <a:avLst/>
          </a:prstGeom>
        </p:spPr>
      </p:pic>
      <p:pic>
        <p:nvPicPr>
          <p:cNvPr id="38" name="グラフィックス 37" descr="バッジ: チェックマーク 1 単色塗りつぶし">
            <a:extLst>
              <a:ext uri="{FF2B5EF4-FFF2-40B4-BE49-F238E27FC236}">
                <a16:creationId xmlns:a16="http://schemas.microsoft.com/office/drawing/2014/main" id="{1406880D-3E69-B00A-56B1-153E700C896B}"/>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419557" y="4369583"/>
            <a:ext cx="215656" cy="215656"/>
          </a:xfrm>
          <a:prstGeom prst="rect">
            <a:avLst/>
          </a:prstGeom>
        </p:spPr>
      </p:pic>
    </p:spTree>
    <p:extLst>
      <p:ext uri="{BB962C8B-B14F-4D97-AF65-F5344CB8AC3E}">
        <p14:creationId xmlns:p14="http://schemas.microsoft.com/office/powerpoint/2010/main" val="3248299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E55CD749-5EBB-7CFF-1E7D-375F4E6B0569}"/>
              </a:ext>
            </a:extLst>
          </p:cNvPr>
          <p:cNvPicPr>
            <a:picLocks noChangeAspect="1"/>
          </p:cNvPicPr>
          <p:nvPr/>
        </p:nvPicPr>
        <p:blipFill>
          <a:blip r:embed="rId2"/>
          <a:stretch>
            <a:fillRect/>
          </a:stretch>
        </p:blipFill>
        <p:spPr>
          <a:xfrm>
            <a:off x="412458" y="826262"/>
            <a:ext cx="4315390" cy="6031738"/>
          </a:xfrm>
          <a:prstGeom prst="rect">
            <a:avLst/>
          </a:prstGeom>
        </p:spPr>
      </p:pic>
      <p:sp>
        <p:nvSpPr>
          <p:cNvPr id="3" name="テキスト プレースホルダー 2"/>
          <p:cNvSpPr>
            <a:spLocks noGrp="1"/>
          </p:cNvSpPr>
          <p:nvPr>
            <p:ph type="body" sz="quarter" idx="10"/>
          </p:nvPr>
        </p:nvSpPr>
        <p:spPr/>
        <p:txBody>
          <a:bodyPr>
            <a:normAutofit/>
          </a:bodyPr>
          <a:lstStyle/>
          <a:p>
            <a:r>
              <a:rPr lang="en-US" altLang="ja-JP" b="0" i="0" dirty="0">
                <a:solidFill>
                  <a:srgbClr val="333333"/>
                </a:solidFill>
                <a:effectLst/>
                <a:latin typeface="メイリオ" panose="020B0604030504040204" pitchFamily="50" charset="-128"/>
                <a:ea typeface="メイリオ" panose="020B0604030504040204" pitchFamily="50" charset="-128"/>
              </a:rPr>
              <a:t>Yahoo!</a:t>
            </a:r>
            <a:r>
              <a:rPr lang="ja-JP" altLang="en-US" b="0" i="0" dirty="0">
                <a:solidFill>
                  <a:srgbClr val="333333"/>
                </a:solidFill>
                <a:effectLst/>
                <a:latin typeface="メイリオ" panose="020B0604030504040204" pitchFamily="50" charset="-128"/>
                <a:ea typeface="メイリオ" panose="020B0604030504040204" pitchFamily="50" charset="-128"/>
              </a:rPr>
              <a:t>広告　広告関連サービス　申込フォーム　記入例</a:t>
            </a:r>
          </a:p>
        </p:txBody>
      </p:sp>
      <p:sp>
        <p:nvSpPr>
          <p:cNvPr id="5" name="スライド番号プレースホルダー 4"/>
          <p:cNvSpPr>
            <a:spLocks noGrp="1"/>
          </p:cNvSpPr>
          <p:nvPr>
            <p:ph type="sldNum" sz="quarter" idx="4294967295"/>
          </p:nvPr>
        </p:nvSpPr>
        <p:spPr>
          <a:xfrm>
            <a:off x="11158538" y="6524625"/>
            <a:ext cx="1033462" cy="365125"/>
          </a:xfrm>
          <a:prstGeom prst="rect">
            <a:avLst/>
          </a:prstGeom>
        </p:spPr>
        <p:txBody>
          <a:bodyPr/>
          <a:lstStyle/>
          <a:p>
            <a:fld id="{F9BD7636-22E7-4304-ABE2-16A3D163D5E1}" type="slidenum">
              <a:rPr lang="ja-JP" altLang="en-US" smtClean="0"/>
              <a:pPr/>
              <a:t>28</a:t>
            </a:fld>
            <a:endParaRPr lang="ja-JP" altLang="en-US"/>
          </a:p>
        </p:txBody>
      </p:sp>
      <p:cxnSp>
        <p:nvCxnSpPr>
          <p:cNvPr id="13" name="直線矢印コネクタ 12"/>
          <p:cNvCxnSpPr>
            <a:cxnSpLocks/>
          </p:cNvCxnSpPr>
          <p:nvPr/>
        </p:nvCxnSpPr>
        <p:spPr>
          <a:xfrm flipV="1">
            <a:off x="3503712" y="1326026"/>
            <a:ext cx="3168352" cy="14742"/>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9" name="フッター プレースホルダー 3">
            <a:extLst>
              <a:ext uri="{FF2B5EF4-FFF2-40B4-BE49-F238E27FC236}">
                <a16:creationId xmlns:a16="http://schemas.microsoft.com/office/drawing/2014/main" id="{7F04C8E1-CD63-D3A7-6053-E3FCE06C7981}"/>
              </a:ext>
            </a:extLst>
          </p:cNvPr>
          <p:cNvSpPr txBox="1">
            <a:spLocks/>
          </p:cNvSpPr>
          <p:nvPr/>
        </p:nvSpPr>
        <p:spPr>
          <a:xfrm>
            <a:off x="6816080" y="1158205"/>
            <a:ext cx="1673288"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契約サービス： </a:t>
            </a:r>
            <a:r>
              <a:rPr kumimoji="1" lang="ja-JP" altLang="en-US" sz="800" b="0" i="0" u="none" strike="noStrike" kern="1200" cap="none" spc="0" normalizeH="0" baseline="0" noProof="0" dirty="0">
                <a:ln>
                  <a:noFill/>
                </a:ln>
                <a:solidFill>
                  <a:prstClr val="black"/>
                </a:solidFill>
                <a:effectLst/>
                <a:uLnTx/>
                <a:uFillTx/>
                <a:latin typeface="メイリオ"/>
                <a:ea typeface="メイリオ"/>
                <a:cs typeface="+mn-cs"/>
              </a:rPr>
              <a:t>制作＋掲載</a:t>
            </a:r>
          </a:p>
        </p:txBody>
      </p:sp>
      <p:cxnSp>
        <p:nvCxnSpPr>
          <p:cNvPr id="20" name="直線矢印コネクタ 19">
            <a:extLst>
              <a:ext uri="{FF2B5EF4-FFF2-40B4-BE49-F238E27FC236}">
                <a16:creationId xmlns:a16="http://schemas.microsoft.com/office/drawing/2014/main" id="{884148D8-74BA-9413-7249-312068C80D54}"/>
              </a:ext>
            </a:extLst>
          </p:cNvPr>
          <p:cNvCxnSpPr>
            <a:cxnSpLocks/>
          </p:cNvCxnSpPr>
          <p:nvPr/>
        </p:nvCxnSpPr>
        <p:spPr>
          <a:xfrm>
            <a:off x="4187788" y="1628800"/>
            <a:ext cx="2484276"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2" name="フッター プレースホルダー 3">
            <a:extLst>
              <a:ext uri="{FF2B5EF4-FFF2-40B4-BE49-F238E27FC236}">
                <a16:creationId xmlns:a16="http://schemas.microsoft.com/office/drawing/2014/main" id="{B747122A-EFB8-70E9-0B78-C4310182F28C}"/>
              </a:ext>
            </a:extLst>
          </p:cNvPr>
          <p:cNvSpPr txBox="1">
            <a:spLocks/>
          </p:cNvSpPr>
          <p:nvPr/>
        </p:nvSpPr>
        <p:spPr>
          <a:xfrm>
            <a:off x="6816080" y="1473003"/>
            <a:ext cx="4214519"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契約サービス：</a:t>
            </a:r>
            <a:r>
              <a:rPr kumimoji="1" lang="ja-JP" altLang="ja-JP" sz="800" kern="1200" dirty="0">
                <a:solidFill>
                  <a:schemeClr val="tx1">
                    <a:lumMod val="65000"/>
                    <a:lumOff val="35000"/>
                  </a:schemeClr>
                </a:solidFill>
                <a:latin typeface="+mn-lt"/>
                <a:ea typeface="+mn-ea"/>
                <a:cs typeface="+mn-cs"/>
              </a:rPr>
              <a:t>【制作</a:t>
            </a:r>
            <a:r>
              <a:rPr kumimoji="1" lang="en-US" altLang="ja-JP" sz="800" kern="1200" dirty="0">
                <a:solidFill>
                  <a:schemeClr val="tx1">
                    <a:lumMod val="65000"/>
                    <a:lumOff val="35000"/>
                  </a:schemeClr>
                </a:solidFill>
                <a:latin typeface="+mn-lt"/>
                <a:ea typeface="+mn-ea"/>
                <a:cs typeface="+mn-cs"/>
              </a:rPr>
              <a:t>+</a:t>
            </a:r>
            <a:r>
              <a:rPr kumimoji="1" lang="ja-JP" altLang="ja-JP" sz="800" kern="1200" dirty="0">
                <a:solidFill>
                  <a:schemeClr val="tx1">
                    <a:lumMod val="65000"/>
                    <a:lumOff val="35000"/>
                  </a:schemeClr>
                </a:solidFill>
                <a:latin typeface="+mn-lt"/>
                <a:ea typeface="+mn-ea"/>
                <a:cs typeface="+mn-cs"/>
              </a:rPr>
              <a:t>掲載】</a:t>
            </a:r>
            <a:r>
              <a:rPr kumimoji="1" lang="en-US" altLang="ja-JP" sz="800" kern="1200" dirty="0">
                <a:solidFill>
                  <a:schemeClr val="tx1">
                    <a:lumMod val="65000"/>
                    <a:lumOff val="35000"/>
                  </a:schemeClr>
                </a:solidFill>
                <a:latin typeface="+mn-lt"/>
                <a:ea typeface="+mn-ea"/>
                <a:cs typeface="+mn-cs"/>
              </a:rPr>
              <a:t>Yahoo! JAPAN</a:t>
            </a:r>
            <a:r>
              <a:rPr kumimoji="1" lang="ja-JP" altLang="ja-JP" sz="800" kern="1200" dirty="0">
                <a:solidFill>
                  <a:schemeClr val="tx1">
                    <a:lumMod val="65000"/>
                    <a:lumOff val="35000"/>
                  </a:schemeClr>
                </a:solidFill>
                <a:latin typeface="+mn-lt"/>
                <a:ea typeface="+mn-ea"/>
                <a:cs typeface="+mn-cs"/>
              </a:rPr>
              <a:t>　トップページクリエイティブ企画</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23" name="直線矢印コネクタ 22">
            <a:extLst>
              <a:ext uri="{FF2B5EF4-FFF2-40B4-BE49-F238E27FC236}">
                <a16:creationId xmlns:a16="http://schemas.microsoft.com/office/drawing/2014/main" id="{C7C63DAF-7F4E-2356-7387-38A9063D6D14}"/>
              </a:ext>
            </a:extLst>
          </p:cNvPr>
          <p:cNvCxnSpPr>
            <a:cxnSpLocks/>
          </p:cNvCxnSpPr>
          <p:nvPr/>
        </p:nvCxnSpPr>
        <p:spPr>
          <a:xfrm>
            <a:off x="4529826" y="1988840"/>
            <a:ext cx="2142238"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5" name="フッター プレースホルダー 3">
            <a:extLst>
              <a:ext uri="{FF2B5EF4-FFF2-40B4-BE49-F238E27FC236}">
                <a16:creationId xmlns:a16="http://schemas.microsoft.com/office/drawing/2014/main" id="{BCC0EE64-A653-D02E-69FE-C45126FBF94A}"/>
              </a:ext>
            </a:extLst>
          </p:cNvPr>
          <p:cNvSpPr txBox="1">
            <a:spLocks/>
          </p:cNvSpPr>
          <p:nvPr/>
        </p:nvSpPr>
        <p:spPr>
          <a:xfrm>
            <a:off x="6816080" y="1838129"/>
            <a:ext cx="4608512" cy="365124"/>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契約サービス詳細：</a:t>
            </a:r>
            <a:r>
              <a:rPr lang="en-US" altLang="ja-JP" sz="800" dirty="0">
                <a:solidFill>
                  <a:schemeClr val="tx1">
                    <a:lumMod val="65000"/>
                    <a:lumOff val="35000"/>
                  </a:schemeClr>
                </a:solidFill>
                <a:latin typeface="+mn-lt"/>
                <a:ea typeface="+mn-ea"/>
                <a:cs typeface="メイリオ" panose="020B0604030504040204" pitchFamily="50" charset="-128"/>
              </a:rPr>
              <a:t>Yahoo! JAPAN</a:t>
            </a:r>
            <a:r>
              <a:rPr lang="ja-JP" altLang="en-US" sz="800" dirty="0">
                <a:solidFill>
                  <a:schemeClr val="tx1">
                    <a:lumMod val="65000"/>
                    <a:lumOff val="35000"/>
                  </a:schemeClr>
                </a:solidFill>
                <a:latin typeface="+mn-lt"/>
                <a:ea typeface="+mn-ea"/>
                <a:cs typeface="メイリオ" panose="020B0604030504040204" pitchFamily="50" charset="-128"/>
              </a:rPr>
              <a:t>　トップページインタラクション企画　制作・掲載費</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26" name="直線矢印コネクタ 25">
            <a:extLst>
              <a:ext uri="{FF2B5EF4-FFF2-40B4-BE49-F238E27FC236}">
                <a16:creationId xmlns:a16="http://schemas.microsoft.com/office/drawing/2014/main" id="{F4B64454-240B-F665-F10E-02D204C635B3}"/>
              </a:ext>
            </a:extLst>
          </p:cNvPr>
          <p:cNvCxnSpPr>
            <a:cxnSpLocks/>
          </p:cNvCxnSpPr>
          <p:nvPr/>
        </p:nvCxnSpPr>
        <p:spPr>
          <a:xfrm>
            <a:off x="3503712" y="2780928"/>
            <a:ext cx="3168352"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7" name="フッター プレースホルダー 3">
            <a:extLst>
              <a:ext uri="{FF2B5EF4-FFF2-40B4-BE49-F238E27FC236}">
                <a16:creationId xmlns:a16="http://schemas.microsoft.com/office/drawing/2014/main" id="{72ADE3C8-77F8-136D-BC47-017E65107CA3}"/>
              </a:ext>
            </a:extLst>
          </p:cNvPr>
          <p:cNvSpPr txBox="1">
            <a:spLocks/>
          </p:cNvSpPr>
          <p:nvPr/>
        </p:nvSpPr>
        <p:spPr>
          <a:xfrm>
            <a:off x="6816080" y="2662560"/>
            <a:ext cx="813039"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納品予定日</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29" name="直線矢印コネクタ 28">
            <a:extLst>
              <a:ext uri="{FF2B5EF4-FFF2-40B4-BE49-F238E27FC236}">
                <a16:creationId xmlns:a16="http://schemas.microsoft.com/office/drawing/2014/main" id="{1397B119-2B1F-1E96-A4CA-07BD2CD2D7F1}"/>
              </a:ext>
            </a:extLst>
          </p:cNvPr>
          <p:cNvCxnSpPr>
            <a:cxnSpLocks/>
          </p:cNvCxnSpPr>
          <p:nvPr/>
        </p:nvCxnSpPr>
        <p:spPr>
          <a:xfrm>
            <a:off x="3503712" y="3140968"/>
            <a:ext cx="3168352"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0" name="直線矢印コネクタ 29">
            <a:extLst>
              <a:ext uri="{FF2B5EF4-FFF2-40B4-BE49-F238E27FC236}">
                <a16:creationId xmlns:a16="http://schemas.microsoft.com/office/drawing/2014/main" id="{CD1EEB50-A26B-3E59-9A89-AD9E6C1F2BEB}"/>
              </a:ext>
            </a:extLst>
          </p:cNvPr>
          <p:cNvCxnSpPr>
            <a:cxnSpLocks/>
          </p:cNvCxnSpPr>
          <p:nvPr/>
        </p:nvCxnSpPr>
        <p:spPr>
          <a:xfrm flipV="1">
            <a:off x="3503712" y="3486991"/>
            <a:ext cx="3168352" cy="14017"/>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1" name="フッター プレースホルダー 3">
            <a:extLst>
              <a:ext uri="{FF2B5EF4-FFF2-40B4-BE49-F238E27FC236}">
                <a16:creationId xmlns:a16="http://schemas.microsoft.com/office/drawing/2014/main" id="{F692E4A1-5A9F-BD2F-D18B-7BCCAA2EEE69}"/>
              </a:ext>
            </a:extLst>
          </p:cNvPr>
          <p:cNvSpPr txBox="1">
            <a:spLocks/>
          </p:cNvSpPr>
          <p:nvPr/>
        </p:nvSpPr>
        <p:spPr>
          <a:xfrm>
            <a:off x="6816080" y="2968667"/>
            <a:ext cx="813039"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掲載開始日</a:t>
            </a:r>
            <a:endParaRPr lang="en-US" altLang="ja-JP" sz="800" dirty="0">
              <a:solidFill>
                <a:schemeClr val="tx1">
                  <a:lumMod val="65000"/>
                  <a:lumOff val="35000"/>
                </a:schemeClr>
              </a:solidFill>
              <a:latin typeface="+mn-lt"/>
              <a:ea typeface="+mn-ea"/>
              <a:cs typeface="メイリオ" panose="020B0604030504040204" pitchFamily="50" charset="-128"/>
            </a:endParaRPr>
          </a:p>
        </p:txBody>
      </p:sp>
      <p:sp>
        <p:nvSpPr>
          <p:cNvPr id="32" name="フッター プレースホルダー 3">
            <a:extLst>
              <a:ext uri="{FF2B5EF4-FFF2-40B4-BE49-F238E27FC236}">
                <a16:creationId xmlns:a16="http://schemas.microsoft.com/office/drawing/2014/main" id="{9D080537-3C33-C96E-FE34-113F967C26AF}"/>
              </a:ext>
            </a:extLst>
          </p:cNvPr>
          <p:cNvSpPr txBox="1">
            <a:spLocks/>
          </p:cNvSpPr>
          <p:nvPr/>
        </p:nvSpPr>
        <p:spPr>
          <a:xfrm>
            <a:off x="6816080" y="3304429"/>
            <a:ext cx="965439"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掲載終了日</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33" name="直線矢印コネクタ 32">
            <a:extLst>
              <a:ext uri="{FF2B5EF4-FFF2-40B4-BE49-F238E27FC236}">
                <a16:creationId xmlns:a16="http://schemas.microsoft.com/office/drawing/2014/main" id="{13BB6035-C015-B281-787A-5D08556EF4ED}"/>
              </a:ext>
            </a:extLst>
          </p:cNvPr>
          <p:cNvCxnSpPr>
            <a:cxnSpLocks/>
          </p:cNvCxnSpPr>
          <p:nvPr/>
        </p:nvCxnSpPr>
        <p:spPr>
          <a:xfrm>
            <a:off x="2783632" y="3849381"/>
            <a:ext cx="3888432"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6" name="テキスト ボックス 35">
            <a:extLst>
              <a:ext uri="{FF2B5EF4-FFF2-40B4-BE49-F238E27FC236}">
                <a16:creationId xmlns:a16="http://schemas.microsoft.com/office/drawing/2014/main" id="{4F03694C-74AB-47A1-8F8C-CD766EF5FF6D}"/>
              </a:ext>
            </a:extLst>
          </p:cNvPr>
          <p:cNvSpPr txBox="1"/>
          <p:nvPr/>
        </p:nvSpPr>
        <p:spPr>
          <a:xfrm>
            <a:off x="6816080" y="3615256"/>
            <a:ext cx="4464496" cy="461665"/>
          </a:xfrm>
          <a:prstGeom prst="rect">
            <a:avLst/>
          </a:prstGeom>
          <a:noFill/>
        </p:spPr>
        <p:txBody>
          <a:bodyPr wrap="square">
            <a:spAutoFit/>
          </a:bodyPr>
          <a:lstStyle/>
          <a:p>
            <a:pPr>
              <a:defRPr/>
            </a:pPr>
            <a:r>
              <a:rPr lang="ja-JP" altLang="ja-JP" sz="800" dirty="0">
                <a:solidFill>
                  <a:schemeClr val="tx1">
                    <a:lumMod val="65000"/>
                    <a:lumOff val="35000"/>
                  </a:schemeClr>
                </a:solidFill>
              </a:rPr>
              <a:t>お申し込み時に掲載期間が未決定の場合は、</a:t>
            </a:r>
            <a:r>
              <a:rPr lang="ja-JP" altLang="en-US" sz="800" dirty="0">
                <a:solidFill>
                  <a:schemeClr val="tx1">
                    <a:lumMod val="65000"/>
                    <a:lumOff val="35000"/>
                  </a:schemeClr>
                </a:solidFill>
              </a:rPr>
              <a:t>こちらのチェックボックスにチェックを入れてお申込みください。</a:t>
            </a:r>
            <a:r>
              <a:rPr lang="ja-JP" altLang="ja-JP" sz="800" dirty="0">
                <a:solidFill>
                  <a:schemeClr val="tx1">
                    <a:lumMod val="65000"/>
                    <a:lumOff val="35000"/>
                  </a:schemeClr>
                </a:solidFill>
              </a:rPr>
              <a:t>別途、掲載開始日の</a:t>
            </a:r>
            <a:r>
              <a:rPr lang="en-US" altLang="ja-JP" sz="800" dirty="0">
                <a:solidFill>
                  <a:schemeClr val="tx1">
                    <a:lumMod val="65000"/>
                    <a:lumOff val="35000"/>
                  </a:schemeClr>
                </a:solidFill>
              </a:rPr>
              <a:t>5</a:t>
            </a:r>
            <a:r>
              <a:rPr lang="ja-JP" altLang="ja-JP" sz="800" dirty="0">
                <a:solidFill>
                  <a:schemeClr val="tx1">
                    <a:lumMod val="65000"/>
                    <a:lumOff val="35000"/>
                  </a:schemeClr>
                </a:solidFill>
              </a:rPr>
              <a:t>営業日前までに予約した誘導用広告の</a:t>
            </a:r>
            <a:r>
              <a:rPr lang="ja-JP" altLang="en-US" sz="800" dirty="0">
                <a:solidFill>
                  <a:schemeClr val="tx1">
                    <a:lumMod val="65000"/>
                    <a:lumOff val="35000"/>
                  </a:schemeClr>
                </a:solidFill>
              </a:rPr>
              <a:t>アカウント</a:t>
            </a:r>
            <a:r>
              <a:rPr lang="en-US" altLang="ja-JP" sz="800" dirty="0">
                <a:solidFill>
                  <a:schemeClr val="tx1">
                    <a:lumMod val="65000"/>
                    <a:lumOff val="35000"/>
                  </a:schemeClr>
                </a:solidFill>
              </a:rPr>
              <a:t>ID/</a:t>
            </a:r>
            <a:r>
              <a:rPr lang="ja-JP" altLang="ja-JP" sz="800" dirty="0">
                <a:solidFill>
                  <a:schemeClr val="tx1">
                    <a:lumMod val="65000"/>
                    <a:lumOff val="35000"/>
                  </a:schemeClr>
                </a:solidFill>
              </a:rPr>
              <a:t>キャンペーン</a:t>
            </a:r>
            <a:r>
              <a:rPr lang="en-US" altLang="ja-JP" sz="800" dirty="0">
                <a:solidFill>
                  <a:schemeClr val="tx1">
                    <a:lumMod val="65000"/>
                    <a:lumOff val="35000"/>
                  </a:schemeClr>
                </a:solidFill>
              </a:rPr>
              <a:t>ID/</a:t>
            </a:r>
            <a:r>
              <a:rPr lang="ja-JP" altLang="ja-JP" sz="800" dirty="0">
                <a:solidFill>
                  <a:schemeClr val="tx1">
                    <a:lumMod val="65000"/>
                    <a:lumOff val="35000"/>
                  </a:schemeClr>
                </a:solidFill>
              </a:rPr>
              <a:t>金額をメールでご連絡ください</a:t>
            </a:r>
            <a:r>
              <a:rPr lang="ja-JP" altLang="en-US" sz="800" dirty="0">
                <a:solidFill>
                  <a:schemeClr val="tx1">
                    <a:lumMod val="65000"/>
                    <a:lumOff val="35000"/>
                  </a:schemeClr>
                </a:solidFill>
              </a:rPr>
              <a:t>。</a:t>
            </a:r>
          </a:p>
        </p:txBody>
      </p:sp>
      <p:cxnSp>
        <p:nvCxnSpPr>
          <p:cNvPr id="37" name="直線矢印コネクタ 36">
            <a:extLst>
              <a:ext uri="{FF2B5EF4-FFF2-40B4-BE49-F238E27FC236}">
                <a16:creationId xmlns:a16="http://schemas.microsoft.com/office/drawing/2014/main" id="{93F6C2BE-B09C-C3A6-4245-BC9ADC72692B}"/>
              </a:ext>
            </a:extLst>
          </p:cNvPr>
          <p:cNvCxnSpPr>
            <a:cxnSpLocks/>
          </p:cNvCxnSpPr>
          <p:nvPr/>
        </p:nvCxnSpPr>
        <p:spPr>
          <a:xfrm>
            <a:off x="3287688" y="4149080"/>
            <a:ext cx="3384376"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9" name="フッター プレースホルダー 3">
            <a:extLst>
              <a:ext uri="{FF2B5EF4-FFF2-40B4-BE49-F238E27FC236}">
                <a16:creationId xmlns:a16="http://schemas.microsoft.com/office/drawing/2014/main" id="{07F6728B-464E-A40F-12DB-6B00DBE3F7CB}"/>
              </a:ext>
            </a:extLst>
          </p:cNvPr>
          <p:cNvSpPr txBox="1">
            <a:spLocks/>
          </p:cNvSpPr>
          <p:nvPr/>
        </p:nvSpPr>
        <p:spPr>
          <a:xfrm>
            <a:off x="6816080" y="3995494"/>
            <a:ext cx="231114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弊社担当者のメールアドレス</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40" name="直線矢印コネクタ 39">
            <a:extLst>
              <a:ext uri="{FF2B5EF4-FFF2-40B4-BE49-F238E27FC236}">
                <a16:creationId xmlns:a16="http://schemas.microsoft.com/office/drawing/2014/main" id="{0C3F1A0E-438F-F63C-C1A2-50D334D22CF1}"/>
              </a:ext>
            </a:extLst>
          </p:cNvPr>
          <p:cNvCxnSpPr>
            <a:cxnSpLocks/>
          </p:cNvCxnSpPr>
          <p:nvPr/>
        </p:nvCxnSpPr>
        <p:spPr>
          <a:xfrm>
            <a:off x="3359696" y="4941168"/>
            <a:ext cx="3312368"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1" name="フッター プレースホルダー 3">
            <a:extLst>
              <a:ext uri="{FF2B5EF4-FFF2-40B4-BE49-F238E27FC236}">
                <a16:creationId xmlns:a16="http://schemas.microsoft.com/office/drawing/2014/main" id="{97362B49-CD3E-D3FE-F200-2E9C41FB0B7F}"/>
              </a:ext>
            </a:extLst>
          </p:cNvPr>
          <p:cNvSpPr txBox="1">
            <a:spLocks/>
          </p:cNvSpPr>
          <p:nvPr/>
        </p:nvSpPr>
        <p:spPr>
          <a:xfrm>
            <a:off x="6816080" y="4779129"/>
            <a:ext cx="3895318"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金額：</a:t>
            </a:r>
            <a:r>
              <a:rPr kumimoji="1" lang="ja-JP" altLang="en-US" sz="800" kern="1200" dirty="0">
                <a:solidFill>
                  <a:srgbClr val="C00000"/>
                </a:solidFill>
                <a:latin typeface="+mn-lt"/>
                <a:ea typeface="+mn-ea"/>
                <a:cs typeface="+mn-cs"/>
              </a:rPr>
              <a:t>制作費無償プランの場合「０」</a:t>
            </a:r>
            <a:r>
              <a:rPr kumimoji="1" lang="ja-JP" altLang="en-US" sz="800" kern="1200" dirty="0">
                <a:solidFill>
                  <a:schemeClr val="tx1">
                    <a:lumMod val="65000"/>
                    <a:lumOff val="35000"/>
                  </a:schemeClr>
                </a:solidFill>
                <a:latin typeface="+mn-lt"/>
                <a:ea typeface="+mn-ea"/>
                <a:cs typeface="+mn-cs"/>
              </a:rPr>
              <a:t>にてお申込みをしてください。</a:t>
            </a:r>
            <a:endParaRPr kumimoji="1" lang="en-US" altLang="ja-JP" sz="800" kern="1200" dirty="0">
              <a:solidFill>
                <a:schemeClr val="tx1">
                  <a:lumMod val="65000"/>
                  <a:lumOff val="35000"/>
                </a:schemeClr>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a:solidFill>
                  <a:schemeClr val="tx1">
                    <a:lumMod val="65000"/>
                    <a:lumOff val="35000"/>
                  </a:schemeClr>
                </a:solidFill>
              </a:rPr>
              <a:t>制作費が必要なプランの場合、制作費を入力ください。</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42" name="直線矢印コネクタ 41">
            <a:extLst>
              <a:ext uri="{FF2B5EF4-FFF2-40B4-BE49-F238E27FC236}">
                <a16:creationId xmlns:a16="http://schemas.microsoft.com/office/drawing/2014/main" id="{BEEDA058-1C9D-BD75-EEC6-E3FB17E4DB36}"/>
              </a:ext>
            </a:extLst>
          </p:cNvPr>
          <p:cNvCxnSpPr>
            <a:cxnSpLocks/>
          </p:cNvCxnSpPr>
          <p:nvPr/>
        </p:nvCxnSpPr>
        <p:spPr>
          <a:xfrm>
            <a:off x="3359696" y="5373216"/>
            <a:ext cx="3312368"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3" name="フッター プレースホルダー 3">
            <a:extLst>
              <a:ext uri="{FF2B5EF4-FFF2-40B4-BE49-F238E27FC236}">
                <a16:creationId xmlns:a16="http://schemas.microsoft.com/office/drawing/2014/main" id="{E2A67743-87AF-85D8-8163-CC1D10D3ACAC}"/>
              </a:ext>
            </a:extLst>
          </p:cNvPr>
          <p:cNvSpPr txBox="1">
            <a:spLocks/>
          </p:cNvSpPr>
          <p:nvPr/>
        </p:nvSpPr>
        <p:spPr>
          <a:xfrm>
            <a:off x="6816080" y="5208784"/>
            <a:ext cx="3175238"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代理店手数料料率</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44" name="直線矢印コネクタ 43">
            <a:extLst>
              <a:ext uri="{FF2B5EF4-FFF2-40B4-BE49-F238E27FC236}">
                <a16:creationId xmlns:a16="http://schemas.microsoft.com/office/drawing/2014/main" id="{64AB8B76-F2E0-32C0-29BF-46F3D459C50A}"/>
              </a:ext>
            </a:extLst>
          </p:cNvPr>
          <p:cNvCxnSpPr>
            <a:cxnSpLocks/>
          </p:cNvCxnSpPr>
          <p:nvPr/>
        </p:nvCxnSpPr>
        <p:spPr>
          <a:xfrm>
            <a:off x="3359696" y="5949280"/>
            <a:ext cx="3312368"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6" name="テキスト ボックス 45">
            <a:extLst>
              <a:ext uri="{FF2B5EF4-FFF2-40B4-BE49-F238E27FC236}">
                <a16:creationId xmlns:a16="http://schemas.microsoft.com/office/drawing/2014/main" id="{7F46B88D-1D51-3922-7CB3-B70A2EB34737}"/>
              </a:ext>
            </a:extLst>
          </p:cNvPr>
          <p:cNvSpPr txBox="1"/>
          <p:nvPr/>
        </p:nvSpPr>
        <p:spPr>
          <a:xfrm>
            <a:off x="6816080" y="5860964"/>
            <a:ext cx="4348932" cy="215444"/>
          </a:xfrm>
          <a:prstGeom prst="rect">
            <a:avLst/>
          </a:prstGeom>
          <a:noFill/>
        </p:spPr>
        <p:txBody>
          <a:bodyPr wrap="square">
            <a:spAutoFit/>
          </a:bodyPr>
          <a:lstStyle/>
          <a:p>
            <a:r>
              <a:rPr lang="ja-JP" altLang="en-US" sz="800" dirty="0">
                <a:solidFill>
                  <a:schemeClr val="tx1">
                    <a:lumMod val="65000"/>
                    <a:lumOff val="35000"/>
                  </a:schemeClr>
                </a:solidFill>
              </a:rPr>
              <a:t>備考：</a:t>
            </a:r>
            <a:r>
              <a:rPr lang="ja-JP" altLang="ja-JP" sz="800" dirty="0">
                <a:solidFill>
                  <a:srgbClr val="C00000"/>
                </a:solidFill>
              </a:rPr>
              <a:t>予約した誘導用広告の</a:t>
            </a:r>
            <a:r>
              <a:rPr lang="ja-JP" altLang="en-US" sz="800" dirty="0">
                <a:solidFill>
                  <a:srgbClr val="C00000"/>
                </a:solidFill>
              </a:rPr>
              <a:t>アカウント</a:t>
            </a:r>
            <a:r>
              <a:rPr lang="en-US" altLang="ja-JP" sz="800" dirty="0">
                <a:solidFill>
                  <a:srgbClr val="C00000"/>
                </a:solidFill>
              </a:rPr>
              <a:t>ID/</a:t>
            </a:r>
            <a:r>
              <a:rPr lang="ja-JP" altLang="ja-JP" sz="800" dirty="0">
                <a:solidFill>
                  <a:srgbClr val="C00000"/>
                </a:solidFill>
              </a:rPr>
              <a:t>キャンペーン</a:t>
            </a:r>
            <a:r>
              <a:rPr lang="en-US" altLang="ja-JP" sz="800" dirty="0">
                <a:solidFill>
                  <a:srgbClr val="C00000"/>
                </a:solidFill>
              </a:rPr>
              <a:t>ID/</a:t>
            </a:r>
            <a:r>
              <a:rPr lang="ja-JP" altLang="ja-JP" sz="800" dirty="0">
                <a:solidFill>
                  <a:srgbClr val="C00000"/>
                </a:solidFill>
              </a:rPr>
              <a:t>金額</a:t>
            </a:r>
            <a:r>
              <a:rPr lang="ja-JP" altLang="en-US" sz="800" dirty="0">
                <a:solidFill>
                  <a:schemeClr val="tx1">
                    <a:lumMod val="65000"/>
                    <a:lumOff val="35000"/>
                  </a:schemeClr>
                </a:solidFill>
              </a:rPr>
              <a:t>の記載をお願いします。</a:t>
            </a:r>
          </a:p>
        </p:txBody>
      </p:sp>
      <p:pic>
        <p:nvPicPr>
          <p:cNvPr id="9" name="図プレースホルダー 6" descr="アイコン&#10;&#10;自動的に生成された説明">
            <a:extLst>
              <a:ext uri="{FF2B5EF4-FFF2-40B4-BE49-F238E27FC236}">
                <a16:creationId xmlns:a16="http://schemas.microsoft.com/office/drawing/2014/main" id="{05D06321-496D-60E2-A72A-CA8A37FDF1FD}"/>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103574" y="78666"/>
            <a:ext cx="406799" cy="406799"/>
          </a:xfrm>
        </p:spPr>
      </p:pic>
      <p:sp>
        <p:nvSpPr>
          <p:cNvPr id="10" name="テキスト プレースホルダー 4">
            <a:extLst>
              <a:ext uri="{FF2B5EF4-FFF2-40B4-BE49-F238E27FC236}">
                <a16:creationId xmlns:a16="http://schemas.microsoft.com/office/drawing/2014/main" id="{C0FDFA0C-8AE6-A6A0-2F61-423FD8714C5A}"/>
              </a:ext>
            </a:extLst>
          </p:cNvPr>
          <p:cNvSpPr>
            <a:spLocks noGrp="1"/>
          </p:cNvSpPr>
          <p:nvPr>
            <p:ph type="body" sz="quarter" idx="12"/>
          </p:nvPr>
        </p:nvSpPr>
        <p:spPr>
          <a:xfrm>
            <a:off x="600427" y="78666"/>
            <a:ext cx="431274" cy="410840"/>
          </a:xfrm>
        </p:spPr>
        <p:txBody>
          <a:bodyPr/>
          <a:lstStyle/>
          <a:p>
            <a:r>
              <a:rPr lang="ja-JP" altLang="en-US" dirty="0"/>
              <a:t>その他</a:t>
            </a:r>
            <a:endParaRPr lang="en-US" altLang="ja-JP" dirty="0"/>
          </a:p>
          <a:p>
            <a:r>
              <a:rPr lang="ja-JP" altLang="en-US" dirty="0"/>
              <a:t>注意事項</a:t>
            </a:r>
          </a:p>
        </p:txBody>
      </p:sp>
    </p:spTree>
    <p:extLst>
      <p:ext uri="{BB962C8B-B14F-4D97-AF65-F5344CB8AC3E}">
        <p14:creationId xmlns:p14="http://schemas.microsoft.com/office/powerpoint/2010/main" val="4491958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販売制限</a:t>
            </a:r>
            <a:endParaRPr lang="ja-JP" altLang="en-US" dirty="0"/>
          </a:p>
        </p:txBody>
      </p:sp>
      <p:sp>
        <p:nvSpPr>
          <p:cNvPr id="5" name="Text Box 1031">
            <a:extLst>
              <a:ext uri="{FF2B5EF4-FFF2-40B4-BE49-F238E27FC236}">
                <a16:creationId xmlns:a16="http://schemas.microsoft.com/office/drawing/2014/main" id="{45E8B8D4-1AC4-17A7-41AC-BF65031C624D}"/>
              </a:ext>
            </a:extLst>
          </p:cNvPr>
          <p:cNvSpPr txBox="1">
            <a:spLocks noChangeArrowheads="1"/>
          </p:cNvSpPr>
          <p:nvPr/>
        </p:nvSpPr>
        <p:spPr bwMode="auto">
          <a:xfrm>
            <a:off x="479425" y="1089340"/>
            <a:ext cx="11233150" cy="5771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20000"/>
              </a:lnSpc>
              <a:spcBef>
                <a:spcPct val="0"/>
              </a:spcBef>
              <a:defRPr/>
            </a:pPr>
            <a:r>
              <a:rPr lang="ja-JP" altLang="en-US" sz="1100" dirty="0">
                <a:solidFill>
                  <a:schemeClr val="accent3"/>
                </a:solidFill>
                <a:latin typeface="メイリオ"/>
              </a:rPr>
              <a:t>以下に該当する業種、商品・サービスにつきましては、</a:t>
            </a:r>
            <a:r>
              <a:rPr lang="en-US" altLang="ja-JP" sz="1100" dirty="0">
                <a:solidFill>
                  <a:schemeClr val="accent3"/>
                </a:solidFill>
                <a:latin typeface="メイリオ"/>
                <a:cs typeface="Meiryo" charset="-128"/>
              </a:rPr>
              <a:t> Yahoo! JAPAN</a:t>
            </a:r>
            <a:r>
              <a:rPr lang="ja-JP" altLang="en-US" sz="1100">
                <a:solidFill>
                  <a:schemeClr val="accent3"/>
                </a:solidFill>
                <a:latin typeface="メイリオ"/>
                <a:cs typeface="Meiryo" charset="-128"/>
              </a:rPr>
              <a:t> トップページインタラクション企画</a:t>
            </a:r>
            <a:r>
              <a:rPr lang="ja-JP" altLang="en-US" sz="1100" dirty="0">
                <a:solidFill>
                  <a:schemeClr val="accent3"/>
                </a:solidFill>
                <a:latin typeface="メイリオ"/>
              </a:rPr>
              <a:t>の実施は原則不可となります。</a:t>
            </a:r>
            <a:endParaRPr lang="en-US" altLang="ja-JP" sz="1100" dirty="0">
              <a:solidFill>
                <a:schemeClr val="accent3"/>
              </a:solidFill>
              <a:latin typeface="メイリオ"/>
            </a:endParaRPr>
          </a:p>
          <a:p>
            <a:pPr>
              <a:lnSpc>
                <a:spcPct val="120000"/>
              </a:lnSpc>
              <a:spcBef>
                <a:spcPct val="0"/>
              </a:spcBef>
              <a:defRPr/>
            </a:pPr>
            <a:r>
              <a:rPr lang="ja-JP" altLang="en-US" sz="1100" dirty="0">
                <a:solidFill>
                  <a:schemeClr val="accent3"/>
                </a:solidFill>
                <a:latin typeface="メイリオ"/>
              </a:rPr>
              <a:t>ただし、以下に該当しない業種やサービスでも、プロモーション内容や取り上げるテーマ等によっては、</a:t>
            </a:r>
            <a:r>
              <a:rPr lang="en-US" altLang="ja-JP" sz="1100" dirty="0">
                <a:solidFill>
                  <a:schemeClr val="accent3"/>
                </a:solidFill>
                <a:latin typeface="メイリオ"/>
                <a:cs typeface="Meiryo" charset="-128"/>
              </a:rPr>
              <a:t> Yahoo! JAPAN</a:t>
            </a:r>
            <a:r>
              <a:rPr lang="ja-JP" altLang="en-US" sz="1100">
                <a:solidFill>
                  <a:schemeClr val="accent3"/>
                </a:solidFill>
                <a:latin typeface="メイリオ"/>
                <a:cs typeface="Meiryo" charset="-128"/>
              </a:rPr>
              <a:t> トップページインタラクション企画</a:t>
            </a:r>
            <a:r>
              <a:rPr lang="ja-JP" altLang="en-US" sz="1100" dirty="0">
                <a:solidFill>
                  <a:schemeClr val="accent3"/>
                </a:solidFill>
                <a:latin typeface="メイリオ"/>
              </a:rPr>
              <a:t>を実施いただけない場合がありますので、必ず事前に掲載可否を弊社にお問い合わせください。</a:t>
            </a:r>
          </a:p>
          <a:p>
            <a:pPr>
              <a:lnSpc>
                <a:spcPct val="120000"/>
              </a:lnSpc>
              <a:spcBef>
                <a:spcPct val="0"/>
              </a:spcBef>
              <a:defRPr/>
            </a:pPr>
            <a:r>
              <a:rPr lang="ja-JP" altLang="en-US" sz="1100" dirty="0">
                <a:solidFill>
                  <a:schemeClr val="accent3"/>
                </a:solidFill>
                <a:latin typeface="メイリオ"/>
              </a:rPr>
              <a:t>また、広告主様のサイトが弊社の広告掲載基準を満たすことが、</a:t>
            </a:r>
            <a:r>
              <a:rPr lang="en-US" altLang="ja-JP" sz="1100" dirty="0">
                <a:solidFill>
                  <a:schemeClr val="accent3"/>
                </a:solidFill>
                <a:latin typeface="メイリオ"/>
                <a:cs typeface="Meiryo" charset="-128"/>
              </a:rPr>
              <a:t> Yahoo! JAPAN</a:t>
            </a:r>
            <a:r>
              <a:rPr lang="ja-JP" altLang="en-US" sz="1100">
                <a:solidFill>
                  <a:schemeClr val="accent3"/>
                </a:solidFill>
                <a:latin typeface="メイリオ"/>
                <a:cs typeface="Meiryo" charset="-128"/>
              </a:rPr>
              <a:t> トップページインタラクション企画</a:t>
            </a:r>
            <a:r>
              <a:rPr lang="ja-JP" altLang="en-US" sz="1100" dirty="0">
                <a:solidFill>
                  <a:schemeClr val="accent3"/>
                </a:solidFill>
                <a:latin typeface="メイリオ"/>
              </a:rPr>
              <a:t>実施の条件となります。</a:t>
            </a:r>
            <a:endParaRPr lang="en-US" altLang="ja-JP" sz="1100" dirty="0">
              <a:solidFill>
                <a:schemeClr val="accent3"/>
              </a:solidFill>
              <a:latin typeface="メイリオ"/>
            </a:endParaRPr>
          </a:p>
          <a:p>
            <a:pPr>
              <a:lnSpc>
                <a:spcPct val="120000"/>
              </a:lnSpc>
              <a:spcBef>
                <a:spcPct val="0"/>
              </a:spcBef>
              <a:defRPr/>
            </a:pPr>
            <a:endParaRPr lang="en-US" altLang="ja-JP" sz="1100" dirty="0">
              <a:solidFill>
                <a:schemeClr val="accent3"/>
              </a:solidFill>
              <a:latin typeface="メイリオ"/>
            </a:endParaRPr>
          </a:p>
          <a:p>
            <a:pPr>
              <a:lnSpc>
                <a:spcPct val="120000"/>
              </a:lnSpc>
              <a:spcBef>
                <a:spcPct val="0"/>
              </a:spcBef>
              <a:defRPr/>
            </a:pPr>
            <a:r>
              <a:rPr lang="ja-JP" altLang="en-US" sz="1100" dirty="0">
                <a:solidFill>
                  <a:schemeClr val="accent3"/>
                </a:solidFill>
                <a:latin typeface="メイリオ"/>
              </a:rPr>
              <a:t>・</a:t>
            </a:r>
            <a:r>
              <a:rPr lang="zh-TW" altLang="en-US" sz="1100" dirty="0">
                <a:solidFill>
                  <a:schemeClr val="accent3"/>
                </a:solidFill>
                <a:latin typeface="メイリオ"/>
                <a:ea typeface="メイリオ"/>
              </a:rPr>
              <a:t>消費者金融業（消費者向無担保貸金業）</a:t>
            </a:r>
            <a:r>
              <a:rPr lang="ja-JP" altLang="en-US" sz="1100" dirty="0" err="1">
                <a:solidFill>
                  <a:schemeClr val="accent3"/>
                </a:solidFill>
                <a:latin typeface="メイリオ"/>
              </a:rPr>
              <a:t>、</a:t>
            </a:r>
            <a:r>
              <a:rPr lang="ja-JP" altLang="en-US" sz="1100" dirty="0">
                <a:solidFill>
                  <a:schemeClr val="accent3"/>
                </a:solidFill>
                <a:latin typeface="メイリオ"/>
              </a:rPr>
              <a:t>商工ローン、手形割引、その他ハイリスク型の金融商品</a:t>
            </a:r>
          </a:p>
          <a:p>
            <a:pPr>
              <a:lnSpc>
                <a:spcPct val="120000"/>
              </a:lnSpc>
              <a:spcBef>
                <a:spcPct val="0"/>
              </a:spcBef>
              <a:defRPr/>
            </a:pPr>
            <a:r>
              <a:rPr lang="ja-JP" altLang="en-US" sz="1100" dirty="0">
                <a:solidFill>
                  <a:schemeClr val="accent3"/>
                </a:solidFill>
                <a:latin typeface="メイリオ"/>
              </a:rPr>
              <a:t>・パチンコ・パチスロの営業および機種、カジノ（企業広告含む）</a:t>
            </a:r>
            <a:endParaRPr lang="en-US" altLang="ja-JP" sz="1100" dirty="0">
              <a:solidFill>
                <a:schemeClr val="accent3"/>
              </a:solidFill>
              <a:latin typeface="メイリオ"/>
            </a:endParaRPr>
          </a:p>
          <a:p>
            <a:pPr>
              <a:lnSpc>
                <a:spcPct val="120000"/>
              </a:lnSpc>
              <a:spcBef>
                <a:spcPct val="0"/>
              </a:spcBef>
              <a:defRPr/>
            </a:pPr>
            <a:r>
              <a:rPr lang="ja-JP" altLang="en-US" sz="1100" dirty="0">
                <a:solidFill>
                  <a:schemeClr val="accent3"/>
                </a:solidFill>
                <a:latin typeface="メイリオ"/>
              </a:rPr>
              <a:t>・レーシック、美容整形・美容外科・美容皮膚科、その他医療機関全般</a:t>
            </a:r>
            <a:endParaRPr lang="en-US" altLang="ja-JP" sz="1100" dirty="0">
              <a:solidFill>
                <a:schemeClr val="accent3"/>
              </a:solidFill>
              <a:latin typeface="メイリオ"/>
            </a:endParaRPr>
          </a:p>
          <a:p>
            <a:pPr>
              <a:lnSpc>
                <a:spcPct val="120000"/>
              </a:lnSpc>
              <a:spcBef>
                <a:spcPct val="0"/>
              </a:spcBef>
              <a:defRPr/>
            </a:pPr>
            <a:r>
              <a:rPr lang="ja-JP" altLang="en-US" sz="1100" dirty="0">
                <a:solidFill>
                  <a:schemeClr val="accent3"/>
                </a:solidFill>
                <a:latin typeface="メイリオ"/>
              </a:rPr>
              <a:t>・美容エステティックサロン</a:t>
            </a:r>
            <a:endParaRPr lang="en-US" altLang="ja-JP" sz="1100" dirty="0">
              <a:solidFill>
                <a:schemeClr val="accent3"/>
              </a:solidFill>
              <a:latin typeface="メイリオ"/>
            </a:endParaRPr>
          </a:p>
          <a:p>
            <a:pPr>
              <a:lnSpc>
                <a:spcPct val="120000"/>
              </a:lnSpc>
              <a:spcBef>
                <a:spcPct val="0"/>
              </a:spcBef>
              <a:defRPr/>
            </a:pPr>
            <a:r>
              <a:rPr lang="ja-JP" altLang="en-US" sz="1100" dirty="0">
                <a:solidFill>
                  <a:schemeClr val="accent3"/>
                </a:solidFill>
                <a:latin typeface="メイリオ"/>
              </a:rPr>
              <a:t>・あん摩業、マッサージ業、指圧業、はり業、きゅう業等</a:t>
            </a:r>
            <a:endParaRPr lang="en-US" altLang="ja-JP" sz="1100" dirty="0">
              <a:solidFill>
                <a:schemeClr val="accent3"/>
              </a:solidFill>
              <a:latin typeface="メイリオ"/>
            </a:endParaRPr>
          </a:p>
          <a:p>
            <a:pPr>
              <a:lnSpc>
                <a:spcPct val="120000"/>
              </a:lnSpc>
              <a:spcBef>
                <a:spcPct val="0"/>
              </a:spcBef>
              <a:defRPr/>
            </a:pPr>
            <a:r>
              <a:rPr lang="ja-JP" altLang="en-US" sz="1100" dirty="0">
                <a:solidFill>
                  <a:schemeClr val="accent3"/>
                </a:solidFill>
                <a:latin typeface="メイリオ"/>
              </a:rPr>
              <a:t>・不妊治療</a:t>
            </a:r>
            <a:endParaRPr lang="en-US" altLang="ja-JP" sz="1100" dirty="0">
              <a:solidFill>
                <a:schemeClr val="accent3"/>
              </a:solidFill>
              <a:latin typeface="メイリオ"/>
            </a:endParaRPr>
          </a:p>
          <a:p>
            <a:pPr>
              <a:lnSpc>
                <a:spcPct val="120000"/>
              </a:lnSpc>
              <a:spcBef>
                <a:spcPct val="0"/>
              </a:spcBef>
              <a:defRPr/>
            </a:pPr>
            <a:r>
              <a:rPr lang="ja-JP" altLang="en-US" sz="1100" dirty="0">
                <a:solidFill>
                  <a:schemeClr val="accent3"/>
                </a:solidFill>
                <a:latin typeface="メイリオ"/>
              </a:rPr>
              <a:t>・治験</a:t>
            </a:r>
            <a:endParaRPr lang="en-US" altLang="ja-JP" sz="1100" dirty="0">
              <a:solidFill>
                <a:schemeClr val="accent3"/>
              </a:solidFill>
              <a:latin typeface="メイリオ"/>
            </a:endParaRPr>
          </a:p>
          <a:p>
            <a:pPr>
              <a:lnSpc>
                <a:spcPct val="120000"/>
              </a:lnSpc>
              <a:spcBef>
                <a:spcPct val="0"/>
              </a:spcBef>
              <a:defRPr/>
            </a:pPr>
            <a:r>
              <a:rPr lang="ja-JP" altLang="en-US" sz="1100" dirty="0">
                <a:solidFill>
                  <a:schemeClr val="accent3"/>
                </a:solidFill>
                <a:latin typeface="メイリオ"/>
              </a:rPr>
              <a:t>・</a:t>
            </a:r>
            <a:r>
              <a:rPr lang="en-US" altLang="ja-JP" sz="1100" dirty="0">
                <a:solidFill>
                  <a:schemeClr val="accent3"/>
                </a:solidFill>
                <a:latin typeface="メイリオ"/>
              </a:rPr>
              <a:t>ED</a:t>
            </a:r>
            <a:r>
              <a:rPr lang="ja-JP" altLang="en-US" sz="1100" dirty="0">
                <a:solidFill>
                  <a:schemeClr val="accent3"/>
                </a:solidFill>
                <a:latin typeface="メイリオ"/>
              </a:rPr>
              <a:t>（治療、医薬品、情報、啓蒙サイト等）</a:t>
            </a:r>
            <a:endParaRPr lang="en-US" altLang="ja-JP" sz="1100" dirty="0">
              <a:solidFill>
                <a:schemeClr val="accent3"/>
              </a:solidFill>
              <a:latin typeface="メイリオ"/>
            </a:endParaRPr>
          </a:p>
          <a:p>
            <a:pPr>
              <a:lnSpc>
                <a:spcPct val="120000"/>
              </a:lnSpc>
              <a:spcBef>
                <a:spcPct val="0"/>
              </a:spcBef>
              <a:defRPr/>
            </a:pPr>
            <a:r>
              <a:rPr lang="ja-JP" altLang="en-US" sz="1100" dirty="0">
                <a:solidFill>
                  <a:schemeClr val="accent3"/>
                </a:solidFill>
                <a:latin typeface="メイリオ"/>
              </a:rPr>
              <a:t>・性的機能強化、改善を期待させる経口物</a:t>
            </a:r>
            <a:endParaRPr lang="en-US" altLang="ja-JP" sz="1100" dirty="0">
              <a:solidFill>
                <a:schemeClr val="accent3"/>
              </a:solidFill>
              <a:latin typeface="メイリオ"/>
            </a:endParaRPr>
          </a:p>
          <a:p>
            <a:pPr>
              <a:lnSpc>
                <a:spcPct val="120000"/>
              </a:lnSpc>
              <a:spcBef>
                <a:spcPct val="0"/>
              </a:spcBef>
              <a:defRPr/>
            </a:pPr>
            <a:r>
              <a:rPr lang="ja-JP" altLang="en-US" sz="1100" dirty="0">
                <a:solidFill>
                  <a:schemeClr val="accent3"/>
                </a:solidFill>
                <a:latin typeface="メイリオ"/>
              </a:rPr>
              <a:t>・ダイエット効果を訴求する健康食品、器具、その他商品</a:t>
            </a:r>
            <a:r>
              <a:rPr lang="ja-JP" altLang="en-US" sz="1100">
                <a:solidFill>
                  <a:schemeClr val="accent3"/>
                </a:solidFill>
                <a:latin typeface="メイリオ"/>
              </a:rPr>
              <a:t>やサービス</a:t>
            </a:r>
          </a:p>
          <a:p>
            <a:pPr>
              <a:lnSpc>
                <a:spcPct val="120000"/>
              </a:lnSpc>
              <a:spcBef>
                <a:spcPct val="0"/>
              </a:spcBef>
              <a:defRPr/>
            </a:pPr>
            <a:r>
              <a:rPr lang="ja-JP" altLang="en-US" sz="1100">
                <a:solidFill>
                  <a:schemeClr val="accent3"/>
                </a:solidFill>
                <a:latin typeface="メイリオ"/>
              </a:rPr>
              <a:t>　（ただし、医薬品の場合、その効果・効能の範囲内で疾患の啓発・対策という観点から掲載可とする場合あり）</a:t>
            </a:r>
          </a:p>
          <a:p>
            <a:pPr>
              <a:lnSpc>
                <a:spcPct val="120000"/>
              </a:lnSpc>
              <a:spcBef>
                <a:spcPct val="0"/>
              </a:spcBef>
              <a:defRPr/>
            </a:pPr>
            <a:r>
              <a:rPr lang="ja-JP" altLang="en-US" sz="1100">
                <a:solidFill>
                  <a:schemeClr val="accent3"/>
                </a:solidFill>
                <a:latin typeface="メイリオ"/>
              </a:rPr>
              <a:t>・</a:t>
            </a:r>
            <a:r>
              <a:rPr lang="ja-JP" altLang="en-US" sz="1100" dirty="0">
                <a:solidFill>
                  <a:schemeClr val="accent3"/>
                </a:solidFill>
                <a:latin typeface="メイリオ"/>
              </a:rPr>
              <a:t>発毛、育毛・増毛効果を訴求する商品・サービス全般（医薬品の発毛・育毛剤は除く）、かつら</a:t>
            </a:r>
            <a:endParaRPr lang="en-US" altLang="ja-JP" sz="1100" dirty="0">
              <a:solidFill>
                <a:schemeClr val="accent3"/>
              </a:solidFill>
              <a:latin typeface="メイリオ"/>
            </a:endParaRPr>
          </a:p>
          <a:p>
            <a:pPr>
              <a:lnSpc>
                <a:spcPct val="120000"/>
              </a:lnSpc>
              <a:spcBef>
                <a:spcPct val="0"/>
              </a:spcBef>
              <a:defRPr/>
            </a:pPr>
            <a:r>
              <a:rPr lang="ja-JP" altLang="en-US" sz="1100" dirty="0">
                <a:solidFill>
                  <a:schemeClr val="accent3"/>
                </a:solidFill>
                <a:latin typeface="メイリオ"/>
              </a:rPr>
              <a:t>・薬機法上、商品の効果・効能の標榜が禁じられている健康食品、化粧品などで、含有成分の効果・効能を訴求するプロモーション</a:t>
            </a:r>
          </a:p>
          <a:p>
            <a:pPr>
              <a:lnSpc>
                <a:spcPct val="120000"/>
              </a:lnSpc>
              <a:spcBef>
                <a:spcPct val="0"/>
              </a:spcBef>
              <a:defRPr/>
            </a:pPr>
            <a:r>
              <a:rPr lang="ja-JP" altLang="en-US" sz="1100" dirty="0">
                <a:solidFill>
                  <a:schemeClr val="accent3"/>
                </a:solidFill>
                <a:latin typeface="メイリオ"/>
              </a:rPr>
              <a:t>・</a:t>
            </a:r>
            <a:r>
              <a:rPr lang="zh-TW" altLang="en-US" sz="1100" dirty="0">
                <a:solidFill>
                  <a:schemeClr val="accent3"/>
                </a:solidFill>
                <a:latin typeface="メイリオ"/>
                <a:ea typeface="メイリオ"/>
              </a:rPr>
              <a:t>能力開発関連商品</a:t>
            </a:r>
            <a:endParaRPr lang="ja-JP" altLang="en-US" sz="1100" dirty="0">
              <a:solidFill>
                <a:schemeClr val="accent3"/>
              </a:solidFill>
              <a:latin typeface="メイリオ"/>
            </a:endParaRPr>
          </a:p>
          <a:p>
            <a:pPr>
              <a:lnSpc>
                <a:spcPct val="120000"/>
              </a:lnSpc>
              <a:spcBef>
                <a:spcPct val="0"/>
              </a:spcBef>
              <a:defRPr/>
            </a:pPr>
            <a:r>
              <a:rPr lang="ja-JP" altLang="en-US" sz="1100" dirty="0">
                <a:solidFill>
                  <a:schemeClr val="accent3"/>
                </a:solidFill>
                <a:latin typeface="メイリオ"/>
              </a:rPr>
              <a:t>・占い</a:t>
            </a:r>
            <a:endParaRPr lang="en-US" altLang="ja-JP" sz="1100" dirty="0">
              <a:solidFill>
                <a:schemeClr val="accent3"/>
              </a:solidFill>
              <a:latin typeface="メイリオ"/>
            </a:endParaRPr>
          </a:p>
          <a:p>
            <a:pPr>
              <a:lnSpc>
                <a:spcPct val="120000"/>
              </a:lnSpc>
              <a:spcBef>
                <a:spcPct val="0"/>
              </a:spcBef>
              <a:defRPr/>
            </a:pPr>
            <a:r>
              <a:rPr lang="ja-JP" altLang="en-US" sz="1100" dirty="0">
                <a:solidFill>
                  <a:schemeClr val="accent3"/>
                </a:solidFill>
                <a:latin typeface="メイリオ"/>
              </a:rPr>
              <a:t>・国家資格を有する業種（弁護士、司法書士、行政書士、弁理士、公認会計士、税理士）</a:t>
            </a:r>
          </a:p>
          <a:p>
            <a:pPr>
              <a:lnSpc>
                <a:spcPct val="120000"/>
              </a:lnSpc>
              <a:spcBef>
                <a:spcPct val="0"/>
              </a:spcBef>
              <a:defRPr/>
            </a:pPr>
            <a:r>
              <a:rPr lang="ja-JP" altLang="en-US" sz="1100" dirty="0">
                <a:solidFill>
                  <a:schemeClr val="accent3"/>
                </a:solidFill>
                <a:latin typeface="メイリオ"/>
              </a:rPr>
              <a:t>・探偵業</a:t>
            </a:r>
            <a:endParaRPr lang="en-US" altLang="ja-JP" sz="1100" dirty="0">
              <a:solidFill>
                <a:schemeClr val="accent3"/>
              </a:solidFill>
              <a:latin typeface="メイリオ"/>
            </a:endParaRPr>
          </a:p>
          <a:p>
            <a:pPr>
              <a:lnSpc>
                <a:spcPct val="120000"/>
              </a:lnSpc>
              <a:spcBef>
                <a:spcPct val="0"/>
              </a:spcBef>
              <a:defRPr/>
            </a:pPr>
            <a:r>
              <a:rPr lang="ja-JP" altLang="en-US" sz="1100" dirty="0">
                <a:solidFill>
                  <a:schemeClr val="accent3"/>
                </a:solidFill>
                <a:latin typeface="メイリオ"/>
              </a:rPr>
              <a:t>・葬儀社、斎場、墓石販売</a:t>
            </a:r>
          </a:p>
          <a:p>
            <a:pPr>
              <a:lnSpc>
                <a:spcPct val="120000"/>
              </a:lnSpc>
              <a:spcBef>
                <a:spcPct val="0"/>
              </a:spcBef>
              <a:defRPr/>
            </a:pPr>
            <a:r>
              <a:rPr lang="ja-JP" altLang="en-US" sz="1100" dirty="0">
                <a:solidFill>
                  <a:schemeClr val="accent3"/>
                </a:solidFill>
                <a:latin typeface="メイリオ"/>
              </a:rPr>
              <a:t>・ナイトワーク求人</a:t>
            </a:r>
          </a:p>
          <a:p>
            <a:pPr>
              <a:lnSpc>
                <a:spcPct val="120000"/>
              </a:lnSpc>
              <a:spcBef>
                <a:spcPct val="0"/>
              </a:spcBef>
              <a:defRPr/>
            </a:pPr>
            <a:r>
              <a:rPr lang="ja-JP" altLang="en-US" sz="1100" dirty="0">
                <a:solidFill>
                  <a:schemeClr val="accent3"/>
                </a:solidFill>
                <a:latin typeface="メイリオ"/>
              </a:rPr>
              <a:t>・出会い系サイト、結婚紹介（インターネット異性紹介事業）</a:t>
            </a:r>
            <a:endParaRPr lang="en-US" altLang="ja-JP" sz="1100" dirty="0">
              <a:solidFill>
                <a:schemeClr val="accent3"/>
              </a:solidFill>
              <a:latin typeface="メイリオ"/>
            </a:endParaRPr>
          </a:p>
          <a:p>
            <a:pPr>
              <a:lnSpc>
                <a:spcPct val="120000"/>
              </a:lnSpc>
              <a:spcBef>
                <a:spcPct val="0"/>
              </a:spcBef>
              <a:defRPr/>
            </a:pPr>
            <a:r>
              <a:rPr lang="ja-JP" altLang="en-US" sz="1100" dirty="0">
                <a:solidFill>
                  <a:schemeClr val="accent3"/>
                </a:solidFill>
                <a:latin typeface="メイリオ"/>
              </a:rPr>
              <a:t>・代理店募集、フランチャイズ、起業支援、経営セミナー</a:t>
            </a:r>
          </a:p>
          <a:p>
            <a:pPr>
              <a:lnSpc>
                <a:spcPct val="120000"/>
              </a:lnSpc>
              <a:spcBef>
                <a:spcPct val="0"/>
              </a:spcBef>
              <a:defRPr/>
            </a:pPr>
            <a:r>
              <a:rPr lang="ja-JP" altLang="en-US" sz="1100" dirty="0">
                <a:solidFill>
                  <a:schemeClr val="accent3"/>
                </a:solidFill>
                <a:latin typeface="メイリオ"/>
              </a:rPr>
              <a:t>・団体による意見広告</a:t>
            </a:r>
            <a:endParaRPr lang="en-US" altLang="ja-JP" sz="1100" dirty="0">
              <a:solidFill>
                <a:schemeClr val="accent3"/>
              </a:solidFill>
              <a:latin typeface="メイリオ"/>
            </a:endParaRPr>
          </a:p>
          <a:p>
            <a:pPr>
              <a:lnSpc>
                <a:spcPct val="120000"/>
              </a:lnSpc>
              <a:spcBef>
                <a:spcPct val="0"/>
              </a:spcBef>
              <a:defRPr/>
            </a:pPr>
            <a:r>
              <a:rPr lang="ja-JP" altLang="en-US" sz="1100" dirty="0">
                <a:solidFill>
                  <a:schemeClr val="accent3"/>
                </a:solidFill>
                <a:latin typeface="メイリオ"/>
              </a:rPr>
              <a:t>・</a:t>
            </a:r>
            <a:r>
              <a:rPr lang="zh-TW" altLang="en-US" sz="1100" dirty="0">
                <a:solidFill>
                  <a:schemeClr val="accent3"/>
                </a:solidFill>
                <a:latin typeface="メイリオ"/>
                <a:ea typeface="メイリオ"/>
              </a:rPr>
              <a:t>宗教団体、活動</a:t>
            </a:r>
            <a:endParaRPr lang="en-US" altLang="zh-TW" sz="1100" dirty="0">
              <a:solidFill>
                <a:schemeClr val="accent3"/>
              </a:solidFill>
              <a:latin typeface="メイリオ"/>
              <a:ea typeface="メイリオ"/>
            </a:endParaRPr>
          </a:p>
        </p:txBody>
      </p:sp>
    </p:spTree>
    <p:extLst>
      <p:ext uri="{BB962C8B-B14F-4D97-AF65-F5344CB8AC3E}">
        <p14:creationId xmlns:p14="http://schemas.microsoft.com/office/powerpoint/2010/main" val="2571494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pic>
        <p:nvPicPr>
          <p:cNvPr id="4" name="図プレースホルダー 3" descr="アイコン&#10;&#10;自動的に生成された説明">
            <a:extLst>
              <a:ext uri="{FF2B5EF4-FFF2-40B4-BE49-F238E27FC236}">
                <a16:creationId xmlns:a16="http://schemas.microsoft.com/office/drawing/2014/main" id="{7A900AED-A785-8EF0-4B4A-859AAF8027E3}"/>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54" b="3854"/>
          <a:stretch>
            <a:fillRect/>
          </a:stretch>
        </p:blipFill>
        <p:spPr>
          <a:xfrm>
            <a:off x="2149475" y="2784475"/>
            <a:ext cx="1585913" cy="1463675"/>
          </a:xfrm>
        </p:spPr>
      </p:pic>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01</a:t>
            </a:r>
            <a:endParaRPr kumimoji="1" lang="ja-JP" altLang="en-US"/>
          </a:p>
        </p:txBody>
      </p:sp>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a:xfrm>
            <a:off x="1009529" y="4406733"/>
            <a:ext cx="3865804" cy="1412875"/>
          </a:xfrm>
        </p:spPr>
        <p:txBody>
          <a:bodyPr/>
          <a:lstStyle/>
          <a:p>
            <a:r>
              <a:rPr lang="ja-JP" altLang="en-US" dirty="0"/>
              <a:t>トップページ</a:t>
            </a:r>
            <a:endParaRPr lang="en-US" altLang="ja-JP" dirty="0"/>
          </a:p>
          <a:p>
            <a:r>
              <a:rPr kumimoji="1" lang="ja-JP" altLang="en-US" dirty="0"/>
              <a:t>インタラクション</a:t>
            </a:r>
            <a:r>
              <a:rPr lang="ja-JP" altLang="en-US" dirty="0"/>
              <a:t>企画 </a:t>
            </a:r>
            <a:endParaRPr lang="en-US" altLang="ja-JP" dirty="0"/>
          </a:p>
          <a:p>
            <a:r>
              <a:rPr lang="ja-JP" altLang="en-US" dirty="0"/>
              <a:t>変更点</a:t>
            </a:r>
          </a:p>
          <a:p>
            <a:endParaRPr kumimoji="1" lang="ja-JP" altLang="en-US" dirty="0"/>
          </a:p>
        </p:txBody>
      </p:sp>
    </p:spTree>
    <p:extLst>
      <p:ext uri="{BB962C8B-B14F-4D97-AF65-F5344CB8AC3E}">
        <p14:creationId xmlns:p14="http://schemas.microsoft.com/office/powerpoint/2010/main" val="365037314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企画ページの制作・掲載のお申し込み方法</a:t>
            </a:r>
          </a:p>
        </p:txBody>
      </p:sp>
      <p:sp>
        <p:nvSpPr>
          <p:cNvPr id="38" name="正方形/長方形 37">
            <a:extLst>
              <a:ext uri="{FF2B5EF4-FFF2-40B4-BE49-F238E27FC236}">
                <a16:creationId xmlns:a16="http://schemas.microsoft.com/office/drawing/2014/main" id="{140E6999-F4D4-2B70-DE6D-0F83AD43C6D8}"/>
              </a:ext>
            </a:extLst>
          </p:cNvPr>
          <p:cNvSpPr/>
          <p:nvPr/>
        </p:nvSpPr>
        <p:spPr>
          <a:xfrm>
            <a:off x="623394" y="4175114"/>
            <a:ext cx="11089179" cy="943443"/>
          </a:xfrm>
          <a:prstGeom prst="rect">
            <a:avLst/>
          </a:prstGeom>
          <a:solidFill>
            <a:srgbClr val="FFFFFF"/>
          </a:solidFill>
          <a:ln w="9525" cap="flat" cmpd="sng" algn="ctr">
            <a:solidFill>
              <a:srgbClr val="656565"/>
            </a:solidFill>
            <a:prstDash val="solid"/>
          </a:ln>
          <a:effectLst>
            <a:outerShdw dist="38100" dir="2700000" algn="tl" rotWithShape="0">
              <a:srgbClr val="656565">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39" name="正方形/長方形 38">
            <a:extLst>
              <a:ext uri="{FF2B5EF4-FFF2-40B4-BE49-F238E27FC236}">
                <a16:creationId xmlns:a16="http://schemas.microsoft.com/office/drawing/2014/main" id="{57960ACB-98F0-D1DA-E30D-F6B1DC97182D}"/>
              </a:ext>
            </a:extLst>
          </p:cNvPr>
          <p:cNvSpPr/>
          <p:nvPr/>
        </p:nvSpPr>
        <p:spPr>
          <a:xfrm>
            <a:off x="623394" y="2912631"/>
            <a:ext cx="11089179" cy="943443"/>
          </a:xfrm>
          <a:prstGeom prst="rect">
            <a:avLst/>
          </a:prstGeom>
          <a:solidFill>
            <a:srgbClr val="FFFFFF"/>
          </a:solidFill>
          <a:ln w="9525" cap="flat" cmpd="sng" algn="ctr">
            <a:solidFill>
              <a:srgbClr val="C9002C"/>
            </a:solidFill>
            <a:prstDash val="solid"/>
          </a:ln>
          <a:effectLst>
            <a:outerShdw dist="38100" dir="2700000" algn="t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40" name="タイトル 2">
            <a:extLst>
              <a:ext uri="{FF2B5EF4-FFF2-40B4-BE49-F238E27FC236}">
                <a16:creationId xmlns:a16="http://schemas.microsoft.com/office/drawing/2014/main" id="{630EADD9-9EA7-DB5A-FDAD-07FFE271594D}"/>
              </a:ext>
            </a:extLst>
          </p:cNvPr>
          <p:cNvSpPr txBox="1">
            <a:spLocks/>
          </p:cNvSpPr>
          <p:nvPr/>
        </p:nvSpPr>
        <p:spPr>
          <a:xfrm>
            <a:off x="8765282" y="2592254"/>
            <a:ext cx="2680221" cy="169277"/>
          </a:xfrm>
          <a:prstGeom prst="rect">
            <a:avLst/>
          </a:prstGeom>
        </p:spPr>
        <p:txBody>
          <a:bodyPr vert="horz" wrap="none" lIns="0" tIns="0" rIns="0" bIns="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chemeClr val="accent3"/>
                </a:solidFill>
                <a:effectLst/>
                <a:uLnTx/>
                <a:uFillTx/>
                <a:latin typeface="メイリオ"/>
                <a:ea typeface="メイリオ"/>
                <a:cs typeface="+mj-cs"/>
              </a:rPr>
              <a:t>※</a:t>
            </a:r>
            <a:r>
              <a:rPr kumimoji="1" lang="ja-JP" altLang="en-US" sz="1100" b="0" i="0" u="none" strike="noStrike" kern="1200" cap="none" spc="0" normalizeH="0" baseline="0" noProof="0" dirty="0">
                <a:ln>
                  <a:noFill/>
                </a:ln>
                <a:solidFill>
                  <a:schemeClr val="accent3"/>
                </a:solidFill>
                <a:effectLst/>
                <a:uLnTx/>
                <a:uFillTx/>
                <a:latin typeface="メイリオ"/>
                <a:ea typeface="メイリオ"/>
                <a:cs typeface="+mj-cs"/>
              </a:rPr>
              <a:t>これ以降の</a:t>
            </a:r>
            <a:r>
              <a:rPr kumimoji="1" lang="ja-JP" altLang="en-US" sz="1100" b="0" i="0" u="none" strike="noStrike" kern="1200" cap="none" spc="0" normalizeH="0" baseline="0" noProof="0">
                <a:ln>
                  <a:noFill/>
                </a:ln>
                <a:solidFill>
                  <a:schemeClr val="accent3"/>
                </a:solidFill>
                <a:effectLst/>
                <a:uLnTx/>
                <a:uFillTx/>
                <a:latin typeface="メイリオ"/>
                <a:ea typeface="メイリオ"/>
                <a:cs typeface="+mj-cs"/>
              </a:rPr>
              <a:t>キャンセルは不可</a:t>
            </a:r>
            <a:r>
              <a:rPr kumimoji="1" lang="ja-JP" altLang="en-US" sz="1100" b="0" i="0" u="none" strike="noStrike" kern="1200" cap="none" spc="0" normalizeH="0" baseline="0" noProof="0" dirty="0">
                <a:ln>
                  <a:noFill/>
                </a:ln>
                <a:solidFill>
                  <a:schemeClr val="accent3"/>
                </a:solidFill>
                <a:effectLst/>
                <a:uLnTx/>
                <a:uFillTx/>
                <a:latin typeface="メイリオ"/>
                <a:ea typeface="メイリオ"/>
                <a:cs typeface="+mj-cs"/>
              </a:rPr>
              <a:t>となります</a:t>
            </a:r>
          </a:p>
        </p:txBody>
      </p:sp>
      <p:sp>
        <p:nvSpPr>
          <p:cNvPr id="41" name="タイトル 2">
            <a:extLst>
              <a:ext uri="{FF2B5EF4-FFF2-40B4-BE49-F238E27FC236}">
                <a16:creationId xmlns:a16="http://schemas.microsoft.com/office/drawing/2014/main" id="{56D85315-6819-C673-49B0-560CEA862E71}"/>
              </a:ext>
            </a:extLst>
          </p:cNvPr>
          <p:cNvSpPr txBox="1">
            <a:spLocks/>
          </p:cNvSpPr>
          <p:nvPr/>
        </p:nvSpPr>
        <p:spPr>
          <a:xfrm>
            <a:off x="479425" y="1044507"/>
            <a:ext cx="10235613" cy="1023357"/>
          </a:xfrm>
          <a:prstGeom prst="rect">
            <a:avLst/>
          </a:prstGeom>
        </p:spPr>
        <p:txBody>
          <a:bodyPr vert="horz" wrap="square" lIns="0" tIns="0" rIns="0" bIns="0" rtlCol="0" anchor="t">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chemeClr val="accent3"/>
                </a:solidFill>
                <a:effectLst/>
                <a:uLnTx/>
                <a:uFillTx/>
                <a:latin typeface="メイリオ"/>
                <a:ea typeface="メイリオ"/>
                <a:cs typeface="+mj-cs"/>
              </a:rPr>
              <a:t>以下のフローに沿ってお申し込み</a:t>
            </a:r>
            <a:r>
              <a:rPr kumimoji="1" lang="en-US" altLang="ja-JP" sz="1400" b="0" i="0" u="none" strike="noStrike" kern="1200" cap="none" spc="0" normalizeH="0" baseline="0" noProof="0" dirty="0">
                <a:ln>
                  <a:noFill/>
                </a:ln>
                <a:solidFill>
                  <a:schemeClr val="accent3"/>
                </a:solidFill>
                <a:effectLst/>
                <a:uLnTx/>
                <a:uFillTx/>
                <a:latin typeface="メイリオ"/>
                <a:ea typeface="メイリオ"/>
                <a:cs typeface="+mj-cs"/>
              </a:rPr>
              <a:t>(※)</a:t>
            </a:r>
            <a:r>
              <a:rPr kumimoji="1" lang="ja-JP" altLang="en-US" sz="1400" b="0" i="0" u="none" strike="noStrike" kern="1200" cap="none" spc="0" normalizeH="0" baseline="0" noProof="0" dirty="0">
                <a:ln>
                  <a:noFill/>
                </a:ln>
                <a:solidFill>
                  <a:schemeClr val="accent3"/>
                </a:solidFill>
                <a:effectLst/>
                <a:uLnTx/>
                <a:uFillTx/>
                <a:latin typeface="メイリオ"/>
                <a:ea typeface="メイリオ"/>
                <a:cs typeface="+mj-cs"/>
              </a:rPr>
              <a:t>の上、</a:t>
            </a:r>
            <a:r>
              <a:rPr kumimoji="1" lang="ja-JP" altLang="en-US" sz="1400" b="0" i="0" u="none" strike="noStrike" kern="1200" cap="none" spc="0" normalizeH="0" baseline="0" noProof="0" dirty="0">
                <a:ln>
                  <a:noFill/>
                </a:ln>
                <a:solidFill>
                  <a:srgbClr val="C9002C"/>
                </a:solidFill>
                <a:effectLst/>
                <a:uLnTx/>
                <a:uFillTx/>
                <a:latin typeface="メイリオ"/>
                <a:ea typeface="メイリオ"/>
                <a:cs typeface="+mj-cs"/>
              </a:rPr>
              <a:t>クリエイティブ制作委託約款の第</a:t>
            </a:r>
            <a:r>
              <a:rPr kumimoji="1" lang="en-US" altLang="ja-JP" sz="1400" b="0" i="0" u="none" strike="noStrike" kern="1200" cap="none" spc="0" normalizeH="0" baseline="0" noProof="0" dirty="0">
                <a:ln>
                  <a:noFill/>
                </a:ln>
                <a:solidFill>
                  <a:srgbClr val="C9002C"/>
                </a:solidFill>
                <a:effectLst/>
                <a:uLnTx/>
                <a:uFillTx/>
                <a:latin typeface="メイリオ"/>
                <a:ea typeface="メイリオ"/>
                <a:cs typeface="+mj-cs"/>
              </a:rPr>
              <a:t>9</a:t>
            </a:r>
            <a:r>
              <a:rPr kumimoji="1" lang="ja-JP" altLang="en-US" sz="1400" b="0" i="0" u="none" strike="noStrike" kern="1200" cap="none" spc="0" normalizeH="0" baseline="0" noProof="0" dirty="0">
                <a:ln>
                  <a:noFill/>
                </a:ln>
                <a:solidFill>
                  <a:srgbClr val="C9002C"/>
                </a:solidFill>
                <a:effectLst/>
                <a:uLnTx/>
                <a:uFillTx/>
                <a:latin typeface="メイリオ"/>
                <a:ea typeface="メイリオ"/>
                <a:cs typeface="+mj-cs"/>
              </a:rPr>
              <a:t>条</a:t>
            </a:r>
            <a:r>
              <a:rPr kumimoji="1" lang="en-US" altLang="ja-JP" sz="1400" b="0" i="0" u="none" strike="noStrike" kern="1200" cap="none" spc="0" normalizeH="0" baseline="0" noProof="0" dirty="0">
                <a:ln>
                  <a:noFill/>
                </a:ln>
                <a:solidFill>
                  <a:srgbClr val="C9002C"/>
                </a:solidFill>
                <a:effectLst/>
                <a:uLnTx/>
                <a:uFillTx/>
                <a:latin typeface="メイリオ"/>
                <a:ea typeface="メイリオ"/>
                <a:cs typeface="+mj-cs"/>
              </a:rPr>
              <a:t>(2)</a:t>
            </a:r>
            <a:r>
              <a:rPr kumimoji="1" lang="ja-JP" altLang="en-US" sz="1400" b="0" i="0" u="none" strike="noStrike" kern="1200" cap="none" spc="0" normalizeH="0" baseline="0" noProof="0" dirty="0">
                <a:ln>
                  <a:noFill/>
                </a:ln>
                <a:solidFill>
                  <a:srgbClr val="C9002C"/>
                </a:solidFill>
                <a:effectLst/>
                <a:uLnTx/>
                <a:uFillTx/>
                <a:latin typeface="メイリオ"/>
                <a:ea typeface="メイリオ"/>
                <a:cs typeface="+mj-cs"/>
              </a:rPr>
              <a:t>支払条件</a:t>
            </a:r>
            <a:r>
              <a:rPr kumimoji="1" lang="en-US" altLang="ja-JP" sz="1400" b="0" i="0" u="none" strike="noStrike" kern="1200" cap="none" spc="0" normalizeH="0" baseline="0" noProof="0" dirty="0">
                <a:ln>
                  <a:noFill/>
                </a:ln>
                <a:solidFill>
                  <a:srgbClr val="C9002C"/>
                </a:solidFill>
                <a:effectLst/>
                <a:uLnTx/>
                <a:uFillTx/>
                <a:latin typeface="メイリオ"/>
                <a:ea typeface="メイリオ"/>
                <a:cs typeface="+mj-cs"/>
              </a:rPr>
              <a:t>2</a:t>
            </a:r>
            <a:r>
              <a:rPr kumimoji="1" lang="ja-JP" altLang="en-US" sz="1400" b="0" i="0" u="none" strike="noStrike" kern="1200" cap="none" spc="0" normalizeH="0" baseline="0" noProof="0" dirty="0">
                <a:ln>
                  <a:noFill/>
                </a:ln>
                <a:solidFill>
                  <a:schemeClr val="accent3"/>
                </a:solidFill>
                <a:effectLst/>
                <a:uLnTx/>
                <a:uFillTx/>
                <a:latin typeface="メイリオ"/>
                <a:ea typeface="メイリオ"/>
                <a:cs typeface="+mj-cs"/>
              </a:rPr>
              <a:t>にしたがってお支払いいただきます。ただし、協賛内容のうち広告配信を伴うものは当該広告商品のお申し込み方法に準じます。</a:t>
            </a:r>
            <a:endParaRPr kumimoji="1" lang="en-US" altLang="ja-JP" sz="1400" b="0" i="0" u="none" strike="noStrike" kern="1200" cap="none" spc="0" normalizeH="0" baseline="0" noProof="0" dirty="0">
              <a:ln>
                <a:noFill/>
              </a:ln>
              <a:solidFill>
                <a:schemeClr val="accent3"/>
              </a:solidFill>
              <a:effectLst/>
              <a:uLnTx/>
              <a:uFillTx/>
              <a:latin typeface="メイリオ"/>
              <a:ea typeface="メイリオ"/>
              <a:cs typeface="+mj-cs"/>
            </a:endParaRPr>
          </a:p>
          <a:p>
            <a:pPr marL="0" marR="0" lvl="0" indent="0" algn="l" defTabSz="914400" rtl="0" eaLnBrk="1" fontAlgn="auto" latinLnBrk="0" hangingPunct="1">
              <a:lnSpc>
                <a:spcPct val="12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chemeClr val="accent3"/>
                </a:solidFill>
                <a:effectLst/>
                <a:uLnTx/>
                <a:uFillTx/>
                <a:latin typeface="メイリオ"/>
                <a:ea typeface="メイリオ"/>
                <a:cs typeface="+mj-cs"/>
              </a:rPr>
              <a:t>詳細は、お申し込みのマニュアル資料</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a:t>
            </a:r>
            <a:r>
              <a:rPr kumimoji="1" lang="en-US" altLang="ja-JP"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hlinkClick r:id="rId2"/>
              </a:rPr>
              <a:t>Yahoo!</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hlinkClick r:id="rId2"/>
              </a:rPr>
              <a:t>広告ディスプレイ広告（予約型）広告関連サービスのお申込について</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a:t>
            </a:r>
            <a:r>
              <a:rPr kumimoji="1" lang="ja-JP" altLang="en-US" sz="1400" b="0" i="0" u="none" strike="noStrike" kern="1200" cap="none" spc="0" normalizeH="0" baseline="0" noProof="0" dirty="0">
                <a:ln>
                  <a:noFill/>
                </a:ln>
                <a:solidFill>
                  <a:schemeClr val="accent3"/>
                </a:solidFill>
                <a:effectLst/>
                <a:uLnTx/>
                <a:uFillTx/>
                <a:latin typeface="メイリオ"/>
                <a:ea typeface="メイリオ"/>
                <a:cs typeface="+mj-cs"/>
              </a:rPr>
              <a:t>をご参照</a:t>
            </a:r>
            <a:r>
              <a:rPr kumimoji="1" lang="ja-JP" altLang="en-US" sz="1400" b="0" i="0" u="none" strike="noStrike" kern="1200" cap="none" spc="0" normalizeH="0" baseline="0" noProof="0">
                <a:ln>
                  <a:noFill/>
                </a:ln>
                <a:solidFill>
                  <a:schemeClr val="accent3"/>
                </a:solidFill>
                <a:effectLst/>
                <a:uLnTx/>
                <a:uFillTx/>
                <a:latin typeface="メイリオ"/>
                <a:ea typeface="メイリオ"/>
                <a:cs typeface="+mj-cs"/>
              </a:rPr>
              <a:t>ください。なお</a:t>
            </a:r>
            <a:r>
              <a:rPr kumimoji="1" lang="ja-JP" altLang="en-US" sz="1400" b="0" i="0" u="none" strike="noStrike" kern="1200" cap="none" spc="0" normalizeH="0" baseline="0" noProof="0" dirty="0">
                <a:ln>
                  <a:noFill/>
                </a:ln>
                <a:solidFill>
                  <a:schemeClr val="accent3"/>
                </a:solidFill>
                <a:effectLst/>
                <a:uLnTx/>
                <a:uFillTx/>
                <a:latin typeface="メイリオ"/>
                <a:ea typeface="メイリオ"/>
                <a:cs typeface="+mj-cs"/>
              </a:rPr>
              <a:t>、お申し込み可能な代理店様に一部制限がございますので、事前に弊社担当営業までお問い合わせください。</a:t>
            </a:r>
            <a:endParaRPr kumimoji="1" lang="en-US" altLang="ja-JP" sz="1200" b="0" i="0" u="none" strike="noStrike" kern="1200" cap="none" spc="0" normalizeH="0" baseline="0" noProof="0" dirty="0">
              <a:ln>
                <a:noFill/>
              </a:ln>
              <a:solidFill>
                <a:schemeClr val="accent3"/>
              </a:solidFill>
              <a:effectLst/>
              <a:uLnTx/>
              <a:uFillTx/>
              <a:latin typeface="メイリオ"/>
              <a:ea typeface="メイリオ"/>
              <a:cs typeface="+mj-cs"/>
            </a:endParaRPr>
          </a:p>
        </p:txBody>
      </p:sp>
      <p:sp>
        <p:nvSpPr>
          <p:cNvPr id="42" name="ホームベース 41">
            <a:extLst>
              <a:ext uri="{FF2B5EF4-FFF2-40B4-BE49-F238E27FC236}">
                <a16:creationId xmlns:a16="http://schemas.microsoft.com/office/drawing/2014/main" id="{D0F9C75E-6E4F-F4AC-C0E9-A1C05F029176}"/>
              </a:ext>
            </a:extLst>
          </p:cNvPr>
          <p:cNvSpPr/>
          <p:nvPr/>
        </p:nvSpPr>
        <p:spPr>
          <a:xfrm>
            <a:off x="9607855" y="3005688"/>
            <a:ext cx="1844421"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請求書発行</a:t>
            </a:r>
          </a:p>
        </p:txBody>
      </p:sp>
      <p:sp>
        <p:nvSpPr>
          <p:cNvPr id="43" name="ホームベース 42">
            <a:extLst>
              <a:ext uri="{FF2B5EF4-FFF2-40B4-BE49-F238E27FC236}">
                <a16:creationId xmlns:a16="http://schemas.microsoft.com/office/drawing/2014/main" id="{9C1ED48B-3334-4169-C971-7191C3F35133}"/>
              </a:ext>
            </a:extLst>
          </p:cNvPr>
          <p:cNvSpPr/>
          <p:nvPr/>
        </p:nvSpPr>
        <p:spPr>
          <a:xfrm>
            <a:off x="8247978" y="3005688"/>
            <a:ext cx="1844421"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納品・掲載</a:t>
            </a:r>
          </a:p>
        </p:txBody>
      </p:sp>
      <p:sp>
        <p:nvSpPr>
          <p:cNvPr id="44" name="ホームベース 43">
            <a:extLst>
              <a:ext uri="{FF2B5EF4-FFF2-40B4-BE49-F238E27FC236}">
                <a16:creationId xmlns:a16="http://schemas.microsoft.com/office/drawing/2014/main" id="{25F36FD3-3AEE-5769-DA80-B7DF62F7D6A6}"/>
              </a:ext>
            </a:extLst>
          </p:cNvPr>
          <p:cNvSpPr/>
          <p:nvPr/>
        </p:nvSpPr>
        <p:spPr>
          <a:xfrm>
            <a:off x="6609638" y="3005688"/>
            <a:ext cx="2117745"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制作・掲載準備</a:t>
            </a:r>
          </a:p>
        </p:txBody>
      </p:sp>
      <p:sp>
        <p:nvSpPr>
          <p:cNvPr id="45" name="ホームベース 44">
            <a:extLst>
              <a:ext uri="{FF2B5EF4-FFF2-40B4-BE49-F238E27FC236}">
                <a16:creationId xmlns:a16="http://schemas.microsoft.com/office/drawing/2014/main" id="{C5E3B7C3-214B-F522-BE3A-C143DF4DAF0D}"/>
              </a:ext>
            </a:extLst>
          </p:cNvPr>
          <p:cNvSpPr/>
          <p:nvPr/>
        </p:nvSpPr>
        <p:spPr>
          <a:xfrm>
            <a:off x="5158733" y="3005688"/>
            <a:ext cx="1922721" cy="7560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承認メール</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送信</a:t>
            </a:r>
          </a:p>
        </p:txBody>
      </p:sp>
      <p:sp>
        <p:nvSpPr>
          <p:cNvPr id="46" name="ホームベース 45">
            <a:extLst>
              <a:ext uri="{FF2B5EF4-FFF2-40B4-BE49-F238E27FC236}">
                <a16:creationId xmlns:a16="http://schemas.microsoft.com/office/drawing/2014/main" id="{C1133BF0-00B9-D562-D5E3-90BA2973937F}"/>
              </a:ext>
            </a:extLst>
          </p:cNvPr>
          <p:cNvSpPr/>
          <p:nvPr/>
        </p:nvSpPr>
        <p:spPr>
          <a:xfrm>
            <a:off x="3629869" y="3005688"/>
            <a:ext cx="2191977" cy="7560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申し込み内容</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確認・承認</a:t>
            </a:r>
          </a:p>
        </p:txBody>
      </p:sp>
      <p:sp>
        <p:nvSpPr>
          <p:cNvPr id="47" name="ホームベース 46">
            <a:extLst>
              <a:ext uri="{FF2B5EF4-FFF2-40B4-BE49-F238E27FC236}">
                <a16:creationId xmlns:a16="http://schemas.microsoft.com/office/drawing/2014/main" id="{5E8011E2-03D9-00E7-6EC6-43E888338BA1}"/>
              </a:ext>
            </a:extLst>
          </p:cNvPr>
          <p:cNvSpPr/>
          <p:nvPr/>
        </p:nvSpPr>
        <p:spPr>
          <a:xfrm>
            <a:off x="2117592" y="3005688"/>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ja-JP" altLang="en-US" sz="1100" b="1" i="0" u="none" strike="noStrike" kern="0" cap="none" spc="100" normalizeH="0" baseline="0" noProof="0">
              <a:ln>
                <a:noFill/>
              </a:ln>
              <a:solidFill>
                <a:srgbClr val="FFFFFF"/>
              </a:solidFill>
              <a:effectLst/>
              <a:uLnTx/>
              <a:uFillTx/>
              <a:latin typeface="メイリオ"/>
              <a:ea typeface="メイリオ"/>
              <a:cs typeface="+mn-cs"/>
            </a:endParaRPr>
          </a:p>
        </p:txBody>
      </p:sp>
      <p:sp>
        <p:nvSpPr>
          <p:cNvPr id="48" name="ホームベース 47">
            <a:extLst>
              <a:ext uri="{FF2B5EF4-FFF2-40B4-BE49-F238E27FC236}">
                <a16:creationId xmlns:a16="http://schemas.microsoft.com/office/drawing/2014/main" id="{5A0BD3BF-BF04-10F7-F9D8-0C0AF7142235}"/>
              </a:ext>
            </a:extLst>
          </p:cNvPr>
          <p:cNvSpPr/>
          <p:nvPr/>
        </p:nvSpPr>
        <p:spPr>
          <a:xfrm>
            <a:off x="1415480" y="3005688"/>
            <a:ext cx="1734203" cy="7596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申し込みフォーム</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ご連絡</a:t>
            </a:r>
          </a:p>
        </p:txBody>
      </p:sp>
      <p:sp>
        <p:nvSpPr>
          <p:cNvPr id="49" name="ホームベース 48">
            <a:extLst>
              <a:ext uri="{FF2B5EF4-FFF2-40B4-BE49-F238E27FC236}">
                <a16:creationId xmlns:a16="http://schemas.microsoft.com/office/drawing/2014/main" id="{E35AA20B-CF5E-069E-8F30-F9CE686A0E16}"/>
              </a:ext>
            </a:extLst>
          </p:cNvPr>
          <p:cNvSpPr/>
          <p:nvPr/>
        </p:nvSpPr>
        <p:spPr>
          <a:xfrm>
            <a:off x="9607855" y="4256702"/>
            <a:ext cx="1844421"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お支払い</a:t>
            </a:r>
          </a:p>
        </p:txBody>
      </p:sp>
      <p:sp>
        <p:nvSpPr>
          <p:cNvPr id="50" name="ホームベース 49">
            <a:extLst>
              <a:ext uri="{FF2B5EF4-FFF2-40B4-BE49-F238E27FC236}">
                <a16:creationId xmlns:a16="http://schemas.microsoft.com/office/drawing/2014/main" id="{B1D719A0-7B46-64C8-641D-9AB439017D85}"/>
              </a:ext>
            </a:extLst>
          </p:cNvPr>
          <p:cNvSpPr/>
          <p:nvPr/>
        </p:nvSpPr>
        <p:spPr>
          <a:xfrm>
            <a:off x="6609638" y="4256702"/>
            <a:ext cx="3523193"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確認・検収</a:t>
            </a:r>
          </a:p>
        </p:txBody>
      </p:sp>
      <p:sp>
        <p:nvSpPr>
          <p:cNvPr id="51" name="ホームベース 50">
            <a:extLst>
              <a:ext uri="{FF2B5EF4-FFF2-40B4-BE49-F238E27FC236}">
                <a16:creationId xmlns:a16="http://schemas.microsoft.com/office/drawing/2014/main" id="{43D6E12D-C906-71B7-5D85-466DB6E63D15}"/>
              </a:ext>
            </a:extLst>
          </p:cNvPr>
          <p:cNvSpPr/>
          <p:nvPr/>
        </p:nvSpPr>
        <p:spPr>
          <a:xfrm>
            <a:off x="5158733" y="4256702"/>
            <a:ext cx="1922721"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承認メール</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送信</a:t>
            </a:r>
          </a:p>
        </p:txBody>
      </p:sp>
      <p:sp>
        <p:nvSpPr>
          <p:cNvPr id="52" name="ホームベース 51">
            <a:extLst>
              <a:ext uri="{FF2B5EF4-FFF2-40B4-BE49-F238E27FC236}">
                <a16:creationId xmlns:a16="http://schemas.microsoft.com/office/drawing/2014/main" id="{9AE95968-CEB9-C5F7-3A84-1704BD58D4DC}"/>
              </a:ext>
            </a:extLst>
          </p:cNvPr>
          <p:cNvSpPr/>
          <p:nvPr/>
        </p:nvSpPr>
        <p:spPr>
          <a:xfrm>
            <a:off x="3629869" y="4256702"/>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申し込み内容</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確認・承認</a:t>
            </a:r>
          </a:p>
        </p:txBody>
      </p:sp>
      <p:sp>
        <p:nvSpPr>
          <p:cNvPr id="53" name="ホームベース 52">
            <a:extLst>
              <a:ext uri="{FF2B5EF4-FFF2-40B4-BE49-F238E27FC236}">
                <a16:creationId xmlns:a16="http://schemas.microsoft.com/office/drawing/2014/main" id="{B15A7887-A848-BA28-8ADC-30CD91A887CF}"/>
              </a:ext>
            </a:extLst>
          </p:cNvPr>
          <p:cNvSpPr/>
          <p:nvPr/>
        </p:nvSpPr>
        <p:spPr>
          <a:xfrm>
            <a:off x="2563321" y="4256702"/>
            <a:ext cx="1734203"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申し込みフォーム</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確認・申し込み</a:t>
            </a:r>
          </a:p>
        </p:txBody>
      </p:sp>
      <p:cxnSp>
        <p:nvCxnSpPr>
          <p:cNvPr id="54" name="直線コネクタ 53">
            <a:extLst>
              <a:ext uri="{FF2B5EF4-FFF2-40B4-BE49-F238E27FC236}">
                <a16:creationId xmlns:a16="http://schemas.microsoft.com/office/drawing/2014/main" id="{EFED0919-D634-3B8C-2F24-F69556CDF2E5}"/>
              </a:ext>
            </a:extLst>
          </p:cNvPr>
          <p:cNvCxnSpPr>
            <a:cxnSpLocks/>
          </p:cNvCxnSpPr>
          <p:nvPr/>
        </p:nvCxnSpPr>
        <p:spPr>
          <a:xfrm>
            <a:off x="7085176" y="2796651"/>
            <a:ext cx="0" cy="2321906"/>
          </a:xfrm>
          <a:prstGeom prst="line">
            <a:avLst/>
          </a:prstGeom>
          <a:noFill/>
          <a:ln w="34925" cap="flat" cmpd="sng" algn="ctr">
            <a:solidFill>
              <a:srgbClr val="C9002C"/>
            </a:solidFill>
            <a:prstDash val="sysDot"/>
          </a:ln>
          <a:effectLst>
            <a:glow rad="38651">
              <a:srgbClr val="FFFFFF"/>
            </a:glow>
          </a:effectLst>
        </p:spPr>
      </p:cxnSp>
      <p:grpSp>
        <p:nvGrpSpPr>
          <p:cNvPr id="55" name="グループ化 54">
            <a:extLst>
              <a:ext uri="{FF2B5EF4-FFF2-40B4-BE49-F238E27FC236}">
                <a16:creationId xmlns:a16="http://schemas.microsoft.com/office/drawing/2014/main" id="{75C9B440-975C-A8F1-C2D8-3A634D791500}"/>
              </a:ext>
            </a:extLst>
          </p:cNvPr>
          <p:cNvGrpSpPr/>
          <p:nvPr/>
        </p:nvGrpSpPr>
        <p:grpSpPr>
          <a:xfrm>
            <a:off x="6838767" y="2316263"/>
            <a:ext cx="1876415" cy="469804"/>
            <a:chOff x="6757793" y="2283586"/>
            <a:chExt cx="1876415" cy="469804"/>
          </a:xfrm>
        </p:grpSpPr>
        <p:sp>
          <p:nvSpPr>
            <p:cNvPr id="56" name="テキスト ボックス 55">
              <a:extLst>
                <a:ext uri="{FF2B5EF4-FFF2-40B4-BE49-F238E27FC236}">
                  <a16:creationId xmlns:a16="http://schemas.microsoft.com/office/drawing/2014/main" id="{716F571F-76BE-60C9-92ED-A9D49B1DA3C2}"/>
                </a:ext>
              </a:extLst>
            </p:cNvPr>
            <p:cNvSpPr txBox="1"/>
            <p:nvPr/>
          </p:nvSpPr>
          <p:spPr>
            <a:xfrm>
              <a:off x="6757793" y="2285390"/>
              <a:ext cx="1876415" cy="468000"/>
            </a:xfrm>
            <a:prstGeom prst="roundRect">
              <a:avLst>
                <a:gd name="adj" fmla="val 50000"/>
              </a:avLst>
            </a:prstGeom>
            <a:solidFill>
              <a:srgbClr val="FFFFFF"/>
            </a:solidFill>
            <a:ln w="25400">
              <a:solidFill>
                <a:srgbClr val="C9002C"/>
              </a:solidFill>
            </a:ln>
          </p:spPr>
          <p:txBody>
            <a:bodyPr wrap="square" lIns="576000" tIns="36000" bIns="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C9002C"/>
                  </a:solidFill>
                  <a:effectLst/>
                  <a:uLnTx/>
                  <a:uFillTx/>
                  <a:latin typeface="メイリオ"/>
                </a:rPr>
                <a:t>契約成立</a:t>
              </a:r>
            </a:p>
          </p:txBody>
        </p:sp>
        <p:pic>
          <p:nvPicPr>
            <p:cNvPr id="57" name="グラフィックス 56" descr="バッジ: チェックマーク 1 単色塗りつぶし">
              <a:extLst>
                <a:ext uri="{FF2B5EF4-FFF2-40B4-BE49-F238E27FC236}">
                  <a16:creationId xmlns:a16="http://schemas.microsoft.com/office/drawing/2014/main" id="{2ECF2ECA-7756-A92C-6753-16CFA5A54FC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757793" y="2283586"/>
              <a:ext cx="469037" cy="469037"/>
            </a:xfrm>
            <a:prstGeom prst="rect">
              <a:avLst/>
            </a:prstGeom>
          </p:spPr>
        </p:pic>
      </p:grpSp>
      <p:grpSp>
        <p:nvGrpSpPr>
          <p:cNvPr id="58" name="グループ化 57">
            <a:extLst>
              <a:ext uri="{FF2B5EF4-FFF2-40B4-BE49-F238E27FC236}">
                <a16:creationId xmlns:a16="http://schemas.microsoft.com/office/drawing/2014/main" id="{482C01EE-A51B-F3B3-6941-44C25700D96B}"/>
              </a:ext>
            </a:extLst>
          </p:cNvPr>
          <p:cNvGrpSpPr/>
          <p:nvPr/>
        </p:nvGrpSpPr>
        <p:grpSpPr>
          <a:xfrm>
            <a:off x="497907" y="2725521"/>
            <a:ext cx="885476" cy="1130553"/>
            <a:chOff x="455043" y="2752415"/>
            <a:chExt cx="885476" cy="1130553"/>
          </a:xfrm>
        </p:grpSpPr>
        <p:sp>
          <p:nvSpPr>
            <p:cNvPr id="59" name="角丸四角形 58">
              <a:extLst>
                <a:ext uri="{FF2B5EF4-FFF2-40B4-BE49-F238E27FC236}">
                  <a16:creationId xmlns:a16="http://schemas.microsoft.com/office/drawing/2014/main" id="{56D76E18-4185-14EF-6DE1-EF2EA85316D5}"/>
                </a:ext>
              </a:extLst>
            </p:cNvPr>
            <p:cNvSpPr/>
            <p:nvPr/>
          </p:nvSpPr>
          <p:spPr>
            <a:xfrm>
              <a:off x="455043" y="2752415"/>
              <a:ext cx="885476" cy="1036964"/>
            </a:xfrm>
            <a:prstGeom prst="roundRect">
              <a:avLst>
                <a:gd name="adj" fmla="val 2711"/>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latin typeface="メイリオ"/>
                  <a:ea typeface="メイリオ"/>
                  <a:cs typeface="+mn-cs"/>
                </a:rPr>
                <a:t>ヤフー</a:t>
              </a:r>
              <a:endPar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60" name="直角三角形 59">
              <a:extLst>
                <a:ext uri="{FF2B5EF4-FFF2-40B4-BE49-F238E27FC236}">
                  <a16:creationId xmlns:a16="http://schemas.microsoft.com/office/drawing/2014/main" id="{D00AABD5-AB4C-ABB1-839A-D933F2007866}"/>
                </a:ext>
              </a:extLst>
            </p:cNvPr>
            <p:cNvSpPr>
              <a:spLocks noChangeAspect="1"/>
            </p:cNvSpPr>
            <p:nvPr/>
          </p:nvSpPr>
          <p:spPr>
            <a:xfrm rot="10800000">
              <a:off x="462842" y="3779862"/>
              <a:ext cx="157590" cy="103106"/>
            </a:xfrm>
            <a:prstGeom prst="rtTriangle">
              <a:avLst/>
            </a:prstGeom>
            <a:solidFill>
              <a:srgbClr val="C9002C">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grpSp>
      <p:cxnSp>
        <p:nvCxnSpPr>
          <p:cNvPr id="61" name="直線コネクタ 60">
            <a:extLst>
              <a:ext uri="{FF2B5EF4-FFF2-40B4-BE49-F238E27FC236}">
                <a16:creationId xmlns:a16="http://schemas.microsoft.com/office/drawing/2014/main" id="{A3861E69-F46A-0F7E-66B8-834ACFDA24DE}"/>
              </a:ext>
            </a:extLst>
          </p:cNvPr>
          <p:cNvCxnSpPr>
            <a:cxnSpLocks/>
          </p:cNvCxnSpPr>
          <p:nvPr/>
        </p:nvCxnSpPr>
        <p:spPr>
          <a:xfrm>
            <a:off x="2683079" y="4889738"/>
            <a:ext cx="0" cy="519310"/>
          </a:xfrm>
          <a:prstGeom prst="line">
            <a:avLst/>
          </a:prstGeom>
          <a:noFill/>
          <a:ln w="9525" cap="flat" cmpd="sng" algn="ctr">
            <a:solidFill>
              <a:srgbClr val="545454"/>
            </a:solidFill>
            <a:prstDash val="solid"/>
          </a:ln>
          <a:effectLst/>
        </p:spPr>
      </p:cxnSp>
      <p:sp>
        <p:nvSpPr>
          <p:cNvPr id="62" name="円/楕円 61">
            <a:extLst>
              <a:ext uri="{FF2B5EF4-FFF2-40B4-BE49-F238E27FC236}">
                <a16:creationId xmlns:a16="http://schemas.microsoft.com/office/drawing/2014/main" id="{A63E2F34-37E2-AE74-407A-911EB4EB592F}"/>
              </a:ext>
            </a:extLst>
          </p:cNvPr>
          <p:cNvSpPr>
            <a:spLocks noChangeAspect="1"/>
          </p:cNvSpPr>
          <p:nvPr/>
        </p:nvSpPr>
        <p:spPr>
          <a:xfrm>
            <a:off x="2629079" y="4835738"/>
            <a:ext cx="110666" cy="108000"/>
          </a:xfrm>
          <a:prstGeom prst="ellipse">
            <a:avLst/>
          </a:prstGeom>
          <a:solidFill>
            <a:srgbClr val="656565"/>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63" name="タイトル 2">
            <a:extLst>
              <a:ext uri="{FF2B5EF4-FFF2-40B4-BE49-F238E27FC236}">
                <a16:creationId xmlns:a16="http://schemas.microsoft.com/office/drawing/2014/main" id="{0DDD45C3-805D-F371-7E92-EF373822A412}"/>
              </a:ext>
            </a:extLst>
          </p:cNvPr>
          <p:cNvSpPr txBox="1">
            <a:spLocks/>
          </p:cNvSpPr>
          <p:nvPr/>
        </p:nvSpPr>
        <p:spPr>
          <a:xfrm>
            <a:off x="2563321" y="5332320"/>
            <a:ext cx="2511489" cy="1058527"/>
          </a:xfrm>
          <a:prstGeom prst="rect">
            <a:avLst/>
          </a:prstGeom>
          <a:solidFill>
            <a:srgbClr val="FFFFFF"/>
          </a:solidFill>
          <a:ln>
            <a:solidFill>
              <a:srgbClr val="656565"/>
            </a:solidFill>
          </a:ln>
        </p:spPr>
        <p:txBody>
          <a:bodyPr vert="horz" wrap="none" lIns="108000" tIns="144000" rIns="144000" bIns="10800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以下をセット</a:t>
            </a:r>
            <a:r>
              <a:rPr kumimoji="1" lang="ja-JP" altLang="en-US" sz="1100" b="0" i="0" u="none" strike="noStrike" kern="1200" cap="none" spc="0" normalizeH="0" baseline="0" noProof="0">
                <a:ln>
                  <a:noFill/>
                </a:ln>
                <a:solidFill>
                  <a:prstClr val="black">
                    <a:lumMod val="65000"/>
                    <a:lumOff val="35000"/>
                  </a:prstClr>
                </a:solidFill>
                <a:effectLst/>
                <a:uLnTx/>
                <a:uFillTx/>
                <a:latin typeface="メイリオ"/>
                <a:ea typeface="メイリオ"/>
                <a:cs typeface="+mj-cs"/>
              </a:rPr>
              <a:t>で確認いただきます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メイリオ"/>
                <a:ea typeface="メイリオ"/>
                <a:cs typeface="+mj-cs"/>
              </a:rPr>
              <a:t>フォーム</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に</a:t>
            </a:r>
            <a:r>
              <a:rPr kumimoji="1" lang="ja-JP" altLang="en-US" sz="1100" b="0" i="0" u="none" strike="noStrike" kern="1200" cap="none" spc="0" normalizeH="0" baseline="0" noProof="0">
                <a:ln>
                  <a:noFill/>
                </a:ln>
                <a:solidFill>
                  <a:prstClr val="black">
                    <a:lumMod val="65000"/>
                    <a:lumOff val="35000"/>
                  </a:prstClr>
                </a:solidFill>
                <a:effectLst/>
                <a:uLnTx/>
                <a:uFillTx/>
                <a:latin typeface="メイリオ"/>
                <a:ea typeface="メイリオ"/>
                <a:cs typeface="+mj-cs"/>
              </a:rPr>
              <a:t>記載の申し込み</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内容</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メイリオ"/>
                <a:ea typeface="メイリオ"/>
                <a:cs typeface="+mj-cs"/>
              </a:rPr>
              <a:t>商品</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資料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メイリオ"/>
                <a:ea typeface="メイリオ"/>
                <a:cs typeface="+mj-cs"/>
              </a:rPr>
              <a:t>該当</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する約款</a:t>
            </a:r>
          </a:p>
        </p:txBody>
      </p:sp>
      <p:grpSp>
        <p:nvGrpSpPr>
          <p:cNvPr id="64" name="グループ化 63">
            <a:extLst>
              <a:ext uri="{FF2B5EF4-FFF2-40B4-BE49-F238E27FC236}">
                <a16:creationId xmlns:a16="http://schemas.microsoft.com/office/drawing/2014/main" id="{08EDA3D7-C11D-7CA8-0845-3B3D74697D5A}"/>
              </a:ext>
            </a:extLst>
          </p:cNvPr>
          <p:cNvGrpSpPr/>
          <p:nvPr/>
        </p:nvGrpSpPr>
        <p:grpSpPr>
          <a:xfrm>
            <a:off x="497907" y="3985671"/>
            <a:ext cx="885476" cy="1134053"/>
            <a:chOff x="455043" y="4012565"/>
            <a:chExt cx="885476" cy="1134053"/>
          </a:xfrm>
        </p:grpSpPr>
        <p:sp>
          <p:nvSpPr>
            <p:cNvPr id="65" name="直角三角形 64">
              <a:extLst>
                <a:ext uri="{FF2B5EF4-FFF2-40B4-BE49-F238E27FC236}">
                  <a16:creationId xmlns:a16="http://schemas.microsoft.com/office/drawing/2014/main" id="{F702D7FC-0287-CEF7-1C06-687BAC650A5C}"/>
                </a:ext>
              </a:extLst>
            </p:cNvPr>
            <p:cNvSpPr>
              <a:spLocks noChangeAspect="1"/>
            </p:cNvSpPr>
            <p:nvPr/>
          </p:nvSpPr>
          <p:spPr>
            <a:xfrm rot="10800000">
              <a:off x="462842" y="5043512"/>
              <a:ext cx="157590" cy="103106"/>
            </a:xfrm>
            <a:prstGeom prst="rtTriangle">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66" name="角丸四角形 65">
              <a:extLst>
                <a:ext uri="{FF2B5EF4-FFF2-40B4-BE49-F238E27FC236}">
                  <a16:creationId xmlns:a16="http://schemas.microsoft.com/office/drawing/2014/main" id="{7F5D0389-983E-04F3-E8F9-C2E2F9D76003}"/>
                </a:ext>
              </a:extLst>
            </p:cNvPr>
            <p:cNvSpPr/>
            <p:nvPr/>
          </p:nvSpPr>
          <p:spPr>
            <a:xfrm>
              <a:off x="455043" y="4012565"/>
              <a:ext cx="885476" cy="1036964"/>
            </a:xfrm>
            <a:prstGeom prst="roundRect">
              <a:avLst>
                <a:gd name="adj" fmla="val 2711"/>
              </a:avLst>
            </a:prstGeom>
            <a:solidFill>
              <a:srgbClr val="656565"/>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latin typeface="メイリオ"/>
                  <a:ea typeface="メイリオ"/>
                  <a:cs typeface="+mn-cs"/>
                </a:rPr>
                <a:t>代理店様</a:t>
              </a:r>
              <a:endPar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endParaRPr>
            </a:p>
          </p:txBody>
        </p:sp>
      </p:grpSp>
      <p:sp>
        <p:nvSpPr>
          <p:cNvPr id="67" name="直角三角形 66">
            <a:extLst>
              <a:ext uri="{FF2B5EF4-FFF2-40B4-BE49-F238E27FC236}">
                <a16:creationId xmlns:a16="http://schemas.microsoft.com/office/drawing/2014/main" id="{FE0B278B-DCA3-C713-0717-BF439070C0CC}"/>
              </a:ext>
            </a:extLst>
          </p:cNvPr>
          <p:cNvSpPr>
            <a:spLocks noChangeAspect="1"/>
          </p:cNvSpPr>
          <p:nvPr/>
        </p:nvSpPr>
        <p:spPr>
          <a:xfrm rot="10800000">
            <a:off x="1197343" y="2761542"/>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68" name="直角三角形 67">
            <a:extLst>
              <a:ext uri="{FF2B5EF4-FFF2-40B4-BE49-F238E27FC236}">
                <a16:creationId xmlns:a16="http://schemas.microsoft.com/office/drawing/2014/main" id="{C5699301-9B7E-4C49-A280-2EAA9851CFD7}"/>
              </a:ext>
            </a:extLst>
          </p:cNvPr>
          <p:cNvSpPr>
            <a:spLocks noChangeAspect="1"/>
          </p:cNvSpPr>
          <p:nvPr/>
        </p:nvSpPr>
        <p:spPr>
          <a:xfrm rot="10800000">
            <a:off x="1197343" y="4023109"/>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cxnSp>
        <p:nvCxnSpPr>
          <p:cNvPr id="69" name="直線コネクタ 68">
            <a:extLst>
              <a:ext uri="{FF2B5EF4-FFF2-40B4-BE49-F238E27FC236}">
                <a16:creationId xmlns:a16="http://schemas.microsoft.com/office/drawing/2014/main" id="{710A98F0-1265-26D0-6A75-B2B69503C605}"/>
              </a:ext>
            </a:extLst>
          </p:cNvPr>
          <p:cNvCxnSpPr/>
          <p:nvPr/>
        </p:nvCxnSpPr>
        <p:spPr>
          <a:xfrm>
            <a:off x="620432" y="3393106"/>
            <a:ext cx="576000" cy="0"/>
          </a:xfrm>
          <a:prstGeom prst="line">
            <a:avLst/>
          </a:prstGeom>
          <a:noFill/>
          <a:ln w="12700" cap="flat" cmpd="sng" algn="ctr">
            <a:solidFill>
              <a:srgbClr val="FFFFFF"/>
            </a:solidFill>
            <a:prstDash val="solid"/>
          </a:ln>
          <a:effectLst/>
        </p:spPr>
      </p:cxnSp>
      <p:cxnSp>
        <p:nvCxnSpPr>
          <p:cNvPr id="70" name="直線コネクタ 69">
            <a:extLst>
              <a:ext uri="{FF2B5EF4-FFF2-40B4-BE49-F238E27FC236}">
                <a16:creationId xmlns:a16="http://schemas.microsoft.com/office/drawing/2014/main" id="{14FC37FC-D218-CB18-38B8-2167C89BF7F5}"/>
              </a:ext>
            </a:extLst>
          </p:cNvPr>
          <p:cNvCxnSpPr/>
          <p:nvPr/>
        </p:nvCxnSpPr>
        <p:spPr>
          <a:xfrm>
            <a:off x="597070" y="4668199"/>
            <a:ext cx="576000" cy="0"/>
          </a:xfrm>
          <a:prstGeom prst="line">
            <a:avLst/>
          </a:prstGeom>
          <a:noFill/>
          <a:ln w="12700" cap="flat" cmpd="sng" algn="ctr">
            <a:solidFill>
              <a:srgbClr val="FFFFFF"/>
            </a:solidFill>
            <a:prstDash val="solid"/>
          </a:ln>
          <a:effectLst/>
        </p:spPr>
      </p:cxnSp>
    </p:spTree>
    <p:extLst>
      <p:ext uri="{BB962C8B-B14F-4D97-AF65-F5344CB8AC3E}">
        <p14:creationId xmlns:p14="http://schemas.microsoft.com/office/powerpoint/2010/main" val="42172203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注意事項</a:t>
            </a:r>
            <a:endParaRPr kumimoji="1" lang="ja-JP" altLang="en-US" dirty="0"/>
          </a:p>
        </p:txBody>
      </p:sp>
      <p:sp>
        <p:nvSpPr>
          <p:cNvPr id="5" name="Rectangle 46">
            <a:extLst>
              <a:ext uri="{FF2B5EF4-FFF2-40B4-BE49-F238E27FC236}">
                <a16:creationId xmlns:a16="http://schemas.microsoft.com/office/drawing/2014/main" id="{E2799D65-7DD4-B4F7-4600-D6AD5963B084}"/>
              </a:ext>
            </a:extLst>
          </p:cNvPr>
          <p:cNvSpPr>
            <a:spLocks noChangeArrowheads="1"/>
          </p:cNvSpPr>
          <p:nvPr/>
        </p:nvSpPr>
        <p:spPr bwMode="auto">
          <a:xfrm>
            <a:off x="479425" y="1082287"/>
            <a:ext cx="11233150" cy="5552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lnSpc>
                <a:spcPct val="110000"/>
              </a:lnSpc>
              <a:spcBef>
                <a:spcPct val="0"/>
              </a:spcBef>
              <a:buFontTx/>
              <a:buNone/>
            </a:pPr>
            <a:r>
              <a:rPr lang="ja-JP" altLang="en-US" sz="1600" dirty="0">
                <a:solidFill>
                  <a:schemeClr val="accent3"/>
                </a:solidFill>
                <a:latin typeface="メイリオ"/>
                <a:ea typeface="メイリオ"/>
              </a:rPr>
              <a:t>■</a:t>
            </a:r>
            <a:r>
              <a:rPr lang="ja-JP" altLang="en-US" sz="600" dirty="0">
                <a:solidFill>
                  <a:schemeClr val="accent3"/>
                </a:solidFill>
                <a:latin typeface="メイリオ"/>
                <a:ea typeface="メイリオ"/>
              </a:rPr>
              <a:t>　</a:t>
            </a:r>
            <a:r>
              <a:rPr lang="ja-JP" altLang="en-US" sz="1600" dirty="0">
                <a:solidFill>
                  <a:schemeClr val="accent3"/>
                </a:solidFill>
                <a:latin typeface="メイリオ"/>
                <a:ea typeface="メイリオ"/>
              </a:rPr>
              <a:t>編集・制作</a:t>
            </a:r>
            <a:endParaRPr lang="en-US" altLang="ja-JP" sz="1600" dirty="0">
              <a:solidFill>
                <a:schemeClr val="accent3"/>
              </a:solidFill>
              <a:latin typeface="メイリオ"/>
              <a:ea typeface="メイリオ"/>
            </a:endParaRPr>
          </a:p>
          <a:p>
            <a:pPr marL="346950" lvl="1" indent="-105750" eaLnBrk="1" hangingPunct="1">
              <a:lnSpc>
                <a:spcPct val="110000"/>
              </a:lnSpc>
              <a:spcBef>
                <a:spcPct val="0"/>
              </a:spcBef>
              <a:buSzPct val="70000"/>
              <a:buFont typeface="Arial" panose="020B0604020202020204" pitchFamily="34" charset="0"/>
              <a:buChar char="•"/>
            </a:pPr>
            <a:r>
              <a:rPr lang="ja-JP" altLang="en-US" sz="1200" dirty="0">
                <a:solidFill>
                  <a:schemeClr val="accent3"/>
                </a:solidFill>
                <a:latin typeface="メイリオ" panose="020B0604030504040204" pitchFamily="50" charset="-128"/>
                <a:ea typeface="メイリオ" panose="020B0604030504040204" pitchFamily="50" charset="-128"/>
              </a:rPr>
              <a:t>企画内容は申込者・広告主様とヤフーとの間で協議の上決定し、最終的な編集権はヤフーに帰属します。</a:t>
            </a:r>
            <a:endParaRPr lang="en-US" altLang="ja-JP" sz="1200" dirty="0">
              <a:solidFill>
                <a:schemeClr val="accent3"/>
              </a:solidFill>
              <a:latin typeface="メイリオ" panose="020B0604030504040204" pitchFamily="50" charset="-128"/>
              <a:ea typeface="メイリオ" panose="020B0604030504040204" pitchFamily="50" charset="-128"/>
            </a:endParaRPr>
          </a:p>
          <a:p>
            <a:pPr marL="346950" lvl="1" indent="-105750" eaLnBrk="1" hangingPunct="1">
              <a:lnSpc>
                <a:spcPct val="110000"/>
              </a:lnSpc>
              <a:spcBef>
                <a:spcPct val="0"/>
              </a:spcBef>
              <a:buSzPct val="70000"/>
              <a:buFont typeface="Arial" panose="020B0604020202020204" pitchFamily="34" charset="0"/>
              <a:buChar char="•"/>
            </a:pPr>
            <a:r>
              <a:rPr lang="ja-JP" altLang="en-US" sz="1200" dirty="0">
                <a:solidFill>
                  <a:schemeClr val="accent3"/>
                </a:solidFill>
                <a:latin typeface="メイリオ" panose="020B0604030504040204" pitchFamily="50" charset="-128"/>
                <a:ea typeface="メイリオ" panose="020B0604030504040204" pitchFamily="50" charset="-128"/>
              </a:rPr>
              <a:t>申込者・広告主様より提供いただく製品画像等の素材については第三者の権利を侵害するものではないこと、および記載内容に係わる財産権全ての権利処理が完了していること、情報の正確性についてヤフーに対して保証いただくものとします。</a:t>
            </a:r>
            <a:endParaRPr lang="en-US" altLang="ja-JP" sz="1200" dirty="0">
              <a:solidFill>
                <a:schemeClr val="accent3"/>
              </a:solidFill>
              <a:latin typeface="メイリオ" panose="020B0604030504040204" pitchFamily="50" charset="-128"/>
              <a:ea typeface="メイリオ" panose="020B0604030504040204" pitchFamily="50" charset="-128"/>
            </a:endParaRPr>
          </a:p>
          <a:p>
            <a:pPr marL="346950" lvl="1" indent="-105750" eaLnBrk="1" hangingPunct="1">
              <a:lnSpc>
                <a:spcPct val="110000"/>
              </a:lnSpc>
              <a:spcBef>
                <a:spcPct val="0"/>
              </a:spcBef>
              <a:buSzPct val="70000"/>
              <a:buFont typeface="Arial" panose="020B0604020202020204" pitchFamily="34" charset="0"/>
              <a:buChar char="•"/>
              <a:defRPr/>
            </a:pPr>
            <a:r>
              <a:rPr lang="ja-JP" altLang="en-US" sz="1200" dirty="0">
                <a:solidFill>
                  <a:schemeClr val="accent3"/>
                </a:solidFill>
                <a:latin typeface="メイリオ" panose="020B0604030504040204" pitchFamily="50" charset="-128"/>
                <a:ea typeface="メイリオ" panose="020B0604030504040204" pitchFamily="50" charset="-128"/>
              </a:rPr>
              <a:t>企画ページ上には「</a:t>
            </a:r>
            <a:r>
              <a:rPr lang="en-US" altLang="ja-JP" sz="1200" dirty="0">
                <a:solidFill>
                  <a:schemeClr val="accent3"/>
                </a:solidFill>
                <a:latin typeface="メイリオ" panose="020B0604030504040204" pitchFamily="50" charset="-128"/>
                <a:ea typeface="メイリオ" panose="020B0604030504040204" pitchFamily="50" charset="-128"/>
              </a:rPr>
              <a:t>Yahoo! JAPAN PR</a:t>
            </a:r>
            <a:r>
              <a:rPr lang="ja-JP" altLang="en-US" sz="1200" dirty="0">
                <a:solidFill>
                  <a:schemeClr val="accent3"/>
                </a:solidFill>
                <a:latin typeface="メイリオ" panose="020B0604030504040204" pitchFamily="50" charset="-128"/>
                <a:ea typeface="メイリオ" panose="020B0604030504040204" pitchFamily="50" charset="-128"/>
              </a:rPr>
              <a:t>企画」の表記と 「提供：○○」のスポンサークレジット、掲載期間の掲載が必須となります。</a:t>
            </a:r>
            <a:endParaRPr lang="en-US" altLang="ja-JP" sz="1200" dirty="0">
              <a:solidFill>
                <a:schemeClr val="accent3"/>
              </a:solidFill>
              <a:latin typeface="メイリオ" panose="020B0604030504040204" pitchFamily="50" charset="-128"/>
              <a:ea typeface="メイリオ" panose="020B0604030504040204" pitchFamily="50" charset="-128"/>
            </a:endParaRPr>
          </a:p>
          <a:p>
            <a:pPr marL="346950" lvl="1" indent="-105750" eaLnBrk="1" hangingPunct="1">
              <a:lnSpc>
                <a:spcPct val="110000"/>
              </a:lnSpc>
              <a:spcBef>
                <a:spcPct val="0"/>
              </a:spcBef>
              <a:buSzPct val="70000"/>
              <a:buFont typeface="Arial" panose="020B0604020202020204" pitchFamily="34" charset="0"/>
              <a:buChar char="•"/>
              <a:defRPr/>
            </a:pPr>
            <a:r>
              <a:rPr lang="ja-JP" altLang="en-US" sz="1200" dirty="0">
                <a:solidFill>
                  <a:schemeClr val="accent3"/>
                </a:solidFill>
                <a:latin typeface="メイリオ"/>
                <a:ea typeface="メイリオ"/>
              </a:rPr>
              <a:t>通信環境が低速の場合、ダイアログ表示により動画のスキップが選択可能になることをご了承ください。　</a:t>
            </a:r>
            <a:endParaRPr lang="en-US" altLang="ja-JP" sz="1200" dirty="0">
              <a:solidFill>
                <a:schemeClr val="accent3"/>
              </a:solidFill>
              <a:latin typeface="メイリオ"/>
              <a:ea typeface="メイリオ"/>
            </a:endParaRPr>
          </a:p>
          <a:p>
            <a:pPr marL="346950" lvl="1" indent="-105750" eaLnBrk="1" hangingPunct="1">
              <a:lnSpc>
                <a:spcPct val="110000"/>
              </a:lnSpc>
              <a:spcBef>
                <a:spcPct val="0"/>
              </a:spcBef>
              <a:buSzPct val="70000"/>
              <a:buFont typeface="Arial" panose="020B0604020202020204" pitchFamily="34" charset="0"/>
              <a:buChar char="•"/>
              <a:defRPr/>
            </a:pPr>
            <a:endParaRPr lang="en-US" altLang="ja-JP" sz="600" dirty="0">
              <a:solidFill>
                <a:schemeClr val="accent3"/>
              </a:solidFill>
              <a:latin typeface="メイリオ" panose="020B0604030504040204" pitchFamily="50" charset="-128"/>
              <a:ea typeface="メイリオ" panose="020B0604030504040204" pitchFamily="50" charset="-128"/>
            </a:endParaRPr>
          </a:p>
          <a:p>
            <a:pPr eaLnBrk="1" hangingPunct="1">
              <a:lnSpc>
                <a:spcPct val="110000"/>
              </a:lnSpc>
              <a:spcBef>
                <a:spcPct val="0"/>
              </a:spcBef>
              <a:buFontTx/>
              <a:buNone/>
            </a:pPr>
            <a:r>
              <a:rPr lang="ja-JP" altLang="en-US" sz="1600" dirty="0">
                <a:solidFill>
                  <a:schemeClr val="accent3"/>
                </a:solidFill>
                <a:latin typeface="メイリオ"/>
                <a:ea typeface="メイリオ"/>
              </a:rPr>
              <a:t>■</a:t>
            </a:r>
            <a:r>
              <a:rPr lang="ja-JP" altLang="en-US" sz="600" dirty="0">
                <a:solidFill>
                  <a:schemeClr val="accent3"/>
                </a:solidFill>
                <a:latin typeface="メイリオ"/>
                <a:ea typeface="メイリオ"/>
              </a:rPr>
              <a:t>　</a:t>
            </a:r>
            <a:r>
              <a:rPr lang="ja-JP" altLang="en-US" sz="1600" dirty="0">
                <a:solidFill>
                  <a:schemeClr val="accent3"/>
                </a:solidFill>
                <a:latin typeface="メイリオ"/>
                <a:ea typeface="メイリオ"/>
              </a:rPr>
              <a:t>災害情報告知モジュールの掲載</a:t>
            </a:r>
            <a:endParaRPr lang="en-US" altLang="ja-JP" sz="1600" dirty="0">
              <a:solidFill>
                <a:schemeClr val="accent3"/>
              </a:solidFill>
              <a:latin typeface="メイリオ"/>
              <a:ea typeface="メイリオ"/>
            </a:endParaRPr>
          </a:p>
          <a:p>
            <a:pPr marL="346950" lvl="1" indent="-105750" eaLnBrk="1" hangingPunct="1">
              <a:lnSpc>
                <a:spcPct val="110000"/>
              </a:lnSpc>
              <a:spcBef>
                <a:spcPct val="0"/>
              </a:spcBef>
              <a:buSzPct val="70000"/>
              <a:buFont typeface="Arial" panose="020B0604020202020204" pitchFamily="34" charset="0"/>
              <a:buChar char="•"/>
              <a:defRPr/>
            </a:pPr>
            <a:r>
              <a:rPr lang="ja-JP" altLang="en-US" sz="1200" dirty="0">
                <a:solidFill>
                  <a:schemeClr val="accent3"/>
                </a:solidFill>
                <a:latin typeface="メイリオ" panose="020B0604030504040204" pitchFamily="50" charset="-128"/>
                <a:ea typeface="メイリオ" panose="020B0604030504040204" pitchFamily="50" charset="-128"/>
              </a:rPr>
              <a:t>地震、津波、その他有事が発生した際、ヤフーを利用するお客様に対して速やかに災害情報をお伝えするために、企画ページについても、ページ上部に災害情報告知モジュールの掲載を行います。</a:t>
            </a:r>
            <a:br>
              <a:rPr lang="en-US" altLang="ja-JP" sz="1200" dirty="0">
                <a:solidFill>
                  <a:schemeClr val="accent3"/>
                </a:solidFill>
                <a:latin typeface="メイリオ" panose="020B0604030504040204" pitchFamily="50" charset="-128"/>
                <a:ea typeface="メイリオ" panose="020B0604030504040204" pitchFamily="50" charset="-128"/>
              </a:rPr>
            </a:br>
            <a:r>
              <a:rPr lang="en-US" altLang="ja-JP" sz="1000" dirty="0">
                <a:solidFill>
                  <a:schemeClr val="accent3"/>
                </a:solidFill>
                <a:latin typeface="メイリオ" panose="020B0604030504040204" pitchFamily="50" charset="-128"/>
                <a:ea typeface="メイリオ" panose="020B0604030504040204" pitchFamily="50" charset="-128"/>
              </a:rPr>
              <a:t>※</a:t>
            </a:r>
            <a:r>
              <a:rPr lang="ja-JP" altLang="en-US" sz="1000" dirty="0">
                <a:solidFill>
                  <a:schemeClr val="accent3"/>
                </a:solidFill>
                <a:latin typeface="メイリオ" panose="020B0604030504040204" pitchFamily="50" charset="-128"/>
                <a:ea typeface="メイリオ" panose="020B0604030504040204" pitchFamily="50" charset="-128"/>
              </a:rPr>
              <a:t>掲載方法（場所、内容、タイミングと期間など）は、ヤフーの統一運用ルールにしたがいます。</a:t>
            </a:r>
          </a:p>
          <a:p>
            <a:pPr marL="241200" lvl="1" indent="0" eaLnBrk="1" hangingPunct="1">
              <a:lnSpc>
                <a:spcPct val="110000"/>
              </a:lnSpc>
              <a:spcBef>
                <a:spcPct val="0"/>
              </a:spcBef>
              <a:buSzPct val="70000"/>
              <a:buFontTx/>
              <a:buNone/>
              <a:defRPr/>
            </a:pPr>
            <a:endParaRPr lang="en-US" altLang="ja-JP" sz="600" dirty="0">
              <a:solidFill>
                <a:schemeClr val="accent3"/>
              </a:solidFill>
              <a:latin typeface="メイリオ"/>
              <a:ea typeface="メイリオ"/>
            </a:endParaRPr>
          </a:p>
          <a:p>
            <a:pPr eaLnBrk="1" hangingPunct="1">
              <a:lnSpc>
                <a:spcPct val="110000"/>
              </a:lnSpc>
              <a:spcBef>
                <a:spcPct val="0"/>
              </a:spcBef>
              <a:buFontTx/>
              <a:buNone/>
            </a:pPr>
            <a:r>
              <a:rPr lang="ja-JP" altLang="en-US" sz="1600" dirty="0">
                <a:solidFill>
                  <a:schemeClr val="accent3"/>
                </a:solidFill>
                <a:latin typeface="メイリオ"/>
                <a:ea typeface="メイリオ"/>
              </a:rPr>
              <a:t>■</a:t>
            </a:r>
            <a:r>
              <a:rPr lang="ja-JP" altLang="en-US" sz="600" dirty="0">
                <a:solidFill>
                  <a:schemeClr val="accent3"/>
                </a:solidFill>
                <a:latin typeface="メイリオ"/>
                <a:ea typeface="メイリオ"/>
              </a:rPr>
              <a:t>　</a:t>
            </a:r>
            <a:r>
              <a:rPr lang="ja-JP" altLang="en-US" sz="1600" dirty="0">
                <a:solidFill>
                  <a:schemeClr val="accent3"/>
                </a:solidFill>
                <a:latin typeface="メイリオ"/>
                <a:ea typeface="メイリオ"/>
              </a:rPr>
              <a:t>誘導広告</a:t>
            </a:r>
          </a:p>
          <a:p>
            <a:pPr marL="345600" indent="-104400" eaLnBrk="1" hangingPunct="1">
              <a:lnSpc>
                <a:spcPct val="110000"/>
              </a:lnSpc>
              <a:spcBef>
                <a:spcPct val="0"/>
              </a:spcBef>
              <a:buSzPct val="70000"/>
              <a:buFont typeface="Arial" panose="020B0604020202020204" pitchFamily="34" charset="0"/>
              <a:buChar char="•"/>
              <a:defRPr/>
            </a:pPr>
            <a:r>
              <a:rPr lang="ja-JP" altLang="en-US" sz="1200" dirty="0">
                <a:solidFill>
                  <a:schemeClr val="accent3"/>
                </a:solidFill>
                <a:latin typeface="メイリオ" panose="020B0604030504040204" pitchFamily="50" charset="-128"/>
                <a:ea typeface="メイリオ" panose="020B0604030504040204" pitchFamily="50" charset="-128"/>
              </a:rPr>
              <a:t>誘導広告の広告クリエイティブは代理店様・広告主様でいただきます。制作の際、以下を遵守願います。</a:t>
            </a:r>
            <a:endParaRPr lang="en-US" altLang="ja-JP" sz="1200" dirty="0">
              <a:solidFill>
                <a:schemeClr val="accent3"/>
              </a:solidFill>
              <a:latin typeface="メイリオ" panose="020B0604030504040204" pitchFamily="50" charset="-128"/>
              <a:ea typeface="メイリオ" panose="020B0604030504040204" pitchFamily="50" charset="-128"/>
            </a:endParaRPr>
          </a:p>
          <a:p>
            <a:pPr marL="345600" indent="-104400" eaLnBrk="1" hangingPunct="1">
              <a:lnSpc>
                <a:spcPct val="110000"/>
              </a:lnSpc>
              <a:spcBef>
                <a:spcPct val="0"/>
              </a:spcBef>
              <a:buSzPct val="70000"/>
              <a:buFont typeface="Arial" panose="020B0604020202020204" pitchFamily="34" charset="0"/>
              <a:buChar char="•"/>
              <a:defRPr/>
            </a:pPr>
            <a:r>
              <a:rPr lang="ja-JP" altLang="en-US" sz="1200" dirty="0">
                <a:solidFill>
                  <a:schemeClr val="accent3"/>
                </a:solidFill>
                <a:latin typeface="メイリオ" panose="020B0604030504040204" pitchFamily="50" charset="-128"/>
                <a:ea typeface="メイリオ" panose="020B0604030504040204" pitchFamily="50" charset="-128"/>
              </a:rPr>
              <a:t>入稿規定：もくじ　</a:t>
            </a:r>
            <a:r>
              <a:rPr lang="en-US" altLang="ja-JP" sz="1200" dirty="0">
                <a:solidFill>
                  <a:schemeClr val="accent5"/>
                </a:solidFill>
                <a:latin typeface="メイリオ" panose="020B0604030504040204" pitchFamily="50" charset="-128"/>
                <a:ea typeface="メイリオ" panose="020B0604030504040204" pitchFamily="50" charset="-128"/>
                <a:hlinkClick r:id="rId2">
                  <a:extLst>
                    <a:ext uri="{A12FA001-AC4F-418D-AE19-62706E023703}">
                      <ahyp:hlinkClr xmlns:ahyp="http://schemas.microsoft.com/office/drawing/2018/hyperlinkcolor" val="tx"/>
                    </a:ext>
                  </a:extLst>
                </a:hlinkClick>
              </a:rPr>
              <a:t>https://ads-help.yahoo.co.jp/yahooads/guideline/articledetail?lan=ja&amp;aid=1493&amp;o=default</a:t>
            </a:r>
            <a:br>
              <a:rPr lang="en-US" altLang="ja-JP" sz="1200" dirty="0">
                <a:solidFill>
                  <a:schemeClr val="accent3"/>
                </a:solidFill>
                <a:latin typeface="メイリオ" panose="020B0604030504040204" pitchFamily="50" charset="-128"/>
                <a:ea typeface="メイリオ" panose="020B0604030504040204" pitchFamily="50" charset="-128"/>
              </a:rPr>
            </a:br>
            <a:r>
              <a:rPr lang="ja-JP" altLang="en-US" sz="1200" dirty="0">
                <a:solidFill>
                  <a:schemeClr val="accent3"/>
                </a:solidFill>
                <a:latin typeface="メイリオ" panose="020B0604030504040204" pitchFamily="50" charset="-128"/>
                <a:ea typeface="メイリオ" panose="020B0604030504040204" pitchFamily="50" charset="-128"/>
              </a:rPr>
              <a:t>誘導広告の該当の広告仕様をご確認ください。なお、スマートフォンについては静止画のみ対応可となります。</a:t>
            </a:r>
            <a:br>
              <a:rPr lang="en-US" altLang="ja-JP" sz="1200" dirty="0">
                <a:solidFill>
                  <a:schemeClr val="accent3"/>
                </a:solidFill>
                <a:latin typeface="メイリオ" panose="020B0604030504040204" pitchFamily="50" charset="-128"/>
                <a:ea typeface="メイリオ" panose="020B0604030504040204" pitchFamily="50" charset="-128"/>
              </a:rPr>
            </a:br>
            <a:r>
              <a:rPr lang="ja-JP" altLang="en-US" sz="1200" dirty="0">
                <a:solidFill>
                  <a:schemeClr val="accent3"/>
                </a:solidFill>
                <a:latin typeface="メイリオ" panose="020B0604030504040204" pitchFamily="50" charset="-128"/>
                <a:ea typeface="メイリオ" panose="020B0604030504040204" pitchFamily="50" charset="-128"/>
              </a:rPr>
              <a:t>また、「誘導広告上の表記ガイドライン」の内容を遵守願います。</a:t>
            </a:r>
            <a:endParaRPr lang="en-US" altLang="ja-JP" sz="1200" dirty="0">
              <a:solidFill>
                <a:schemeClr val="accent3"/>
              </a:solidFill>
              <a:latin typeface="メイリオ" panose="020B0604030504040204" pitchFamily="50" charset="-128"/>
              <a:ea typeface="メイリオ" panose="020B0604030504040204" pitchFamily="50" charset="-128"/>
            </a:endParaRPr>
          </a:p>
          <a:p>
            <a:pPr marL="345600" indent="-104400" eaLnBrk="1" hangingPunct="1">
              <a:lnSpc>
                <a:spcPct val="110000"/>
              </a:lnSpc>
              <a:spcBef>
                <a:spcPct val="0"/>
              </a:spcBef>
              <a:buSzPct val="70000"/>
              <a:buFont typeface="Arial" panose="020B0604020202020204" pitchFamily="34" charset="0"/>
              <a:buChar char="•"/>
              <a:defRPr/>
            </a:pPr>
            <a:endParaRPr lang="en-US" altLang="ja-JP" sz="600" dirty="0">
              <a:solidFill>
                <a:schemeClr val="accent3"/>
              </a:solidFill>
              <a:latin typeface="メイリオ"/>
              <a:ea typeface="メイリオ"/>
            </a:endParaRPr>
          </a:p>
          <a:p>
            <a:pPr marL="0" indent="0" eaLnBrk="1" hangingPunct="1">
              <a:lnSpc>
                <a:spcPct val="110000"/>
              </a:lnSpc>
              <a:spcBef>
                <a:spcPct val="0"/>
              </a:spcBef>
              <a:buFontTx/>
              <a:buNone/>
            </a:pPr>
            <a:r>
              <a:rPr lang="ja-JP" altLang="en-US" sz="1600" dirty="0">
                <a:solidFill>
                  <a:schemeClr val="accent3"/>
                </a:solidFill>
                <a:latin typeface="メイリオ"/>
                <a:ea typeface="メイリオ"/>
              </a:rPr>
              <a:t>■</a:t>
            </a:r>
            <a:r>
              <a:rPr lang="ja-JP" altLang="en-US" sz="600" dirty="0">
                <a:solidFill>
                  <a:schemeClr val="accent3"/>
                </a:solidFill>
                <a:latin typeface="メイリオ"/>
                <a:ea typeface="メイリオ"/>
              </a:rPr>
              <a:t>　</a:t>
            </a:r>
            <a:r>
              <a:rPr lang="ja-JP" altLang="en-US" sz="1600" dirty="0">
                <a:solidFill>
                  <a:schemeClr val="accent3"/>
                </a:solidFill>
                <a:latin typeface="メイリオ"/>
                <a:ea typeface="メイリオ"/>
              </a:rPr>
              <a:t>効果計測用</a:t>
            </a:r>
            <a:r>
              <a:rPr lang="en-US" altLang="ja-JP" sz="1600" dirty="0">
                <a:solidFill>
                  <a:schemeClr val="accent3"/>
                </a:solidFill>
                <a:latin typeface="メイリオ"/>
                <a:ea typeface="メイリオ"/>
              </a:rPr>
              <a:t>URL</a:t>
            </a:r>
          </a:p>
          <a:p>
            <a:pPr marL="345600" indent="-104400" eaLnBrk="1" hangingPunct="1">
              <a:lnSpc>
                <a:spcPct val="110000"/>
              </a:lnSpc>
              <a:spcBef>
                <a:spcPct val="0"/>
              </a:spcBef>
              <a:buSzPct val="70000"/>
              <a:buFont typeface="Arial" panose="020B0604020202020204" pitchFamily="34" charset="0"/>
              <a:buChar char="•"/>
            </a:pPr>
            <a:r>
              <a:rPr lang="ja-JP" altLang="en-US" sz="1200" dirty="0">
                <a:solidFill>
                  <a:schemeClr val="accent3"/>
                </a:solidFill>
                <a:latin typeface="メイリオ" panose="020B0604030504040204" pitchFamily="50" charset="-128"/>
                <a:ea typeface="メイリオ" panose="020B0604030504040204" pitchFamily="50" charset="-128"/>
              </a:rPr>
              <a:t>セキュリティ等の観点から、下記いずれの場合もリンク先への効果計測用のパラメータ付き</a:t>
            </a:r>
            <a:r>
              <a:rPr lang="en-US" altLang="ja-JP" sz="1200" dirty="0">
                <a:solidFill>
                  <a:schemeClr val="accent3"/>
                </a:solidFill>
                <a:latin typeface="メイリオ" panose="020B0604030504040204" pitchFamily="50" charset="-128"/>
                <a:ea typeface="メイリオ" panose="020B0604030504040204" pitchFamily="50" charset="-128"/>
              </a:rPr>
              <a:t>URL</a:t>
            </a:r>
            <a:r>
              <a:rPr lang="ja-JP" altLang="en-US" sz="1200" dirty="0">
                <a:solidFill>
                  <a:schemeClr val="accent3"/>
                </a:solidFill>
                <a:latin typeface="メイリオ" panose="020B0604030504040204" pitchFamily="50" charset="-128"/>
                <a:ea typeface="メイリオ" panose="020B0604030504040204" pitchFamily="50" charset="-128"/>
              </a:rPr>
              <a:t>の設定は不可となります。ただし、一部効果計測ベンダーにおいては効果測定データ取扱約款の確認・同意をいただいた上で設定することが可能です。弊社担当営業までご相談ください。</a:t>
            </a:r>
            <a:br>
              <a:rPr lang="en-US" altLang="ja-JP" sz="1200" dirty="0">
                <a:solidFill>
                  <a:schemeClr val="accent3"/>
                </a:solidFill>
                <a:latin typeface="メイリオ" panose="020B0604030504040204" pitchFamily="50" charset="-128"/>
                <a:ea typeface="メイリオ" panose="020B0604030504040204" pitchFamily="50" charset="-128"/>
              </a:rPr>
            </a:br>
            <a:r>
              <a:rPr lang="ja-JP" altLang="en-US" sz="1200" dirty="0">
                <a:solidFill>
                  <a:schemeClr val="accent3"/>
                </a:solidFill>
                <a:latin typeface="メイリオ" panose="020B0604030504040204" pitchFamily="50" charset="-128"/>
                <a:ea typeface="メイリオ" panose="020B0604030504040204" pitchFamily="50" charset="-128"/>
              </a:rPr>
              <a:t>誘導広告→企画ページ ｜ 企画ページ→広告主様サイト</a:t>
            </a:r>
            <a:endParaRPr lang="en-US" altLang="ja-JP" sz="1200" dirty="0">
              <a:solidFill>
                <a:schemeClr val="accent3"/>
              </a:solidFill>
              <a:latin typeface="メイリオ" panose="020B0604030504040204" pitchFamily="50" charset="-128"/>
              <a:ea typeface="メイリオ" panose="020B0604030504040204" pitchFamily="50" charset="-128"/>
            </a:endParaRPr>
          </a:p>
          <a:p>
            <a:pPr marL="345600" indent="-104400" eaLnBrk="1" hangingPunct="1">
              <a:lnSpc>
                <a:spcPct val="110000"/>
              </a:lnSpc>
              <a:spcBef>
                <a:spcPct val="0"/>
              </a:spcBef>
              <a:buSzPct val="70000"/>
              <a:buFont typeface="Arial" panose="020B0604020202020204" pitchFamily="34" charset="0"/>
              <a:buChar char="•"/>
            </a:pPr>
            <a:endParaRPr lang="en-US" altLang="ja-JP" sz="600" dirty="0">
              <a:solidFill>
                <a:schemeClr val="accent3"/>
              </a:solidFill>
              <a:latin typeface="メイリオ"/>
              <a:ea typeface="メイリオ"/>
            </a:endParaRPr>
          </a:p>
          <a:p>
            <a:pPr marL="0" indent="0" eaLnBrk="1" hangingPunct="1">
              <a:lnSpc>
                <a:spcPct val="110000"/>
              </a:lnSpc>
              <a:spcBef>
                <a:spcPct val="0"/>
              </a:spcBef>
              <a:buFontTx/>
              <a:buNone/>
            </a:pPr>
            <a:r>
              <a:rPr lang="ja-JP" altLang="en-US" sz="1600" dirty="0">
                <a:solidFill>
                  <a:schemeClr val="accent3"/>
                </a:solidFill>
                <a:latin typeface="メイリオ"/>
                <a:ea typeface="メイリオ"/>
              </a:rPr>
              <a:t>■ 効果検証レポート</a:t>
            </a:r>
            <a:endParaRPr lang="en-US" altLang="ja-JP" sz="1600" dirty="0">
              <a:solidFill>
                <a:schemeClr val="accent3"/>
              </a:solidFill>
              <a:latin typeface="メイリオ"/>
              <a:ea typeface="メイリオ"/>
            </a:endParaRPr>
          </a:p>
          <a:p>
            <a:pPr marL="345600" indent="-104400" eaLnBrk="1" hangingPunct="1">
              <a:lnSpc>
                <a:spcPct val="110000"/>
              </a:lnSpc>
              <a:spcBef>
                <a:spcPct val="0"/>
              </a:spcBef>
              <a:buSzPct val="70000"/>
              <a:buFont typeface="Arial" panose="020B0604020202020204" pitchFamily="34" charset="0"/>
              <a:buChar char="•"/>
              <a:defRPr/>
            </a:pPr>
            <a:r>
              <a:rPr lang="ja-JP" altLang="en-US" sz="1200" dirty="0">
                <a:solidFill>
                  <a:schemeClr val="accent3"/>
                </a:solidFill>
                <a:latin typeface="メイリオ" panose="020B0604030504040204" pitchFamily="50" charset="-128"/>
                <a:ea typeface="メイリオ" panose="020B0604030504040204" pitchFamily="50" charset="-128"/>
              </a:rPr>
              <a:t>レポートには、ヤフーの管理するお客様の個人情報*</a:t>
            </a:r>
            <a:r>
              <a:rPr lang="en-US" altLang="ja-JP" sz="1200" dirty="0">
                <a:solidFill>
                  <a:schemeClr val="accent3"/>
                </a:solidFill>
                <a:latin typeface="メイリオ" panose="020B0604030504040204" pitchFamily="50" charset="-128"/>
                <a:ea typeface="メイリオ" panose="020B0604030504040204" pitchFamily="50" charset="-128"/>
              </a:rPr>
              <a:t>1</a:t>
            </a:r>
            <a:r>
              <a:rPr lang="ja-JP" altLang="en-US" sz="1200" dirty="0">
                <a:solidFill>
                  <a:schemeClr val="accent3"/>
                </a:solidFill>
                <a:latin typeface="メイリオ" panose="020B0604030504040204" pitchFamily="50" charset="-128"/>
                <a:ea typeface="メイリオ" panose="020B0604030504040204" pitchFamily="50" charset="-128"/>
              </a:rPr>
              <a:t>（個人情報の保護に関する法律に定める個人情報。以下同じ。）が含まれる場合があります。個人情報の保護に関する法律その他の関係法令・ガイドラインを遵守するとともに、善良な管理者の注意をもって適切に取り扱い、不正アクセスおよび不正利用の防止に努めていただくようにお願いいたします。</a:t>
            </a:r>
            <a:br>
              <a:rPr lang="en-US" altLang="ja-JP" sz="1200" dirty="0">
                <a:solidFill>
                  <a:schemeClr val="accent3"/>
                </a:solidFill>
                <a:latin typeface="メイリオ" panose="020B0604030504040204" pitchFamily="50" charset="-128"/>
                <a:ea typeface="メイリオ" panose="020B0604030504040204" pitchFamily="50" charset="-128"/>
              </a:rPr>
            </a:br>
            <a:r>
              <a:rPr lang="ja-JP" altLang="en-US" sz="1000" dirty="0">
                <a:solidFill>
                  <a:schemeClr val="accent3"/>
                </a:solidFill>
                <a:latin typeface="メイリオ" panose="020B0604030504040204" pitchFamily="50" charset="-128"/>
                <a:ea typeface="メイリオ" panose="020B0604030504040204" pitchFamily="50" charset="-128"/>
              </a:rPr>
              <a:t>*</a:t>
            </a:r>
            <a:r>
              <a:rPr lang="en-US" altLang="ja-JP" sz="1000" dirty="0">
                <a:solidFill>
                  <a:schemeClr val="accent3"/>
                </a:solidFill>
                <a:latin typeface="メイリオ" panose="020B0604030504040204" pitchFamily="50" charset="-128"/>
                <a:ea typeface="メイリオ" panose="020B0604030504040204" pitchFamily="50" charset="-128"/>
              </a:rPr>
              <a:t>1.</a:t>
            </a:r>
            <a:r>
              <a:rPr lang="ja-JP" altLang="en-US" sz="1000" dirty="0">
                <a:solidFill>
                  <a:schemeClr val="accent3"/>
                </a:solidFill>
                <a:latin typeface="メイリオ" panose="020B0604030504040204" pitchFamily="50" charset="-128"/>
                <a:ea typeface="メイリオ" panose="020B0604030504040204" pitchFamily="50" charset="-128"/>
              </a:rPr>
              <a:t>例：ユーザーアンケートを実施し自由回答を含む場合、ヤフーにおいて特定の個人を識別することができる情報に該当</a:t>
            </a:r>
            <a:endParaRPr lang="en-US" altLang="ja-JP" sz="1000" dirty="0">
              <a:solidFill>
                <a:schemeClr val="accent3"/>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71385421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注意事項</a:t>
            </a:r>
            <a:endParaRPr kumimoji="1" lang="ja-JP" altLang="en-US" dirty="0"/>
          </a:p>
        </p:txBody>
      </p:sp>
      <p:sp>
        <p:nvSpPr>
          <p:cNvPr id="4" name="Rectangle 46">
            <a:extLst>
              <a:ext uri="{FF2B5EF4-FFF2-40B4-BE49-F238E27FC236}">
                <a16:creationId xmlns:a16="http://schemas.microsoft.com/office/drawing/2014/main" id="{9C7B3497-A571-C104-DE09-6A6C80ADAAE6}"/>
              </a:ext>
            </a:extLst>
          </p:cNvPr>
          <p:cNvSpPr>
            <a:spLocks noChangeArrowheads="1"/>
          </p:cNvSpPr>
          <p:nvPr/>
        </p:nvSpPr>
        <p:spPr bwMode="auto">
          <a:xfrm>
            <a:off x="479425" y="1089025"/>
            <a:ext cx="11233150" cy="2226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lnSpc>
                <a:spcPct val="130000"/>
              </a:lnSpc>
              <a:spcBef>
                <a:spcPct val="0"/>
              </a:spcBef>
              <a:buFontTx/>
              <a:buNone/>
            </a:pPr>
            <a:r>
              <a:rPr lang="ja-JP" altLang="en-US" sz="1600">
                <a:solidFill>
                  <a:srgbClr val="595959"/>
                </a:solidFill>
                <a:latin typeface="メイリオ"/>
                <a:ea typeface="メイリオ"/>
              </a:rPr>
              <a:t>■</a:t>
            </a:r>
            <a:r>
              <a:rPr lang="ja-JP" altLang="en-US" sz="600">
                <a:solidFill>
                  <a:srgbClr val="595959"/>
                </a:solidFill>
                <a:latin typeface="メイリオ"/>
                <a:ea typeface="メイリオ"/>
              </a:rPr>
              <a:t>　</a:t>
            </a:r>
            <a:r>
              <a:rPr lang="ja-JP" altLang="en-US" sz="1600">
                <a:solidFill>
                  <a:srgbClr val="595959"/>
                </a:solidFill>
                <a:latin typeface="メイリオ"/>
                <a:ea typeface="メイリオ"/>
              </a:rPr>
              <a:t>その他</a:t>
            </a:r>
            <a:endParaRPr lang="en-US" altLang="ja-JP" sz="1600" dirty="0">
              <a:solidFill>
                <a:srgbClr val="595959"/>
              </a:solidFill>
              <a:latin typeface="メイリオ"/>
              <a:ea typeface="メイリオ"/>
            </a:endParaRPr>
          </a:p>
          <a:p>
            <a:pPr marL="346950" lvl="1" indent="-105750" eaLnBrk="1" hangingPunct="1">
              <a:lnSpc>
                <a:spcPct val="130000"/>
              </a:lnSpc>
              <a:spcBef>
                <a:spcPct val="0"/>
              </a:spcBef>
              <a:buSzPct val="70000"/>
              <a:buFont typeface="Arial" panose="020B0604020202020204" pitchFamily="34" charset="0"/>
              <a:buChar char="•"/>
            </a:pPr>
            <a:r>
              <a:rPr lang="ja-JP" altLang="en-US" sz="1200">
                <a:solidFill>
                  <a:srgbClr val="595959"/>
                </a:solidFill>
                <a:latin typeface="メイリオ" panose="020B0604030504040204" pitchFamily="50" charset="-128"/>
                <a:ea typeface="メイリオ" panose="020B0604030504040204" pitchFamily="50" charset="-128"/>
              </a:rPr>
              <a:t>当社制作ガイドラインに準じて制作を行います（広告主様および広告会社様からの完パケ納品不可）。</a:t>
            </a:r>
          </a:p>
          <a:p>
            <a:pPr marL="346950" lvl="1" indent="-105750" eaLnBrk="1" hangingPunct="1">
              <a:lnSpc>
                <a:spcPct val="130000"/>
              </a:lnSpc>
              <a:spcBef>
                <a:spcPct val="0"/>
              </a:spcBef>
              <a:buSzPct val="70000"/>
              <a:buFont typeface="Arial" panose="020B0604020202020204" pitchFamily="34" charset="0"/>
              <a:buChar char="•"/>
            </a:pPr>
            <a:r>
              <a:rPr lang="ja-JP" altLang="en-US" sz="1200">
                <a:solidFill>
                  <a:srgbClr val="595959"/>
                </a:solidFill>
                <a:latin typeface="メイリオ" panose="020B0604030504040204" pitchFamily="50" charset="-128"/>
                <a:ea typeface="メイリオ" panose="020B0604030504040204" pitchFamily="50" charset="-128"/>
              </a:rPr>
              <a:t>実制作および、弊社のトップページ、ブランド管理の担当部署による表現確認、動作検証等に時間がかかりますため、お申し込み期限は掲載開始の</a:t>
            </a:r>
            <a:r>
              <a:rPr lang="en-US" altLang="ja-JP" sz="1200" dirty="0">
                <a:solidFill>
                  <a:srgbClr val="595959"/>
                </a:solidFill>
                <a:latin typeface="メイリオ" panose="020B0604030504040204" pitchFamily="50" charset="-128"/>
                <a:ea typeface="メイリオ" panose="020B0604030504040204" pitchFamily="50" charset="-128"/>
              </a:rPr>
              <a:t>2</a:t>
            </a:r>
            <a:r>
              <a:rPr lang="ja-JP" altLang="en-US" sz="1200">
                <a:solidFill>
                  <a:srgbClr val="595959"/>
                </a:solidFill>
                <a:latin typeface="メイリオ" panose="020B0604030504040204" pitchFamily="50" charset="-128"/>
                <a:ea typeface="メイリオ" panose="020B0604030504040204" pitchFamily="50" charset="-128"/>
              </a:rPr>
              <a:t>か月前を目安としてください。また、制作途中にて弊社の仕様に応じて表現、レイアウト変更を行う場合があります。</a:t>
            </a:r>
          </a:p>
          <a:p>
            <a:pPr marL="346950" lvl="1" indent="-105750" eaLnBrk="1" hangingPunct="1">
              <a:lnSpc>
                <a:spcPct val="130000"/>
              </a:lnSpc>
              <a:spcBef>
                <a:spcPct val="0"/>
              </a:spcBef>
              <a:buSzPct val="70000"/>
              <a:buFont typeface="Arial" panose="020B0604020202020204" pitchFamily="34" charset="0"/>
              <a:buChar char="•"/>
            </a:pPr>
            <a:r>
              <a:rPr lang="ja-JP" altLang="en-US" sz="1200">
                <a:solidFill>
                  <a:srgbClr val="595959"/>
                </a:solidFill>
                <a:latin typeface="メイリオ" panose="020B0604030504040204" pitchFamily="50" charset="-128"/>
                <a:ea typeface="メイリオ" panose="020B0604030504040204" pitchFamily="50" charset="-128"/>
              </a:rPr>
              <a:t>正規の</a:t>
            </a:r>
            <a:r>
              <a:rPr lang="en" altLang="ja-JP" sz="1200" dirty="0">
                <a:solidFill>
                  <a:srgbClr val="595959"/>
                </a:solidFill>
                <a:latin typeface="メイリオ" panose="020B0604030504040204" pitchFamily="50" charset="-128"/>
                <a:ea typeface="メイリオ" panose="020B0604030504040204" pitchFamily="50" charset="-128"/>
              </a:rPr>
              <a:t>Yahoo! JAPAN </a:t>
            </a:r>
            <a:r>
              <a:rPr lang="ja-JP" altLang="en-US" sz="1200">
                <a:solidFill>
                  <a:srgbClr val="595959"/>
                </a:solidFill>
                <a:latin typeface="メイリオ" panose="020B0604030504040204" pitchFamily="50" charset="-128"/>
                <a:ea typeface="メイリオ" panose="020B0604030504040204" pitchFamily="50" charset="-128"/>
              </a:rPr>
              <a:t>トップページとは異なる仕様、デザインとなる部分がありますのでご了承ください。　</a:t>
            </a:r>
          </a:p>
          <a:p>
            <a:pPr marL="346950" lvl="1" indent="-105750" eaLnBrk="1" hangingPunct="1">
              <a:lnSpc>
                <a:spcPct val="130000"/>
              </a:lnSpc>
              <a:spcBef>
                <a:spcPct val="0"/>
              </a:spcBef>
              <a:buSzPct val="70000"/>
              <a:buFont typeface="Arial" panose="020B0604020202020204" pitchFamily="34" charset="0"/>
              <a:buChar char="•"/>
            </a:pPr>
            <a:r>
              <a:rPr lang="ja-JP" altLang="en-US" sz="1200">
                <a:solidFill>
                  <a:srgbClr val="595959"/>
                </a:solidFill>
                <a:latin typeface="メイリオ" panose="020B0604030504040204" pitchFamily="50" charset="-128"/>
                <a:ea typeface="メイリオ" panose="020B0604030504040204" pitchFamily="50" charset="-128"/>
              </a:rPr>
              <a:t>原則、掲載期間内における途中更新はお受けできません。</a:t>
            </a:r>
          </a:p>
          <a:p>
            <a:pPr marL="346950" lvl="1" indent="-105750" eaLnBrk="1" hangingPunct="1">
              <a:lnSpc>
                <a:spcPct val="130000"/>
              </a:lnSpc>
              <a:spcBef>
                <a:spcPct val="0"/>
              </a:spcBef>
              <a:buSzPct val="70000"/>
              <a:buFont typeface="Arial" panose="020B0604020202020204" pitchFamily="34" charset="0"/>
              <a:buChar char="•"/>
            </a:pPr>
            <a:r>
              <a:rPr lang="ja-JP" altLang="en-US" sz="1200">
                <a:solidFill>
                  <a:srgbClr val="595959"/>
                </a:solidFill>
                <a:latin typeface="メイリオ" panose="020B0604030504040204" pitchFamily="50" charset="-128"/>
                <a:ea typeface="メイリオ" panose="020B0604030504040204" pitchFamily="50" charset="-128"/>
              </a:rPr>
              <a:t>同期間に掲載可能な案件数を制限させていただいております。空き枠の状況は、弊社営業へお問合わせ下さい。</a:t>
            </a:r>
          </a:p>
          <a:p>
            <a:pPr marL="346950" lvl="1" indent="-105750" eaLnBrk="1" hangingPunct="1">
              <a:lnSpc>
                <a:spcPct val="130000"/>
              </a:lnSpc>
              <a:spcBef>
                <a:spcPct val="0"/>
              </a:spcBef>
              <a:buSzPct val="70000"/>
              <a:buFont typeface="Arial" panose="020B0604020202020204" pitchFamily="34" charset="0"/>
              <a:buChar char="•"/>
            </a:pPr>
            <a:r>
              <a:rPr lang="en-US" altLang="ja-JP" sz="1200" dirty="0">
                <a:solidFill>
                  <a:srgbClr val="595959"/>
                </a:solidFill>
                <a:latin typeface="メイリオ" panose="020B0604030504040204" pitchFamily="50" charset="-128"/>
                <a:ea typeface="メイリオ" panose="020B0604030504040204" pitchFamily="50" charset="-128"/>
              </a:rPr>
              <a:t>1</a:t>
            </a:r>
            <a:r>
              <a:rPr lang="ja-JP" altLang="en-US" sz="1200">
                <a:solidFill>
                  <a:srgbClr val="595959"/>
                </a:solidFill>
                <a:latin typeface="メイリオ" panose="020B0604030504040204" pitchFamily="50" charset="-128"/>
                <a:ea typeface="メイリオ" panose="020B0604030504040204" pitchFamily="50" charset="-128"/>
              </a:rPr>
              <a:t>企画のご発注は、</a:t>
            </a:r>
            <a:r>
              <a:rPr lang="en-US" altLang="ja-JP" sz="1200" dirty="0">
                <a:solidFill>
                  <a:srgbClr val="595959"/>
                </a:solidFill>
                <a:latin typeface="メイリオ" panose="020B0604030504040204" pitchFamily="50" charset="-128"/>
                <a:ea typeface="メイリオ" panose="020B0604030504040204" pitchFamily="50" charset="-128"/>
              </a:rPr>
              <a:t>1</a:t>
            </a:r>
            <a:r>
              <a:rPr lang="ja-JP" altLang="en-US" sz="1200">
                <a:solidFill>
                  <a:srgbClr val="595959"/>
                </a:solidFill>
                <a:latin typeface="メイリオ" panose="020B0604030504040204" pitchFamily="50" charset="-128"/>
                <a:ea typeface="メイリオ" panose="020B0604030504040204" pitchFamily="50" charset="-128"/>
              </a:rPr>
              <a:t>社の広告会社様から一元的に行っていただきます。</a:t>
            </a:r>
            <a:br>
              <a:rPr lang="en-US" altLang="ja-JP" sz="1200" dirty="0">
                <a:solidFill>
                  <a:srgbClr val="595959"/>
                </a:solidFill>
                <a:latin typeface="メイリオ" panose="020B0604030504040204" pitchFamily="50" charset="-128"/>
                <a:ea typeface="メイリオ" panose="020B0604030504040204" pitchFamily="50" charset="-128"/>
              </a:rPr>
            </a:br>
            <a:r>
              <a:rPr lang="ja-JP" altLang="en-US" sz="1200">
                <a:solidFill>
                  <a:srgbClr val="595959"/>
                </a:solidFill>
                <a:latin typeface="メイリオ" panose="020B0604030504040204" pitchFamily="50" charset="-128"/>
                <a:ea typeface="メイリオ" panose="020B0604030504040204" pitchFamily="50" charset="-128"/>
              </a:rPr>
              <a:t>（誘導広告の商品ごとに、複数の広告会社様から分散発注するなどは不可となります）</a:t>
            </a:r>
          </a:p>
        </p:txBody>
      </p:sp>
    </p:spTree>
    <p:extLst>
      <p:ext uri="{BB962C8B-B14F-4D97-AF65-F5344CB8AC3E}">
        <p14:creationId xmlns:p14="http://schemas.microsoft.com/office/powerpoint/2010/main" val="19804769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注意事項</a:t>
            </a:r>
            <a:endParaRPr kumimoji="1" lang="ja-JP" altLang="en-US" dirty="0"/>
          </a:p>
        </p:txBody>
      </p:sp>
      <p:sp>
        <p:nvSpPr>
          <p:cNvPr id="7" name="Rectangle 46">
            <a:extLst>
              <a:ext uri="{FF2B5EF4-FFF2-40B4-BE49-F238E27FC236}">
                <a16:creationId xmlns:a16="http://schemas.microsoft.com/office/drawing/2014/main" id="{7ACA2D65-3C94-334B-83BE-7F41E1C9C0D2}"/>
              </a:ext>
            </a:extLst>
          </p:cNvPr>
          <p:cNvSpPr>
            <a:spLocks noChangeArrowheads="1"/>
          </p:cNvSpPr>
          <p:nvPr/>
        </p:nvSpPr>
        <p:spPr bwMode="auto">
          <a:xfrm>
            <a:off x="479425" y="1091796"/>
            <a:ext cx="11233150" cy="183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lnSpc>
                <a:spcPct val="120000"/>
              </a:lnSpc>
              <a:spcBef>
                <a:spcPts val="0"/>
              </a:spcBef>
              <a:buFontTx/>
              <a:buNone/>
            </a:pPr>
            <a:r>
              <a:rPr lang="ja-JP" altLang="en-US" sz="1600" dirty="0">
                <a:solidFill>
                  <a:schemeClr val="accent3"/>
                </a:solidFill>
                <a:latin typeface="メイリオ"/>
                <a:ea typeface="メイリオ"/>
              </a:rPr>
              <a:t>■公開前サイト審査について</a:t>
            </a:r>
            <a:endParaRPr lang="en-US" altLang="ja-JP" sz="1600" dirty="0">
              <a:solidFill>
                <a:schemeClr val="accent3"/>
              </a:solidFill>
              <a:latin typeface="メイリオ"/>
              <a:ea typeface="メイリオ"/>
            </a:endParaRPr>
          </a:p>
          <a:p>
            <a:pPr marL="269875" indent="0">
              <a:lnSpc>
                <a:spcPct val="120000"/>
              </a:lnSpc>
              <a:spcBef>
                <a:spcPts val="0"/>
              </a:spcBef>
              <a:buFontTx/>
              <a:buNone/>
            </a:pPr>
            <a:endParaRPr lang="en-US" altLang="ja-JP" sz="700" dirty="0">
              <a:solidFill>
                <a:schemeClr val="accent3"/>
              </a:solidFill>
              <a:latin typeface="メイリオ"/>
              <a:ea typeface="メイリオ"/>
            </a:endParaRPr>
          </a:p>
          <a:p>
            <a:pPr marL="269875" indent="0">
              <a:lnSpc>
                <a:spcPct val="120000"/>
              </a:lnSpc>
              <a:spcBef>
                <a:spcPts val="0"/>
              </a:spcBef>
              <a:buFontTx/>
              <a:buNone/>
            </a:pPr>
            <a:r>
              <a:rPr lang="ja-JP" altLang="en-US" sz="1400">
                <a:solidFill>
                  <a:schemeClr val="accent3"/>
                </a:solidFill>
                <a:latin typeface="メイリオ"/>
                <a:ea typeface="メイリオ"/>
              </a:rPr>
              <a:t>広告</a:t>
            </a:r>
            <a:r>
              <a:rPr lang="ja-JP" altLang="en-US" sz="1400" dirty="0">
                <a:solidFill>
                  <a:schemeClr val="accent3"/>
                </a:solidFill>
                <a:latin typeface="メイリオ"/>
                <a:ea typeface="メイリオ"/>
              </a:rPr>
              <a:t>管理ツールに入稿する際に</a:t>
            </a:r>
          </a:p>
          <a:p>
            <a:pPr marL="269875" indent="0">
              <a:lnSpc>
                <a:spcPct val="120000"/>
              </a:lnSpc>
              <a:spcBef>
                <a:spcPts val="0"/>
              </a:spcBef>
              <a:buFontTx/>
              <a:buNone/>
            </a:pPr>
            <a:r>
              <a:rPr lang="ja-JP" altLang="en-US" sz="1400" b="1">
                <a:solidFill>
                  <a:srgbClr val="C00000"/>
                </a:solidFill>
                <a:latin typeface="メイリオ"/>
                <a:ea typeface="メイリオ"/>
              </a:rPr>
              <a:t>①</a:t>
            </a:r>
            <a:r>
              <a:rPr lang="en-US" altLang="ja-JP" sz="1400" b="1" dirty="0">
                <a:solidFill>
                  <a:srgbClr val="C00000"/>
                </a:solidFill>
                <a:latin typeface="メイリオ"/>
                <a:ea typeface="メイリオ"/>
              </a:rPr>
              <a:t> </a:t>
            </a:r>
            <a:r>
              <a:rPr lang="ja-JP" altLang="en-US" sz="1400" b="1">
                <a:solidFill>
                  <a:srgbClr val="C00000"/>
                </a:solidFill>
                <a:latin typeface="メイリオ"/>
                <a:ea typeface="メイリオ"/>
              </a:rPr>
              <a:t>広告</a:t>
            </a:r>
            <a:r>
              <a:rPr lang="ja-JP" altLang="en-US" sz="1400" b="1" dirty="0">
                <a:solidFill>
                  <a:srgbClr val="C00000"/>
                </a:solidFill>
                <a:latin typeface="メイリオ"/>
                <a:ea typeface="メイリオ"/>
              </a:rPr>
              <a:t>主様のリンク先サイトがアップされていない場合</a:t>
            </a:r>
          </a:p>
          <a:p>
            <a:pPr marL="269875" indent="0">
              <a:lnSpc>
                <a:spcPct val="120000"/>
              </a:lnSpc>
              <a:spcBef>
                <a:spcPts val="0"/>
              </a:spcBef>
              <a:buFontTx/>
              <a:buNone/>
            </a:pPr>
            <a:r>
              <a:rPr lang="ja-JP" altLang="en-US" sz="1400" b="1">
                <a:solidFill>
                  <a:srgbClr val="C00000"/>
                </a:solidFill>
                <a:latin typeface="メイリオ"/>
                <a:ea typeface="メイリオ"/>
              </a:rPr>
              <a:t>②</a:t>
            </a:r>
            <a:r>
              <a:rPr lang="en-US" altLang="ja-JP" sz="1400" b="1" dirty="0">
                <a:solidFill>
                  <a:srgbClr val="C00000"/>
                </a:solidFill>
                <a:latin typeface="メイリオ"/>
                <a:ea typeface="メイリオ"/>
              </a:rPr>
              <a:t> </a:t>
            </a:r>
            <a:r>
              <a:rPr lang="ja-JP" altLang="en-US" sz="1400" b="1">
                <a:solidFill>
                  <a:srgbClr val="C00000"/>
                </a:solidFill>
                <a:latin typeface="メイリオ"/>
                <a:ea typeface="メイリオ"/>
              </a:rPr>
              <a:t>インタラクションを</a:t>
            </a:r>
            <a:r>
              <a:rPr lang="ja-JP" altLang="en-US" sz="1400" b="1" dirty="0">
                <a:solidFill>
                  <a:srgbClr val="C00000"/>
                </a:solidFill>
                <a:latin typeface="メイリオ"/>
                <a:ea typeface="メイリオ"/>
              </a:rPr>
              <a:t>組み込んだ企画ページがアップされていない場合</a:t>
            </a:r>
          </a:p>
          <a:p>
            <a:pPr marL="269875" indent="0">
              <a:lnSpc>
                <a:spcPct val="120000"/>
              </a:lnSpc>
              <a:spcBef>
                <a:spcPts val="0"/>
              </a:spcBef>
              <a:buFontTx/>
              <a:buNone/>
            </a:pPr>
            <a:r>
              <a:rPr lang="ja-JP" altLang="en-US" sz="1400" dirty="0">
                <a:solidFill>
                  <a:schemeClr val="accent3"/>
                </a:solidFill>
                <a:latin typeface="メイリオ"/>
                <a:ea typeface="メイリオ"/>
              </a:rPr>
              <a:t>上記①②どちらも未公開の場合、①②どちらかが未公開の場合も以下申請が</a:t>
            </a:r>
            <a:r>
              <a:rPr lang="ja-JP" altLang="en-US" sz="1400" b="1" dirty="0">
                <a:solidFill>
                  <a:srgbClr val="C00000"/>
                </a:solidFill>
                <a:latin typeface="メイリオ"/>
                <a:ea typeface="メイリオ"/>
              </a:rPr>
              <a:t>必須</a:t>
            </a:r>
            <a:r>
              <a:rPr lang="ja-JP" altLang="en-US" sz="1400" dirty="0">
                <a:solidFill>
                  <a:schemeClr val="accent3"/>
                </a:solidFill>
                <a:latin typeface="メイリオ"/>
                <a:ea typeface="メイリオ"/>
              </a:rPr>
              <a:t>となります。</a:t>
            </a:r>
            <a:endParaRPr lang="en-US" altLang="ja-JP" sz="1400" dirty="0">
              <a:solidFill>
                <a:schemeClr val="accent3"/>
              </a:solidFill>
              <a:latin typeface="メイリオ"/>
              <a:ea typeface="メイリオ"/>
            </a:endParaRPr>
          </a:p>
          <a:p>
            <a:pPr marL="269875" indent="0">
              <a:lnSpc>
                <a:spcPct val="120000"/>
              </a:lnSpc>
              <a:spcBef>
                <a:spcPts val="0"/>
              </a:spcBef>
              <a:buFontTx/>
              <a:buNone/>
            </a:pPr>
            <a:endParaRPr lang="en-US" altLang="ja-JP" sz="700" dirty="0">
              <a:solidFill>
                <a:prstClr val="black">
                  <a:lumMod val="65000"/>
                  <a:lumOff val="35000"/>
                </a:prstClr>
              </a:solidFill>
              <a:latin typeface="メイリオ"/>
              <a:ea typeface="メイリオ"/>
            </a:endParaRPr>
          </a:p>
          <a:p>
            <a:pPr marL="269875" indent="0">
              <a:lnSpc>
                <a:spcPct val="120000"/>
              </a:lnSpc>
              <a:spcBef>
                <a:spcPts val="0"/>
              </a:spcBef>
              <a:buFontTx/>
              <a:buNone/>
            </a:pPr>
            <a:r>
              <a:rPr lang="ja-JP" altLang="en-US" sz="1400">
                <a:solidFill>
                  <a:schemeClr val="accent3"/>
                </a:solidFill>
                <a:latin typeface="メイリオ"/>
                <a:ea typeface="メイリオ"/>
              </a:rPr>
              <a:t>申請後</a:t>
            </a:r>
            <a:r>
              <a:rPr lang="ja-JP" altLang="en-US" sz="1400" dirty="0">
                <a:solidFill>
                  <a:schemeClr val="accent3"/>
                </a:solidFill>
                <a:latin typeface="メイリオ"/>
                <a:ea typeface="メイリオ"/>
              </a:rPr>
              <a:t>に発行される</a:t>
            </a:r>
            <a:r>
              <a:rPr lang="en-US" altLang="ja-JP" sz="1400" dirty="0">
                <a:solidFill>
                  <a:schemeClr val="accent3"/>
                </a:solidFill>
                <a:latin typeface="メイリオ"/>
                <a:ea typeface="メイリオ"/>
              </a:rPr>
              <a:t> </a:t>
            </a:r>
            <a:r>
              <a:rPr lang="ja-JP" altLang="en-US" sz="1400" dirty="0">
                <a:solidFill>
                  <a:schemeClr val="accent3"/>
                </a:solidFill>
                <a:latin typeface="メイリオ"/>
                <a:ea typeface="メイリオ"/>
              </a:rPr>
              <a:t>事前承認</a:t>
            </a:r>
            <a:r>
              <a:rPr lang="en-US" altLang="ja-JP" sz="1400" dirty="0">
                <a:solidFill>
                  <a:schemeClr val="accent3"/>
                </a:solidFill>
                <a:latin typeface="メイリオ"/>
                <a:ea typeface="メイリオ"/>
              </a:rPr>
              <a:t>ID</a:t>
            </a:r>
            <a:r>
              <a:rPr lang="ja-JP" altLang="en-US" sz="1400" dirty="0">
                <a:solidFill>
                  <a:schemeClr val="accent3"/>
                </a:solidFill>
                <a:latin typeface="メイリオ"/>
                <a:ea typeface="メイリオ"/>
              </a:rPr>
              <a:t>（</a:t>
            </a:r>
            <a:r>
              <a:rPr lang="en-US" altLang="ja-JP" sz="1400" dirty="0">
                <a:solidFill>
                  <a:schemeClr val="accent3"/>
                </a:solidFill>
                <a:latin typeface="メイリオ"/>
                <a:ea typeface="メイリオ"/>
              </a:rPr>
              <a:t>8</a:t>
            </a:r>
            <a:r>
              <a:rPr lang="ja-JP" altLang="en-US" sz="1400" dirty="0">
                <a:solidFill>
                  <a:schemeClr val="accent3"/>
                </a:solidFill>
                <a:latin typeface="メイリオ"/>
                <a:ea typeface="メイリオ"/>
              </a:rPr>
              <a:t>ケタの数字）を、広告管理ツールへの入稿時に入力をお願い</a:t>
            </a:r>
            <a:r>
              <a:rPr lang="ja-JP" altLang="en-US" sz="1400">
                <a:solidFill>
                  <a:schemeClr val="accent3"/>
                </a:solidFill>
                <a:latin typeface="メイリオ"/>
                <a:ea typeface="メイリオ"/>
              </a:rPr>
              <a:t>します。</a:t>
            </a:r>
            <a:endParaRPr lang="ja-JP" altLang="en-US" sz="1200" dirty="0">
              <a:solidFill>
                <a:schemeClr val="accent3"/>
              </a:solidFill>
              <a:latin typeface="メイリオ" panose="020B0604030504040204" pitchFamily="50" charset="-128"/>
              <a:ea typeface="メイリオ" panose="020B0604030504040204" pitchFamily="50" charset="-128"/>
            </a:endParaRPr>
          </a:p>
        </p:txBody>
      </p:sp>
      <p:graphicFrame>
        <p:nvGraphicFramePr>
          <p:cNvPr id="8" name="表 7">
            <a:extLst>
              <a:ext uri="{FF2B5EF4-FFF2-40B4-BE49-F238E27FC236}">
                <a16:creationId xmlns:a16="http://schemas.microsoft.com/office/drawing/2014/main" id="{0F3B4B49-ABD9-3AF8-7C90-BB403D30520B}"/>
              </a:ext>
            </a:extLst>
          </p:cNvPr>
          <p:cNvGraphicFramePr>
            <a:graphicFrameLocks noGrp="1"/>
          </p:cNvGraphicFramePr>
          <p:nvPr>
            <p:extLst>
              <p:ext uri="{D42A27DB-BD31-4B8C-83A1-F6EECF244321}">
                <p14:modId xmlns:p14="http://schemas.microsoft.com/office/powerpoint/2010/main" val="3828725766"/>
              </p:ext>
            </p:extLst>
          </p:nvPr>
        </p:nvGraphicFramePr>
        <p:xfrm>
          <a:off x="479425" y="3028951"/>
          <a:ext cx="11233147" cy="3352799"/>
        </p:xfrm>
        <a:graphic>
          <a:graphicData uri="http://schemas.openxmlformats.org/drawingml/2006/table">
            <a:tbl>
              <a:tblPr firstRow="1" bandRow="1"/>
              <a:tblGrid>
                <a:gridCol w="1143022">
                  <a:extLst>
                    <a:ext uri="{9D8B030D-6E8A-4147-A177-3AD203B41FA5}">
                      <a16:colId xmlns:a16="http://schemas.microsoft.com/office/drawing/2014/main" val="3923907519"/>
                    </a:ext>
                  </a:extLst>
                </a:gridCol>
                <a:gridCol w="1143022">
                  <a:extLst>
                    <a:ext uri="{9D8B030D-6E8A-4147-A177-3AD203B41FA5}">
                      <a16:colId xmlns:a16="http://schemas.microsoft.com/office/drawing/2014/main" val="2511399564"/>
                    </a:ext>
                  </a:extLst>
                </a:gridCol>
                <a:gridCol w="1143022">
                  <a:extLst>
                    <a:ext uri="{9D8B030D-6E8A-4147-A177-3AD203B41FA5}">
                      <a16:colId xmlns:a16="http://schemas.microsoft.com/office/drawing/2014/main" val="1290269770"/>
                    </a:ext>
                  </a:extLst>
                </a:gridCol>
                <a:gridCol w="1143022">
                  <a:extLst>
                    <a:ext uri="{9D8B030D-6E8A-4147-A177-3AD203B41FA5}">
                      <a16:colId xmlns:a16="http://schemas.microsoft.com/office/drawing/2014/main" val="42248015"/>
                    </a:ext>
                  </a:extLst>
                </a:gridCol>
                <a:gridCol w="1143022">
                  <a:extLst>
                    <a:ext uri="{9D8B030D-6E8A-4147-A177-3AD203B41FA5}">
                      <a16:colId xmlns:a16="http://schemas.microsoft.com/office/drawing/2014/main" val="3495486200"/>
                    </a:ext>
                  </a:extLst>
                </a:gridCol>
                <a:gridCol w="1143022">
                  <a:extLst>
                    <a:ext uri="{9D8B030D-6E8A-4147-A177-3AD203B41FA5}">
                      <a16:colId xmlns:a16="http://schemas.microsoft.com/office/drawing/2014/main" val="3263865214"/>
                    </a:ext>
                  </a:extLst>
                </a:gridCol>
                <a:gridCol w="2088971">
                  <a:extLst>
                    <a:ext uri="{9D8B030D-6E8A-4147-A177-3AD203B41FA5}">
                      <a16:colId xmlns:a16="http://schemas.microsoft.com/office/drawing/2014/main" val="1439314750"/>
                    </a:ext>
                  </a:extLst>
                </a:gridCol>
                <a:gridCol w="1143022">
                  <a:extLst>
                    <a:ext uri="{9D8B030D-6E8A-4147-A177-3AD203B41FA5}">
                      <a16:colId xmlns:a16="http://schemas.microsoft.com/office/drawing/2014/main" val="4225324802"/>
                    </a:ext>
                  </a:extLst>
                </a:gridCol>
                <a:gridCol w="1143022">
                  <a:extLst>
                    <a:ext uri="{9D8B030D-6E8A-4147-A177-3AD203B41FA5}">
                      <a16:colId xmlns:a16="http://schemas.microsoft.com/office/drawing/2014/main" val="1668186724"/>
                    </a:ext>
                  </a:extLst>
                </a:gridCol>
              </a:tblGrid>
              <a:tr h="344834">
                <a:tc rowSpan="2">
                  <a:txBody>
                    <a:bodyPr/>
                    <a:lstStyle>
                      <a:lvl1pPr marL="0" algn="l" defTabSz="914423" rtl="0" eaLnBrk="1" latinLnBrk="0" hangingPunct="1">
                        <a:defRPr kumimoji="1" sz="1800" b="1" kern="1200">
                          <a:solidFill>
                            <a:schemeClr val="tx1"/>
                          </a:solidFill>
                          <a:latin typeface="メイリオ"/>
                          <a:ea typeface="メイリオ"/>
                        </a:defRPr>
                      </a:lvl1pPr>
                      <a:lvl2pPr marL="457212" algn="l" defTabSz="914423" rtl="0" eaLnBrk="1" latinLnBrk="0" hangingPunct="1">
                        <a:defRPr kumimoji="1" sz="1800" b="1" kern="1200">
                          <a:solidFill>
                            <a:schemeClr val="tx1"/>
                          </a:solidFill>
                          <a:latin typeface="メイリオ"/>
                          <a:ea typeface="メイリオ"/>
                        </a:defRPr>
                      </a:lvl2pPr>
                      <a:lvl3pPr marL="914423" algn="l" defTabSz="914423" rtl="0" eaLnBrk="1" latinLnBrk="0" hangingPunct="1">
                        <a:defRPr kumimoji="1" sz="1800" b="1" kern="1200">
                          <a:solidFill>
                            <a:schemeClr val="tx1"/>
                          </a:solidFill>
                          <a:latin typeface="メイリオ"/>
                          <a:ea typeface="メイリオ"/>
                        </a:defRPr>
                      </a:lvl3pPr>
                      <a:lvl4pPr marL="1371634" algn="l" defTabSz="914423" rtl="0" eaLnBrk="1" latinLnBrk="0" hangingPunct="1">
                        <a:defRPr kumimoji="1" sz="1800" b="1" kern="1200">
                          <a:solidFill>
                            <a:schemeClr val="tx1"/>
                          </a:solidFill>
                          <a:latin typeface="メイリオ"/>
                          <a:ea typeface="メイリオ"/>
                        </a:defRPr>
                      </a:lvl4pPr>
                      <a:lvl5pPr marL="1828846" algn="l" defTabSz="914423" rtl="0" eaLnBrk="1" latinLnBrk="0" hangingPunct="1">
                        <a:defRPr kumimoji="1" sz="1800" b="1" kern="1200">
                          <a:solidFill>
                            <a:schemeClr val="tx1"/>
                          </a:solidFill>
                          <a:latin typeface="メイリオ"/>
                          <a:ea typeface="メイリオ"/>
                        </a:defRPr>
                      </a:lvl5pPr>
                      <a:lvl6pPr marL="2286057" algn="l" defTabSz="914423" rtl="0" eaLnBrk="1" latinLnBrk="0" hangingPunct="1">
                        <a:defRPr kumimoji="1" sz="1800" b="1" kern="1200">
                          <a:solidFill>
                            <a:schemeClr val="tx1"/>
                          </a:solidFill>
                          <a:latin typeface="メイリオ"/>
                          <a:ea typeface="メイリオ"/>
                        </a:defRPr>
                      </a:lvl6pPr>
                      <a:lvl7pPr marL="2743269" algn="l" defTabSz="914423" rtl="0" eaLnBrk="1" latinLnBrk="0" hangingPunct="1">
                        <a:defRPr kumimoji="1" sz="1800" b="1" kern="1200">
                          <a:solidFill>
                            <a:schemeClr val="tx1"/>
                          </a:solidFill>
                          <a:latin typeface="メイリオ"/>
                          <a:ea typeface="メイリオ"/>
                        </a:defRPr>
                      </a:lvl7pPr>
                      <a:lvl8pPr marL="3200480" algn="l" defTabSz="914423" rtl="0" eaLnBrk="1" latinLnBrk="0" hangingPunct="1">
                        <a:defRPr kumimoji="1" sz="1800" b="1" kern="1200">
                          <a:solidFill>
                            <a:schemeClr val="tx1"/>
                          </a:solidFill>
                          <a:latin typeface="メイリオ"/>
                          <a:ea typeface="メイリオ"/>
                        </a:defRPr>
                      </a:lvl8pPr>
                      <a:lvl9pPr marL="3657691" algn="l" defTabSz="914423" rtl="0" eaLnBrk="1" latinLnBrk="0" hangingPunct="1">
                        <a:defRPr kumimoji="1" sz="1800" b="1" kern="1200">
                          <a:solidFill>
                            <a:schemeClr val="tx1"/>
                          </a:solidFill>
                          <a:latin typeface="メイリオ"/>
                          <a:ea typeface="メイリオ"/>
                        </a:defRPr>
                      </a:lvl9pPr>
                    </a:lstStyle>
                    <a:p>
                      <a:pPr algn="ctr">
                        <a:lnSpc>
                          <a:spcPct val="120000"/>
                        </a:lnSpc>
                      </a:pPr>
                      <a:r>
                        <a:rPr kumimoji="1" lang="ja-JP" altLang="en-US" sz="1200" dirty="0">
                          <a:solidFill>
                            <a:schemeClr val="bg1"/>
                          </a:solidFill>
                          <a:latin typeface="+mj-lt"/>
                        </a:rPr>
                        <a:t>申請者</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tc rowSpan="2">
                  <a:txBody>
                    <a:bodyPr/>
                    <a:lstStyle>
                      <a:lvl1pPr marL="0" algn="l" defTabSz="914423" rtl="0" eaLnBrk="1" latinLnBrk="0" hangingPunct="1">
                        <a:defRPr kumimoji="1" sz="1800" b="1" kern="1200">
                          <a:solidFill>
                            <a:schemeClr val="tx1"/>
                          </a:solidFill>
                          <a:latin typeface="メイリオ"/>
                          <a:ea typeface="メイリオ"/>
                        </a:defRPr>
                      </a:lvl1pPr>
                      <a:lvl2pPr marL="457212" algn="l" defTabSz="914423" rtl="0" eaLnBrk="1" latinLnBrk="0" hangingPunct="1">
                        <a:defRPr kumimoji="1" sz="1800" b="1" kern="1200">
                          <a:solidFill>
                            <a:schemeClr val="tx1"/>
                          </a:solidFill>
                          <a:latin typeface="メイリオ"/>
                          <a:ea typeface="メイリオ"/>
                        </a:defRPr>
                      </a:lvl2pPr>
                      <a:lvl3pPr marL="914423" algn="l" defTabSz="914423" rtl="0" eaLnBrk="1" latinLnBrk="0" hangingPunct="1">
                        <a:defRPr kumimoji="1" sz="1800" b="1" kern="1200">
                          <a:solidFill>
                            <a:schemeClr val="tx1"/>
                          </a:solidFill>
                          <a:latin typeface="メイリオ"/>
                          <a:ea typeface="メイリオ"/>
                        </a:defRPr>
                      </a:lvl3pPr>
                      <a:lvl4pPr marL="1371634" algn="l" defTabSz="914423" rtl="0" eaLnBrk="1" latinLnBrk="0" hangingPunct="1">
                        <a:defRPr kumimoji="1" sz="1800" b="1" kern="1200">
                          <a:solidFill>
                            <a:schemeClr val="tx1"/>
                          </a:solidFill>
                          <a:latin typeface="メイリオ"/>
                          <a:ea typeface="メイリオ"/>
                        </a:defRPr>
                      </a:lvl4pPr>
                      <a:lvl5pPr marL="1828846" algn="l" defTabSz="914423" rtl="0" eaLnBrk="1" latinLnBrk="0" hangingPunct="1">
                        <a:defRPr kumimoji="1" sz="1800" b="1" kern="1200">
                          <a:solidFill>
                            <a:schemeClr val="tx1"/>
                          </a:solidFill>
                          <a:latin typeface="メイリオ"/>
                          <a:ea typeface="メイリオ"/>
                        </a:defRPr>
                      </a:lvl5pPr>
                      <a:lvl6pPr marL="2286057" algn="l" defTabSz="914423" rtl="0" eaLnBrk="1" latinLnBrk="0" hangingPunct="1">
                        <a:defRPr kumimoji="1" sz="1800" b="1" kern="1200">
                          <a:solidFill>
                            <a:schemeClr val="tx1"/>
                          </a:solidFill>
                          <a:latin typeface="メイリオ"/>
                          <a:ea typeface="メイリオ"/>
                        </a:defRPr>
                      </a:lvl6pPr>
                      <a:lvl7pPr marL="2743269" algn="l" defTabSz="914423" rtl="0" eaLnBrk="1" latinLnBrk="0" hangingPunct="1">
                        <a:defRPr kumimoji="1" sz="1800" b="1" kern="1200">
                          <a:solidFill>
                            <a:schemeClr val="tx1"/>
                          </a:solidFill>
                          <a:latin typeface="メイリオ"/>
                          <a:ea typeface="メイリオ"/>
                        </a:defRPr>
                      </a:lvl7pPr>
                      <a:lvl8pPr marL="3200480" algn="l" defTabSz="914423" rtl="0" eaLnBrk="1" latinLnBrk="0" hangingPunct="1">
                        <a:defRPr kumimoji="1" sz="1800" b="1" kern="1200">
                          <a:solidFill>
                            <a:schemeClr val="tx1"/>
                          </a:solidFill>
                          <a:latin typeface="メイリオ"/>
                          <a:ea typeface="メイリオ"/>
                        </a:defRPr>
                      </a:lvl8pPr>
                      <a:lvl9pPr marL="3657691" algn="l" defTabSz="914423" rtl="0" eaLnBrk="1" latinLnBrk="0" hangingPunct="1">
                        <a:defRPr kumimoji="1" sz="1800" b="1" kern="1200">
                          <a:solidFill>
                            <a:schemeClr val="tx1"/>
                          </a:solidFill>
                          <a:latin typeface="メイリオ"/>
                          <a:ea typeface="メイリオ"/>
                        </a:defRPr>
                      </a:lvl9pPr>
                    </a:lstStyle>
                    <a:p>
                      <a:pPr algn="ctr">
                        <a:lnSpc>
                          <a:spcPct val="120000"/>
                        </a:lnSpc>
                      </a:pPr>
                      <a:r>
                        <a:rPr kumimoji="1" lang="ja-JP" altLang="en-US" sz="1200" dirty="0">
                          <a:solidFill>
                            <a:schemeClr val="bg1"/>
                          </a:solidFill>
                          <a:latin typeface="+mj-lt"/>
                        </a:rPr>
                        <a:t>フォーム</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tc gridSpan="6">
                  <a:txBody>
                    <a:bodyPr/>
                    <a:lstStyle>
                      <a:lvl1pPr marL="0" algn="l" defTabSz="914423" rtl="0" eaLnBrk="1" latinLnBrk="0" hangingPunct="1">
                        <a:defRPr kumimoji="1" sz="1800" b="1" kern="1200">
                          <a:solidFill>
                            <a:schemeClr val="tx1"/>
                          </a:solidFill>
                          <a:latin typeface="メイリオ"/>
                          <a:ea typeface="メイリオ"/>
                        </a:defRPr>
                      </a:lvl1pPr>
                      <a:lvl2pPr marL="457212" algn="l" defTabSz="914423" rtl="0" eaLnBrk="1" latinLnBrk="0" hangingPunct="1">
                        <a:defRPr kumimoji="1" sz="1800" b="1" kern="1200">
                          <a:solidFill>
                            <a:schemeClr val="tx1"/>
                          </a:solidFill>
                          <a:latin typeface="メイリオ"/>
                          <a:ea typeface="メイリオ"/>
                        </a:defRPr>
                      </a:lvl2pPr>
                      <a:lvl3pPr marL="914423" algn="l" defTabSz="914423" rtl="0" eaLnBrk="1" latinLnBrk="0" hangingPunct="1">
                        <a:defRPr kumimoji="1" sz="1800" b="1" kern="1200">
                          <a:solidFill>
                            <a:schemeClr val="tx1"/>
                          </a:solidFill>
                          <a:latin typeface="メイリオ"/>
                          <a:ea typeface="メイリオ"/>
                        </a:defRPr>
                      </a:lvl3pPr>
                      <a:lvl4pPr marL="1371634" algn="l" defTabSz="914423" rtl="0" eaLnBrk="1" latinLnBrk="0" hangingPunct="1">
                        <a:defRPr kumimoji="1" sz="1800" b="1" kern="1200">
                          <a:solidFill>
                            <a:schemeClr val="tx1"/>
                          </a:solidFill>
                          <a:latin typeface="メイリオ"/>
                          <a:ea typeface="メイリオ"/>
                        </a:defRPr>
                      </a:lvl4pPr>
                      <a:lvl5pPr marL="1828846" algn="l" defTabSz="914423" rtl="0" eaLnBrk="1" latinLnBrk="0" hangingPunct="1">
                        <a:defRPr kumimoji="1" sz="1800" b="1" kern="1200">
                          <a:solidFill>
                            <a:schemeClr val="tx1"/>
                          </a:solidFill>
                          <a:latin typeface="メイリオ"/>
                          <a:ea typeface="メイリオ"/>
                        </a:defRPr>
                      </a:lvl5pPr>
                      <a:lvl6pPr marL="2286057" algn="l" defTabSz="914423" rtl="0" eaLnBrk="1" latinLnBrk="0" hangingPunct="1">
                        <a:defRPr kumimoji="1" sz="1800" b="1" kern="1200">
                          <a:solidFill>
                            <a:schemeClr val="tx1"/>
                          </a:solidFill>
                          <a:latin typeface="メイリオ"/>
                          <a:ea typeface="メイリオ"/>
                        </a:defRPr>
                      </a:lvl6pPr>
                      <a:lvl7pPr marL="2743269" algn="l" defTabSz="914423" rtl="0" eaLnBrk="1" latinLnBrk="0" hangingPunct="1">
                        <a:defRPr kumimoji="1" sz="1800" b="1" kern="1200">
                          <a:solidFill>
                            <a:schemeClr val="tx1"/>
                          </a:solidFill>
                          <a:latin typeface="メイリオ"/>
                          <a:ea typeface="メイリオ"/>
                        </a:defRPr>
                      </a:lvl7pPr>
                      <a:lvl8pPr marL="3200480" algn="l" defTabSz="914423" rtl="0" eaLnBrk="1" latinLnBrk="0" hangingPunct="1">
                        <a:defRPr kumimoji="1" sz="1800" b="1" kern="1200">
                          <a:solidFill>
                            <a:schemeClr val="tx1"/>
                          </a:solidFill>
                          <a:latin typeface="メイリオ"/>
                          <a:ea typeface="メイリオ"/>
                        </a:defRPr>
                      </a:lvl8pPr>
                      <a:lvl9pPr marL="3657691" algn="l" defTabSz="914423" rtl="0" eaLnBrk="1" latinLnBrk="0" hangingPunct="1">
                        <a:defRPr kumimoji="1" sz="1800" b="1" kern="1200">
                          <a:solidFill>
                            <a:schemeClr val="tx1"/>
                          </a:solidFill>
                          <a:latin typeface="メイリオ"/>
                          <a:ea typeface="メイリオ"/>
                        </a:defRPr>
                      </a:lvl9pPr>
                    </a:lstStyle>
                    <a:p>
                      <a:pPr algn="ctr">
                        <a:lnSpc>
                          <a:spcPct val="120000"/>
                        </a:lnSpc>
                      </a:pPr>
                      <a:r>
                        <a:rPr kumimoji="1" lang="ja-JP" altLang="en-US" sz="1200" dirty="0">
                          <a:solidFill>
                            <a:schemeClr val="bg1"/>
                          </a:solidFill>
                          <a:latin typeface="+mj-lt"/>
                        </a:rPr>
                        <a:t>フォーム項目</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tc hMerge="1">
                  <a:txBody>
                    <a:bodyPr/>
                    <a:lstStyle/>
                    <a:p>
                      <a:endParaRPr kumimoji="1" lang="ja-JP" altLang="en-US"/>
                    </a:p>
                  </a:txBody>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endParaRPr kumimoji="1" lang="ja-JP" altLang="en-US"/>
                    </a:p>
                  </a:txBody>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rowSpan="2">
                  <a:txBody>
                    <a:bodyPr/>
                    <a:lstStyle>
                      <a:lvl1pPr marL="0" algn="l" defTabSz="914423" rtl="0" eaLnBrk="1" latinLnBrk="0" hangingPunct="1">
                        <a:defRPr kumimoji="1" sz="1800" b="1" kern="1200">
                          <a:solidFill>
                            <a:schemeClr val="tx1"/>
                          </a:solidFill>
                          <a:latin typeface="メイリオ"/>
                          <a:ea typeface="メイリオ"/>
                        </a:defRPr>
                      </a:lvl1pPr>
                      <a:lvl2pPr marL="457212" algn="l" defTabSz="914423" rtl="0" eaLnBrk="1" latinLnBrk="0" hangingPunct="1">
                        <a:defRPr kumimoji="1" sz="1800" b="1" kern="1200">
                          <a:solidFill>
                            <a:schemeClr val="tx1"/>
                          </a:solidFill>
                          <a:latin typeface="メイリオ"/>
                          <a:ea typeface="メイリオ"/>
                        </a:defRPr>
                      </a:lvl2pPr>
                      <a:lvl3pPr marL="914423" algn="l" defTabSz="914423" rtl="0" eaLnBrk="1" latinLnBrk="0" hangingPunct="1">
                        <a:defRPr kumimoji="1" sz="1800" b="1" kern="1200">
                          <a:solidFill>
                            <a:schemeClr val="tx1"/>
                          </a:solidFill>
                          <a:latin typeface="メイリオ"/>
                          <a:ea typeface="メイリオ"/>
                        </a:defRPr>
                      </a:lvl3pPr>
                      <a:lvl4pPr marL="1371634" algn="l" defTabSz="914423" rtl="0" eaLnBrk="1" latinLnBrk="0" hangingPunct="1">
                        <a:defRPr kumimoji="1" sz="1800" b="1" kern="1200">
                          <a:solidFill>
                            <a:schemeClr val="tx1"/>
                          </a:solidFill>
                          <a:latin typeface="メイリオ"/>
                          <a:ea typeface="メイリオ"/>
                        </a:defRPr>
                      </a:lvl4pPr>
                      <a:lvl5pPr marL="1828846" algn="l" defTabSz="914423" rtl="0" eaLnBrk="1" latinLnBrk="0" hangingPunct="1">
                        <a:defRPr kumimoji="1" sz="1800" b="1" kern="1200">
                          <a:solidFill>
                            <a:schemeClr val="tx1"/>
                          </a:solidFill>
                          <a:latin typeface="メイリオ"/>
                          <a:ea typeface="メイリオ"/>
                        </a:defRPr>
                      </a:lvl5pPr>
                      <a:lvl6pPr marL="2286057" algn="l" defTabSz="914423" rtl="0" eaLnBrk="1" latinLnBrk="0" hangingPunct="1">
                        <a:defRPr kumimoji="1" sz="1800" b="1" kern="1200">
                          <a:solidFill>
                            <a:schemeClr val="tx1"/>
                          </a:solidFill>
                          <a:latin typeface="メイリオ"/>
                          <a:ea typeface="メイリオ"/>
                        </a:defRPr>
                      </a:lvl6pPr>
                      <a:lvl7pPr marL="2743269" algn="l" defTabSz="914423" rtl="0" eaLnBrk="1" latinLnBrk="0" hangingPunct="1">
                        <a:defRPr kumimoji="1" sz="1800" b="1" kern="1200">
                          <a:solidFill>
                            <a:schemeClr val="tx1"/>
                          </a:solidFill>
                          <a:latin typeface="メイリオ"/>
                          <a:ea typeface="メイリオ"/>
                        </a:defRPr>
                      </a:lvl7pPr>
                      <a:lvl8pPr marL="3200480" algn="l" defTabSz="914423" rtl="0" eaLnBrk="1" latinLnBrk="0" hangingPunct="1">
                        <a:defRPr kumimoji="1" sz="1800" b="1" kern="1200">
                          <a:solidFill>
                            <a:schemeClr val="tx1"/>
                          </a:solidFill>
                          <a:latin typeface="メイリオ"/>
                          <a:ea typeface="メイリオ"/>
                        </a:defRPr>
                      </a:lvl8pPr>
                      <a:lvl9pPr marL="3657691" algn="l" defTabSz="914423" rtl="0" eaLnBrk="1" latinLnBrk="0" hangingPunct="1">
                        <a:defRPr kumimoji="1" sz="1800" b="1" kern="1200">
                          <a:solidFill>
                            <a:schemeClr val="tx1"/>
                          </a:solidFill>
                          <a:latin typeface="メイリオ"/>
                          <a:ea typeface="メイリオ"/>
                        </a:defRPr>
                      </a:lvl9pPr>
                    </a:lstStyle>
                    <a:p>
                      <a:pPr algn="ctr">
                        <a:lnSpc>
                          <a:spcPct val="120000"/>
                        </a:lnSpc>
                      </a:pPr>
                      <a:r>
                        <a:rPr kumimoji="1" lang="ja-JP" altLang="en-US" sz="1200" dirty="0">
                          <a:solidFill>
                            <a:schemeClr val="bg1"/>
                          </a:solidFill>
                          <a:latin typeface="+mj-lt"/>
                        </a:rPr>
                        <a:t>備考</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extLst>
                  <a:ext uri="{0D108BD9-81ED-4DB2-BD59-A6C34878D82A}">
                    <a16:rowId xmlns:a16="http://schemas.microsoft.com/office/drawing/2014/main" val="2680409606"/>
                  </a:ext>
                </a:extLst>
              </a:tr>
              <a:tr h="611444">
                <a:tc v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v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100" dirty="0">
                          <a:solidFill>
                            <a:schemeClr val="bg1"/>
                          </a:solidFill>
                          <a:latin typeface="+mj-lt"/>
                        </a:rPr>
                        <a:t>審査区分</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algn="ctr" defTabSz="914423" rtl="0" eaLnBrk="1" latinLnBrk="0" hangingPunct="1">
                        <a:lnSpc>
                          <a:spcPct val="120000"/>
                        </a:lnSpc>
                      </a:pPr>
                      <a:r>
                        <a:rPr kumimoji="1" lang="ja-JP" altLang="en-US" sz="1100" kern="1200" dirty="0">
                          <a:solidFill>
                            <a:schemeClr val="bg1"/>
                          </a:solidFill>
                          <a:latin typeface="+mj-lt"/>
                          <a:ea typeface="+mn-ea"/>
                          <a:cs typeface="+mn-cs"/>
                        </a:rPr>
                        <a:t>最終リンク先</a:t>
                      </a:r>
                      <a:endParaRPr kumimoji="1" lang="en-US" altLang="ja-JP" sz="1100" kern="1200" dirty="0">
                        <a:solidFill>
                          <a:schemeClr val="bg1"/>
                        </a:solidFill>
                        <a:latin typeface="+mj-lt"/>
                        <a:ea typeface="+mn-ea"/>
                        <a:cs typeface="+mn-cs"/>
                      </a:endParaRPr>
                    </a:p>
                    <a:p>
                      <a:pPr marL="0" algn="ctr" defTabSz="914423" rtl="0" eaLnBrk="1" latinLnBrk="0" hangingPunct="1">
                        <a:lnSpc>
                          <a:spcPct val="120000"/>
                        </a:lnSpc>
                      </a:pPr>
                      <a:r>
                        <a:rPr kumimoji="1" lang="en-US" altLang="ja-JP" sz="1100" kern="1200" dirty="0">
                          <a:solidFill>
                            <a:schemeClr val="bg1"/>
                          </a:solidFill>
                          <a:latin typeface="+mj-lt"/>
                          <a:ea typeface="+mn-ea"/>
                          <a:cs typeface="+mn-cs"/>
                        </a:rPr>
                        <a:t>URL</a:t>
                      </a:r>
                      <a:endParaRPr kumimoji="1" lang="ja-JP" altLang="en-US" sz="1100" kern="1200" dirty="0">
                        <a:solidFill>
                          <a:schemeClr val="bg1"/>
                        </a:solidFill>
                        <a:latin typeface="+mj-lt"/>
                        <a:ea typeface="+mn-ea"/>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00000"/>
                        </a:lnSpc>
                      </a:pPr>
                      <a:r>
                        <a:rPr kumimoji="1" lang="ja-JP" altLang="en-US" sz="1100" dirty="0">
                          <a:solidFill>
                            <a:schemeClr val="bg1"/>
                          </a:solidFill>
                          <a:latin typeface="+mj-lt"/>
                        </a:rPr>
                        <a:t>入稿時の</a:t>
                      </a:r>
                      <a:endParaRPr kumimoji="1" lang="en-US" altLang="ja-JP" sz="1100" dirty="0">
                        <a:solidFill>
                          <a:schemeClr val="bg1"/>
                        </a:solidFill>
                        <a:latin typeface="+mj-lt"/>
                      </a:endParaRPr>
                    </a:p>
                    <a:p>
                      <a:pPr algn="ctr">
                        <a:lnSpc>
                          <a:spcPct val="100000"/>
                        </a:lnSpc>
                      </a:pPr>
                      <a:r>
                        <a:rPr kumimoji="1" lang="ja-JP" altLang="en-US" sz="1100">
                          <a:solidFill>
                            <a:schemeClr val="bg1"/>
                          </a:solidFill>
                          <a:latin typeface="+mj-lt"/>
                        </a:rPr>
                        <a:t>リンク先</a:t>
                      </a:r>
                      <a:endParaRPr kumimoji="1" lang="en-US" altLang="ja-JP" sz="1100" dirty="0">
                        <a:solidFill>
                          <a:schemeClr val="bg1"/>
                        </a:solidFill>
                        <a:latin typeface="+mj-lt"/>
                      </a:endParaRPr>
                    </a:p>
                    <a:p>
                      <a:pPr algn="ctr">
                        <a:lnSpc>
                          <a:spcPct val="100000"/>
                        </a:lnSpc>
                      </a:pPr>
                      <a:r>
                        <a:rPr kumimoji="1" lang="ja-JP" altLang="en-US" sz="1100">
                          <a:solidFill>
                            <a:schemeClr val="bg1"/>
                          </a:solidFill>
                          <a:latin typeface="+mj-lt"/>
                        </a:rPr>
                        <a:t>の状態</a:t>
                      </a:r>
                      <a:endParaRPr kumimoji="1" lang="ja-JP" altLang="en-US" sz="1100" dirty="0">
                        <a:solidFill>
                          <a:schemeClr val="bg1"/>
                        </a:solidFill>
                        <a:latin typeface="+mj-lt"/>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100" dirty="0">
                          <a:solidFill>
                            <a:schemeClr val="bg1"/>
                          </a:solidFill>
                          <a:latin typeface="+mj-lt"/>
                        </a:rPr>
                        <a:t>リンク先</a:t>
                      </a:r>
                      <a:endParaRPr kumimoji="1" lang="en-US" altLang="ja-JP" sz="1100" dirty="0">
                        <a:solidFill>
                          <a:schemeClr val="bg1"/>
                        </a:solidFill>
                        <a:latin typeface="+mj-lt"/>
                      </a:endParaRPr>
                    </a:p>
                    <a:p>
                      <a:pPr algn="ctr">
                        <a:lnSpc>
                          <a:spcPct val="120000"/>
                        </a:lnSpc>
                      </a:pPr>
                      <a:r>
                        <a:rPr kumimoji="1" lang="ja-JP" altLang="en-US" sz="1100" dirty="0">
                          <a:solidFill>
                            <a:schemeClr val="bg1"/>
                          </a:solidFill>
                          <a:latin typeface="+mj-lt"/>
                        </a:rPr>
                        <a:t>更新日時</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100" dirty="0">
                          <a:solidFill>
                            <a:schemeClr val="bg1"/>
                          </a:solidFill>
                          <a:latin typeface="+mj-lt"/>
                        </a:rPr>
                        <a:t>最終リンク先</a:t>
                      </a:r>
                      <a:r>
                        <a:rPr kumimoji="1" lang="en-US" altLang="ja-JP" sz="1100" dirty="0">
                          <a:solidFill>
                            <a:schemeClr val="bg1"/>
                          </a:solidFill>
                          <a:latin typeface="+mj-lt"/>
                        </a:rPr>
                        <a:t>URL</a:t>
                      </a:r>
                      <a:r>
                        <a:rPr kumimoji="1" lang="ja-JP" altLang="en-US" sz="1100" dirty="0">
                          <a:solidFill>
                            <a:schemeClr val="bg1"/>
                          </a:solidFill>
                          <a:latin typeface="+mj-lt"/>
                        </a:rPr>
                        <a:t>の</a:t>
                      </a:r>
                      <a:endParaRPr kumimoji="1" lang="en-US" altLang="ja-JP" sz="1100" dirty="0">
                        <a:solidFill>
                          <a:schemeClr val="bg1"/>
                        </a:solidFill>
                        <a:latin typeface="+mj-lt"/>
                      </a:endParaRPr>
                    </a:p>
                    <a:p>
                      <a:pPr algn="ctr">
                        <a:lnSpc>
                          <a:spcPct val="120000"/>
                        </a:lnSpc>
                      </a:pPr>
                      <a:r>
                        <a:rPr kumimoji="1" lang="ja-JP" altLang="en-US" sz="1100" dirty="0">
                          <a:solidFill>
                            <a:schemeClr val="bg1"/>
                          </a:solidFill>
                          <a:latin typeface="+mj-lt"/>
                        </a:rPr>
                        <a:t>テストサイト・キャプチャ</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100" dirty="0">
                          <a:solidFill>
                            <a:schemeClr val="bg1"/>
                          </a:solidFill>
                          <a:latin typeface="+mj-lt"/>
                        </a:rPr>
                        <a:t>備考欄</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vMerge="1">
                  <a:txBody>
                    <a:bodyPr/>
                    <a:lstStyle/>
                    <a:p>
                      <a:pPr algn="ctr">
                        <a:lnSpc>
                          <a:spcPct val="120000"/>
                        </a:lnSpc>
                      </a:pPr>
                      <a:r>
                        <a:rPr kumimoji="1" lang="ja-JP" altLang="en-US" sz="1050" dirty="0">
                          <a:solidFill>
                            <a:schemeClr val="bg1"/>
                          </a:solidFill>
                          <a:latin typeface="+mj-lt"/>
                        </a:rPr>
                        <a:t>備考</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565903553"/>
                  </a:ext>
                </a:extLst>
              </a:tr>
              <a:tr h="239652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200">
                          <a:solidFill>
                            <a:schemeClr val="accent3"/>
                          </a:solidFill>
                          <a:latin typeface="+mj-lt"/>
                        </a:rPr>
                        <a:t>代理店</a:t>
                      </a:r>
                      <a:endParaRPr kumimoji="1" lang="ja-JP" altLang="en-US" sz="1200" dirty="0">
                        <a:solidFill>
                          <a:schemeClr val="accent3"/>
                        </a:solidFill>
                        <a:latin typeface="+mj-lt"/>
                      </a:endParaRPr>
                    </a:p>
                  </a:txBody>
                  <a:tcPr marT="72000" marB="72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fontAlgn="ctr">
                        <a:lnSpc>
                          <a:spcPct val="120000"/>
                        </a:lnSpc>
                      </a:pPr>
                      <a:r>
                        <a:rPr kumimoji="1" lang="ja-JP" altLang="en-US" sz="1200" kern="1200" dirty="0">
                          <a:solidFill>
                            <a:schemeClr val="accent3"/>
                          </a:solidFill>
                          <a:latin typeface="+mj-lt"/>
                          <a:ea typeface="+mn-ea"/>
                          <a:cs typeface="+mn-cs"/>
                        </a:rPr>
                        <a:t>ディスプレイ広告（</a:t>
                      </a:r>
                      <a:r>
                        <a:rPr kumimoji="1" lang="ja-JP" altLang="en-US" sz="1200" kern="1200">
                          <a:solidFill>
                            <a:schemeClr val="accent3"/>
                          </a:solidFill>
                          <a:latin typeface="+mj-lt"/>
                          <a:ea typeface="+mn-ea"/>
                          <a:cs typeface="+mn-cs"/>
                        </a:rPr>
                        <a:t>予約型）入稿前</a:t>
                      </a:r>
                      <a:r>
                        <a:rPr kumimoji="1" lang="ja-JP" altLang="en-US" sz="1200" kern="1200" dirty="0">
                          <a:solidFill>
                            <a:schemeClr val="accent3"/>
                          </a:solidFill>
                          <a:latin typeface="+mj-lt"/>
                          <a:ea typeface="+mn-ea"/>
                          <a:cs typeface="+mn-cs"/>
                        </a:rPr>
                        <a:t>審査</a:t>
                      </a:r>
                      <a:r>
                        <a:rPr kumimoji="1" lang="ja-JP" altLang="en-US" sz="1200" kern="1200">
                          <a:solidFill>
                            <a:schemeClr val="accent3"/>
                          </a:solidFill>
                          <a:latin typeface="+mj-lt"/>
                          <a:ea typeface="+mn-ea"/>
                          <a:cs typeface="+mn-cs"/>
                        </a:rPr>
                        <a:t>依頼フォーム</a:t>
                      </a:r>
                      <a:br>
                        <a:rPr kumimoji="1" lang="ja-JP" altLang="en-US" sz="1200" kern="1200" dirty="0">
                          <a:solidFill>
                            <a:schemeClr val="tx1"/>
                          </a:solidFill>
                          <a:latin typeface="+mj-lt"/>
                          <a:ea typeface="+mn-ea"/>
                          <a:cs typeface="+mn-cs"/>
                        </a:rPr>
                      </a:br>
                      <a:r>
                        <a:rPr kumimoji="1" lang="en-US" sz="800" kern="1200" dirty="0">
                          <a:solidFill>
                            <a:schemeClr val="tx1"/>
                          </a:solidFill>
                          <a:latin typeface="+mj-lt"/>
                          <a:ea typeface="+mn-ea"/>
                          <a:cs typeface="+mn-cs"/>
                          <a:hlinkClick r:id="rId2"/>
                        </a:rPr>
                        <a:t>https://form-business.yahoo.co.jp/claris/enqueteForm?inquiry_type=guaranteed_review</a:t>
                      </a:r>
                      <a:endParaRPr kumimoji="1" lang="en-US" sz="800" kern="1200" dirty="0">
                        <a:solidFill>
                          <a:schemeClr val="tx1"/>
                        </a:solidFill>
                        <a:latin typeface="+mj-lt"/>
                        <a:ea typeface="+mn-ea"/>
                        <a:cs typeface="+mn-cs"/>
                      </a:endParaRPr>
                    </a:p>
                  </a:txBody>
                  <a:tcPr marL="108000" marR="108000" marT="180000" marB="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a:lnSpc>
                          <a:spcPct val="120000"/>
                        </a:lnSpc>
                      </a:pPr>
                      <a:r>
                        <a:rPr kumimoji="1" lang="ja-JP" altLang="en-US" sz="1200" kern="1200" dirty="0">
                          <a:solidFill>
                            <a:schemeClr val="accent3"/>
                          </a:solidFill>
                          <a:latin typeface="+mj-lt"/>
                          <a:ea typeface="+mn-ea"/>
                          <a:cs typeface="+mn-cs"/>
                        </a:rPr>
                        <a:t>「誘導用広告」にあわせた審査区分を選択</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indent="0" algn="l" fontAlgn="ctr">
                        <a:lnSpc>
                          <a:spcPct val="120000"/>
                        </a:lnSpc>
                        <a:buFontTx/>
                        <a:buNone/>
                      </a:pPr>
                      <a:r>
                        <a:rPr kumimoji="1" lang="ja-JP" altLang="en-US" sz="1200" kern="1200">
                          <a:solidFill>
                            <a:schemeClr val="accent3"/>
                          </a:solidFill>
                          <a:latin typeface="+mn-lt"/>
                          <a:ea typeface="+mn-ea"/>
                          <a:cs typeface="+mn-cs"/>
                        </a:rPr>
                        <a:t>企画ページインタラクションを組み込む企画</a:t>
                      </a:r>
                      <a:r>
                        <a:rPr kumimoji="1" lang="ja-JP" altLang="en-US" sz="1200" kern="1200" dirty="0">
                          <a:solidFill>
                            <a:schemeClr val="accent3"/>
                          </a:solidFill>
                          <a:latin typeface="+mn-lt"/>
                          <a:ea typeface="+mn-ea"/>
                          <a:cs typeface="+mn-cs"/>
                        </a:rPr>
                        <a:t>ページのリンク先</a:t>
                      </a:r>
                      <a:endParaRPr kumimoji="1" lang="ja-JP" altLang="en-US" sz="1200" kern="1200" dirty="0">
                        <a:solidFill>
                          <a:schemeClr val="accent3"/>
                        </a:solidFill>
                        <a:latin typeface="+mj-lt"/>
                        <a:ea typeface="+mn-ea"/>
                        <a:cs typeface="+mn-cs"/>
                      </a:endParaRP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a:lnSpc>
                          <a:spcPct val="120000"/>
                        </a:lnSpc>
                      </a:pPr>
                      <a:r>
                        <a:rPr kumimoji="1" lang="zh-TW" altLang="en-US" sz="1200" kern="1200" dirty="0">
                          <a:solidFill>
                            <a:schemeClr val="accent3"/>
                          </a:solidFill>
                          <a:latin typeface="Meiryo" panose="020B0604030504040204" pitchFamily="34" charset="-128"/>
                          <a:ea typeface="Meiryo" panose="020B0604030504040204" pitchFamily="34" charset="-128"/>
                          <a:cs typeface="+mn-cs"/>
                        </a:rPr>
                        <a:t>後日更新</a:t>
                      </a:r>
                      <a:r>
                        <a:rPr kumimoji="1" lang="en-US" altLang="zh-TW" sz="1200" kern="1200" dirty="0">
                          <a:solidFill>
                            <a:schemeClr val="accent3"/>
                          </a:solidFill>
                          <a:latin typeface="Meiryo" panose="020B0604030504040204" pitchFamily="34" charset="-128"/>
                          <a:ea typeface="Meiryo" panose="020B0604030504040204" pitchFamily="34" charset="-128"/>
                          <a:cs typeface="+mn-cs"/>
                        </a:rPr>
                        <a:t>/</a:t>
                      </a:r>
                      <a:r>
                        <a:rPr kumimoji="1" lang="zh-TW" altLang="en-US" sz="1200" kern="1200" dirty="0">
                          <a:solidFill>
                            <a:schemeClr val="accent3"/>
                          </a:solidFill>
                          <a:latin typeface="Meiryo" panose="020B0604030504040204" pitchFamily="34" charset="-128"/>
                          <a:ea typeface="Meiryo" panose="020B0604030504040204" pitchFamily="34" charset="-128"/>
                          <a:cs typeface="+mn-cs"/>
                        </a:rPr>
                        <a:t>公開予定</a:t>
                      </a:r>
                      <a:endParaRPr kumimoji="1" lang="ja-JP" altLang="en-US" sz="1200" kern="1200" dirty="0">
                        <a:solidFill>
                          <a:schemeClr val="accent3"/>
                        </a:solidFill>
                        <a:latin typeface="Meiryo" panose="020B0604030504040204" pitchFamily="34" charset="-128"/>
                        <a:ea typeface="Meiryo" panose="020B0604030504040204" pitchFamily="34" charset="-128"/>
                        <a:cs typeface="+mn-cs"/>
                      </a:endParaRP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a:lnSpc>
                          <a:spcPct val="120000"/>
                        </a:lnSpc>
                      </a:pPr>
                      <a:r>
                        <a:rPr kumimoji="1" lang="ja-JP" altLang="en-US" sz="1200" kern="1200">
                          <a:solidFill>
                            <a:schemeClr val="accent3"/>
                          </a:solidFill>
                          <a:latin typeface="+mj-lt"/>
                          <a:ea typeface="+mn-ea"/>
                          <a:cs typeface="+mn-cs"/>
                        </a:rPr>
                        <a:t>どちらも未公開の場合は、</a:t>
                      </a:r>
                      <a:br>
                        <a:rPr kumimoji="1" lang="en-US" altLang="ja-JP" sz="1200" kern="1200" dirty="0">
                          <a:solidFill>
                            <a:schemeClr val="accent3"/>
                          </a:solidFill>
                          <a:latin typeface="+mj-lt"/>
                          <a:ea typeface="+mn-ea"/>
                          <a:cs typeface="+mn-cs"/>
                        </a:rPr>
                      </a:br>
                      <a:r>
                        <a:rPr kumimoji="1" lang="ja-JP" altLang="en-US" sz="1200" kern="1200">
                          <a:solidFill>
                            <a:schemeClr val="accent3"/>
                          </a:solidFill>
                          <a:latin typeface="+mj-lt"/>
                          <a:ea typeface="+mn-ea"/>
                          <a:cs typeface="+mn-cs"/>
                        </a:rPr>
                        <a:t>公開</a:t>
                      </a:r>
                      <a:r>
                        <a:rPr kumimoji="1" lang="ja-JP" altLang="en-US" sz="1200" kern="1200" dirty="0">
                          <a:solidFill>
                            <a:schemeClr val="accent3"/>
                          </a:solidFill>
                          <a:latin typeface="+mj-lt"/>
                          <a:ea typeface="+mn-ea"/>
                          <a:cs typeface="+mn-cs"/>
                        </a:rPr>
                        <a:t>が遅い方の日時を記載</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1450" indent="-171450" algn="l" fontAlgn="ctr">
                        <a:lnSpc>
                          <a:spcPct val="120000"/>
                        </a:lnSpc>
                        <a:buFont typeface="Wingdings" pitchFamily="2" charset="2"/>
                        <a:buChar char="n"/>
                      </a:pPr>
                      <a:r>
                        <a:rPr kumimoji="1" lang="ja-JP" altLang="en-US" sz="1200" kern="1200">
                          <a:solidFill>
                            <a:schemeClr val="accent3"/>
                          </a:solidFill>
                          <a:latin typeface="+mj-lt"/>
                          <a:ea typeface="+mn-ea"/>
                          <a:cs typeface="+mn-cs"/>
                        </a:rPr>
                        <a:t>企画ページ</a:t>
                      </a:r>
                      <a:br>
                        <a:rPr kumimoji="1" lang="en-US" altLang="ja-JP" sz="1200" kern="1200" dirty="0">
                          <a:solidFill>
                            <a:schemeClr val="accent3"/>
                          </a:solidFill>
                          <a:latin typeface="+mj-lt"/>
                          <a:ea typeface="+mn-ea"/>
                          <a:cs typeface="+mn-cs"/>
                        </a:rPr>
                      </a:br>
                      <a:r>
                        <a:rPr kumimoji="1" lang="ja-JP" altLang="en-US" sz="1200" kern="1200">
                          <a:solidFill>
                            <a:schemeClr val="accent3"/>
                          </a:solidFill>
                          <a:latin typeface="+mn-lt"/>
                          <a:ea typeface="+mn-ea"/>
                          <a:cs typeface="+mn-cs"/>
                        </a:rPr>
                        <a:t>ヤフー</a:t>
                      </a:r>
                      <a:r>
                        <a:rPr kumimoji="1" lang="ja-JP" altLang="en-US" sz="1200" kern="1200" dirty="0">
                          <a:solidFill>
                            <a:schemeClr val="accent3"/>
                          </a:solidFill>
                          <a:latin typeface="+mn-lt"/>
                          <a:ea typeface="+mn-ea"/>
                          <a:cs typeface="+mn-cs"/>
                        </a:rPr>
                        <a:t>営業が社内にて入稿前審査を実施し承認がおりたラフ案</a:t>
                      </a:r>
                      <a:br>
                        <a:rPr kumimoji="1" lang="ja-JP" altLang="en-US" sz="1200" kern="1200">
                          <a:solidFill>
                            <a:schemeClr val="accent3"/>
                          </a:solidFill>
                          <a:latin typeface="+mj-lt"/>
                          <a:ea typeface="+mn-ea"/>
                          <a:cs typeface="+mn-cs"/>
                        </a:rPr>
                      </a:br>
                      <a:endParaRPr kumimoji="1" lang="en-US" altLang="ja-JP" sz="1200" kern="1200" dirty="0">
                        <a:solidFill>
                          <a:schemeClr val="accent3"/>
                        </a:solidFill>
                        <a:latin typeface="+mj-lt"/>
                        <a:ea typeface="+mn-ea"/>
                        <a:cs typeface="+mn-cs"/>
                      </a:endParaRPr>
                    </a:p>
                    <a:p>
                      <a:pPr marL="171450" indent="-171450" algn="l" fontAlgn="ctr">
                        <a:lnSpc>
                          <a:spcPct val="120000"/>
                        </a:lnSpc>
                        <a:buFont typeface="Wingdings" pitchFamily="2" charset="2"/>
                        <a:buChar char="n"/>
                      </a:pPr>
                      <a:r>
                        <a:rPr kumimoji="1" lang="ja-JP" altLang="en-US" sz="1200" kern="1200">
                          <a:solidFill>
                            <a:schemeClr val="accent3"/>
                          </a:solidFill>
                          <a:latin typeface="+mj-lt"/>
                          <a:ea typeface="+mn-ea"/>
                          <a:cs typeface="+mn-cs"/>
                        </a:rPr>
                        <a:t>広告</a:t>
                      </a:r>
                      <a:r>
                        <a:rPr kumimoji="1" lang="ja-JP" altLang="en-US" sz="1200" kern="1200" dirty="0">
                          <a:solidFill>
                            <a:schemeClr val="accent3"/>
                          </a:solidFill>
                          <a:latin typeface="+mj-lt"/>
                          <a:ea typeface="+mn-ea"/>
                          <a:cs typeface="+mn-cs"/>
                        </a:rPr>
                        <a:t>主様サイト</a:t>
                      </a:r>
                      <a:br>
                        <a:rPr kumimoji="1" lang="ja-JP" altLang="en-US" sz="1200" kern="1200" dirty="0">
                          <a:solidFill>
                            <a:schemeClr val="accent3"/>
                          </a:solidFill>
                          <a:latin typeface="+mj-lt"/>
                          <a:ea typeface="+mn-ea"/>
                          <a:cs typeface="+mn-cs"/>
                        </a:rPr>
                      </a:br>
                      <a:r>
                        <a:rPr kumimoji="1" lang="ja-JP" altLang="en-US" sz="1200" kern="1200" dirty="0">
                          <a:solidFill>
                            <a:schemeClr val="accent3"/>
                          </a:solidFill>
                          <a:latin typeface="+mj-lt"/>
                          <a:ea typeface="+mn-ea"/>
                          <a:cs typeface="+mn-cs"/>
                        </a:rPr>
                        <a:t>広告主様サイトのテストサイト・キャプチャ</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a:lnSpc>
                          <a:spcPct val="120000"/>
                        </a:lnSpc>
                      </a:pPr>
                      <a:r>
                        <a:rPr kumimoji="1" lang="ja-JP" altLang="en-US" sz="1200" kern="1200">
                          <a:solidFill>
                            <a:schemeClr val="accent3"/>
                          </a:solidFill>
                          <a:latin typeface="+mj-lt"/>
                          <a:ea typeface="+mn-ea"/>
                          <a:cs typeface="+mn-cs"/>
                        </a:rPr>
                        <a:t>トップページインタラクションである旨を記載</a:t>
                      </a:r>
                      <a:endParaRPr kumimoji="1" lang="ja-JP" altLang="en-US" sz="1200" kern="1200" dirty="0">
                        <a:solidFill>
                          <a:schemeClr val="accent3"/>
                        </a:solidFill>
                        <a:latin typeface="+mj-lt"/>
                        <a:ea typeface="+mn-ea"/>
                        <a:cs typeface="+mn-cs"/>
                      </a:endParaRP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99450" indent="-99450" algn="l">
                        <a:lnSpc>
                          <a:spcPct val="120000"/>
                        </a:lnSpc>
                        <a:buFont typeface="Arial" panose="020B0604020202020204" pitchFamily="34" charset="0"/>
                        <a:buChar char="•"/>
                      </a:pPr>
                      <a:r>
                        <a:rPr kumimoji="1" lang="ja-JP" altLang="en-US" sz="1200" kern="1200">
                          <a:solidFill>
                            <a:schemeClr val="accent3"/>
                          </a:solidFill>
                          <a:latin typeface="+mj-lt"/>
                          <a:ea typeface="+mn-ea"/>
                          <a:cs typeface="+mn-cs"/>
                        </a:rPr>
                        <a:t>誘導用</a:t>
                      </a:r>
                      <a:r>
                        <a:rPr kumimoji="1" lang="ja-JP" altLang="en-US" sz="1200" kern="1200" dirty="0">
                          <a:solidFill>
                            <a:schemeClr val="accent3"/>
                          </a:solidFill>
                          <a:latin typeface="+mj-lt"/>
                          <a:ea typeface="+mn-ea"/>
                          <a:cs typeface="+mn-cs"/>
                        </a:rPr>
                        <a:t>広告の審査も同時</a:t>
                      </a:r>
                      <a:r>
                        <a:rPr kumimoji="1" lang="ja-JP" altLang="en-US" sz="1200" kern="1200">
                          <a:solidFill>
                            <a:schemeClr val="accent3"/>
                          </a:solidFill>
                          <a:latin typeface="+mj-lt"/>
                          <a:ea typeface="+mn-ea"/>
                          <a:cs typeface="+mn-cs"/>
                        </a:rPr>
                        <a:t>に行えます（</a:t>
                      </a:r>
                      <a:r>
                        <a:rPr kumimoji="1" lang="ja-JP" altLang="en-US" sz="1200" kern="1200" dirty="0">
                          <a:solidFill>
                            <a:schemeClr val="accent3"/>
                          </a:solidFill>
                          <a:latin typeface="+mj-lt"/>
                          <a:ea typeface="+mn-ea"/>
                          <a:cs typeface="+mn-cs"/>
                        </a:rPr>
                        <a:t>任意）</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1208739766"/>
                  </a:ext>
                </a:extLst>
              </a:tr>
            </a:tbl>
          </a:graphicData>
        </a:graphic>
      </p:graphicFrame>
    </p:spTree>
    <p:extLst>
      <p:ext uri="{BB962C8B-B14F-4D97-AF65-F5344CB8AC3E}">
        <p14:creationId xmlns:p14="http://schemas.microsoft.com/office/powerpoint/2010/main" val="18728294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免責事項</a:t>
            </a:r>
          </a:p>
        </p:txBody>
      </p:sp>
      <p:sp>
        <p:nvSpPr>
          <p:cNvPr id="5" name="Rectangle 46">
            <a:extLst>
              <a:ext uri="{FF2B5EF4-FFF2-40B4-BE49-F238E27FC236}">
                <a16:creationId xmlns:a16="http://schemas.microsoft.com/office/drawing/2014/main" id="{6DF54096-E099-D307-9611-B12AE282920E}"/>
              </a:ext>
            </a:extLst>
          </p:cNvPr>
          <p:cNvSpPr>
            <a:spLocks noChangeArrowheads="1"/>
          </p:cNvSpPr>
          <p:nvPr/>
        </p:nvSpPr>
        <p:spPr bwMode="auto">
          <a:xfrm>
            <a:off x="479425" y="1274209"/>
            <a:ext cx="11233149" cy="4676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lnSpc>
                <a:spcPct val="120000"/>
              </a:lnSpc>
              <a:spcBef>
                <a:spcPct val="0"/>
              </a:spcBef>
              <a:spcAft>
                <a:spcPts val="600"/>
              </a:spcAft>
              <a:buFontTx/>
              <a:buNone/>
              <a:defRPr/>
            </a:pPr>
            <a:r>
              <a:rPr lang="ja-JP" altLang="en-US" sz="1600" kern="0" dirty="0">
                <a:solidFill>
                  <a:schemeClr val="accent3"/>
                </a:solidFill>
                <a:latin typeface="メイリオ"/>
                <a:ea typeface="メイリオ"/>
              </a:rPr>
              <a:t>■ 免責事項</a:t>
            </a:r>
            <a:endParaRPr lang="en-US" altLang="ja-JP" sz="1600" kern="0" dirty="0">
              <a:solidFill>
                <a:schemeClr val="accent3"/>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US" sz="1200" kern="0">
                <a:solidFill>
                  <a:schemeClr val="accent3"/>
                </a:solidFill>
                <a:latin typeface="メイリオ"/>
                <a:ea typeface="メイリオ"/>
              </a:rPr>
              <a:t>申込者</a:t>
            </a:r>
            <a:r>
              <a:rPr lang="ja-JP" altLang="en-US" sz="1200" kern="0" dirty="0">
                <a:solidFill>
                  <a:schemeClr val="accent3"/>
                </a:solidFill>
                <a:latin typeface="メイリオ"/>
                <a:ea typeface="メイリオ"/>
              </a:rPr>
              <a:t>・広告主様の故意または過失によって、ヤフーと申込者間の広告掲載契約に定める掲載開始日までに企画ページの掲載を開始できなかった場合、ヤフーは広告掲載契約に基づく企画ページの掲載を履行する義務を免れるものとします。また、その場合、当該企画ページの掲載を行うことができなかった期間の広告料金（広告掲載費、制作費その他広告掲載契約に基づき申込者およびヤフー間で事前に合意した金額をいいます）は何ら減免されません。</a:t>
            </a:r>
            <a:endParaRPr lang="en-US" altLang="ja-JP" sz="1200" kern="0" dirty="0">
              <a:solidFill>
                <a:schemeClr val="accent3"/>
              </a:solidFill>
              <a:latin typeface="メイリオ"/>
              <a:ea typeface="メイリオ"/>
            </a:endParaRPr>
          </a:p>
          <a:p>
            <a:pPr marL="345600" indent="-104400" eaLnBrk="1" hangingPunct="1">
              <a:lnSpc>
                <a:spcPct val="120000"/>
              </a:lnSpc>
              <a:spcBef>
                <a:spcPct val="0"/>
              </a:spcBef>
              <a:spcAft>
                <a:spcPts val="600"/>
              </a:spcAft>
              <a:buFont typeface="Arial" panose="020B0604020202020204" pitchFamily="34" charset="0"/>
              <a:buChar char="•"/>
              <a:defRPr/>
            </a:pPr>
            <a:r>
              <a:rPr lang="ja-JP" altLang="en-US" sz="1200" kern="0">
                <a:solidFill>
                  <a:schemeClr val="accent3"/>
                </a:solidFill>
                <a:latin typeface="メイリオ"/>
                <a:ea typeface="メイリオ"/>
              </a:rPr>
              <a:t>ヤフーが定めるサポート環境（</a:t>
            </a:r>
            <a:r>
              <a:rPr lang="en-US" altLang="ja-JP" sz="1200" kern="0" dirty="0">
                <a:solidFill>
                  <a:schemeClr val="accent3"/>
                </a:solidFill>
                <a:latin typeface="メイリオ"/>
                <a:ea typeface="メイリオ"/>
              </a:rPr>
              <a:t>OS/</a:t>
            </a:r>
            <a:r>
              <a:rPr lang="ja-JP" altLang="en-US" sz="1200" kern="0">
                <a:solidFill>
                  <a:schemeClr val="accent3"/>
                </a:solidFill>
                <a:latin typeface="メイリオ"/>
                <a:ea typeface="メイリオ"/>
              </a:rPr>
              <a:t>ブラウザー）以外では、企画ページの非表示や表示崩れを起こす場合があり、ヤフーは当該非表示または表示崩れに関して一切の責任を負いません。</a:t>
            </a:r>
          </a:p>
          <a:p>
            <a:pPr marL="345600" indent="-104400" eaLnBrk="1" hangingPunct="1">
              <a:lnSpc>
                <a:spcPct val="120000"/>
              </a:lnSpc>
              <a:spcBef>
                <a:spcPct val="0"/>
              </a:spcBef>
              <a:spcAft>
                <a:spcPts val="600"/>
              </a:spcAft>
              <a:buFont typeface="Arial" panose="020B0604020202020204" pitchFamily="34" charset="0"/>
              <a:buChar char="•"/>
              <a:defRPr/>
            </a:pPr>
            <a:r>
              <a:rPr lang="ja-JP" altLang="en-US" sz="1200" kern="0">
                <a:solidFill>
                  <a:schemeClr val="accent3"/>
                </a:solidFill>
                <a:latin typeface="メイリオ"/>
                <a:ea typeface="メイリオ"/>
              </a:rPr>
              <a:t>停電</a:t>
            </a:r>
            <a:r>
              <a:rPr lang="ja-JP" altLang="en-US" sz="1200" kern="0" dirty="0">
                <a:solidFill>
                  <a:schemeClr val="accent3"/>
                </a:solidFill>
                <a:latin typeface="メイリオ"/>
                <a:ea typeface="メイリオ"/>
              </a:rPr>
              <a:t>・通信回線の事故・天災等の不可抗力、通信事業者の不履行、インターネットインフラその他サーバー等のシステム上</a:t>
            </a:r>
            <a:r>
              <a:rPr lang="ja-JP" altLang="en-US" sz="1200" kern="0">
                <a:solidFill>
                  <a:schemeClr val="accent3"/>
                </a:solidFill>
                <a:latin typeface="メイリオ"/>
                <a:ea typeface="メイリオ"/>
              </a:rPr>
              <a:t>の不具合</a:t>
            </a:r>
            <a:r>
              <a:rPr lang="ja-JP" altLang="en-US" sz="1200" kern="0" dirty="0">
                <a:solidFill>
                  <a:schemeClr val="accent3"/>
                </a:solidFill>
                <a:latin typeface="メイリオ"/>
                <a:ea typeface="メイリオ"/>
              </a:rPr>
              <a:t>、緊急メンテナンスの発生などヤフーの責に帰すべき事由以外の原因により、企画ページの全部または</a:t>
            </a:r>
            <a:r>
              <a:rPr lang="ja-JP" altLang="en-US" sz="1200" kern="0">
                <a:solidFill>
                  <a:schemeClr val="accent3"/>
                </a:solidFill>
                <a:latin typeface="メイリオ"/>
                <a:ea typeface="メイリオ"/>
              </a:rPr>
              <a:t>一部を掲載</a:t>
            </a:r>
            <a:r>
              <a:rPr lang="ja-JP" altLang="en-US" sz="1200" kern="0" dirty="0">
                <a:solidFill>
                  <a:schemeClr val="accent3"/>
                </a:solidFill>
                <a:latin typeface="メイリオ"/>
                <a:ea typeface="メイリオ"/>
              </a:rPr>
              <a:t>できなかった場合、ヤフーはその責を問われないものとし、当該履行については、当該原因の影響とみなされる範囲</a:t>
            </a:r>
            <a:r>
              <a:rPr lang="ja-JP" altLang="en-US" sz="1200" kern="0">
                <a:solidFill>
                  <a:schemeClr val="accent3"/>
                </a:solidFill>
                <a:latin typeface="メイリオ"/>
                <a:ea typeface="メイリオ"/>
              </a:rPr>
              <a:t>まで義務を</a:t>
            </a:r>
            <a:r>
              <a:rPr lang="ja-JP" altLang="en-US" sz="1200" kern="0" dirty="0">
                <a:solidFill>
                  <a:schemeClr val="accent3"/>
                </a:solidFill>
                <a:latin typeface="メイリオ"/>
                <a:ea typeface="メイリオ"/>
              </a:rPr>
              <a:t>免除されるものとします。ただし、ヤフーの故意または重過失による場合はこの限りでは</a:t>
            </a:r>
            <a:r>
              <a:rPr lang="ja-JP" altLang="en-US" sz="1200" kern="0">
                <a:solidFill>
                  <a:schemeClr val="accent3"/>
                </a:solidFill>
                <a:latin typeface="メイリオ"/>
                <a:ea typeface="メイリオ"/>
              </a:rPr>
              <a:t>ありません。</a:t>
            </a:r>
            <a:br>
              <a:rPr lang="en-US" altLang="ja-JP" sz="1200" kern="0" dirty="0">
                <a:solidFill>
                  <a:schemeClr val="accent3"/>
                </a:solidFill>
                <a:latin typeface="メイリオ"/>
                <a:ea typeface="メイリオ"/>
              </a:rPr>
            </a:br>
            <a:r>
              <a:rPr lang="ja-JP" altLang="en-US" sz="1200" kern="0">
                <a:solidFill>
                  <a:schemeClr val="accent3"/>
                </a:solidFill>
                <a:latin typeface="メイリオ"/>
                <a:ea typeface="メイリオ"/>
              </a:rPr>
              <a:t>なお</a:t>
            </a:r>
            <a:r>
              <a:rPr lang="ja-JP" altLang="en-US" sz="1200" kern="0" dirty="0">
                <a:solidFill>
                  <a:schemeClr val="accent3"/>
                </a:solidFill>
                <a:latin typeface="メイリオ"/>
                <a:ea typeface="メイリオ"/>
              </a:rPr>
              <a:t>、この場合、ヤフーが掲載を行わなかった部分については、協賛料金への申込者の支払債務は生じないものと</a:t>
            </a:r>
            <a:r>
              <a:rPr lang="ja-JP" altLang="en-US" sz="1200" kern="0">
                <a:solidFill>
                  <a:schemeClr val="accent3"/>
                </a:solidFill>
                <a:latin typeface="メイリオ"/>
                <a:ea typeface="メイリオ"/>
              </a:rPr>
              <a:t>します。</a:t>
            </a:r>
            <a:endParaRPr lang="ja-JP" altLang="en-US" sz="1200" kern="0" dirty="0">
              <a:solidFill>
                <a:schemeClr val="accent3"/>
              </a:solidFill>
              <a:latin typeface="メイリオ"/>
              <a:ea typeface="メイリオ"/>
            </a:endParaRPr>
          </a:p>
          <a:p>
            <a:pPr marL="345600" indent="-104400" eaLnBrk="1" hangingPunct="1">
              <a:lnSpc>
                <a:spcPct val="120000"/>
              </a:lnSpc>
              <a:spcBef>
                <a:spcPct val="0"/>
              </a:spcBef>
              <a:spcAft>
                <a:spcPts val="600"/>
              </a:spcAft>
              <a:buFont typeface="Arial" panose="020B0604020202020204" pitchFamily="34" charset="0"/>
              <a:buChar char="•"/>
              <a:defRPr/>
            </a:pPr>
            <a:r>
              <a:rPr lang="ja-JP" altLang="en-US" sz="1200" kern="0">
                <a:solidFill>
                  <a:schemeClr val="accent3"/>
                </a:solidFill>
                <a:latin typeface="メイリオ"/>
                <a:ea typeface="メイリオ"/>
              </a:rPr>
              <a:t>企画</a:t>
            </a:r>
            <a:r>
              <a:rPr lang="ja-JP" altLang="en-US" sz="1200" kern="0" dirty="0">
                <a:solidFill>
                  <a:schemeClr val="accent3"/>
                </a:solidFill>
                <a:latin typeface="メイリオ"/>
                <a:ea typeface="メイリオ"/>
              </a:rPr>
              <a:t>ページ掲載中に、当該サイトからのリンクがデッドリンクとなった場合や、リンク先のサイトに</a:t>
            </a:r>
            <a:r>
              <a:rPr lang="ja-JP" altLang="en-US" sz="1200" kern="0">
                <a:solidFill>
                  <a:schemeClr val="accent3"/>
                </a:solidFill>
                <a:latin typeface="メイリオ"/>
                <a:ea typeface="メイリオ"/>
              </a:rPr>
              <a:t>不具合が発生</a:t>
            </a:r>
            <a:r>
              <a:rPr lang="ja-JP" altLang="en-US" sz="1200" kern="0" dirty="0">
                <a:solidFill>
                  <a:schemeClr val="accent3"/>
                </a:solidFill>
                <a:latin typeface="メイリオ"/>
                <a:ea typeface="メイリオ"/>
              </a:rPr>
              <a:t>した場合、ヤフーは当該企画ページの掲載を停止することができるものとし、この場合、ヤフーは企画ページ不掲載の</a:t>
            </a:r>
            <a:r>
              <a:rPr lang="ja-JP" altLang="en-US" sz="1200" kern="0">
                <a:solidFill>
                  <a:schemeClr val="accent3"/>
                </a:solidFill>
                <a:latin typeface="メイリオ"/>
                <a:ea typeface="メイリオ"/>
              </a:rPr>
              <a:t>責を負わない</a:t>
            </a:r>
            <a:r>
              <a:rPr lang="ja-JP" altLang="en-US" sz="1200" kern="0" dirty="0">
                <a:solidFill>
                  <a:schemeClr val="accent3"/>
                </a:solidFill>
                <a:latin typeface="メイリオ"/>
                <a:ea typeface="メイリオ"/>
              </a:rPr>
              <a:t>ものと</a:t>
            </a:r>
            <a:r>
              <a:rPr lang="ja-JP" altLang="en-US" sz="1200" kern="0">
                <a:solidFill>
                  <a:schemeClr val="accent3"/>
                </a:solidFill>
                <a:latin typeface="メイリオ"/>
                <a:ea typeface="メイリオ"/>
              </a:rPr>
              <a:t>します。</a:t>
            </a:r>
            <a:endParaRPr lang="en-US" altLang="ja-JP" sz="1600" kern="0" dirty="0">
              <a:solidFill>
                <a:schemeClr val="accent3"/>
              </a:solidFill>
              <a:latin typeface="メイリオ"/>
              <a:ea typeface="メイリオ"/>
            </a:endParaRPr>
          </a:p>
          <a:p>
            <a:pPr marL="0" indent="0" eaLnBrk="1" hangingPunct="1">
              <a:lnSpc>
                <a:spcPct val="120000"/>
              </a:lnSpc>
              <a:spcBef>
                <a:spcPct val="0"/>
              </a:spcBef>
              <a:spcAft>
                <a:spcPts val="600"/>
              </a:spcAft>
              <a:buFontTx/>
              <a:buNone/>
              <a:defRPr/>
            </a:pPr>
            <a:r>
              <a:rPr lang="ja-JP" altLang="en-US" sz="1600" kern="0">
                <a:solidFill>
                  <a:schemeClr val="accent3"/>
                </a:solidFill>
                <a:latin typeface="メイリオ"/>
                <a:ea typeface="メイリオ"/>
              </a:rPr>
              <a:t>■ 免責期間</a:t>
            </a:r>
            <a:endParaRPr lang="en-US" altLang="ja-JP" sz="1600" kern="0" dirty="0">
              <a:solidFill>
                <a:schemeClr val="accent3"/>
              </a:solidFill>
              <a:latin typeface="メイリオ"/>
              <a:ea typeface="メイリオ"/>
            </a:endParaRPr>
          </a:p>
          <a:p>
            <a:pPr marL="345600" indent="-104400" eaLnBrk="1" hangingPunct="1">
              <a:lnSpc>
                <a:spcPct val="130000"/>
              </a:lnSpc>
              <a:spcBef>
                <a:spcPct val="0"/>
              </a:spcBef>
              <a:buFont typeface="Arial" panose="020B0604020202020204" pitchFamily="34" charset="0"/>
              <a:buChar char="•"/>
              <a:defRPr/>
            </a:pPr>
            <a:r>
              <a:rPr lang="ja-JP" altLang="en-US" sz="1200" kern="0">
                <a:solidFill>
                  <a:schemeClr val="accent3"/>
                </a:solidFill>
                <a:latin typeface="メイリオ"/>
                <a:ea typeface="メイリオ"/>
              </a:rPr>
              <a:t>本商品</a:t>
            </a:r>
            <a:r>
              <a:rPr lang="ja-JP" altLang="en-US" sz="1200" kern="0" dirty="0">
                <a:solidFill>
                  <a:schemeClr val="accent3"/>
                </a:solidFill>
                <a:latin typeface="メイリオ"/>
                <a:ea typeface="メイリオ"/>
              </a:rPr>
              <a:t>につきましては、以下①～③を企画ページの掲載調整時間とし、ヤフーは当該掲載調整時間内の</a:t>
            </a:r>
            <a:r>
              <a:rPr lang="ja-JP" altLang="en-US" sz="1200" kern="0">
                <a:solidFill>
                  <a:schemeClr val="accent3"/>
                </a:solidFill>
                <a:latin typeface="メイリオ"/>
                <a:ea typeface="メイリオ"/>
              </a:rPr>
              <a:t>不具合、不完全</a:t>
            </a:r>
            <a:r>
              <a:rPr lang="ja-JP" altLang="en-US" sz="1200" kern="0" dirty="0">
                <a:solidFill>
                  <a:schemeClr val="accent3"/>
                </a:solidFill>
                <a:latin typeface="メイリオ"/>
                <a:ea typeface="メイリオ"/>
              </a:rPr>
              <a:t>掲載または未掲載について免責されるものと</a:t>
            </a:r>
            <a:r>
              <a:rPr lang="ja-JP" altLang="en-US" sz="1200" kern="0">
                <a:solidFill>
                  <a:schemeClr val="accent3"/>
                </a:solidFill>
                <a:latin typeface="メイリオ"/>
                <a:ea typeface="メイリオ"/>
              </a:rPr>
              <a:t>します。</a:t>
            </a:r>
            <a:br>
              <a:rPr lang="en-US" altLang="ja-JP" sz="1200" kern="0" dirty="0">
                <a:solidFill>
                  <a:schemeClr val="accent3"/>
                </a:solidFill>
                <a:latin typeface="メイリオ"/>
                <a:ea typeface="メイリオ"/>
              </a:rPr>
            </a:br>
            <a:r>
              <a:rPr lang="ja-JP" altLang="en-US" sz="1200" kern="0">
                <a:solidFill>
                  <a:schemeClr val="accent3"/>
                </a:solidFill>
                <a:latin typeface="メイリオ"/>
                <a:ea typeface="メイリオ"/>
              </a:rPr>
              <a:t>①</a:t>
            </a:r>
            <a:r>
              <a:rPr lang="ja-JP" altLang="en-US" sz="1200" kern="0" dirty="0">
                <a:solidFill>
                  <a:schemeClr val="accent3"/>
                </a:solidFill>
                <a:latin typeface="メイリオ"/>
                <a:ea typeface="メイリオ"/>
              </a:rPr>
              <a:t>企画ページ掲載の初日の午前</a:t>
            </a:r>
            <a:r>
              <a:rPr lang="en-US" altLang="ja-JP" sz="1200" kern="0" dirty="0">
                <a:solidFill>
                  <a:schemeClr val="accent3"/>
                </a:solidFill>
                <a:latin typeface="メイリオ"/>
                <a:ea typeface="メイリオ"/>
              </a:rPr>
              <a:t>0</a:t>
            </a:r>
            <a:r>
              <a:rPr lang="ja-JP" altLang="en-US" sz="1200" kern="0" dirty="0">
                <a:solidFill>
                  <a:schemeClr val="accent3"/>
                </a:solidFill>
                <a:latin typeface="メイリオ"/>
                <a:ea typeface="メイリオ"/>
              </a:rPr>
              <a:t>時から</a:t>
            </a:r>
            <a:r>
              <a:rPr lang="en-US" altLang="ja-JP" sz="1200" kern="0" dirty="0">
                <a:solidFill>
                  <a:schemeClr val="accent3"/>
                </a:solidFill>
                <a:latin typeface="メイリオ"/>
                <a:ea typeface="メイリオ"/>
              </a:rPr>
              <a:t>12</a:t>
            </a:r>
            <a:r>
              <a:rPr lang="ja-JP" altLang="en-US" sz="1200" kern="0" dirty="0">
                <a:solidFill>
                  <a:schemeClr val="accent3"/>
                </a:solidFill>
                <a:latin typeface="メイリオ"/>
                <a:ea typeface="メイリオ"/>
              </a:rPr>
              <a:t>時間、および企画ページの内容が変更もしく</a:t>
            </a:r>
            <a:r>
              <a:rPr lang="ja-JP" altLang="en-US" sz="1200" kern="0">
                <a:solidFill>
                  <a:schemeClr val="accent3"/>
                </a:solidFill>
                <a:latin typeface="メイリオ"/>
                <a:ea typeface="メイリオ"/>
              </a:rPr>
              <a:t>は追加された</a:t>
            </a:r>
            <a:r>
              <a:rPr lang="ja-JP" altLang="en-US" sz="1200" kern="0" dirty="0">
                <a:solidFill>
                  <a:schemeClr val="accent3"/>
                </a:solidFill>
                <a:latin typeface="メイリオ"/>
                <a:ea typeface="メイリオ"/>
              </a:rPr>
              <a:t>場合における、当該企画ページの掲載予定時刻から</a:t>
            </a:r>
            <a:r>
              <a:rPr lang="en-US" altLang="ja-JP" sz="1200" kern="0" dirty="0">
                <a:solidFill>
                  <a:schemeClr val="accent3"/>
                </a:solidFill>
                <a:latin typeface="メイリオ"/>
                <a:ea typeface="メイリオ"/>
              </a:rPr>
              <a:t>12</a:t>
            </a:r>
            <a:r>
              <a:rPr lang="ja-JP" altLang="en-US" sz="1200" kern="0">
                <a:solidFill>
                  <a:schemeClr val="accent3"/>
                </a:solidFill>
                <a:latin typeface="メイリオ"/>
                <a:ea typeface="メイリオ"/>
              </a:rPr>
              <a:t>時間</a:t>
            </a:r>
            <a:br>
              <a:rPr lang="en-US" altLang="ja-JP" sz="1200" kern="0" dirty="0">
                <a:solidFill>
                  <a:schemeClr val="accent3"/>
                </a:solidFill>
                <a:latin typeface="メイリオ"/>
                <a:ea typeface="メイリオ"/>
              </a:rPr>
            </a:br>
            <a:r>
              <a:rPr lang="ja-JP" altLang="en-US" sz="1200" kern="0">
                <a:solidFill>
                  <a:schemeClr val="accent3"/>
                </a:solidFill>
                <a:latin typeface="メイリオ"/>
                <a:ea typeface="メイリオ"/>
              </a:rPr>
              <a:t>②</a:t>
            </a:r>
            <a:r>
              <a:rPr lang="ja-JP" altLang="en-US" sz="1200" kern="0" dirty="0">
                <a:solidFill>
                  <a:schemeClr val="accent3"/>
                </a:solidFill>
                <a:latin typeface="メイリオ"/>
                <a:ea typeface="メイリオ"/>
              </a:rPr>
              <a:t>企画ページの掲載開始日が営業日以外の場合における、当該掲載開始時間から翌営業日</a:t>
            </a:r>
            <a:r>
              <a:rPr lang="ja-JP" altLang="en-US" sz="1200" kern="0">
                <a:solidFill>
                  <a:schemeClr val="accent3"/>
                </a:solidFill>
                <a:latin typeface="メイリオ"/>
                <a:ea typeface="メイリオ"/>
              </a:rPr>
              <a:t>正午まで</a:t>
            </a:r>
            <a:br>
              <a:rPr lang="en-US" altLang="ja-JP" sz="1200" kern="0" dirty="0">
                <a:solidFill>
                  <a:schemeClr val="accent3"/>
                </a:solidFill>
                <a:latin typeface="メイリオ"/>
                <a:ea typeface="メイリオ"/>
              </a:rPr>
            </a:br>
            <a:r>
              <a:rPr lang="ja-JP" altLang="en-US" sz="1200" kern="0">
                <a:solidFill>
                  <a:schemeClr val="accent3"/>
                </a:solidFill>
                <a:latin typeface="メイリオ"/>
                <a:ea typeface="メイリオ"/>
              </a:rPr>
              <a:t>③</a:t>
            </a:r>
            <a:r>
              <a:rPr lang="ja-JP" altLang="en-US" sz="1200" kern="0" dirty="0">
                <a:solidFill>
                  <a:schemeClr val="accent3"/>
                </a:solidFill>
                <a:latin typeface="メイリオ"/>
                <a:ea typeface="メイリオ"/>
              </a:rPr>
              <a:t>企画ページの総掲載予定時間が</a:t>
            </a:r>
            <a:r>
              <a:rPr lang="en-US" altLang="ja-JP" sz="1200" kern="0" dirty="0">
                <a:solidFill>
                  <a:schemeClr val="accent3"/>
                </a:solidFill>
                <a:latin typeface="メイリオ"/>
                <a:ea typeface="メイリオ"/>
              </a:rPr>
              <a:t>12</a:t>
            </a:r>
            <a:r>
              <a:rPr lang="ja-JP" altLang="en-US" sz="1200" kern="0" dirty="0">
                <a:solidFill>
                  <a:schemeClr val="accent3"/>
                </a:solidFill>
                <a:latin typeface="メイリオ"/>
                <a:ea typeface="メイリオ"/>
              </a:rPr>
              <a:t>時間未満の場合における、総掲載予定時間の</a:t>
            </a:r>
            <a:r>
              <a:rPr lang="en-US" altLang="ja-JP" sz="1200" kern="0" dirty="0">
                <a:solidFill>
                  <a:schemeClr val="accent3"/>
                </a:solidFill>
                <a:latin typeface="メイリオ"/>
                <a:ea typeface="メイリオ"/>
              </a:rPr>
              <a:t>10%</a:t>
            </a:r>
            <a:r>
              <a:rPr lang="ja-JP" altLang="en-US" sz="1200" kern="0" dirty="0">
                <a:solidFill>
                  <a:schemeClr val="accent3"/>
                </a:solidFill>
                <a:latin typeface="メイリオ"/>
                <a:ea typeface="メイリオ"/>
              </a:rPr>
              <a:t>にあたる時間まで</a:t>
            </a:r>
          </a:p>
        </p:txBody>
      </p:sp>
    </p:spTree>
    <p:extLst>
      <p:ext uri="{BB962C8B-B14F-4D97-AF65-F5344CB8AC3E}">
        <p14:creationId xmlns:p14="http://schemas.microsoft.com/office/powerpoint/2010/main" val="24308034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クリエイティブ企画の事前提案可否について</a:t>
            </a:r>
          </a:p>
        </p:txBody>
      </p:sp>
      <p:sp>
        <p:nvSpPr>
          <p:cNvPr id="7" name="1つの角を切り取り、1つの角を丸めた四角形 6">
            <a:extLst>
              <a:ext uri="{FF2B5EF4-FFF2-40B4-BE49-F238E27FC236}">
                <a16:creationId xmlns:a16="http://schemas.microsoft.com/office/drawing/2014/main" id="{62445A7E-0473-4BC0-8CCF-098C05AAC1BB}"/>
              </a:ext>
            </a:extLst>
          </p:cNvPr>
          <p:cNvSpPr/>
          <p:nvPr/>
        </p:nvSpPr>
        <p:spPr>
          <a:xfrm>
            <a:off x="479425" y="1265237"/>
            <a:ext cx="11233151" cy="699422"/>
          </a:xfrm>
          <a:prstGeom prst="snipRoundRect">
            <a:avLst>
              <a:gd name="adj1" fmla="val 0"/>
              <a:gd name="adj2" fmla="val 0"/>
            </a:avLst>
          </a:prstGeom>
          <a:noFill/>
          <a:effectLst/>
        </p:spPr>
        <p:txBody>
          <a:bodyPr wrap="square" lIns="0" tIns="0" rIns="0" bIns="0" anchor="ctr">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C00000"/>
                </a:solidFill>
                <a:effectLst/>
                <a:uLnTx/>
                <a:uFillTx/>
                <a:latin typeface="メイリオ"/>
              </a:rPr>
              <a:t>クリエイティブ企画</a:t>
            </a:r>
            <a:r>
              <a:rPr kumimoji="0" lang="ja-JP" altLang="en-US" sz="1800" b="0" i="0" u="none" strike="noStrike" kern="0" cap="none" spc="0" normalizeH="0" baseline="0" noProof="0" dirty="0">
                <a:ln>
                  <a:noFill/>
                </a:ln>
                <a:solidFill>
                  <a:schemeClr val="accent3"/>
                </a:solidFill>
                <a:effectLst/>
                <a:uLnTx/>
                <a:uFillTx/>
                <a:latin typeface="メイリオ"/>
              </a:rPr>
              <a:t>への掲載をご希望の場合</a:t>
            </a:r>
            <a:r>
              <a:rPr kumimoji="0" lang="ja-JP" altLang="en-US" sz="1800" b="0" i="0" u="none" strike="noStrike" kern="0" cap="none" spc="0" normalizeH="0" baseline="0" noProof="0">
                <a:ln>
                  <a:noFill/>
                </a:ln>
                <a:solidFill>
                  <a:schemeClr val="accent3"/>
                </a:solidFill>
                <a:effectLst/>
                <a:uLnTx/>
                <a:uFillTx/>
                <a:latin typeface="メイリオ"/>
              </a:rPr>
              <a:t>は、弊社</a:t>
            </a:r>
            <a:r>
              <a:rPr kumimoji="0" lang="ja-JP" altLang="en-US" sz="1800" b="0" i="0" u="none" strike="noStrike" kern="0" cap="none" spc="0" normalizeH="0" baseline="0" noProof="0" dirty="0">
                <a:ln>
                  <a:noFill/>
                </a:ln>
                <a:solidFill>
                  <a:schemeClr val="accent3"/>
                </a:solidFill>
                <a:effectLst/>
                <a:uLnTx/>
                <a:uFillTx/>
                <a:latin typeface="メイリオ"/>
              </a:rPr>
              <a:t>担当営業または</a:t>
            </a:r>
            <a:r>
              <a:rPr kumimoji="0" lang="en-US" altLang="ja-JP" sz="1800" b="0" i="0" u="none" strike="noStrike" kern="0" cap="none" spc="0" normalizeH="0" baseline="0" noProof="0" dirty="0">
                <a:ln>
                  <a:noFill/>
                </a:ln>
                <a:solidFill>
                  <a:schemeClr val="accent3"/>
                </a:solidFill>
                <a:effectLst/>
                <a:uLnTx/>
                <a:uFillTx/>
                <a:latin typeface="メイリオ"/>
              </a:rPr>
              <a:t>Yahoo!</a:t>
            </a:r>
            <a:r>
              <a:rPr kumimoji="0" lang="ja-JP" altLang="en-US" sz="1800" b="0" i="0" u="none" strike="noStrike" kern="0" cap="none" spc="0" normalizeH="0" baseline="0" noProof="0" dirty="0">
                <a:ln>
                  <a:noFill/>
                </a:ln>
                <a:solidFill>
                  <a:schemeClr val="accent3"/>
                </a:solidFill>
                <a:effectLst/>
                <a:uLnTx/>
                <a:uFillTx/>
                <a:latin typeface="メイリオ"/>
              </a:rPr>
              <a:t>広告</a:t>
            </a:r>
            <a:r>
              <a:rPr kumimoji="0" lang="ja-JP" altLang="en-US" sz="1800" b="0" i="0" u="none" strike="noStrike" kern="0" cap="none" spc="0" normalizeH="0" baseline="0" noProof="0">
                <a:ln>
                  <a:noFill/>
                </a:ln>
                <a:solidFill>
                  <a:schemeClr val="accent3"/>
                </a:solidFill>
                <a:effectLst/>
                <a:uLnTx/>
                <a:uFillTx/>
                <a:latin typeface="メイリオ"/>
              </a:rPr>
              <a:t>パートナーサポート宛に</a:t>
            </a:r>
            <a:br>
              <a:rPr kumimoji="0" lang="en-US" altLang="ja-JP" sz="1800" b="0" i="0" u="none" strike="noStrike" kern="0" cap="none" spc="0" normalizeH="0" baseline="0" noProof="0" dirty="0">
                <a:ln>
                  <a:noFill/>
                </a:ln>
                <a:solidFill>
                  <a:schemeClr val="accent3"/>
                </a:solidFill>
                <a:effectLst/>
                <a:uLnTx/>
                <a:uFillTx/>
                <a:latin typeface="メイリオ"/>
              </a:rPr>
            </a:br>
            <a:r>
              <a:rPr kumimoji="0" lang="ja-JP" altLang="en-US" sz="1800" b="0" i="0" u="none" strike="noStrike" kern="0" cap="none" spc="0" normalizeH="0" baseline="0" noProof="0">
                <a:ln>
                  <a:noFill/>
                </a:ln>
                <a:solidFill>
                  <a:schemeClr val="accent3"/>
                </a:solidFill>
                <a:effectLst/>
                <a:uLnTx/>
                <a:uFillTx/>
                <a:latin typeface="メイリオ"/>
              </a:rPr>
              <a:t>以下</a:t>
            </a:r>
            <a:r>
              <a:rPr kumimoji="0" lang="ja-JP" altLang="en-US" sz="1800" b="0" i="0" u="none" strike="noStrike" kern="0" cap="none" spc="0" normalizeH="0" baseline="0" noProof="0" dirty="0">
                <a:ln>
                  <a:noFill/>
                </a:ln>
                <a:solidFill>
                  <a:schemeClr val="accent3"/>
                </a:solidFill>
                <a:effectLst/>
                <a:uLnTx/>
                <a:uFillTx/>
                <a:latin typeface="メイリオ"/>
              </a:rPr>
              <a:t>の項目をご連絡ください。回答まで最大5営業日</a:t>
            </a:r>
            <a:r>
              <a:rPr kumimoji="0" lang="ja-JP" altLang="en-US" sz="1800" b="0" i="0" u="none" strike="noStrike" kern="0" cap="none" spc="0" normalizeH="0" baseline="0" noProof="0">
                <a:ln>
                  <a:noFill/>
                </a:ln>
                <a:solidFill>
                  <a:schemeClr val="accent3"/>
                </a:solidFill>
                <a:effectLst/>
                <a:uLnTx/>
                <a:uFillTx/>
                <a:latin typeface="メイリオ"/>
              </a:rPr>
              <a:t>いただきます。</a:t>
            </a:r>
            <a:endParaRPr kumimoji="0" lang="ja-JP" altLang="en-US" sz="1800" b="0" i="0" u="none" strike="noStrike" kern="0" cap="none" spc="0" normalizeH="0" baseline="0" noProof="0" dirty="0">
              <a:ln>
                <a:noFill/>
              </a:ln>
              <a:solidFill>
                <a:schemeClr val="accent3"/>
              </a:solidFill>
              <a:effectLst/>
              <a:uLnTx/>
              <a:uFillTx/>
              <a:latin typeface="メイリオ"/>
            </a:endParaRPr>
          </a:p>
        </p:txBody>
      </p:sp>
      <p:graphicFrame>
        <p:nvGraphicFramePr>
          <p:cNvPr id="12" name="表 5">
            <a:extLst>
              <a:ext uri="{FF2B5EF4-FFF2-40B4-BE49-F238E27FC236}">
                <a16:creationId xmlns:a16="http://schemas.microsoft.com/office/drawing/2014/main" id="{66D65820-49B5-2C87-655D-299BC131F4E8}"/>
              </a:ext>
            </a:extLst>
          </p:cNvPr>
          <p:cNvGraphicFramePr>
            <a:graphicFrameLocks noGrp="1"/>
          </p:cNvGraphicFramePr>
          <p:nvPr>
            <p:extLst>
              <p:ext uri="{D42A27DB-BD31-4B8C-83A1-F6EECF244321}">
                <p14:modId xmlns:p14="http://schemas.microsoft.com/office/powerpoint/2010/main" val="255903742"/>
              </p:ext>
            </p:extLst>
          </p:nvPr>
        </p:nvGraphicFramePr>
        <p:xfrm>
          <a:off x="479425" y="2784042"/>
          <a:ext cx="11233150" cy="3602220"/>
        </p:xfrm>
        <a:graphic>
          <a:graphicData uri="http://schemas.openxmlformats.org/drawingml/2006/table">
            <a:tbl>
              <a:tblPr/>
              <a:tblGrid>
                <a:gridCol w="4372123">
                  <a:extLst>
                    <a:ext uri="{9D8B030D-6E8A-4147-A177-3AD203B41FA5}">
                      <a16:colId xmlns:a16="http://schemas.microsoft.com/office/drawing/2014/main" val="2102268683"/>
                    </a:ext>
                  </a:extLst>
                </a:gridCol>
                <a:gridCol w="6861027">
                  <a:extLst>
                    <a:ext uri="{9D8B030D-6E8A-4147-A177-3AD203B41FA5}">
                      <a16:colId xmlns:a16="http://schemas.microsoft.com/office/drawing/2014/main" val="2884824288"/>
                    </a:ext>
                  </a:extLst>
                </a:gridCol>
              </a:tblGrid>
              <a:tr h="32309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商品名</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127601938"/>
                  </a:ext>
                </a:extLst>
              </a:tr>
              <a:tr h="32309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097935829"/>
                  </a:ext>
                </a:extLst>
              </a:tr>
              <a:tr h="32309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リンク先</a:t>
                      </a:r>
                      <a:r>
                        <a:rPr kumimoji="1" lang="en" altLang="ja-JP" sz="1200" b="0" i="0" dirty="0">
                          <a:solidFill>
                            <a:schemeClr val="bg1"/>
                          </a:solidFill>
                          <a:latin typeface="Meiryo" panose="020B0604030504040204" pitchFamily="34" charset="-128"/>
                          <a:ea typeface="Meiryo" panose="020B0604030504040204" pitchFamily="34" charset="-128"/>
                        </a:rPr>
                        <a:t>URL</a:t>
                      </a:r>
                      <a:endParaRPr kumimoji="1" lang="ja-JP" altLang="en-US" sz="1200" b="0" i="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129829377"/>
                  </a:ext>
                </a:extLst>
              </a:tr>
              <a:tr h="32309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ヤフー営業担当者</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705213913"/>
                  </a:ext>
                </a:extLst>
              </a:tr>
              <a:tr h="32309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代理店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502694705"/>
                  </a:ext>
                </a:extLst>
              </a:tr>
              <a:tr h="32309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予約型対応アカウント</a:t>
                      </a:r>
                      <a:r>
                        <a:rPr kumimoji="1" lang="en" altLang="ja-JP" sz="1200" b="0" i="0" dirty="0">
                          <a:solidFill>
                            <a:schemeClr val="bg1"/>
                          </a:solidFill>
                          <a:latin typeface="Meiryo" panose="020B0604030504040204" pitchFamily="34" charset="-128"/>
                          <a:ea typeface="Meiryo" panose="020B0604030504040204" pitchFamily="34" charset="-128"/>
                        </a:rPr>
                        <a:t>ID</a:t>
                      </a:r>
                      <a:r>
                        <a:rPr kumimoji="1" lang="ja-JP" altLang="en" sz="1000" b="0" i="0">
                          <a:solidFill>
                            <a:schemeClr val="bg1"/>
                          </a:solidFill>
                          <a:latin typeface="Meiryo" panose="020B0604030504040204" pitchFamily="34" charset="-128"/>
                          <a:ea typeface="Meiryo" panose="020B0604030504040204" pitchFamily="34" charset="-128"/>
                        </a:rPr>
                        <a:t>（</a:t>
                      </a:r>
                      <a:r>
                        <a:rPr kumimoji="1" lang="ja-JP" altLang="en-US" sz="1000" b="0" i="0">
                          <a:solidFill>
                            <a:schemeClr val="bg1"/>
                          </a:solidFill>
                          <a:latin typeface="Meiryo" panose="020B0604030504040204" pitchFamily="34" charset="-128"/>
                          <a:ea typeface="Meiryo" panose="020B0604030504040204" pitchFamily="34" charset="-128"/>
                        </a:rPr>
                        <a:t>用意があれば）</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676607046"/>
                  </a:ext>
                </a:extLst>
              </a:tr>
              <a:tr h="32309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787020545"/>
                  </a:ext>
                </a:extLst>
              </a:tr>
              <a:tr h="32309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プロモーション商品・内容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441025398"/>
                  </a:ext>
                </a:extLst>
              </a:tr>
              <a:tr h="36677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特集・タイアップ広告で実現したいこと</a:t>
                      </a:r>
                      <a:endParaRPr kumimoji="1" lang="en-US" altLang="ja-JP" sz="1200" b="0" i="0" dirty="0">
                        <a:solidFill>
                          <a:schemeClr val="bg1"/>
                        </a:solidFill>
                        <a:latin typeface="Meiryo" panose="020B0604030504040204" pitchFamily="34" charset="-128"/>
                        <a:ea typeface="Meiryo" panose="020B0604030504040204" pitchFamily="34" charset="-128"/>
                      </a:endParaRPr>
                    </a:p>
                    <a:p>
                      <a:pPr algn="ctr"/>
                      <a:r>
                        <a:rPr kumimoji="1" lang="ja-JP" altLang="en-US" sz="1000" b="0" i="0">
                          <a:solidFill>
                            <a:schemeClr val="bg1"/>
                          </a:solidFill>
                          <a:latin typeface="Meiryo" panose="020B0604030504040204" pitchFamily="34" charset="-128"/>
                          <a:ea typeface="Meiryo" panose="020B0604030504040204" pitchFamily="34" charset="-128"/>
                        </a:rPr>
                        <a:t>（コンテンツイメージなど）</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251692299"/>
                  </a:ext>
                </a:extLst>
              </a:tr>
              <a:tr h="32309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懸念点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220880169"/>
                  </a:ext>
                </a:extLst>
              </a:tr>
              <a:tr h="32309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備考</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924746215"/>
                  </a:ext>
                </a:extLst>
              </a:tr>
            </a:tbl>
          </a:graphicData>
        </a:graphic>
      </p:graphicFrame>
      <p:sp>
        <p:nvSpPr>
          <p:cNvPr id="13" name="角丸四角形 12">
            <a:extLst>
              <a:ext uri="{FF2B5EF4-FFF2-40B4-BE49-F238E27FC236}">
                <a16:creationId xmlns:a16="http://schemas.microsoft.com/office/drawing/2014/main" id="{3BBB3BC3-9A36-C6DC-4C3F-DDA338C3E780}"/>
              </a:ext>
            </a:extLst>
          </p:cNvPr>
          <p:cNvSpPr/>
          <p:nvPr/>
        </p:nvSpPr>
        <p:spPr>
          <a:xfrm>
            <a:off x="479425" y="2243806"/>
            <a:ext cx="11233150" cy="432000"/>
          </a:xfrm>
          <a:prstGeom prst="roundRect">
            <a:avLst>
              <a:gd name="adj" fmla="val 50000"/>
            </a:avLst>
          </a:prstGeom>
          <a:solidFill>
            <a:schemeClr val="accent1"/>
          </a:solidFill>
          <a:ln w="9525" cap="flat" cmpd="sng" algn="ctr">
            <a:noFill/>
            <a:prstDash val="solid"/>
          </a:ln>
          <a:effectLst>
            <a:outerShdw dist="25400" dir="2700000" algn="tl" rotWithShape="0">
              <a:prstClr val="black">
                <a:alpha val="30000"/>
              </a:prstClr>
            </a:outerShdw>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ご連絡いただきたい項目</a:t>
            </a:r>
            <a:endParaRPr kumimoji="0" lang="ja-JP" altLang="en-US" sz="1600" b="1"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69198853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381971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lang="ja-JP" altLang="en-US" sz="2000" b="1" dirty="0">
                <a:latin typeface="メイリオ" panose="020B0604030504040204" pitchFamily="50" charset="-128"/>
                <a:ea typeface="メイリオ" panose="020B0604030504040204" pitchFamily="50" charset="-128"/>
                <a:cs typeface="メイリオ" panose="020B0604030504040204" pitchFamily="50" charset="-128"/>
              </a:rPr>
              <a:t>トップページ</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インタラクション</a:t>
            </a:r>
            <a:r>
              <a:rPr lang="ja-JP" altLang="en-US" sz="2000" b="1" dirty="0">
                <a:latin typeface="メイリオ" panose="020B0604030504040204" pitchFamily="50" charset="-128"/>
                <a:ea typeface="メイリオ" panose="020B0604030504040204" pitchFamily="50" charset="-128"/>
                <a:cs typeface="メイリオ" panose="020B0604030504040204" pitchFamily="50" charset="-128"/>
              </a:rPr>
              <a:t>企画</a:t>
            </a:r>
            <a:r>
              <a:rPr lang="ja-JP" altLang="en-US" sz="1800" b="1" dirty="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800" b="1" dirty="0">
                <a:latin typeface="メイリオ" panose="020B0604030504040204" pitchFamily="50" charset="-128"/>
                <a:ea typeface="メイリオ" panose="020B0604030504040204" pitchFamily="50" charset="-128"/>
                <a:cs typeface="メイリオ" panose="020B0604030504040204" pitchFamily="50" charset="-128"/>
              </a:rPr>
              <a:t>2023</a:t>
            </a:r>
            <a:r>
              <a:rPr lang="ja-JP" altLang="en-US" sz="1800"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1800" dirty="0">
                <a:latin typeface="メイリオ" panose="020B0604030504040204" pitchFamily="50" charset="-128"/>
                <a:ea typeface="メイリオ" panose="020B0604030504040204" pitchFamily="50" charset="-128"/>
                <a:cs typeface="メイリオ" panose="020B0604030504040204" pitchFamily="50" charset="-128"/>
              </a:rPr>
              <a:t>7</a:t>
            </a:r>
            <a:r>
              <a:rPr lang="ja-JP" altLang="en-US" sz="1800" b="1" dirty="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1800" dirty="0">
                <a:latin typeface="メイリオ" panose="020B0604030504040204" pitchFamily="50" charset="-128"/>
                <a:ea typeface="メイリオ" panose="020B0604030504040204" pitchFamily="50" charset="-128"/>
                <a:cs typeface="メイリオ" panose="020B0604030504040204" pitchFamily="50" charset="-128"/>
              </a:rPr>
              <a:t>9</a:t>
            </a:r>
            <a:r>
              <a:rPr lang="ja-JP" altLang="en-US" sz="1800" b="1" dirty="0">
                <a:latin typeface="メイリオ" panose="020B0604030504040204" pitchFamily="50" charset="-128"/>
                <a:ea typeface="メイリオ" panose="020B0604030504040204" pitchFamily="50" charset="-128"/>
                <a:cs typeface="メイリオ" panose="020B0604030504040204" pitchFamily="50" charset="-128"/>
              </a:rPr>
              <a:t>月）変更点</a:t>
            </a:r>
            <a:endParaRPr kumimoji="1" lang="ja-JP" altLang="en-US" dirty="0"/>
          </a:p>
        </p:txBody>
      </p:sp>
      <p:sp>
        <p:nvSpPr>
          <p:cNvPr id="5" name="テキスト ボックス 4">
            <a:extLst>
              <a:ext uri="{FF2B5EF4-FFF2-40B4-BE49-F238E27FC236}">
                <a16:creationId xmlns:a16="http://schemas.microsoft.com/office/drawing/2014/main" id="{B9E27116-D33B-5D66-1BDE-0BC2D7C60D16}"/>
              </a:ext>
            </a:extLst>
          </p:cNvPr>
          <p:cNvSpPr txBox="1"/>
          <p:nvPr/>
        </p:nvSpPr>
        <p:spPr>
          <a:xfrm>
            <a:off x="479425" y="1268413"/>
            <a:ext cx="9505056" cy="339324"/>
          </a:xfrm>
          <a:prstGeom prst="rect">
            <a:avLst/>
          </a:prstGeom>
          <a:noFill/>
        </p:spPr>
        <p:txBody>
          <a:bodyPr wrap="square" lIns="0" tIns="0" rIns="0" bIns="0" rtlCol="0">
            <a:spAutoFit/>
          </a:bodyPr>
          <a:lstStyle/>
          <a:p>
            <a:pPr marL="285750" marR="0" lvl="0" indent="-285750" algn="l" defTabSz="914400" rtl="0" eaLnBrk="1" fontAlgn="auto" latinLnBrk="0" hangingPunct="1">
              <a:lnSpc>
                <a:spcPct val="130000"/>
              </a:lnSpc>
              <a:spcBef>
                <a:spcPts val="0"/>
              </a:spcBef>
              <a:spcAft>
                <a:spcPts val="0"/>
              </a:spcAft>
              <a:buClrTx/>
              <a:buSzTx/>
              <a:buFont typeface="Arial" panose="020B0604020202020204" pitchFamily="34" charset="0"/>
              <a:buChar char="•"/>
              <a:tabLst/>
              <a:defRPr/>
            </a:pPr>
            <a:r>
              <a:rPr kumimoji="1" lang="ja-JP" altLang="en-US" sz="18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商品価格（誘導広告の最低出稿金額・制作費、対象商品）変更なし</a:t>
            </a:r>
            <a:endParaRPr kumimoji="1" lang="en-US" altLang="ja-JP" sz="18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pic>
        <p:nvPicPr>
          <p:cNvPr id="6" name="図プレースホルダー 5" descr="アイコン&#10;&#10;自動的に生成された説明">
            <a:extLst>
              <a:ext uri="{FF2B5EF4-FFF2-40B4-BE49-F238E27FC236}">
                <a16:creationId xmlns:a16="http://schemas.microsoft.com/office/drawing/2014/main" id="{8608DEDB-0F95-7B92-19BE-55EF5525C13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3574" y="78666"/>
            <a:ext cx="406799" cy="406799"/>
          </a:xfrm>
        </p:spPr>
      </p:pic>
      <p:sp>
        <p:nvSpPr>
          <p:cNvPr id="7" name="テキスト プレースホルダー 3">
            <a:extLst>
              <a:ext uri="{FF2B5EF4-FFF2-40B4-BE49-F238E27FC236}">
                <a16:creationId xmlns:a16="http://schemas.microsoft.com/office/drawing/2014/main" id="{885207DA-0178-F524-9243-A860F2D9F0B9}"/>
              </a:ext>
            </a:extLst>
          </p:cNvPr>
          <p:cNvSpPr>
            <a:spLocks noGrp="1"/>
          </p:cNvSpPr>
          <p:nvPr>
            <p:ph type="body" sz="quarter" idx="12"/>
          </p:nvPr>
        </p:nvSpPr>
        <p:spPr>
          <a:xfrm>
            <a:off x="600427" y="78666"/>
            <a:ext cx="431274" cy="410840"/>
          </a:xfrm>
        </p:spPr>
        <p:txBody>
          <a:bodyPr/>
          <a:lstStyle/>
          <a:p>
            <a:r>
              <a:rPr kumimoji="1" lang="ja-JP" altLang="en-US" spc="0" dirty="0"/>
              <a:t>変更点</a:t>
            </a:r>
          </a:p>
        </p:txBody>
      </p:sp>
    </p:spTree>
    <p:extLst>
      <p:ext uri="{BB962C8B-B14F-4D97-AF65-F5344CB8AC3E}">
        <p14:creationId xmlns:p14="http://schemas.microsoft.com/office/powerpoint/2010/main" val="37630770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pic>
        <p:nvPicPr>
          <p:cNvPr id="4" name="図プレースホルダー 3" descr="アイコン&#10;&#10;自動的に生成された説明">
            <a:extLst>
              <a:ext uri="{FF2B5EF4-FFF2-40B4-BE49-F238E27FC236}">
                <a16:creationId xmlns:a16="http://schemas.microsoft.com/office/drawing/2014/main" id="{7A900AED-A785-8EF0-4B4A-859AAF8027E3}"/>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54" b="3854"/>
          <a:stretch>
            <a:fillRect/>
          </a:stretch>
        </p:blipFill>
        <p:spPr>
          <a:xfrm>
            <a:off x="2149475" y="2784475"/>
            <a:ext cx="1585913" cy="1463675"/>
          </a:xfrm>
        </p:spPr>
      </p:pic>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02</a:t>
            </a:r>
            <a:endParaRPr kumimoji="1" lang="ja-JP" altLang="en-US" dirty="0"/>
          </a:p>
        </p:txBody>
      </p:sp>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a:xfrm>
            <a:off x="910640" y="4467818"/>
            <a:ext cx="4063582" cy="1412875"/>
          </a:xfrm>
        </p:spPr>
        <p:txBody>
          <a:bodyPr/>
          <a:lstStyle/>
          <a:p>
            <a:r>
              <a:rPr lang="ja-JP" altLang="en-US" dirty="0"/>
              <a:t>商品概要</a:t>
            </a:r>
            <a:endParaRPr lang="en-US" altLang="ja-JP" dirty="0"/>
          </a:p>
        </p:txBody>
      </p:sp>
    </p:spTree>
    <p:extLst>
      <p:ext uri="{BB962C8B-B14F-4D97-AF65-F5344CB8AC3E}">
        <p14:creationId xmlns:p14="http://schemas.microsoft.com/office/powerpoint/2010/main" val="6704195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a:t>商品概要</a:t>
            </a:r>
            <a:r>
              <a:rPr kumimoji="1" lang="en-US" altLang="ja-JP" dirty="0"/>
              <a:t> – </a:t>
            </a:r>
            <a:r>
              <a:rPr kumimoji="1" lang="ja-JP" altLang="en-US"/>
              <a:t>共通 </a:t>
            </a:r>
            <a:r>
              <a:rPr kumimoji="1" lang="en-US" altLang="ja-JP" dirty="0"/>
              <a:t>–</a:t>
            </a:r>
            <a:endParaRPr kumimoji="1" lang="ja-JP" altLang="en-US"/>
          </a:p>
        </p:txBody>
      </p:sp>
      <p:sp>
        <p:nvSpPr>
          <p:cNvPr id="4" name="テキスト プレースホルダー 3">
            <a:extLst>
              <a:ext uri="{FF2B5EF4-FFF2-40B4-BE49-F238E27FC236}">
                <a16:creationId xmlns:a16="http://schemas.microsoft.com/office/drawing/2014/main" id="{32D51BD2-E194-E8EB-D15A-BC28B8401CD0}"/>
              </a:ext>
            </a:extLst>
          </p:cNvPr>
          <p:cNvSpPr>
            <a:spLocks noGrp="1"/>
          </p:cNvSpPr>
          <p:nvPr>
            <p:ph type="body" sz="quarter" idx="12"/>
          </p:nvPr>
        </p:nvSpPr>
        <p:spPr/>
        <p:txBody>
          <a:bodyPr/>
          <a:lstStyle/>
          <a:p>
            <a:r>
              <a:rPr lang="ja-JP" altLang="en-US" dirty="0"/>
              <a:t>商品概要</a:t>
            </a:r>
          </a:p>
        </p:txBody>
      </p:sp>
      <p:sp>
        <p:nvSpPr>
          <p:cNvPr id="6" name="角丸四角形 5">
            <a:extLst>
              <a:ext uri="{FF2B5EF4-FFF2-40B4-BE49-F238E27FC236}">
                <a16:creationId xmlns:a16="http://schemas.microsoft.com/office/drawing/2014/main" id="{47278A2C-69BC-7A9E-7055-910740B59E4C}"/>
              </a:ext>
            </a:extLst>
          </p:cNvPr>
          <p:cNvSpPr/>
          <p:nvPr/>
        </p:nvSpPr>
        <p:spPr>
          <a:xfrm>
            <a:off x="1805014" y="3033661"/>
            <a:ext cx="4140000" cy="3348089"/>
          </a:xfrm>
          <a:prstGeom prst="roundRect">
            <a:avLst>
              <a:gd name="adj" fmla="val 1532"/>
            </a:avLst>
          </a:prstGeom>
          <a:solidFill>
            <a:srgbClr val="F5F5F5"/>
          </a:solidFill>
          <a:ln w="76200">
            <a:noFill/>
          </a:ln>
          <a:effectLst>
            <a:outerShdw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0" tIns="936000" rIns="360000" bIns="0" numCol="1" spcCol="0" rtlCol="0" fromWordArt="0" anchor="ctr" anchorCtr="0" forceAA="0" compatLnSpc="1">
            <a:prstTxWarp prst="textNoShape">
              <a:avLst/>
            </a:prstTxWarp>
            <a:noAutofit/>
          </a:bodyPr>
          <a:lstStyle/>
          <a:p>
            <a:pPr algn="just">
              <a:lnSpc>
                <a:spcPct val="130000"/>
              </a:lnSpc>
            </a:pPr>
            <a:r>
              <a:rPr kumimoji="1" lang="en" altLang="ja-JP" sz="1500" dirty="0">
                <a:solidFill>
                  <a:schemeClr val="accent3"/>
                </a:solidFill>
                <a:latin typeface="Meiryo" panose="020B0604030504040204" pitchFamily="34" charset="-128"/>
                <a:ea typeface="Meiryo" panose="020B0604030504040204" pitchFamily="34" charset="-128"/>
              </a:rPr>
              <a:t>Yahoo! JAPAN </a:t>
            </a:r>
            <a:r>
              <a:rPr kumimoji="1" lang="ja-JP" altLang="en-US" sz="1500">
                <a:solidFill>
                  <a:schemeClr val="accent3"/>
                </a:solidFill>
                <a:latin typeface="Meiryo" panose="020B0604030504040204" pitchFamily="34" charset="-128"/>
                <a:ea typeface="Meiryo" panose="020B0604030504040204" pitchFamily="34" charset="-128"/>
              </a:rPr>
              <a:t>トップページのデザインからモーダルが出現するようなインタラクションがあり、そのモーダル風デザイン上で様々なインタラクション施策をたのしむことができます。</a:t>
            </a:r>
            <a:endParaRPr kumimoji="1" lang="ja-JP" altLang="en-US" sz="1500" dirty="0">
              <a:solidFill>
                <a:schemeClr val="accent3"/>
              </a:solidFill>
              <a:latin typeface="Meiryo" panose="020B0604030504040204" pitchFamily="34" charset="-128"/>
              <a:ea typeface="Meiryo" panose="020B0604030504040204" pitchFamily="34" charset="-128"/>
            </a:endParaRPr>
          </a:p>
        </p:txBody>
      </p:sp>
      <p:sp>
        <p:nvSpPr>
          <p:cNvPr id="8" name="正方形/長方形 7">
            <a:extLst>
              <a:ext uri="{FF2B5EF4-FFF2-40B4-BE49-F238E27FC236}">
                <a16:creationId xmlns:a16="http://schemas.microsoft.com/office/drawing/2014/main" id="{EA3E24EC-22FD-0ED8-83F0-E4FF9D97CB23}"/>
              </a:ext>
            </a:extLst>
          </p:cNvPr>
          <p:cNvSpPr/>
          <p:nvPr/>
        </p:nvSpPr>
        <p:spPr>
          <a:xfrm>
            <a:off x="1976536" y="2239201"/>
            <a:ext cx="3852000" cy="216000"/>
          </a:xfrm>
          <a:prstGeom prst="rect">
            <a:avLst/>
          </a:prstGeom>
          <a:solidFill>
            <a:srgbClr val="FFFF00">
              <a:alpha val="5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ボックス 8">
            <a:extLst>
              <a:ext uri="{FF2B5EF4-FFF2-40B4-BE49-F238E27FC236}">
                <a16:creationId xmlns:a16="http://schemas.microsoft.com/office/drawing/2014/main" id="{4750FE7E-91BE-9C77-8A33-BF3C4DD3C3FD}"/>
              </a:ext>
            </a:extLst>
          </p:cNvPr>
          <p:cNvSpPr txBox="1"/>
          <p:nvPr/>
        </p:nvSpPr>
        <p:spPr>
          <a:xfrm>
            <a:off x="479425" y="1144553"/>
            <a:ext cx="11233150" cy="1375180"/>
          </a:xfrm>
          <a:prstGeom prst="rect">
            <a:avLst/>
          </a:prstGeom>
          <a:noFill/>
        </p:spPr>
        <p:txBody>
          <a:bodyPr wrap="square" lIns="0" tIns="0" rIns="0" bIns="0" rtlCol="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altLang="ja-JP" b="0" i="0" u="none" strike="noStrike" kern="0" cap="none" normalizeH="0" baseline="0" noProof="0" dirty="0">
                <a:ln>
                  <a:noFill/>
                </a:ln>
                <a:solidFill>
                  <a:schemeClr val="accent3"/>
                </a:solidFill>
                <a:effectLst/>
                <a:uLnTx/>
                <a:uFillTx/>
                <a:latin typeface="Meiryo" panose="020B0604030504040204" pitchFamily="34" charset="-128"/>
                <a:ea typeface="Meiryo" panose="020B0604030504040204" pitchFamily="34" charset="-128"/>
              </a:rPr>
              <a:t>Yahoo! JAPAN</a:t>
            </a:r>
            <a:r>
              <a:rPr kumimoji="0" lang="ja-JP" altLang="en-US" b="0" i="0" u="none" strike="noStrike" kern="0" cap="none" normalizeH="0" baseline="0" noProof="0" dirty="0">
                <a:ln>
                  <a:noFill/>
                </a:ln>
                <a:solidFill>
                  <a:schemeClr val="accent3"/>
                </a:solidFill>
                <a:effectLst/>
                <a:uLnTx/>
                <a:uFillTx/>
                <a:latin typeface="Meiryo" panose="020B0604030504040204" pitchFamily="34" charset="-128"/>
                <a:ea typeface="Meiryo" panose="020B0604030504040204" pitchFamily="34" charset="-128"/>
              </a:rPr>
              <a:t>トップページのインターフェイスをベース</a:t>
            </a:r>
            <a:r>
              <a:rPr kumimoji="0" lang="ja-JP" altLang="en-US" b="0" i="0" u="none" strike="noStrike" kern="0" cap="none" normalizeH="0" baseline="0" noProof="0">
                <a:ln>
                  <a:noFill/>
                </a:ln>
                <a:solidFill>
                  <a:schemeClr val="accent3"/>
                </a:solidFill>
                <a:effectLst/>
                <a:uLnTx/>
                <a:uFillTx/>
                <a:latin typeface="Meiryo" panose="020B0604030504040204" pitchFamily="34" charset="-128"/>
                <a:ea typeface="Meiryo" panose="020B0604030504040204" pitchFamily="34" charset="-128"/>
              </a:rPr>
              <a:t>に、</a:t>
            </a:r>
            <a:endParaRPr kumimoji="0" lang="en-US" altLang="ja-JP" b="0" i="0" u="none" strike="noStrike" kern="0" cap="none"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ja-JP" altLang="en-US" b="0" i="0" u="none" strike="noStrike" kern="0" cap="none" normalizeH="0" baseline="0" noProof="0">
                <a:ln>
                  <a:noFill/>
                </a:ln>
                <a:solidFill>
                  <a:schemeClr val="accent3"/>
                </a:solidFill>
                <a:effectLst/>
                <a:uLnTx/>
                <a:uFillTx/>
                <a:latin typeface="Meiryo" panose="020B0604030504040204" pitchFamily="34" charset="-128"/>
                <a:ea typeface="Meiryo" panose="020B0604030504040204" pitchFamily="34" charset="-128"/>
              </a:rPr>
              <a:t>クライアント</a:t>
            </a:r>
            <a:r>
              <a:rPr kumimoji="0" lang="ja-JP" altLang="en-US" b="0" i="0" u="none" strike="noStrike" kern="0" cap="none" normalizeH="0" baseline="0" noProof="0" dirty="0">
                <a:ln>
                  <a:noFill/>
                </a:ln>
                <a:solidFill>
                  <a:schemeClr val="accent3"/>
                </a:solidFill>
                <a:effectLst/>
                <a:uLnTx/>
                <a:uFillTx/>
                <a:latin typeface="Meiryo" panose="020B0604030504040204" pitchFamily="34" charset="-128"/>
                <a:ea typeface="Meiryo" panose="020B0604030504040204" pitchFamily="34" charset="-128"/>
              </a:rPr>
              <a:t>様用に</a:t>
            </a:r>
            <a:r>
              <a:rPr kumimoji="0" lang="ja-JP" altLang="en-US" b="0" i="0" u="none" strike="noStrike" kern="0" cap="none" normalizeH="0" baseline="0" noProof="0">
                <a:ln>
                  <a:noFill/>
                </a:ln>
                <a:solidFill>
                  <a:schemeClr val="accent3"/>
                </a:solidFill>
                <a:effectLst/>
                <a:uLnTx/>
                <a:uFillTx/>
                <a:latin typeface="Meiryo" panose="020B0604030504040204" pitchFamily="34" charset="-128"/>
                <a:ea typeface="Meiryo" panose="020B0604030504040204" pitchFamily="34" charset="-128"/>
              </a:rPr>
              <a:t>独自の</a:t>
            </a:r>
            <a:r>
              <a:rPr kumimoji="0" lang="ja-JP" altLang="en-US" kern="0">
                <a:solidFill>
                  <a:schemeClr val="accent3"/>
                </a:solidFill>
                <a:latin typeface="Meiryo" panose="020B0604030504040204" pitchFamily="34" charset="-128"/>
                <a:ea typeface="Meiryo" panose="020B0604030504040204" pitchFamily="34" charset="-128"/>
              </a:rPr>
              <a:t>インタラクション</a:t>
            </a:r>
            <a:r>
              <a:rPr kumimoji="0" lang="ja-JP" altLang="en-US" b="0" i="0" u="none" strike="noStrike" kern="0" cap="none" normalizeH="0" baseline="0" noProof="0">
                <a:ln>
                  <a:noFill/>
                </a:ln>
                <a:solidFill>
                  <a:schemeClr val="accent3"/>
                </a:solidFill>
                <a:effectLst/>
                <a:uLnTx/>
                <a:uFillTx/>
                <a:latin typeface="Meiryo" panose="020B0604030504040204" pitchFamily="34" charset="-128"/>
                <a:ea typeface="Meiryo" panose="020B0604030504040204" pitchFamily="34" charset="-128"/>
              </a:rPr>
              <a:t>を</a:t>
            </a:r>
            <a:r>
              <a:rPr kumimoji="0" lang="ja-JP" altLang="en-US" b="0" i="0" u="none" strike="noStrike" kern="0" cap="none" normalizeH="0" baseline="0" noProof="0" dirty="0">
                <a:ln>
                  <a:noFill/>
                </a:ln>
                <a:solidFill>
                  <a:schemeClr val="accent3"/>
                </a:solidFill>
                <a:effectLst/>
                <a:uLnTx/>
                <a:uFillTx/>
                <a:latin typeface="Meiryo" panose="020B0604030504040204" pitchFamily="34" charset="-128"/>
                <a:ea typeface="Meiryo" panose="020B0604030504040204" pitchFamily="34" charset="-128"/>
              </a:rPr>
              <a:t>、制作・ホスティングいたします。</a:t>
            </a:r>
            <a:endParaRPr kumimoji="0" lang="en-US" altLang="ja-JP" b="0" i="0" u="none" strike="noStrike" kern="0" cap="none"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ja-JP" altLang="en-US" sz="2400" b="1" i="0" u="none" strike="noStrike" kern="0" cap="none" normalizeH="0" baseline="0" noProof="0" dirty="0">
                <a:ln>
                  <a:noFill/>
                </a:ln>
                <a:solidFill>
                  <a:schemeClr val="accent3"/>
                </a:solidFill>
                <a:effectLst/>
                <a:uLnTx/>
                <a:uFillTx/>
                <a:latin typeface="Meiryo" panose="020B0604030504040204" pitchFamily="34" charset="-128"/>
                <a:ea typeface="Meiryo" panose="020B0604030504040204" pitchFamily="34" charset="-128"/>
              </a:rPr>
              <a:t>インパクト重視</a:t>
            </a:r>
            <a:r>
              <a:rPr kumimoji="0" lang="ja-JP" altLang="en-US" b="0" i="0" u="none" strike="noStrike" kern="0" cap="none"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r>
              <a:rPr kumimoji="0" lang="ja-JP" altLang="en-US" sz="2400" b="1" i="0" u="none" strike="noStrike" kern="0" cap="none" normalizeH="0" baseline="0" noProof="0">
                <a:ln>
                  <a:noFill/>
                </a:ln>
                <a:solidFill>
                  <a:schemeClr val="accent3"/>
                </a:solidFill>
                <a:effectLst/>
                <a:uLnTx/>
                <a:uFillTx/>
                <a:latin typeface="Meiryo" panose="020B0604030504040204" pitchFamily="34" charset="-128"/>
                <a:ea typeface="Meiryo" panose="020B0604030504040204" pitchFamily="34" charset="-128"/>
              </a:rPr>
              <a:t>話題性喚起</a:t>
            </a:r>
            <a:r>
              <a:rPr kumimoji="0" lang="en-US" altLang="ja-JP" sz="2400" b="1" i="0" u="none" strike="noStrike" kern="0" cap="none" normalizeH="0" baseline="0" noProof="0" dirty="0">
                <a:ln>
                  <a:noFill/>
                </a:ln>
                <a:solidFill>
                  <a:schemeClr val="accent3"/>
                </a:solidFill>
                <a:effectLst/>
                <a:uLnTx/>
                <a:uFillTx/>
                <a:latin typeface="Meiryo" panose="020B0604030504040204" pitchFamily="34" charset="-128"/>
                <a:ea typeface="Meiryo" panose="020B0604030504040204" pitchFamily="34" charset="-128"/>
              </a:rPr>
              <a:t> </a:t>
            </a:r>
            <a:r>
              <a:rPr kumimoji="0" lang="ja-JP" altLang="en-US" b="0" i="0" u="none" strike="noStrike" kern="0" cap="none" normalizeH="0" baseline="0" noProof="0">
                <a:ln>
                  <a:noFill/>
                </a:ln>
                <a:solidFill>
                  <a:schemeClr val="accent3"/>
                </a:solidFill>
                <a:effectLst/>
                <a:uLnTx/>
                <a:uFillTx/>
                <a:latin typeface="Meiryo" panose="020B0604030504040204" pitchFamily="34" charset="-128"/>
                <a:ea typeface="Meiryo" panose="020B0604030504040204" pitchFamily="34" charset="-128"/>
              </a:rPr>
              <a:t>を</a:t>
            </a:r>
            <a:r>
              <a:rPr kumimoji="0" lang="ja-JP" altLang="en-US" b="0" i="0" u="none" strike="noStrike" kern="0" cap="none" normalizeH="0" baseline="0" noProof="0" dirty="0">
                <a:ln>
                  <a:noFill/>
                </a:ln>
                <a:solidFill>
                  <a:schemeClr val="accent3"/>
                </a:solidFill>
                <a:effectLst/>
                <a:uLnTx/>
                <a:uFillTx/>
                <a:latin typeface="Meiryo" panose="020B0604030504040204" pitchFamily="34" charset="-128"/>
                <a:ea typeface="Meiryo" panose="020B0604030504040204" pitchFamily="34" charset="-128"/>
              </a:rPr>
              <a:t>目的としたプロモーションに最適です。</a:t>
            </a:r>
            <a:endParaRPr kumimoji="0" lang="en-US" altLang="ja-JP" b="0" i="0" u="none" strike="noStrike" kern="0" cap="none"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grpSp>
        <p:nvGrpSpPr>
          <p:cNvPr id="10" name="グループ化 9">
            <a:extLst>
              <a:ext uri="{FF2B5EF4-FFF2-40B4-BE49-F238E27FC236}">
                <a16:creationId xmlns:a16="http://schemas.microsoft.com/office/drawing/2014/main" id="{F8CA75C3-C2B2-647F-60B9-B21E82F5C04D}"/>
              </a:ext>
            </a:extLst>
          </p:cNvPr>
          <p:cNvGrpSpPr>
            <a:grpSpLocks noChangeAspect="1"/>
          </p:cNvGrpSpPr>
          <p:nvPr/>
        </p:nvGrpSpPr>
        <p:grpSpPr>
          <a:xfrm>
            <a:off x="5994757" y="4852957"/>
            <a:ext cx="324000" cy="178785"/>
            <a:chOff x="5270129" y="3256673"/>
            <a:chExt cx="396700" cy="218901"/>
          </a:xfrm>
        </p:grpSpPr>
        <p:sp>
          <p:nvSpPr>
            <p:cNvPr id="11" name="直角三角形 10">
              <a:extLst>
                <a:ext uri="{FF2B5EF4-FFF2-40B4-BE49-F238E27FC236}">
                  <a16:creationId xmlns:a16="http://schemas.microsoft.com/office/drawing/2014/main" id="{BD48F4E4-5BE1-596A-5DC8-0EA49D10626E}"/>
                </a:ext>
              </a:extLst>
            </p:cNvPr>
            <p:cNvSpPr/>
            <p:nvPr/>
          </p:nvSpPr>
          <p:spPr>
            <a:xfrm rot="13500000">
              <a:off x="5447928" y="3256673"/>
              <a:ext cx="218901" cy="218901"/>
            </a:xfrm>
            <a:prstGeom prst="rtTriangl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直角三角形 11">
              <a:extLst>
                <a:ext uri="{FF2B5EF4-FFF2-40B4-BE49-F238E27FC236}">
                  <a16:creationId xmlns:a16="http://schemas.microsoft.com/office/drawing/2014/main" id="{3C678B57-7158-7426-F55B-2719D514ECDB}"/>
                </a:ext>
              </a:extLst>
            </p:cNvPr>
            <p:cNvSpPr/>
            <p:nvPr/>
          </p:nvSpPr>
          <p:spPr>
            <a:xfrm rot="13500000">
              <a:off x="5270129" y="3256673"/>
              <a:ext cx="218901" cy="218901"/>
            </a:xfrm>
            <a:prstGeom prst="rtTriangle">
              <a:avLst/>
            </a:prstGeom>
            <a:solidFill>
              <a:srgbClr val="D8607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13" name="片側の 2 つの角を丸めた四角形 12">
            <a:extLst>
              <a:ext uri="{FF2B5EF4-FFF2-40B4-BE49-F238E27FC236}">
                <a16:creationId xmlns:a16="http://schemas.microsoft.com/office/drawing/2014/main" id="{F47FCEE8-7A30-358C-11A4-9CBB52D03A76}"/>
              </a:ext>
            </a:extLst>
          </p:cNvPr>
          <p:cNvSpPr/>
          <p:nvPr/>
        </p:nvSpPr>
        <p:spPr>
          <a:xfrm>
            <a:off x="1623986" y="3232439"/>
            <a:ext cx="3927032" cy="814387"/>
          </a:xfrm>
          <a:prstGeom prst="round2SameRect">
            <a:avLst>
              <a:gd name="adj1" fmla="val 0"/>
              <a:gd name="adj2" fmla="val 0"/>
            </a:avLst>
          </a:prstGeom>
          <a:solidFill>
            <a:schemeClr val="bg1"/>
          </a:solidFill>
          <a:ln w="12700" cap="flat" cmpd="sng" algn="ctr">
            <a:solidFill>
              <a:srgbClr val="C9002C"/>
            </a:solidFill>
            <a:prstDash val="solid"/>
          </a:ln>
          <a:effectLst>
            <a:outerShdw dist="38100" dir="1800000" algn="tl" rotWithShape="0">
              <a:srgbClr val="C9002C"/>
            </a:outerShdw>
          </a:effectLst>
        </p:spPr>
        <p:txBody>
          <a:bodyPr rot="0" spcFirstLastPara="0" vertOverflow="overflow" horzOverflow="overflow" vert="horz" wrap="square" lIns="360000" tIns="10800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b="1" kern="0" spc="300">
                <a:solidFill>
                  <a:srgbClr val="C00000"/>
                </a:solidFill>
                <a:latin typeface="メイリオ"/>
                <a:ea typeface="メイリオ"/>
              </a:rPr>
              <a:t>インタラクション</a:t>
            </a:r>
            <a:endParaRPr kumimoji="0" lang="en-US" altLang="ja-JP" b="1" i="0" u="none" strike="noStrike" kern="0" cap="none" spc="300" normalizeH="0" baseline="0" noProof="0" dirty="0">
              <a:ln>
                <a:noFill/>
              </a:ln>
              <a:solidFill>
                <a:srgbClr val="C00000"/>
              </a:solidFill>
              <a:effectLst/>
              <a:uLnTx/>
              <a:uFillTx/>
              <a:latin typeface="メイリオ"/>
              <a:ea typeface="メイリオ"/>
              <a:cs typeface="+mn-cs"/>
            </a:endParaRPr>
          </a:p>
        </p:txBody>
      </p:sp>
      <p:sp>
        <p:nvSpPr>
          <p:cNvPr id="14" name="直角三角形 13">
            <a:extLst>
              <a:ext uri="{FF2B5EF4-FFF2-40B4-BE49-F238E27FC236}">
                <a16:creationId xmlns:a16="http://schemas.microsoft.com/office/drawing/2014/main" id="{F9674385-47EA-8D37-A1B3-307772DE30AD}"/>
              </a:ext>
            </a:extLst>
          </p:cNvPr>
          <p:cNvSpPr/>
          <p:nvPr/>
        </p:nvSpPr>
        <p:spPr>
          <a:xfrm rot="10800000">
            <a:off x="1626008" y="4046826"/>
            <a:ext cx="182234" cy="165120"/>
          </a:xfrm>
          <a:prstGeom prst="rtTriangl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角丸四角形 14">
            <a:extLst>
              <a:ext uri="{FF2B5EF4-FFF2-40B4-BE49-F238E27FC236}">
                <a16:creationId xmlns:a16="http://schemas.microsoft.com/office/drawing/2014/main" id="{3A4385BA-BB3F-4A10-3AED-A682CFE2409B}"/>
              </a:ext>
            </a:extLst>
          </p:cNvPr>
          <p:cNvSpPr/>
          <p:nvPr/>
        </p:nvSpPr>
        <p:spPr>
          <a:xfrm>
            <a:off x="6428016" y="3033661"/>
            <a:ext cx="4140000" cy="3348089"/>
          </a:xfrm>
          <a:prstGeom prst="roundRect">
            <a:avLst>
              <a:gd name="adj" fmla="val 1532"/>
            </a:avLst>
          </a:prstGeom>
          <a:solidFill>
            <a:srgbClr val="F5F5F5"/>
          </a:solidFill>
          <a:ln w="76200">
            <a:noFill/>
          </a:ln>
          <a:effectLst>
            <a:outerShdw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0" tIns="936000" rIns="360000" bIns="0" numCol="1" spcCol="0" rtlCol="0" fromWordArt="0" anchor="ctr" anchorCtr="0" forceAA="0" compatLnSpc="1">
            <a:prstTxWarp prst="textNoShape">
              <a:avLst/>
            </a:prstTxWarp>
            <a:noAutofit/>
          </a:bodyPr>
          <a:lstStyle/>
          <a:p>
            <a:pPr algn="just">
              <a:lnSpc>
                <a:spcPct val="130000"/>
              </a:lnSpc>
            </a:pPr>
            <a:r>
              <a:rPr kumimoji="1" lang="ja-JP" altLang="en-US" sz="1500">
                <a:solidFill>
                  <a:schemeClr val="accent3"/>
                </a:solidFill>
                <a:latin typeface="Meiryo" panose="020B0604030504040204" pitchFamily="34" charset="-128"/>
                <a:ea typeface="Meiryo" panose="020B0604030504040204" pitchFamily="34" charset="-128"/>
              </a:rPr>
              <a:t>次のいずれかに遷移します。</a:t>
            </a:r>
          </a:p>
          <a:p>
            <a:pPr marL="216000" indent="-457200" algn="just">
              <a:lnSpc>
                <a:spcPct val="130000"/>
              </a:lnSpc>
            </a:pPr>
            <a:r>
              <a:rPr kumimoji="1" lang="ja-JP" altLang="en-US" sz="1500">
                <a:solidFill>
                  <a:schemeClr val="accent3"/>
                </a:solidFill>
                <a:latin typeface="Meiryo" panose="020B0604030504040204" pitchFamily="34" charset="-128"/>
                <a:ea typeface="Meiryo" panose="020B0604030504040204" pitchFamily="34" charset="-128"/>
              </a:rPr>
              <a:t>・クライアントサイトへ自動遷移</a:t>
            </a:r>
          </a:p>
          <a:p>
            <a:pPr marL="216000" indent="-457200" algn="just">
              <a:lnSpc>
                <a:spcPct val="130000"/>
              </a:lnSpc>
            </a:pPr>
            <a:r>
              <a:rPr kumimoji="1" lang="ja-JP" altLang="en-US" sz="1500">
                <a:solidFill>
                  <a:schemeClr val="accent3"/>
                </a:solidFill>
                <a:latin typeface="Meiryo" panose="020B0604030504040204" pitchFamily="34" charset="-128"/>
                <a:ea typeface="Meiryo" panose="020B0604030504040204" pitchFamily="34" charset="-128"/>
              </a:rPr>
              <a:t>・</a:t>
            </a:r>
            <a:r>
              <a:rPr kumimoji="1" lang="en" altLang="ja-JP" sz="1500" dirty="0">
                <a:solidFill>
                  <a:schemeClr val="accent3"/>
                </a:solidFill>
                <a:latin typeface="Meiryo" panose="020B0604030504040204" pitchFamily="34" charset="-128"/>
                <a:ea typeface="Meiryo" panose="020B0604030504040204" pitchFamily="34" charset="-128"/>
              </a:rPr>
              <a:t>Yahoo! JAPAN</a:t>
            </a:r>
            <a:r>
              <a:rPr kumimoji="1" lang="ja-JP" altLang="en-US" sz="1500">
                <a:solidFill>
                  <a:schemeClr val="accent3"/>
                </a:solidFill>
                <a:latin typeface="Meiryo" panose="020B0604030504040204" pitchFamily="34" charset="-128"/>
                <a:ea typeface="Meiryo" panose="020B0604030504040204" pitchFamily="34" charset="-128"/>
              </a:rPr>
              <a:t>が作成したランディングページへ自動遷移</a:t>
            </a:r>
            <a:endParaRPr kumimoji="1" lang="ja-JP" altLang="en-US" sz="1500" dirty="0">
              <a:solidFill>
                <a:schemeClr val="accent3"/>
              </a:solidFill>
              <a:latin typeface="Meiryo" panose="020B0604030504040204" pitchFamily="34" charset="-128"/>
              <a:ea typeface="Meiryo" panose="020B0604030504040204" pitchFamily="34" charset="-128"/>
            </a:endParaRPr>
          </a:p>
        </p:txBody>
      </p:sp>
      <p:sp>
        <p:nvSpPr>
          <p:cNvPr id="16" name="片側の 2 つの角を丸めた四角形 15">
            <a:extLst>
              <a:ext uri="{FF2B5EF4-FFF2-40B4-BE49-F238E27FC236}">
                <a16:creationId xmlns:a16="http://schemas.microsoft.com/office/drawing/2014/main" id="{65E920CD-3421-DB9E-14D4-26DD65212DA6}"/>
              </a:ext>
            </a:extLst>
          </p:cNvPr>
          <p:cNvSpPr/>
          <p:nvPr/>
        </p:nvSpPr>
        <p:spPr>
          <a:xfrm>
            <a:off x="6246988" y="3232439"/>
            <a:ext cx="3927032" cy="814387"/>
          </a:xfrm>
          <a:prstGeom prst="round2SameRect">
            <a:avLst>
              <a:gd name="adj1" fmla="val 0"/>
              <a:gd name="adj2" fmla="val 0"/>
            </a:avLst>
          </a:prstGeom>
          <a:solidFill>
            <a:srgbClr val="C9002C"/>
          </a:solidFill>
          <a:ln w="12700" cap="flat" cmpd="sng" algn="ctr">
            <a:solidFill>
              <a:srgbClr val="C9002C"/>
            </a:solidFill>
            <a:prstDash val="solid"/>
          </a:ln>
          <a:effectLst>
            <a:outerShdw dist="38100" dir="1800000" algn="tl" rotWithShape="0">
              <a:schemeClr val="accent6">
                <a:lumMod val="75000"/>
              </a:schemeClr>
            </a:outerShdw>
          </a:effectLst>
        </p:spPr>
        <p:txBody>
          <a:bodyPr rot="0" spcFirstLastPara="0" vertOverflow="overflow" horzOverflow="overflow" vert="horz" wrap="square" lIns="360000" tIns="10800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b="1" kern="0" spc="300">
                <a:solidFill>
                  <a:srgbClr val="FFFFFF"/>
                </a:solidFill>
                <a:latin typeface="メイリオ"/>
                <a:ea typeface="メイリオ"/>
              </a:rPr>
              <a:t>インタラクション後</a:t>
            </a:r>
            <a:endParaRPr kumimoji="0" lang="en-US" altLang="ja-JP" b="1" i="0" u="none" strike="noStrike" kern="0" cap="none" spc="300" normalizeH="0" baseline="0" noProof="0" dirty="0">
              <a:ln>
                <a:noFill/>
              </a:ln>
              <a:solidFill>
                <a:srgbClr val="FFFFFF"/>
              </a:solidFill>
              <a:effectLst/>
              <a:uLnTx/>
              <a:uFillTx/>
              <a:latin typeface="メイリオ"/>
              <a:ea typeface="メイリオ"/>
              <a:cs typeface="+mn-cs"/>
            </a:endParaRPr>
          </a:p>
        </p:txBody>
      </p:sp>
      <p:sp>
        <p:nvSpPr>
          <p:cNvPr id="17" name="直角三角形 16">
            <a:extLst>
              <a:ext uri="{FF2B5EF4-FFF2-40B4-BE49-F238E27FC236}">
                <a16:creationId xmlns:a16="http://schemas.microsoft.com/office/drawing/2014/main" id="{63976DB6-574F-82B6-96BD-7FE9BFEB36CA}"/>
              </a:ext>
            </a:extLst>
          </p:cNvPr>
          <p:cNvSpPr/>
          <p:nvPr/>
        </p:nvSpPr>
        <p:spPr>
          <a:xfrm rot="10800000">
            <a:off x="6203605" y="4046826"/>
            <a:ext cx="182234" cy="165120"/>
          </a:xfrm>
          <a:prstGeom prst="rtTriangle">
            <a:avLst/>
          </a:prstGeom>
          <a:solidFill>
            <a:schemeClr val="accent6">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E826DB52-B2F0-65CD-03A8-B1990B6B47FC}"/>
              </a:ext>
            </a:extLst>
          </p:cNvPr>
          <p:cNvPicPr>
            <a:picLocks noChangeAspect="1"/>
          </p:cNvPicPr>
          <p:nvPr/>
        </p:nvPicPr>
        <p:blipFill>
          <a:blip r:embed="rId2"/>
          <a:stretch>
            <a:fillRect/>
          </a:stretch>
        </p:blipFill>
        <p:spPr>
          <a:xfrm>
            <a:off x="9324101" y="3393756"/>
            <a:ext cx="666215" cy="544776"/>
          </a:xfrm>
          <a:prstGeom prst="rect">
            <a:avLst/>
          </a:prstGeom>
        </p:spPr>
      </p:pic>
      <p:pic>
        <p:nvPicPr>
          <p:cNvPr id="19" name="図 18">
            <a:extLst>
              <a:ext uri="{FF2B5EF4-FFF2-40B4-BE49-F238E27FC236}">
                <a16:creationId xmlns:a16="http://schemas.microsoft.com/office/drawing/2014/main" id="{4FCF378F-CCA2-98C3-340A-674C5289BCE1}"/>
              </a:ext>
            </a:extLst>
          </p:cNvPr>
          <p:cNvPicPr>
            <a:picLocks noChangeAspect="1"/>
          </p:cNvPicPr>
          <p:nvPr/>
        </p:nvPicPr>
        <p:blipFill>
          <a:blip r:embed="rId3"/>
          <a:stretch>
            <a:fillRect/>
          </a:stretch>
        </p:blipFill>
        <p:spPr>
          <a:xfrm>
            <a:off x="4836712" y="3384964"/>
            <a:ext cx="536547" cy="536547"/>
          </a:xfrm>
          <a:prstGeom prst="rect">
            <a:avLst/>
          </a:prstGeom>
        </p:spPr>
      </p:pic>
      <p:pic>
        <p:nvPicPr>
          <p:cNvPr id="5" name="図プレースホルダー 6" descr="アイコン&#10;&#10;自動的に生成された説明">
            <a:extLst>
              <a:ext uri="{FF2B5EF4-FFF2-40B4-BE49-F238E27FC236}">
                <a16:creationId xmlns:a16="http://schemas.microsoft.com/office/drawing/2014/main" id="{39F254CC-40AC-55FC-52A2-EB923426E42F}"/>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a:fillRect/>
          </a:stretch>
        </p:blipFill>
        <p:spPr>
          <a:xfrm>
            <a:off x="56609" y="31805"/>
            <a:ext cx="498782" cy="497680"/>
          </a:xfrm>
        </p:spPr>
      </p:pic>
    </p:spTree>
    <p:extLst>
      <p:ext uri="{BB962C8B-B14F-4D97-AF65-F5344CB8AC3E}">
        <p14:creationId xmlns:p14="http://schemas.microsoft.com/office/powerpoint/2010/main" val="2252829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56A93CB5-03FE-6B43-FAD7-EAA183703C0B}"/>
              </a:ext>
            </a:extLst>
          </p:cNvPr>
          <p:cNvSpPr>
            <a:spLocks noGrp="1"/>
          </p:cNvSpPr>
          <p:nvPr>
            <p:ph type="body" sz="quarter" idx="10"/>
          </p:nvPr>
        </p:nvSpPr>
        <p:spPr/>
        <p:txBody>
          <a:bodyPr/>
          <a:lstStyle/>
          <a:p>
            <a:r>
              <a:rPr kumimoji="1" lang="en" altLang="ja-JP" dirty="0">
                <a:latin typeface="Meiryo" panose="020B0604030504040204" pitchFamily="34" charset="-128"/>
                <a:ea typeface="Meiryo" panose="020B0604030504040204" pitchFamily="34" charset="-128"/>
              </a:rPr>
              <a:t>Yahoo! JAPAN </a:t>
            </a:r>
            <a:r>
              <a:rPr kumimoji="1" lang="ja-JP" altLang="en-US">
                <a:latin typeface="Meiryo" panose="020B0604030504040204" pitchFamily="34" charset="-128"/>
                <a:ea typeface="Meiryo" panose="020B0604030504040204" pitchFamily="34" charset="-128"/>
              </a:rPr>
              <a:t>トップページインタラクション企画 </a:t>
            </a:r>
            <a:r>
              <a:rPr kumimoji="1" lang="en-US" altLang="ja-JP" sz="1600" dirty="0">
                <a:latin typeface="Meiryo" panose="020B0604030504040204" pitchFamily="34" charset="-128"/>
                <a:ea typeface="Meiryo" panose="020B0604030504040204" pitchFamily="34" charset="-128"/>
              </a:rPr>
              <a:t>– </a:t>
            </a:r>
            <a:r>
              <a:rPr kumimoji="1" lang="en" altLang="ja-JP" sz="1600" dirty="0">
                <a:latin typeface="Meiryo" panose="020B0604030504040204" pitchFamily="34" charset="-128"/>
                <a:ea typeface="Meiryo" panose="020B0604030504040204" pitchFamily="34" charset="-128"/>
              </a:rPr>
              <a:t>PC</a:t>
            </a:r>
            <a:r>
              <a:rPr kumimoji="1" lang="ja-JP" altLang="en-US" sz="1600">
                <a:latin typeface="Meiryo" panose="020B0604030504040204" pitchFamily="34" charset="-128"/>
                <a:ea typeface="Meiryo" panose="020B0604030504040204" pitchFamily="34" charset="-128"/>
              </a:rPr>
              <a:t>版 </a:t>
            </a:r>
            <a:r>
              <a:rPr kumimoji="1" lang="en-US" altLang="ja-JP" sz="1600" dirty="0">
                <a:latin typeface="Meiryo" panose="020B0604030504040204" pitchFamily="34" charset="-128"/>
                <a:ea typeface="Meiryo" panose="020B0604030504040204" pitchFamily="34" charset="-128"/>
              </a:rPr>
              <a:t>–</a:t>
            </a:r>
          </a:p>
        </p:txBody>
      </p:sp>
      <p:grpSp>
        <p:nvGrpSpPr>
          <p:cNvPr id="100" name="グループ化 99">
            <a:extLst>
              <a:ext uri="{FF2B5EF4-FFF2-40B4-BE49-F238E27FC236}">
                <a16:creationId xmlns:a16="http://schemas.microsoft.com/office/drawing/2014/main" id="{C01062BC-7D4E-6257-4DB6-3BF7B1DA0518}"/>
              </a:ext>
            </a:extLst>
          </p:cNvPr>
          <p:cNvGrpSpPr/>
          <p:nvPr/>
        </p:nvGrpSpPr>
        <p:grpSpPr>
          <a:xfrm>
            <a:off x="8319939" y="1852805"/>
            <a:ext cx="3384000" cy="4708333"/>
            <a:chOff x="8319939" y="1665362"/>
            <a:chExt cx="3384000" cy="4708333"/>
          </a:xfrm>
        </p:grpSpPr>
        <p:sp>
          <p:nvSpPr>
            <p:cNvPr id="59" name="片側の 2 つの角を丸めた四角形 58">
              <a:extLst>
                <a:ext uri="{FF2B5EF4-FFF2-40B4-BE49-F238E27FC236}">
                  <a16:creationId xmlns:a16="http://schemas.microsoft.com/office/drawing/2014/main" id="{79142BCC-F428-5DB0-8C36-48770A24CE6D}"/>
                </a:ext>
              </a:extLst>
            </p:cNvPr>
            <p:cNvSpPr/>
            <p:nvPr/>
          </p:nvSpPr>
          <p:spPr>
            <a:xfrm>
              <a:off x="8319939" y="1672995"/>
              <a:ext cx="3384000" cy="4700700"/>
            </a:xfrm>
            <a:prstGeom prst="round2SameRect">
              <a:avLst>
                <a:gd name="adj1" fmla="val 2447"/>
                <a:gd name="adj2" fmla="val 0"/>
              </a:avLst>
            </a:prstGeom>
            <a:solidFill>
              <a:srgbClr val="FFFFFF">
                <a:lumMod val="95000"/>
              </a:srgbClr>
            </a:solidFill>
            <a:ln w="44450" cap="flat" cmpd="sng" algn="ctr">
              <a:noFill/>
              <a:prstDash val="solid"/>
            </a:ln>
            <a:effectLst>
              <a:outerShdw dist="38100" dir="2700000" algn="tl" rotWithShape="0">
                <a:srgbClr val="999999">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60" name="片側の 2 つの角を丸めた四角形 59">
              <a:extLst>
                <a:ext uri="{FF2B5EF4-FFF2-40B4-BE49-F238E27FC236}">
                  <a16:creationId xmlns:a16="http://schemas.microsoft.com/office/drawing/2014/main" id="{97717E63-5658-ABF8-6125-12BB89C29248}"/>
                </a:ext>
              </a:extLst>
            </p:cNvPr>
            <p:cNvSpPr/>
            <p:nvPr/>
          </p:nvSpPr>
          <p:spPr>
            <a:xfrm>
              <a:off x="8319939" y="1665362"/>
              <a:ext cx="3384000" cy="576000"/>
            </a:xfrm>
            <a:prstGeom prst="round2SameRect">
              <a:avLst>
                <a:gd name="adj1" fmla="val 20664"/>
                <a:gd name="adj2" fmla="val 0"/>
              </a:avLst>
            </a:prstGeom>
            <a:solidFill>
              <a:srgbClr val="C9002C"/>
            </a:solidFill>
            <a:ln w="44450" cap="flat" cmpd="sng" algn="ctr">
              <a:noFill/>
              <a:prstDash val="solid"/>
            </a:ln>
            <a:effectLst>
              <a:outerShdw dist="38100" algn="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300" normalizeH="0" baseline="0" noProof="0">
                  <a:ln>
                    <a:noFill/>
                  </a:ln>
                  <a:solidFill>
                    <a:srgbClr val="FFFFFF"/>
                  </a:solidFill>
                  <a:effectLst/>
                  <a:uLnTx/>
                  <a:uFillTx/>
                  <a:latin typeface="Meiryo" panose="020B0604030504040204" pitchFamily="34" charset="-128"/>
                  <a:ea typeface="メイリオ"/>
                  <a:cs typeface="+mn-cs"/>
                </a:rPr>
                <a:t>ランディングページ</a:t>
              </a:r>
            </a:p>
          </p:txBody>
        </p:sp>
      </p:grpSp>
      <p:grpSp>
        <p:nvGrpSpPr>
          <p:cNvPr id="99" name="グループ化 98">
            <a:extLst>
              <a:ext uri="{FF2B5EF4-FFF2-40B4-BE49-F238E27FC236}">
                <a16:creationId xmlns:a16="http://schemas.microsoft.com/office/drawing/2014/main" id="{42C06342-C3AA-4A66-4742-D4973C116A54}"/>
              </a:ext>
            </a:extLst>
          </p:cNvPr>
          <p:cNvGrpSpPr/>
          <p:nvPr/>
        </p:nvGrpSpPr>
        <p:grpSpPr>
          <a:xfrm>
            <a:off x="4379482" y="1852805"/>
            <a:ext cx="3384000" cy="4708333"/>
            <a:chOff x="4429416" y="1665362"/>
            <a:chExt cx="3384000" cy="4708333"/>
          </a:xfrm>
        </p:grpSpPr>
        <p:sp>
          <p:nvSpPr>
            <p:cNvPr id="61" name="片側の 2 つの角を丸めた四角形 60">
              <a:extLst>
                <a:ext uri="{FF2B5EF4-FFF2-40B4-BE49-F238E27FC236}">
                  <a16:creationId xmlns:a16="http://schemas.microsoft.com/office/drawing/2014/main" id="{B8F9DDF4-7CB8-1CA3-8643-22EAE8C8B5AF}"/>
                </a:ext>
              </a:extLst>
            </p:cNvPr>
            <p:cNvSpPr/>
            <p:nvPr/>
          </p:nvSpPr>
          <p:spPr>
            <a:xfrm>
              <a:off x="4429416" y="1672995"/>
              <a:ext cx="3384000" cy="4700700"/>
            </a:xfrm>
            <a:prstGeom prst="round2SameRect">
              <a:avLst>
                <a:gd name="adj1" fmla="val 2447"/>
                <a:gd name="adj2" fmla="val 0"/>
              </a:avLst>
            </a:prstGeom>
            <a:solidFill>
              <a:srgbClr val="FFFFFF">
                <a:lumMod val="95000"/>
              </a:srgbClr>
            </a:solidFill>
            <a:ln w="44450" cap="flat" cmpd="sng" algn="ctr">
              <a:noFill/>
              <a:prstDash val="solid"/>
            </a:ln>
            <a:effectLst>
              <a:outerShdw dist="38100" dir="2700000" algn="tl" rotWithShape="0">
                <a:srgbClr val="999999">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62" name="片側の 2 つの角を丸めた四角形 61">
              <a:extLst>
                <a:ext uri="{FF2B5EF4-FFF2-40B4-BE49-F238E27FC236}">
                  <a16:creationId xmlns:a16="http://schemas.microsoft.com/office/drawing/2014/main" id="{D4623338-C7E0-9793-C648-A15C47BBF159}"/>
                </a:ext>
              </a:extLst>
            </p:cNvPr>
            <p:cNvSpPr/>
            <p:nvPr/>
          </p:nvSpPr>
          <p:spPr>
            <a:xfrm>
              <a:off x="4429416" y="1665362"/>
              <a:ext cx="3384000" cy="576000"/>
            </a:xfrm>
            <a:prstGeom prst="round2SameRect">
              <a:avLst>
                <a:gd name="adj1" fmla="val 20664"/>
                <a:gd name="adj2" fmla="val 0"/>
              </a:avLst>
            </a:prstGeom>
            <a:solidFill>
              <a:srgbClr val="DC5976"/>
            </a:solidFill>
            <a:ln w="44450" cap="flat" cmpd="sng" algn="ctr">
              <a:noFill/>
              <a:prstDash val="solid"/>
            </a:ln>
            <a:effectLst>
              <a:outerShdw dist="38100" algn="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300" normalizeH="0" baseline="0" noProof="0">
                  <a:ln>
                    <a:noFill/>
                  </a:ln>
                  <a:solidFill>
                    <a:srgbClr val="FFFFFF"/>
                  </a:solidFill>
                  <a:effectLst/>
                  <a:uLnTx/>
                  <a:uFillTx/>
                  <a:latin typeface="Meiryo" panose="020B0604030504040204" pitchFamily="34" charset="-128"/>
                  <a:ea typeface="メイリオ"/>
                  <a:cs typeface="+mn-cs"/>
                </a:rPr>
                <a:t>インタラクションページ</a:t>
              </a:r>
            </a:p>
          </p:txBody>
        </p:sp>
      </p:grpSp>
      <p:sp>
        <p:nvSpPr>
          <p:cNvPr id="64" name="正方形/長方形 63">
            <a:extLst>
              <a:ext uri="{FF2B5EF4-FFF2-40B4-BE49-F238E27FC236}">
                <a16:creationId xmlns:a16="http://schemas.microsoft.com/office/drawing/2014/main" id="{586412CF-0A47-7F5E-EA39-C5D07B73AE49}"/>
              </a:ext>
            </a:extLst>
          </p:cNvPr>
          <p:cNvSpPr/>
          <p:nvPr/>
        </p:nvSpPr>
        <p:spPr>
          <a:xfrm>
            <a:off x="442914" y="1051953"/>
            <a:ext cx="11261026" cy="578620"/>
          </a:xfrm>
          <a:prstGeom prst="rect">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600" b="0" i="0" u="none" strike="noStrike" kern="0" cap="none" spc="0" normalizeH="0" baseline="0" noProof="0">
                <a:ln>
                  <a:noFill/>
                </a:ln>
                <a:solidFill>
                  <a:schemeClr val="accent3"/>
                </a:solidFill>
                <a:effectLst/>
                <a:uLnTx/>
                <a:uFillTx/>
                <a:latin typeface="Meiryo" panose="020B0604030504040204" pitchFamily="34" charset="-128"/>
                <a:ea typeface="メイリオ"/>
                <a:cs typeface="+mn-lt"/>
              </a:rPr>
              <a:t>誘導バナーから遷移後、インタラクションページにつながります。</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en" altLang="ja-JP" sz="1600" b="0" i="0" u="none" strike="noStrike" kern="0" cap="none" spc="0" normalizeH="0" baseline="0" noProof="0" dirty="0">
                <a:ln>
                  <a:noFill/>
                </a:ln>
                <a:solidFill>
                  <a:schemeClr val="accent3"/>
                </a:solidFill>
                <a:effectLst/>
                <a:uLnTx/>
                <a:uFillTx/>
                <a:latin typeface="Meiryo" panose="020B0604030504040204" pitchFamily="34" charset="-128"/>
                <a:ea typeface="メイリオ"/>
                <a:cs typeface="+mn-lt"/>
              </a:rPr>
              <a:t>Yahoo! JAPAN</a:t>
            </a:r>
            <a:r>
              <a:rPr kumimoji="0" lang="ja-JP" altLang="en-US" sz="1600" b="0" i="0" u="none" strike="noStrike" kern="0" cap="none" spc="0" normalizeH="0" baseline="0" noProof="0">
                <a:ln>
                  <a:noFill/>
                </a:ln>
                <a:solidFill>
                  <a:schemeClr val="accent3"/>
                </a:solidFill>
                <a:effectLst/>
                <a:uLnTx/>
                <a:uFillTx/>
                <a:latin typeface="Meiryo" panose="020B0604030504040204" pitchFamily="34" charset="-128"/>
                <a:ea typeface="メイリオ"/>
                <a:cs typeface="+mn-lt"/>
              </a:rPr>
              <a:t>広報用のダミーページをベースに、インタラクションを制作いたします。</a:t>
            </a:r>
          </a:p>
        </p:txBody>
      </p:sp>
      <p:grpSp>
        <p:nvGrpSpPr>
          <p:cNvPr id="65" name="グループ化 64">
            <a:extLst>
              <a:ext uri="{FF2B5EF4-FFF2-40B4-BE49-F238E27FC236}">
                <a16:creationId xmlns:a16="http://schemas.microsoft.com/office/drawing/2014/main" id="{710B98AB-6053-E5C7-5A4E-948F9CFA5955}"/>
              </a:ext>
            </a:extLst>
          </p:cNvPr>
          <p:cNvGrpSpPr>
            <a:grpSpLocks noChangeAspect="1"/>
          </p:cNvGrpSpPr>
          <p:nvPr/>
        </p:nvGrpSpPr>
        <p:grpSpPr>
          <a:xfrm>
            <a:off x="3911504" y="2086222"/>
            <a:ext cx="324000" cy="178785"/>
            <a:chOff x="5270129" y="3256673"/>
            <a:chExt cx="396700" cy="218901"/>
          </a:xfrm>
        </p:grpSpPr>
        <p:sp>
          <p:nvSpPr>
            <p:cNvPr id="66" name="直角三角形 65">
              <a:extLst>
                <a:ext uri="{FF2B5EF4-FFF2-40B4-BE49-F238E27FC236}">
                  <a16:creationId xmlns:a16="http://schemas.microsoft.com/office/drawing/2014/main" id="{F35E8695-E05F-413B-23E1-53F56B697888}"/>
                </a:ext>
              </a:extLst>
            </p:cNvPr>
            <p:cNvSpPr/>
            <p:nvPr/>
          </p:nvSpPr>
          <p:spPr>
            <a:xfrm rot="13500000">
              <a:off x="5447928" y="3256673"/>
              <a:ext cx="218901" cy="218901"/>
            </a:xfrm>
            <a:prstGeom prst="rtTriangle">
              <a:avLst/>
            </a:prstGeom>
            <a:solidFill>
              <a:srgbClr val="C9002C">
                <a:alpha val="6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67" name="直角三角形 66">
              <a:extLst>
                <a:ext uri="{FF2B5EF4-FFF2-40B4-BE49-F238E27FC236}">
                  <a16:creationId xmlns:a16="http://schemas.microsoft.com/office/drawing/2014/main" id="{D8955313-4590-3B3E-AE97-A58AF19BCF13}"/>
                </a:ext>
              </a:extLst>
            </p:cNvPr>
            <p:cNvSpPr/>
            <p:nvPr/>
          </p:nvSpPr>
          <p:spPr>
            <a:xfrm rot="13500000">
              <a:off x="5270129" y="3256673"/>
              <a:ext cx="218901" cy="218901"/>
            </a:xfrm>
            <a:prstGeom prst="rtTriangle">
              <a:avLst/>
            </a:prstGeom>
            <a:solidFill>
              <a:srgbClr val="C9002C">
                <a:alpha val="43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grpSp>
      <p:grpSp>
        <p:nvGrpSpPr>
          <p:cNvPr id="68" name="グループ化 67">
            <a:extLst>
              <a:ext uri="{FF2B5EF4-FFF2-40B4-BE49-F238E27FC236}">
                <a16:creationId xmlns:a16="http://schemas.microsoft.com/office/drawing/2014/main" id="{AA53327B-485B-2FFE-47AA-55BF93859CA5}"/>
              </a:ext>
            </a:extLst>
          </p:cNvPr>
          <p:cNvGrpSpPr>
            <a:grpSpLocks noChangeAspect="1"/>
          </p:cNvGrpSpPr>
          <p:nvPr/>
        </p:nvGrpSpPr>
        <p:grpSpPr>
          <a:xfrm>
            <a:off x="7843086" y="2086222"/>
            <a:ext cx="324000" cy="178785"/>
            <a:chOff x="5270129" y="3256673"/>
            <a:chExt cx="396700" cy="218901"/>
          </a:xfrm>
        </p:grpSpPr>
        <p:sp>
          <p:nvSpPr>
            <p:cNvPr id="69" name="直角三角形 68">
              <a:extLst>
                <a:ext uri="{FF2B5EF4-FFF2-40B4-BE49-F238E27FC236}">
                  <a16:creationId xmlns:a16="http://schemas.microsoft.com/office/drawing/2014/main" id="{5232D35C-D52B-5B7A-5020-DE33AC87A019}"/>
                </a:ext>
              </a:extLst>
            </p:cNvPr>
            <p:cNvSpPr/>
            <p:nvPr/>
          </p:nvSpPr>
          <p:spPr>
            <a:xfrm rot="13500000">
              <a:off x="5447928" y="3256673"/>
              <a:ext cx="218901" cy="218901"/>
            </a:xfrm>
            <a:prstGeom prst="r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70" name="直角三角形 69">
              <a:extLst>
                <a:ext uri="{FF2B5EF4-FFF2-40B4-BE49-F238E27FC236}">
                  <a16:creationId xmlns:a16="http://schemas.microsoft.com/office/drawing/2014/main" id="{9688761A-D077-5AE7-425C-2B3D042C8421}"/>
                </a:ext>
              </a:extLst>
            </p:cNvPr>
            <p:cNvSpPr/>
            <p:nvPr/>
          </p:nvSpPr>
          <p:spPr>
            <a:xfrm rot="13500000">
              <a:off x="5270129" y="3256673"/>
              <a:ext cx="218901" cy="218901"/>
            </a:xfrm>
            <a:prstGeom prst="rtTriangle">
              <a:avLst/>
            </a:prstGeom>
            <a:solidFill>
              <a:srgbClr val="C9002C">
                <a:alpha val="6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grpSp>
      <p:sp>
        <p:nvSpPr>
          <p:cNvPr id="71" name="角丸四角形 70">
            <a:extLst>
              <a:ext uri="{FF2B5EF4-FFF2-40B4-BE49-F238E27FC236}">
                <a16:creationId xmlns:a16="http://schemas.microsoft.com/office/drawing/2014/main" id="{E9035247-2525-44B5-1A1D-A54D0DF29A3A}"/>
              </a:ext>
            </a:extLst>
          </p:cNvPr>
          <p:cNvSpPr/>
          <p:nvPr/>
        </p:nvSpPr>
        <p:spPr>
          <a:xfrm>
            <a:off x="3976510" y="2546243"/>
            <a:ext cx="391298" cy="2776003"/>
          </a:xfrm>
          <a:prstGeom prst="roundRect">
            <a:avLst/>
          </a:prstGeom>
          <a:noFill/>
          <a:ln w="9525" cap="flat" cmpd="sng" algn="ctr">
            <a:noFill/>
            <a:prstDash val="solid"/>
          </a:ln>
          <a:effectLst/>
        </p:spPr>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300" normalizeH="0" baseline="0" noProof="0">
                <a:ln>
                  <a:noFill/>
                </a:ln>
                <a:solidFill>
                  <a:srgbClr val="C9002C"/>
                </a:solidFill>
                <a:effectLst/>
                <a:uLnTx/>
                <a:uFillTx/>
                <a:latin typeface="メイリオ"/>
                <a:ea typeface="メイリオ"/>
                <a:cs typeface="+mn-cs"/>
              </a:rPr>
              <a:t>ページが開く</a:t>
            </a:r>
            <a:endParaRPr kumimoji="0" lang="en-US" altLang="ja-JP" sz="1600" b="0" i="0" u="none" strike="noStrike" kern="0" cap="none" spc="300" normalizeH="0" baseline="0" noProof="0" dirty="0">
              <a:ln>
                <a:noFill/>
              </a:ln>
              <a:solidFill>
                <a:srgbClr val="C9002C"/>
              </a:solidFill>
              <a:effectLst/>
              <a:uLnTx/>
              <a:uFillTx/>
              <a:latin typeface="メイリオ"/>
              <a:ea typeface="メイリオ"/>
              <a:cs typeface="+mn-cs"/>
            </a:endParaRPr>
          </a:p>
        </p:txBody>
      </p:sp>
      <p:grpSp>
        <p:nvGrpSpPr>
          <p:cNvPr id="72" name="グループ化 71">
            <a:extLst>
              <a:ext uri="{FF2B5EF4-FFF2-40B4-BE49-F238E27FC236}">
                <a16:creationId xmlns:a16="http://schemas.microsoft.com/office/drawing/2014/main" id="{95F68EA6-42CE-E65C-6131-C7A3F2F5479C}"/>
              </a:ext>
            </a:extLst>
          </p:cNvPr>
          <p:cNvGrpSpPr/>
          <p:nvPr/>
        </p:nvGrpSpPr>
        <p:grpSpPr>
          <a:xfrm>
            <a:off x="7851522" y="2546243"/>
            <a:ext cx="476726" cy="3783419"/>
            <a:chOff x="7779567" y="2779817"/>
            <a:chExt cx="476726" cy="3783419"/>
          </a:xfrm>
        </p:grpSpPr>
        <p:sp>
          <p:nvSpPr>
            <p:cNvPr id="73" name="角丸四角形 72">
              <a:extLst>
                <a:ext uri="{FF2B5EF4-FFF2-40B4-BE49-F238E27FC236}">
                  <a16:creationId xmlns:a16="http://schemas.microsoft.com/office/drawing/2014/main" id="{F851F965-E369-9C70-D671-03F055664902}"/>
                </a:ext>
              </a:extLst>
            </p:cNvPr>
            <p:cNvSpPr/>
            <p:nvPr/>
          </p:nvSpPr>
          <p:spPr>
            <a:xfrm>
              <a:off x="7779567" y="2779817"/>
              <a:ext cx="476726" cy="3783419"/>
            </a:xfrm>
            <a:prstGeom prst="roundRect">
              <a:avLst/>
            </a:prstGeom>
            <a:noFill/>
            <a:ln w="9525" cap="flat" cmpd="sng" algn="ctr">
              <a:noFill/>
              <a:prstDash val="solid"/>
            </a:ln>
            <a:effectLst/>
          </p:spPr>
          <p:txBody>
            <a:bodyPr rot="0" spcFirstLastPara="0" vertOverflow="overflow" horzOverflow="overflow" vert="eaVert" wrap="none" lIns="91440" tIns="45720" rIns="91440" bIns="45720" numCol="1" spcCol="0" rtlCol="0" fromWordArt="0" anchor="ctr" anchorCtr="0" forceAA="0" compatLnSpc="1">
              <a:prstTxWarp prst="textNoShape">
                <a:avLst/>
              </a:prstTxWarp>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300" normalizeH="0" baseline="0" noProof="0">
                  <a:ln>
                    <a:noFill/>
                  </a:ln>
                  <a:solidFill>
                    <a:srgbClr val="C9002C"/>
                  </a:solidFill>
                  <a:effectLst/>
                  <a:uLnTx/>
                  <a:uFillTx/>
                  <a:latin typeface="メイリオ"/>
                  <a:ea typeface="メイリオ"/>
                  <a:cs typeface="+mn-cs"/>
                </a:rPr>
                <a:t>クリック　時間経過で　　へ遷移</a:t>
              </a:r>
            </a:p>
          </p:txBody>
        </p:sp>
        <p:sp>
          <p:nvSpPr>
            <p:cNvPr id="74" name="正方形/長方形 73">
              <a:extLst>
                <a:ext uri="{FF2B5EF4-FFF2-40B4-BE49-F238E27FC236}">
                  <a16:creationId xmlns:a16="http://schemas.microsoft.com/office/drawing/2014/main" id="{1A986E64-7595-115D-8EAF-B813246A3E43}"/>
                </a:ext>
              </a:extLst>
            </p:cNvPr>
            <p:cNvSpPr/>
            <p:nvPr/>
          </p:nvSpPr>
          <p:spPr>
            <a:xfrm>
              <a:off x="7939007" y="3820398"/>
              <a:ext cx="155492" cy="184666"/>
            </a:xfrm>
            <a:prstGeom prst="rect">
              <a:avLst/>
            </a:prstGeom>
            <a:no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C9002C"/>
                  </a:solidFill>
                  <a:effectLst/>
                  <a:uLnTx/>
                  <a:uFillTx/>
                  <a:latin typeface="メイリオ"/>
                  <a:ea typeface="メイリオ"/>
                  <a:cs typeface="+mn-cs"/>
                </a:rPr>
                <a:t>or</a:t>
              </a:r>
              <a:endParaRPr kumimoji="0" lang="ja-JP" altLang="en-US" sz="1200" b="0" i="0" u="none" strike="noStrike" kern="0" cap="none" spc="0" normalizeH="0" baseline="0" noProof="0" dirty="0">
                <a:ln>
                  <a:noFill/>
                </a:ln>
                <a:solidFill>
                  <a:srgbClr val="C9002C"/>
                </a:solidFill>
                <a:effectLst/>
                <a:uLnTx/>
                <a:uFillTx/>
                <a:latin typeface="メイリオ"/>
                <a:ea typeface="メイリオ"/>
                <a:cs typeface="+mn-cs"/>
              </a:endParaRPr>
            </a:p>
          </p:txBody>
        </p:sp>
        <p:sp>
          <p:nvSpPr>
            <p:cNvPr id="75" name="正方形/長方形 74">
              <a:extLst>
                <a:ext uri="{FF2B5EF4-FFF2-40B4-BE49-F238E27FC236}">
                  <a16:creationId xmlns:a16="http://schemas.microsoft.com/office/drawing/2014/main" id="{37A2B64E-2A92-04BB-CDA7-A676B9A28AF1}"/>
                </a:ext>
              </a:extLst>
            </p:cNvPr>
            <p:cNvSpPr/>
            <p:nvPr/>
          </p:nvSpPr>
          <p:spPr>
            <a:xfrm>
              <a:off x="7954869" y="5240813"/>
              <a:ext cx="160300" cy="492443"/>
            </a:xfrm>
            <a:prstGeom prst="rect">
              <a:avLst/>
            </a:prstGeom>
            <a:no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300" normalizeH="0" baseline="0" noProof="0" dirty="0">
                  <a:ln>
                    <a:noFill/>
                  </a:ln>
                  <a:solidFill>
                    <a:srgbClr val="C9002C"/>
                  </a:solidFill>
                  <a:effectLst/>
                  <a:uLnTx/>
                  <a:uFillTx/>
                  <a:latin typeface="メイリオ"/>
                  <a:ea typeface="メイリオ"/>
                  <a:cs typeface="+mn-cs"/>
                </a:rPr>
                <a:t>L</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300" normalizeH="0" baseline="0" noProof="0" dirty="0">
                  <a:ln>
                    <a:noFill/>
                  </a:ln>
                  <a:solidFill>
                    <a:srgbClr val="C9002C"/>
                  </a:solidFill>
                  <a:effectLst/>
                  <a:uLnTx/>
                  <a:uFillTx/>
                  <a:latin typeface="メイリオ"/>
                  <a:ea typeface="メイリオ"/>
                  <a:cs typeface="+mn-cs"/>
                </a:rPr>
                <a:t>P</a:t>
              </a:r>
              <a:endParaRPr kumimoji="0" lang="ja-JP" altLang="en-US" sz="1600" b="0" i="0" u="none" strike="noStrike" kern="0" cap="none" spc="300" normalizeH="0" baseline="0" noProof="0" dirty="0">
                <a:ln>
                  <a:noFill/>
                </a:ln>
                <a:solidFill>
                  <a:srgbClr val="C9002C"/>
                </a:solidFill>
                <a:effectLst/>
                <a:uLnTx/>
                <a:uFillTx/>
                <a:latin typeface="メイリオ"/>
                <a:ea typeface="メイリオ"/>
                <a:cs typeface="+mn-cs"/>
              </a:endParaRPr>
            </a:p>
          </p:txBody>
        </p:sp>
      </p:grpSp>
      <p:grpSp>
        <p:nvGrpSpPr>
          <p:cNvPr id="98" name="グループ化 97">
            <a:extLst>
              <a:ext uri="{FF2B5EF4-FFF2-40B4-BE49-F238E27FC236}">
                <a16:creationId xmlns:a16="http://schemas.microsoft.com/office/drawing/2014/main" id="{1586D6CC-0A49-C157-8C49-FE8AFB568510}"/>
              </a:ext>
            </a:extLst>
          </p:cNvPr>
          <p:cNvGrpSpPr/>
          <p:nvPr/>
        </p:nvGrpSpPr>
        <p:grpSpPr>
          <a:xfrm>
            <a:off x="478781" y="1852805"/>
            <a:ext cx="3384000" cy="4708333"/>
            <a:chOff x="439025" y="1665362"/>
            <a:chExt cx="3384000" cy="4708333"/>
          </a:xfrm>
        </p:grpSpPr>
        <p:sp>
          <p:nvSpPr>
            <p:cNvPr id="63" name="片側の 2 つの角を丸めた四角形 62">
              <a:extLst>
                <a:ext uri="{FF2B5EF4-FFF2-40B4-BE49-F238E27FC236}">
                  <a16:creationId xmlns:a16="http://schemas.microsoft.com/office/drawing/2014/main" id="{4BF56EB3-0047-A4AC-B4C8-00EC4A83F6E3}"/>
                </a:ext>
              </a:extLst>
            </p:cNvPr>
            <p:cNvSpPr/>
            <p:nvPr/>
          </p:nvSpPr>
          <p:spPr>
            <a:xfrm>
              <a:off x="439025" y="1672995"/>
              <a:ext cx="3384000" cy="4700700"/>
            </a:xfrm>
            <a:prstGeom prst="round2SameRect">
              <a:avLst>
                <a:gd name="adj1" fmla="val 2447"/>
                <a:gd name="adj2" fmla="val 0"/>
              </a:avLst>
            </a:prstGeom>
            <a:solidFill>
              <a:srgbClr val="FFFFFF">
                <a:lumMod val="95000"/>
              </a:srgbClr>
            </a:solidFill>
            <a:ln w="44450" cap="flat" cmpd="sng" algn="ctr">
              <a:noFill/>
              <a:prstDash val="solid"/>
            </a:ln>
            <a:effectLst>
              <a:outerShdw dist="38100" dir="2700000" algn="tl" rotWithShape="0">
                <a:srgbClr val="999999">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76" name="片側の 2 つの角を丸めた四角形 75">
              <a:extLst>
                <a:ext uri="{FF2B5EF4-FFF2-40B4-BE49-F238E27FC236}">
                  <a16:creationId xmlns:a16="http://schemas.microsoft.com/office/drawing/2014/main" id="{F448872F-205B-46E3-5B35-851300EFDF20}"/>
                </a:ext>
              </a:extLst>
            </p:cNvPr>
            <p:cNvSpPr/>
            <p:nvPr/>
          </p:nvSpPr>
          <p:spPr>
            <a:xfrm>
              <a:off x="439025" y="1665362"/>
              <a:ext cx="3384000" cy="576000"/>
            </a:xfrm>
            <a:prstGeom prst="round2SameRect">
              <a:avLst>
                <a:gd name="adj1" fmla="val 20664"/>
                <a:gd name="adj2" fmla="val 0"/>
              </a:avLst>
            </a:prstGeom>
            <a:solidFill>
              <a:srgbClr val="E791A4"/>
            </a:solidFill>
            <a:ln w="44450" cap="flat" cmpd="sng" algn="ctr">
              <a:noFill/>
              <a:prstDash val="solid"/>
            </a:ln>
            <a:effectLst>
              <a:outerShdw dist="38100" algn="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 altLang="ja-JP" sz="1400" b="1" i="0" u="none" strike="noStrike" kern="0" cap="none" spc="0" normalizeH="0" baseline="0" noProof="0" dirty="0">
                  <a:ln>
                    <a:noFill/>
                  </a:ln>
                  <a:solidFill>
                    <a:srgbClr val="FFFFFF"/>
                  </a:solidFill>
                  <a:effectLst/>
                  <a:uLnTx/>
                  <a:uFillTx/>
                  <a:latin typeface="Meiryo" panose="020B0604030504040204" pitchFamily="34" charset="-128"/>
                  <a:ea typeface="メイリオ"/>
                  <a:cs typeface="+mn-cs"/>
                </a:rPr>
                <a:t>Yahoo! JAPAN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300" normalizeH="0" baseline="0" noProof="0">
                  <a:ln>
                    <a:noFill/>
                  </a:ln>
                  <a:solidFill>
                    <a:srgbClr val="FFFFFF"/>
                  </a:solidFill>
                  <a:effectLst/>
                  <a:uLnTx/>
                  <a:uFillTx/>
                  <a:latin typeface="Meiryo" panose="020B0604030504040204" pitchFamily="34" charset="-128"/>
                  <a:ea typeface="メイリオ"/>
                  <a:cs typeface="+mn-cs"/>
                </a:rPr>
                <a:t>トップページ</a:t>
              </a:r>
            </a:p>
          </p:txBody>
        </p:sp>
      </p:grpSp>
      <p:grpSp>
        <p:nvGrpSpPr>
          <p:cNvPr id="77" name="グループ化 76">
            <a:extLst>
              <a:ext uri="{FF2B5EF4-FFF2-40B4-BE49-F238E27FC236}">
                <a16:creationId xmlns:a16="http://schemas.microsoft.com/office/drawing/2014/main" id="{30FD40AE-67A2-418C-F68B-D8967CEA86BC}"/>
              </a:ext>
            </a:extLst>
          </p:cNvPr>
          <p:cNvGrpSpPr/>
          <p:nvPr/>
        </p:nvGrpSpPr>
        <p:grpSpPr>
          <a:xfrm>
            <a:off x="487864" y="3054582"/>
            <a:ext cx="3416569" cy="2623147"/>
            <a:chOff x="115564" y="2908620"/>
            <a:chExt cx="3866439" cy="2968545"/>
          </a:xfrm>
        </p:grpSpPr>
        <p:pic>
          <p:nvPicPr>
            <p:cNvPr id="78" name="図 77" descr="グラフィカル ユーザー インターフェイス, Web サイト&#10;&#10;自動的に生成された説明">
              <a:extLst>
                <a:ext uri="{FF2B5EF4-FFF2-40B4-BE49-F238E27FC236}">
                  <a16:creationId xmlns:a16="http://schemas.microsoft.com/office/drawing/2014/main" id="{355FA1B0-64EE-A4DA-8D2E-128BD69B5A2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564" y="2909702"/>
              <a:ext cx="3866439" cy="2967463"/>
            </a:xfrm>
            <a:prstGeom prst="rect">
              <a:avLst/>
            </a:prstGeom>
          </p:spPr>
        </p:pic>
        <p:sp>
          <p:nvSpPr>
            <p:cNvPr id="79" name="正方形/長方形 78">
              <a:extLst>
                <a:ext uri="{FF2B5EF4-FFF2-40B4-BE49-F238E27FC236}">
                  <a16:creationId xmlns:a16="http://schemas.microsoft.com/office/drawing/2014/main" id="{9C344AE6-C27F-A62E-7D81-5A0DE2803E69}"/>
                </a:ext>
              </a:extLst>
            </p:cNvPr>
            <p:cNvSpPr/>
            <p:nvPr/>
          </p:nvSpPr>
          <p:spPr>
            <a:xfrm>
              <a:off x="139634" y="2908620"/>
              <a:ext cx="507826" cy="2896644"/>
            </a:xfrm>
            <a:prstGeom prst="rect">
              <a:avLst/>
            </a:prstGeom>
            <a:solidFill>
              <a:srgbClr val="C9002C">
                <a:alpha val="20000"/>
              </a:srgbClr>
            </a:solidFill>
            <a:ln w="44450" cap="flat" cmpd="sng" algn="ctr">
              <a:solidFill>
                <a:srgbClr val="C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80" name="正方形/長方形 79">
              <a:extLst>
                <a:ext uri="{FF2B5EF4-FFF2-40B4-BE49-F238E27FC236}">
                  <a16:creationId xmlns:a16="http://schemas.microsoft.com/office/drawing/2014/main" id="{50FDF3F6-8568-1D84-6884-E6CCFB18DDCE}"/>
                </a:ext>
              </a:extLst>
            </p:cNvPr>
            <p:cNvSpPr/>
            <p:nvPr/>
          </p:nvSpPr>
          <p:spPr>
            <a:xfrm>
              <a:off x="647462" y="3528873"/>
              <a:ext cx="2783463" cy="663163"/>
            </a:xfrm>
            <a:prstGeom prst="rect">
              <a:avLst/>
            </a:prstGeom>
            <a:solidFill>
              <a:srgbClr val="C9002C">
                <a:alpha val="20000"/>
              </a:srgbClr>
            </a:solidFill>
            <a:ln w="44450" cap="flat" cmpd="sng" algn="ctr">
              <a:solidFill>
                <a:srgbClr val="C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81" name="正方形/長方形 80">
              <a:extLst>
                <a:ext uri="{FF2B5EF4-FFF2-40B4-BE49-F238E27FC236}">
                  <a16:creationId xmlns:a16="http://schemas.microsoft.com/office/drawing/2014/main" id="{7D51FEA9-650D-4C7E-9F9D-FB1DD4939299}"/>
                </a:ext>
              </a:extLst>
            </p:cNvPr>
            <p:cNvSpPr/>
            <p:nvPr/>
          </p:nvSpPr>
          <p:spPr>
            <a:xfrm>
              <a:off x="3456834" y="2908620"/>
              <a:ext cx="486277" cy="2896644"/>
            </a:xfrm>
            <a:prstGeom prst="rect">
              <a:avLst/>
            </a:prstGeom>
            <a:solidFill>
              <a:srgbClr val="C9002C">
                <a:alpha val="20000"/>
              </a:srgbClr>
            </a:solidFill>
            <a:ln w="44450" cap="flat" cmpd="sng" algn="ctr">
              <a:solidFill>
                <a:srgbClr val="C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grpSp>
      <p:grpSp>
        <p:nvGrpSpPr>
          <p:cNvPr id="82" name="グループ化 81">
            <a:extLst>
              <a:ext uri="{FF2B5EF4-FFF2-40B4-BE49-F238E27FC236}">
                <a16:creationId xmlns:a16="http://schemas.microsoft.com/office/drawing/2014/main" id="{961BA6DD-731F-94B7-12A9-9423A7714853}"/>
              </a:ext>
            </a:extLst>
          </p:cNvPr>
          <p:cNvGrpSpPr>
            <a:grpSpLocks noChangeAspect="1"/>
          </p:cNvGrpSpPr>
          <p:nvPr/>
        </p:nvGrpSpPr>
        <p:grpSpPr>
          <a:xfrm>
            <a:off x="4379482" y="3068916"/>
            <a:ext cx="3436929" cy="2583480"/>
            <a:chOff x="4519955" y="2908620"/>
            <a:chExt cx="3952309" cy="2968545"/>
          </a:xfrm>
        </p:grpSpPr>
        <p:pic>
          <p:nvPicPr>
            <p:cNvPr id="83" name="図 82" descr="グラフィカル ユーザー インターフェイス, Web サイト&#10;&#10;自動的に生成された説明">
              <a:extLst>
                <a:ext uri="{FF2B5EF4-FFF2-40B4-BE49-F238E27FC236}">
                  <a16:creationId xmlns:a16="http://schemas.microsoft.com/office/drawing/2014/main" id="{90EA5F38-0EE2-ED05-A901-3525D8240F4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19955" y="2908620"/>
              <a:ext cx="3952309" cy="2968545"/>
            </a:xfrm>
            <a:prstGeom prst="rect">
              <a:avLst/>
            </a:prstGeom>
          </p:spPr>
        </p:pic>
        <p:sp>
          <p:nvSpPr>
            <p:cNvPr id="84" name="正方形/長方形 83">
              <a:extLst>
                <a:ext uri="{FF2B5EF4-FFF2-40B4-BE49-F238E27FC236}">
                  <a16:creationId xmlns:a16="http://schemas.microsoft.com/office/drawing/2014/main" id="{29A1A648-BBB0-CE4F-8C56-50331B8976A0}"/>
                </a:ext>
              </a:extLst>
            </p:cNvPr>
            <p:cNvSpPr/>
            <p:nvPr/>
          </p:nvSpPr>
          <p:spPr>
            <a:xfrm>
              <a:off x="5087888" y="3154194"/>
              <a:ext cx="2808312" cy="1858979"/>
            </a:xfrm>
            <a:prstGeom prst="rect">
              <a:avLst/>
            </a:prstGeom>
            <a:noFill/>
            <a:ln w="57150" cap="flat" cmpd="sng" algn="ctr">
              <a:solidFill>
                <a:srgbClr val="C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grpSp>
      <p:sp>
        <p:nvSpPr>
          <p:cNvPr id="85" name="角丸四角形 84">
            <a:extLst>
              <a:ext uri="{FF2B5EF4-FFF2-40B4-BE49-F238E27FC236}">
                <a16:creationId xmlns:a16="http://schemas.microsoft.com/office/drawing/2014/main" id="{7A350C39-9B7B-DBFE-1936-C89596865320}"/>
              </a:ext>
            </a:extLst>
          </p:cNvPr>
          <p:cNvSpPr/>
          <p:nvPr/>
        </p:nvSpPr>
        <p:spPr>
          <a:xfrm>
            <a:off x="8615720" y="3194545"/>
            <a:ext cx="397534" cy="2432956"/>
          </a:xfrm>
          <a:prstGeom prst="roundRect">
            <a:avLst>
              <a:gd name="adj" fmla="val 50000"/>
            </a:avLst>
          </a:prstGeom>
          <a:solidFill>
            <a:srgbClr val="FFFFFF"/>
          </a:solidFill>
          <a:ln w="22225" cap="flat" cmpd="sng" algn="ctr">
            <a:solidFill>
              <a:srgbClr val="C9002C"/>
            </a:solidFill>
            <a:prstDash val="sysDot"/>
          </a:ln>
          <a:effectLst/>
        </p:spPr>
        <p:txBody>
          <a:bodyPr rot="0" spcFirstLastPara="0" vertOverflow="overflow" horzOverflow="overflow" vert="eaVert" wrap="square" lIns="91440" tIns="72000" rIns="9144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300" normalizeH="0" baseline="0" noProof="0">
                <a:ln>
                  <a:noFill/>
                </a:ln>
                <a:solidFill>
                  <a:srgbClr val="C9002C"/>
                </a:solidFill>
                <a:effectLst/>
                <a:uLnTx/>
                <a:uFillTx/>
                <a:latin typeface="Meiryo" panose="020B0604030504040204" pitchFamily="34" charset="-128"/>
                <a:ea typeface="メイリオ"/>
                <a:cs typeface="+mn-cs"/>
              </a:rPr>
              <a:t>遷移先は選択可能</a:t>
            </a:r>
          </a:p>
        </p:txBody>
      </p:sp>
      <p:sp>
        <p:nvSpPr>
          <p:cNvPr id="86" name="object 51">
            <a:extLst>
              <a:ext uri="{FF2B5EF4-FFF2-40B4-BE49-F238E27FC236}">
                <a16:creationId xmlns:a16="http://schemas.microsoft.com/office/drawing/2014/main" id="{E482B273-7167-A124-1B8F-773619F119DD}"/>
              </a:ext>
            </a:extLst>
          </p:cNvPr>
          <p:cNvSpPr>
            <a:spLocks/>
          </p:cNvSpPr>
          <p:nvPr/>
        </p:nvSpPr>
        <p:spPr>
          <a:xfrm rot="4534660">
            <a:off x="5661025" y="2965338"/>
            <a:ext cx="875689" cy="1840541"/>
          </a:xfrm>
          <a:custGeom>
            <a:avLst/>
            <a:gdLst/>
            <a:ahLst/>
            <a:cxnLst/>
            <a:rect l="l" t="t" r="r" b="b"/>
            <a:pathLst>
              <a:path w="1484629" h="857250">
                <a:moveTo>
                  <a:pt x="1484274" y="428561"/>
                </a:moveTo>
                <a:lnTo>
                  <a:pt x="1474561" y="498079"/>
                </a:lnTo>
                <a:lnTo>
                  <a:pt x="1446440" y="564025"/>
                </a:lnTo>
                <a:lnTo>
                  <a:pt x="1401440" y="625516"/>
                </a:lnTo>
                <a:lnTo>
                  <a:pt x="1373087" y="654315"/>
                </a:lnTo>
                <a:lnTo>
                  <a:pt x="1341087" y="681670"/>
                </a:lnTo>
                <a:lnTo>
                  <a:pt x="1305631" y="707470"/>
                </a:lnTo>
                <a:lnTo>
                  <a:pt x="1266910" y="731605"/>
                </a:lnTo>
                <a:lnTo>
                  <a:pt x="1225115" y="753965"/>
                </a:lnTo>
                <a:lnTo>
                  <a:pt x="1180437" y="774439"/>
                </a:lnTo>
                <a:lnTo>
                  <a:pt x="1133067" y="792918"/>
                </a:lnTo>
                <a:lnTo>
                  <a:pt x="1083195" y="809290"/>
                </a:lnTo>
                <a:lnTo>
                  <a:pt x="1031014" y="823446"/>
                </a:lnTo>
                <a:lnTo>
                  <a:pt x="976713" y="835276"/>
                </a:lnTo>
                <a:lnTo>
                  <a:pt x="920484" y="844668"/>
                </a:lnTo>
                <a:lnTo>
                  <a:pt x="862517" y="851514"/>
                </a:lnTo>
                <a:lnTo>
                  <a:pt x="803005" y="855702"/>
                </a:lnTo>
                <a:lnTo>
                  <a:pt x="742137" y="857122"/>
                </a:lnTo>
                <a:lnTo>
                  <a:pt x="681270" y="855702"/>
                </a:lnTo>
                <a:lnTo>
                  <a:pt x="621759" y="851514"/>
                </a:lnTo>
                <a:lnTo>
                  <a:pt x="563794" y="844668"/>
                </a:lnTo>
                <a:lnTo>
                  <a:pt x="507565" y="835276"/>
                </a:lnTo>
                <a:lnTo>
                  <a:pt x="453265" y="823446"/>
                </a:lnTo>
                <a:lnTo>
                  <a:pt x="401084" y="809290"/>
                </a:lnTo>
                <a:lnTo>
                  <a:pt x="351212" y="792918"/>
                </a:lnTo>
                <a:lnTo>
                  <a:pt x="303842" y="774439"/>
                </a:lnTo>
                <a:lnTo>
                  <a:pt x="259163" y="753965"/>
                </a:lnTo>
                <a:lnTo>
                  <a:pt x="217368" y="731605"/>
                </a:lnTo>
                <a:lnTo>
                  <a:pt x="178646" y="707470"/>
                </a:lnTo>
                <a:lnTo>
                  <a:pt x="143190" y="681670"/>
                </a:lnTo>
                <a:lnTo>
                  <a:pt x="111190" y="654315"/>
                </a:lnTo>
                <a:lnTo>
                  <a:pt x="82836" y="625516"/>
                </a:lnTo>
                <a:lnTo>
                  <a:pt x="58321" y="595383"/>
                </a:lnTo>
                <a:lnTo>
                  <a:pt x="21568" y="531554"/>
                </a:lnTo>
                <a:lnTo>
                  <a:pt x="2460" y="463712"/>
                </a:lnTo>
                <a:lnTo>
                  <a:pt x="0" y="428561"/>
                </a:lnTo>
                <a:lnTo>
                  <a:pt x="2460" y="393412"/>
                </a:lnTo>
                <a:lnTo>
                  <a:pt x="21568" y="325572"/>
                </a:lnTo>
                <a:lnTo>
                  <a:pt x="58321" y="261745"/>
                </a:lnTo>
                <a:lnTo>
                  <a:pt x="82836" y="231611"/>
                </a:lnTo>
                <a:lnTo>
                  <a:pt x="111190" y="202812"/>
                </a:lnTo>
                <a:lnTo>
                  <a:pt x="143190" y="175457"/>
                </a:lnTo>
                <a:lnTo>
                  <a:pt x="178646" y="149657"/>
                </a:lnTo>
                <a:lnTo>
                  <a:pt x="217368" y="125522"/>
                </a:lnTo>
                <a:lnTo>
                  <a:pt x="259163" y="103161"/>
                </a:lnTo>
                <a:lnTo>
                  <a:pt x="303842" y="82686"/>
                </a:lnTo>
                <a:lnTo>
                  <a:pt x="351212" y="64207"/>
                </a:lnTo>
                <a:lnTo>
                  <a:pt x="401084" y="47834"/>
                </a:lnTo>
                <a:lnTo>
                  <a:pt x="453265" y="33678"/>
                </a:lnTo>
                <a:lnTo>
                  <a:pt x="507565" y="21848"/>
                </a:lnTo>
                <a:lnTo>
                  <a:pt x="563794" y="12455"/>
                </a:lnTo>
                <a:lnTo>
                  <a:pt x="621759" y="5609"/>
                </a:lnTo>
                <a:lnTo>
                  <a:pt x="681270" y="1420"/>
                </a:lnTo>
                <a:lnTo>
                  <a:pt x="742137" y="0"/>
                </a:lnTo>
                <a:lnTo>
                  <a:pt x="803005" y="1420"/>
                </a:lnTo>
                <a:lnTo>
                  <a:pt x="862517" y="5609"/>
                </a:lnTo>
                <a:lnTo>
                  <a:pt x="920484" y="12455"/>
                </a:lnTo>
                <a:lnTo>
                  <a:pt x="976713" y="21848"/>
                </a:lnTo>
                <a:lnTo>
                  <a:pt x="1031014" y="33678"/>
                </a:lnTo>
                <a:lnTo>
                  <a:pt x="1083195" y="47834"/>
                </a:lnTo>
                <a:lnTo>
                  <a:pt x="1133067" y="64207"/>
                </a:lnTo>
                <a:lnTo>
                  <a:pt x="1180437" y="82686"/>
                </a:lnTo>
                <a:lnTo>
                  <a:pt x="1225115" y="103161"/>
                </a:lnTo>
                <a:lnTo>
                  <a:pt x="1266910" y="125522"/>
                </a:lnTo>
                <a:lnTo>
                  <a:pt x="1305631" y="149657"/>
                </a:lnTo>
                <a:lnTo>
                  <a:pt x="1341087" y="175457"/>
                </a:lnTo>
                <a:lnTo>
                  <a:pt x="1373087" y="202812"/>
                </a:lnTo>
                <a:lnTo>
                  <a:pt x="1401440" y="231611"/>
                </a:lnTo>
                <a:lnTo>
                  <a:pt x="1425954" y="261745"/>
                </a:lnTo>
                <a:lnTo>
                  <a:pt x="1462706" y="325572"/>
                </a:lnTo>
                <a:lnTo>
                  <a:pt x="1481814" y="393412"/>
                </a:lnTo>
                <a:lnTo>
                  <a:pt x="1484274" y="428561"/>
                </a:lnTo>
                <a:close/>
              </a:path>
            </a:pathLst>
          </a:custGeom>
          <a:solidFill>
            <a:srgbClr val="C9002C">
              <a:alpha val="10000"/>
            </a:srgbClr>
          </a:solidFill>
          <a:ln w="25400">
            <a:solidFill>
              <a:srgbClr val="C00000"/>
            </a:solidFill>
          </a:ln>
        </p:spPr>
        <p:txBody>
          <a:bodyPr wrap="square" lIns="0" tIns="0" rIns="0" bIns="0" rtlCol="0" anchor="ctr"/>
          <a:lstStyle/>
          <a:p>
            <a:pPr marL="250310" marR="6277" indent="-235401" algn="ctr">
              <a:lnSpc>
                <a:spcPct val="145800"/>
              </a:lnSpc>
              <a:spcBef>
                <a:spcPts val="124"/>
              </a:spcBef>
            </a:pPr>
            <a:endParaRPr lang="ja-JP" altLang="en-US" sz="1200" dirty="0">
              <a:solidFill>
                <a:prstClr val="black"/>
              </a:solidFill>
              <a:latin typeface="メイリオ"/>
              <a:cs typeface="Meiryo" charset="-128"/>
            </a:endParaRPr>
          </a:p>
        </p:txBody>
      </p:sp>
      <p:sp>
        <p:nvSpPr>
          <p:cNvPr id="87" name="フリーフォーム 86">
            <a:extLst>
              <a:ext uri="{FF2B5EF4-FFF2-40B4-BE49-F238E27FC236}">
                <a16:creationId xmlns:a16="http://schemas.microsoft.com/office/drawing/2014/main" id="{1E2E2443-6A12-A05E-94C7-4248BF0AD39C}"/>
              </a:ext>
            </a:extLst>
          </p:cNvPr>
          <p:cNvSpPr/>
          <p:nvPr/>
        </p:nvSpPr>
        <p:spPr>
          <a:xfrm>
            <a:off x="1852271" y="4188669"/>
            <a:ext cx="1183334" cy="715906"/>
          </a:xfrm>
          <a:custGeom>
            <a:avLst/>
            <a:gdLst>
              <a:gd name="connsiteX0" fmla="*/ 979387 w 1183334"/>
              <a:gd name="connsiteY0" fmla="*/ 0 h 715906"/>
              <a:gd name="connsiteX1" fmla="*/ 1019244 w 1183334"/>
              <a:gd name="connsiteY1" fmla="*/ 90084 h 715906"/>
              <a:gd name="connsiteX2" fmla="*/ 1108367 w 1183334"/>
              <a:gd name="connsiteY2" fmla="*/ 90084 h 715906"/>
              <a:gd name="connsiteX3" fmla="*/ 1183334 w 1183334"/>
              <a:gd name="connsiteY3" fmla="*/ 165051 h 715906"/>
              <a:gd name="connsiteX4" fmla="*/ 1183334 w 1183334"/>
              <a:gd name="connsiteY4" fmla="*/ 640939 h 715906"/>
              <a:gd name="connsiteX5" fmla="*/ 1108367 w 1183334"/>
              <a:gd name="connsiteY5" fmla="*/ 715906 h 715906"/>
              <a:gd name="connsiteX6" fmla="*/ 74967 w 1183334"/>
              <a:gd name="connsiteY6" fmla="*/ 715906 h 715906"/>
              <a:gd name="connsiteX7" fmla="*/ 0 w 1183334"/>
              <a:gd name="connsiteY7" fmla="*/ 640939 h 715906"/>
              <a:gd name="connsiteX8" fmla="*/ 0 w 1183334"/>
              <a:gd name="connsiteY8" fmla="*/ 165051 h 715906"/>
              <a:gd name="connsiteX9" fmla="*/ 74967 w 1183334"/>
              <a:gd name="connsiteY9" fmla="*/ 90084 h 715906"/>
              <a:gd name="connsiteX10" fmla="*/ 939529 w 1183334"/>
              <a:gd name="connsiteY10" fmla="*/ 90084 h 715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83334" h="715906">
                <a:moveTo>
                  <a:pt x="979387" y="0"/>
                </a:moveTo>
                <a:lnTo>
                  <a:pt x="1019244" y="90084"/>
                </a:lnTo>
                <a:lnTo>
                  <a:pt x="1108367" y="90084"/>
                </a:lnTo>
                <a:cubicBezTo>
                  <a:pt x="1149770" y="90084"/>
                  <a:pt x="1183334" y="123648"/>
                  <a:pt x="1183334" y="165051"/>
                </a:cubicBezTo>
                <a:lnTo>
                  <a:pt x="1183334" y="640939"/>
                </a:lnTo>
                <a:cubicBezTo>
                  <a:pt x="1183334" y="682342"/>
                  <a:pt x="1149770" y="715906"/>
                  <a:pt x="1108367" y="715906"/>
                </a:cubicBezTo>
                <a:lnTo>
                  <a:pt x="74967" y="715906"/>
                </a:lnTo>
                <a:cubicBezTo>
                  <a:pt x="33564" y="715906"/>
                  <a:pt x="0" y="682342"/>
                  <a:pt x="0" y="640939"/>
                </a:cubicBezTo>
                <a:lnTo>
                  <a:pt x="0" y="165051"/>
                </a:lnTo>
                <a:cubicBezTo>
                  <a:pt x="0" y="123648"/>
                  <a:pt x="33564" y="90084"/>
                  <a:pt x="74967" y="90084"/>
                </a:cubicBezTo>
                <a:lnTo>
                  <a:pt x="939529" y="90084"/>
                </a:lnTo>
                <a:close/>
              </a:path>
            </a:pathLst>
          </a:custGeom>
          <a:solidFill>
            <a:srgbClr val="C9002C">
              <a:alpha val="72000"/>
            </a:srgbClr>
          </a:solidFill>
          <a:ln w="9525" cap="flat" cmpd="sng" algn="ctr">
            <a:noFill/>
            <a:prstDash val="solid"/>
          </a:ln>
          <a:effectLst/>
        </p:spPr>
        <p:txBody>
          <a:bodyPr rot="0" spcFirstLastPara="0" vertOverflow="overflow" horzOverflow="overflow" vert="horz" wrap="square" lIns="91440" tIns="144000" rIns="9144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latin typeface="メイリオ"/>
                <a:ea typeface="メイリオ"/>
                <a:cs typeface="+mn-cs"/>
              </a:rPr>
              <a:t>バナーを</a:t>
            </a:r>
            <a:endParaRPr kumimoji="0" lang="en-US" altLang="ja-JP" sz="1200" b="1" i="0" u="none" strike="noStrike" kern="0" cap="none" spc="0" normalizeH="0" baseline="0" noProof="0" dirty="0">
              <a:ln>
                <a:noFill/>
              </a:ln>
              <a:solidFill>
                <a:srgbClr val="FFFFFF"/>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latin typeface="メイリオ"/>
                <a:ea typeface="メイリオ"/>
                <a:cs typeface="+mn-cs"/>
              </a:rPr>
              <a:t>クリック</a:t>
            </a:r>
          </a:p>
        </p:txBody>
      </p:sp>
      <p:sp>
        <p:nvSpPr>
          <p:cNvPr id="88" name="フリーフォーム 87">
            <a:extLst>
              <a:ext uri="{FF2B5EF4-FFF2-40B4-BE49-F238E27FC236}">
                <a16:creationId xmlns:a16="http://schemas.microsoft.com/office/drawing/2014/main" id="{353808E8-757B-6007-AD54-EAB722C8C78D}"/>
              </a:ext>
            </a:extLst>
          </p:cNvPr>
          <p:cNvSpPr/>
          <p:nvPr/>
        </p:nvSpPr>
        <p:spPr>
          <a:xfrm>
            <a:off x="6455485" y="2666952"/>
            <a:ext cx="1183334" cy="721388"/>
          </a:xfrm>
          <a:custGeom>
            <a:avLst/>
            <a:gdLst>
              <a:gd name="connsiteX0" fmla="*/ 74967 w 1183334"/>
              <a:gd name="connsiteY0" fmla="*/ 0 h 721388"/>
              <a:gd name="connsiteX1" fmla="*/ 1108367 w 1183334"/>
              <a:gd name="connsiteY1" fmla="*/ 0 h 721388"/>
              <a:gd name="connsiteX2" fmla="*/ 1183334 w 1183334"/>
              <a:gd name="connsiteY2" fmla="*/ 74967 h 721388"/>
              <a:gd name="connsiteX3" fmla="*/ 1183334 w 1183334"/>
              <a:gd name="connsiteY3" fmla="*/ 550855 h 721388"/>
              <a:gd name="connsiteX4" fmla="*/ 1108367 w 1183334"/>
              <a:gd name="connsiteY4" fmla="*/ 625822 h 721388"/>
              <a:gd name="connsiteX5" fmla="*/ 285057 w 1183334"/>
              <a:gd name="connsiteY5" fmla="*/ 625822 h 721388"/>
              <a:gd name="connsiteX6" fmla="*/ 242773 w 1183334"/>
              <a:gd name="connsiteY6" fmla="*/ 721388 h 721388"/>
              <a:gd name="connsiteX7" fmla="*/ 200491 w 1183334"/>
              <a:gd name="connsiteY7" fmla="*/ 625822 h 721388"/>
              <a:gd name="connsiteX8" fmla="*/ 74967 w 1183334"/>
              <a:gd name="connsiteY8" fmla="*/ 625822 h 721388"/>
              <a:gd name="connsiteX9" fmla="*/ 0 w 1183334"/>
              <a:gd name="connsiteY9" fmla="*/ 550855 h 721388"/>
              <a:gd name="connsiteX10" fmla="*/ 0 w 1183334"/>
              <a:gd name="connsiteY10" fmla="*/ 74967 h 721388"/>
              <a:gd name="connsiteX11" fmla="*/ 74967 w 1183334"/>
              <a:gd name="connsiteY11" fmla="*/ 0 h 721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83334" h="721388">
                <a:moveTo>
                  <a:pt x="74967" y="0"/>
                </a:moveTo>
                <a:lnTo>
                  <a:pt x="1108367" y="0"/>
                </a:lnTo>
                <a:cubicBezTo>
                  <a:pt x="1149770" y="0"/>
                  <a:pt x="1183334" y="33564"/>
                  <a:pt x="1183334" y="74967"/>
                </a:cubicBezTo>
                <a:lnTo>
                  <a:pt x="1183334" y="550855"/>
                </a:lnTo>
                <a:cubicBezTo>
                  <a:pt x="1183334" y="592258"/>
                  <a:pt x="1149770" y="625822"/>
                  <a:pt x="1108367" y="625822"/>
                </a:cubicBezTo>
                <a:lnTo>
                  <a:pt x="285057" y="625822"/>
                </a:lnTo>
                <a:lnTo>
                  <a:pt x="242773" y="721388"/>
                </a:lnTo>
                <a:lnTo>
                  <a:pt x="200491" y="625822"/>
                </a:lnTo>
                <a:lnTo>
                  <a:pt x="74967" y="625822"/>
                </a:lnTo>
                <a:cubicBezTo>
                  <a:pt x="33564" y="625822"/>
                  <a:pt x="0" y="592258"/>
                  <a:pt x="0" y="550855"/>
                </a:cubicBezTo>
                <a:lnTo>
                  <a:pt x="0" y="74967"/>
                </a:lnTo>
                <a:cubicBezTo>
                  <a:pt x="0" y="33564"/>
                  <a:pt x="33564" y="0"/>
                  <a:pt x="74967" y="0"/>
                </a:cubicBezTo>
                <a:close/>
              </a:path>
            </a:pathLst>
          </a:custGeom>
          <a:solidFill>
            <a:srgbClr val="C9002C">
              <a:alpha val="72000"/>
            </a:srgbClr>
          </a:solidFill>
          <a:ln w="15875" cap="flat" cmpd="sng" algn="ctr">
            <a:solidFill>
              <a:srgbClr val="FFFFFF"/>
            </a:solidFill>
            <a:prstDash val="solid"/>
          </a:ln>
          <a:effectLst/>
        </p:spPr>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latin typeface="メイリオ"/>
                <a:ea typeface="メイリオ"/>
                <a:cs typeface="+mn-cs"/>
              </a:rPr>
              <a:t>ユーザーが</a:t>
            </a:r>
            <a:endParaRPr kumimoji="0" lang="en-US" altLang="ja-JP" sz="1200" b="1" i="0" u="none" strike="noStrike" kern="0" cap="none" spc="0" normalizeH="0" baseline="0" noProof="0" dirty="0">
              <a:ln>
                <a:noFill/>
              </a:ln>
              <a:solidFill>
                <a:srgbClr val="FFFFFF"/>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latin typeface="メイリオ"/>
                <a:ea typeface="メイリオ"/>
                <a:cs typeface="+mn-cs"/>
              </a:rPr>
              <a:t>自由に操作</a:t>
            </a:r>
          </a:p>
        </p:txBody>
      </p:sp>
      <p:pic>
        <p:nvPicPr>
          <p:cNvPr id="89" name="図 88" descr="パソコンの画面&#10;&#10;自動的に生成された説明">
            <a:extLst>
              <a:ext uri="{FF2B5EF4-FFF2-40B4-BE49-F238E27FC236}">
                <a16:creationId xmlns:a16="http://schemas.microsoft.com/office/drawing/2014/main" id="{F36E6E4C-1309-10FA-2BE9-B9BCDB33479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95540" y="2988686"/>
            <a:ext cx="2262632" cy="1306670"/>
          </a:xfrm>
          <a:prstGeom prst="rect">
            <a:avLst/>
          </a:prstGeom>
        </p:spPr>
      </p:pic>
      <p:sp>
        <p:nvSpPr>
          <p:cNvPr id="90" name="正方形/長方形 89">
            <a:extLst>
              <a:ext uri="{FF2B5EF4-FFF2-40B4-BE49-F238E27FC236}">
                <a16:creationId xmlns:a16="http://schemas.microsoft.com/office/drawing/2014/main" id="{FC4407D6-377C-8A51-DDEC-2FC603C9FA85}"/>
              </a:ext>
            </a:extLst>
          </p:cNvPr>
          <p:cNvSpPr/>
          <p:nvPr/>
        </p:nvSpPr>
        <p:spPr>
          <a:xfrm>
            <a:off x="9544856" y="3058265"/>
            <a:ext cx="1764000" cy="1116000"/>
          </a:xfrm>
          <a:prstGeom prst="rect">
            <a:avLst/>
          </a:prstGeom>
          <a:solidFill>
            <a:srgbClr val="FCEDED"/>
          </a:solidFill>
          <a:ln w="9525" cap="flat" cmpd="sng" algn="ctr">
            <a:noFill/>
            <a:prstDash val="soli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a:ln>
                  <a:noFill/>
                </a:ln>
                <a:solidFill>
                  <a:schemeClr val="accent3"/>
                </a:solidFill>
                <a:effectLst/>
                <a:uLnTx/>
                <a:uFillTx/>
                <a:latin typeface="メイリオ"/>
                <a:ea typeface="メイリオ"/>
                <a:cs typeface="+mn-cs"/>
              </a:rPr>
              <a:t>クライアント</a:t>
            </a:r>
            <a:endParaRPr kumimoji="0" lang="en-US" altLang="ja-JP" sz="1400" b="0" i="0" u="none" strike="noStrike" kern="0" cap="none" spc="0" normalizeH="0" baseline="0" noProof="0" dirty="0">
              <a:ln>
                <a:noFill/>
              </a:ln>
              <a:solidFill>
                <a:schemeClr val="accent3"/>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a:ln>
                  <a:noFill/>
                </a:ln>
                <a:solidFill>
                  <a:schemeClr val="accent3"/>
                </a:solidFill>
                <a:effectLst/>
                <a:uLnTx/>
                <a:uFillTx/>
                <a:latin typeface="メイリオ"/>
                <a:ea typeface="メイリオ"/>
                <a:cs typeface="+mn-cs"/>
              </a:rPr>
              <a:t>様</a:t>
            </a:r>
            <a:r>
              <a:rPr kumimoji="0" lang="en" altLang="ja-JP" sz="1400" b="0" i="0" u="none" strike="noStrike" kern="0" cap="none" spc="0" normalizeH="0" baseline="0" noProof="0" dirty="0">
                <a:ln>
                  <a:noFill/>
                </a:ln>
                <a:solidFill>
                  <a:schemeClr val="accent3"/>
                </a:solidFill>
                <a:effectLst/>
                <a:uLnTx/>
                <a:uFillTx/>
                <a:latin typeface="メイリオ"/>
                <a:ea typeface="メイリオ"/>
                <a:cs typeface="+mn-cs"/>
              </a:rPr>
              <a:t>LP</a:t>
            </a:r>
          </a:p>
        </p:txBody>
      </p:sp>
      <p:pic>
        <p:nvPicPr>
          <p:cNvPr id="91" name="図 90" descr="パソコンの画面&#10;&#10;自動的に生成された説明">
            <a:extLst>
              <a:ext uri="{FF2B5EF4-FFF2-40B4-BE49-F238E27FC236}">
                <a16:creationId xmlns:a16="http://schemas.microsoft.com/office/drawing/2014/main" id="{857A3E4A-8F7A-AA4B-DDF4-A4EF1ED3B9B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95540" y="4525386"/>
            <a:ext cx="2262632" cy="1306670"/>
          </a:xfrm>
          <a:prstGeom prst="rect">
            <a:avLst/>
          </a:prstGeom>
        </p:spPr>
      </p:pic>
      <p:sp>
        <p:nvSpPr>
          <p:cNvPr id="92" name="正方形/長方形 91">
            <a:extLst>
              <a:ext uri="{FF2B5EF4-FFF2-40B4-BE49-F238E27FC236}">
                <a16:creationId xmlns:a16="http://schemas.microsoft.com/office/drawing/2014/main" id="{A979FC0D-B5E2-4D64-65FB-90DFE15DFD27}"/>
              </a:ext>
            </a:extLst>
          </p:cNvPr>
          <p:cNvSpPr/>
          <p:nvPr/>
        </p:nvSpPr>
        <p:spPr>
          <a:xfrm>
            <a:off x="9544856" y="4594965"/>
            <a:ext cx="1764000" cy="1116000"/>
          </a:xfrm>
          <a:prstGeom prst="rect">
            <a:avLst/>
          </a:prstGeom>
          <a:solidFill>
            <a:srgbClr val="FCEDED"/>
          </a:solidFill>
          <a:ln w="9525" cap="flat" cmpd="sng" algn="ctr">
            <a:noFill/>
            <a:prstDash val="soli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 altLang="ja-JP" sz="1400" b="0" i="0" u="none" strike="noStrike" kern="0" cap="none" spc="0" normalizeH="0" baseline="0" noProof="0" dirty="0">
                <a:ln>
                  <a:noFill/>
                </a:ln>
                <a:solidFill>
                  <a:schemeClr val="accent3"/>
                </a:solidFill>
                <a:effectLst/>
                <a:uLnTx/>
                <a:uFillTx/>
                <a:latin typeface="メイリオ"/>
                <a:ea typeface="メイリオ"/>
                <a:cs typeface="+mn-cs"/>
              </a:rPr>
              <a:t>Yahoo! JAPAN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 altLang="ja-JP" sz="1400" b="0" i="0" u="none" strike="noStrike" kern="0" cap="none" spc="0" normalizeH="0" baseline="0" noProof="0" dirty="0">
                <a:ln>
                  <a:noFill/>
                </a:ln>
                <a:solidFill>
                  <a:schemeClr val="accent3"/>
                </a:solidFill>
                <a:effectLst/>
                <a:uLnTx/>
                <a:uFillTx/>
                <a:latin typeface="メイリオ"/>
                <a:ea typeface="メイリオ"/>
                <a:cs typeface="+mn-cs"/>
              </a:rPr>
              <a:t>PR</a:t>
            </a:r>
            <a:r>
              <a:rPr kumimoji="0" lang="ja-JP" altLang="en-US" sz="1400" b="0" i="0" u="none" strike="noStrike" kern="0" cap="none" spc="0" normalizeH="0" baseline="0" noProof="0">
                <a:ln>
                  <a:noFill/>
                </a:ln>
                <a:solidFill>
                  <a:schemeClr val="accent3"/>
                </a:solidFill>
                <a:effectLst/>
                <a:uLnTx/>
                <a:uFillTx/>
                <a:latin typeface="メイリオ"/>
                <a:ea typeface="メイリオ"/>
                <a:cs typeface="+mn-cs"/>
              </a:rPr>
              <a:t>企画 </a:t>
            </a:r>
            <a:r>
              <a:rPr kumimoji="0" lang="en" altLang="ja-JP" sz="1400" b="0" i="0" u="none" strike="noStrike" kern="0" cap="none" spc="0" normalizeH="0" baseline="0" noProof="0" dirty="0">
                <a:ln>
                  <a:noFill/>
                </a:ln>
                <a:solidFill>
                  <a:schemeClr val="accent3"/>
                </a:solidFill>
                <a:effectLst/>
                <a:uLnTx/>
                <a:uFillTx/>
                <a:latin typeface="メイリオ"/>
                <a:ea typeface="メイリオ"/>
                <a:cs typeface="+mn-cs"/>
              </a:rPr>
              <a:t>LP</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 sz="1050" b="0" i="0" u="none" strike="noStrike" kern="0" cap="none" spc="0" normalizeH="0" baseline="0" noProof="0">
                <a:ln>
                  <a:noFill/>
                </a:ln>
                <a:solidFill>
                  <a:schemeClr val="accent3"/>
                </a:solidFill>
                <a:effectLst/>
                <a:uLnTx/>
                <a:uFillTx/>
                <a:latin typeface="メイリオ"/>
                <a:ea typeface="メイリオ"/>
                <a:cs typeface="+mn-cs"/>
              </a:rPr>
              <a:t>（</a:t>
            </a:r>
            <a:r>
              <a:rPr kumimoji="0" lang="ja-JP" altLang="en-US" sz="1050" b="0" i="0" u="none" strike="noStrike" kern="0" cap="none" spc="0" normalizeH="0" baseline="0" noProof="0">
                <a:ln>
                  <a:noFill/>
                </a:ln>
                <a:solidFill>
                  <a:schemeClr val="accent3"/>
                </a:solidFill>
                <a:effectLst/>
                <a:uLnTx/>
                <a:uFillTx/>
                <a:latin typeface="メイリオ"/>
                <a:ea typeface="メイリオ"/>
                <a:cs typeface="+mn-cs"/>
              </a:rPr>
              <a:t>ヤフー作成ページ）</a:t>
            </a:r>
            <a:endParaRPr kumimoji="0" lang="en" altLang="ja-JP" sz="1050" b="0" i="0" u="none" strike="noStrike" kern="0" cap="none" spc="0" normalizeH="0" baseline="0" noProof="0" dirty="0">
              <a:ln>
                <a:noFill/>
              </a:ln>
              <a:solidFill>
                <a:schemeClr val="accent3"/>
              </a:solidFill>
              <a:effectLst/>
              <a:uLnTx/>
              <a:uFillTx/>
              <a:latin typeface="メイリオ"/>
              <a:ea typeface="メイリオ"/>
              <a:cs typeface="+mn-cs"/>
            </a:endParaRPr>
          </a:p>
        </p:txBody>
      </p:sp>
      <p:cxnSp>
        <p:nvCxnSpPr>
          <p:cNvPr id="93" name="カギ線コネクタ 92">
            <a:extLst>
              <a:ext uri="{FF2B5EF4-FFF2-40B4-BE49-F238E27FC236}">
                <a16:creationId xmlns:a16="http://schemas.microsoft.com/office/drawing/2014/main" id="{21621EC1-3A30-9AE6-78B0-C150E30E5F12}"/>
              </a:ext>
            </a:extLst>
          </p:cNvPr>
          <p:cNvCxnSpPr>
            <a:stCxn id="85" idx="3"/>
            <a:endCxn id="90" idx="1"/>
          </p:cNvCxnSpPr>
          <p:nvPr/>
        </p:nvCxnSpPr>
        <p:spPr>
          <a:xfrm flipV="1">
            <a:off x="9013254" y="3616265"/>
            <a:ext cx="531602" cy="794758"/>
          </a:xfrm>
          <a:prstGeom prst="bentConnector3">
            <a:avLst/>
          </a:prstGeom>
          <a:noFill/>
          <a:ln w="31750" cap="flat" cmpd="sng" algn="ctr">
            <a:solidFill>
              <a:srgbClr val="C9002C"/>
            </a:solidFill>
            <a:prstDash val="solid"/>
            <a:tailEnd type="triangle"/>
          </a:ln>
          <a:effectLst/>
        </p:spPr>
      </p:cxnSp>
      <p:cxnSp>
        <p:nvCxnSpPr>
          <p:cNvPr id="94" name="カギ線コネクタ 93">
            <a:extLst>
              <a:ext uri="{FF2B5EF4-FFF2-40B4-BE49-F238E27FC236}">
                <a16:creationId xmlns:a16="http://schemas.microsoft.com/office/drawing/2014/main" id="{4FCD877B-53B6-FC7C-1D71-E65449EDC4FC}"/>
              </a:ext>
            </a:extLst>
          </p:cNvPr>
          <p:cNvCxnSpPr>
            <a:stCxn id="85" idx="3"/>
            <a:endCxn id="92" idx="1"/>
          </p:cNvCxnSpPr>
          <p:nvPr/>
        </p:nvCxnSpPr>
        <p:spPr>
          <a:xfrm>
            <a:off x="9013254" y="4411023"/>
            <a:ext cx="531602" cy="741942"/>
          </a:xfrm>
          <a:prstGeom prst="bentConnector3">
            <a:avLst/>
          </a:prstGeom>
          <a:noFill/>
          <a:ln w="31750" cap="flat" cmpd="sng" algn="ctr">
            <a:solidFill>
              <a:srgbClr val="C9002C"/>
            </a:solidFill>
            <a:prstDash val="solid"/>
            <a:tailEnd type="triangle"/>
          </a:ln>
          <a:effectLst/>
        </p:spPr>
      </p:cxnSp>
      <p:sp>
        <p:nvSpPr>
          <p:cNvPr id="95" name="object 53">
            <a:extLst>
              <a:ext uri="{FF2B5EF4-FFF2-40B4-BE49-F238E27FC236}">
                <a16:creationId xmlns:a16="http://schemas.microsoft.com/office/drawing/2014/main" id="{48EE07C8-BB61-92F3-F02A-E85F39D79E00}"/>
              </a:ext>
            </a:extLst>
          </p:cNvPr>
          <p:cNvSpPr txBox="1"/>
          <p:nvPr/>
        </p:nvSpPr>
        <p:spPr>
          <a:xfrm>
            <a:off x="4727721" y="5828511"/>
            <a:ext cx="1858059" cy="291606"/>
          </a:xfrm>
          <a:prstGeom prst="roundRect">
            <a:avLst>
              <a:gd name="adj" fmla="val 50000"/>
            </a:avLst>
          </a:prstGeom>
          <a:solidFill>
            <a:srgbClr val="FFFFFF"/>
          </a:solidFill>
          <a:ln w="15875">
            <a:solidFill>
              <a:srgbClr val="CCCCCC">
                <a:lumMod val="90000"/>
              </a:srgbClr>
            </a:solidFill>
          </a:ln>
        </p:spPr>
        <p:txBody>
          <a:bodyPr vert="horz" wrap="none" lIns="144000" tIns="0" rIns="144000" bIns="288000" rtlCol="0">
            <a:noAutofit/>
          </a:bodyPr>
          <a:lstStyle/>
          <a:p>
            <a:pPr marL="250310" marR="6277" lvl="0" indent="-235401" algn="ctr" defTabSz="914400" eaLnBrk="1" fontAlgn="auto" latinLnBrk="0" hangingPunct="1">
              <a:lnSpc>
                <a:spcPct val="145800"/>
              </a:lnSpc>
              <a:spcBef>
                <a:spcPts val="124"/>
              </a:spcBef>
              <a:spcAft>
                <a:spcPts val="0"/>
              </a:spcAft>
              <a:buClrTx/>
              <a:buSzTx/>
              <a:buFontTx/>
              <a:buNone/>
              <a:tabLst/>
              <a:defRPr/>
            </a:pPr>
            <a:r>
              <a:rPr kumimoji="0" lang="ja-JP" altLang="en-US" sz="1200" b="0" i="0" u="none" strike="noStrike" kern="0" cap="none" spc="0" normalizeH="0" baseline="0" noProof="0">
                <a:ln>
                  <a:noFill/>
                </a:ln>
                <a:solidFill>
                  <a:schemeClr val="accent3"/>
                </a:solidFill>
                <a:effectLst/>
                <a:uLnTx/>
                <a:uFillTx/>
                <a:latin typeface="Meiryo" panose="020B0604030504040204" pitchFamily="34" charset="-128"/>
                <a:cs typeface="Meiryo" charset="-128"/>
              </a:rPr>
              <a:t>インタラクション例</a:t>
            </a:r>
            <a:endParaRPr kumimoji="0" lang="en-US" altLang="ja-JP" sz="1200" b="0" i="0" u="none" strike="noStrike" kern="0" cap="none" spc="0" normalizeH="0" baseline="0" noProof="0" dirty="0">
              <a:ln>
                <a:noFill/>
              </a:ln>
              <a:solidFill>
                <a:schemeClr val="accent3"/>
              </a:solidFill>
              <a:effectLst/>
              <a:uLnTx/>
              <a:uFillTx/>
              <a:latin typeface="Meiryo" panose="020B0604030504040204" pitchFamily="34" charset="-128"/>
              <a:cs typeface="Meiryo" charset="-128"/>
            </a:endParaRPr>
          </a:p>
        </p:txBody>
      </p:sp>
      <p:sp>
        <p:nvSpPr>
          <p:cNvPr id="96" name="object 53">
            <a:extLst>
              <a:ext uri="{FF2B5EF4-FFF2-40B4-BE49-F238E27FC236}">
                <a16:creationId xmlns:a16="http://schemas.microsoft.com/office/drawing/2014/main" id="{D59B8181-4527-697E-4AF4-4A29677602DB}"/>
              </a:ext>
            </a:extLst>
          </p:cNvPr>
          <p:cNvSpPr txBox="1"/>
          <p:nvPr/>
        </p:nvSpPr>
        <p:spPr>
          <a:xfrm>
            <a:off x="4733139" y="6209906"/>
            <a:ext cx="2773619" cy="194669"/>
          </a:xfrm>
          <a:prstGeom prst="roundRect">
            <a:avLst>
              <a:gd name="adj" fmla="val 0"/>
            </a:avLst>
          </a:prstGeom>
          <a:noFill/>
          <a:ln>
            <a:noFill/>
          </a:ln>
        </p:spPr>
        <p:txBody>
          <a:bodyPr vert="horz" wrap="square" lIns="0" tIns="0" rIns="0" bIns="0" rtlCol="0">
            <a:spAutoFit/>
          </a:bodyPr>
          <a:lstStyle/>
          <a:p>
            <a:pPr marL="250310" marR="6277" indent="-235401">
              <a:lnSpc>
                <a:spcPct val="120000"/>
              </a:lnSpc>
              <a:spcBef>
                <a:spcPts val="124"/>
              </a:spcBef>
            </a:pPr>
            <a:r>
              <a:rPr lang="ja-JP" altLang="en-US" sz="1100">
                <a:solidFill>
                  <a:schemeClr val="accent3"/>
                </a:solidFill>
                <a:latin typeface="メイリオ"/>
                <a:cs typeface="Meiryo" charset="-128"/>
              </a:rPr>
              <a:t>クルマを</a:t>
            </a:r>
            <a:r>
              <a:rPr lang="en-US" altLang="ja-JP" sz="1100" dirty="0">
                <a:solidFill>
                  <a:schemeClr val="accent3"/>
                </a:solidFill>
                <a:latin typeface="メイリオ"/>
                <a:cs typeface="Meiryo" charset="-128"/>
              </a:rPr>
              <a:t>360°</a:t>
            </a:r>
            <a:r>
              <a:rPr lang="ja-JP" altLang="en-US" sz="1100">
                <a:solidFill>
                  <a:schemeClr val="accent3"/>
                </a:solidFill>
                <a:latin typeface="メイリオ"/>
                <a:cs typeface="Meiryo" charset="-128"/>
              </a:rPr>
              <a:t>から回して見ることができる</a:t>
            </a:r>
            <a:endParaRPr lang="en-US" altLang="ja-JP" sz="1100" dirty="0">
              <a:solidFill>
                <a:schemeClr val="accent3"/>
              </a:solidFill>
              <a:latin typeface="メイリオ"/>
              <a:cs typeface="Meiryo" charset="-128"/>
            </a:endParaRPr>
          </a:p>
        </p:txBody>
      </p:sp>
      <p:pic>
        <p:nvPicPr>
          <p:cNvPr id="97" name="図 96">
            <a:extLst>
              <a:ext uri="{FF2B5EF4-FFF2-40B4-BE49-F238E27FC236}">
                <a16:creationId xmlns:a16="http://schemas.microsoft.com/office/drawing/2014/main" id="{4E6D7FDA-9349-6298-57B6-8BF2695C000E}"/>
              </a:ext>
            </a:extLst>
          </p:cNvPr>
          <p:cNvPicPr>
            <a:picLocks noChangeAspect="1"/>
          </p:cNvPicPr>
          <p:nvPr/>
        </p:nvPicPr>
        <p:blipFill>
          <a:blip r:embed="rId5">
            <a:alphaModFix amt="75000"/>
          </a:blip>
          <a:stretch>
            <a:fillRect/>
          </a:stretch>
        </p:blipFill>
        <p:spPr>
          <a:xfrm>
            <a:off x="6671566" y="5816805"/>
            <a:ext cx="562397" cy="315283"/>
          </a:xfrm>
          <a:prstGeom prst="rect">
            <a:avLst/>
          </a:prstGeom>
        </p:spPr>
      </p:pic>
      <p:sp>
        <p:nvSpPr>
          <p:cNvPr id="4" name="テキスト プレースホルダー 3">
            <a:extLst>
              <a:ext uri="{FF2B5EF4-FFF2-40B4-BE49-F238E27FC236}">
                <a16:creationId xmlns:a16="http://schemas.microsoft.com/office/drawing/2014/main" id="{9A00D8EF-666B-17C5-AD5E-3C71F88F2646}"/>
              </a:ext>
            </a:extLst>
          </p:cNvPr>
          <p:cNvSpPr>
            <a:spLocks noGrp="1"/>
          </p:cNvSpPr>
          <p:nvPr>
            <p:ph type="body" sz="quarter" idx="12"/>
          </p:nvPr>
        </p:nvSpPr>
        <p:spPr>
          <a:xfrm>
            <a:off x="600427" y="78666"/>
            <a:ext cx="431274" cy="410840"/>
          </a:xfrm>
        </p:spPr>
        <p:txBody>
          <a:bodyPr/>
          <a:lstStyle/>
          <a:p>
            <a:r>
              <a:rPr lang="ja-JP" altLang="en-US" dirty="0"/>
              <a:t>商品概要</a:t>
            </a:r>
          </a:p>
        </p:txBody>
      </p:sp>
      <p:pic>
        <p:nvPicPr>
          <p:cNvPr id="6" name="図プレースホルダー 6" descr="アイコン&#10;&#10;自動的に生成された説明">
            <a:extLst>
              <a:ext uri="{FF2B5EF4-FFF2-40B4-BE49-F238E27FC236}">
                <a16:creationId xmlns:a16="http://schemas.microsoft.com/office/drawing/2014/main" id="{6CD6FDA8-1FE7-A8A8-2233-75C09163EADC}"/>
              </a:ext>
            </a:extLst>
          </p:cNvPr>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a:stretch>
            <a:fillRect/>
          </a:stretch>
        </p:blipFill>
        <p:spPr>
          <a:xfrm>
            <a:off x="56609" y="31805"/>
            <a:ext cx="498782" cy="497680"/>
          </a:xfrm>
        </p:spPr>
      </p:pic>
    </p:spTree>
    <p:extLst>
      <p:ext uri="{BB962C8B-B14F-4D97-AF65-F5344CB8AC3E}">
        <p14:creationId xmlns:p14="http://schemas.microsoft.com/office/powerpoint/2010/main" val="8202761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片側の 2 つの角を丸めた四角形 18">
            <a:extLst>
              <a:ext uri="{FF2B5EF4-FFF2-40B4-BE49-F238E27FC236}">
                <a16:creationId xmlns:a16="http://schemas.microsoft.com/office/drawing/2014/main" id="{7730F879-5020-140C-D2B9-124A62E3868B}"/>
              </a:ext>
            </a:extLst>
          </p:cNvPr>
          <p:cNvSpPr/>
          <p:nvPr/>
        </p:nvSpPr>
        <p:spPr>
          <a:xfrm>
            <a:off x="8376522" y="1680734"/>
            <a:ext cx="3384000" cy="4712474"/>
          </a:xfrm>
          <a:prstGeom prst="round2SameRect">
            <a:avLst>
              <a:gd name="adj1" fmla="val 2447"/>
              <a:gd name="adj2" fmla="val 0"/>
            </a:avLst>
          </a:prstGeom>
          <a:solidFill>
            <a:schemeClr val="bg1">
              <a:lumMod val="95000"/>
            </a:schemeClr>
          </a:solidFill>
          <a:ln w="44450">
            <a:noFill/>
          </a:ln>
          <a:effectLst>
            <a:outerShdw dist="38100" dir="2700000" algn="tl"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片側の 2 つの角を丸めた四角形 20">
            <a:extLst>
              <a:ext uri="{FF2B5EF4-FFF2-40B4-BE49-F238E27FC236}">
                <a16:creationId xmlns:a16="http://schemas.microsoft.com/office/drawing/2014/main" id="{777D4185-6658-EDCA-0BF7-35F345A28B2F}"/>
              </a:ext>
            </a:extLst>
          </p:cNvPr>
          <p:cNvSpPr/>
          <p:nvPr/>
        </p:nvSpPr>
        <p:spPr>
          <a:xfrm>
            <a:off x="8379456" y="1680734"/>
            <a:ext cx="3384000" cy="576000"/>
          </a:xfrm>
          <a:prstGeom prst="round2SameRect">
            <a:avLst>
              <a:gd name="adj1" fmla="val 20664"/>
              <a:gd name="adj2" fmla="val 0"/>
            </a:avLst>
          </a:prstGeom>
          <a:solidFill>
            <a:srgbClr val="C9002C"/>
          </a:solidFill>
          <a:ln w="44450">
            <a:noFill/>
          </a:ln>
          <a:effectLst>
            <a:outerShdw dist="38100" algn="l" rotWithShape="0">
              <a:srgbClr val="C9002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r>
              <a:rPr lang="ja-JP" altLang="en-US" sz="1400" b="1" spc="300">
                <a:solidFill>
                  <a:srgbClr val="FFFFFF"/>
                </a:solidFill>
                <a:latin typeface="Meiryo" panose="020B0604030504040204" pitchFamily="34" charset="-128"/>
                <a:ea typeface="Meiryo" panose="020B0604030504040204" pitchFamily="34" charset="-128"/>
              </a:rPr>
              <a:t>ランディングページ</a:t>
            </a:r>
          </a:p>
        </p:txBody>
      </p:sp>
      <p:sp>
        <p:nvSpPr>
          <p:cNvPr id="6" name="片側の 2 つの角を丸めた四角形 5">
            <a:extLst>
              <a:ext uri="{FF2B5EF4-FFF2-40B4-BE49-F238E27FC236}">
                <a16:creationId xmlns:a16="http://schemas.microsoft.com/office/drawing/2014/main" id="{C227114B-8FCE-129A-9C83-F9FF16DE7052}"/>
              </a:ext>
            </a:extLst>
          </p:cNvPr>
          <p:cNvSpPr/>
          <p:nvPr/>
        </p:nvSpPr>
        <p:spPr>
          <a:xfrm>
            <a:off x="4427949" y="1680734"/>
            <a:ext cx="3384000" cy="4712474"/>
          </a:xfrm>
          <a:prstGeom prst="round2SameRect">
            <a:avLst>
              <a:gd name="adj1" fmla="val 2447"/>
              <a:gd name="adj2" fmla="val 0"/>
            </a:avLst>
          </a:prstGeom>
          <a:solidFill>
            <a:schemeClr val="bg1">
              <a:lumMod val="95000"/>
            </a:schemeClr>
          </a:solidFill>
          <a:ln w="44450">
            <a:noFill/>
          </a:ln>
          <a:effectLst>
            <a:outerShdw dist="38100" dir="2700000" algn="tl"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片側の 2 つの角を丸めた四角形 8">
            <a:extLst>
              <a:ext uri="{FF2B5EF4-FFF2-40B4-BE49-F238E27FC236}">
                <a16:creationId xmlns:a16="http://schemas.microsoft.com/office/drawing/2014/main" id="{0EF2020F-851C-0E5B-5B25-78A9126C572A}"/>
              </a:ext>
            </a:extLst>
          </p:cNvPr>
          <p:cNvSpPr/>
          <p:nvPr/>
        </p:nvSpPr>
        <p:spPr>
          <a:xfrm>
            <a:off x="4430883" y="1680734"/>
            <a:ext cx="3384000" cy="576000"/>
          </a:xfrm>
          <a:prstGeom prst="round2SameRect">
            <a:avLst>
              <a:gd name="adj1" fmla="val 20664"/>
              <a:gd name="adj2" fmla="val 0"/>
            </a:avLst>
          </a:prstGeom>
          <a:solidFill>
            <a:srgbClr val="DC5976"/>
          </a:solidFill>
          <a:ln w="44450">
            <a:noFill/>
          </a:ln>
          <a:effectLst>
            <a:outerShdw dist="38100" algn="l" rotWithShape="0">
              <a:srgbClr val="C9002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r>
              <a:rPr lang="ja-JP" altLang="en-US" sz="1400" b="1" spc="300">
                <a:solidFill>
                  <a:srgbClr val="FFFFFF"/>
                </a:solidFill>
                <a:latin typeface="Meiryo" panose="020B0604030504040204" pitchFamily="34" charset="-128"/>
                <a:ea typeface="Meiryo" panose="020B0604030504040204" pitchFamily="34" charset="-128"/>
              </a:rPr>
              <a:t>インタラクションページ</a:t>
            </a:r>
          </a:p>
        </p:txBody>
      </p:sp>
      <p:sp>
        <p:nvSpPr>
          <p:cNvPr id="52" name="片側の 2 つの角を丸めた四角形 51">
            <a:extLst>
              <a:ext uri="{FF2B5EF4-FFF2-40B4-BE49-F238E27FC236}">
                <a16:creationId xmlns:a16="http://schemas.microsoft.com/office/drawing/2014/main" id="{3C4F5447-5C7A-44D8-1208-EEB1F51687DA}"/>
              </a:ext>
            </a:extLst>
          </p:cNvPr>
          <p:cNvSpPr/>
          <p:nvPr/>
        </p:nvSpPr>
        <p:spPr>
          <a:xfrm>
            <a:off x="479376" y="1698704"/>
            <a:ext cx="3384000" cy="4712474"/>
          </a:xfrm>
          <a:prstGeom prst="round2SameRect">
            <a:avLst>
              <a:gd name="adj1" fmla="val 2447"/>
              <a:gd name="adj2" fmla="val 0"/>
            </a:avLst>
          </a:prstGeom>
          <a:solidFill>
            <a:schemeClr val="bg1">
              <a:lumMod val="95000"/>
            </a:schemeClr>
          </a:solidFill>
          <a:ln w="44450">
            <a:noFill/>
          </a:ln>
          <a:effectLst>
            <a:outerShdw dist="38100" dir="2700000" algn="tl"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3" name="テキスト プレースホルダー 9">
            <a:extLst>
              <a:ext uri="{FF2B5EF4-FFF2-40B4-BE49-F238E27FC236}">
                <a16:creationId xmlns:a16="http://schemas.microsoft.com/office/drawing/2014/main" id="{ECA6B3D7-CBF8-E3D6-0DE0-3B1BCB8A8232}"/>
              </a:ext>
            </a:extLst>
          </p:cNvPr>
          <p:cNvSpPr txBox="1">
            <a:spLocks noGrp="1"/>
          </p:cNvSpPr>
          <p:nvPr>
            <p:ph type="body" sz="quarter" idx="10"/>
          </p:nvPr>
        </p:nvSpPr>
        <p:spPr>
          <a:prstGeom prst="rect">
            <a:avLst/>
          </a:prstGeom>
        </p:spPr>
        <p:txBody>
          <a:bodyPr vert="horz" lIns="91440" tIns="45720" rIns="91440" bIns="45720" rtlCol="0" anchor="ctr">
            <a:normAutofit fontScale="70000" lnSpcReduction="20000"/>
          </a:bodyPr>
          <a:lstStyle>
            <a:lvl1pPr marL="0" indent="0" algn="l" defTabSz="914423" rtl="0" eaLnBrk="1" latinLnBrk="0" hangingPunct="1">
              <a:spcBef>
                <a:spcPct val="20000"/>
              </a:spcBef>
              <a:buFont typeface="Arial" pitchFamily="34" charset="0"/>
              <a:buNone/>
              <a:defRPr kumimoji="1" sz="2800" b="1" i="0" kern="1200">
                <a:solidFill>
                  <a:schemeClr val="tx1"/>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defRPr/>
            </a:pPr>
            <a:r>
              <a:rPr lang="en" altLang="ja-JP" sz="2400" dirty="0">
                <a:solidFill>
                  <a:srgbClr val="000000">
                    <a:lumMod val="75000"/>
                    <a:lumOff val="25000"/>
                  </a:srgbClr>
                </a:solidFill>
                <a:latin typeface="メイリオ" panose="020B0604030504040204" pitchFamily="50" charset="-128"/>
                <a:ea typeface="メイリオ" panose="020B0604030504040204" pitchFamily="50" charset="-128"/>
                <a:cs typeface="メイリオ" panose="020B0604030504040204" pitchFamily="50" charset="-128"/>
              </a:rPr>
              <a:t>Yahoo! JAPAN </a:t>
            </a:r>
            <a:r>
              <a:rPr lang="ja-JP" altLang="en-US" sz="2400">
                <a:solidFill>
                  <a:srgbClr val="000000">
                    <a:lumMod val="75000"/>
                    <a:lumOff val="25000"/>
                  </a:srgbClr>
                </a:solidFill>
                <a:latin typeface="メイリオ" panose="020B0604030504040204" pitchFamily="50" charset="-128"/>
                <a:ea typeface="メイリオ" panose="020B0604030504040204" pitchFamily="50" charset="-128"/>
                <a:cs typeface="メイリオ" panose="020B0604030504040204" pitchFamily="50" charset="-128"/>
              </a:rPr>
              <a:t>トップページインタラクション企画</a:t>
            </a:r>
            <a:r>
              <a:rPr lang="en-US" altLang="ja-JP" sz="2400" dirty="0">
                <a:solidFill>
                  <a:srgbClr val="000000">
                    <a:lumMod val="75000"/>
                    <a:lumOff val="25000"/>
                  </a:srgbClr>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2000" dirty="0">
                <a:solidFill>
                  <a:srgbClr val="C9002C"/>
                </a:solidFill>
                <a:latin typeface="Meiryo"/>
                <a:ea typeface="Meiryo"/>
              </a:rPr>
              <a:t>– </a:t>
            </a:r>
            <a:r>
              <a:rPr lang="ja-JP" altLang="en-US" sz="2000">
                <a:solidFill>
                  <a:srgbClr val="C9002C"/>
                </a:solidFill>
                <a:latin typeface="Meiryo"/>
                <a:ea typeface="Meiryo"/>
              </a:rPr>
              <a:t>スマートフォン版</a:t>
            </a:r>
            <a:r>
              <a:rPr lang="en-US" altLang="ja-JP" sz="2000" dirty="0">
                <a:solidFill>
                  <a:srgbClr val="C9002C"/>
                </a:solidFill>
                <a:latin typeface="Meiryo"/>
                <a:ea typeface="Meiryo"/>
              </a:rPr>
              <a:t> –</a:t>
            </a:r>
            <a:endParaRPr lang="ja-JP" altLang="en-US" sz="2000">
              <a:solidFill>
                <a:srgbClr val="C9002C"/>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15" name="グループ化 14">
            <a:extLst>
              <a:ext uri="{FF2B5EF4-FFF2-40B4-BE49-F238E27FC236}">
                <a16:creationId xmlns:a16="http://schemas.microsoft.com/office/drawing/2014/main" id="{E83C8EAC-B636-F31D-372A-A2532264C573}"/>
              </a:ext>
            </a:extLst>
          </p:cNvPr>
          <p:cNvGrpSpPr/>
          <p:nvPr/>
        </p:nvGrpSpPr>
        <p:grpSpPr>
          <a:xfrm>
            <a:off x="1007249" y="2488624"/>
            <a:ext cx="2353996" cy="3922554"/>
            <a:chOff x="518489" y="932306"/>
            <a:chExt cx="2493657" cy="4155277"/>
          </a:xfrm>
        </p:grpSpPr>
        <p:pic>
          <p:nvPicPr>
            <p:cNvPr id="16" name="図 15">
              <a:extLst>
                <a:ext uri="{FF2B5EF4-FFF2-40B4-BE49-F238E27FC236}">
                  <a16:creationId xmlns:a16="http://schemas.microsoft.com/office/drawing/2014/main" id="{D05329FB-8B57-BDAF-31B3-E62EC73C290F}"/>
                </a:ext>
              </a:extLst>
            </p:cNvPr>
            <p:cNvPicPr>
              <a:picLocks noChangeAspect="1"/>
            </p:cNvPicPr>
            <p:nvPr/>
          </p:nvPicPr>
          <p:blipFill rotWithShape="1">
            <a:blip r:embed="rId3">
              <a:extLst>
                <a:ext uri="{28A0092B-C50C-407E-A947-70E740481C1C}">
                  <a14:useLocalDpi xmlns:a14="http://schemas.microsoft.com/office/drawing/2010/main" val="0"/>
                </a:ext>
              </a:extLst>
            </a:blip>
            <a:srcRect t="-1341" b="19090"/>
            <a:stretch/>
          </p:blipFill>
          <p:spPr>
            <a:xfrm>
              <a:off x="518489" y="932306"/>
              <a:ext cx="2493657" cy="4155277"/>
            </a:xfrm>
            <a:prstGeom prst="rect">
              <a:avLst/>
            </a:prstGeom>
          </p:spPr>
        </p:pic>
        <p:pic>
          <p:nvPicPr>
            <p:cNvPr id="17" name="図 16" descr="グラフィカル ユーザー インターフェイス, テキスト, アプリケーション&#10;&#10;自動的に生成された説明">
              <a:extLst>
                <a:ext uri="{FF2B5EF4-FFF2-40B4-BE49-F238E27FC236}">
                  <a16:creationId xmlns:a16="http://schemas.microsoft.com/office/drawing/2014/main" id="{F7A10AE4-946F-487E-2E59-12152B88452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 b="17847"/>
            <a:stretch/>
          </p:blipFill>
          <p:spPr>
            <a:xfrm>
              <a:off x="696331" y="1681663"/>
              <a:ext cx="2119301" cy="3386883"/>
            </a:xfrm>
            <a:prstGeom prst="rect">
              <a:avLst/>
            </a:prstGeom>
            <a:ln>
              <a:noFill/>
            </a:ln>
          </p:spPr>
        </p:pic>
        <p:sp>
          <p:nvSpPr>
            <p:cNvPr id="18" name="正方形/長方形 17">
              <a:extLst>
                <a:ext uri="{FF2B5EF4-FFF2-40B4-BE49-F238E27FC236}">
                  <a16:creationId xmlns:a16="http://schemas.microsoft.com/office/drawing/2014/main" id="{4EF6E7B2-6125-5252-4D60-CF9BCD1E7DC6}"/>
                </a:ext>
              </a:extLst>
            </p:cNvPr>
            <p:cNvSpPr/>
            <p:nvPr/>
          </p:nvSpPr>
          <p:spPr>
            <a:xfrm>
              <a:off x="636390" y="2194934"/>
              <a:ext cx="2258069" cy="1249715"/>
            </a:xfrm>
            <a:prstGeom prst="rect">
              <a:avLst/>
            </a:prstGeom>
            <a:solidFill>
              <a:srgbClr val="C9002C">
                <a:alpha val="10000"/>
              </a:srgbClr>
            </a:solidFill>
            <a:ln w="44450" cap="sq">
              <a:solidFill>
                <a:srgbClr val="C0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0" name="図 19">
              <a:extLst>
                <a:ext uri="{FF2B5EF4-FFF2-40B4-BE49-F238E27FC236}">
                  <a16:creationId xmlns:a16="http://schemas.microsoft.com/office/drawing/2014/main" id="{C7D56B61-E3C6-5069-3162-ED9E1EF724EA}"/>
                </a:ext>
              </a:extLst>
            </p:cNvPr>
            <p:cNvPicPr>
              <a:picLocks noChangeAspect="1"/>
            </p:cNvPicPr>
            <p:nvPr/>
          </p:nvPicPr>
          <p:blipFill>
            <a:blip r:embed="rId5"/>
            <a:stretch>
              <a:fillRect/>
            </a:stretch>
          </p:blipFill>
          <p:spPr>
            <a:xfrm>
              <a:off x="2143433" y="3121949"/>
              <a:ext cx="584565" cy="734361"/>
            </a:xfrm>
            <a:prstGeom prst="rect">
              <a:avLst/>
            </a:prstGeom>
          </p:spPr>
        </p:pic>
      </p:grpSp>
      <p:grpSp>
        <p:nvGrpSpPr>
          <p:cNvPr id="86" name="グループ化 85">
            <a:extLst>
              <a:ext uri="{FF2B5EF4-FFF2-40B4-BE49-F238E27FC236}">
                <a16:creationId xmlns:a16="http://schemas.microsoft.com/office/drawing/2014/main" id="{144D9EDD-3A31-265C-6B50-6621E0CAB386}"/>
              </a:ext>
            </a:extLst>
          </p:cNvPr>
          <p:cNvGrpSpPr/>
          <p:nvPr/>
        </p:nvGrpSpPr>
        <p:grpSpPr>
          <a:xfrm>
            <a:off x="7851522" y="2342070"/>
            <a:ext cx="476726" cy="3537406"/>
            <a:chOff x="7779567" y="2779817"/>
            <a:chExt cx="476726" cy="3537406"/>
          </a:xfrm>
        </p:grpSpPr>
        <p:sp>
          <p:nvSpPr>
            <p:cNvPr id="83" name="角丸四角形 82">
              <a:extLst>
                <a:ext uri="{FF2B5EF4-FFF2-40B4-BE49-F238E27FC236}">
                  <a16:creationId xmlns:a16="http://schemas.microsoft.com/office/drawing/2014/main" id="{5E727466-E2AF-EFCC-4B54-9150068107FE}"/>
                </a:ext>
              </a:extLst>
            </p:cNvPr>
            <p:cNvSpPr/>
            <p:nvPr/>
          </p:nvSpPr>
          <p:spPr>
            <a:xfrm>
              <a:off x="7779567" y="2779817"/>
              <a:ext cx="476726" cy="3537406"/>
            </a:xfrm>
            <a:prstGeom prst="round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spAutoFit/>
            </a:bodyPr>
            <a:lstStyle/>
            <a:p>
              <a:r>
                <a:rPr lang="ja-JP" altLang="en-US" sz="1600" spc="300">
                  <a:solidFill>
                    <a:srgbClr val="C9002C"/>
                  </a:solidFill>
                </a:rPr>
                <a:t>タップ　時間経過で　　へ遷移</a:t>
              </a:r>
            </a:p>
          </p:txBody>
        </p:sp>
        <p:sp>
          <p:nvSpPr>
            <p:cNvPr id="84" name="正方形/長方形 83">
              <a:extLst>
                <a:ext uri="{FF2B5EF4-FFF2-40B4-BE49-F238E27FC236}">
                  <a16:creationId xmlns:a16="http://schemas.microsoft.com/office/drawing/2014/main" id="{65D52505-F133-53D0-CDB2-2FD6C7F85418}"/>
                </a:ext>
              </a:extLst>
            </p:cNvPr>
            <p:cNvSpPr/>
            <p:nvPr/>
          </p:nvSpPr>
          <p:spPr>
            <a:xfrm>
              <a:off x="7939007" y="3593324"/>
              <a:ext cx="155492" cy="184666"/>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r>
                <a:rPr kumimoji="1" lang="en-US" altLang="ja-JP" sz="1200" dirty="0">
                  <a:solidFill>
                    <a:srgbClr val="C9002C"/>
                  </a:solidFill>
                </a:rPr>
                <a:t>or</a:t>
              </a:r>
              <a:endParaRPr kumimoji="1" lang="ja-JP" altLang="en-US" sz="1200" dirty="0">
                <a:solidFill>
                  <a:srgbClr val="C9002C"/>
                </a:solidFill>
              </a:endParaRPr>
            </a:p>
          </p:txBody>
        </p:sp>
        <p:sp>
          <p:nvSpPr>
            <p:cNvPr id="85" name="正方形/長方形 84">
              <a:extLst>
                <a:ext uri="{FF2B5EF4-FFF2-40B4-BE49-F238E27FC236}">
                  <a16:creationId xmlns:a16="http://schemas.microsoft.com/office/drawing/2014/main" id="{4060BDA7-3A13-6C8B-DC4B-EC7538F10B9D}"/>
                </a:ext>
              </a:extLst>
            </p:cNvPr>
            <p:cNvSpPr/>
            <p:nvPr/>
          </p:nvSpPr>
          <p:spPr>
            <a:xfrm>
              <a:off x="7954869" y="5026766"/>
              <a:ext cx="160300" cy="49244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r>
                <a:rPr kumimoji="1" lang="en-US" altLang="ja-JP" sz="1600" spc="300" dirty="0">
                  <a:solidFill>
                    <a:srgbClr val="C9002C"/>
                  </a:solidFill>
                </a:rPr>
                <a:t>L</a:t>
              </a:r>
            </a:p>
            <a:p>
              <a:pPr algn="ctr"/>
              <a:r>
                <a:rPr kumimoji="1" lang="en-US" altLang="ja-JP" sz="1600" spc="300" dirty="0">
                  <a:solidFill>
                    <a:srgbClr val="C9002C"/>
                  </a:solidFill>
                </a:rPr>
                <a:t>P</a:t>
              </a:r>
              <a:endParaRPr kumimoji="1" lang="ja-JP" altLang="en-US" sz="1600" spc="300" dirty="0">
                <a:solidFill>
                  <a:srgbClr val="C9002C"/>
                </a:solidFill>
              </a:endParaRPr>
            </a:p>
          </p:txBody>
        </p:sp>
      </p:grpSp>
      <p:grpSp>
        <p:nvGrpSpPr>
          <p:cNvPr id="4" name="グループ化 3">
            <a:extLst>
              <a:ext uri="{FF2B5EF4-FFF2-40B4-BE49-F238E27FC236}">
                <a16:creationId xmlns:a16="http://schemas.microsoft.com/office/drawing/2014/main" id="{22E0893F-7CA5-94C9-DDAE-074A154DFA22}"/>
              </a:ext>
            </a:extLst>
          </p:cNvPr>
          <p:cNvGrpSpPr/>
          <p:nvPr/>
        </p:nvGrpSpPr>
        <p:grpSpPr>
          <a:xfrm>
            <a:off x="4931174" y="2506758"/>
            <a:ext cx="2353996" cy="3904420"/>
            <a:chOff x="2893059" y="1793118"/>
            <a:chExt cx="1977770" cy="3280397"/>
          </a:xfrm>
        </p:grpSpPr>
        <p:pic>
          <p:nvPicPr>
            <p:cNvPr id="8" name="図 7">
              <a:extLst>
                <a:ext uri="{FF2B5EF4-FFF2-40B4-BE49-F238E27FC236}">
                  <a16:creationId xmlns:a16="http://schemas.microsoft.com/office/drawing/2014/main" id="{636B0DF9-5CD8-09A1-BEF8-94A42BFD4405}"/>
                </a:ext>
              </a:extLst>
            </p:cNvPr>
            <p:cNvPicPr>
              <a:picLocks/>
            </p:cNvPicPr>
            <p:nvPr/>
          </p:nvPicPr>
          <p:blipFill rotWithShape="1">
            <a:blip r:embed="rId3">
              <a:extLst>
                <a:ext uri="{28A0092B-C50C-407E-A947-70E740481C1C}">
                  <a14:useLocalDpi xmlns:a14="http://schemas.microsoft.com/office/drawing/2010/main" val="0"/>
                </a:ext>
              </a:extLst>
            </a:blip>
            <a:srcRect t="-1194" b="19701"/>
            <a:stretch/>
          </p:blipFill>
          <p:spPr>
            <a:xfrm>
              <a:off x="2893059" y="1793118"/>
              <a:ext cx="1977770" cy="3265299"/>
            </a:xfrm>
            <a:prstGeom prst="rect">
              <a:avLst/>
            </a:prstGeom>
          </p:spPr>
        </p:pic>
        <p:pic>
          <p:nvPicPr>
            <p:cNvPr id="12" name="図 11">
              <a:extLst>
                <a:ext uri="{FF2B5EF4-FFF2-40B4-BE49-F238E27FC236}">
                  <a16:creationId xmlns:a16="http://schemas.microsoft.com/office/drawing/2014/main" id="{4E572E89-2895-0912-F337-E7655150EE7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572" b="4729"/>
            <a:stretch/>
          </p:blipFill>
          <p:spPr>
            <a:xfrm>
              <a:off x="3006000" y="2315949"/>
              <a:ext cx="1730551" cy="2757566"/>
            </a:xfrm>
            <a:prstGeom prst="rect">
              <a:avLst/>
            </a:prstGeom>
          </p:spPr>
        </p:pic>
      </p:grpSp>
      <p:sp>
        <p:nvSpPr>
          <p:cNvPr id="74" name="正方形/長方形 73">
            <a:extLst>
              <a:ext uri="{FF2B5EF4-FFF2-40B4-BE49-F238E27FC236}">
                <a16:creationId xmlns:a16="http://schemas.microsoft.com/office/drawing/2014/main" id="{48FB7CF7-8FCC-2BE2-0136-7421DE6F048F}"/>
              </a:ext>
            </a:extLst>
          </p:cNvPr>
          <p:cNvSpPr/>
          <p:nvPr/>
        </p:nvSpPr>
        <p:spPr>
          <a:xfrm>
            <a:off x="4938620" y="3042937"/>
            <a:ext cx="2304000" cy="3350271"/>
          </a:xfrm>
          <a:prstGeom prst="rect">
            <a:avLst/>
          </a:prstGeom>
          <a:noFill/>
          <a:ln w="44450" cap="sq">
            <a:solidFill>
              <a:srgbClr val="C0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67" name="グループ化 66">
            <a:extLst>
              <a:ext uri="{FF2B5EF4-FFF2-40B4-BE49-F238E27FC236}">
                <a16:creationId xmlns:a16="http://schemas.microsoft.com/office/drawing/2014/main" id="{52BA940A-4E6E-FB58-692F-34A641396EE7}"/>
              </a:ext>
            </a:extLst>
          </p:cNvPr>
          <p:cNvGrpSpPr>
            <a:grpSpLocks noChangeAspect="1"/>
          </p:cNvGrpSpPr>
          <p:nvPr/>
        </p:nvGrpSpPr>
        <p:grpSpPr>
          <a:xfrm>
            <a:off x="3938398" y="1882049"/>
            <a:ext cx="324000" cy="178785"/>
            <a:chOff x="5270129" y="3256673"/>
            <a:chExt cx="396700" cy="218901"/>
          </a:xfrm>
        </p:grpSpPr>
        <p:sp>
          <p:nvSpPr>
            <p:cNvPr id="68" name="直角三角形 67">
              <a:extLst>
                <a:ext uri="{FF2B5EF4-FFF2-40B4-BE49-F238E27FC236}">
                  <a16:creationId xmlns:a16="http://schemas.microsoft.com/office/drawing/2014/main" id="{5F48A4B5-B8C0-C74B-F499-ED9333CBD98D}"/>
                </a:ext>
              </a:extLst>
            </p:cNvPr>
            <p:cNvSpPr/>
            <p:nvPr/>
          </p:nvSpPr>
          <p:spPr>
            <a:xfrm rot="13500000">
              <a:off x="5447928" y="3256673"/>
              <a:ext cx="218901" cy="218901"/>
            </a:xfrm>
            <a:prstGeom prst="rtTriangle">
              <a:avLst/>
            </a:prstGeom>
            <a:solidFill>
              <a:srgbClr val="C9002C">
                <a:alpha val="65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9" name="直角三角形 68">
              <a:extLst>
                <a:ext uri="{FF2B5EF4-FFF2-40B4-BE49-F238E27FC236}">
                  <a16:creationId xmlns:a16="http://schemas.microsoft.com/office/drawing/2014/main" id="{5B1D9257-6E3B-2506-54B3-26F808A646F1}"/>
                </a:ext>
              </a:extLst>
            </p:cNvPr>
            <p:cNvSpPr/>
            <p:nvPr/>
          </p:nvSpPr>
          <p:spPr>
            <a:xfrm rot="13500000">
              <a:off x="5270129" y="3256673"/>
              <a:ext cx="218901" cy="218901"/>
            </a:xfrm>
            <a:prstGeom prst="rtTriangle">
              <a:avLst/>
            </a:prstGeom>
            <a:solidFill>
              <a:srgbClr val="C9002C">
                <a:alpha val="43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26" name="正方形/長方形 25">
            <a:extLst>
              <a:ext uri="{FF2B5EF4-FFF2-40B4-BE49-F238E27FC236}">
                <a16:creationId xmlns:a16="http://schemas.microsoft.com/office/drawing/2014/main" id="{C38F85EE-B23E-A624-2598-46F06E1338C3}"/>
              </a:ext>
            </a:extLst>
          </p:cNvPr>
          <p:cNvSpPr/>
          <p:nvPr/>
        </p:nvSpPr>
        <p:spPr>
          <a:xfrm>
            <a:off x="4425015" y="2256734"/>
            <a:ext cx="3378233" cy="786203"/>
          </a:xfrm>
          <a:prstGeom prst="rect">
            <a:avLst/>
          </a:prstGeom>
          <a:solidFill>
            <a:schemeClr val="bg1">
              <a:alpha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70" name="グループ化 69">
            <a:extLst>
              <a:ext uri="{FF2B5EF4-FFF2-40B4-BE49-F238E27FC236}">
                <a16:creationId xmlns:a16="http://schemas.microsoft.com/office/drawing/2014/main" id="{F030EA3F-9694-99D9-DE4E-5FB3E0BC3EB9}"/>
              </a:ext>
            </a:extLst>
          </p:cNvPr>
          <p:cNvGrpSpPr>
            <a:grpSpLocks noChangeAspect="1"/>
          </p:cNvGrpSpPr>
          <p:nvPr/>
        </p:nvGrpSpPr>
        <p:grpSpPr>
          <a:xfrm>
            <a:off x="7896874" y="1882049"/>
            <a:ext cx="324000" cy="178785"/>
            <a:chOff x="5270129" y="3256673"/>
            <a:chExt cx="396700" cy="218901"/>
          </a:xfrm>
        </p:grpSpPr>
        <p:sp>
          <p:nvSpPr>
            <p:cNvPr id="71" name="直角三角形 70">
              <a:extLst>
                <a:ext uri="{FF2B5EF4-FFF2-40B4-BE49-F238E27FC236}">
                  <a16:creationId xmlns:a16="http://schemas.microsoft.com/office/drawing/2014/main" id="{EA370812-977E-6373-BFB7-B3F4C738EE65}"/>
                </a:ext>
              </a:extLst>
            </p:cNvPr>
            <p:cNvSpPr/>
            <p:nvPr/>
          </p:nvSpPr>
          <p:spPr>
            <a:xfrm rot="13500000">
              <a:off x="5447928" y="3256673"/>
              <a:ext cx="218901" cy="218901"/>
            </a:xfrm>
            <a:prstGeom prst="rtTriangl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2" name="直角三角形 71">
              <a:extLst>
                <a:ext uri="{FF2B5EF4-FFF2-40B4-BE49-F238E27FC236}">
                  <a16:creationId xmlns:a16="http://schemas.microsoft.com/office/drawing/2014/main" id="{01F4F1C5-5118-1B60-2018-79ED48F6B5EB}"/>
                </a:ext>
              </a:extLst>
            </p:cNvPr>
            <p:cNvSpPr/>
            <p:nvPr/>
          </p:nvSpPr>
          <p:spPr>
            <a:xfrm rot="13500000">
              <a:off x="5270129" y="3256673"/>
              <a:ext cx="218901" cy="218901"/>
            </a:xfrm>
            <a:prstGeom prst="rtTriangle">
              <a:avLst/>
            </a:prstGeom>
            <a:solidFill>
              <a:srgbClr val="C9002C">
                <a:alpha val="65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89" name="object 51">
            <a:extLst>
              <a:ext uri="{FF2B5EF4-FFF2-40B4-BE49-F238E27FC236}">
                <a16:creationId xmlns:a16="http://schemas.microsoft.com/office/drawing/2014/main" id="{98C27CB1-8802-F609-4C0C-561A6955AEE7}"/>
              </a:ext>
            </a:extLst>
          </p:cNvPr>
          <p:cNvSpPr>
            <a:spLocks/>
          </p:cNvSpPr>
          <p:nvPr/>
        </p:nvSpPr>
        <p:spPr>
          <a:xfrm>
            <a:off x="5451048" y="3589457"/>
            <a:ext cx="1290875" cy="2242044"/>
          </a:xfrm>
          <a:custGeom>
            <a:avLst/>
            <a:gdLst/>
            <a:ahLst/>
            <a:cxnLst/>
            <a:rect l="l" t="t" r="r" b="b"/>
            <a:pathLst>
              <a:path w="1484629" h="857250">
                <a:moveTo>
                  <a:pt x="1484274" y="428561"/>
                </a:moveTo>
                <a:lnTo>
                  <a:pt x="1474561" y="498079"/>
                </a:lnTo>
                <a:lnTo>
                  <a:pt x="1446440" y="564025"/>
                </a:lnTo>
                <a:lnTo>
                  <a:pt x="1401440" y="625516"/>
                </a:lnTo>
                <a:lnTo>
                  <a:pt x="1373087" y="654315"/>
                </a:lnTo>
                <a:lnTo>
                  <a:pt x="1341087" y="681670"/>
                </a:lnTo>
                <a:lnTo>
                  <a:pt x="1305631" y="707470"/>
                </a:lnTo>
                <a:lnTo>
                  <a:pt x="1266910" y="731605"/>
                </a:lnTo>
                <a:lnTo>
                  <a:pt x="1225115" y="753965"/>
                </a:lnTo>
                <a:lnTo>
                  <a:pt x="1180437" y="774439"/>
                </a:lnTo>
                <a:lnTo>
                  <a:pt x="1133067" y="792918"/>
                </a:lnTo>
                <a:lnTo>
                  <a:pt x="1083195" y="809290"/>
                </a:lnTo>
                <a:lnTo>
                  <a:pt x="1031014" y="823446"/>
                </a:lnTo>
                <a:lnTo>
                  <a:pt x="976713" y="835276"/>
                </a:lnTo>
                <a:lnTo>
                  <a:pt x="920484" y="844668"/>
                </a:lnTo>
                <a:lnTo>
                  <a:pt x="862517" y="851514"/>
                </a:lnTo>
                <a:lnTo>
                  <a:pt x="803005" y="855702"/>
                </a:lnTo>
                <a:lnTo>
                  <a:pt x="742137" y="857122"/>
                </a:lnTo>
                <a:lnTo>
                  <a:pt x="681270" y="855702"/>
                </a:lnTo>
                <a:lnTo>
                  <a:pt x="621759" y="851514"/>
                </a:lnTo>
                <a:lnTo>
                  <a:pt x="563794" y="844668"/>
                </a:lnTo>
                <a:lnTo>
                  <a:pt x="507565" y="835276"/>
                </a:lnTo>
                <a:lnTo>
                  <a:pt x="453265" y="823446"/>
                </a:lnTo>
                <a:lnTo>
                  <a:pt x="401084" y="809290"/>
                </a:lnTo>
                <a:lnTo>
                  <a:pt x="351212" y="792918"/>
                </a:lnTo>
                <a:lnTo>
                  <a:pt x="303842" y="774439"/>
                </a:lnTo>
                <a:lnTo>
                  <a:pt x="259163" y="753965"/>
                </a:lnTo>
                <a:lnTo>
                  <a:pt x="217368" y="731605"/>
                </a:lnTo>
                <a:lnTo>
                  <a:pt x="178646" y="707470"/>
                </a:lnTo>
                <a:lnTo>
                  <a:pt x="143190" y="681670"/>
                </a:lnTo>
                <a:lnTo>
                  <a:pt x="111190" y="654315"/>
                </a:lnTo>
                <a:lnTo>
                  <a:pt x="82836" y="625516"/>
                </a:lnTo>
                <a:lnTo>
                  <a:pt x="58321" y="595383"/>
                </a:lnTo>
                <a:lnTo>
                  <a:pt x="21568" y="531554"/>
                </a:lnTo>
                <a:lnTo>
                  <a:pt x="2460" y="463712"/>
                </a:lnTo>
                <a:lnTo>
                  <a:pt x="0" y="428561"/>
                </a:lnTo>
                <a:lnTo>
                  <a:pt x="2460" y="393412"/>
                </a:lnTo>
                <a:lnTo>
                  <a:pt x="21568" y="325572"/>
                </a:lnTo>
                <a:lnTo>
                  <a:pt x="58321" y="261745"/>
                </a:lnTo>
                <a:lnTo>
                  <a:pt x="82836" y="231611"/>
                </a:lnTo>
                <a:lnTo>
                  <a:pt x="111190" y="202812"/>
                </a:lnTo>
                <a:lnTo>
                  <a:pt x="143190" y="175457"/>
                </a:lnTo>
                <a:lnTo>
                  <a:pt x="178646" y="149657"/>
                </a:lnTo>
                <a:lnTo>
                  <a:pt x="217368" y="125522"/>
                </a:lnTo>
                <a:lnTo>
                  <a:pt x="259163" y="103161"/>
                </a:lnTo>
                <a:lnTo>
                  <a:pt x="303842" y="82686"/>
                </a:lnTo>
                <a:lnTo>
                  <a:pt x="351212" y="64207"/>
                </a:lnTo>
                <a:lnTo>
                  <a:pt x="401084" y="47834"/>
                </a:lnTo>
                <a:lnTo>
                  <a:pt x="453265" y="33678"/>
                </a:lnTo>
                <a:lnTo>
                  <a:pt x="507565" y="21848"/>
                </a:lnTo>
                <a:lnTo>
                  <a:pt x="563794" y="12455"/>
                </a:lnTo>
                <a:lnTo>
                  <a:pt x="621759" y="5609"/>
                </a:lnTo>
                <a:lnTo>
                  <a:pt x="681270" y="1420"/>
                </a:lnTo>
                <a:lnTo>
                  <a:pt x="742137" y="0"/>
                </a:lnTo>
                <a:lnTo>
                  <a:pt x="803005" y="1420"/>
                </a:lnTo>
                <a:lnTo>
                  <a:pt x="862517" y="5609"/>
                </a:lnTo>
                <a:lnTo>
                  <a:pt x="920484" y="12455"/>
                </a:lnTo>
                <a:lnTo>
                  <a:pt x="976713" y="21848"/>
                </a:lnTo>
                <a:lnTo>
                  <a:pt x="1031014" y="33678"/>
                </a:lnTo>
                <a:lnTo>
                  <a:pt x="1083195" y="47834"/>
                </a:lnTo>
                <a:lnTo>
                  <a:pt x="1133067" y="64207"/>
                </a:lnTo>
                <a:lnTo>
                  <a:pt x="1180437" y="82686"/>
                </a:lnTo>
                <a:lnTo>
                  <a:pt x="1225115" y="103161"/>
                </a:lnTo>
                <a:lnTo>
                  <a:pt x="1266910" y="125522"/>
                </a:lnTo>
                <a:lnTo>
                  <a:pt x="1305631" y="149657"/>
                </a:lnTo>
                <a:lnTo>
                  <a:pt x="1341087" y="175457"/>
                </a:lnTo>
                <a:lnTo>
                  <a:pt x="1373087" y="202812"/>
                </a:lnTo>
                <a:lnTo>
                  <a:pt x="1401440" y="231611"/>
                </a:lnTo>
                <a:lnTo>
                  <a:pt x="1425954" y="261745"/>
                </a:lnTo>
                <a:lnTo>
                  <a:pt x="1462706" y="325572"/>
                </a:lnTo>
                <a:lnTo>
                  <a:pt x="1481814" y="393412"/>
                </a:lnTo>
                <a:lnTo>
                  <a:pt x="1484274" y="428561"/>
                </a:lnTo>
                <a:close/>
              </a:path>
            </a:pathLst>
          </a:custGeom>
          <a:solidFill>
            <a:srgbClr val="C9002C">
              <a:alpha val="10000"/>
            </a:srgbClr>
          </a:solidFill>
          <a:ln w="28575">
            <a:solidFill>
              <a:srgbClr val="C00000"/>
            </a:solidFill>
          </a:ln>
        </p:spPr>
        <p:txBody>
          <a:bodyPr wrap="square" lIns="0" tIns="0" rIns="0" bIns="0" rtlCol="0" anchor="ctr"/>
          <a:lstStyle/>
          <a:p>
            <a:pPr marL="250310" marR="6277" indent="-235401" algn="ctr">
              <a:lnSpc>
                <a:spcPct val="145800"/>
              </a:lnSpc>
              <a:spcBef>
                <a:spcPts val="124"/>
              </a:spcBef>
            </a:pPr>
            <a:endParaRPr lang="ja-JP" altLang="en-US" sz="1200" dirty="0">
              <a:solidFill>
                <a:prstClr val="black"/>
              </a:solidFill>
              <a:cs typeface="Meiryo" charset="-128"/>
            </a:endParaRPr>
          </a:p>
        </p:txBody>
      </p:sp>
      <p:sp>
        <p:nvSpPr>
          <p:cNvPr id="82" name="角丸四角形 81">
            <a:extLst>
              <a:ext uri="{FF2B5EF4-FFF2-40B4-BE49-F238E27FC236}">
                <a16:creationId xmlns:a16="http://schemas.microsoft.com/office/drawing/2014/main" id="{490FD70E-F6BB-B79F-44FE-78935C14CD4D}"/>
              </a:ext>
            </a:extLst>
          </p:cNvPr>
          <p:cNvSpPr/>
          <p:nvPr/>
        </p:nvSpPr>
        <p:spPr>
          <a:xfrm>
            <a:off x="3976510" y="2342070"/>
            <a:ext cx="391298" cy="2776003"/>
          </a:xfrm>
          <a:prstGeom prst="round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r>
              <a:rPr kumimoji="1" lang="ja-JP" altLang="en-US" sz="1600" spc="300">
                <a:solidFill>
                  <a:srgbClr val="C9002C"/>
                </a:solidFill>
              </a:rPr>
              <a:t>ページが開く</a:t>
            </a:r>
            <a:endParaRPr kumimoji="1" lang="en-US" altLang="ja-JP" sz="1600" spc="300" dirty="0">
              <a:solidFill>
                <a:srgbClr val="C9002C"/>
              </a:solidFill>
            </a:endParaRPr>
          </a:p>
        </p:txBody>
      </p:sp>
      <p:sp>
        <p:nvSpPr>
          <p:cNvPr id="91" name="フリーフォーム 90">
            <a:extLst>
              <a:ext uri="{FF2B5EF4-FFF2-40B4-BE49-F238E27FC236}">
                <a16:creationId xmlns:a16="http://schemas.microsoft.com/office/drawing/2014/main" id="{8B1DC691-FD6B-E642-8248-FA7916E661D7}"/>
              </a:ext>
            </a:extLst>
          </p:cNvPr>
          <p:cNvSpPr/>
          <p:nvPr/>
        </p:nvSpPr>
        <p:spPr>
          <a:xfrm>
            <a:off x="4365753" y="5434918"/>
            <a:ext cx="1341772" cy="606701"/>
          </a:xfrm>
          <a:custGeom>
            <a:avLst/>
            <a:gdLst>
              <a:gd name="connsiteX0" fmla="*/ 55808 w 1125109"/>
              <a:gd name="connsiteY0" fmla="*/ 0 h 508734"/>
              <a:gd name="connsiteX1" fmla="*/ 963878 w 1125109"/>
              <a:gd name="connsiteY1" fmla="*/ 0 h 508734"/>
              <a:gd name="connsiteX2" fmla="*/ 1019686 w 1125109"/>
              <a:gd name="connsiteY2" fmla="*/ 55808 h 508734"/>
              <a:gd name="connsiteX3" fmla="*/ 1019686 w 1125109"/>
              <a:gd name="connsiteY3" fmla="*/ 127453 h 508734"/>
              <a:gd name="connsiteX4" fmla="*/ 1125109 w 1125109"/>
              <a:gd name="connsiteY4" fmla="*/ 127453 h 508734"/>
              <a:gd name="connsiteX5" fmla="*/ 1019686 w 1125109"/>
              <a:gd name="connsiteY5" fmla="*/ 221190 h 508734"/>
              <a:gd name="connsiteX6" fmla="*/ 1019686 w 1125109"/>
              <a:gd name="connsiteY6" fmla="*/ 452926 h 508734"/>
              <a:gd name="connsiteX7" fmla="*/ 963878 w 1125109"/>
              <a:gd name="connsiteY7" fmla="*/ 508734 h 508734"/>
              <a:gd name="connsiteX8" fmla="*/ 55808 w 1125109"/>
              <a:gd name="connsiteY8" fmla="*/ 508734 h 508734"/>
              <a:gd name="connsiteX9" fmla="*/ 0 w 1125109"/>
              <a:gd name="connsiteY9" fmla="*/ 452926 h 508734"/>
              <a:gd name="connsiteX10" fmla="*/ 0 w 1125109"/>
              <a:gd name="connsiteY10" fmla="*/ 55808 h 508734"/>
              <a:gd name="connsiteX11" fmla="*/ 55808 w 1125109"/>
              <a:gd name="connsiteY11" fmla="*/ 0 h 508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5109" h="508734">
                <a:moveTo>
                  <a:pt x="55808" y="0"/>
                </a:moveTo>
                <a:lnTo>
                  <a:pt x="963878" y="0"/>
                </a:lnTo>
                <a:cubicBezTo>
                  <a:pt x="994700" y="0"/>
                  <a:pt x="1019686" y="24986"/>
                  <a:pt x="1019686" y="55808"/>
                </a:cubicBezTo>
                <a:lnTo>
                  <a:pt x="1019686" y="127453"/>
                </a:lnTo>
                <a:lnTo>
                  <a:pt x="1125109" y="127453"/>
                </a:lnTo>
                <a:lnTo>
                  <a:pt x="1019686" y="221190"/>
                </a:lnTo>
                <a:lnTo>
                  <a:pt x="1019686" y="452926"/>
                </a:lnTo>
                <a:cubicBezTo>
                  <a:pt x="1019686" y="483748"/>
                  <a:pt x="994700" y="508734"/>
                  <a:pt x="963878" y="508734"/>
                </a:cubicBezTo>
                <a:lnTo>
                  <a:pt x="55808" y="508734"/>
                </a:lnTo>
                <a:cubicBezTo>
                  <a:pt x="24986" y="508734"/>
                  <a:pt x="0" y="483748"/>
                  <a:pt x="0" y="452926"/>
                </a:cubicBezTo>
                <a:lnTo>
                  <a:pt x="0" y="55808"/>
                </a:lnTo>
                <a:cubicBezTo>
                  <a:pt x="0" y="24986"/>
                  <a:pt x="24986" y="0"/>
                  <a:pt x="55808" y="0"/>
                </a:cubicBezTo>
                <a:close/>
              </a:path>
            </a:pathLst>
          </a:custGeom>
          <a:solidFill>
            <a:srgbClr val="C9002C">
              <a:alpha val="72485"/>
            </a:srgb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108000" rIns="216000" bIns="45720" numCol="1" spcCol="0" rtlCol="0" fromWordArt="0" anchor="ctr" anchorCtr="0" forceAA="0" compatLnSpc="1">
            <a:prstTxWarp prst="textNoShape">
              <a:avLst/>
            </a:prstTxWarp>
            <a:noAutofit/>
          </a:bodyPr>
          <a:lstStyle/>
          <a:p>
            <a:pPr algn="ctr"/>
            <a:r>
              <a:rPr kumimoji="1" lang="ja-JP" altLang="en-US" sz="1200" b="1">
                <a:solidFill>
                  <a:schemeClr val="bg1"/>
                </a:solidFill>
              </a:rPr>
              <a:t>ユーザーが</a:t>
            </a:r>
            <a:endParaRPr kumimoji="1" lang="en-US" altLang="ja-JP" sz="1200" b="1" dirty="0">
              <a:solidFill>
                <a:schemeClr val="bg1"/>
              </a:solidFill>
            </a:endParaRPr>
          </a:p>
          <a:p>
            <a:pPr algn="ctr"/>
            <a:r>
              <a:rPr lang="ja-JP" altLang="en-US" sz="1200" b="1">
                <a:solidFill>
                  <a:schemeClr val="bg1"/>
                </a:solidFill>
              </a:rPr>
              <a:t>自由に操作</a:t>
            </a:r>
            <a:endParaRPr kumimoji="1" lang="ja-JP" altLang="en-US" sz="1200" b="1" dirty="0">
              <a:solidFill>
                <a:schemeClr val="bg1"/>
              </a:solidFill>
            </a:endParaRPr>
          </a:p>
        </p:txBody>
      </p:sp>
      <p:sp>
        <p:nvSpPr>
          <p:cNvPr id="92" name="フリーフォーム 91">
            <a:extLst>
              <a:ext uri="{FF2B5EF4-FFF2-40B4-BE49-F238E27FC236}">
                <a16:creationId xmlns:a16="http://schemas.microsoft.com/office/drawing/2014/main" id="{91CAC4FE-8974-EE44-456E-BCFCEE446E6F}"/>
              </a:ext>
            </a:extLst>
          </p:cNvPr>
          <p:cNvSpPr/>
          <p:nvPr/>
        </p:nvSpPr>
        <p:spPr>
          <a:xfrm>
            <a:off x="1293223" y="4960946"/>
            <a:ext cx="1341772" cy="606701"/>
          </a:xfrm>
          <a:custGeom>
            <a:avLst/>
            <a:gdLst>
              <a:gd name="connsiteX0" fmla="*/ 55808 w 1125109"/>
              <a:gd name="connsiteY0" fmla="*/ 0 h 508734"/>
              <a:gd name="connsiteX1" fmla="*/ 963878 w 1125109"/>
              <a:gd name="connsiteY1" fmla="*/ 0 h 508734"/>
              <a:gd name="connsiteX2" fmla="*/ 1019686 w 1125109"/>
              <a:gd name="connsiteY2" fmla="*/ 55808 h 508734"/>
              <a:gd name="connsiteX3" fmla="*/ 1019686 w 1125109"/>
              <a:gd name="connsiteY3" fmla="*/ 127453 h 508734"/>
              <a:gd name="connsiteX4" fmla="*/ 1125109 w 1125109"/>
              <a:gd name="connsiteY4" fmla="*/ 127453 h 508734"/>
              <a:gd name="connsiteX5" fmla="*/ 1019686 w 1125109"/>
              <a:gd name="connsiteY5" fmla="*/ 221190 h 508734"/>
              <a:gd name="connsiteX6" fmla="*/ 1019686 w 1125109"/>
              <a:gd name="connsiteY6" fmla="*/ 452926 h 508734"/>
              <a:gd name="connsiteX7" fmla="*/ 963878 w 1125109"/>
              <a:gd name="connsiteY7" fmla="*/ 508734 h 508734"/>
              <a:gd name="connsiteX8" fmla="*/ 55808 w 1125109"/>
              <a:gd name="connsiteY8" fmla="*/ 508734 h 508734"/>
              <a:gd name="connsiteX9" fmla="*/ 0 w 1125109"/>
              <a:gd name="connsiteY9" fmla="*/ 452926 h 508734"/>
              <a:gd name="connsiteX10" fmla="*/ 0 w 1125109"/>
              <a:gd name="connsiteY10" fmla="*/ 55808 h 508734"/>
              <a:gd name="connsiteX11" fmla="*/ 55808 w 1125109"/>
              <a:gd name="connsiteY11" fmla="*/ 0 h 508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5109" h="508734">
                <a:moveTo>
                  <a:pt x="55808" y="0"/>
                </a:moveTo>
                <a:lnTo>
                  <a:pt x="963878" y="0"/>
                </a:lnTo>
                <a:cubicBezTo>
                  <a:pt x="994700" y="0"/>
                  <a:pt x="1019686" y="24986"/>
                  <a:pt x="1019686" y="55808"/>
                </a:cubicBezTo>
                <a:lnTo>
                  <a:pt x="1019686" y="127453"/>
                </a:lnTo>
                <a:lnTo>
                  <a:pt x="1125109" y="127453"/>
                </a:lnTo>
                <a:lnTo>
                  <a:pt x="1019686" y="221190"/>
                </a:lnTo>
                <a:lnTo>
                  <a:pt x="1019686" y="452926"/>
                </a:lnTo>
                <a:cubicBezTo>
                  <a:pt x="1019686" y="483748"/>
                  <a:pt x="994700" y="508734"/>
                  <a:pt x="963878" y="508734"/>
                </a:cubicBezTo>
                <a:lnTo>
                  <a:pt x="55808" y="508734"/>
                </a:lnTo>
                <a:cubicBezTo>
                  <a:pt x="24986" y="508734"/>
                  <a:pt x="0" y="483748"/>
                  <a:pt x="0" y="452926"/>
                </a:cubicBezTo>
                <a:lnTo>
                  <a:pt x="0" y="55808"/>
                </a:lnTo>
                <a:cubicBezTo>
                  <a:pt x="0" y="24986"/>
                  <a:pt x="24986" y="0"/>
                  <a:pt x="55808" y="0"/>
                </a:cubicBezTo>
                <a:close/>
              </a:path>
            </a:pathLst>
          </a:custGeom>
          <a:solidFill>
            <a:srgbClr val="C9002C">
              <a:alpha val="72000"/>
            </a:srgb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108000" rIns="216000" bIns="45720" numCol="1" spcCol="0" rtlCol="0" fromWordArt="0" anchor="ctr" anchorCtr="0" forceAA="0" compatLnSpc="1">
            <a:prstTxWarp prst="textNoShape">
              <a:avLst/>
            </a:prstTxWarp>
            <a:noAutofit/>
          </a:bodyPr>
          <a:lstStyle/>
          <a:p>
            <a:pPr algn="ctr"/>
            <a:r>
              <a:rPr kumimoji="1" lang="ja-JP" altLang="en-US" sz="1200" b="1">
                <a:solidFill>
                  <a:schemeClr val="bg1"/>
                </a:solidFill>
              </a:rPr>
              <a:t>バナーを</a:t>
            </a:r>
            <a:endParaRPr kumimoji="1" lang="en-US" altLang="ja-JP" sz="1200" b="1" dirty="0">
              <a:solidFill>
                <a:schemeClr val="bg1"/>
              </a:solidFill>
            </a:endParaRPr>
          </a:p>
          <a:p>
            <a:pPr algn="ctr"/>
            <a:r>
              <a:rPr kumimoji="1" lang="ja-JP" altLang="en-US" sz="1200" b="1">
                <a:solidFill>
                  <a:schemeClr val="bg1"/>
                </a:solidFill>
              </a:rPr>
              <a:t>タップ</a:t>
            </a:r>
            <a:endParaRPr kumimoji="1" lang="ja-JP" altLang="en-US" sz="1200" b="1" dirty="0">
              <a:solidFill>
                <a:schemeClr val="bg1"/>
              </a:solidFill>
            </a:endParaRPr>
          </a:p>
        </p:txBody>
      </p:sp>
      <p:grpSp>
        <p:nvGrpSpPr>
          <p:cNvPr id="115" name="グループ化 114">
            <a:extLst>
              <a:ext uri="{FF2B5EF4-FFF2-40B4-BE49-F238E27FC236}">
                <a16:creationId xmlns:a16="http://schemas.microsoft.com/office/drawing/2014/main" id="{8ED8C878-0A4C-0A92-71E0-846467D27B5B}"/>
              </a:ext>
            </a:extLst>
          </p:cNvPr>
          <p:cNvGrpSpPr/>
          <p:nvPr/>
        </p:nvGrpSpPr>
        <p:grpSpPr>
          <a:xfrm>
            <a:off x="8667262" y="3218267"/>
            <a:ext cx="2805455" cy="2857433"/>
            <a:chOff x="8594948" y="3267563"/>
            <a:chExt cx="2805455" cy="2857433"/>
          </a:xfrm>
        </p:grpSpPr>
        <p:grpSp>
          <p:nvGrpSpPr>
            <p:cNvPr id="114" name="グループ化 113">
              <a:extLst>
                <a:ext uri="{FF2B5EF4-FFF2-40B4-BE49-F238E27FC236}">
                  <a16:creationId xmlns:a16="http://schemas.microsoft.com/office/drawing/2014/main" id="{F1C636F3-28CC-E422-A67F-CA738BA7F961}"/>
                </a:ext>
              </a:extLst>
            </p:cNvPr>
            <p:cNvGrpSpPr/>
            <p:nvPr/>
          </p:nvGrpSpPr>
          <p:grpSpPr>
            <a:xfrm>
              <a:off x="8594948" y="3267563"/>
              <a:ext cx="1356412" cy="2857433"/>
              <a:chOff x="8594948" y="3267563"/>
              <a:chExt cx="1356412" cy="2857433"/>
            </a:xfrm>
          </p:grpSpPr>
          <p:pic>
            <p:nvPicPr>
              <p:cNvPr id="22" name="図 21">
                <a:extLst>
                  <a:ext uri="{FF2B5EF4-FFF2-40B4-BE49-F238E27FC236}">
                    <a16:creationId xmlns:a16="http://schemas.microsoft.com/office/drawing/2014/main" id="{F2C6E447-9E8E-7C18-3F8D-834811FCEC1C}"/>
                  </a:ext>
                </a:extLst>
              </p:cNvPr>
              <p:cNvPicPr>
                <a:picLocks/>
              </p:cNvPicPr>
              <p:nvPr/>
            </p:nvPicPr>
            <p:blipFill rotWithShape="1">
              <a:blip r:embed="rId7" cstate="print">
                <a:extLst>
                  <a:ext uri="{28A0092B-C50C-407E-A947-70E740481C1C}">
                    <a14:useLocalDpi xmlns:a14="http://schemas.microsoft.com/office/drawing/2010/main" val="0"/>
                  </a:ext>
                </a:extLst>
              </a:blip>
              <a:srcRect t="-1194" b="-2787"/>
              <a:stretch/>
            </p:blipFill>
            <p:spPr>
              <a:xfrm>
                <a:off x="8594948" y="3267563"/>
                <a:ext cx="1356412" cy="2857433"/>
              </a:xfrm>
              <a:prstGeom prst="rect">
                <a:avLst/>
              </a:prstGeom>
            </p:spPr>
          </p:pic>
          <p:sp>
            <p:nvSpPr>
              <p:cNvPr id="93" name="正方形/長方形 92">
                <a:extLst>
                  <a:ext uri="{FF2B5EF4-FFF2-40B4-BE49-F238E27FC236}">
                    <a16:creationId xmlns:a16="http://schemas.microsoft.com/office/drawing/2014/main" id="{C102C345-86C7-83AB-2714-AB8DCBD482EA}"/>
                  </a:ext>
                </a:extLst>
              </p:cNvPr>
              <p:cNvSpPr/>
              <p:nvPr/>
            </p:nvSpPr>
            <p:spPr>
              <a:xfrm>
                <a:off x="8666049" y="3614668"/>
                <a:ext cx="1197993" cy="2090570"/>
              </a:xfrm>
              <a:prstGeom prst="rect">
                <a:avLst/>
              </a:prstGeom>
              <a:solidFill>
                <a:srgbClr val="FCEDED"/>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rPr>
                  <a:t>クライアント</a:t>
                </a:r>
                <a:endParaRPr lang="en-US" altLang="ja-JP" sz="1200" dirty="0">
                  <a:solidFill>
                    <a:schemeClr val="tx1"/>
                  </a:solidFill>
                </a:endParaRPr>
              </a:p>
              <a:p>
                <a:pPr algn="ctr"/>
                <a:r>
                  <a:rPr lang="ja-JP" altLang="en-US" sz="1200">
                    <a:solidFill>
                      <a:schemeClr val="tx1"/>
                    </a:solidFill>
                  </a:rPr>
                  <a:t>様</a:t>
                </a:r>
                <a:r>
                  <a:rPr lang="en" altLang="ja-JP" sz="1200" dirty="0">
                    <a:solidFill>
                      <a:schemeClr val="tx1"/>
                    </a:solidFill>
                  </a:rPr>
                  <a:t>LP</a:t>
                </a:r>
              </a:p>
            </p:txBody>
          </p:sp>
        </p:grpSp>
        <p:grpSp>
          <p:nvGrpSpPr>
            <p:cNvPr id="113" name="グループ化 112">
              <a:extLst>
                <a:ext uri="{FF2B5EF4-FFF2-40B4-BE49-F238E27FC236}">
                  <a16:creationId xmlns:a16="http://schemas.microsoft.com/office/drawing/2014/main" id="{E275CEA5-C3E4-2D29-15BB-760627CB1106}"/>
                </a:ext>
              </a:extLst>
            </p:cNvPr>
            <p:cNvGrpSpPr/>
            <p:nvPr/>
          </p:nvGrpSpPr>
          <p:grpSpPr>
            <a:xfrm>
              <a:off x="10043991" y="3267563"/>
              <a:ext cx="1356412" cy="2857433"/>
              <a:chOff x="10043991" y="3267563"/>
              <a:chExt cx="1356412" cy="2857433"/>
            </a:xfrm>
          </p:grpSpPr>
          <p:pic>
            <p:nvPicPr>
              <p:cNvPr id="96" name="図 95">
                <a:extLst>
                  <a:ext uri="{FF2B5EF4-FFF2-40B4-BE49-F238E27FC236}">
                    <a16:creationId xmlns:a16="http://schemas.microsoft.com/office/drawing/2014/main" id="{1A1597B0-67BA-B96D-B3DD-B115267F2697}"/>
                  </a:ext>
                </a:extLst>
              </p:cNvPr>
              <p:cNvPicPr>
                <a:picLocks/>
              </p:cNvPicPr>
              <p:nvPr/>
            </p:nvPicPr>
            <p:blipFill rotWithShape="1">
              <a:blip r:embed="rId7" cstate="print">
                <a:extLst>
                  <a:ext uri="{28A0092B-C50C-407E-A947-70E740481C1C}">
                    <a14:useLocalDpi xmlns:a14="http://schemas.microsoft.com/office/drawing/2010/main" val="0"/>
                  </a:ext>
                </a:extLst>
              </a:blip>
              <a:srcRect t="-1194" b="-2787"/>
              <a:stretch/>
            </p:blipFill>
            <p:spPr>
              <a:xfrm>
                <a:off x="10043991" y="3267563"/>
                <a:ext cx="1356412" cy="2857433"/>
              </a:xfrm>
              <a:prstGeom prst="rect">
                <a:avLst/>
              </a:prstGeom>
            </p:spPr>
          </p:pic>
          <p:sp>
            <p:nvSpPr>
              <p:cNvPr id="97" name="正方形/長方形 96">
                <a:extLst>
                  <a:ext uri="{FF2B5EF4-FFF2-40B4-BE49-F238E27FC236}">
                    <a16:creationId xmlns:a16="http://schemas.microsoft.com/office/drawing/2014/main" id="{89296FF4-ED9F-354B-CB2D-CD04A0DBE0C3}"/>
                  </a:ext>
                </a:extLst>
              </p:cNvPr>
              <p:cNvSpPr/>
              <p:nvPr/>
            </p:nvSpPr>
            <p:spPr>
              <a:xfrm>
                <a:off x="10115092" y="3614668"/>
                <a:ext cx="1197993" cy="2090570"/>
              </a:xfrm>
              <a:prstGeom prst="rect">
                <a:avLst/>
              </a:prstGeom>
              <a:solidFill>
                <a:srgbClr val="FCEDED"/>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 altLang="ja-JP" sz="1200" dirty="0">
                    <a:solidFill>
                      <a:schemeClr val="tx1"/>
                    </a:solidFill>
                  </a:rPr>
                  <a:t>Yahoo! JAPAN</a:t>
                </a:r>
              </a:p>
              <a:p>
                <a:pPr algn="ctr"/>
                <a:r>
                  <a:rPr lang="en" altLang="ja-JP" sz="1200" dirty="0">
                    <a:solidFill>
                      <a:schemeClr val="tx1"/>
                    </a:solidFill>
                  </a:rPr>
                  <a:t>PR</a:t>
                </a:r>
                <a:r>
                  <a:rPr lang="ja-JP" altLang="en-US" sz="1200">
                    <a:solidFill>
                      <a:schemeClr val="tx1"/>
                    </a:solidFill>
                  </a:rPr>
                  <a:t>企画 </a:t>
                </a:r>
                <a:r>
                  <a:rPr lang="en" altLang="ja-JP" sz="1200" dirty="0">
                    <a:solidFill>
                      <a:schemeClr val="tx1"/>
                    </a:solidFill>
                  </a:rPr>
                  <a:t>LP</a:t>
                </a:r>
                <a:endParaRPr lang="en" altLang="ja-JP" sz="900" dirty="0">
                  <a:solidFill>
                    <a:schemeClr val="tx1"/>
                  </a:solidFill>
                </a:endParaRPr>
              </a:p>
              <a:p>
                <a:pPr algn="ctr"/>
                <a:r>
                  <a:rPr lang="ja-JP" altLang="en" sz="900">
                    <a:solidFill>
                      <a:schemeClr val="tx1"/>
                    </a:solidFill>
                  </a:rPr>
                  <a:t>（</a:t>
                </a:r>
                <a:r>
                  <a:rPr lang="ja-JP" altLang="en-US" sz="900">
                    <a:solidFill>
                      <a:schemeClr val="tx1"/>
                    </a:solidFill>
                  </a:rPr>
                  <a:t>ヤフー作成ページ）</a:t>
                </a:r>
                <a:endParaRPr lang="en" altLang="ja-JP" sz="900" dirty="0">
                  <a:solidFill>
                    <a:schemeClr val="tx1"/>
                  </a:solidFill>
                </a:endParaRPr>
              </a:p>
            </p:txBody>
          </p:sp>
        </p:grpSp>
      </p:grpSp>
      <p:cxnSp>
        <p:nvCxnSpPr>
          <p:cNvPr id="117" name="カギ線コネクタ 116">
            <a:extLst>
              <a:ext uri="{FF2B5EF4-FFF2-40B4-BE49-F238E27FC236}">
                <a16:creationId xmlns:a16="http://schemas.microsoft.com/office/drawing/2014/main" id="{363E2534-C230-CB44-A221-1E71FB57D8E0}"/>
              </a:ext>
            </a:extLst>
          </p:cNvPr>
          <p:cNvCxnSpPr>
            <a:cxnSpLocks/>
            <a:stCxn id="122" idx="2"/>
            <a:endCxn id="22" idx="0"/>
          </p:cNvCxnSpPr>
          <p:nvPr/>
        </p:nvCxnSpPr>
        <p:spPr>
          <a:xfrm rot="5400000">
            <a:off x="9511131" y="2659409"/>
            <a:ext cx="393196" cy="724521"/>
          </a:xfrm>
          <a:prstGeom prst="bentConnector3">
            <a:avLst>
              <a:gd name="adj1" fmla="val 50000"/>
            </a:avLst>
          </a:prstGeom>
          <a:ln w="31750">
            <a:solidFill>
              <a:srgbClr val="C9002C"/>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121" name="カギ線コネクタ 120">
            <a:extLst>
              <a:ext uri="{FF2B5EF4-FFF2-40B4-BE49-F238E27FC236}">
                <a16:creationId xmlns:a16="http://schemas.microsoft.com/office/drawing/2014/main" id="{D6208D71-5608-1E91-3F4F-C4B4865E9628}"/>
              </a:ext>
            </a:extLst>
          </p:cNvPr>
          <p:cNvCxnSpPr>
            <a:cxnSpLocks/>
            <a:stCxn id="122" idx="2"/>
            <a:endCxn id="96" idx="0"/>
          </p:cNvCxnSpPr>
          <p:nvPr/>
        </p:nvCxnSpPr>
        <p:spPr>
          <a:xfrm rot="16200000" flipH="1">
            <a:off x="10235652" y="2659408"/>
            <a:ext cx="393196" cy="724522"/>
          </a:xfrm>
          <a:prstGeom prst="bentConnector3">
            <a:avLst>
              <a:gd name="adj1" fmla="val 50000"/>
            </a:avLst>
          </a:prstGeom>
          <a:ln w="31750">
            <a:solidFill>
              <a:srgbClr val="C9002C"/>
            </a:solidFill>
            <a:tailEnd type="triangle" w="med" len="med"/>
          </a:ln>
        </p:spPr>
        <p:style>
          <a:lnRef idx="1">
            <a:schemeClr val="accent1"/>
          </a:lnRef>
          <a:fillRef idx="0">
            <a:schemeClr val="accent1"/>
          </a:fillRef>
          <a:effectRef idx="0">
            <a:schemeClr val="accent1"/>
          </a:effectRef>
          <a:fontRef idx="minor">
            <a:schemeClr val="tx1"/>
          </a:fontRef>
        </p:style>
      </p:cxnSp>
      <p:sp>
        <p:nvSpPr>
          <p:cNvPr id="122" name="角丸四角形 121">
            <a:extLst>
              <a:ext uri="{FF2B5EF4-FFF2-40B4-BE49-F238E27FC236}">
                <a16:creationId xmlns:a16="http://schemas.microsoft.com/office/drawing/2014/main" id="{C2A1870F-7723-7DB6-29DF-199C5C6EB53E}"/>
              </a:ext>
            </a:extLst>
          </p:cNvPr>
          <p:cNvSpPr/>
          <p:nvPr/>
        </p:nvSpPr>
        <p:spPr>
          <a:xfrm>
            <a:off x="9259667" y="2472935"/>
            <a:ext cx="1620644" cy="352136"/>
          </a:xfrm>
          <a:prstGeom prst="roundRect">
            <a:avLst>
              <a:gd name="adj" fmla="val 50000"/>
            </a:avLst>
          </a:prstGeom>
          <a:solidFill>
            <a:schemeClr val="bg1"/>
          </a:solidFill>
          <a:ln w="22225">
            <a:solidFill>
              <a:srgbClr val="C9002C"/>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36000" numCol="1" spcCol="0" rtlCol="0" fromWordArt="0" anchor="ctr" anchorCtr="0" forceAA="0" compatLnSpc="1">
            <a:prstTxWarp prst="textNoShape">
              <a:avLst/>
            </a:prstTxWarp>
            <a:noAutofit/>
          </a:bodyPr>
          <a:lstStyle/>
          <a:p>
            <a:pPr lvl="0" algn="ctr"/>
            <a:r>
              <a:rPr lang="ja-JP" altLang="en-US" sz="1200" b="1">
                <a:solidFill>
                  <a:srgbClr val="C9002C"/>
                </a:solidFill>
                <a:latin typeface="Meiryo" panose="020B0604030504040204" pitchFamily="34" charset="-128"/>
                <a:ea typeface="Meiryo" panose="020B0604030504040204" pitchFamily="34" charset="-128"/>
              </a:rPr>
              <a:t>遷移先は選択可能</a:t>
            </a:r>
          </a:p>
        </p:txBody>
      </p:sp>
      <p:sp>
        <p:nvSpPr>
          <p:cNvPr id="131" name="片側の 2 つの角を丸めた四角形 130">
            <a:extLst>
              <a:ext uri="{FF2B5EF4-FFF2-40B4-BE49-F238E27FC236}">
                <a16:creationId xmlns:a16="http://schemas.microsoft.com/office/drawing/2014/main" id="{94D575F0-B4CA-C799-890D-3AC2BF41535F}"/>
              </a:ext>
            </a:extLst>
          </p:cNvPr>
          <p:cNvSpPr/>
          <p:nvPr/>
        </p:nvSpPr>
        <p:spPr>
          <a:xfrm>
            <a:off x="482310" y="1698704"/>
            <a:ext cx="3384000" cy="576000"/>
          </a:xfrm>
          <a:prstGeom prst="round2SameRect">
            <a:avLst>
              <a:gd name="adj1" fmla="val 20664"/>
              <a:gd name="adj2" fmla="val 0"/>
            </a:avLst>
          </a:prstGeom>
          <a:solidFill>
            <a:srgbClr val="E791A4"/>
          </a:solidFill>
          <a:ln w="44450">
            <a:noFill/>
          </a:ln>
          <a:effectLst>
            <a:outerShdw dist="38100" algn="l" rotWithShape="0">
              <a:srgbClr val="C9002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r>
              <a:rPr lang="en" altLang="ja-JP" sz="1400" b="1" dirty="0">
                <a:solidFill>
                  <a:srgbClr val="FFFFFF"/>
                </a:solidFill>
                <a:latin typeface="Meiryo" panose="020B0604030504040204" pitchFamily="34" charset="-128"/>
                <a:ea typeface="Meiryo" panose="020B0604030504040204" pitchFamily="34" charset="-128"/>
              </a:rPr>
              <a:t>Yahoo! JAPAN</a:t>
            </a:r>
          </a:p>
          <a:p>
            <a:pPr lvl="0" algn="ctr"/>
            <a:r>
              <a:rPr lang="ja-JP" altLang="en-US" sz="1400" b="1" spc="300">
                <a:solidFill>
                  <a:srgbClr val="FFFFFF"/>
                </a:solidFill>
                <a:latin typeface="Meiryo" panose="020B0604030504040204" pitchFamily="34" charset="-128"/>
                <a:ea typeface="Meiryo" panose="020B0604030504040204" pitchFamily="34" charset="-128"/>
              </a:rPr>
              <a:t>トップページ</a:t>
            </a:r>
          </a:p>
        </p:txBody>
      </p:sp>
      <p:sp>
        <p:nvSpPr>
          <p:cNvPr id="14" name="正方形/長方形 13">
            <a:extLst>
              <a:ext uri="{FF2B5EF4-FFF2-40B4-BE49-F238E27FC236}">
                <a16:creationId xmlns:a16="http://schemas.microsoft.com/office/drawing/2014/main" id="{578FD4F2-7A3A-B06C-E914-5CDF29E52292}"/>
              </a:ext>
            </a:extLst>
          </p:cNvPr>
          <p:cNvSpPr/>
          <p:nvPr/>
        </p:nvSpPr>
        <p:spPr>
          <a:xfrm>
            <a:off x="509728" y="906164"/>
            <a:ext cx="11250794" cy="57862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lnSpc>
                <a:spcPct val="120000"/>
              </a:lnSpc>
            </a:pPr>
            <a:r>
              <a:rPr lang="ja-JP" altLang="en-US" sz="1600">
                <a:solidFill>
                  <a:schemeClr val="tx1">
                    <a:lumMod val="75000"/>
                    <a:lumOff val="25000"/>
                  </a:schemeClr>
                </a:solidFill>
                <a:latin typeface="Meiryo" panose="020B0604030504040204" pitchFamily="34" charset="-128"/>
                <a:ea typeface="Meiryo" panose="020B0604030504040204" pitchFamily="34" charset="-128"/>
                <a:cs typeface="+mn-lt"/>
              </a:rPr>
              <a:t>誘導バナーから遷移後、インタラクションページにつながります。</a:t>
            </a:r>
          </a:p>
          <a:p>
            <a:pPr algn="ctr">
              <a:lnSpc>
                <a:spcPct val="120000"/>
              </a:lnSpc>
            </a:pPr>
            <a:r>
              <a:rPr lang="en" altLang="ja-JP" sz="1600" dirty="0">
                <a:solidFill>
                  <a:schemeClr val="tx1">
                    <a:lumMod val="75000"/>
                    <a:lumOff val="25000"/>
                  </a:schemeClr>
                </a:solidFill>
                <a:latin typeface="Meiryo" panose="020B0604030504040204" pitchFamily="34" charset="-128"/>
                <a:ea typeface="Meiryo" panose="020B0604030504040204" pitchFamily="34" charset="-128"/>
                <a:cs typeface="+mn-lt"/>
              </a:rPr>
              <a:t>Yahoo! JAPAN</a:t>
            </a:r>
            <a:r>
              <a:rPr lang="ja-JP" altLang="en-US" sz="1600">
                <a:solidFill>
                  <a:schemeClr val="tx1">
                    <a:lumMod val="75000"/>
                    <a:lumOff val="25000"/>
                  </a:schemeClr>
                </a:solidFill>
                <a:latin typeface="Meiryo" panose="020B0604030504040204" pitchFamily="34" charset="-128"/>
                <a:ea typeface="Meiryo" panose="020B0604030504040204" pitchFamily="34" charset="-128"/>
                <a:cs typeface="+mn-lt"/>
              </a:rPr>
              <a:t>広報用のダミーページをベースに、インタラクションを制作いたします。</a:t>
            </a:r>
          </a:p>
        </p:txBody>
      </p:sp>
      <p:sp>
        <p:nvSpPr>
          <p:cNvPr id="23" name="object 53">
            <a:extLst>
              <a:ext uri="{FF2B5EF4-FFF2-40B4-BE49-F238E27FC236}">
                <a16:creationId xmlns:a16="http://schemas.microsoft.com/office/drawing/2014/main" id="{699E1BDD-30D6-A92E-FA2B-0B40E0721F83}"/>
              </a:ext>
            </a:extLst>
          </p:cNvPr>
          <p:cNvSpPr txBox="1"/>
          <p:nvPr/>
        </p:nvSpPr>
        <p:spPr>
          <a:xfrm>
            <a:off x="4798078" y="2411209"/>
            <a:ext cx="1858059" cy="291606"/>
          </a:xfrm>
          <a:prstGeom prst="roundRect">
            <a:avLst>
              <a:gd name="adj" fmla="val 50000"/>
            </a:avLst>
          </a:prstGeom>
          <a:solidFill>
            <a:schemeClr val="bg1"/>
          </a:solidFill>
          <a:ln w="15875">
            <a:solidFill>
              <a:schemeClr val="bg2">
                <a:lumMod val="90000"/>
              </a:schemeClr>
            </a:solidFill>
          </a:ln>
        </p:spPr>
        <p:txBody>
          <a:bodyPr vert="horz" wrap="none" lIns="144000" tIns="0" rIns="144000" bIns="288000" rtlCol="0">
            <a:noAutofit/>
          </a:bodyPr>
          <a:lstStyle/>
          <a:p>
            <a:pPr marL="250310" marR="6277" indent="-235401" algn="ctr">
              <a:lnSpc>
                <a:spcPct val="145800"/>
              </a:lnSpc>
              <a:spcBef>
                <a:spcPts val="124"/>
              </a:spcBef>
            </a:pPr>
            <a:r>
              <a:rPr lang="ja-JP" altLang="en-US" sz="1200">
                <a:latin typeface="Meiryo" panose="020B0604030504040204" pitchFamily="34" charset="-128"/>
                <a:ea typeface="Meiryo" panose="020B0604030504040204" pitchFamily="34" charset="-128"/>
                <a:cs typeface="Meiryo" charset="-128"/>
              </a:rPr>
              <a:t>インタラクション例</a:t>
            </a:r>
            <a:endParaRPr lang="en-US" altLang="ja-JP" sz="1200" dirty="0">
              <a:latin typeface="Meiryo" panose="020B0604030504040204" pitchFamily="34" charset="-128"/>
              <a:ea typeface="Meiryo" panose="020B0604030504040204" pitchFamily="34" charset="-128"/>
              <a:cs typeface="Meiryo" charset="-128"/>
            </a:endParaRPr>
          </a:p>
        </p:txBody>
      </p:sp>
      <p:sp>
        <p:nvSpPr>
          <p:cNvPr id="24" name="object 53">
            <a:extLst>
              <a:ext uri="{FF2B5EF4-FFF2-40B4-BE49-F238E27FC236}">
                <a16:creationId xmlns:a16="http://schemas.microsoft.com/office/drawing/2014/main" id="{E1D423E9-2DB7-51ED-EF48-23749308652C}"/>
              </a:ext>
            </a:extLst>
          </p:cNvPr>
          <p:cNvSpPr txBox="1"/>
          <p:nvPr/>
        </p:nvSpPr>
        <p:spPr>
          <a:xfrm>
            <a:off x="4803496" y="2754735"/>
            <a:ext cx="2773619" cy="194669"/>
          </a:xfrm>
          <a:prstGeom prst="roundRect">
            <a:avLst>
              <a:gd name="adj" fmla="val 0"/>
            </a:avLst>
          </a:prstGeom>
          <a:noFill/>
          <a:ln>
            <a:noFill/>
          </a:ln>
        </p:spPr>
        <p:txBody>
          <a:bodyPr vert="horz" wrap="square" lIns="0" tIns="0" rIns="0" bIns="0" rtlCol="0">
            <a:spAutoFit/>
          </a:bodyPr>
          <a:lstStyle/>
          <a:p>
            <a:pPr marL="250310" marR="6277" indent="-235401">
              <a:lnSpc>
                <a:spcPct val="120000"/>
              </a:lnSpc>
              <a:spcBef>
                <a:spcPts val="124"/>
              </a:spcBef>
            </a:pPr>
            <a:r>
              <a:rPr lang="ja-JP" altLang="en-US" sz="1100">
                <a:cs typeface="Meiryo" charset="-128"/>
              </a:rPr>
              <a:t>人物を</a:t>
            </a:r>
            <a:r>
              <a:rPr lang="en-US" altLang="ja-JP" sz="1100" dirty="0">
                <a:cs typeface="Meiryo" charset="-128"/>
              </a:rPr>
              <a:t>360°</a:t>
            </a:r>
            <a:r>
              <a:rPr lang="ja-JP" altLang="en-US" sz="1100">
                <a:cs typeface="Meiryo" charset="-128"/>
              </a:rPr>
              <a:t>から回して見ることができる</a:t>
            </a:r>
            <a:endParaRPr lang="en-US" altLang="ja-JP" sz="1100" dirty="0">
              <a:cs typeface="Meiryo" charset="-128"/>
            </a:endParaRPr>
          </a:p>
        </p:txBody>
      </p:sp>
      <p:pic>
        <p:nvPicPr>
          <p:cNvPr id="25" name="図 24">
            <a:extLst>
              <a:ext uri="{FF2B5EF4-FFF2-40B4-BE49-F238E27FC236}">
                <a16:creationId xmlns:a16="http://schemas.microsoft.com/office/drawing/2014/main" id="{AC49FDE4-B4E0-2A25-C0AC-EAEFAFC8BFD9}"/>
              </a:ext>
            </a:extLst>
          </p:cNvPr>
          <p:cNvPicPr>
            <a:picLocks noChangeAspect="1"/>
          </p:cNvPicPr>
          <p:nvPr/>
        </p:nvPicPr>
        <p:blipFill>
          <a:blip r:embed="rId8">
            <a:alphaModFix amt="75000"/>
          </a:blip>
          <a:stretch>
            <a:fillRect/>
          </a:stretch>
        </p:blipFill>
        <p:spPr>
          <a:xfrm>
            <a:off x="6741923" y="2399503"/>
            <a:ext cx="562397" cy="315283"/>
          </a:xfrm>
          <a:prstGeom prst="rect">
            <a:avLst/>
          </a:prstGeom>
        </p:spPr>
      </p:pic>
      <p:sp>
        <p:nvSpPr>
          <p:cNvPr id="2" name="テキスト プレースホルダー 3">
            <a:extLst>
              <a:ext uri="{FF2B5EF4-FFF2-40B4-BE49-F238E27FC236}">
                <a16:creationId xmlns:a16="http://schemas.microsoft.com/office/drawing/2014/main" id="{B09B49C7-2628-80C7-4909-2D487321F57B}"/>
              </a:ext>
            </a:extLst>
          </p:cNvPr>
          <p:cNvSpPr>
            <a:spLocks noGrp="1"/>
          </p:cNvSpPr>
          <p:nvPr>
            <p:ph type="body" sz="quarter" idx="12"/>
          </p:nvPr>
        </p:nvSpPr>
        <p:spPr>
          <a:xfrm>
            <a:off x="600427" y="78666"/>
            <a:ext cx="431274" cy="410840"/>
          </a:xfrm>
        </p:spPr>
        <p:txBody>
          <a:bodyPr/>
          <a:lstStyle/>
          <a:p>
            <a:r>
              <a:rPr lang="ja-JP" altLang="en-US" dirty="0"/>
              <a:t>商品概要</a:t>
            </a:r>
          </a:p>
        </p:txBody>
      </p:sp>
      <p:pic>
        <p:nvPicPr>
          <p:cNvPr id="10" name="図プレースホルダー 6" descr="アイコン&#10;&#10;自動的に生成された説明">
            <a:extLst>
              <a:ext uri="{FF2B5EF4-FFF2-40B4-BE49-F238E27FC236}">
                <a16:creationId xmlns:a16="http://schemas.microsoft.com/office/drawing/2014/main" id="{0259859D-6EFE-C504-A291-98C9F9A0D6DC}"/>
              </a:ext>
            </a:extLst>
          </p:cNvPr>
          <p:cNvPicPr>
            <a:picLocks noGrp="1" noChangeAspect="1"/>
          </p:cNvPicPr>
          <p:nvPr>
            <p:ph type="pic" sz="quarter" idx="11"/>
          </p:nvPr>
        </p:nvPicPr>
        <p:blipFill>
          <a:blip r:embed="rId9" cstate="print">
            <a:extLst>
              <a:ext uri="{28A0092B-C50C-407E-A947-70E740481C1C}">
                <a14:useLocalDpi xmlns:a14="http://schemas.microsoft.com/office/drawing/2010/main" val="0"/>
              </a:ext>
            </a:extLst>
          </a:blip>
          <a:srcRect/>
          <a:stretch>
            <a:fillRect/>
          </a:stretch>
        </p:blipFill>
        <p:spPr>
          <a:xfrm>
            <a:off x="56609" y="31805"/>
            <a:ext cx="498782" cy="497680"/>
          </a:xfrm>
        </p:spPr>
      </p:pic>
    </p:spTree>
    <p:extLst>
      <p:ext uri="{BB962C8B-B14F-4D97-AF65-F5344CB8AC3E}">
        <p14:creationId xmlns:p14="http://schemas.microsoft.com/office/powerpoint/2010/main" val="34951254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角丸四角形 14">
            <a:extLst>
              <a:ext uri="{FF2B5EF4-FFF2-40B4-BE49-F238E27FC236}">
                <a16:creationId xmlns:a16="http://schemas.microsoft.com/office/drawing/2014/main" id="{1CB79201-79F7-9DC3-7F7E-7C692535EFD1}"/>
              </a:ext>
            </a:extLst>
          </p:cNvPr>
          <p:cNvSpPr/>
          <p:nvPr/>
        </p:nvSpPr>
        <p:spPr>
          <a:xfrm>
            <a:off x="983432" y="2590560"/>
            <a:ext cx="4941704" cy="2958631"/>
          </a:xfrm>
          <a:prstGeom prst="roundRect">
            <a:avLst>
              <a:gd name="adj" fmla="val 2850"/>
            </a:avLst>
          </a:prstGeom>
          <a:solidFill>
            <a:srgbClr val="FFF9FA"/>
          </a:solidFill>
          <a:ln w="9525">
            <a:noFill/>
          </a:ln>
          <a:effectLst>
            <a:outerShdw dist="38100" dir="2700000" algn="tl" rotWithShape="0">
              <a:srgbClr val="C9002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1332000" rIns="216000" bIns="0" numCol="1" spcCol="0" rtlCol="0" fromWordArt="0" anchor="t" anchorCtr="0" forceAA="0" compatLnSpc="1">
            <a:prstTxWarp prst="textNoShape">
              <a:avLst/>
            </a:prstTxWarp>
            <a:noAutofit/>
          </a:bodyPr>
          <a:lstStyle/>
          <a:p>
            <a:pPr marL="285750" indent="-285750">
              <a:lnSpc>
                <a:spcPct val="120000"/>
              </a:lnSpc>
              <a:buClr>
                <a:srgbClr val="C00000"/>
              </a:buClr>
              <a:buFont typeface="Wingdings" pitchFamily="2" charset="2"/>
              <a:buChar char="n"/>
              <a:defRPr/>
            </a:pPr>
            <a:r>
              <a:rPr kumimoji="1" lang="ja-JP" altLang="en-US" b="1" i="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マルチビューインタラクション</a:t>
            </a:r>
            <a:endParaRPr kumimoji="1" lang="en-US" altLang="ja-JP" b="1"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a:p>
            <a:pPr marL="285750" indent="-285750">
              <a:lnSpc>
                <a:spcPct val="120000"/>
              </a:lnSpc>
              <a:buClr>
                <a:srgbClr val="C00000"/>
              </a:buClr>
              <a:buFont typeface="Wingdings" pitchFamily="2" charset="2"/>
              <a:buChar char="n"/>
              <a:defRPr/>
            </a:pPr>
            <a:r>
              <a:rPr lang="ja-JP" altLang="en-US" b="1">
                <a:solidFill>
                  <a:schemeClr val="tx1">
                    <a:lumMod val="75000"/>
                    <a:lumOff val="25000"/>
                  </a:schemeClr>
                </a:solidFill>
                <a:latin typeface="メイリオ"/>
                <a:ea typeface="メイリオ"/>
              </a:rPr>
              <a:t>タップインタラクション</a:t>
            </a:r>
            <a:endParaRPr lang="en-US" altLang="ja-JP" b="1" dirty="0">
              <a:solidFill>
                <a:schemeClr val="tx1">
                  <a:lumMod val="75000"/>
                  <a:lumOff val="25000"/>
                </a:schemeClr>
              </a:solidFill>
              <a:latin typeface="メイリオ"/>
              <a:ea typeface="メイリオ"/>
            </a:endParaRPr>
          </a:p>
        </p:txBody>
      </p:sp>
      <p:sp>
        <p:nvSpPr>
          <p:cNvPr id="23" name="角丸四角形 22">
            <a:extLst>
              <a:ext uri="{FF2B5EF4-FFF2-40B4-BE49-F238E27FC236}">
                <a16:creationId xmlns:a16="http://schemas.microsoft.com/office/drawing/2014/main" id="{3CBFE327-88C7-0B91-4A3B-AF755DCCAFE3}"/>
              </a:ext>
            </a:extLst>
          </p:cNvPr>
          <p:cNvSpPr/>
          <p:nvPr/>
        </p:nvSpPr>
        <p:spPr>
          <a:xfrm>
            <a:off x="6270540" y="2590560"/>
            <a:ext cx="4941704" cy="2958631"/>
          </a:xfrm>
          <a:prstGeom prst="roundRect">
            <a:avLst>
              <a:gd name="adj" fmla="val 2850"/>
            </a:avLst>
          </a:prstGeom>
          <a:solidFill>
            <a:srgbClr val="FFF9FA"/>
          </a:solidFill>
          <a:ln w="9525">
            <a:noFill/>
          </a:ln>
          <a:effectLst>
            <a:outerShdw dist="38100" dir="2700000" algn="tl" rotWithShape="0">
              <a:srgbClr val="C9002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1332000" rIns="216000" bIns="0" numCol="1" spcCol="0" rtlCol="0" fromWordArt="0" anchor="t" anchorCtr="0" forceAA="0" compatLnSpc="1">
            <a:prstTxWarp prst="textNoShape">
              <a:avLst/>
            </a:prstTxWarp>
            <a:noAutofit/>
          </a:bodyPr>
          <a:lstStyle/>
          <a:p>
            <a:pPr marL="285750" indent="-285750">
              <a:lnSpc>
                <a:spcPct val="120000"/>
              </a:lnSpc>
              <a:buClr>
                <a:srgbClr val="C00000"/>
              </a:buClr>
              <a:buFont typeface="Wingdings" pitchFamily="2" charset="2"/>
              <a:buChar char="n"/>
              <a:defRPr/>
            </a:pPr>
            <a:r>
              <a:rPr kumimoji="1" lang="ja-JP" altLang="en-US" sz="1600" b="1" i="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マルチビューインタラクション</a:t>
            </a:r>
            <a:endParaRPr kumimoji="1" lang="en-US" altLang="ja-JP" sz="1600" b="1"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a:p>
            <a:pPr marL="285750" indent="-285750">
              <a:lnSpc>
                <a:spcPct val="120000"/>
              </a:lnSpc>
              <a:buClr>
                <a:srgbClr val="C00000"/>
              </a:buClr>
              <a:buFont typeface="Wingdings" pitchFamily="2" charset="2"/>
              <a:buChar char="n"/>
              <a:defRPr/>
            </a:pPr>
            <a:r>
              <a:rPr lang="ja-JP" altLang="en-US" sz="1600" b="1">
                <a:solidFill>
                  <a:schemeClr val="tx1">
                    <a:lumMod val="75000"/>
                    <a:lumOff val="25000"/>
                  </a:schemeClr>
                </a:solidFill>
                <a:latin typeface="メイリオ"/>
                <a:ea typeface="メイリオ"/>
              </a:rPr>
              <a:t>タップインタラクション</a:t>
            </a:r>
            <a:endParaRPr lang="en-US" altLang="ja-JP" sz="1600" b="1" dirty="0">
              <a:solidFill>
                <a:schemeClr val="tx1">
                  <a:lumMod val="75000"/>
                  <a:lumOff val="25000"/>
                </a:schemeClr>
              </a:solidFill>
              <a:latin typeface="メイリオ"/>
              <a:ea typeface="メイリオ"/>
            </a:endParaRPr>
          </a:p>
          <a:p>
            <a:pPr marL="285750" indent="-285750">
              <a:lnSpc>
                <a:spcPct val="120000"/>
              </a:lnSpc>
              <a:buClr>
                <a:srgbClr val="C00000"/>
              </a:buClr>
              <a:buFont typeface="Wingdings" pitchFamily="2" charset="2"/>
              <a:buChar char="n"/>
              <a:defRPr/>
            </a:pPr>
            <a:r>
              <a:rPr lang="ja-JP" altLang="en-US" sz="1600" b="1">
                <a:solidFill>
                  <a:schemeClr val="tx1">
                    <a:lumMod val="75000"/>
                    <a:lumOff val="25000"/>
                  </a:schemeClr>
                </a:solidFill>
                <a:latin typeface="メイリオ"/>
                <a:ea typeface="メイリオ"/>
              </a:rPr>
              <a:t>シェイクインタラクション</a:t>
            </a:r>
            <a:endParaRPr lang="en-US" altLang="ja-JP" sz="1600" b="1" dirty="0">
              <a:solidFill>
                <a:schemeClr val="tx1">
                  <a:lumMod val="75000"/>
                  <a:lumOff val="25000"/>
                </a:schemeClr>
              </a:solidFill>
              <a:latin typeface="メイリオ"/>
              <a:ea typeface="メイリオ"/>
            </a:endParaRPr>
          </a:p>
          <a:p>
            <a:pPr marL="285750" indent="-285750">
              <a:lnSpc>
                <a:spcPct val="120000"/>
              </a:lnSpc>
              <a:buClr>
                <a:srgbClr val="C00000"/>
              </a:buClr>
              <a:buFont typeface="Wingdings" pitchFamily="2" charset="2"/>
              <a:buChar char="n"/>
              <a:defRPr/>
            </a:pPr>
            <a:r>
              <a:rPr kumimoji="1" lang="ja-JP" altLang="en-US" sz="1600" b="1" i="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フェイス</a:t>
            </a:r>
            <a:r>
              <a:rPr kumimoji="1" lang="en-US" altLang="ja-JP" sz="1600" b="1"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AR</a:t>
            </a:r>
            <a:r>
              <a:rPr lang="ja-JP" altLang="en-US" sz="1600" b="1">
                <a:solidFill>
                  <a:schemeClr val="tx1">
                    <a:lumMod val="75000"/>
                    <a:lumOff val="25000"/>
                  </a:schemeClr>
                </a:solidFill>
                <a:latin typeface="メイリオ"/>
                <a:ea typeface="メイリオ"/>
              </a:rPr>
              <a:t>インタラクション</a:t>
            </a:r>
            <a:endParaRPr kumimoji="1" lang="ja-JP" altLang="en-US" sz="1400" b="0" i="0" u="none" strike="noStrike" kern="1200" cap="none" spc="0" normalizeH="0" baseline="0" noProof="0">
              <a:ln>
                <a:noFill/>
              </a:ln>
              <a:solidFill>
                <a:schemeClr val="tx1">
                  <a:lumMod val="75000"/>
                  <a:lumOff val="25000"/>
                </a:schemeClr>
              </a:solidFill>
              <a:effectLst/>
              <a:uLnTx/>
              <a:uFillTx/>
              <a:latin typeface="メイリオ"/>
              <a:ea typeface="メイリオ"/>
              <a:cs typeface="+mn-cs"/>
            </a:endParaRPr>
          </a:p>
        </p:txBody>
      </p:sp>
      <p:sp>
        <p:nvSpPr>
          <p:cNvPr id="10" name="テキスト プレースホルダー 9">
            <a:extLst>
              <a:ext uri="{FF2B5EF4-FFF2-40B4-BE49-F238E27FC236}">
                <a16:creationId xmlns:a16="http://schemas.microsoft.com/office/drawing/2014/main" id="{8253074F-D930-2398-BDE5-CB5DE692B73D}"/>
              </a:ext>
            </a:extLst>
          </p:cNvPr>
          <p:cNvSpPr>
            <a:spLocks noGrp="1"/>
          </p:cNvSpPr>
          <p:nvPr>
            <p:ph type="body" sz="quarter" idx="10"/>
          </p:nvPr>
        </p:nvSpPr>
        <p:spPr/>
        <p:txBody>
          <a:bodyPr>
            <a:normAutofit fontScale="85000" lnSpcReduction="20000"/>
          </a:bodyPr>
          <a:lstStyle/>
          <a:p>
            <a:pPr>
              <a:defRPr/>
            </a:pPr>
            <a:r>
              <a:rPr kumimoji="1" lang="ja-JP" altLang="en-US" sz="2800" b="1" i="0" u="none" strike="noStrike" kern="1200" cap="none" spc="0" normalizeH="0" baseline="0" noProof="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インタラクションの種類</a:t>
            </a:r>
            <a:endParaRPr kumimoji="1" lang="ja-JP" altLang="en-US" sz="2000" b="1" i="0" u="none" strike="noStrike" kern="1200" cap="none" spc="0" normalizeH="0" baseline="0" noProof="0">
              <a:ln>
                <a:noFill/>
              </a:ln>
              <a:solidFill>
                <a:srgbClr val="C9002C"/>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7" name="角丸四角形 16">
            <a:extLst>
              <a:ext uri="{FF2B5EF4-FFF2-40B4-BE49-F238E27FC236}">
                <a16:creationId xmlns:a16="http://schemas.microsoft.com/office/drawing/2014/main" id="{E84A7D68-6D6E-CD5C-71EA-261D9D011B94}"/>
              </a:ext>
            </a:extLst>
          </p:cNvPr>
          <p:cNvSpPr/>
          <p:nvPr/>
        </p:nvSpPr>
        <p:spPr>
          <a:xfrm>
            <a:off x="3332848" y="3033602"/>
            <a:ext cx="609141" cy="353943"/>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nSpc>
                <a:spcPct val="120000"/>
              </a:lnSpc>
            </a:pPr>
            <a:r>
              <a:rPr lang="en-US" altLang="ja-JP" sz="2000" b="1" dirty="0">
                <a:solidFill>
                  <a:srgbClr val="C9002C"/>
                </a:solidFill>
              </a:rPr>
              <a:t>PC</a:t>
            </a:r>
            <a:r>
              <a:rPr lang="ja-JP" altLang="en-US" sz="2000" b="1">
                <a:solidFill>
                  <a:srgbClr val="C9002C"/>
                </a:solidFill>
              </a:rPr>
              <a:t>版</a:t>
            </a:r>
            <a:endParaRPr lang="en-US" altLang="ja-JP" sz="2000" b="1" dirty="0">
              <a:solidFill>
                <a:srgbClr val="C9002C"/>
              </a:solidFill>
            </a:endParaRPr>
          </a:p>
        </p:txBody>
      </p:sp>
      <p:cxnSp>
        <p:nvCxnSpPr>
          <p:cNvPr id="21" name="直線コネクタ 20">
            <a:extLst>
              <a:ext uri="{FF2B5EF4-FFF2-40B4-BE49-F238E27FC236}">
                <a16:creationId xmlns:a16="http://schemas.microsoft.com/office/drawing/2014/main" id="{DEC6666C-BA99-096F-DC90-A75AEB9897EE}"/>
              </a:ext>
            </a:extLst>
          </p:cNvPr>
          <p:cNvCxnSpPr>
            <a:cxnSpLocks/>
          </p:cNvCxnSpPr>
          <p:nvPr/>
        </p:nvCxnSpPr>
        <p:spPr>
          <a:xfrm>
            <a:off x="1258040" y="3762017"/>
            <a:ext cx="4392488" cy="0"/>
          </a:xfrm>
          <a:prstGeom prst="line">
            <a:avLst/>
          </a:prstGeom>
          <a:ln w="22225">
            <a:solidFill>
              <a:srgbClr val="C9002C"/>
            </a:solidFill>
            <a:prstDash val="sysDot"/>
          </a:ln>
        </p:spPr>
        <p:style>
          <a:lnRef idx="1">
            <a:schemeClr val="accent1"/>
          </a:lnRef>
          <a:fillRef idx="0">
            <a:schemeClr val="accent1"/>
          </a:fillRef>
          <a:effectRef idx="0">
            <a:schemeClr val="accent1"/>
          </a:effectRef>
          <a:fontRef idx="minor">
            <a:schemeClr val="tx1"/>
          </a:fontRef>
        </p:style>
      </p:cxnSp>
      <p:sp>
        <p:nvSpPr>
          <p:cNvPr id="24" name="角丸四角形 23">
            <a:extLst>
              <a:ext uri="{FF2B5EF4-FFF2-40B4-BE49-F238E27FC236}">
                <a16:creationId xmlns:a16="http://schemas.microsoft.com/office/drawing/2014/main" id="{C57FF97A-24B4-F5CC-C136-06AE9FED4264}"/>
              </a:ext>
            </a:extLst>
          </p:cNvPr>
          <p:cNvSpPr/>
          <p:nvPr/>
        </p:nvSpPr>
        <p:spPr>
          <a:xfrm>
            <a:off x="8078362" y="3022523"/>
            <a:ext cx="2051844" cy="353943"/>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lvl="0">
              <a:lnSpc>
                <a:spcPct val="120000"/>
              </a:lnSpc>
            </a:pPr>
            <a:r>
              <a:rPr lang="ja-JP" altLang="en-US" sz="2000" b="1">
                <a:solidFill>
                  <a:srgbClr val="C9002C"/>
                </a:solidFill>
              </a:rPr>
              <a:t>スマートフォン版</a:t>
            </a:r>
            <a:endParaRPr lang="en-US" altLang="ja-JP" sz="1600" dirty="0">
              <a:solidFill>
                <a:srgbClr val="C9002C"/>
              </a:solidFill>
            </a:endParaRPr>
          </a:p>
        </p:txBody>
      </p:sp>
      <p:cxnSp>
        <p:nvCxnSpPr>
          <p:cNvPr id="26" name="直線コネクタ 25">
            <a:extLst>
              <a:ext uri="{FF2B5EF4-FFF2-40B4-BE49-F238E27FC236}">
                <a16:creationId xmlns:a16="http://schemas.microsoft.com/office/drawing/2014/main" id="{F5D2E492-F129-F399-75FC-E806633F4DC8}"/>
              </a:ext>
            </a:extLst>
          </p:cNvPr>
          <p:cNvCxnSpPr>
            <a:cxnSpLocks/>
          </p:cNvCxnSpPr>
          <p:nvPr/>
        </p:nvCxnSpPr>
        <p:spPr>
          <a:xfrm>
            <a:off x="6545148" y="3762017"/>
            <a:ext cx="4392488" cy="0"/>
          </a:xfrm>
          <a:prstGeom prst="line">
            <a:avLst/>
          </a:prstGeom>
          <a:ln w="22225">
            <a:solidFill>
              <a:srgbClr val="C9002C"/>
            </a:solidFill>
            <a:prstDash val="sysDot"/>
          </a:ln>
        </p:spPr>
        <p:style>
          <a:lnRef idx="1">
            <a:schemeClr val="accent1"/>
          </a:lnRef>
          <a:fillRef idx="0">
            <a:schemeClr val="accent1"/>
          </a:fillRef>
          <a:effectRef idx="0">
            <a:schemeClr val="accent1"/>
          </a:effectRef>
          <a:fontRef idx="minor">
            <a:schemeClr val="tx1"/>
          </a:fontRef>
        </p:style>
      </p:cxnSp>
      <p:sp>
        <p:nvSpPr>
          <p:cNvPr id="30" name="正方形/長方形 29">
            <a:extLst>
              <a:ext uri="{FF2B5EF4-FFF2-40B4-BE49-F238E27FC236}">
                <a16:creationId xmlns:a16="http://schemas.microsoft.com/office/drawing/2014/main" id="{CA6218C2-0831-A692-471B-3D2C9BAA34AC}"/>
              </a:ext>
            </a:extLst>
          </p:cNvPr>
          <p:cNvSpPr/>
          <p:nvPr/>
        </p:nvSpPr>
        <p:spPr>
          <a:xfrm>
            <a:off x="1671242" y="1297872"/>
            <a:ext cx="8778060" cy="743280"/>
          </a:xfrm>
          <a:prstGeom prst="rect">
            <a:avLst/>
          </a:prstGeom>
        </p:spPr>
        <p:txBody>
          <a:bodyPr wrap="square">
            <a:spAutoFit/>
          </a:bodyPr>
          <a:lstStyle/>
          <a:p>
            <a:pPr algn="ctr">
              <a:lnSpc>
                <a:spcPct val="120000"/>
              </a:lnSpc>
            </a:pPr>
            <a:r>
              <a:rPr lang="ja-JP" altLang="en-US">
                <a:latin typeface="+mn-ea"/>
              </a:rPr>
              <a:t>インタラクションは現状４種類あり、</a:t>
            </a:r>
            <a:endParaRPr lang="en-US" altLang="ja-JP" dirty="0">
              <a:latin typeface="+mn-ea"/>
            </a:endParaRPr>
          </a:p>
          <a:p>
            <a:pPr algn="ctr">
              <a:lnSpc>
                <a:spcPct val="120000"/>
              </a:lnSpc>
            </a:pPr>
            <a:r>
              <a:rPr lang="en-US" altLang="ja-JP" dirty="0">
                <a:latin typeface="+mn-ea"/>
              </a:rPr>
              <a:t>PC</a:t>
            </a:r>
            <a:r>
              <a:rPr lang="ja-JP" altLang="en-US">
                <a:latin typeface="+mn-ea"/>
              </a:rPr>
              <a:t>版、スマートフォン版で実施できるインタラクションは異なります。</a:t>
            </a:r>
            <a:endParaRPr lang="en-US" altLang="ja-JP" sz="1600" dirty="0">
              <a:latin typeface="+mn-ea"/>
            </a:endParaRPr>
          </a:p>
        </p:txBody>
      </p:sp>
      <p:grpSp>
        <p:nvGrpSpPr>
          <p:cNvPr id="32" name="グループ化 31">
            <a:extLst>
              <a:ext uri="{FF2B5EF4-FFF2-40B4-BE49-F238E27FC236}">
                <a16:creationId xmlns:a16="http://schemas.microsoft.com/office/drawing/2014/main" id="{03DA04FB-1357-12DF-BC08-84BF7E771E57}"/>
              </a:ext>
            </a:extLst>
          </p:cNvPr>
          <p:cNvGrpSpPr/>
          <p:nvPr/>
        </p:nvGrpSpPr>
        <p:grpSpPr>
          <a:xfrm>
            <a:off x="2440146" y="2839494"/>
            <a:ext cx="720000" cy="720000"/>
            <a:chOff x="7279035" y="155932"/>
            <a:chExt cx="720000" cy="720000"/>
          </a:xfrm>
        </p:grpSpPr>
        <p:sp>
          <p:nvSpPr>
            <p:cNvPr id="33" name="円/楕円 32">
              <a:extLst>
                <a:ext uri="{FF2B5EF4-FFF2-40B4-BE49-F238E27FC236}">
                  <a16:creationId xmlns:a16="http://schemas.microsoft.com/office/drawing/2014/main" id="{18DC6A96-3ED6-26AF-E0CF-706C9A38B086}"/>
                </a:ext>
              </a:extLst>
            </p:cNvPr>
            <p:cNvSpPr/>
            <p:nvPr/>
          </p:nvSpPr>
          <p:spPr>
            <a:xfrm>
              <a:off x="7279035" y="155932"/>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7" name="グラフィックス 36" descr="ノート PC 単色塗りつぶし">
              <a:extLst>
                <a:ext uri="{FF2B5EF4-FFF2-40B4-BE49-F238E27FC236}">
                  <a16:creationId xmlns:a16="http://schemas.microsoft.com/office/drawing/2014/main" id="{6BFE9607-5288-5B2F-89EE-2043DE1ED13D}"/>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441035" y="317932"/>
              <a:ext cx="396000" cy="396000"/>
            </a:xfrm>
            <a:prstGeom prst="rect">
              <a:avLst/>
            </a:prstGeom>
          </p:spPr>
        </p:pic>
      </p:grpSp>
      <p:grpSp>
        <p:nvGrpSpPr>
          <p:cNvPr id="38" name="グループ化 37">
            <a:extLst>
              <a:ext uri="{FF2B5EF4-FFF2-40B4-BE49-F238E27FC236}">
                <a16:creationId xmlns:a16="http://schemas.microsoft.com/office/drawing/2014/main" id="{BF1C000E-BB25-E636-5ACF-7F6169D95273}"/>
              </a:ext>
            </a:extLst>
          </p:cNvPr>
          <p:cNvGrpSpPr/>
          <p:nvPr/>
        </p:nvGrpSpPr>
        <p:grpSpPr>
          <a:xfrm>
            <a:off x="7185660" y="2850573"/>
            <a:ext cx="720000" cy="720000"/>
            <a:chOff x="6177344" y="2869729"/>
            <a:chExt cx="720000" cy="720000"/>
          </a:xfrm>
        </p:grpSpPr>
        <p:sp>
          <p:nvSpPr>
            <p:cNvPr id="47" name="円/楕円 46">
              <a:extLst>
                <a:ext uri="{FF2B5EF4-FFF2-40B4-BE49-F238E27FC236}">
                  <a16:creationId xmlns:a16="http://schemas.microsoft.com/office/drawing/2014/main" id="{8934BFBC-1BB8-237E-AFF9-F6DB1A800835}"/>
                </a:ext>
              </a:extLst>
            </p:cNvPr>
            <p:cNvSpPr/>
            <p:nvPr/>
          </p:nvSpPr>
          <p:spPr>
            <a:xfrm>
              <a:off x="6177344" y="2869729"/>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48" name="グラフィックス 47" descr="スマート フォン 単色塗りつぶし">
              <a:extLst>
                <a:ext uri="{FF2B5EF4-FFF2-40B4-BE49-F238E27FC236}">
                  <a16:creationId xmlns:a16="http://schemas.microsoft.com/office/drawing/2014/main" id="{14C7FB5F-164B-8B72-AC0A-E90E5BBDBF79}"/>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357344" y="3049729"/>
              <a:ext cx="360000" cy="360000"/>
            </a:xfrm>
            <a:prstGeom prst="rect">
              <a:avLst/>
            </a:prstGeom>
          </p:spPr>
        </p:pic>
      </p:grpSp>
      <p:sp>
        <p:nvSpPr>
          <p:cNvPr id="4" name="テキスト プレースホルダー 3">
            <a:extLst>
              <a:ext uri="{FF2B5EF4-FFF2-40B4-BE49-F238E27FC236}">
                <a16:creationId xmlns:a16="http://schemas.microsoft.com/office/drawing/2014/main" id="{EA2EBFD2-F964-93F6-ED26-F2EEEE3C52D6}"/>
              </a:ext>
            </a:extLst>
          </p:cNvPr>
          <p:cNvSpPr>
            <a:spLocks noGrp="1"/>
          </p:cNvSpPr>
          <p:nvPr>
            <p:ph type="body" sz="quarter" idx="12"/>
          </p:nvPr>
        </p:nvSpPr>
        <p:spPr>
          <a:xfrm>
            <a:off x="600427" y="78666"/>
            <a:ext cx="431274" cy="410840"/>
          </a:xfrm>
        </p:spPr>
        <p:txBody>
          <a:bodyPr/>
          <a:lstStyle/>
          <a:p>
            <a:r>
              <a:rPr lang="ja-JP" altLang="en-US" dirty="0"/>
              <a:t>商品概要</a:t>
            </a:r>
          </a:p>
        </p:txBody>
      </p:sp>
      <p:pic>
        <p:nvPicPr>
          <p:cNvPr id="6" name="図プレースホルダー 6" descr="アイコン&#10;&#10;自動的に生成された説明">
            <a:extLst>
              <a:ext uri="{FF2B5EF4-FFF2-40B4-BE49-F238E27FC236}">
                <a16:creationId xmlns:a16="http://schemas.microsoft.com/office/drawing/2014/main" id="{113B19AE-BA6D-5B53-02DD-0BA36B986A5D}"/>
              </a:ext>
            </a:extLst>
          </p:cNvPr>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a:stretch>
            <a:fillRect/>
          </a:stretch>
        </p:blipFill>
        <p:spPr>
          <a:xfrm>
            <a:off x="56609" y="31805"/>
            <a:ext cx="498782" cy="497680"/>
          </a:xfrm>
        </p:spPr>
      </p:pic>
    </p:spTree>
    <p:extLst>
      <p:ext uri="{BB962C8B-B14F-4D97-AF65-F5344CB8AC3E}">
        <p14:creationId xmlns:p14="http://schemas.microsoft.com/office/powerpoint/2010/main" val="2016469989"/>
      </p:ext>
    </p:extLst>
  </p:cSld>
  <p:clrMapOvr>
    <a:masterClrMapping/>
  </p:clrMapOvr>
</p:sld>
</file>

<file path=ppt/theme/theme1.xml><?xml version="1.0" encoding="utf-8"?>
<a:theme xmlns:a="http://schemas.openxmlformats.org/drawingml/2006/main" name="表紙">
  <a:themeElements>
    <a:clrScheme name="Yahoo!広告テンプレート">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19741</TotalTime>
  <Words>5971</Words>
  <Application>Microsoft Office PowerPoint</Application>
  <PresentationFormat>ワイド画面</PresentationFormat>
  <Paragraphs>664</Paragraphs>
  <Slides>36</Slides>
  <Notes>8</Notes>
  <HiddenSlides>0</HiddenSlides>
  <MMClips>0</MMClips>
  <ScaleCrop>false</ScaleCrop>
  <HeadingPairs>
    <vt:vector size="6" baseType="variant">
      <vt:variant>
        <vt:lpstr>使用されているフォント</vt:lpstr>
      </vt:variant>
      <vt:variant>
        <vt:i4>9</vt:i4>
      </vt:variant>
      <vt:variant>
        <vt:lpstr>テーマ</vt:lpstr>
      </vt:variant>
      <vt:variant>
        <vt:i4>1</vt:i4>
      </vt:variant>
      <vt:variant>
        <vt:lpstr>スライド タイトル</vt:lpstr>
      </vt:variant>
      <vt:variant>
        <vt:i4>36</vt:i4>
      </vt:variant>
    </vt:vector>
  </HeadingPairs>
  <TitlesOfParts>
    <vt:vector size="46" baseType="lpstr">
      <vt:lpstr>メイリオ</vt:lpstr>
      <vt:lpstr>メイリオ</vt:lpstr>
      <vt:lpstr>Yu Gothic</vt:lpstr>
      <vt:lpstr>Yu Gothic</vt:lpstr>
      <vt:lpstr>Yu Gothic Medium</vt:lpstr>
      <vt:lpstr>Arial</vt:lpstr>
      <vt:lpstr>Calibri</vt:lpstr>
      <vt:lpstr>Segoe UI</vt:lpstr>
      <vt:lpstr>Wingdings</vt:lpstr>
      <vt:lpstr>表紙</vt:lpstr>
      <vt:lpstr>ディスプレイ広告 【予約型 】 クリエイティブ企画</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宮崎 佐津紀</cp:lastModifiedBy>
  <cp:revision>510</cp:revision>
  <dcterms:created xsi:type="dcterms:W3CDTF">2020-02-26T07:28:11Z</dcterms:created>
  <dcterms:modified xsi:type="dcterms:W3CDTF">2023-04-10T10:11:40Z</dcterms:modified>
  <cp:category/>
</cp:coreProperties>
</file>