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30" r:id="rId2"/>
    <p:sldMasterId id="2147483842" r:id="rId3"/>
  </p:sldMasterIdLst>
  <p:notesMasterIdLst>
    <p:notesMasterId r:id="rId40"/>
  </p:notesMasterIdLst>
  <p:sldIdLst>
    <p:sldId id="572" r:id="rId4"/>
    <p:sldId id="553" r:id="rId5"/>
    <p:sldId id="573" r:id="rId6"/>
    <p:sldId id="568" r:id="rId7"/>
    <p:sldId id="574" r:id="rId8"/>
    <p:sldId id="459" r:id="rId9"/>
    <p:sldId id="462" r:id="rId10"/>
    <p:sldId id="437" r:id="rId11"/>
    <p:sldId id="446" r:id="rId12"/>
    <p:sldId id="451" r:id="rId13"/>
    <p:sldId id="454" r:id="rId14"/>
    <p:sldId id="455" r:id="rId15"/>
    <p:sldId id="456" r:id="rId16"/>
    <p:sldId id="457" r:id="rId17"/>
    <p:sldId id="569" r:id="rId18"/>
    <p:sldId id="575" r:id="rId19"/>
    <p:sldId id="460" r:id="rId20"/>
    <p:sldId id="552" r:id="rId21"/>
    <p:sldId id="576" r:id="rId22"/>
    <p:sldId id="555" r:id="rId23"/>
    <p:sldId id="556" r:id="rId24"/>
    <p:sldId id="577" r:id="rId25"/>
    <p:sldId id="558" r:id="rId26"/>
    <p:sldId id="559" r:id="rId27"/>
    <p:sldId id="538" r:id="rId28"/>
    <p:sldId id="540" r:id="rId29"/>
    <p:sldId id="539" r:id="rId30"/>
    <p:sldId id="373" r:id="rId31"/>
    <p:sldId id="571" r:id="rId32"/>
    <p:sldId id="561" r:id="rId33"/>
    <p:sldId id="562" r:id="rId34"/>
    <p:sldId id="563" r:id="rId35"/>
    <p:sldId id="564" r:id="rId36"/>
    <p:sldId id="565" r:id="rId37"/>
    <p:sldId id="570" r:id="rId38"/>
    <p:sldId id="512" r:id="rId3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9999"/>
    <a:srgbClr val="EBEBEB"/>
    <a:srgbClr val="F5F5F5"/>
    <a:srgbClr val="FFFFFF"/>
    <a:srgbClr val="FCEDED"/>
    <a:srgbClr val="FFDBDB"/>
    <a:srgbClr val="C9002C"/>
    <a:srgbClr val="DEDEDE"/>
    <a:srgbClr val="EFEFEF"/>
    <a:srgbClr val="E89E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55AC7C-70B8-4260-B0D3-0295FCB60B36}" v="10" dt="2023-10-20T05:17:29.61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5166" autoAdjust="0"/>
    <p:restoredTop sz="96277" autoAdjust="0"/>
  </p:normalViewPr>
  <p:slideViewPr>
    <p:cSldViewPr snapToGrid="0">
      <p:cViewPr varScale="1">
        <p:scale>
          <a:sx n="106" d="100"/>
          <a:sy n="106" d="100"/>
        </p:scale>
        <p:origin x="576" y="96"/>
      </p:cViewPr>
      <p:guideLst/>
    </p:cSldViewPr>
  </p:slideViewPr>
  <p:outlineViewPr>
    <p:cViewPr>
      <p:scale>
        <a:sx n="33" d="100"/>
        <a:sy n="33" d="100"/>
      </p:scale>
      <p:origin x="0" y="0"/>
    </p:cViewPr>
  </p:outlineViewPr>
  <p:notesTextViewPr>
    <p:cViewPr>
      <p:scale>
        <a:sx n="240" d="100"/>
        <a:sy n="240" d="100"/>
      </p:scale>
      <p:origin x="0" y="0"/>
    </p:cViewPr>
  </p:notesTextViewPr>
  <p:notesViewPr>
    <p:cSldViewPr snapToGrid="0">
      <p:cViewPr varScale="1">
        <p:scale>
          <a:sx n="75" d="100"/>
          <a:sy n="75" d="100"/>
        </p:scale>
        <p:origin x="2840" y="6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microsoft.com/office/2015/10/relationships/revisionInfo" Target="revisionInfo.xml"/><Relationship Id="rId20" Type="http://schemas.openxmlformats.org/officeDocument/2006/relationships/slide" Target="slides/slide17.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yazak" userId="7815101345_tp_box_2" providerId="OAuth2" clId="{4A8A2376-AC53-4CDE-88BF-A163F75A08D4}"/>
    <pc:docChg chg="undo custSel modSld modMainMaster">
      <pc:chgData name="smiyazak" userId="7815101345_tp_box_2" providerId="OAuth2" clId="{4A8A2376-AC53-4CDE-88BF-A163F75A08D4}" dt="2023-08-14T02:38:25.808" v="100" actId="20577"/>
      <pc:docMkLst>
        <pc:docMk/>
      </pc:docMkLst>
      <pc:sldChg chg="modSp mod">
        <pc:chgData name="smiyazak" userId="7815101345_tp_box_2" providerId="OAuth2" clId="{4A8A2376-AC53-4CDE-88BF-A163F75A08D4}" dt="2023-08-14T02:38:25.808" v="100" actId="20577"/>
        <pc:sldMkLst>
          <pc:docMk/>
          <pc:sldMk cId="3763077018" sldId="568"/>
        </pc:sldMkLst>
        <pc:spChg chg="mod">
          <ac:chgData name="smiyazak" userId="7815101345_tp_box_2" providerId="OAuth2" clId="{4A8A2376-AC53-4CDE-88BF-A163F75A08D4}" dt="2023-08-14T02:38:25.808" v="100" actId="20577"/>
          <ac:spMkLst>
            <pc:docMk/>
            <pc:sldMk cId="3763077018" sldId="568"/>
            <ac:spMk id="2" creationId="{C755DDC7-1962-58DA-7155-F708E48B2473}"/>
          </ac:spMkLst>
        </pc:spChg>
        <pc:spChg chg="mod">
          <ac:chgData name="smiyazak" userId="7815101345_tp_box_2" providerId="OAuth2" clId="{4A8A2376-AC53-4CDE-88BF-A163F75A08D4}" dt="2023-08-04T09:27:21.074" v="66" actId="20577"/>
          <ac:spMkLst>
            <pc:docMk/>
            <pc:sldMk cId="3763077018" sldId="568"/>
            <ac:spMk id="5" creationId="{B9E27116-D33B-5D66-1BDE-0BC2D7C60D16}"/>
          </ac:spMkLst>
        </pc:spChg>
        <pc:spChg chg="mod">
          <ac:chgData name="smiyazak" userId="7815101345_tp_box_2" providerId="OAuth2" clId="{4A8A2376-AC53-4CDE-88BF-A163F75A08D4}" dt="2023-08-14T02:38:21.682" v="89" actId="20577"/>
          <ac:spMkLst>
            <pc:docMk/>
            <pc:sldMk cId="3763077018" sldId="568"/>
            <ac:spMk id="7" creationId="{885207DA-0178-F524-9243-A860F2D9F0B9}"/>
          </ac:spMkLst>
        </pc:spChg>
      </pc:sldChg>
      <pc:sldChg chg="modSp mod">
        <pc:chgData name="smiyazak" userId="7815101345_tp_box_2" providerId="OAuth2" clId="{4A8A2376-AC53-4CDE-88BF-A163F75A08D4}" dt="2023-08-04T09:25:14.341" v="48" actId="108"/>
        <pc:sldMkLst>
          <pc:docMk/>
          <pc:sldMk cId="541866454" sldId="571"/>
        </pc:sldMkLst>
        <pc:spChg chg="mod">
          <ac:chgData name="smiyazak" userId="7815101345_tp_box_2" providerId="OAuth2" clId="{4A8A2376-AC53-4CDE-88BF-A163F75A08D4}" dt="2023-08-04T09:25:14.341" v="48" actId="108"/>
          <ac:spMkLst>
            <pc:docMk/>
            <pc:sldMk cId="541866454" sldId="571"/>
            <ac:spMk id="5" creationId="{45E8B8D4-1AC4-17A7-41AC-BF65031C624D}"/>
          </ac:spMkLst>
        </pc:spChg>
      </pc:sldChg>
      <pc:sldMasterChg chg="modSldLayout">
        <pc:chgData name="smiyazak" userId="7815101345_tp_box_2" providerId="OAuth2" clId="{4A8A2376-AC53-4CDE-88BF-A163F75A08D4}" dt="2023-08-04T09:29:52.562" v="78" actId="20577"/>
        <pc:sldMasterMkLst>
          <pc:docMk/>
          <pc:sldMasterMk cId="3053173605" sldId="2147483842"/>
        </pc:sldMasterMkLst>
        <pc:sldLayoutChg chg="modSp mod">
          <pc:chgData name="smiyazak" userId="7815101345_tp_box_2" providerId="OAuth2" clId="{4A8A2376-AC53-4CDE-88BF-A163F75A08D4}" dt="2023-08-04T09:29:52.562" v="78" actId="20577"/>
          <pc:sldLayoutMkLst>
            <pc:docMk/>
            <pc:sldMasterMk cId="3053173605" sldId="2147483842"/>
            <pc:sldLayoutMk cId="3542672007" sldId="2147483844"/>
          </pc:sldLayoutMkLst>
          <pc:spChg chg="mod">
            <ac:chgData name="smiyazak" userId="7815101345_tp_box_2" providerId="OAuth2" clId="{4A8A2376-AC53-4CDE-88BF-A163F75A08D4}" dt="2023-08-04T09:29:52.562" v="78" actId="20577"/>
            <ac:spMkLst>
              <pc:docMk/>
              <pc:sldMasterMk cId="3053173605" sldId="2147483842"/>
              <pc:sldLayoutMk cId="3542672007" sldId="2147483844"/>
              <ac:spMk id="3" creationId="{0069EE62-ADEB-61F9-DCD7-56CAED516C07}"/>
            </ac:spMkLst>
          </pc:spChg>
        </pc:sldLayoutChg>
      </pc:sldMasterChg>
    </pc:docChg>
  </pc:docChgLst>
  <pc:docChgLst>
    <pc:chgData name="平野 武" userId="3cfe3d63-3e2d-444e-9c54-10e92370b90a" providerId="ADAL" clId="{1755AC7C-70B8-4260-B0D3-0295FCB60B36}"/>
    <pc:docChg chg="undo redo custSel modSld modMainMaster">
      <pc:chgData name="平野 武" userId="3cfe3d63-3e2d-444e-9c54-10e92370b90a" providerId="ADAL" clId="{1755AC7C-70B8-4260-B0D3-0295FCB60B36}" dt="2023-10-20T09:19:53.768" v="39" actId="20577"/>
      <pc:docMkLst>
        <pc:docMk/>
      </pc:docMkLst>
      <pc:sldChg chg="modSp">
        <pc:chgData name="平野 武" userId="3cfe3d63-3e2d-444e-9c54-10e92370b90a" providerId="ADAL" clId="{1755AC7C-70B8-4260-B0D3-0295FCB60B36}" dt="2023-10-20T05:17:29.616" v="37"/>
        <pc:sldMkLst>
          <pc:docMk/>
          <pc:sldMk cId="324829952" sldId="539"/>
        </pc:sldMkLst>
        <pc:spChg chg="mod">
          <ac:chgData name="平野 武" userId="3cfe3d63-3e2d-444e-9c54-10e92370b90a" providerId="ADAL" clId="{1755AC7C-70B8-4260-B0D3-0295FCB60B36}" dt="2023-10-20T05:17:29.616" v="37"/>
          <ac:spMkLst>
            <pc:docMk/>
            <pc:sldMk cId="324829952" sldId="539"/>
            <ac:spMk id="25" creationId="{46B65295-1B4B-4499-8F81-075D6F8C0E6C}"/>
          </ac:spMkLst>
        </pc:spChg>
        <pc:spChg chg="mod">
          <ac:chgData name="平野 武" userId="3cfe3d63-3e2d-444e-9c54-10e92370b90a" providerId="ADAL" clId="{1755AC7C-70B8-4260-B0D3-0295FCB60B36}" dt="2023-10-20T05:17:29.616" v="37"/>
          <ac:spMkLst>
            <pc:docMk/>
            <pc:sldMk cId="324829952" sldId="539"/>
            <ac:spMk id="27" creationId="{4224FD47-54D9-2C9A-4DAB-5CD75DADCB19}"/>
          </ac:spMkLst>
        </pc:spChg>
        <pc:spChg chg="mod">
          <ac:chgData name="平野 武" userId="3cfe3d63-3e2d-444e-9c54-10e92370b90a" providerId="ADAL" clId="{1755AC7C-70B8-4260-B0D3-0295FCB60B36}" dt="2023-10-20T05:17:29.616" v="37"/>
          <ac:spMkLst>
            <pc:docMk/>
            <pc:sldMk cId="324829952" sldId="539"/>
            <ac:spMk id="30" creationId="{B4354CD7-8EC9-79E3-CD80-4CBC0EC02E69}"/>
          </ac:spMkLst>
        </pc:spChg>
      </pc:sldChg>
      <pc:sldChg chg="modSp">
        <pc:chgData name="平野 武" userId="3cfe3d63-3e2d-444e-9c54-10e92370b90a" providerId="ADAL" clId="{1755AC7C-70B8-4260-B0D3-0295FCB60B36}" dt="2023-10-20T05:17:29.616" v="37"/>
        <pc:sldMkLst>
          <pc:docMk/>
          <pc:sldMk cId="1047207949" sldId="555"/>
        </pc:sldMkLst>
        <pc:graphicFrameChg chg="mod">
          <ac:chgData name="平野 武" userId="3cfe3d63-3e2d-444e-9c54-10e92370b90a" providerId="ADAL" clId="{1755AC7C-70B8-4260-B0D3-0295FCB60B36}" dt="2023-10-20T05:17:29.616" v="37"/>
          <ac:graphicFrameMkLst>
            <pc:docMk/>
            <pc:sldMk cId="1047207949" sldId="555"/>
            <ac:graphicFrameMk id="3" creationId="{27CAD8F9-575C-4091-5D97-6D652FF5D0E1}"/>
          </ac:graphicFrameMkLst>
        </pc:graphicFrameChg>
      </pc:sldChg>
      <pc:sldChg chg="modSp">
        <pc:chgData name="平野 武" userId="3cfe3d63-3e2d-444e-9c54-10e92370b90a" providerId="ADAL" clId="{1755AC7C-70B8-4260-B0D3-0295FCB60B36}" dt="2023-10-20T05:17:29.616" v="37"/>
        <pc:sldMkLst>
          <pc:docMk/>
          <pc:sldMk cId="1713854212" sldId="562"/>
        </pc:sldMkLst>
        <pc:spChg chg="mod">
          <ac:chgData name="平野 武" userId="3cfe3d63-3e2d-444e-9c54-10e92370b90a" providerId="ADAL" clId="{1755AC7C-70B8-4260-B0D3-0295FCB60B36}" dt="2023-10-20T05:17:29.616" v="37"/>
          <ac:spMkLst>
            <pc:docMk/>
            <pc:sldMk cId="1713854212" sldId="562"/>
            <ac:spMk id="5" creationId="{E2799D65-7DD4-B4F7-4600-D6AD5963B084}"/>
          </ac:spMkLst>
        </pc:spChg>
      </pc:sldChg>
      <pc:sldMasterChg chg="addSp delSp modSp mod modSldLayout">
        <pc:chgData name="平野 武" userId="3cfe3d63-3e2d-444e-9c54-10e92370b90a" providerId="ADAL" clId="{1755AC7C-70B8-4260-B0D3-0295FCB60B36}" dt="2023-10-20T05:17:29.616" v="37"/>
        <pc:sldMasterMkLst>
          <pc:docMk/>
          <pc:sldMasterMk cId="0" sldId="2147483648"/>
        </pc:sldMasterMkLst>
        <pc:spChg chg="add del mod">
          <ac:chgData name="平野 武" userId="3cfe3d63-3e2d-444e-9c54-10e92370b90a" providerId="ADAL" clId="{1755AC7C-70B8-4260-B0D3-0295FCB60B36}" dt="2023-10-20T04:49:35.047" v="14"/>
          <ac:spMkLst>
            <pc:docMk/>
            <pc:sldMasterMk cId="0" sldId="2147483648"/>
            <ac:spMk id="2" creationId="{F854B57B-A45B-6D17-283C-934F5D9C6479}"/>
          </ac:spMkLst>
        </pc:spChg>
        <pc:spChg chg="add del mod">
          <ac:chgData name="平野 武" userId="3cfe3d63-3e2d-444e-9c54-10e92370b90a" providerId="ADAL" clId="{1755AC7C-70B8-4260-B0D3-0295FCB60B36}" dt="2023-10-20T04:49:38.144" v="16"/>
          <ac:spMkLst>
            <pc:docMk/>
            <pc:sldMasterMk cId="0" sldId="2147483648"/>
            <ac:spMk id="3" creationId="{799134DC-3936-A73D-A4FF-A0FDB2D10B94}"/>
          </ac:spMkLst>
        </pc:spChg>
        <pc:spChg chg="add mod">
          <ac:chgData name="平野 武" userId="3cfe3d63-3e2d-444e-9c54-10e92370b90a" providerId="ADAL" clId="{1755AC7C-70B8-4260-B0D3-0295FCB60B36}" dt="2023-10-20T04:49:59.105" v="20"/>
          <ac:spMkLst>
            <pc:docMk/>
            <pc:sldMasterMk cId="0" sldId="2147483648"/>
            <ac:spMk id="4" creationId="{58FC4211-EEF9-AC54-FC17-177149A02A07}"/>
          </ac:spMkLst>
        </pc:spChg>
        <pc:spChg chg="add del">
          <ac:chgData name="平野 武" userId="3cfe3d63-3e2d-444e-9c54-10e92370b90a" providerId="ADAL" clId="{1755AC7C-70B8-4260-B0D3-0295FCB60B36}" dt="2023-10-20T04:49:58.734" v="19" actId="478"/>
          <ac:spMkLst>
            <pc:docMk/>
            <pc:sldMasterMk cId="0" sldId="2147483648"/>
            <ac:spMk id="6" creationId="{DA5F064D-500A-D53F-F981-BE9192470EA0}"/>
          </ac:spMkLst>
        </pc:spChg>
        <pc:sldLayoutChg chg="modSp mod">
          <pc:chgData name="平野 武" userId="3cfe3d63-3e2d-444e-9c54-10e92370b90a" providerId="ADAL" clId="{1755AC7C-70B8-4260-B0D3-0295FCB60B36}" dt="2023-10-20T05:17:29.616" v="37"/>
          <pc:sldLayoutMkLst>
            <pc:docMk/>
            <pc:sldMasterMk cId="0" sldId="2147483648"/>
            <pc:sldLayoutMk cId="3380549996" sldId="2147483817"/>
          </pc:sldLayoutMkLst>
          <pc:spChg chg="mod">
            <ac:chgData name="平野 武" userId="3cfe3d63-3e2d-444e-9c54-10e92370b90a" providerId="ADAL" clId="{1755AC7C-70B8-4260-B0D3-0295FCB60B36}" dt="2023-10-20T05:17:29.616" v="37"/>
            <ac:spMkLst>
              <pc:docMk/>
              <pc:sldMasterMk cId="0" sldId="2147483648"/>
              <pc:sldLayoutMk cId="3380549996" sldId="2147483817"/>
              <ac:spMk id="21" creationId="{116F5961-C18F-42AF-D19D-419542BE9F88}"/>
            </ac:spMkLst>
          </pc:spChg>
        </pc:sldLayoutChg>
        <pc:sldLayoutChg chg="modSp mod">
          <pc:chgData name="平野 武" userId="3cfe3d63-3e2d-444e-9c54-10e92370b90a" providerId="ADAL" clId="{1755AC7C-70B8-4260-B0D3-0295FCB60B36}" dt="2023-10-20T05:03:37.754" v="30"/>
          <pc:sldLayoutMkLst>
            <pc:docMk/>
            <pc:sldMasterMk cId="0" sldId="2147483648"/>
            <pc:sldLayoutMk cId="3869427923" sldId="2147483819"/>
          </pc:sldLayoutMkLst>
          <pc:spChg chg="mod">
            <ac:chgData name="平野 武" userId="3cfe3d63-3e2d-444e-9c54-10e92370b90a" providerId="ADAL" clId="{1755AC7C-70B8-4260-B0D3-0295FCB60B36}" dt="2023-10-20T05:03:37.754" v="30"/>
            <ac:spMkLst>
              <pc:docMk/>
              <pc:sldMasterMk cId="0" sldId="2147483648"/>
              <pc:sldLayoutMk cId="3869427923" sldId="2147483819"/>
              <ac:spMk id="2" creationId="{FA7D9F68-D74C-CD2C-7578-01F7F3D3BB29}"/>
            </ac:spMkLst>
          </pc:spChg>
        </pc:sldLayoutChg>
      </pc:sldMasterChg>
      <pc:sldMasterChg chg="modSp">
        <pc:chgData name="平野 武" userId="3cfe3d63-3e2d-444e-9c54-10e92370b90a" providerId="ADAL" clId="{1755AC7C-70B8-4260-B0D3-0295FCB60B36}" dt="2023-10-20T04:58:54.925" v="24" actId="735"/>
        <pc:sldMasterMkLst>
          <pc:docMk/>
          <pc:sldMasterMk cId="3532079324" sldId="2147483830"/>
        </pc:sldMasterMkLst>
      </pc:sldMasterChg>
      <pc:sldMasterChg chg="addSp delSp modSp mod modSldLayout">
        <pc:chgData name="平野 武" userId="3cfe3d63-3e2d-444e-9c54-10e92370b90a" providerId="ADAL" clId="{1755AC7C-70B8-4260-B0D3-0295FCB60B36}" dt="2023-10-20T09:19:53.768" v="39" actId="20577"/>
        <pc:sldMasterMkLst>
          <pc:docMk/>
          <pc:sldMasterMk cId="3053173605" sldId="2147483842"/>
        </pc:sldMasterMkLst>
        <pc:spChg chg="del">
          <ac:chgData name="平野 武" userId="3cfe3d63-3e2d-444e-9c54-10e92370b90a" providerId="ADAL" clId="{1755AC7C-70B8-4260-B0D3-0295FCB60B36}" dt="2023-10-20T04:58:42.114" v="21" actId="478"/>
          <ac:spMkLst>
            <pc:docMk/>
            <pc:sldMasterMk cId="3053173605" sldId="2147483842"/>
            <ac:spMk id="4" creationId="{9F1FFDE9-DDE8-1EA9-DDCE-28F41E161838}"/>
          </ac:spMkLst>
        </pc:spChg>
        <pc:spChg chg="add del">
          <ac:chgData name="平野 武" userId="3cfe3d63-3e2d-444e-9c54-10e92370b90a" providerId="ADAL" clId="{1755AC7C-70B8-4260-B0D3-0295FCB60B36}" dt="2023-10-20T04:58:45.486" v="23" actId="22"/>
          <ac:spMkLst>
            <pc:docMk/>
            <pc:sldMasterMk cId="3053173605" sldId="2147483842"/>
            <ac:spMk id="5" creationId="{5D252EF0-D89F-5DE6-07CF-C51916C68D21}"/>
          </ac:spMkLst>
        </pc:spChg>
        <pc:spChg chg="add mod">
          <ac:chgData name="平野 武" userId="3cfe3d63-3e2d-444e-9c54-10e92370b90a" providerId="ADAL" clId="{1755AC7C-70B8-4260-B0D3-0295FCB60B36}" dt="2023-10-20T04:58:58.035" v="25"/>
          <ac:spMkLst>
            <pc:docMk/>
            <pc:sldMasterMk cId="3053173605" sldId="2147483842"/>
            <ac:spMk id="6" creationId="{4F2693BF-7084-DF1D-C0AA-1F13A466299A}"/>
          </ac:spMkLst>
        </pc:spChg>
        <pc:sldLayoutChg chg="addSp delSp modSp mod">
          <pc:chgData name="平野 武" userId="3cfe3d63-3e2d-444e-9c54-10e92370b90a" providerId="ADAL" clId="{1755AC7C-70B8-4260-B0D3-0295FCB60B36}" dt="2023-10-20T09:19:53.768" v="39" actId="20577"/>
          <pc:sldLayoutMkLst>
            <pc:docMk/>
            <pc:sldMasterMk cId="3053173605" sldId="2147483842"/>
            <pc:sldLayoutMk cId="3542672007" sldId="2147483844"/>
          </pc:sldLayoutMkLst>
          <pc:spChg chg="add mod">
            <ac:chgData name="平野 武" userId="3cfe3d63-3e2d-444e-9c54-10e92370b90a" providerId="ADAL" clId="{1755AC7C-70B8-4260-B0D3-0295FCB60B36}" dt="2023-10-20T09:19:53.768" v="39" actId="20577"/>
            <ac:spMkLst>
              <pc:docMk/>
              <pc:sldMasterMk cId="3053173605" sldId="2147483842"/>
              <pc:sldLayoutMk cId="3542672007" sldId="2147483844"/>
              <ac:spMk id="2" creationId="{2611985E-5E1C-3726-7C37-4D71E03898CB}"/>
            </ac:spMkLst>
          </pc:spChg>
          <pc:spChg chg="del">
            <ac:chgData name="平野 武" userId="3cfe3d63-3e2d-444e-9c54-10e92370b90a" providerId="ADAL" clId="{1755AC7C-70B8-4260-B0D3-0295FCB60B36}" dt="2023-10-20T03:30:18.269" v="0" actId="478"/>
            <ac:spMkLst>
              <pc:docMk/>
              <pc:sldMasterMk cId="3053173605" sldId="2147483842"/>
              <pc:sldLayoutMk cId="3542672007" sldId="2147483844"/>
              <ac:spMk id="3" creationId="{0069EE62-ADEB-61F9-DCD7-56CAED516C07}"/>
            </ac:spMkLst>
          </pc:spChg>
          <pc:spChg chg="del">
            <ac:chgData name="平野 武" userId="3cfe3d63-3e2d-444e-9c54-10e92370b90a" providerId="ADAL" clId="{1755AC7C-70B8-4260-B0D3-0295FCB60B36}" dt="2023-10-20T03:30:21.520" v="1" actId="478"/>
            <ac:spMkLst>
              <pc:docMk/>
              <pc:sldMasterMk cId="3053173605" sldId="2147483842"/>
              <pc:sldLayoutMk cId="3542672007" sldId="2147483844"/>
              <ac:spMk id="7" creationId="{7131FC74-87D4-E119-DEA4-BC8F27B2604B}"/>
            </ac:spMkLst>
          </pc:spChg>
          <pc:spChg chg="add mod">
            <ac:chgData name="平野 武" userId="3cfe3d63-3e2d-444e-9c54-10e92370b90a" providerId="ADAL" clId="{1755AC7C-70B8-4260-B0D3-0295FCB60B36}" dt="2023-10-20T03:30:21.969" v="2"/>
            <ac:spMkLst>
              <pc:docMk/>
              <pc:sldMasterMk cId="3053173605" sldId="2147483842"/>
              <pc:sldLayoutMk cId="3542672007" sldId="2147483844"/>
              <ac:spMk id="11" creationId="{62BF2596-9C45-965E-C263-D0609985ED0D}"/>
            </ac:spMkLst>
          </pc:spChg>
        </pc:sldLayoutChg>
        <pc:sldLayoutChg chg="addSp delSp modSp mod">
          <pc:chgData name="平野 武" userId="3cfe3d63-3e2d-444e-9c54-10e92370b90a" providerId="ADAL" clId="{1755AC7C-70B8-4260-B0D3-0295FCB60B36}" dt="2023-10-20T04:48:31.494" v="12"/>
          <pc:sldLayoutMkLst>
            <pc:docMk/>
            <pc:sldMasterMk cId="3053173605" sldId="2147483842"/>
            <pc:sldLayoutMk cId="785388624" sldId="2147483846"/>
          </pc:sldLayoutMkLst>
          <pc:spChg chg="add mod">
            <ac:chgData name="平野 武" userId="3cfe3d63-3e2d-444e-9c54-10e92370b90a" providerId="ADAL" clId="{1755AC7C-70B8-4260-B0D3-0295FCB60B36}" dt="2023-10-20T04:48:31.494" v="12"/>
            <ac:spMkLst>
              <pc:docMk/>
              <pc:sldMasterMk cId="3053173605" sldId="2147483842"/>
              <pc:sldLayoutMk cId="785388624" sldId="2147483846"/>
              <ac:spMk id="2" creationId="{3DBAD5A4-43CB-78D0-482D-6FF0DAA3684D}"/>
            </ac:spMkLst>
          </pc:spChg>
          <pc:spChg chg="del">
            <ac:chgData name="平野 武" userId="3cfe3d63-3e2d-444e-9c54-10e92370b90a" providerId="ADAL" clId="{1755AC7C-70B8-4260-B0D3-0295FCB60B36}" dt="2023-10-20T04:48:31.085" v="11" actId="478"/>
            <ac:spMkLst>
              <pc:docMk/>
              <pc:sldMasterMk cId="3053173605" sldId="2147483842"/>
              <pc:sldLayoutMk cId="785388624" sldId="2147483846"/>
              <ac:spMk id="4" creationId="{0D78705B-0767-57A7-91B7-17E6781BDB74}"/>
            </ac:spMkLst>
          </pc:spChg>
        </pc:sldLayoutChg>
        <pc:sldLayoutChg chg="addSp delSp modSp mod">
          <pc:chgData name="平野 武" userId="3cfe3d63-3e2d-444e-9c54-10e92370b90a" providerId="ADAL" clId="{1755AC7C-70B8-4260-B0D3-0295FCB60B36}" dt="2023-10-20T04:45:52.855" v="10"/>
          <pc:sldLayoutMkLst>
            <pc:docMk/>
            <pc:sldMasterMk cId="3053173605" sldId="2147483842"/>
            <pc:sldLayoutMk cId="311466410" sldId="2147483847"/>
          </pc:sldLayoutMkLst>
          <pc:spChg chg="del">
            <ac:chgData name="平野 武" userId="3cfe3d63-3e2d-444e-9c54-10e92370b90a" providerId="ADAL" clId="{1755AC7C-70B8-4260-B0D3-0295FCB60B36}" dt="2023-10-20T04:45:51.789" v="9" actId="478"/>
            <ac:spMkLst>
              <pc:docMk/>
              <pc:sldMasterMk cId="3053173605" sldId="2147483842"/>
              <pc:sldLayoutMk cId="311466410" sldId="2147483847"/>
              <ac:spMk id="2" creationId="{22185A31-C795-3A80-39EF-37E1DED0A9DE}"/>
            </ac:spMkLst>
          </pc:spChg>
          <pc:spChg chg="add mod">
            <ac:chgData name="平野 武" userId="3cfe3d63-3e2d-444e-9c54-10e92370b90a" providerId="ADAL" clId="{1755AC7C-70B8-4260-B0D3-0295FCB60B36}" dt="2023-10-20T04:45:52.855" v="10"/>
            <ac:spMkLst>
              <pc:docMk/>
              <pc:sldMasterMk cId="3053173605" sldId="2147483842"/>
              <pc:sldLayoutMk cId="311466410" sldId="2147483847"/>
              <ac:spMk id="5" creationId="{A0EC2F9A-5E64-AC9C-C68B-661518FC2B60}"/>
            </ac:spMkLst>
          </pc:spChg>
          <pc:spChg chg="add mod">
            <ac:chgData name="平野 武" userId="3cfe3d63-3e2d-444e-9c54-10e92370b90a" providerId="ADAL" clId="{1755AC7C-70B8-4260-B0D3-0295FCB60B36}" dt="2023-10-20T04:45:52.855" v="10"/>
            <ac:spMkLst>
              <pc:docMk/>
              <pc:sldMasterMk cId="3053173605" sldId="2147483842"/>
              <pc:sldLayoutMk cId="311466410" sldId="2147483847"/>
              <ac:spMk id="8" creationId="{CE8628DC-F47B-BE40-210A-DB140DEE28D1}"/>
            </ac:spMkLst>
          </pc:spChg>
          <pc:spChg chg="add mod">
            <ac:chgData name="平野 武" userId="3cfe3d63-3e2d-444e-9c54-10e92370b90a" providerId="ADAL" clId="{1755AC7C-70B8-4260-B0D3-0295FCB60B36}" dt="2023-10-20T04:45:52.855" v="10"/>
            <ac:spMkLst>
              <pc:docMk/>
              <pc:sldMasterMk cId="3053173605" sldId="2147483842"/>
              <pc:sldLayoutMk cId="311466410" sldId="2147483847"/>
              <ac:spMk id="9" creationId="{315114F8-0E14-718B-BB10-12F6A2FE057B}"/>
            </ac:spMkLst>
          </pc:spChg>
          <pc:spChg chg="del">
            <ac:chgData name="平野 武" userId="3cfe3d63-3e2d-444e-9c54-10e92370b90a" providerId="ADAL" clId="{1755AC7C-70B8-4260-B0D3-0295FCB60B36}" dt="2023-10-20T04:45:51.789" v="9" actId="478"/>
            <ac:spMkLst>
              <pc:docMk/>
              <pc:sldMasterMk cId="3053173605" sldId="2147483842"/>
              <pc:sldLayoutMk cId="311466410" sldId="2147483847"/>
              <ac:spMk id="10" creationId="{0EE33FDE-11CE-7B89-E216-76117B1E398C}"/>
            </ac:spMkLst>
          </pc:spChg>
          <pc:spChg chg="add mod">
            <ac:chgData name="平野 武" userId="3cfe3d63-3e2d-444e-9c54-10e92370b90a" providerId="ADAL" clId="{1755AC7C-70B8-4260-B0D3-0295FCB60B36}" dt="2023-10-20T04:45:52.855" v="10"/>
            <ac:spMkLst>
              <pc:docMk/>
              <pc:sldMasterMk cId="3053173605" sldId="2147483842"/>
              <pc:sldLayoutMk cId="311466410" sldId="2147483847"/>
              <ac:spMk id="11" creationId="{85B3D1F8-44E2-98B5-B804-B577217F1E24}"/>
            </ac:spMkLst>
          </pc:spChg>
          <pc:spChg chg="del">
            <ac:chgData name="平野 武" userId="3cfe3d63-3e2d-444e-9c54-10e92370b90a" providerId="ADAL" clId="{1755AC7C-70B8-4260-B0D3-0295FCB60B36}" dt="2023-10-20T04:45:51.789" v="9" actId="478"/>
            <ac:spMkLst>
              <pc:docMk/>
              <pc:sldMasterMk cId="3053173605" sldId="2147483842"/>
              <pc:sldLayoutMk cId="311466410" sldId="2147483847"/>
              <ac:spMk id="18" creationId="{9EB372AB-291F-04DE-E216-F3F9BBE407F4}"/>
            </ac:spMkLst>
          </pc:spChg>
          <pc:spChg chg="del">
            <ac:chgData name="平野 武" userId="3cfe3d63-3e2d-444e-9c54-10e92370b90a" providerId="ADAL" clId="{1755AC7C-70B8-4260-B0D3-0295FCB60B36}" dt="2023-10-20T04:45:51.789" v="9" actId="478"/>
            <ac:spMkLst>
              <pc:docMk/>
              <pc:sldMasterMk cId="3053173605" sldId="2147483842"/>
              <pc:sldLayoutMk cId="311466410" sldId="2147483847"/>
              <ac:spMk id="19" creationId="{BD778745-3FF6-E523-6DAA-A334E33A1C6D}"/>
            </ac:spMkLst>
          </pc:spChg>
          <pc:picChg chg="add mod">
            <ac:chgData name="平野 武" userId="3cfe3d63-3e2d-444e-9c54-10e92370b90a" providerId="ADAL" clId="{1755AC7C-70B8-4260-B0D3-0295FCB60B36}" dt="2023-10-20T04:45:52.855" v="10"/>
            <ac:picMkLst>
              <pc:docMk/>
              <pc:sldMasterMk cId="3053173605" sldId="2147483842"/>
              <pc:sldLayoutMk cId="311466410" sldId="2147483847"/>
              <ac:picMk id="3" creationId="{FC7048F5-D415-DA4C-FB0B-A49B4E194EC7}"/>
            </ac:picMkLst>
          </pc:picChg>
          <pc:picChg chg="del">
            <ac:chgData name="平野 武" userId="3cfe3d63-3e2d-444e-9c54-10e92370b90a" providerId="ADAL" clId="{1755AC7C-70B8-4260-B0D3-0295FCB60B36}" dt="2023-10-20T04:45:51.789" v="9" actId="478"/>
            <ac:picMkLst>
              <pc:docMk/>
              <pc:sldMasterMk cId="3053173605" sldId="2147483842"/>
              <pc:sldLayoutMk cId="311466410" sldId="2147483847"/>
              <ac:picMk id="4" creationId="{95EC78A8-0D99-8772-A7CC-2DDE544C3465}"/>
            </ac:picMkLst>
          </pc:picChg>
          <pc:picChg chg="add mod">
            <ac:chgData name="平野 武" userId="3cfe3d63-3e2d-444e-9c54-10e92370b90a" providerId="ADAL" clId="{1755AC7C-70B8-4260-B0D3-0295FCB60B36}" dt="2023-10-20T04:45:52.855" v="10"/>
            <ac:picMkLst>
              <pc:docMk/>
              <pc:sldMasterMk cId="3053173605" sldId="2147483842"/>
              <pc:sldLayoutMk cId="311466410" sldId="2147483847"/>
              <ac:picMk id="6" creationId="{CC09CFD2-2080-C1D5-51D4-BFB83816B402}"/>
            </ac:picMkLst>
          </pc:picChg>
          <pc:picChg chg="del">
            <ac:chgData name="平野 武" userId="3cfe3d63-3e2d-444e-9c54-10e92370b90a" providerId="ADAL" clId="{1755AC7C-70B8-4260-B0D3-0295FCB60B36}" dt="2023-10-20T04:45:51.789" v="9" actId="478"/>
            <ac:picMkLst>
              <pc:docMk/>
              <pc:sldMasterMk cId="3053173605" sldId="2147483842"/>
              <pc:sldLayoutMk cId="311466410" sldId="2147483847"/>
              <ac:picMk id="7" creationId="{7F8924AB-3A15-F5A5-3E7A-48EF78F1DDA7}"/>
            </ac:picMkLst>
          </pc:picChg>
        </pc:sldLayoutChg>
      </pc:sldMasterChg>
    </pc:docChg>
  </pc:docChgLst>
  <pc:docChgLst>
    <pc:chgData name="smiyazak" userId="7815101345_tp_box_2" providerId="OAuth2" clId="{E32420F3-E433-44F5-9FCE-91E38B85010F}"/>
    <pc:docChg chg="undo custSel addSld delSld modSld addMainMaster modMainMaster">
      <pc:chgData name="smiyazak" userId="7815101345_tp_box_2" providerId="OAuth2" clId="{E32420F3-E433-44F5-9FCE-91E38B85010F}" dt="2023-07-18T16:20:26.267" v="543" actId="14100"/>
      <pc:docMkLst>
        <pc:docMk/>
      </pc:docMkLst>
      <pc:sldChg chg="modSp mod">
        <pc:chgData name="smiyazak" userId="7815101345_tp_box_2" providerId="OAuth2" clId="{E32420F3-E433-44F5-9FCE-91E38B85010F}" dt="2023-07-18T16:19:34.581" v="529" actId="14100"/>
        <pc:sldMkLst>
          <pc:docMk/>
          <pc:sldMk cId="1218760538" sldId="460"/>
        </pc:sldMkLst>
        <pc:spChg chg="mod">
          <ac:chgData name="smiyazak" userId="7815101345_tp_box_2" providerId="OAuth2" clId="{E32420F3-E433-44F5-9FCE-91E38B85010F}" dt="2023-07-18T16:19:34.581" v="529" actId="14100"/>
          <ac:spMkLst>
            <pc:docMk/>
            <pc:sldMk cId="1218760538" sldId="460"/>
            <ac:spMk id="11" creationId="{460C0B2F-62E4-E778-DAF6-E807D3BC4728}"/>
          </ac:spMkLst>
        </pc:spChg>
        <pc:graphicFrameChg chg="mod modGraphic">
          <ac:chgData name="smiyazak" userId="7815101345_tp_box_2" providerId="OAuth2" clId="{E32420F3-E433-44F5-9FCE-91E38B85010F}" dt="2023-07-12T07:53:10.582" v="72" actId="120"/>
          <ac:graphicFrameMkLst>
            <pc:docMk/>
            <pc:sldMk cId="1218760538" sldId="460"/>
            <ac:graphicFrameMk id="10" creationId="{AE8772C4-4F83-46E7-1CFC-59D5A1F149BC}"/>
          </ac:graphicFrameMkLst>
        </pc:graphicFrameChg>
      </pc:sldChg>
      <pc:sldChg chg="modSp del mod modClrScheme chgLayout">
        <pc:chgData name="smiyazak" userId="7815101345_tp_box_2" providerId="OAuth2" clId="{E32420F3-E433-44F5-9FCE-91E38B85010F}" dt="2023-07-18T16:09:37.400" v="196" actId="47"/>
        <pc:sldMkLst>
          <pc:docMk/>
          <pc:sldMk cId="3274969392" sldId="469"/>
        </pc:sldMkLst>
        <pc:spChg chg="mod ord">
          <ac:chgData name="smiyazak" userId="7815101345_tp_box_2" providerId="OAuth2" clId="{E32420F3-E433-44F5-9FCE-91E38B85010F}" dt="2023-07-18T16:08:28.793" v="188" actId="700"/>
          <ac:spMkLst>
            <pc:docMk/>
            <pc:sldMk cId="3274969392" sldId="469"/>
            <ac:spMk id="2" creationId="{270CCF94-73B7-3C10-BEF3-5ADF2DE99DDD}"/>
          </ac:spMkLst>
        </pc:spChg>
      </pc:sldChg>
      <pc:sldChg chg="del">
        <pc:chgData name="smiyazak" userId="7815101345_tp_box_2" providerId="OAuth2" clId="{E32420F3-E433-44F5-9FCE-91E38B85010F}" dt="2023-07-18T16:15:27.162" v="444" actId="47"/>
        <pc:sldMkLst>
          <pc:docMk/>
          <pc:sldMk cId="670419508" sldId="504"/>
        </pc:sldMkLst>
      </pc:sldChg>
      <pc:sldChg chg="del">
        <pc:chgData name="smiyazak" userId="7815101345_tp_box_2" providerId="OAuth2" clId="{E32420F3-E433-44F5-9FCE-91E38B85010F}" dt="2023-07-18T16:15:50.794" v="447" actId="47"/>
        <pc:sldMkLst>
          <pc:docMk/>
          <pc:sldMk cId="2367002250" sldId="506"/>
        </pc:sldMkLst>
      </pc:sldChg>
      <pc:sldChg chg="mod modClrScheme chgLayout">
        <pc:chgData name="smiyazak" userId="7815101345_tp_box_2" providerId="OAuth2" clId="{E32420F3-E433-44F5-9FCE-91E38B85010F}" dt="2023-07-18T16:17:29.612" v="458" actId="700"/>
        <pc:sldMkLst>
          <pc:docMk/>
          <pc:sldMk cId="738197141" sldId="512"/>
        </pc:sldMkLst>
      </pc:sldChg>
      <pc:sldChg chg="modSp mod modClrScheme chgLayout">
        <pc:chgData name="smiyazak" userId="7815101345_tp_box_2" providerId="OAuth2" clId="{E32420F3-E433-44F5-9FCE-91E38B85010F}" dt="2023-07-18T16:17:12.846" v="456" actId="700"/>
        <pc:sldMkLst>
          <pc:docMk/>
          <pc:sldMk cId="3186192496" sldId="538"/>
        </pc:sldMkLst>
        <pc:spChg chg="mod ord">
          <ac:chgData name="smiyazak" userId="7815101345_tp_box_2" providerId="OAuth2" clId="{E32420F3-E433-44F5-9FCE-91E38B85010F}" dt="2023-07-18T16:17:12.846" v="456" actId="700"/>
          <ac:spMkLst>
            <pc:docMk/>
            <pc:sldMk cId="3186192496" sldId="538"/>
            <ac:spMk id="2" creationId="{741E7C21-B615-B9A8-0BD5-48B5321400B5}"/>
          </ac:spMkLst>
        </pc:spChg>
        <pc:spChg chg="mod ord">
          <ac:chgData name="smiyazak" userId="7815101345_tp_box_2" providerId="OAuth2" clId="{E32420F3-E433-44F5-9FCE-91E38B85010F}" dt="2023-07-18T16:17:12.846" v="456" actId="700"/>
          <ac:spMkLst>
            <pc:docMk/>
            <pc:sldMk cId="3186192496" sldId="538"/>
            <ac:spMk id="5" creationId="{AFEC2A57-3E72-9C16-3FC9-E1D903256ABC}"/>
          </ac:spMkLst>
        </pc:spChg>
        <pc:spChg chg="mod ord">
          <ac:chgData name="smiyazak" userId="7815101345_tp_box_2" providerId="OAuth2" clId="{E32420F3-E433-44F5-9FCE-91E38B85010F}" dt="2023-07-18T16:17:12.846" v="456" actId="700"/>
          <ac:spMkLst>
            <pc:docMk/>
            <pc:sldMk cId="3186192496" sldId="538"/>
            <ac:spMk id="6" creationId="{2060C559-B652-029C-6B25-63FBBD5573F0}"/>
          </ac:spMkLst>
        </pc:spChg>
        <pc:picChg chg="mod ord">
          <ac:chgData name="smiyazak" userId="7815101345_tp_box_2" providerId="OAuth2" clId="{E32420F3-E433-44F5-9FCE-91E38B85010F}" dt="2023-07-18T16:17:12.846" v="456" actId="700"/>
          <ac:picMkLst>
            <pc:docMk/>
            <pc:sldMk cId="3186192496" sldId="538"/>
            <ac:picMk id="9" creationId="{162FE5FD-D4DA-0511-AD5F-5EA82DFE8F5E}"/>
          </ac:picMkLst>
        </pc:picChg>
      </pc:sldChg>
      <pc:sldChg chg="modSp mod">
        <pc:chgData name="smiyazak" userId="7815101345_tp_box_2" providerId="OAuth2" clId="{E32420F3-E433-44F5-9FCE-91E38B85010F}" dt="2023-07-18T16:20:26.267" v="543" actId="14100"/>
        <pc:sldMkLst>
          <pc:docMk/>
          <pc:sldMk cId="1731339744" sldId="552"/>
        </pc:sldMkLst>
        <pc:spChg chg="mod">
          <ac:chgData name="smiyazak" userId="7815101345_tp_box_2" providerId="OAuth2" clId="{E32420F3-E433-44F5-9FCE-91E38B85010F}" dt="2023-07-18T16:20:26.267" v="543" actId="14100"/>
          <ac:spMkLst>
            <pc:docMk/>
            <pc:sldMk cId="1731339744" sldId="552"/>
            <ac:spMk id="12" creationId="{E8211515-2072-423B-AA28-FD2712A61A7F}"/>
          </ac:spMkLst>
        </pc:spChg>
        <pc:graphicFrameChg chg="mod modGraphic">
          <ac:chgData name="smiyazak" userId="7815101345_tp_box_2" providerId="OAuth2" clId="{E32420F3-E433-44F5-9FCE-91E38B85010F}" dt="2023-07-12T07:53:37.770" v="82" actId="20577"/>
          <ac:graphicFrameMkLst>
            <pc:docMk/>
            <pc:sldMk cId="1731339744" sldId="552"/>
            <ac:graphicFrameMk id="8" creationId="{184E2307-CB8F-AEA4-E140-C0CF3316783F}"/>
          </ac:graphicFrameMkLst>
        </pc:graphicFrameChg>
      </pc:sldChg>
      <pc:sldChg chg="modSp mod modClrScheme chgLayout">
        <pc:chgData name="smiyazak" userId="7815101345_tp_box_2" providerId="OAuth2" clId="{E32420F3-E433-44F5-9FCE-91E38B85010F}" dt="2023-07-18T16:14:14.100" v="436" actId="465"/>
        <pc:sldMkLst>
          <pc:docMk/>
          <pc:sldMk cId="1958725819" sldId="553"/>
        </pc:sldMkLst>
        <pc:spChg chg="mod ord">
          <ac:chgData name="smiyazak" userId="7815101345_tp_box_2" providerId="OAuth2" clId="{E32420F3-E433-44F5-9FCE-91E38B85010F}" dt="2023-07-18T16:14:07.084" v="435" actId="552"/>
          <ac:spMkLst>
            <pc:docMk/>
            <pc:sldMk cId="1958725819" sldId="553"/>
            <ac:spMk id="2" creationId="{1BAECFF9-3C6B-53DF-F371-74252777B859}"/>
          </ac:spMkLst>
        </pc:spChg>
        <pc:spChg chg="mod ord">
          <ac:chgData name="smiyazak" userId="7815101345_tp_box_2" providerId="OAuth2" clId="{E32420F3-E433-44F5-9FCE-91E38B85010F}" dt="2023-07-18T16:14:14.100" v="436" actId="465"/>
          <ac:spMkLst>
            <pc:docMk/>
            <pc:sldMk cId="1958725819" sldId="553"/>
            <ac:spMk id="3" creationId="{20458D80-2C90-0773-3152-5257C5BD16B4}"/>
          </ac:spMkLst>
        </pc:spChg>
        <pc:spChg chg="mod ord">
          <ac:chgData name="smiyazak" userId="7815101345_tp_box_2" providerId="OAuth2" clId="{E32420F3-E433-44F5-9FCE-91E38B85010F}" dt="2023-07-18T16:14:14.100" v="436" actId="465"/>
          <ac:spMkLst>
            <pc:docMk/>
            <pc:sldMk cId="1958725819" sldId="553"/>
            <ac:spMk id="4" creationId="{5EB02F32-40AD-DBBE-E5F3-3811A30D2BF5}"/>
          </ac:spMkLst>
        </pc:spChg>
        <pc:spChg chg="mod ord">
          <ac:chgData name="smiyazak" userId="7815101345_tp_box_2" providerId="OAuth2" clId="{E32420F3-E433-44F5-9FCE-91E38B85010F}" dt="2023-07-18T16:14:14.100" v="436" actId="465"/>
          <ac:spMkLst>
            <pc:docMk/>
            <pc:sldMk cId="1958725819" sldId="553"/>
            <ac:spMk id="5" creationId="{13B5C0C6-7F75-9873-F370-A464581DAC92}"/>
          </ac:spMkLst>
        </pc:spChg>
        <pc:spChg chg="mod ord">
          <ac:chgData name="smiyazak" userId="7815101345_tp_box_2" providerId="OAuth2" clId="{E32420F3-E433-44F5-9FCE-91E38B85010F}" dt="2023-07-18T16:14:14.100" v="436" actId="465"/>
          <ac:spMkLst>
            <pc:docMk/>
            <pc:sldMk cId="1958725819" sldId="553"/>
            <ac:spMk id="6" creationId="{3B746A3F-A125-EFD6-C8AF-7E8705209261}"/>
          </ac:spMkLst>
        </pc:spChg>
        <pc:spChg chg="mod ord">
          <ac:chgData name="smiyazak" userId="7815101345_tp_box_2" providerId="OAuth2" clId="{E32420F3-E433-44F5-9FCE-91E38B85010F}" dt="2023-07-18T16:14:07.084" v="435" actId="552"/>
          <ac:spMkLst>
            <pc:docMk/>
            <pc:sldMk cId="1958725819" sldId="553"/>
            <ac:spMk id="7" creationId="{D91554EE-D03B-5DFF-AE4C-0ADBEA9669BE}"/>
          </ac:spMkLst>
        </pc:spChg>
      </pc:sldChg>
      <pc:sldChg chg="del">
        <pc:chgData name="smiyazak" userId="7815101345_tp_box_2" providerId="OAuth2" clId="{E32420F3-E433-44F5-9FCE-91E38B85010F}" dt="2023-07-18T16:16:18.002" v="450" actId="47"/>
        <pc:sldMkLst>
          <pc:docMk/>
          <pc:sldMk cId="3057985581" sldId="554"/>
        </pc:sldMkLst>
      </pc:sldChg>
      <pc:sldChg chg="modSp mod">
        <pc:chgData name="smiyazak" userId="7815101345_tp_box_2" providerId="OAuth2" clId="{E32420F3-E433-44F5-9FCE-91E38B85010F}" dt="2023-07-12T07:54:04.080" v="172" actId="207"/>
        <pc:sldMkLst>
          <pc:docMk/>
          <pc:sldMk cId="1047207949" sldId="555"/>
        </pc:sldMkLst>
        <pc:graphicFrameChg chg="modGraphic">
          <ac:chgData name="smiyazak" userId="7815101345_tp_box_2" providerId="OAuth2" clId="{E32420F3-E433-44F5-9FCE-91E38B85010F}" dt="2023-07-12T07:54:04.080" v="172" actId="207"/>
          <ac:graphicFrameMkLst>
            <pc:docMk/>
            <pc:sldMk cId="1047207949" sldId="555"/>
            <ac:graphicFrameMk id="3" creationId="{27CAD8F9-575C-4091-5D97-6D652FF5D0E1}"/>
          </ac:graphicFrameMkLst>
        </pc:graphicFrameChg>
      </pc:sldChg>
      <pc:sldChg chg="modSp mod">
        <pc:chgData name="smiyazak" userId="7815101345_tp_box_2" providerId="OAuth2" clId="{E32420F3-E433-44F5-9FCE-91E38B85010F}" dt="2023-07-12T07:54:14.426" v="184" actId="20577"/>
        <pc:sldMkLst>
          <pc:docMk/>
          <pc:sldMk cId="3037398144" sldId="556"/>
        </pc:sldMkLst>
        <pc:graphicFrameChg chg="modGraphic">
          <ac:chgData name="smiyazak" userId="7815101345_tp_box_2" providerId="OAuth2" clId="{E32420F3-E433-44F5-9FCE-91E38B85010F}" dt="2023-07-12T07:54:14.426" v="184" actId="20577"/>
          <ac:graphicFrameMkLst>
            <pc:docMk/>
            <pc:sldMk cId="3037398144" sldId="556"/>
            <ac:graphicFrameMk id="6" creationId="{B7F485D0-27B9-F8A1-AF78-0FD44F13A75E}"/>
          </ac:graphicFrameMkLst>
        </pc:graphicFrameChg>
      </pc:sldChg>
      <pc:sldChg chg="del">
        <pc:chgData name="smiyazak" userId="7815101345_tp_box_2" providerId="OAuth2" clId="{E32420F3-E433-44F5-9FCE-91E38B85010F}" dt="2023-07-18T16:16:36.732" v="453" actId="47"/>
        <pc:sldMkLst>
          <pc:docMk/>
          <pc:sldMk cId="4022195185" sldId="557"/>
        </pc:sldMkLst>
      </pc:sldChg>
      <pc:sldChg chg="del">
        <pc:chgData name="smiyazak" userId="7815101345_tp_box_2" providerId="OAuth2" clId="{E32420F3-E433-44F5-9FCE-91E38B85010F}" dt="2023-07-12T07:45:33.410" v="4" actId="47"/>
        <pc:sldMkLst>
          <pc:docMk/>
          <pc:sldMk cId="257149463" sldId="560"/>
        </pc:sldMkLst>
      </pc:sldChg>
      <pc:sldChg chg="del">
        <pc:chgData name="smiyazak" userId="7815101345_tp_box_2" providerId="OAuth2" clId="{E32420F3-E433-44F5-9FCE-91E38B85010F}" dt="2023-07-12T07:45:17.426" v="1" actId="47"/>
        <pc:sldMkLst>
          <pc:docMk/>
          <pc:sldMk cId="691988533" sldId="566"/>
        </pc:sldMkLst>
      </pc:sldChg>
      <pc:sldChg chg="modSp del mod modClrScheme chgLayout">
        <pc:chgData name="smiyazak" userId="7815101345_tp_box_2" providerId="OAuth2" clId="{E32420F3-E433-44F5-9FCE-91E38B85010F}" dt="2023-07-18T16:15:00.751" v="441" actId="47"/>
        <pc:sldMkLst>
          <pc:docMk/>
          <pc:sldMk cId="3650373144" sldId="567"/>
        </pc:sldMkLst>
        <pc:spChg chg="mod ord">
          <ac:chgData name="smiyazak" userId="7815101345_tp_box_2" providerId="OAuth2" clId="{E32420F3-E433-44F5-9FCE-91E38B85010F}" dt="2023-07-18T16:14:45.206" v="439" actId="700"/>
          <ac:spMkLst>
            <pc:docMk/>
            <pc:sldMk cId="3650373144" sldId="567"/>
            <ac:spMk id="2" creationId="{16C40ABE-1BE6-107C-13AD-D714B148CB2C}"/>
          </ac:spMkLst>
        </pc:spChg>
        <pc:spChg chg="mod ord">
          <ac:chgData name="smiyazak" userId="7815101345_tp_box_2" providerId="OAuth2" clId="{E32420F3-E433-44F5-9FCE-91E38B85010F}" dt="2023-07-18T16:14:45.206" v="439" actId="700"/>
          <ac:spMkLst>
            <pc:docMk/>
            <pc:sldMk cId="3650373144" sldId="567"/>
            <ac:spMk id="5" creationId="{00267D85-0E80-479C-9AB0-9230C12E3B70}"/>
          </ac:spMkLst>
        </pc:spChg>
        <pc:spChg chg="mod ord">
          <ac:chgData name="smiyazak" userId="7815101345_tp_box_2" providerId="OAuth2" clId="{E32420F3-E433-44F5-9FCE-91E38B85010F}" dt="2023-07-18T16:14:57.680" v="440" actId="14100"/>
          <ac:spMkLst>
            <pc:docMk/>
            <pc:sldMk cId="3650373144" sldId="567"/>
            <ac:spMk id="6" creationId="{7AE3B12E-4FD2-DE63-3E76-1C9DD351EB3A}"/>
          </ac:spMkLst>
        </pc:spChg>
        <pc:picChg chg="mod ord">
          <ac:chgData name="smiyazak" userId="7815101345_tp_box_2" providerId="OAuth2" clId="{E32420F3-E433-44F5-9FCE-91E38B85010F}" dt="2023-07-18T16:14:45.206" v="439" actId="700"/>
          <ac:picMkLst>
            <pc:docMk/>
            <pc:sldMk cId="3650373144" sldId="567"/>
            <ac:picMk id="4" creationId="{7A900AED-A785-8EF0-4B4A-859AAF8027E3}"/>
          </ac:picMkLst>
        </pc:picChg>
      </pc:sldChg>
      <pc:sldChg chg="modSp mod">
        <pc:chgData name="smiyazak" userId="7815101345_tp_box_2" providerId="OAuth2" clId="{E32420F3-E433-44F5-9FCE-91E38B85010F}" dt="2023-07-12T07:52:31.454" v="58" actId="20577"/>
        <pc:sldMkLst>
          <pc:docMk/>
          <pc:sldMk cId="3763077018" sldId="568"/>
        </pc:sldMkLst>
        <pc:spChg chg="mod">
          <ac:chgData name="smiyazak" userId="7815101345_tp_box_2" providerId="OAuth2" clId="{E32420F3-E433-44F5-9FCE-91E38B85010F}" dt="2023-07-12T07:52:31.454" v="58" actId="20577"/>
          <ac:spMkLst>
            <pc:docMk/>
            <pc:sldMk cId="3763077018" sldId="568"/>
            <ac:spMk id="2" creationId="{C755DDC7-1962-58DA-7155-F708E48B2473}"/>
          </ac:spMkLst>
        </pc:spChg>
      </pc:sldChg>
      <pc:sldChg chg="delSp add mod">
        <pc:chgData name="smiyazak" userId="7815101345_tp_box_2" providerId="OAuth2" clId="{E32420F3-E433-44F5-9FCE-91E38B85010F}" dt="2023-07-12T07:45:20.515" v="2" actId="478"/>
        <pc:sldMkLst>
          <pc:docMk/>
          <pc:sldMk cId="1998230340" sldId="570"/>
        </pc:sldMkLst>
        <pc:spChg chg="del">
          <ac:chgData name="smiyazak" userId="7815101345_tp_box_2" providerId="OAuth2" clId="{E32420F3-E433-44F5-9FCE-91E38B85010F}" dt="2023-07-12T07:45:20.515" v="2" actId="478"/>
          <ac:spMkLst>
            <pc:docMk/>
            <pc:sldMk cId="1998230340" sldId="570"/>
            <ac:spMk id="3" creationId="{548B0DD0-C7D1-C9E9-3DF5-1EFEA48C7454}"/>
          </ac:spMkLst>
        </pc:spChg>
      </pc:sldChg>
      <pc:sldChg chg="delSp modSp add mod">
        <pc:chgData name="smiyazak" userId="7815101345_tp_box_2" providerId="OAuth2" clId="{E32420F3-E433-44F5-9FCE-91E38B85010F}" dt="2023-07-12T07:54:33.484" v="185" actId="108"/>
        <pc:sldMkLst>
          <pc:docMk/>
          <pc:sldMk cId="541866454" sldId="571"/>
        </pc:sldMkLst>
        <pc:spChg chg="del">
          <ac:chgData name="smiyazak" userId="7815101345_tp_box_2" providerId="OAuth2" clId="{E32420F3-E433-44F5-9FCE-91E38B85010F}" dt="2023-07-12T07:45:37.222" v="5" actId="478"/>
          <ac:spMkLst>
            <pc:docMk/>
            <pc:sldMk cId="541866454" sldId="571"/>
            <ac:spMk id="3" creationId="{548B0DD0-C7D1-C9E9-3DF5-1EFEA48C7454}"/>
          </ac:spMkLst>
        </pc:spChg>
        <pc:spChg chg="mod">
          <ac:chgData name="smiyazak" userId="7815101345_tp_box_2" providerId="OAuth2" clId="{E32420F3-E433-44F5-9FCE-91E38B85010F}" dt="2023-07-12T07:54:33.484" v="185" actId="108"/>
          <ac:spMkLst>
            <pc:docMk/>
            <pc:sldMk cId="541866454" sldId="571"/>
            <ac:spMk id="5" creationId="{45E8B8D4-1AC4-17A7-41AC-BF65031C624D}"/>
          </ac:spMkLst>
        </pc:spChg>
      </pc:sldChg>
      <pc:sldChg chg="modSp add mod modClrScheme chgLayout">
        <pc:chgData name="smiyazak" userId="7815101345_tp_box_2" providerId="OAuth2" clId="{E32420F3-E433-44F5-9FCE-91E38B85010F}" dt="2023-07-18T16:08:44.762" v="190" actId="700"/>
        <pc:sldMkLst>
          <pc:docMk/>
          <pc:sldMk cId="3989388023" sldId="572"/>
        </pc:sldMkLst>
        <pc:spChg chg="mod ord">
          <ac:chgData name="smiyazak" userId="7815101345_tp_box_2" providerId="OAuth2" clId="{E32420F3-E433-44F5-9FCE-91E38B85010F}" dt="2023-07-18T16:08:44.762" v="190" actId="700"/>
          <ac:spMkLst>
            <pc:docMk/>
            <pc:sldMk cId="3989388023" sldId="572"/>
            <ac:spMk id="2" creationId="{270CCF94-73B7-3C10-BEF3-5ADF2DE99DDD}"/>
          </ac:spMkLst>
        </pc:spChg>
      </pc:sldChg>
      <pc:sldChg chg="add del">
        <pc:chgData name="smiyazak" userId="7815101345_tp_box_2" providerId="OAuth2" clId="{E32420F3-E433-44F5-9FCE-91E38B85010F}" dt="2023-07-18T16:14:27.767" v="437" actId="47"/>
        <pc:sldMkLst>
          <pc:docMk/>
          <pc:sldMk cId="1584345554" sldId="573"/>
        </pc:sldMkLst>
      </pc:sldChg>
      <pc:sldChg chg="add">
        <pc:chgData name="smiyazak" userId="7815101345_tp_box_2" providerId="OAuth2" clId="{E32420F3-E433-44F5-9FCE-91E38B85010F}" dt="2023-07-18T16:14:35.286" v="438"/>
        <pc:sldMkLst>
          <pc:docMk/>
          <pc:sldMk cId="1596011394" sldId="573"/>
        </pc:sldMkLst>
      </pc:sldChg>
      <pc:sldChg chg="modSp add mod modClrScheme chgLayout">
        <pc:chgData name="smiyazak" userId="7815101345_tp_box_2" providerId="OAuth2" clId="{E32420F3-E433-44F5-9FCE-91E38B85010F}" dt="2023-07-18T16:15:21.147" v="443" actId="700"/>
        <pc:sldMkLst>
          <pc:docMk/>
          <pc:sldMk cId="1526956065" sldId="574"/>
        </pc:sldMkLst>
        <pc:spChg chg="mod ord">
          <ac:chgData name="smiyazak" userId="7815101345_tp_box_2" providerId="OAuth2" clId="{E32420F3-E433-44F5-9FCE-91E38B85010F}" dt="2023-07-18T16:15:21.147" v="443" actId="700"/>
          <ac:spMkLst>
            <pc:docMk/>
            <pc:sldMk cId="1526956065" sldId="574"/>
            <ac:spMk id="2" creationId="{16C40ABE-1BE6-107C-13AD-D714B148CB2C}"/>
          </ac:spMkLst>
        </pc:spChg>
        <pc:spChg chg="mod ord">
          <ac:chgData name="smiyazak" userId="7815101345_tp_box_2" providerId="OAuth2" clId="{E32420F3-E433-44F5-9FCE-91E38B85010F}" dt="2023-07-18T16:15:21.147" v="443" actId="700"/>
          <ac:spMkLst>
            <pc:docMk/>
            <pc:sldMk cId="1526956065" sldId="574"/>
            <ac:spMk id="5" creationId="{00267D85-0E80-479C-9AB0-9230C12E3B70}"/>
          </ac:spMkLst>
        </pc:spChg>
        <pc:spChg chg="mod ord">
          <ac:chgData name="smiyazak" userId="7815101345_tp_box_2" providerId="OAuth2" clId="{E32420F3-E433-44F5-9FCE-91E38B85010F}" dt="2023-07-18T16:15:21.147" v="443" actId="700"/>
          <ac:spMkLst>
            <pc:docMk/>
            <pc:sldMk cId="1526956065" sldId="574"/>
            <ac:spMk id="6" creationId="{7AE3B12E-4FD2-DE63-3E76-1C9DD351EB3A}"/>
          </ac:spMkLst>
        </pc:spChg>
        <pc:picChg chg="mod ord">
          <ac:chgData name="smiyazak" userId="7815101345_tp_box_2" providerId="OAuth2" clId="{E32420F3-E433-44F5-9FCE-91E38B85010F}" dt="2023-07-18T16:15:21.147" v="443" actId="700"/>
          <ac:picMkLst>
            <pc:docMk/>
            <pc:sldMk cId="1526956065" sldId="574"/>
            <ac:picMk id="4" creationId="{7A900AED-A785-8EF0-4B4A-859AAF8027E3}"/>
          </ac:picMkLst>
        </pc:picChg>
      </pc:sldChg>
      <pc:sldChg chg="modSp add mod modClrScheme chgLayout">
        <pc:chgData name="smiyazak" userId="7815101345_tp_box_2" providerId="OAuth2" clId="{E32420F3-E433-44F5-9FCE-91E38B85010F}" dt="2023-07-18T16:15:44.354" v="446" actId="700"/>
        <pc:sldMkLst>
          <pc:docMk/>
          <pc:sldMk cId="1699558452" sldId="575"/>
        </pc:sldMkLst>
        <pc:spChg chg="mod ord">
          <ac:chgData name="smiyazak" userId="7815101345_tp_box_2" providerId="OAuth2" clId="{E32420F3-E433-44F5-9FCE-91E38B85010F}" dt="2023-07-18T16:15:44.354" v="446" actId="700"/>
          <ac:spMkLst>
            <pc:docMk/>
            <pc:sldMk cId="1699558452" sldId="575"/>
            <ac:spMk id="2" creationId="{16C40ABE-1BE6-107C-13AD-D714B148CB2C}"/>
          </ac:spMkLst>
        </pc:spChg>
        <pc:spChg chg="mod ord">
          <ac:chgData name="smiyazak" userId="7815101345_tp_box_2" providerId="OAuth2" clId="{E32420F3-E433-44F5-9FCE-91E38B85010F}" dt="2023-07-18T16:15:44.354" v="446" actId="700"/>
          <ac:spMkLst>
            <pc:docMk/>
            <pc:sldMk cId="1699558452" sldId="575"/>
            <ac:spMk id="5" creationId="{00267D85-0E80-479C-9AB0-9230C12E3B70}"/>
          </ac:spMkLst>
        </pc:spChg>
        <pc:spChg chg="mod ord">
          <ac:chgData name="smiyazak" userId="7815101345_tp_box_2" providerId="OAuth2" clId="{E32420F3-E433-44F5-9FCE-91E38B85010F}" dt="2023-07-18T16:15:44.354" v="446" actId="700"/>
          <ac:spMkLst>
            <pc:docMk/>
            <pc:sldMk cId="1699558452" sldId="575"/>
            <ac:spMk id="6" creationId="{7AE3B12E-4FD2-DE63-3E76-1C9DD351EB3A}"/>
          </ac:spMkLst>
        </pc:spChg>
        <pc:picChg chg="mod ord">
          <ac:chgData name="smiyazak" userId="7815101345_tp_box_2" providerId="OAuth2" clId="{E32420F3-E433-44F5-9FCE-91E38B85010F}" dt="2023-07-18T16:15:44.354" v="446" actId="700"/>
          <ac:picMkLst>
            <pc:docMk/>
            <pc:sldMk cId="1699558452" sldId="575"/>
            <ac:picMk id="4" creationId="{1D7D5BA0-37EA-549B-7FF2-A78504851662}"/>
          </ac:picMkLst>
        </pc:picChg>
      </pc:sldChg>
      <pc:sldChg chg="modSp add mod modClrScheme chgLayout">
        <pc:chgData name="smiyazak" userId="7815101345_tp_box_2" providerId="OAuth2" clId="{E32420F3-E433-44F5-9FCE-91E38B85010F}" dt="2023-07-18T16:16:05.866" v="449" actId="700"/>
        <pc:sldMkLst>
          <pc:docMk/>
          <pc:sldMk cId="2527123952" sldId="576"/>
        </pc:sldMkLst>
        <pc:spChg chg="mod ord">
          <ac:chgData name="smiyazak" userId="7815101345_tp_box_2" providerId="OAuth2" clId="{E32420F3-E433-44F5-9FCE-91E38B85010F}" dt="2023-07-18T16:16:05.866" v="449" actId="700"/>
          <ac:spMkLst>
            <pc:docMk/>
            <pc:sldMk cId="2527123952" sldId="576"/>
            <ac:spMk id="2" creationId="{16C40ABE-1BE6-107C-13AD-D714B148CB2C}"/>
          </ac:spMkLst>
        </pc:spChg>
        <pc:spChg chg="mod ord">
          <ac:chgData name="smiyazak" userId="7815101345_tp_box_2" providerId="OAuth2" clId="{E32420F3-E433-44F5-9FCE-91E38B85010F}" dt="2023-07-18T16:16:05.866" v="449" actId="700"/>
          <ac:spMkLst>
            <pc:docMk/>
            <pc:sldMk cId="2527123952" sldId="576"/>
            <ac:spMk id="5" creationId="{00267D85-0E80-479C-9AB0-9230C12E3B70}"/>
          </ac:spMkLst>
        </pc:spChg>
        <pc:spChg chg="mod ord">
          <ac:chgData name="smiyazak" userId="7815101345_tp_box_2" providerId="OAuth2" clId="{E32420F3-E433-44F5-9FCE-91E38B85010F}" dt="2023-07-18T16:16:05.866" v="449" actId="700"/>
          <ac:spMkLst>
            <pc:docMk/>
            <pc:sldMk cId="2527123952" sldId="576"/>
            <ac:spMk id="6" creationId="{7AE3B12E-4FD2-DE63-3E76-1C9DD351EB3A}"/>
          </ac:spMkLst>
        </pc:spChg>
        <pc:picChg chg="mod ord">
          <ac:chgData name="smiyazak" userId="7815101345_tp_box_2" providerId="OAuth2" clId="{E32420F3-E433-44F5-9FCE-91E38B85010F}" dt="2023-07-18T16:16:05.866" v="449" actId="700"/>
          <ac:picMkLst>
            <pc:docMk/>
            <pc:sldMk cId="2527123952" sldId="576"/>
            <ac:picMk id="9" creationId="{124EF104-E038-C8A2-168B-C8DB6BA43A72}"/>
          </ac:picMkLst>
        </pc:picChg>
      </pc:sldChg>
      <pc:sldChg chg="modSp add mod modClrScheme chgLayout">
        <pc:chgData name="smiyazak" userId="7815101345_tp_box_2" providerId="OAuth2" clId="{E32420F3-E433-44F5-9FCE-91E38B85010F}" dt="2023-07-18T16:16:31.408" v="452" actId="700"/>
        <pc:sldMkLst>
          <pc:docMk/>
          <pc:sldMk cId="4273663372" sldId="577"/>
        </pc:sldMkLst>
        <pc:spChg chg="mod ord">
          <ac:chgData name="smiyazak" userId="7815101345_tp_box_2" providerId="OAuth2" clId="{E32420F3-E433-44F5-9FCE-91E38B85010F}" dt="2023-07-18T16:16:31.408" v="452" actId="700"/>
          <ac:spMkLst>
            <pc:docMk/>
            <pc:sldMk cId="4273663372" sldId="577"/>
            <ac:spMk id="2" creationId="{16C40ABE-1BE6-107C-13AD-D714B148CB2C}"/>
          </ac:spMkLst>
        </pc:spChg>
        <pc:spChg chg="mod ord">
          <ac:chgData name="smiyazak" userId="7815101345_tp_box_2" providerId="OAuth2" clId="{E32420F3-E433-44F5-9FCE-91E38B85010F}" dt="2023-07-18T16:16:31.408" v="452" actId="700"/>
          <ac:spMkLst>
            <pc:docMk/>
            <pc:sldMk cId="4273663372" sldId="577"/>
            <ac:spMk id="5" creationId="{00267D85-0E80-479C-9AB0-9230C12E3B70}"/>
          </ac:spMkLst>
        </pc:spChg>
        <pc:spChg chg="mod ord">
          <ac:chgData name="smiyazak" userId="7815101345_tp_box_2" providerId="OAuth2" clId="{E32420F3-E433-44F5-9FCE-91E38B85010F}" dt="2023-07-18T16:16:31.408" v="452" actId="700"/>
          <ac:spMkLst>
            <pc:docMk/>
            <pc:sldMk cId="4273663372" sldId="577"/>
            <ac:spMk id="6" creationId="{7AE3B12E-4FD2-DE63-3E76-1C9DD351EB3A}"/>
          </ac:spMkLst>
        </pc:spChg>
        <pc:picChg chg="mod ord">
          <ac:chgData name="smiyazak" userId="7815101345_tp_box_2" providerId="OAuth2" clId="{E32420F3-E433-44F5-9FCE-91E38B85010F}" dt="2023-07-18T16:16:31.408" v="452" actId="700"/>
          <ac:picMkLst>
            <pc:docMk/>
            <pc:sldMk cId="4273663372" sldId="577"/>
            <ac:picMk id="4" creationId="{AB90AA0C-00C1-E4BC-0F6A-88930271171D}"/>
          </ac:picMkLst>
        </pc:picChg>
      </pc:sldChg>
      <pc:sldChg chg="modSp add del mod modClrScheme chgLayout">
        <pc:chgData name="smiyazak" userId="7815101345_tp_box_2" providerId="OAuth2" clId="{E32420F3-E433-44F5-9FCE-91E38B85010F}" dt="2023-07-18T16:17:16.070" v="457" actId="47"/>
        <pc:sldMkLst>
          <pc:docMk/>
          <pc:sldMk cId="48138794" sldId="578"/>
        </pc:sldMkLst>
        <pc:spChg chg="mod ord">
          <ac:chgData name="smiyazak" userId="7815101345_tp_box_2" providerId="OAuth2" clId="{E32420F3-E433-44F5-9FCE-91E38B85010F}" dt="2023-07-18T16:17:01.209" v="455" actId="700"/>
          <ac:spMkLst>
            <pc:docMk/>
            <pc:sldMk cId="48138794" sldId="578"/>
            <ac:spMk id="2" creationId="{741E7C21-B615-B9A8-0BD5-48B5321400B5}"/>
          </ac:spMkLst>
        </pc:spChg>
        <pc:spChg chg="mod ord">
          <ac:chgData name="smiyazak" userId="7815101345_tp_box_2" providerId="OAuth2" clId="{E32420F3-E433-44F5-9FCE-91E38B85010F}" dt="2023-07-18T16:17:01.209" v="455" actId="700"/>
          <ac:spMkLst>
            <pc:docMk/>
            <pc:sldMk cId="48138794" sldId="578"/>
            <ac:spMk id="5" creationId="{AFEC2A57-3E72-9C16-3FC9-E1D903256ABC}"/>
          </ac:spMkLst>
        </pc:spChg>
        <pc:spChg chg="mod ord">
          <ac:chgData name="smiyazak" userId="7815101345_tp_box_2" providerId="OAuth2" clId="{E32420F3-E433-44F5-9FCE-91E38B85010F}" dt="2023-07-18T16:17:01.209" v="455" actId="700"/>
          <ac:spMkLst>
            <pc:docMk/>
            <pc:sldMk cId="48138794" sldId="578"/>
            <ac:spMk id="6" creationId="{2060C559-B652-029C-6B25-63FBBD5573F0}"/>
          </ac:spMkLst>
        </pc:spChg>
        <pc:picChg chg="mod ord">
          <ac:chgData name="smiyazak" userId="7815101345_tp_box_2" providerId="OAuth2" clId="{E32420F3-E433-44F5-9FCE-91E38B85010F}" dt="2023-07-18T16:17:01.209" v="455" actId="700"/>
          <ac:picMkLst>
            <pc:docMk/>
            <pc:sldMk cId="48138794" sldId="578"/>
            <ac:picMk id="9" creationId="{162FE5FD-D4DA-0511-AD5F-5EA82DFE8F5E}"/>
          </ac:picMkLst>
        </pc:picChg>
      </pc:sldChg>
      <pc:sldMasterChg chg="modSldLayout">
        <pc:chgData name="smiyazak" userId="7815101345_tp_box_2" providerId="OAuth2" clId="{E32420F3-E433-44F5-9FCE-91E38B85010F}" dt="2023-07-12T07:52:18.483" v="37" actId="20577"/>
        <pc:sldMasterMkLst>
          <pc:docMk/>
          <pc:sldMasterMk cId="0" sldId="2147483648"/>
        </pc:sldMasterMkLst>
        <pc:sldLayoutChg chg="modSp mod">
          <pc:chgData name="smiyazak" userId="7815101345_tp_box_2" providerId="OAuth2" clId="{E32420F3-E433-44F5-9FCE-91E38B85010F}" dt="2023-07-12T07:52:18.483" v="37" actId="20577"/>
          <pc:sldLayoutMkLst>
            <pc:docMk/>
            <pc:sldMasterMk cId="0" sldId="2147483648"/>
            <pc:sldLayoutMk cId="3380549996" sldId="2147483817"/>
          </pc:sldLayoutMkLst>
          <pc:spChg chg="mod">
            <ac:chgData name="smiyazak" userId="7815101345_tp_box_2" providerId="OAuth2" clId="{E32420F3-E433-44F5-9FCE-91E38B85010F}" dt="2023-07-12T07:51:58.942" v="16" actId="20577"/>
            <ac:spMkLst>
              <pc:docMk/>
              <pc:sldMasterMk cId="0" sldId="2147483648"/>
              <pc:sldLayoutMk cId="3380549996" sldId="2147483817"/>
              <ac:spMk id="3" creationId="{0069EE62-ADEB-61F9-DCD7-56CAED516C07}"/>
            </ac:spMkLst>
          </pc:spChg>
          <pc:spChg chg="mod">
            <ac:chgData name="smiyazak" userId="7815101345_tp_box_2" providerId="OAuth2" clId="{E32420F3-E433-44F5-9FCE-91E38B85010F}" dt="2023-07-12T07:52:18.483" v="37" actId="20577"/>
            <ac:spMkLst>
              <pc:docMk/>
              <pc:sldMasterMk cId="0" sldId="2147483648"/>
              <pc:sldLayoutMk cId="3380549996" sldId="2147483817"/>
              <ac:spMk id="4" creationId="{8848072C-6C8F-3B1A-4D30-9B525CCF7AD1}"/>
            </ac:spMkLst>
          </pc:spChg>
        </pc:sldLayoutChg>
      </pc:sldMasterChg>
      <pc:sldMasterChg chg="new mod addSldLayout">
        <pc:chgData name="smiyazak" userId="7815101345_tp_box_2" providerId="OAuth2" clId="{E32420F3-E433-44F5-9FCE-91E38B85010F}" dt="2023-07-18T16:07:36.447" v="186" actId="6938"/>
        <pc:sldMasterMkLst>
          <pc:docMk/>
          <pc:sldMasterMk cId="3532079324" sldId="2147483830"/>
        </pc:sldMasterMkLst>
        <pc:sldLayoutChg chg="new replId">
          <pc:chgData name="smiyazak" userId="7815101345_tp_box_2" providerId="OAuth2" clId="{E32420F3-E433-44F5-9FCE-91E38B85010F}" dt="2023-07-18T16:07:36.447" v="186" actId="6938"/>
          <pc:sldLayoutMkLst>
            <pc:docMk/>
            <pc:sldMasterMk cId="3532079324" sldId="2147483830"/>
            <pc:sldLayoutMk cId="1338070914" sldId="2147483831"/>
          </pc:sldLayoutMkLst>
        </pc:sldLayoutChg>
        <pc:sldLayoutChg chg="new replId">
          <pc:chgData name="smiyazak" userId="7815101345_tp_box_2" providerId="OAuth2" clId="{E32420F3-E433-44F5-9FCE-91E38B85010F}" dt="2023-07-18T16:07:36.447" v="186" actId="6938"/>
          <pc:sldLayoutMkLst>
            <pc:docMk/>
            <pc:sldMasterMk cId="3532079324" sldId="2147483830"/>
            <pc:sldLayoutMk cId="3324961851" sldId="2147483832"/>
          </pc:sldLayoutMkLst>
        </pc:sldLayoutChg>
        <pc:sldLayoutChg chg="new replId">
          <pc:chgData name="smiyazak" userId="7815101345_tp_box_2" providerId="OAuth2" clId="{E32420F3-E433-44F5-9FCE-91E38B85010F}" dt="2023-07-18T16:07:36.447" v="186" actId="6938"/>
          <pc:sldLayoutMkLst>
            <pc:docMk/>
            <pc:sldMasterMk cId="3532079324" sldId="2147483830"/>
            <pc:sldLayoutMk cId="2897786996" sldId="2147483833"/>
          </pc:sldLayoutMkLst>
        </pc:sldLayoutChg>
        <pc:sldLayoutChg chg="new replId">
          <pc:chgData name="smiyazak" userId="7815101345_tp_box_2" providerId="OAuth2" clId="{E32420F3-E433-44F5-9FCE-91E38B85010F}" dt="2023-07-18T16:07:36.447" v="186" actId="6938"/>
          <pc:sldLayoutMkLst>
            <pc:docMk/>
            <pc:sldMasterMk cId="3532079324" sldId="2147483830"/>
            <pc:sldLayoutMk cId="553590087" sldId="2147483834"/>
          </pc:sldLayoutMkLst>
        </pc:sldLayoutChg>
        <pc:sldLayoutChg chg="new replId">
          <pc:chgData name="smiyazak" userId="7815101345_tp_box_2" providerId="OAuth2" clId="{E32420F3-E433-44F5-9FCE-91E38B85010F}" dt="2023-07-18T16:07:36.447" v="186" actId="6938"/>
          <pc:sldLayoutMkLst>
            <pc:docMk/>
            <pc:sldMasterMk cId="3532079324" sldId="2147483830"/>
            <pc:sldLayoutMk cId="299461831" sldId="2147483835"/>
          </pc:sldLayoutMkLst>
        </pc:sldLayoutChg>
        <pc:sldLayoutChg chg="new replId">
          <pc:chgData name="smiyazak" userId="7815101345_tp_box_2" providerId="OAuth2" clId="{E32420F3-E433-44F5-9FCE-91E38B85010F}" dt="2023-07-18T16:07:36.447" v="186" actId="6938"/>
          <pc:sldLayoutMkLst>
            <pc:docMk/>
            <pc:sldMasterMk cId="3532079324" sldId="2147483830"/>
            <pc:sldLayoutMk cId="3363009671" sldId="2147483836"/>
          </pc:sldLayoutMkLst>
        </pc:sldLayoutChg>
        <pc:sldLayoutChg chg="new replId">
          <pc:chgData name="smiyazak" userId="7815101345_tp_box_2" providerId="OAuth2" clId="{E32420F3-E433-44F5-9FCE-91E38B85010F}" dt="2023-07-18T16:07:36.447" v="186" actId="6938"/>
          <pc:sldLayoutMkLst>
            <pc:docMk/>
            <pc:sldMasterMk cId="3532079324" sldId="2147483830"/>
            <pc:sldLayoutMk cId="208898745" sldId="2147483837"/>
          </pc:sldLayoutMkLst>
        </pc:sldLayoutChg>
        <pc:sldLayoutChg chg="new replId">
          <pc:chgData name="smiyazak" userId="7815101345_tp_box_2" providerId="OAuth2" clId="{E32420F3-E433-44F5-9FCE-91E38B85010F}" dt="2023-07-18T16:07:36.447" v="186" actId="6938"/>
          <pc:sldLayoutMkLst>
            <pc:docMk/>
            <pc:sldMasterMk cId="3532079324" sldId="2147483830"/>
            <pc:sldLayoutMk cId="1197068330" sldId="2147483838"/>
          </pc:sldLayoutMkLst>
        </pc:sldLayoutChg>
        <pc:sldLayoutChg chg="new replId">
          <pc:chgData name="smiyazak" userId="7815101345_tp_box_2" providerId="OAuth2" clId="{E32420F3-E433-44F5-9FCE-91E38B85010F}" dt="2023-07-18T16:07:36.447" v="186" actId="6938"/>
          <pc:sldLayoutMkLst>
            <pc:docMk/>
            <pc:sldMasterMk cId="3532079324" sldId="2147483830"/>
            <pc:sldLayoutMk cId="3030195315" sldId="2147483839"/>
          </pc:sldLayoutMkLst>
        </pc:sldLayoutChg>
        <pc:sldLayoutChg chg="new replId">
          <pc:chgData name="smiyazak" userId="7815101345_tp_box_2" providerId="OAuth2" clId="{E32420F3-E433-44F5-9FCE-91E38B85010F}" dt="2023-07-18T16:07:36.447" v="186" actId="6938"/>
          <pc:sldLayoutMkLst>
            <pc:docMk/>
            <pc:sldMasterMk cId="3532079324" sldId="2147483830"/>
            <pc:sldLayoutMk cId="2150875310" sldId="2147483840"/>
          </pc:sldLayoutMkLst>
        </pc:sldLayoutChg>
        <pc:sldLayoutChg chg="new replId">
          <pc:chgData name="smiyazak" userId="7815101345_tp_box_2" providerId="OAuth2" clId="{E32420F3-E433-44F5-9FCE-91E38B85010F}" dt="2023-07-18T16:07:36.447" v="186" actId="6938"/>
          <pc:sldLayoutMkLst>
            <pc:docMk/>
            <pc:sldMasterMk cId="3532079324" sldId="2147483830"/>
            <pc:sldLayoutMk cId="1516860601" sldId="2147483841"/>
          </pc:sldLayoutMkLst>
        </pc:sldLayoutChg>
      </pc:sldMasterChg>
      <pc:sldMasterChg chg="modSldLayout">
        <pc:chgData name="smiyazak" userId="7815101345_tp_box_2" providerId="OAuth2" clId="{E32420F3-E433-44F5-9FCE-91E38B85010F}" dt="2023-07-18T16:11:44.450" v="424" actId="1036"/>
        <pc:sldMasterMkLst>
          <pc:docMk/>
          <pc:sldMasterMk cId="3053173605" sldId="2147483842"/>
        </pc:sldMasterMkLst>
        <pc:sldLayoutChg chg="modSp mod">
          <pc:chgData name="smiyazak" userId="7815101345_tp_box_2" providerId="OAuth2" clId="{E32420F3-E433-44F5-9FCE-91E38B85010F}" dt="2023-07-18T16:09:19.422" v="195" actId="14100"/>
          <pc:sldLayoutMkLst>
            <pc:docMk/>
            <pc:sldMasterMk cId="3053173605" sldId="2147483842"/>
            <pc:sldLayoutMk cId="3542672007" sldId="2147483844"/>
          </pc:sldLayoutMkLst>
          <pc:spChg chg="mod">
            <ac:chgData name="smiyazak" userId="7815101345_tp_box_2" providerId="OAuth2" clId="{E32420F3-E433-44F5-9FCE-91E38B85010F}" dt="2023-07-18T16:09:19.422" v="195" actId="14100"/>
            <ac:spMkLst>
              <pc:docMk/>
              <pc:sldMasterMk cId="3053173605" sldId="2147483842"/>
              <pc:sldLayoutMk cId="3542672007" sldId="2147483844"/>
              <ac:spMk id="4" creationId="{8848072C-6C8F-3B1A-4D30-9B525CCF7AD1}"/>
            </ac:spMkLst>
          </pc:spChg>
        </pc:sldLayoutChg>
        <pc:sldLayoutChg chg="addSp modSp mod">
          <pc:chgData name="smiyazak" userId="7815101345_tp_box_2" providerId="OAuth2" clId="{E32420F3-E433-44F5-9FCE-91E38B85010F}" dt="2023-07-18T16:11:44.450" v="424" actId="1036"/>
          <pc:sldLayoutMkLst>
            <pc:docMk/>
            <pc:sldMasterMk cId="3053173605" sldId="2147483842"/>
            <pc:sldLayoutMk cId="2298194253" sldId="2147483845"/>
          </pc:sldLayoutMkLst>
          <pc:spChg chg="add mod">
            <ac:chgData name="smiyazak" userId="7815101345_tp_box_2" providerId="OAuth2" clId="{E32420F3-E433-44F5-9FCE-91E38B85010F}" dt="2023-07-18T16:11:12.984" v="308" actId="20577"/>
            <ac:spMkLst>
              <pc:docMk/>
              <pc:sldMasterMk cId="3053173605" sldId="2147483842"/>
              <pc:sldLayoutMk cId="2298194253" sldId="2147483845"/>
              <ac:spMk id="3" creationId="{93B50369-B7F3-ED22-3FF5-A9D887BAE5FC}"/>
            </ac:spMkLst>
          </pc:spChg>
          <pc:spChg chg="add mod">
            <ac:chgData name="smiyazak" userId="7815101345_tp_box_2" providerId="OAuth2" clId="{E32420F3-E433-44F5-9FCE-91E38B85010F}" dt="2023-07-18T16:11:17.301" v="312" actId="20577"/>
            <ac:spMkLst>
              <pc:docMk/>
              <pc:sldMasterMk cId="3053173605" sldId="2147483842"/>
              <pc:sldLayoutMk cId="2298194253" sldId="2147483845"/>
              <ac:spMk id="6" creationId="{353B90B4-04E3-BFDD-4016-DC4FB36D45F1}"/>
            </ac:spMkLst>
          </pc:spChg>
          <pc:spChg chg="add mod">
            <ac:chgData name="smiyazak" userId="7815101345_tp_box_2" providerId="OAuth2" clId="{E32420F3-E433-44F5-9FCE-91E38B85010F}" dt="2023-07-18T16:11:22.136" v="316" actId="20577"/>
            <ac:spMkLst>
              <pc:docMk/>
              <pc:sldMasterMk cId="3053173605" sldId="2147483842"/>
              <pc:sldLayoutMk cId="2298194253" sldId="2147483845"/>
              <ac:spMk id="7" creationId="{636A463E-19E0-5D8B-9537-8EC10F534E1B}"/>
            </ac:spMkLst>
          </pc:spChg>
          <pc:spChg chg="add mod">
            <ac:chgData name="smiyazak" userId="7815101345_tp_box_2" providerId="OAuth2" clId="{E32420F3-E433-44F5-9FCE-91E38B85010F}" dt="2023-07-18T16:11:44.450" v="424" actId="1036"/>
            <ac:spMkLst>
              <pc:docMk/>
              <pc:sldMasterMk cId="3053173605" sldId="2147483842"/>
              <pc:sldLayoutMk cId="2298194253" sldId="2147483845"/>
              <ac:spMk id="11" creationId="{F1519AE5-5F6E-EDFB-BCBD-4810D786B6A1}"/>
            </ac:spMkLst>
          </pc:spChg>
          <pc:spChg chg="add mod">
            <ac:chgData name="smiyazak" userId="7815101345_tp_box_2" providerId="OAuth2" clId="{E32420F3-E433-44F5-9FCE-91E38B85010F}" dt="2023-07-18T16:11:44.450" v="424" actId="1036"/>
            <ac:spMkLst>
              <pc:docMk/>
              <pc:sldMasterMk cId="3053173605" sldId="2147483842"/>
              <pc:sldLayoutMk cId="2298194253" sldId="2147483845"/>
              <ac:spMk id="12" creationId="{770FD355-228E-44CC-6F65-05B5DC9F4E4F}"/>
            </ac:spMkLst>
          </pc:spChg>
          <pc:spChg chg="add mod">
            <ac:chgData name="smiyazak" userId="7815101345_tp_box_2" providerId="OAuth2" clId="{E32420F3-E433-44F5-9FCE-91E38B85010F}" dt="2023-07-18T16:11:44.450" v="424" actId="1036"/>
            <ac:spMkLst>
              <pc:docMk/>
              <pc:sldMasterMk cId="3053173605" sldId="2147483842"/>
              <pc:sldLayoutMk cId="2298194253" sldId="2147483845"/>
              <ac:spMk id="13" creationId="{ED2DE707-BD4D-4320-F73D-2269D0E8FBEB}"/>
            </ac:spMkLst>
          </pc:spChg>
          <pc:spChg chg="mod">
            <ac:chgData name="smiyazak" userId="7815101345_tp_box_2" providerId="OAuth2" clId="{E32420F3-E433-44F5-9FCE-91E38B85010F}" dt="2023-07-18T16:10:53.007" v="300" actId="1035"/>
            <ac:spMkLst>
              <pc:docMk/>
              <pc:sldMasterMk cId="3053173605" sldId="2147483842"/>
              <pc:sldLayoutMk cId="2298194253" sldId="2147483845"/>
              <ac:spMk id="49" creationId="{58243DD2-4FDC-6245-3AB2-D54A6A4DAE1B}"/>
            </ac:spMkLst>
          </pc:spChg>
          <pc:spChg chg="mod">
            <ac:chgData name="smiyazak" userId="7815101345_tp_box_2" providerId="OAuth2" clId="{E32420F3-E433-44F5-9FCE-91E38B85010F}" dt="2023-07-18T16:10:53.007" v="300" actId="1035"/>
            <ac:spMkLst>
              <pc:docMk/>
              <pc:sldMasterMk cId="3053173605" sldId="2147483842"/>
              <pc:sldLayoutMk cId="2298194253" sldId="2147483845"/>
              <ac:spMk id="50" creationId="{96FCCE5E-91DA-E001-DE39-79F5C2EB433E}"/>
            </ac:spMkLst>
          </pc:spChg>
          <pc:spChg chg="mod">
            <ac:chgData name="smiyazak" userId="7815101345_tp_box_2" providerId="OAuth2" clId="{E32420F3-E433-44F5-9FCE-91E38B85010F}" dt="2023-07-18T16:10:53.007" v="300" actId="1035"/>
            <ac:spMkLst>
              <pc:docMk/>
              <pc:sldMasterMk cId="3053173605" sldId="2147483842"/>
              <pc:sldLayoutMk cId="2298194253" sldId="2147483845"/>
              <ac:spMk id="51" creationId="{6CC99D52-4685-BF84-E6FA-D0A71546E384}"/>
            </ac:spMkLst>
          </pc:spChg>
          <pc:spChg chg="mod">
            <ac:chgData name="smiyazak" userId="7815101345_tp_box_2" providerId="OAuth2" clId="{E32420F3-E433-44F5-9FCE-91E38B85010F}" dt="2023-07-18T16:11:31.241" v="349" actId="1035"/>
            <ac:spMkLst>
              <pc:docMk/>
              <pc:sldMasterMk cId="3053173605" sldId="2147483842"/>
              <pc:sldLayoutMk cId="2298194253" sldId="2147483845"/>
              <ac:spMk id="56" creationId="{0F9C6D44-05F9-1EFB-62EA-986D156F9CFB}"/>
            </ac:spMkLst>
          </pc:spChg>
          <pc:spChg chg="mod">
            <ac:chgData name="smiyazak" userId="7815101345_tp_box_2" providerId="OAuth2" clId="{E32420F3-E433-44F5-9FCE-91E38B85010F}" dt="2023-07-18T16:11:31.241" v="349" actId="1035"/>
            <ac:spMkLst>
              <pc:docMk/>
              <pc:sldMasterMk cId="3053173605" sldId="2147483842"/>
              <pc:sldLayoutMk cId="2298194253" sldId="2147483845"/>
              <ac:spMk id="57" creationId="{2B7702EB-2961-1F4F-5387-5A02CCC43E4E}"/>
            </ac:spMkLst>
          </pc:spChg>
          <pc:spChg chg="mod">
            <ac:chgData name="smiyazak" userId="7815101345_tp_box_2" providerId="OAuth2" clId="{E32420F3-E433-44F5-9FCE-91E38B85010F}" dt="2023-07-18T16:11:31.241" v="349" actId="1035"/>
            <ac:spMkLst>
              <pc:docMk/>
              <pc:sldMasterMk cId="3053173605" sldId="2147483842"/>
              <pc:sldLayoutMk cId="2298194253" sldId="2147483845"/>
              <ac:spMk id="58" creationId="{3FAB6E8A-805A-6738-8145-D574DCFB8B2A}"/>
            </ac:spMkLst>
          </pc:spChg>
          <pc:cxnChg chg="add mod">
            <ac:chgData name="smiyazak" userId="7815101345_tp_box_2" providerId="OAuth2" clId="{E32420F3-E433-44F5-9FCE-91E38B85010F}" dt="2023-07-18T16:11:00.416" v="302" actId="1076"/>
            <ac:cxnSpMkLst>
              <pc:docMk/>
              <pc:sldMasterMk cId="3053173605" sldId="2147483842"/>
              <pc:sldLayoutMk cId="2298194253" sldId="2147483845"/>
              <ac:cxnSpMk id="8" creationId="{837D5F86-18AE-78D4-219B-C1D8F1BB71D3}"/>
            </ac:cxnSpMkLst>
          </pc:cxnChg>
          <pc:cxnChg chg="add mod">
            <ac:chgData name="smiyazak" userId="7815101345_tp_box_2" providerId="OAuth2" clId="{E32420F3-E433-44F5-9FCE-91E38B85010F}" dt="2023-07-18T16:11:00.416" v="302" actId="1076"/>
            <ac:cxnSpMkLst>
              <pc:docMk/>
              <pc:sldMasterMk cId="3053173605" sldId="2147483842"/>
              <pc:sldLayoutMk cId="2298194253" sldId="2147483845"/>
              <ac:cxnSpMk id="9" creationId="{2373B524-C98A-5F5B-01BE-38E06A654052}"/>
            </ac:cxnSpMkLst>
          </pc:cxnChg>
          <pc:cxnChg chg="add mod">
            <ac:chgData name="smiyazak" userId="7815101345_tp_box_2" providerId="OAuth2" clId="{E32420F3-E433-44F5-9FCE-91E38B85010F}" dt="2023-07-18T16:11:08.924" v="304" actId="1076"/>
            <ac:cxnSpMkLst>
              <pc:docMk/>
              <pc:sldMasterMk cId="3053173605" sldId="2147483842"/>
              <pc:sldLayoutMk cId="2298194253" sldId="2147483845"/>
              <ac:cxnSpMk id="10" creationId="{A3A55DD9-2EEC-A972-0975-FE6DC5370E17}"/>
            </ac:cxnSpMkLst>
          </pc:cxnChg>
          <pc:cxnChg chg="mod">
            <ac:chgData name="smiyazak" userId="7815101345_tp_box_2" providerId="OAuth2" clId="{E32420F3-E433-44F5-9FCE-91E38B85010F}" dt="2023-07-18T16:10:53.007" v="300" actId="1035"/>
            <ac:cxnSpMkLst>
              <pc:docMk/>
              <pc:sldMasterMk cId="3053173605" sldId="2147483842"/>
              <pc:sldLayoutMk cId="2298194253" sldId="2147483845"/>
              <ac:cxnSpMk id="53" creationId="{3757EBEE-895F-1024-788E-68A303AB523C}"/>
            </ac:cxnSpMkLst>
          </pc:cxnChg>
          <pc:cxnChg chg="mod">
            <ac:chgData name="smiyazak" userId="7815101345_tp_box_2" providerId="OAuth2" clId="{E32420F3-E433-44F5-9FCE-91E38B85010F}" dt="2023-07-18T16:10:53.007" v="300" actId="1035"/>
            <ac:cxnSpMkLst>
              <pc:docMk/>
              <pc:sldMasterMk cId="3053173605" sldId="2147483842"/>
              <pc:sldLayoutMk cId="2298194253" sldId="2147483845"/>
              <ac:cxnSpMk id="54" creationId="{487775CD-1830-B703-E4AF-05FD7E809186}"/>
            </ac:cxnSpMkLst>
          </pc:cxn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2023/10/20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2362467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3910073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商品がついてるのとついてないのの違い</a:t>
            </a:r>
            <a:endParaRPr kumimoji="1" lang="en-US" altLang="ja-JP" dirty="0"/>
          </a:p>
          <a:p>
            <a:endParaRPr kumimoji="1" lang="en-US" altLang="ja-JP" dirty="0"/>
          </a:p>
          <a:p>
            <a:r>
              <a:rPr kumimoji="1" lang="ja-JP" altLang="en-US" dirty="0"/>
              <a:t>名前の命名ルールが揃ってた方がわかりやすいかもです</a:t>
            </a:r>
            <a:endParaRPr kumimoji="1" lang="en-US" altLang="ja-JP" dirty="0"/>
          </a:p>
          <a:p>
            <a:endParaRPr kumimoji="1" lang="en-US" altLang="ja-JP" dirty="0"/>
          </a:p>
          <a:p>
            <a:r>
              <a:rPr kumimoji="1" lang="ja-JP" altLang="en-US" dirty="0"/>
              <a:t>メイン商品名</a:t>
            </a:r>
            <a:r>
              <a:rPr kumimoji="1" lang="en-US" altLang="ja-JP" dirty="0"/>
              <a:t>_</a:t>
            </a:r>
            <a:r>
              <a:rPr kumimoji="1" lang="ja-JP" altLang="en-US" dirty="0"/>
              <a:t>形態</a:t>
            </a:r>
            <a:r>
              <a:rPr kumimoji="1" lang="en-US" altLang="ja-JP" dirty="0"/>
              <a:t>_</a:t>
            </a:r>
            <a:r>
              <a:rPr kumimoji="1" lang="ja-JP" altLang="en-US" dirty="0"/>
              <a:t>デバイス</a:t>
            </a:r>
            <a:r>
              <a:rPr kumimoji="1" lang="en-US" altLang="ja-JP" dirty="0"/>
              <a:t>_</a:t>
            </a:r>
            <a:r>
              <a:rPr kumimoji="1" lang="ja-JP" altLang="en-US" dirty="0"/>
              <a:t>付加情報</a:t>
            </a:r>
            <a:endParaRPr kumimoji="1" lang="en-US" altLang="ja-JP" dirty="0"/>
          </a:p>
          <a:p>
            <a:endParaRPr kumimoji="1" lang="en-US" altLang="ja-JP" dirty="0"/>
          </a:p>
          <a:p>
            <a:r>
              <a:rPr kumimoji="1" lang="en-US" altLang="ja-JP" dirty="0"/>
              <a:t>Ex</a:t>
            </a:r>
          </a:p>
          <a:p>
            <a:r>
              <a:rPr kumimoji="1" lang="ja-JP" altLang="en-US" dirty="0"/>
              <a:t>・ブランドパネル</a:t>
            </a:r>
            <a:r>
              <a:rPr kumimoji="1" lang="en-US" altLang="ja-JP" dirty="0"/>
              <a:t> </a:t>
            </a:r>
            <a:r>
              <a:rPr kumimoji="1" lang="ja-JP" altLang="en-US" dirty="0"/>
              <a:t>リッチフォーマット</a:t>
            </a:r>
            <a:r>
              <a:rPr kumimoji="1" lang="en-US" altLang="ja-JP" dirty="0"/>
              <a:t> MD</a:t>
            </a:r>
          </a:p>
          <a:p>
            <a:r>
              <a:rPr kumimoji="1" lang="ja-JP" altLang="en-US" dirty="0"/>
              <a:t>・ブランドパネル</a:t>
            </a:r>
            <a:r>
              <a:rPr kumimoji="1" lang="en-US" altLang="ja-JP" dirty="0"/>
              <a:t> </a:t>
            </a:r>
            <a:r>
              <a:rPr kumimoji="1" lang="ja-JP" altLang="en-US" dirty="0"/>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512050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906789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911361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104972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0408747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03670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8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288011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2_目次_6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1">
            <a:extLst>
              <a:ext uri="{FF2B5EF4-FFF2-40B4-BE49-F238E27FC236}">
                <a16:creationId xmlns:a16="http://schemas.microsoft.com/office/drawing/2014/main" id="{96B28E68-D606-13F5-CBC1-4B22D09C490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3" name="円/楕円 2">
            <a:extLst>
              <a:ext uri="{FF2B5EF4-FFF2-40B4-BE49-F238E27FC236}">
                <a16:creationId xmlns:a16="http://schemas.microsoft.com/office/drawing/2014/main" id="{F66A8F98-264D-DE5A-FACD-097FE43A0CBB}"/>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4" name="円/楕円 3">
            <a:extLst>
              <a:ext uri="{FF2B5EF4-FFF2-40B4-BE49-F238E27FC236}">
                <a16:creationId xmlns:a16="http://schemas.microsoft.com/office/drawing/2014/main" id="{F64EC91F-D58D-916D-AFFC-717CD54991CA}"/>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8D65CAD7-19D0-8FAC-A5BC-9B9B8AED7822}"/>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6" name="直線コネクタ 5">
            <a:extLst>
              <a:ext uri="{FF2B5EF4-FFF2-40B4-BE49-F238E27FC236}">
                <a16:creationId xmlns:a16="http://schemas.microsoft.com/office/drawing/2014/main" id="{357898CE-99DF-A18F-8C9E-92137525691C}"/>
              </a:ext>
            </a:extLst>
          </p:cNvPr>
          <p:cNvCxnSpPr>
            <a:cxnSpLocks/>
            <a:stCxn id="2"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7" name="円/楕円 6">
            <a:extLst>
              <a:ext uri="{FF2B5EF4-FFF2-40B4-BE49-F238E27FC236}">
                <a16:creationId xmlns:a16="http://schemas.microsoft.com/office/drawing/2014/main" id="{41EDEE87-F21F-07F0-D7B8-3B005876A125}"/>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8" name="テキスト プレースホルダー 4">
            <a:extLst>
              <a:ext uri="{FF2B5EF4-FFF2-40B4-BE49-F238E27FC236}">
                <a16:creationId xmlns:a16="http://schemas.microsoft.com/office/drawing/2014/main" id="{D854F377-7F01-714F-C88B-8260847A0FC2}"/>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9" name="テキスト プレースホルダー 4">
            <a:extLst>
              <a:ext uri="{FF2B5EF4-FFF2-40B4-BE49-F238E27FC236}">
                <a16:creationId xmlns:a16="http://schemas.microsoft.com/office/drawing/2014/main" id="{EB359017-B7B0-43C1-8239-670F7436F196}"/>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0" name="テキスト プレースホルダー 4">
            <a:extLst>
              <a:ext uri="{FF2B5EF4-FFF2-40B4-BE49-F238E27FC236}">
                <a16:creationId xmlns:a16="http://schemas.microsoft.com/office/drawing/2014/main" id="{AE965D3D-8186-F855-469C-8222E4BE3F3B}"/>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1" name="テキスト プレースホルダー 4">
            <a:extLst>
              <a:ext uri="{FF2B5EF4-FFF2-40B4-BE49-F238E27FC236}">
                <a16:creationId xmlns:a16="http://schemas.microsoft.com/office/drawing/2014/main" id="{55D51FC7-ED19-BA40-3BF6-41F906488ADC}"/>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2" name="テキスト プレースホルダー 4">
            <a:extLst>
              <a:ext uri="{FF2B5EF4-FFF2-40B4-BE49-F238E27FC236}">
                <a16:creationId xmlns:a16="http://schemas.microsoft.com/office/drawing/2014/main" id="{EF7219E6-D5ED-E4D5-3E80-C0D94AA01B02}"/>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3" name="円/楕円 12">
            <a:extLst>
              <a:ext uri="{FF2B5EF4-FFF2-40B4-BE49-F238E27FC236}">
                <a16:creationId xmlns:a16="http://schemas.microsoft.com/office/drawing/2014/main" id="{09FEB20E-37E7-FBB4-A3F7-BA2B76897C01}"/>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4" name="テキスト プレースホルダー 4">
            <a:extLst>
              <a:ext uri="{FF2B5EF4-FFF2-40B4-BE49-F238E27FC236}">
                <a16:creationId xmlns:a16="http://schemas.microsoft.com/office/drawing/2014/main" id="{973F604D-2C1D-A856-22A8-40AD34F8C627}"/>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15" name="直線コネクタ 14">
            <a:extLst>
              <a:ext uri="{FF2B5EF4-FFF2-40B4-BE49-F238E27FC236}">
                <a16:creationId xmlns:a16="http://schemas.microsoft.com/office/drawing/2014/main" id="{D268FEBA-4C5B-9A99-B388-B8EDE2E0A393}"/>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6" name="直線コネクタ 15">
            <a:extLst>
              <a:ext uri="{FF2B5EF4-FFF2-40B4-BE49-F238E27FC236}">
                <a16:creationId xmlns:a16="http://schemas.microsoft.com/office/drawing/2014/main" id="{A18B8B9B-F721-5BB6-0406-0FECE0505050}"/>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7" name="直線コネクタ 16">
            <a:extLst>
              <a:ext uri="{FF2B5EF4-FFF2-40B4-BE49-F238E27FC236}">
                <a16:creationId xmlns:a16="http://schemas.microsoft.com/office/drawing/2014/main" id="{7A594D6A-BF81-DB3F-107E-EF43F95BB7F2}"/>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8" name="直線コネクタ 17">
            <a:extLst>
              <a:ext uri="{FF2B5EF4-FFF2-40B4-BE49-F238E27FC236}">
                <a16:creationId xmlns:a16="http://schemas.microsoft.com/office/drawing/2014/main" id="{C20C80CE-7B6C-13E8-49D0-B7F475DED694}"/>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65754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bg1"/>
                </a:solidFill>
              </a:rPr>
              <a:t>© LY Corporation</a:t>
            </a: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8694279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081514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15816887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0319850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03887959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024719223"/>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4150126946"/>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410924458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6_特別スライド_注意事項">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pic>
        <p:nvPicPr>
          <p:cNvPr id="7" name="図 6">
            <a:extLst>
              <a:ext uri="{FF2B5EF4-FFF2-40B4-BE49-F238E27FC236}">
                <a16:creationId xmlns:a16="http://schemas.microsoft.com/office/drawing/2014/main" id="{523C722A-277D-BD51-9EFC-A9662A8B4369}"/>
              </a:ext>
            </a:extLst>
          </p:cNvPr>
          <p:cNvPicPr>
            <a:picLocks noChangeAspect="1"/>
          </p:cNvPicPr>
          <p:nvPr userDrawn="1"/>
        </p:nvPicPr>
        <p:blipFill>
          <a:blip r:embed="rId2"/>
          <a:stretch>
            <a:fillRect/>
          </a:stretch>
        </p:blipFill>
        <p:spPr>
          <a:xfrm>
            <a:off x="86707" y="78773"/>
            <a:ext cx="965200" cy="457200"/>
          </a:xfrm>
          <a:prstGeom prst="rect">
            <a:avLst/>
          </a:prstGeom>
        </p:spPr>
      </p:pic>
    </p:spTree>
    <p:extLst>
      <p:ext uri="{BB962C8B-B14F-4D97-AF65-F5344CB8AC3E}">
        <p14:creationId xmlns:p14="http://schemas.microsoft.com/office/powerpoint/2010/main" val="371847095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8122622"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トップページ インタラクション 企画</a:t>
            </a:r>
            <a:r>
              <a:rPr kumimoji="1" lang="en-US"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PC</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版・スマホ版・マルチデバイス版</a:t>
            </a:r>
            <a:r>
              <a:rPr kumimoji="1" lang="en-US"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2022</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8</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163014"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35088785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2928684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841308-B6A3-AE6B-1E8B-E7313F39A4B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42299510-FBFC-93D0-772E-D6989F6519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59DAEAF3-8689-10B5-3B95-C9770398BFC0}"/>
              </a:ext>
            </a:extLst>
          </p:cNvPr>
          <p:cNvSpPr>
            <a:spLocks noGrp="1"/>
          </p:cNvSpPr>
          <p:nvPr>
            <p:ph type="dt" sz="half" idx="10"/>
          </p:nvPr>
        </p:nvSpPr>
        <p:spPr/>
        <p:txBody>
          <a:bodyPr/>
          <a:lstStyle/>
          <a:p>
            <a:fld id="{4FDB7140-17AE-40F2-AB95-37AC2E817D19}" type="datetimeFigureOut">
              <a:rPr kumimoji="1" lang="ja-JP" altLang="en-US" smtClean="0"/>
              <a:t>2023/10/20</a:t>
            </a:fld>
            <a:endParaRPr kumimoji="1" lang="ja-JP" altLang="en-US"/>
          </a:p>
        </p:txBody>
      </p:sp>
      <p:sp>
        <p:nvSpPr>
          <p:cNvPr id="5" name="フッター プレースホルダー 4">
            <a:extLst>
              <a:ext uri="{FF2B5EF4-FFF2-40B4-BE49-F238E27FC236}">
                <a16:creationId xmlns:a16="http://schemas.microsoft.com/office/drawing/2014/main" id="{42ECF6A8-4225-5A1E-5BAD-04BAF2ADC34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3F86784-33C0-1570-1802-761D80D93F34}"/>
              </a:ext>
            </a:extLst>
          </p:cNvPr>
          <p:cNvSpPr>
            <a:spLocks noGrp="1"/>
          </p:cNvSpPr>
          <p:nvPr>
            <p:ph type="sldNum" sz="quarter" idx="12"/>
          </p:nvPr>
        </p:nvSpPr>
        <p:spPr/>
        <p:txBody>
          <a:bodyPr/>
          <a:lstStyle/>
          <a:p>
            <a:fld id="{86665E31-904A-4FCC-B024-202757A9DBF6}" type="slidenum">
              <a:rPr kumimoji="1" lang="ja-JP" altLang="en-US" smtClean="0"/>
              <a:t>‹#›</a:t>
            </a:fld>
            <a:endParaRPr kumimoji="1" lang="ja-JP" altLang="en-US"/>
          </a:p>
        </p:txBody>
      </p:sp>
    </p:spTree>
    <p:extLst>
      <p:ext uri="{BB962C8B-B14F-4D97-AF65-F5344CB8AC3E}">
        <p14:creationId xmlns:p14="http://schemas.microsoft.com/office/powerpoint/2010/main" val="13380709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F643AE-A77E-49D4-75E5-307CA0B5C28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1FA1921-7B77-9F3C-48A5-55CAD03D6499}"/>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3C78703-8FE3-7C9D-11B9-3CFBE21773E6}"/>
              </a:ext>
            </a:extLst>
          </p:cNvPr>
          <p:cNvSpPr>
            <a:spLocks noGrp="1"/>
          </p:cNvSpPr>
          <p:nvPr>
            <p:ph type="dt" sz="half" idx="10"/>
          </p:nvPr>
        </p:nvSpPr>
        <p:spPr/>
        <p:txBody>
          <a:bodyPr/>
          <a:lstStyle/>
          <a:p>
            <a:fld id="{4FDB7140-17AE-40F2-AB95-37AC2E817D19}" type="datetimeFigureOut">
              <a:rPr kumimoji="1" lang="ja-JP" altLang="en-US" smtClean="0"/>
              <a:t>2023/10/20</a:t>
            </a:fld>
            <a:endParaRPr kumimoji="1" lang="ja-JP" altLang="en-US"/>
          </a:p>
        </p:txBody>
      </p:sp>
      <p:sp>
        <p:nvSpPr>
          <p:cNvPr id="5" name="フッター プレースホルダー 4">
            <a:extLst>
              <a:ext uri="{FF2B5EF4-FFF2-40B4-BE49-F238E27FC236}">
                <a16:creationId xmlns:a16="http://schemas.microsoft.com/office/drawing/2014/main" id="{107D156C-9400-E6B5-AE7E-A77F0A0E561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EC558F5-EE26-B85C-CF0D-99D4B210BCA5}"/>
              </a:ext>
            </a:extLst>
          </p:cNvPr>
          <p:cNvSpPr>
            <a:spLocks noGrp="1"/>
          </p:cNvSpPr>
          <p:nvPr>
            <p:ph type="sldNum" sz="quarter" idx="12"/>
          </p:nvPr>
        </p:nvSpPr>
        <p:spPr/>
        <p:txBody>
          <a:bodyPr/>
          <a:lstStyle/>
          <a:p>
            <a:fld id="{86665E31-904A-4FCC-B024-202757A9DBF6}" type="slidenum">
              <a:rPr kumimoji="1" lang="ja-JP" altLang="en-US" smtClean="0"/>
              <a:t>‹#›</a:t>
            </a:fld>
            <a:endParaRPr kumimoji="1" lang="ja-JP" altLang="en-US"/>
          </a:p>
        </p:txBody>
      </p:sp>
    </p:spTree>
    <p:extLst>
      <p:ext uri="{BB962C8B-B14F-4D97-AF65-F5344CB8AC3E}">
        <p14:creationId xmlns:p14="http://schemas.microsoft.com/office/powerpoint/2010/main" val="33249618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F758BFE-1D4C-A720-5002-844001C245EE}"/>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8A3CE71-1869-AD9A-1946-2B2ADF1029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10F5EBE5-341E-208B-36BC-4572C410D541}"/>
              </a:ext>
            </a:extLst>
          </p:cNvPr>
          <p:cNvSpPr>
            <a:spLocks noGrp="1"/>
          </p:cNvSpPr>
          <p:nvPr>
            <p:ph type="dt" sz="half" idx="10"/>
          </p:nvPr>
        </p:nvSpPr>
        <p:spPr/>
        <p:txBody>
          <a:bodyPr/>
          <a:lstStyle/>
          <a:p>
            <a:fld id="{4FDB7140-17AE-40F2-AB95-37AC2E817D19}" type="datetimeFigureOut">
              <a:rPr kumimoji="1" lang="ja-JP" altLang="en-US" smtClean="0"/>
              <a:t>2023/10/20</a:t>
            </a:fld>
            <a:endParaRPr kumimoji="1" lang="ja-JP" altLang="en-US"/>
          </a:p>
        </p:txBody>
      </p:sp>
      <p:sp>
        <p:nvSpPr>
          <p:cNvPr id="5" name="フッター プレースホルダー 4">
            <a:extLst>
              <a:ext uri="{FF2B5EF4-FFF2-40B4-BE49-F238E27FC236}">
                <a16:creationId xmlns:a16="http://schemas.microsoft.com/office/drawing/2014/main" id="{9BC78C42-32CB-AEC1-675F-09DB340EEC8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698D8E1-5535-C92D-C416-76B4B260AFD6}"/>
              </a:ext>
            </a:extLst>
          </p:cNvPr>
          <p:cNvSpPr>
            <a:spLocks noGrp="1"/>
          </p:cNvSpPr>
          <p:nvPr>
            <p:ph type="sldNum" sz="quarter" idx="12"/>
          </p:nvPr>
        </p:nvSpPr>
        <p:spPr/>
        <p:txBody>
          <a:bodyPr/>
          <a:lstStyle/>
          <a:p>
            <a:fld id="{86665E31-904A-4FCC-B024-202757A9DBF6}" type="slidenum">
              <a:rPr kumimoji="1" lang="ja-JP" altLang="en-US" smtClean="0"/>
              <a:t>‹#›</a:t>
            </a:fld>
            <a:endParaRPr kumimoji="1" lang="ja-JP" altLang="en-US"/>
          </a:p>
        </p:txBody>
      </p:sp>
    </p:spTree>
    <p:extLst>
      <p:ext uri="{BB962C8B-B14F-4D97-AF65-F5344CB8AC3E}">
        <p14:creationId xmlns:p14="http://schemas.microsoft.com/office/powerpoint/2010/main" val="28977869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6F02B2-794B-4228-64DD-204A206EA9B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62DD264-7B67-EFE4-51C0-B49E2899ECBD}"/>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69850FA2-BCA7-C90C-684D-B3011EAACF70}"/>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057121ED-026C-DE80-27ED-F9C5DEFB94D6}"/>
              </a:ext>
            </a:extLst>
          </p:cNvPr>
          <p:cNvSpPr>
            <a:spLocks noGrp="1"/>
          </p:cNvSpPr>
          <p:nvPr>
            <p:ph type="dt" sz="half" idx="10"/>
          </p:nvPr>
        </p:nvSpPr>
        <p:spPr/>
        <p:txBody>
          <a:bodyPr/>
          <a:lstStyle/>
          <a:p>
            <a:fld id="{4FDB7140-17AE-40F2-AB95-37AC2E817D19}" type="datetimeFigureOut">
              <a:rPr kumimoji="1" lang="ja-JP" altLang="en-US" smtClean="0"/>
              <a:t>2023/10/20</a:t>
            </a:fld>
            <a:endParaRPr kumimoji="1" lang="ja-JP" altLang="en-US"/>
          </a:p>
        </p:txBody>
      </p:sp>
      <p:sp>
        <p:nvSpPr>
          <p:cNvPr id="6" name="フッター プレースホルダー 5">
            <a:extLst>
              <a:ext uri="{FF2B5EF4-FFF2-40B4-BE49-F238E27FC236}">
                <a16:creationId xmlns:a16="http://schemas.microsoft.com/office/drawing/2014/main" id="{227C60C0-4914-6634-4DC0-748C5E486DE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2C1355B-BF97-A571-C90F-166D5900C21E}"/>
              </a:ext>
            </a:extLst>
          </p:cNvPr>
          <p:cNvSpPr>
            <a:spLocks noGrp="1"/>
          </p:cNvSpPr>
          <p:nvPr>
            <p:ph type="sldNum" sz="quarter" idx="12"/>
          </p:nvPr>
        </p:nvSpPr>
        <p:spPr/>
        <p:txBody>
          <a:bodyPr/>
          <a:lstStyle/>
          <a:p>
            <a:fld id="{86665E31-904A-4FCC-B024-202757A9DBF6}" type="slidenum">
              <a:rPr kumimoji="1" lang="ja-JP" altLang="en-US" smtClean="0"/>
              <a:t>‹#›</a:t>
            </a:fld>
            <a:endParaRPr kumimoji="1" lang="ja-JP" altLang="en-US"/>
          </a:p>
        </p:txBody>
      </p:sp>
    </p:spTree>
    <p:extLst>
      <p:ext uri="{BB962C8B-B14F-4D97-AF65-F5344CB8AC3E}">
        <p14:creationId xmlns:p14="http://schemas.microsoft.com/office/powerpoint/2010/main" val="5535900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061D8D-22AF-1D86-B8A7-378A053658C9}"/>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07E89C0-4699-B128-7466-568B6A596B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643F91D9-6A37-928E-5979-429B2CC2C436}"/>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38CA67D-F432-C9F2-0E96-A6912A811B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6950BF35-A5C4-6BEF-D1B0-6B53DBD81F9E}"/>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F404DE92-5A71-69B3-C7EF-96FA4289225E}"/>
              </a:ext>
            </a:extLst>
          </p:cNvPr>
          <p:cNvSpPr>
            <a:spLocks noGrp="1"/>
          </p:cNvSpPr>
          <p:nvPr>
            <p:ph type="dt" sz="half" idx="10"/>
          </p:nvPr>
        </p:nvSpPr>
        <p:spPr/>
        <p:txBody>
          <a:bodyPr/>
          <a:lstStyle/>
          <a:p>
            <a:fld id="{4FDB7140-17AE-40F2-AB95-37AC2E817D19}" type="datetimeFigureOut">
              <a:rPr kumimoji="1" lang="ja-JP" altLang="en-US" smtClean="0"/>
              <a:t>2023/10/20</a:t>
            </a:fld>
            <a:endParaRPr kumimoji="1" lang="ja-JP" altLang="en-US"/>
          </a:p>
        </p:txBody>
      </p:sp>
      <p:sp>
        <p:nvSpPr>
          <p:cNvPr id="8" name="フッター プレースホルダー 7">
            <a:extLst>
              <a:ext uri="{FF2B5EF4-FFF2-40B4-BE49-F238E27FC236}">
                <a16:creationId xmlns:a16="http://schemas.microsoft.com/office/drawing/2014/main" id="{D07C957F-60FD-1B89-4925-18FE86C96709}"/>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9E9CA4F2-ABAD-FCCD-E546-FA6939401F1D}"/>
              </a:ext>
            </a:extLst>
          </p:cNvPr>
          <p:cNvSpPr>
            <a:spLocks noGrp="1"/>
          </p:cNvSpPr>
          <p:nvPr>
            <p:ph type="sldNum" sz="quarter" idx="12"/>
          </p:nvPr>
        </p:nvSpPr>
        <p:spPr/>
        <p:txBody>
          <a:bodyPr/>
          <a:lstStyle/>
          <a:p>
            <a:fld id="{86665E31-904A-4FCC-B024-202757A9DBF6}" type="slidenum">
              <a:rPr kumimoji="1" lang="ja-JP" altLang="en-US" smtClean="0"/>
              <a:t>‹#›</a:t>
            </a:fld>
            <a:endParaRPr kumimoji="1" lang="ja-JP" altLang="en-US"/>
          </a:p>
        </p:txBody>
      </p:sp>
    </p:spTree>
    <p:extLst>
      <p:ext uri="{BB962C8B-B14F-4D97-AF65-F5344CB8AC3E}">
        <p14:creationId xmlns:p14="http://schemas.microsoft.com/office/powerpoint/2010/main" val="299461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934448-67A3-D5F4-FAE1-E917EA528751}"/>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E38D7640-EC23-197E-9DA4-96B87579DAFE}"/>
              </a:ext>
            </a:extLst>
          </p:cNvPr>
          <p:cNvSpPr>
            <a:spLocks noGrp="1"/>
          </p:cNvSpPr>
          <p:nvPr>
            <p:ph type="dt" sz="half" idx="10"/>
          </p:nvPr>
        </p:nvSpPr>
        <p:spPr/>
        <p:txBody>
          <a:bodyPr/>
          <a:lstStyle/>
          <a:p>
            <a:fld id="{4FDB7140-17AE-40F2-AB95-37AC2E817D19}" type="datetimeFigureOut">
              <a:rPr kumimoji="1" lang="ja-JP" altLang="en-US" smtClean="0"/>
              <a:t>2023/10/20</a:t>
            </a:fld>
            <a:endParaRPr kumimoji="1" lang="ja-JP" altLang="en-US"/>
          </a:p>
        </p:txBody>
      </p:sp>
      <p:sp>
        <p:nvSpPr>
          <p:cNvPr id="4" name="フッター プレースホルダー 3">
            <a:extLst>
              <a:ext uri="{FF2B5EF4-FFF2-40B4-BE49-F238E27FC236}">
                <a16:creationId xmlns:a16="http://schemas.microsoft.com/office/drawing/2014/main" id="{88E18579-8D75-A523-1BDA-E2E570EDFE2B}"/>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D043DF3A-C0C6-9297-49EA-D8D56D89DC53}"/>
              </a:ext>
            </a:extLst>
          </p:cNvPr>
          <p:cNvSpPr>
            <a:spLocks noGrp="1"/>
          </p:cNvSpPr>
          <p:nvPr>
            <p:ph type="sldNum" sz="quarter" idx="12"/>
          </p:nvPr>
        </p:nvSpPr>
        <p:spPr/>
        <p:txBody>
          <a:bodyPr/>
          <a:lstStyle/>
          <a:p>
            <a:fld id="{86665E31-904A-4FCC-B024-202757A9DBF6}" type="slidenum">
              <a:rPr kumimoji="1" lang="ja-JP" altLang="en-US" smtClean="0"/>
              <a:t>‹#›</a:t>
            </a:fld>
            <a:endParaRPr kumimoji="1" lang="ja-JP" altLang="en-US"/>
          </a:p>
        </p:txBody>
      </p:sp>
    </p:spTree>
    <p:extLst>
      <p:ext uri="{BB962C8B-B14F-4D97-AF65-F5344CB8AC3E}">
        <p14:creationId xmlns:p14="http://schemas.microsoft.com/office/powerpoint/2010/main" val="33630096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906E3B50-96F6-9997-32FE-D5936306102F}"/>
              </a:ext>
            </a:extLst>
          </p:cNvPr>
          <p:cNvSpPr>
            <a:spLocks noGrp="1"/>
          </p:cNvSpPr>
          <p:nvPr>
            <p:ph type="dt" sz="half" idx="10"/>
          </p:nvPr>
        </p:nvSpPr>
        <p:spPr/>
        <p:txBody>
          <a:bodyPr/>
          <a:lstStyle/>
          <a:p>
            <a:fld id="{4FDB7140-17AE-40F2-AB95-37AC2E817D19}" type="datetimeFigureOut">
              <a:rPr kumimoji="1" lang="ja-JP" altLang="en-US" smtClean="0"/>
              <a:t>2023/10/20</a:t>
            </a:fld>
            <a:endParaRPr kumimoji="1" lang="ja-JP" altLang="en-US"/>
          </a:p>
        </p:txBody>
      </p:sp>
      <p:sp>
        <p:nvSpPr>
          <p:cNvPr id="3" name="フッター プレースホルダー 2">
            <a:extLst>
              <a:ext uri="{FF2B5EF4-FFF2-40B4-BE49-F238E27FC236}">
                <a16:creationId xmlns:a16="http://schemas.microsoft.com/office/drawing/2014/main" id="{E824D931-7C0E-85FF-D077-277D18FAD005}"/>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19C8E6B-5B62-BF1D-DC01-2FC2B0000246}"/>
              </a:ext>
            </a:extLst>
          </p:cNvPr>
          <p:cNvSpPr>
            <a:spLocks noGrp="1"/>
          </p:cNvSpPr>
          <p:nvPr>
            <p:ph type="sldNum" sz="quarter" idx="12"/>
          </p:nvPr>
        </p:nvSpPr>
        <p:spPr/>
        <p:txBody>
          <a:bodyPr/>
          <a:lstStyle/>
          <a:p>
            <a:fld id="{86665E31-904A-4FCC-B024-202757A9DBF6}" type="slidenum">
              <a:rPr kumimoji="1" lang="ja-JP" altLang="en-US" smtClean="0"/>
              <a:t>‹#›</a:t>
            </a:fld>
            <a:endParaRPr kumimoji="1" lang="ja-JP" altLang="en-US"/>
          </a:p>
        </p:txBody>
      </p:sp>
    </p:spTree>
    <p:extLst>
      <p:ext uri="{BB962C8B-B14F-4D97-AF65-F5344CB8AC3E}">
        <p14:creationId xmlns:p14="http://schemas.microsoft.com/office/powerpoint/2010/main" val="2088987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F35A0A-3A50-BC47-F3C0-73D9A33A9965}"/>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94E4305-EEEC-703E-7FE6-CF8AB90271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24C31A2-C2CE-D5CB-A7EE-7451138EE7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0ECCA8A-1A38-F8B7-9C35-BEB2F052EF13}"/>
              </a:ext>
            </a:extLst>
          </p:cNvPr>
          <p:cNvSpPr>
            <a:spLocks noGrp="1"/>
          </p:cNvSpPr>
          <p:nvPr>
            <p:ph type="dt" sz="half" idx="10"/>
          </p:nvPr>
        </p:nvSpPr>
        <p:spPr/>
        <p:txBody>
          <a:bodyPr/>
          <a:lstStyle/>
          <a:p>
            <a:fld id="{4FDB7140-17AE-40F2-AB95-37AC2E817D19}" type="datetimeFigureOut">
              <a:rPr kumimoji="1" lang="ja-JP" altLang="en-US" smtClean="0"/>
              <a:t>2023/10/20</a:t>
            </a:fld>
            <a:endParaRPr kumimoji="1" lang="ja-JP" altLang="en-US"/>
          </a:p>
        </p:txBody>
      </p:sp>
      <p:sp>
        <p:nvSpPr>
          <p:cNvPr id="6" name="フッター プレースホルダー 5">
            <a:extLst>
              <a:ext uri="{FF2B5EF4-FFF2-40B4-BE49-F238E27FC236}">
                <a16:creationId xmlns:a16="http://schemas.microsoft.com/office/drawing/2014/main" id="{863FF92A-CDB0-294F-21BB-4316E5EE18A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EF6E9F5-5941-164C-F705-152656A1C4EE}"/>
              </a:ext>
            </a:extLst>
          </p:cNvPr>
          <p:cNvSpPr>
            <a:spLocks noGrp="1"/>
          </p:cNvSpPr>
          <p:nvPr>
            <p:ph type="sldNum" sz="quarter" idx="12"/>
          </p:nvPr>
        </p:nvSpPr>
        <p:spPr/>
        <p:txBody>
          <a:bodyPr/>
          <a:lstStyle/>
          <a:p>
            <a:fld id="{86665E31-904A-4FCC-B024-202757A9DBF6}" type="slidenum">
              <a:rPr kumimoji="1" lang="ja-JP" altLang="en-US" smtClean="0"/>
              <a:t>‹#›</a:t>
            </a:fld>
            <a:endParaRPr kumimoji="1" lang="ja-JP" altLang="en-US"/>
          </a:p>
        </p:txBody>
      </p:sp>
    </p:spTree>
    <p:extLst>
      <p:ext uri="{BB962C8B-B14F-4D97-AF65-F5344CB8AC3E}">
        <p14:creationId xmlns:p14="http://schemas.microsoft.com/office/powerpoint/2010/main" val="11970683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E4AAACC-DA0F-FB9F-8453-288D1EAD0602}"/>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3BC04BAF-E442-28F1-C169-D98A2A8534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740F3450-D91B-9388-73D8-7065657832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2452EA1-01FC-B5B6-9BDE-72D1C2CEEB1E}"/>
              </a:ext>
            </a:extLst>
          </p:cNvPr>
          <p:cNvSpPr>
            <a:spLocks noGrp="1"/>
          </p:cNvSpPr>
          <p:nvPr>
            <p:ph type="dt" sz="half" idx="10"/>
          </p:nvPr>
        </p:nvSpPr>
        <p:spPr/>
        <p:txBody>
          <a:bodyPr/>
          <a:lstStyle/>
          <a:p>
            <a:fld id="{4FDB7140-17AE-40F2-AB95-37AC2E817D19}" type="datetimeFigureOut">
              <a:rPr kumimoji="1" lang="ja-JP" altLang="en-US" smtClean="0"/>
              <a:t>2023/10/20</a:t>
            </a:fld>
            <a:endParaRPr kumimoji="1" lang="ja-JP" altLang="en-US"/>
          </a:p>
        </p:txBody>
      </p:sp>
      <p:sp>
        <p:nvSpPr>
          <p:cNvPr id="6" name="フッター プレースホルダー 5">
            <a:extLst>
              <a:ext uri="{FF2B5EF4-FFF2-40B4-BE49-F238E27FC236}">
                <a16:creationId xmlns:a16="http://schemas.microsoft.com/office/drawing/2014/main" id="{09BF3465-9C2B-3F39-D48C-1D12FC65F66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F70343B-7D7F-9754-5556-603119F6EBF8}"/>
              </a:ext>
            </a:extLst>
          </p:cNvPr>
          <p:cNvSpPr>
            <a:spLocks noGrp="1"/>
          </p:cNvSpPr>
          <p:nvPr>
            <p:ph type="sldNum" sz="quarter" idx="12"/>
          </p:nvPr>
        </p:nvSpPr>
        <p:spPr/>
        <p:txBody>
          <a:bodyPr/>
          <a:lstStyle/>
          <a:p>
            <a:fld id="{86665E31-904A-4FCC-B024-202757A9DBF6}" type="slidenum">
              <a:rPr kumimoji="1" lang="ja-JP" altLang="en-US" smtClean="0"/>
              <a:t>‹#›</a:t>
            </a:fld>
            <a:endParaRPr kumimoji="1" lang="ja-JP" altLang="en-US"/>
          </a:p>
        </p:txBody>
      </p:sp>
    </p:spTree>
    <p:extLst>
      <p:ext uri="{BB962C8B-B14F-4D97-AF65-F5344CB8AC3E}">
        <p14:creationId xmlns:p14="http://schemas.microsoft.com/office/powerpoint/2010/main" val="3030195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2F0FF13-9E12-653C-83DF-4E161C6B939C}"/>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273095"/>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04398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2814879"/>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3585771"/>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p:cNvCxnSpPr>
          <p:nvPr userDrawn="1"/>
        </p:nvCxnSpPr>
        <p:spPr>
          <a:xfrm>
            <a:off x="1289496" y="1813095"/>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720E205E-C9BD-3A41-0C9C-C73DF45F91FC}"/>
              </a:ext>
            </a:extLst>
          </p:cNvPr>
          <p:cNvSpPr>
            <a:spLocks noChangeAspect="1"/>
          </p:cNvSpPr>
          <p:nvPr userDrawn="1"/>
        </p:nvSpPr>
        <p:spPr>
          <a:xfrm>
            <a:off x="1019496" y="4356663"/>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3630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13396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2904859"/>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367575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8" name="テキスト プレースホルダー 4">
            <a:extLst>
              <a:ext uri="{FF2B5EF4-FFF2-40B4-BE49-F238E27FC236}">
                <a16:creationId xmlns:a16="http://schemas.microsoft.com/office/drawing/2014/main" id="{8D552BDA-61C9-DD5E-8463-9DFD9B72928A}"/>
              </a:ext>
            </a:extLst>
          </p:cNvPr>
          <p:cNvSpPr>
            <a:spLocks noGrp="1"/>
          </p:cNvSpPr>
          <p:nvPr>
            <p:ph type="body" sz="quarter" idx="18" hasCustomPrompt="1"/>
          </p:nvPr>
        </p:nvSpPr>
        <p:spPr>
          <a:xfrm>
            <a:off x="1905536" y="444664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7" name="円/楕円 16">
            <a:extLst>
              <a:ext uri="{FF2B5EF4-FFF2-40B4-BE49-F238E27FC236}">
                <a16:creationId xmlns:a16="http://schemas.microsoft.com/office/drawing/2014/main" id="{A24B953D-8A53-8866-5657-EFA1B5974E0C}"/>
              </a:ext>
            </a:extLst>
          </p:cNvPr>
          <p:cNvSpPr>
            <a:spLocks noChangeAspect="1"/>
          </p:cNvSpPr>
          <p:nvPr userDrawn="1"/>
        </p:nvSpPr>
        <p:spPr>
          <a:xfrm>
            <a:off x="1019496" y="512755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1" name="テキスト プレースホルダー 4">
            <a:extLst>
              <a:ext uri="{FF2B5EF4-FFF2-40B4-BE49-F238E27FC236}">
                <a16:creationId xmlns:a16="http://schemas.microsoft.com/office/drawing/2014/main" id="{1B68EE5A-8F2F-0A35-A9CA-7B901D500D62}"/>
              </a:ext>
            </a:extLst>
          </p:cNvPr>
          <p:cNvSpPr>
            <a:spLocks noGrp="1"/>
          </p:cNvSpPr>
          <p:nvPr>
            <p:ph type="body" sz="quarter" idx="19" hasCustomPrompt="1"/>
          </p:nvPr>
        </p:nvSpPr>
        <p:spPr>
          <a:xfrm>
            <a:off x="1905536" y="52175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5" name="直線コネクタ 24">
            <a:extLst>
              <a:ext uri="{FF2B5EF4-FFF2-40B4-BE49-F238E27FC236}">
                <a16:creationId xmlns:a16="http://schemas.microsoft.com/office/drawing/2014/main" id="{080623ED-D069-5D19-AC1F-7F0EC7AB88AD}"/>
              </a:ext>
            </a:extLst>
          </p:cNvPr>
          <p:cNvCxnSpPr>
            <a:cxnSpLocks/>
          </p:cNvCxnSpPr>
          <p:nvPr userDrawn="1"/>
        </p:nvCxnSpPr>
        <p:spPr>
          <a:xfrm>
            <a:off x="1289496" y="2580323"/>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26" name="直線コネクタ 25">
            <a:extLst>
              <a:ext uri="{FF2B5EF4-FFF2-40B4-BE49-F238E27FC236}">
                <a16:creationId xmlns:a16="http://schemas.microsoft.com/office/drawing/2014/main" id="{2C460BEF-017D-E5F0-93D7-A31F02C2C828}"/>
              </a:ext>
            </a:extLst>
          </p:cNvPr>
          <p:cNvCxnSpPr>
            <a:cxnSpLocks/>
          </p:cNvCxnSpPr>
          <p:nvPr userDrawn="1"/>
        </p:nvCxnSpPr>
        <p:spPr>
          <a:xfrm>
            <a:off x="1289496" y="335679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27" name="直線コネクタ 26">
            <a:extLst>
              <a:ext uri="{FF2B5EF4-FFF2-40B4-BE49-F238E27FC236}">
                <a16:creationId xmlns:a16="http://schemas.microsoft.com/office/drawing/2014/main" id="{C654C979-C300-29CF-1F1F-FFFDEE30AD3E}"/>
              </a:ext>
            </a:extLst>
          </p:cNvPr>
          <p:cNvCxnSpPr>
            <a:cxnSpLocks/>
          </p:cNvCxnSpPr>
          <p:nvPr userDrawn="1"/>
        </p:nvCxnSpPr>
        <p:spPr>
          <a:xfrm>
            <a:off x="1289496" y="4138379"/>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28" name="直線コネクタ 27">
            <a:extLst>
              <a:ext uri="{FF2B5EF4-FFF2-40B4-BE49-F238E27FC236}">
                <a16:creationId xmlns:a16="http://schemas.microsoft.com/office/drawing/2014/main" id="{AB723F9A-D175-BF74-272C-E19563E4FDB7}"/>
              </a:ext>
            </a:extLst>
          </p:cNvPr>
          <p:cNvCxnSpPr>
            <a:cxnSpLocks/>
          </p:cNvCxnSpPr>
          <p:nvPr userDrawn="1"/>
        </p:nvCxnSpPr>
        <p:spPr>
          <a:xfrm>
            <a:off x="1289496" y="4889304"/>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22" name="直角三角形 21">
            <a:extLst>
              <a:ext uri="{FF2B5EF4-FFF2-40B4-BE49-F238E27FC236}">
                <a16:creationId xmlns:a16="http://schemas.microsoft.com/office/drawing/2014/main" id="{F006F600-F9C2-2303-1D09-D3F727DAD504}"/>
              </a:ext>
            </a:extLst>
          </p:cNvPr>
          <p:cNvSpPr/>
          <p:nvPr userDrawn="1"/>
        </p:nvSpPr>
        <p:spPr>
          <a:xfrm flipH="1">
            <a:off x="6559849" y="1225849"/>
            <a:ext cx="5632151"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直角三角形 22">
            <a:extLst>
              <a:ext uri="{FF2B5EF4-FFF2-40B4-BE49-F238E27FC236}">
                <a16:creationId xmlns:a16="http://schemas.microsoft.com/office/drawing/2014/main" id="{57892175-8953-77C3-DCF8-14F390B9690F}"/>
              </a:ext>
            </a:extLst>
          </p:cNvPr>
          <p:cNvSpPr/>
          <p:nvPr userDrawn="1"/>
        </p:nvSpPr>
        <p:spPr>
          <a:xfrm rot="10800000">
            <a:off x="7437520" y="1"/>
            <a:ext cx="4754480"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4" name="角丸四角形 23">
            <a:extLst>
              <a:ext uri="{FF2B5EF4-FFF2-40B4-BE49-F238E27FC236}">
                <a16:creationId xmlns:a16="http://schemas.microsoft.com/office/drawing/2014/main" id="{5E5351D9-77A7-3E4C-EDBA-8200372474DA}"/>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9" name="テキスト ボックス 28">
            <a:extLst>
              <a:ext uri="{FF2B5EF4-FFF2-40B4-BE49-F238E27FC236}">
                <a16:creationId xmlns:a16="http://schemas.microsoft.com/office/drawing/2014/main" id="{C88B6DF1-6332-5359-40D1-FDBE596E9DE7}"/>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8086211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FE331B8-6607-AC7D-192B-09427452BDA4}"/>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C5B4D4F-CB78-CFD8-811C-53CB606CB23C}"/>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C6FF60C-B56F-C86C-69C2-CDEE0FAE81DE}"/>
              </a:ext>
            </a:extLst>
          </p:cNvPr>
          <p:cNvSpPr>
            <a:spLocks noGrp="1"/>
          </p:cNvSpPr>
          <p:nvPr>
            <p:ph type="dt" sz="half" idx="10"/>
          </p:nvPr>
        </p:nvSpPr>
        <p:spPr/>
        <p:txBody>
          <a:bodyPr/>
          <a:lstStyle/>
          <a:p>
            <a:fld id="{4FDB7140-17AE-40F2-AB95-37AC2E817D19}" type="datetimeFigureOut">
              <a:rPr kumimoji="1" lang="ja-JP" altLang="en-US" smtClean="0"/>
              <a:t>2023/10/20</a:t>
            </a:fld>
            <a:endParaRPr kumimoji="1" lang="ja-JP" altLang="en-US"/>
          </a:p>
        </p:txBody>
      </p:sp>
      <p:sp>
        <p:nvSpPr>
          <p:cNvPr id="5" name="フッター プレースホルダー 4">
            <a:extLst>
              <a:ext uri="{FF2B5EF4-FFF2-40B4-BE49-F238E27FC236}">
                <a16:creationId xmlns:a16="http://schemas.microsoft.com/office/drawing/2014/main" id="{54EAF7C3-076C-18D6-C2C9-6AD66A6486C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219B322-44EC-8875-5202-15A77278C104}"/>
              </a:ext>
            </a:extLst>
          </p:cNvPr>
          <p:cNvSpPr>
            <a:spLocks noGrp="1"/>
          </p:cNvSpPr>
          <p:nvPr>
            <p:ph type="sldNum" sz="quarter" idx="12"/>
          </p:nvPr>
        </p:nvSpPr>
        <p:spPr/>
        <p:txBody>
          <a:bodyPr/>
          <a:lstStyle/>
          <a:p>
            <a:fld id="{86665E31-904A-4FCC-B024-202757A9DBF6}" type="slidenum">
              <a:rPr kumimoji="1" lang="ja-JP" altLang="en-US" smtClean="0"/>
              <a:t>‹#›</a:t>
            </a:fld>
            <a:endParaRPr kumimoji="1" lang="ja-JP" altLang="en-US"/>
          </a:p>
        </p:txBody>
      </p:sp>
    </p:spTree>
    <p:extLst>
      <p:ext uri="{BB962C8B-B14F-4D97-AF65-F5344CB8AC3E}">
        <p14:creationId xmlns:p14="http://schemas.microsoft.com/office/powerpoint/2010/main" val="21508753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A15EC72D-0CFB-EC93-E30B-3269DFD38E1F}"/>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36A2AD4-C641-828D-F6F3-0D21D7CA3472}"/>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A62C4BC-E0E5-ADA4-01E5-C33878B42636}"/>
              </a:ext>
            </a:extLst>
          </p:cNvPr>
          <p:cNvSpPr>
            <a:spLocks noGrp="1"/>
          </p:cNvSpPr>
          <p:nvPr>
            <p:ph type="dt" sz="half" idx="10"/>
          </p:nvPr>
        </p:nvSpPr>
        <p:spPr/>
        <p:txBody>
          <a:bodyPr/>
          <a:lstStyle/>
          <a:p>
            <a:fld id="{4FDB7140-17AE-40F2-AB95-37AC2E817D19}" type="datetimeFigureOut">
              <a:rPr kumimoji="1" lang="ja-JP" altLang="en-US" smtClean="0"/>
              <a:t>2023/10/20</a:t>
            </a:fld>
            <a:endParaRPr kumimoji="1" lang="ja-JP" altLang="en-US"/>
          </a:p>
        </p:txBody>
      </p:sp>
      <p:sp>
        <p:nvSpPr>
          <p:cNvPr id="5" name="フッター プレースホルダー 4">
            <a:extLst>
              <a:ext uri="{FF2B5EF4-FFF2-40B4-BE49-F238E27FC236}">
                <a16:creationId xmlns:a16="http://schemas.microsoft.com/office/drawing/2014/main" id="{51D9BEE4-167E-ABD7-7824-CAC802DBF91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9CAEDDB-B5AC-A039-9CCD-B7BD09631BC3}"/>
              </a:ext>
            </a:extLst>
          </p:cNvPr>
          <p:cNvSpPr>
            <a:spLocks noGrp="1"/>
          </p:cNvSpPr>
          <p:nvPr>
            <p:ph type="sldNum" sz="quarter" idx="12"/>
          </p:nvPr>
        </p:nvSpPr>
        <p:spPr/>
        <p:txBody>
          <a:bodyPr/>
          <a:lstStyle/>
          <a:p>
            <a:fld id="{86665E31-904A-4FCC-B024-202757A9DBF6}" type="slidenum">
              <a:rPr kumimoji="1" lang="ja-JP" altLang="en-US" smtClean="0"/>
              <a:t>‹#›</a:t>
            </a:fld>
            <a:endParaRPr kumimoji="1" lang="ja-JP" altLang="en-US"/>
          </a:p>
        </p:txBody>
      </p:sp>
    </p:spTree>
    <p:extLst>
      <p:ext uri="{BB962C8B-B14F-4D97-AF65-F5344CB8AC3E}">
        <p14:creationId xmlns:p14="http://schemas.microsoft.com/office/powerpoint/2010/main" val="15168606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5919673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9" name="図 8" descr="携帯電話を持っている手&#10;&#10;自動的に生成された説明">
            <a:extLst>
              <a:ext uri="{FF2B5EF4-FFF2-40B4-BE49-F238E27FC236}">
                <a16:creationId xmlns:a16="http://schemas.microsoft.com/office/drawing/2014/main" id="{BA9537AF-E39D-DA8A-A16A-83EA99127D9E}"/>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7"/>
            <a:ext cx="5214817" cy="729321"/>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 JAPAN</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トップページインタラクション企画</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algn="ct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PC</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版・スマホ版・マルチデバイス版）</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10</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dirty="0"/>
              <a:t>ディスプレイ広告 </a:t>
            </a:r>
            <a:br>
              <a:rPr kumimoji="1" lang="en-US" altLang="ja-JP" dirty="0"/>
            </a:br>
            <a:r>
              <a:rPr kumimoji="1" lang="en-US" altLang="ja-JP" dirty="0"/>
              <a:t>【</a:t>
            </a:r>
            <a:r>
              <a:rPr kumimoji="1" lang="ja-JP" altLang="en-US" dirty="0"/>
              <a:t>予約型</a:t>
            </a:r>
            <a:r>
              <a:rPr kumimoji="1" lang="en-US" altLang="ja-JP" dirty="0"/>
              <a:t>】</a:t>
            </a:r>
            <a:r>
              <a:rPr kumimoji="1" lang="ja-JP" altLang="en-US" dirty="0"/>
              <a:t>セールスシート</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15" name="角丸四角形 10">
            <a:extLst>
              <a:ext uri="{FF2B5EF4-FFF2-40B4-BE49-F238E27FC236}">
                <a16:creationId xmlns:a16="http://schemas.microsoft.com/office/drawing/2014/main" id="{DF1495E7-22B5-F226-1431-42BCEC77094C}"/>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2" name="テキスト ボックス 1">
            <a:extLst>
              <a:ext uri="{FF2B5EF4-FFF2-40B4-BE49-F238E27FC236}">
                <a16:creationId xmlns:a16="http://schemas.microsoft.com/office/drawing/2014/main" id="{2611985E-5E1C-3726-7C37-4D71E03898CB}"/>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2023/8/15</a:t>
            </a:r>
          </a:p>
        </p:txBody>
      </p:sp>
      <p:sp>
        <p:nvSpPr>
          <p:cNvPr id="11" name="テキスト ボックス 10">
            <a:extLst>
              <a:ext uri="{FF2B5EF4-FFF2-40B4-BE49-F238E27FC236}">
                <a16:creationId xmlns:a16="http://schemas.microsoft.com/office/drawing/2014/main" id="{62BF2596-9C45-965E-C263-D0609985ED0D}"/>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35426720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17459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09269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0108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171459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2632698"/>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124263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219722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12167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2" name="図 1" descr="携帯電話を持っている手&#10;&#10;自動的に生成された説明">
            <a:extLst>
              <a:ext uri="{FF2B5EF4-FFF2-40B4-BE49-F238E27FC236}">
                <a16:creationId xmlns:a16="http://schemas.microsoft.com/office/drawing/2014/main" id="{4402571C-BCBB-E171-2382-96925A14FE5F}"/>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 name="正方形/長方形 3">
            <a:extLst>
              <a:ext uri="{FF2B5EF4-FFF2-40B4-BE49-F238E27FC236}">
                <a16:creationId xmlns:a16="http://schemas.microsoft.com/office/drawing/2014/main" id="{9E9AA6A9-F409-92F8-41B3-C4C9BB425BA9}"/>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角丸四角形 1">
            <a:extLst>
              <a:ext uri="{FF2B5EF4-FFF2-40B4-BE49-F238E27FC236}">
                <a16:creationId xmlns:a16="http://schemas.microsoft.com/office/drawing/2014/main" id="{97BD5309-F05B-65C4-BAB0-D16539758F6E}"/>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3" name="円/楕円 48">
            <a:extLst>
              <a:ext uri="{FF2B5EF4-FFF2-40B4-BE49-F238E27FC236}">
                <a16:creationId xmlns:a16="http://schemas.microsoft.com/office/drawing/2014/main" id="{93B50369-B7F3-ED22-3FF5-A9D887BAE5FC}"/>
              </a:ext>
            </a:extLst>
          </p:cNvPr>
          <p:cNvSpPr>
            <a:spLocks noChangeAspect="1"/>
          </p:cNvSpPr>
          <p:nvPr userDrawn="1"/>
        </p:nvSpPr>
        <p:spPr>
          <a:xfrm>
            <a:off x="1050667" y="38472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49">
            <a:extLst>
              <a:ext uri="{FF2B5EF4-FFF2-40B4-BE49-F238E27FC236}">
                <a16:creationId xmlns:a16="http://schemas.microsoft.com/office/drawing/2014/main" id="{353B90B4-04E3-BFDD-4016-DC4FB36D45F1}"/>
              </a:ext>
            </a:extLst>
          </p:cNvPr>
          <p:cNvSpPr>
            <a:spLocks noChangeAspect="1"/>
          </p:cNvSpPr>
          <p:nvPr userDrawn="1"/>
        </p:nvSpPr>
        <p:spPr>
          <a:xfrm>
            <a:off x="1050667" y="476530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50">
            <a:extLst>
              <a:ext uri="{FF2B5EF4-FFF2-40B4-BE49-F238E27FC236}">
                <a16:creationId xmlns:a16="http://schemas.microsoft.com/office/drawing/2014/main" id="{636A463E-19E0-5D8B-9537-8EC10F534E1B}"/>
              </a:ext>
            </a:extLst>
          </p:cNvPr>
          <p:cNvSpPr>
            <a:spLocks noChangeAspect="1"/>
          </p:cNvSpPr>
          <p:nvPr userDrawn="1"/>
        </p:nvSpPr>
        <p:spPr>
          <a:xfrm>
            <a:off x="1050667" y="568340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8" name="直線コネクタ 7">
            <a:extLst>
              <a:ext uri="{FF2B5EF4-FFF2-40B4-BE49-F238E27FC236}">
                <a16:creationId xmlns:a16="http://schemas.microsoft.com/office/drawing/2014/main" id="{837D5F86-18AE-78D4-219B-C1D8F1BB71D3}"/>
              </a:ext>
            </a:extLst>
          </p:cNvPr>
          <p:cNvCxnSpPr>
            <a:cxnSpLocks/>
            <a:stCxn id="3" idx="4"/>
            <a:endCxn id="6" idx="0"/>
          </p:cNvCxnSpPr>
          <p:nvPr userDrawn="1"/>
        </p:nvCxnSpPr>
        <p:spPr>
          <a:xfrm>
            <a:off x="1320667" y="4387200"/>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2373B524-C98A-5F5B-01BE-38E06A654052}"/>
              </a:ext>
            </a:extLst>
          </p:cNvPr>
          <p:cNvCxnSpPr>
            <a:stCxn id="6" idx="4"/>
            <a:endCxn id="7" idx="0"/>
          </p:cNvCxnSpPr>
          <p:nvPr userDrawn="1"/>
        </p:nvCxnSpPr>
        <p:spPr>
          <a:xfrm>
            <a:off x="1320667" y="5305302"/>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A3A55DD9-2EEC-A972-0975-FE6DC5370E17}"/>
              </a:ext>
            </a:extLst>
          </p:cNvPr>
          <p:cNvCxnSpPr>
            <a:cxnSpLocks/>
          </p:cNvCxnSpPr>
          <p:nvPr userDrawn="1"/>
        </p:nvCxnSpPr>
        <p:spPr>
          <a:xfrm>
            <a:off x="1289496" y="3550800"/>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1" name="テキスト プレースホルダー 4">
            <a:extLst>
              <a:ext uri="{FF2B5EF4-FFF2-40B4-BE49-F238E27FC236}">
                <a16:creationId xmlns:a16="http://schemas.microsoft.com/office/drawing/2014/main" id="{F1519AE5-5F6E-EDFB-BCBD-4810D786B6A1}"/>
              </a:ext>
            </a:extLst>
          </p:cNvPr>
          <p:cNvSpPr>
            <a:spLocks noGrp="1"/>
          </p:cNvSpPr>
          <p:nvPr>
            <p:ph type="body" sz="quarter" idx="17" hasCustomPrompt="1"/>
          </p:nvPr>
        </p:nvSpPr>
        <p:spPr>
          <a:xfrm>
            <a:off x="1926264" y="387488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2" name="テキスト プレースホルダー 4">
            <a:extLst>
              <a:ext uri="{FF2B5EF4-FFF2-40B4-BE49-F238E27FC236}">
                <a16:creationId xmlns:a16="http://schemas.microsoft.com/office/drawing/2014/main" id="{770FD355-228E-44CC-6F65-05B5DC9F4E4F}"/>
              </a:ext>
            </a:extLst>
          </p:cNvPr>
          <p:cNvSpPr>
            <a:spLocks noGrp="1"/>
          </p:cNvSpPr>
          <p:nvPr>
            <p:ph type="body" sz="quarter" idx="18" hasCustomPrompt="1"/>
          </p:nvPr>
        </p:nvSpPr>
        <p:spPr>
          <a:xfrm>
            <a:off x="1926264" y="48294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3" name="テキスト プレースホルダー 4">
            <a:extLst>
              <a:ext uri="{FF2B5EF4-FFF2-40B4-BE49-F238E27FC236}">
                <a16:creationId xmlns:a16="http://schemas.microsoft.com/office/drawing/2014/main" id="{ED2DE707-BD4D-4320-F73D-2269D0E8FBEB}"/>
              </a:ext>
            </a:extLst>
          </p:cNvPr>
          <p:cNvSpPr>
            <a:spLocks noGrp="1"/>
          </p:cNvSpPr>
          <p:nvPr>
            <p:ph type="body" sz="quarter" idx="19" hasCustomPrompt="1"/>
          </p:nvPr>
        </p:nvSpPr>
        <p:spPr>
          <a:xfrm>
            <a:off x="1926264" y="575392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22981942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C4AA06D0-34CC-2BFE-19DC-98ADA873B22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9" name="角丸四角形 3">
            <a:extLst>
              <a:ext uri="{FF2B5EF4-FFF2-40B4-BE49-F238E27FC236}">
                <a16:creationId xmlns:a16="http://schemas.microsoft.com/office/drawing/2014/main" id="{FF0B1305-B556-BF08-E74A-8C9E9B6AD49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テキスト ボックス 1">
            <a:extLst>
              <a:ext uri="{FF2B5EF4-FFF2-40B4-BE49-F238E27FC236}">
                <a16:creationId xmlns:a16="http://schemas.microsoft.com/office/drawing/2014/main" id="{3DBAD5A4-43CB-78D0-482D-6FF0DAA3684D}"/>
              </a:ext>
            </a:extLst>
          </p:cNvPr>
          <p:cNvSpPr txBox="1"/>
          <p:nvPr userDrawn="1"/>
        </p:nvSpPr>
        <p:spPr>
          <a:xfrm>
            <a:off x="2525076" y="6356344"/>
            <a:ext cx="880049" cy="123111"/>
          </a:xfrm>
          <a:prstGeom prst="rect">
            <a:avLst/>
          </a:prstGeom>
          <a:noFill/>
        </p:spPr>
        <p:txBody>
          <a:bodyPr wrap="none" lIns="0" tIns="0" rIns="0" bIns="0" rtlCol="0">
            <a:spAutoFit/>
          </a:bodyPr>
          <a:lstStyle/>
          <a:p>
            <a:pPr algn="ct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7853886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
            <a:extLst>
              <a:ext uri="{FF2B5EF4-FFF2-40B4-BE49-F238E27FC236}">
                <a16:creationId xmlns:a16="http://schemas.microsoft.com/office/drawing/2014/main" id="{FC7048F5-D415-DA4C-FB0B-A49B4E194EC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5" name="正方形/長方形 4">
            <a:extLst>
              <a:ext uri="{FF2B5EF4-FFF2-40B4-BE49-F238E27FC236}">
                <a16:creationId xmlns:a16="http://schemas.microsoft.com/office/drawing/2014/main" id="{A0EC2F9A-5E64-AC9C-C68B-661518FC2B60}"/>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6" name="図 5">
            <a:extLst>
              <a:ext uri="{FF2B5EF4-FFF2-40B4-BE49-F238E27FC236}">
                <a16:creationId xmlns:a16="http://schemas.microsoft.com/office/drawing/2014/main" id="{CC09CFD2-2080-C1D5-51D4-BFB83816B402}"/>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8" name="テキスト ボックス 7">
            <a:extLst>
              <a:ext uri="{FF2B5EF4-FFF2-40B4-BE49-F238E27FC236}">
                <a16:creationId xmlns:a16="http://schemas.microsoft.com/office/drawing/2014/main" id="{CE8628DC-F47B-BE40-210A-DB140DEE28D1}"/>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 ウェブサイト</a:t>
            </a:r>
            <a:br>
              <a:rPr lang="ja-JP" altLang="en-US" sz="1200" b="0" i="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rPr>
              <a:t>https://www.lycbiz.com/jp/service/yahoo-ads/</a:t>
            </a:r>
          </a:p>
        </p:txBody>
      </p:sp>
      <p:sp>
        <p:nvSpPr>
          <p:cNvPr id="9" name="角丸四角形 5">
            <a:extLst>
              <a:ext uri="{FF2B5EF4-FFF2-40B4-BE49-F238E27FC236}">
                <a16:creationId xmlns:a16="http://schemas.microsoft.com/office/drawing/2014/main" id="{315114F8-0E14-718B-BB10-12F6A2FE057B}"/>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11" name="テキスト ボックス 10">
            <a:extLst>
              <a:ext uri="{FF2B5EF4-FFF2-40B4-BE49-F238E27FC236}">
                <a16:creationId xmlns:a16="http://schemas.microsoft.com/office/drawing/2014/main" id="{85B3D1F8-44E2-98B5-B804-B577217F1E24}"/>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3114664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1251804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238594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01575369"/>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83941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139960"/>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427642862"/>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611141550"/>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704188145"/>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2847570744"/>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社外秘</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11965081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4016621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607719" y="5470989"/>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2023/7/26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5441949" cy="752902"/>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 JAPAN</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トップページインタラクション企画</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algn="ct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PC</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版・スマホ版・マルチデバイス版）</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10</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79" y="2790694"/>
            <a:ext cx="5441949"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sz="3200" dirty="0"/>
              <a:t>ディスプレイ広告（予約型）</a:t>
            </a:r>
            <a:br>
              <a:rPr kumimoji="1" lang="en-US" altLang="ja-JP" sz="3200" dirty="0"/>
            </a:br>
            <a:r>
              <a:rPr lang="ja-JP" altLang="en-US" sz="3200" dirty="0"/>
              <a:t>商品資料</a:t>
            </a:r>
            <a:endParaRPr kumimoji="1" lang="ja-JP" altLang="en-US" dirty="0"/>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3380549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181906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theme" Target="../theme/theme3.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5641D48F-CA4D-D246-81A5-A7476837572A}"/>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58FC4211-EEF9-AC54-FC17-177149A02A07}"/>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cSld>
  <p:clrMap bg1="lt1" tx1="dk1" bg2="lt2" tx2="dk2" accent1="accent1" accent2="accent2" accent3="accent3" accent4="accent4" accent5="accent5" accent6="accent6" hlink="hlink" folHlink="folHlink"/>
  <p:sldLayoutIdLst>
    <p:sldLayoutId id="2147483815" r:id="rId1"/>
    <p:sldLayoutId id="2147483760" r:id="rId2"/>
    <p:sldLayoutId id="2147483791" r:id="rId3"/>
    <p:sldLayoutId id="2147483767" r:id="rId4"/>
    <p:sldLayoutId id="2147483747" r:id="rId5"/>
    <p:sldLayoutId id="2147483737" r:id="rId6"/>
    <p:sldLayoutId id="2147483816" r:id="rId7"/>
    <p:sldLayoutId id="2147483817" r:id="rId8"/>
    <p:sldLayoutId id="2147483818" r:id="rId9"/>
    <p:sldLayoutId id="2147483827"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8" r:id="rId19"/>
    <p:sldLayoutId id="2147483829" r:id="rId20"/>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39D7E4F0-BDF4-0FC8-AD6F-7F0D107B73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7DFBB34-435F-2194-F4C3-E0B1C9F9E9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0977B3A-A8F7-DCE7-9286-7A6BA076BC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DB7140-17AE-40F2-AB95-37AC2E817D19}" type="datetimeFigureOut">
              <a:rPr kumimoji="1" lang="ja-JP" altLang="en-US" smtClean="0"/>
              <a:t>2023/10/20</a:t>
            </a:fld>
            <a:endParaRPr kumimoji="1" lang="ja-JP" altLang="en-US"/>
          </a:p>
        </p:txBody>
      </p:sp>
      <p:sp>
        <p:nvSpPr>
          <p:cNvPr id="5" name="フッター プレースホルダー 4">
            <a:extLst>
              <a:ext uri="{FF2B5EF4-FFF2-40B4-BE49-F238E27FC236}">
                <a16:creationId xmlns:a16="http://schemas.microsoft.com/office/drawing/2014/main" id="{7DB24388-2EC9-3AB6-B906-3072383F73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5326E6E7-E12E-F437-9850-AB713F625B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665E31-904A-4FCC-B024-202757A9DBF6}" type="slidenum">
              <a:rPr kumimoji="1" lang="ja-JP" altLang="en-US" smtClean="0"/>
              <a:t>‹#›</a:t>
            </a:fld>
            <a:endParaRPr kumimoji="1" lang="ja-JP" altLang="en-US"/>
          </a:p>
        </p:txBody>
      </p:sp>
    </p:spTree>
    <p:extLst>
      <p:ext uri="{BB962C8B-B14F-4D97-AF65-F5344CB8AC3E}">
        <p14:creationId xmlns:p14="http://schemas.microsoft.com/office/powerpoint/2010/main" val="3532079324"/>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ボックス 5">
            <a:extLst>
              <a:ext uri="{FF2B5EF4-FFF2-40B4-BE49-F238E27FC236}">
                <a16:creationId xmlns:a16="http://schemas.microsoft.com/office/drawing/2014/main" id="{4F2693BF-7084-DF1D-C0AA-1F13A466299A}"/>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extLst>
      <p:ext uri="{BB962C8B-B14F-4D97-AF65-F5344CB8AC3E}">
        <p14:creationId xmlns:p14="http://schemas.microsoft.com/office/powerpoint/2010/main" val="3053173605"/>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1.svg"/><Relationship Id="rId7" Type="http://schemas.openxmlformats.org/officeDocument/2006/relationships/image" Target="../media/image26.png"/><Relationship Id="rId2" Type="http://schemas.openxmlformats.org/officeDocument/2006/relationships/image" Target="../media/image30.png"/><Relationship Id="rId1" Type="http://schemas.openxmlformats.org/officeDocument/2006/relationships/slideLayout" Target="../slideLayouts/slideLayout16.xml"/><Relationship Id="rId6" Type="http://schemas.openxmlformats.org/officeDocument/2006/relationships/image" Target="../media/image34.emf"/><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0.png"/><Relationship Id="rId7" Type="http://schemas.openxmlformats.org/officeDocument/2006/relationships/image" Target="../media/image27.svg"/><Relationship Id="rId2" Type="http://schemas.openxmlformats.org/officeDocument/2006/relationships/image" Target="../media/image35.png"/><Relationship Id="rId1" Type="http://schemas.openxmlformats.org/officeDocument/2006/relationships/slideLayout" Target="../slideLayouts/slideLayout16.xml"/><Relationship Id="rId6" Type="http://schemas.openxmlformats.org/officeDocument/2006/relationships/image" Target="../media/image26.png"/><Relationship Id="rId5" Type="http://schemas.openxmlformats.org/officeDocument/2006/relationships/image" Target="../media/image34.emf"/><Relationship Id="rId4" Type="http://schemas.openxmlformats.org/officeDocument/2006/relationships/image" Target="../media/image31.svg"/></Relationships>
</file>

<file path=ppt/slides/_rels/slide12.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37.png"/><Relationship Id="rId7" Type="http://schemas.openxmlformats.org/officeDocument/2006/relationships/image" Target="../media/image28.png"/><Relationship Id="rId2" Type="http://schemas.openxmlformats.org/officeDocument/2006/relationships/image" Target="../media/image36.png"/><Relationship Id="rId1" Type="http://schemas.openxmlformats.org/officeDocument/2006/relationships/slideLayout" Target="../slideLayouts/slideLayout16.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34.emf"/><Relationship Id="rId9"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4.emf"/><Relationship Id="rId7" Type="http://schemas.openxmlformats.org/officeDocument/2006/relationships/image" Target="../media/image29.svg"/><Relationship Id="rId2" Type="http://schemas.openxmlformats.org/officeDocument/2006/relationships/image" Target="../media/image38.png"/><Relationship Id="rId1" Type="http://schemas.openxmlformats.org/officeDocument/2006/relationships/slideLayout" Target="../slideLayouts/slideLayout16.xml"/><Relationship Id="rId6" Type="http://schemas.openxmlformats.org/officeDocument/2006/relationships/image" Target="../media/image28.png"/><Relationship Id="rId5" Type="http://schemas.openxmlformats.org/officeDocument/2006/relationships/image" Target="../media/image31.sv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16.png"/><Relationship Id="rId2" Type="http://schemas.openxmlformats.org/officeDocument/2006/relationships/image" Target="../media/image39.png"/><Relationship Id="rId1" Type="http://schemas.openxmlformats.org/officeDocument/2006/relationships/slideLayout" Target="../slideLayouts/slideLayout16.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31.svg"/></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0.png"/><Relationship Id="rId7" Type="http://schemas.openxmlformats.org/officeDocument/2006/relationships/image" Target="../media/image29.svg"/><Relationship Id="rId2" Type="http://schemas.openxmlformats.org/officeDocument/2006/relationships/image" Target="../media/image36.png"/><Relationship Id="rId1" Type="http://schemas.openxmlformats.org/officeDocument/2006/relationships/slideLayout" Target="../slideLayouts/slideLayout16.xml"/><Relationship Id="rId6" Type="http://schemas.openxmlformats.org/officeDocument/2006/relationships/image" Target="../media/image28.png"/><Relationship Id="rId5" Type="http://schemas.openxmlformats.org/officeDocument/2006/relationships/image" Target="../media/image31.svg"/><Relationship Id="rId4" Type="http://schemas.openxmlformats.org/officeDocument/2006/relationships/image" Target="../media/image30.png"/><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8" Type="http://schemas.openxmlformats.org/officeDocument/2006/relationships/image" Target="../media/image49.svg"/><Relationship Id="rId13" Type="http://schemas.openxmlformats.org/officeDocument/2006/relationships/hyperlink" Target="https://portal.yadui.business.yahoo.co.jp/agencyportal/888301/index.html" TargetMode="External"/><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sv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47.svg"/><Relationship Id="rId11" Type="http://schemas.openxmlformats.org/officeDocument/2006/relationships/image" Target="../media/image52.png"/><Relationship Id="rId5" Type="http://schemas.openxmlformats.org/officeDocument/2006/relationships/image" Target="../media/image46.png"/><Relationship Id="rId10" Type="http://schemas.openxmlformats.org/officeDocument/2006/relationships/image" Target="../media/image51.svg"/><Relationship Id="rId4" Type="http://schemas.openxmlformats.org/officeDocument/2006/relationships/image" Target="../media/image45.svg"/><Relationship Id="rId9" Type="http://schemas.openxmlformats.org/officeDocument/2006/relationships/image" Target="../media/image50.png"/><Relationship Id="rId14"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56.png"/><Relationship Id="rId7" Type="http://schemas.openxmlformats.org/officeDocument/2006/relationships/image" Target="../media/image44.png"/><Relationship Id="rId2" Type="http://schemas.openxmlformats.org/officeDocument/2006/relationships/image" Target="../media/image55.png"/><Relationship Id="rId1" Type="http://schemas.openxmlformats.org/officeDocument/2006/relationships/slideLayout" Target="../slideLayouts/slideLayout16.xml"/><Relationship Id="rId6" Type="http://schemas.openxmlformats.org/officeDocument/2006/relationships/image" Target="../media/image59.png"/><Relationship Id="rId5" Type="http://schemas.openxmlformats.org/officeDocument/2006/relationships/image" Target="../media/image58.jpeg"/><Relationship Id="rId10" Type="http://schemas.openxmlformats.org/officeDocument/2006/relationships/image" Target="../media/image61.png"/><Relationship Id="rId4" Type="http://schemas.openxmlformats.org/officeDocument/2006/relationships/image" Target="../media/image57.svg"/><Relationship Id="rId9" Type="http://schemas.openxmlformats.org/officeDocument/2006/relationships/image" Target="../media/image60.jpeg"/></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19.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66.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19.xml"/><Relationship Id="rId4" Type="http://schemas.openxmlformats.org/officeDocument/2006/relationships/image" Target="../media/image67.svg"/></Relationships>
</file>

<file path=ppt/slides/_rels/slide31.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hyperlink" Target="https://form-business.yahoo.co.jp/claris/enqueteForm?inquiry_type=guaranteed_review" TargetMode="Externa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16.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6.xml"/><Relationship Id="rId6" Type="http://schemas.openxmlformats.org/officeDocument/2006/relationships/image" Target="../media/image16.png"/><Relationship Id="rId5" Type="http://schemas.openxmlformats.org/officeDocument/2006/relationships/image" Target="../media/image20.emf"/><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24.png"/><Relationship Id="rId5" Type="http://schemas.openxmlformats.org/officeDocument/2006/relationships/image" Target="../media/image23.emf"/><Relationship Id="rId4" Type="http://schemas.openxmlformats.org/officeDocument/2006/relationships/image" Target="../media/image22.pn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6.xml"/><Relationship Id="rId6" Type="http://schemas.openxmlformats.org/officeDocument/2006/relationships/image" Target="../media/image16.png"/><Relationship Id="rId5" Type="http://schemas.openxmlformats.org/officeDocument/2006/relationships/image" Target="../media/image29.sv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0CCF94-73B7-3C10-BEF3-5ADF2DE99DDD}"/>
              </a:ext>
            </a:extLst>
          </p:cNvPr>
          <p:cNvSpPr>
            <a:spLocks noGrp="1"/>
          </p:cNvSpPr>
          <p:nvPr>
            <p:ph type="title"/>
          </p:nvPr>
        </p:nvSpPr>
        <p:spPr/>
        <p:txBody>
          <a:bodyPr/>
          <a:lstStyle/>
          <a:p>
            <a:r>
              <a:rPr kumimoji="1" lang="ja-JP" altLang="en-US" sz="2800"/>
              <a:t>ディスプレイ広告 </a:t>
            </a:r>
            <a:r>
              <a:rPr kumimoji="1" lang="en-US" altLang="ja-JP" sz="2800" dirty="0"/>
              <a:t>【</a:t>
            </a:r>
            <a:r>
              <a:rPr kumimoji="1" lang="ja-JP" altLang="en-US" sz="2800"/>
              <a:t>予約型</a:t>
            </a:r>
            <a:r>
              <a:rPr kumimoji="1" lang="en-US" altLang="ja-JP" sz="2800" dirty="0"/>
              <a:t> 】</a:t>
            </a:r>
            <a:br>
              <a:rPr kumimoji="1" lang="en-US" altLang="ja-JP" sz="2800" dirty="0"/>
            </a:br>
            <a:r>
              <a:rPr kumimoji="1" lang="ja-JP" altLang="en-US" sz="2800"/>
              <a:t>クリエイティブ企画</a:t>
            </a:r>
          </a:p>
        </p:txBody>
      </p:sp>
    </p:spTree>
    <p:extLst>
      <p:ext uri="{BB962C8B-B14F-4D97-AF65-F5344CB8AC3E}">
        <p14:creationId xmlns:p14="http://schemas.microsoft.com/office/powerpoint/2010/main" val="3989388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0"/>
          </p:nvPr>
        </p:nvSpPr>
        <p:spPr/>
        <p:txBody>
          <a:bodyPr>
            <a:normAutofit fontScale="85000" lnSpcReduction="20000"/>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8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PC</a:t>
            </a:r>
            <a:r>
              <a:rPr kumimoji="1" lang="ja-JP" altLang="en-US" sz="2000" b="1" i="0" u="none" strike="noStrike" kern="1200" cap="none" spc="0" normalizeH="0" baseline="0" noProof="0">
                <a:ln>
                  <a:noFill/>
                </a:ln>
                <a:solidFill>
                  <a:srgbClr val="C9002C"/>
                </a:solidFill>
                <a:effectLst/>
                <a:uLnTx/>
                <a:uFillTx/>
                <a:latin typeface="Meiryo"/>
                <a:ea typeface="Meiryo"/>
                <a:cs typeface="+mn-cs"/>
              </a:rPr>
              <a:t>版</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600">
              <a:latin typeface="Meiryo" panose="020B0604030504040204" pitchFamily="34" charset="-128"/>
              <a:ea typeface="Meiryo" panose="020B0604030504040204" pitchFamily="34" charset="-128"/>
              <a:cs typeface="+mn-lt"/>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11284" y="1376824"/>
            <a:ext cx="468000" cy="468000"/>
          </a:xfrm>
          <a:prstGeom prst="rect">
            <a:avLst/>
          </a:prstGeom>
        </p:spPr>
      </p:pic>
      <p:grpSp>
        <p:nvGrpSpPr>
          <p:cNvPr id="12" name="グループ化 11">
            <a:extLst>
              <a:ext uri="{FF2B5EF4-FFF2-40B4-BE49-F238E27FC236}">
                <a16:creationId xmlns:a16="http://schemas.microsoft.com/office/drawing/2014/main" id="{371B8E48-D825-2EE7-AE6F-CC268651A4D3}"/>
              </a:ext>
            </a:extLst>
          </p:cNvPr>
          <p:cNvGrpSpPr/>
          <p:nvPr/>
        </p:nvGrpSpPr>
        <p:grpSpPr>
          <a:xfrm>
            <a:off x="670919" y="2374854"/>
            <a:ext cx="10850161" cy="3598823"/>
            <a:chOff x="367357" y="2348005"/>
            <a:chExt cx="11500703" cy="3814597"/>
          </a:xfrm>
        </p:grpSpPr>
        <p:grpSp>
          <p:nvGrpSpPr>
            <p:cNvPr id="7" name="グループ化 6">
              <a:extLst>
                <a:ext uri="{FF2B5EF4-FFF2-40B4-BE49-F238E27FC236}">
                  <a16:creationId xmlns:a16="http://schemas.microsoft.com/office/drawing/2014/main" id="{CF01C10E-B23E-F20D-D29B-DD4385B8C516}"/>
                </a:ext>
              </a:extLst>
            </p:cNvPr>
            <p:cNvGrpSpPr/>
            <p:nvPr/>
          </p:nvGrpSpPr>
          <p:grpSpPr>
            <a:xfrm>
              <a:off x="3128759" y="2348005"/>
              <a:ext cx="5285435" cy="3762888"/>
              <a:chOff x="3091365" y="1573043"/>
              <a:chExt cx="5285435" cy="3762888"/>
            </a:xfrm>
          </p:grpSpPr>
          <p:pic>
            <p:nvPicPr>
              <p:cNvPr id="8" name="図 7" descr="グラフィカル ユーザー インターフェイス, Web サイト&#10;&#10;自動的に生成された説明">
                <a:extLst>
                  <a:ext uri="{FF2B5EF4-FFF2-40B4-BE49-F238E27FC236}">
                    <a16:creationId xmlns:a16="http://schemas.microsoft.com/office/drawing/2014/main" id="{F953FAE1-3EB4-22CF-16CD-FCBBBC7CB1BA}"/>
                  </a:ext>
                </a:extLst>
              </p:cNvPr>
              <p:cNvPicPr>
                <a:picLocks noChangeAspect="1"/>
              </p:cNvPicPr>
              <p:nvPr/>
            </p:nvPicPr>
            <p:blipFill rotWithShape="1">
              <a:blip r:embed="rId4" cstate="print">
                <a:alphaModFix/>
                <a:extLst>
                  <a:ext uri="{28A0092B-C50C-407E-A947-70E740481C1C}">
                    <a14:useLocalDpi xmlns:a14="http://schemas.microsoft.com/office/drawing/2010/main" val="0"/>
                  </a:ext>
                </a:extLst>
              </a:blip>
              <a:srcRect b="5213"/>
              <a:stretch/>
            </p:blipFill>
            <p:spPr>
              <a:xfrm>
                <a:off x="3091365" y="1573043"/>
                <a:ext cx="5285435" cy="3762888"/>
              </a:xfrm>
              <a:prstGeom prst="rect">
                <a:avLst/>
              </a:prstGeom>
            </p:spPr>
          </p:pic>
          <p:pic>
            <p:nvPicPr>
              <p:cNvPr id="9" name="図 8" descr="モニター画面に映る車&#10;&#10;低い精度で自動的に生成された説明">
                <a:extLst>
                  <a:ext uri="{FF2B5EF4-FFF2-40B4-BE49-F238E27FC236}">
                    <a16:creationId xmlns:a16="http://schemas.microsoft.com/office/drawing/2014/main" id="{49E56FCD-B63A-7504-96D9-C97410BB4C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23" t="5387" r="17014" b="19816"/>
              <a:stretch/>
            </p:blipFill>
            <p:spPr>
              <a:xfrm>
                <a:off x="3821404" y="1955248"/>
                <a:ext cx="3858772" cy="2475998"/>
              </a:xfrm>
              <a:prstGeom prst="rect">
                <a:avLst/>
              </a:prstGeom>
            </p:spPr>
          </p:pic>
        </p:grpSp>
        <p:sp>
          <p:nvSpPr>
            <p:cNvPr id="39" name="フリーフォーム 38">
              <a:extLst>
                <a:ext uri="{FF2B5EF4-FFF2-40B4-BE49-F238E27FC236}">
                  <a16:creationId xmlns:a16="http://schemas.microsoft.com/office/drawing/2014/main" id="{732320F2-37F4-D37E-A4D0-01F76463474C}"/>
                </a:ext>
              </a:extLst>
            </p:cNvPr>
            <p:cNvSpPr/>
            <p:nvPr/>
          </p:nvSpPr>
          <p:spPr>
            <a:xfrm>
              <a:off x="7753260" y="2804648"/>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8607394" y="2842004"/>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7519504" y="3316742"/>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8607394" y="3890716"/>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6836458" y="4258469"/>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6"/>
            <a:stretch>
              <a:fillRect/>
            </a:stretch>
          </p:blipFill>
          <p:spPr>
            <a:xfrm>
              <a:off x="6746868" y="4298665"/>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8607394" y="5481176"/>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マウスドラッグで写真や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367357" y="2823997"/>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469730" y="2861353"/>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9" name="正方形/長方形 48">
              <a:extLst>
                <a:ext uri="{FF2B5EF4-FFF2-40B4-BE49-F238E27FC236}">
                  <a16:creationId xmlns:a16="http://schemas.microsoft.com/office/drawing/2014/main" id="{AB834CA1-5DC2-E05B-5388-20F10E730E18}"/>
                </a:ext>
              </a:extLst>
            </p:cNvPr>
            <p:cNvSpPr/>
            <p:nvPr/>
          </p:nvSpPr>
          <p:spPr>
            <a:xfrm>
              <a:off x="469730" y="515936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6732978" y="416847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7721750" y="276999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703748" y="2789344"/>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7450287" y="325894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098061" y="50537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リーフォーム 10">
              <a:extLst>
                <a:ext uri="{FF2B5EF4-FFF2-40B4-BE49-F238E27FC236}">
                  <a16:creationId xmlns:a16="http://schemas.microsoft.com/office/drawing/2014/main" id="{607AF319-D491-52DF-023C-C59033A9AA23}"/>
                </a:ext>
              </a:extLst>
            </p:cNvPr>
            <p:cNvSpPr/>
            <p:nvPr/>
          </p:nvSpPr>
          <p:spPr>
            <a:xfrm flipH="1">
              <a:off x="367357" y="5160797"/>
              <a:ext cx="3706870" cy="6985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6" name="グループ化 15">
            <a:extLst>
              <a:ext uri="{FF2B5EF4-FFF2-40B4-BE49-F238E27FC236}">
                <a16:creationId xmlns:a16="http://schemas.microsoft.com/office/drawing/2014/main" id="{9E511F97-2FBA-9162-BFB9-99B00967A7F1}"/>
              </a:ext>
            </a:extLst>
          </p:cNvPr>
          <p:cNvGrpSpPr/>
          <p:nvPr/>
        </p:nvGrpSpPr>
        <p:grpSpPr>
          <a:xfrm>
            <a:off x="2889379" y="1958713"/>
            <a:ext cx="720000" cy="720000"/>
            <a:chOff x="7279035" y="155932"/>
            <a:chExt cx="720000" cy="720000"/>
          </a:xfrm>
        </p:grpSpPr>
        <p:sp>
          <p:nvSpPr>
            <p:cNvPr id="13" name="円/楕円 12">
              <a:extLst>
                <a:ext uri="{FF2B5EF4-FFF2-40B4-BE49-F238E27FC236}">
                  <a16:creationId xmlns:a16="http://schemas.microsoft.com/office/drawing/2014/main" id="{6AC87AC8-829C-43B2-D7B9-E44F94EE3F2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4" name="グラフィックス 13" descr="ノート PC 単色塗りつぶし">
              <a:extLst>
                <a:ext uri="{FF2B5EF4-FFF2-40B4-BE49-F238E27FC236}">
                  <a16:creationId xmlns:a16="http://schemas.microsoft.com/office/drawing/2014/main" id="{FCA9D107-B8D7-B4FC-8BD8-48CE8B90681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41035" y="317932"/>
              <a:ext cx="396000" cy="396000"/>
            </a:xfrm>
            <a:prstGeom prst="rect">
              <a:avLst/>
            </a:prstGeom>
          </p:spPr>
        </p:pic>
      </p:grpSp>
      <p:sp>
        <p:nvSpPr>
          <p:cNvPr id="2" name="テキスト プレースホルダー 3">
            <a:extLst>
              <a:ext uri="{FF2B5EF4-FFF2-40B4-BE49-F238E27FC236}">
                <a16:creationId xmlns:a16="http://schemas.microsoft.com/office/drawing/2014/main" id="{93E3ECE4-C83E-F789-085B-9FDAE1CC526D}"/>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3" name="図プレースホルダー 6" descr="アイコン&#10;&#10;自動的に生成された説明">
            <a:extLst>
              <a:ext uri="{FF2B5EF4-FFF2-40B4-BE49-F238E27FC236}">
                <a16:creationId xmlns:a16="http://schemas.microsoft.com/office/drawing/2014/main" id="{3CC2D1F6-398C-CD24-976D-202C6E28417B}"/>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961166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descr="コンピューターのスクリーンショット&#10;&#10;自動的に生成された説明">
            <a:extLst>
              <a:ext uri="{FF2B5EF4-FFF2-40B4-BE49-F238E27FC236}">
                <a16:creationId xmlns:a16="http://schemas.microsoft.com/office/drawing/2014/main" id="{B1518F37-3F4C-938A-3CA3-DEC445EEBE1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862" r="6000" b="9394"/>
          <a:stretch/>
        </p:blipFill>
        <p:spPr>
          <a:xfrm>
            <a:off x="3447378" y="2391308"/>
            <a:ext cx="4576515" cy="3533586"/>
          </a:xfrm>
          <a:prstGeom prst="rect">
            <a:avLst/>
          </a:prstGeom>
        </p:spPr>
      </p:pic>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0"/>
          </p:nvPr>
        </p:nvSpPr>
        <p:spPr/>
        <p:txBody>
          <a:bodyPr>
            <a:normAutofit fontScale="85000" lnSpcReduction="20000"/>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8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PC</a:t>
            </a:r>
            <a:r>
              <a:rPr kumimoji="1" lang="ja-JP" altLang="en-US" sz="2000" b="1" i="0" u="none" strike="noStrike" kern="1200" cap="none" spc="0" normalizeH="0" baseline="0" noProof="0">
                <a:ln>
                  <a:noFill/>
                </a:ln>
                <a:solidFill>
                  <a:srgbClr val="C9002C"/>
                </a:solidFill>
                <a:effectLst/>
                <a:uLnTx/>
                <a:uFillTx/>
                <a:latin typeface="Meiryo"/>
                <a:ea typeface="Meiryo"/>
                <a:cs typeface="+mn-cs"/>
              </a:rPr>
              <a:t>版</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4481303"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1284" y="1376824"/>
            <a:ext cx="468000" cy="468000"/>
          </a:xfrm>
          <a:prstGeom prst="rect">
            <a:avLst/>
          </a:prstGeom>
        </p:spPr>
      </p:pic>
      <p:sp>
        <p:nvSpPr>
          <p:cNvPr id="39" name="フリーフォーム 38">
            <a:extLst>
              <a:ext uri="{FF2B5EF4-FFF2-40B4-BE49-F238E27FC236}">
                <a16:creationId xmlns:a16="http://schemas.microsoft.com/office/drawing/2014/main" id="{732320F2-37F4-D37E-A4D0-01F76463474C}"/>
              </a:ext>
            </a:extLst>
          </p:cNvPr>
          <p:cNvSpPr/>
          <p:nvPr/>
        </p:nvSpPr>
        <p:spPr>
          <a:xfrm>
            <a:off x="7639035" y="2805667"/>
            <a:ext cx="3882045"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8444855" y="2840910"/>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7418502" y="3288794"/>
            <a:ext cx="4102578" cy="15677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8444855" y="3830301"/>
            <a:ext cx="3076225" cy="8972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471101" y="4586035"/>
            <a:ext cx="6049980" cy="138764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5"/>
          <a:stretch>
            <a:fillRect/>
          </a:stretch>
        </p:blipFill>
        <p:spPr>
          <a:xfrm>
            <a:off x="4983893" y="4177252"/>
            <a:ext cx="487207" cy="594678"/>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8444855" y="5330796"/>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70919" y="2823921"/>
            <a:ext cx="3185667"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67501" y="285916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9" name="正方形/長方形 48">
            <a:extLst>
              <a:ext uri="{FF2B5EF4-FFF2-40B4-BE49-F238E27FC236}">
                <a16:creationId xmlns:a16="http://schemas.microsoft.com/office/drawing/2014/main" id="{AB834CA1-5DC2-E05B-5388-20F10E730E18}"/>
              </a:ext>
            </a:extLst>
          </p:cNvPr>
          <p:cNvSpPr/>
          <p:nvPr/>
        </p:nvSpPr>
        <p:spPr>
          <a:xfrm>
            <a:off x="767501" y="502718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7609308" y="277297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818586" y="2791229"/>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7353200" y="3105266"/>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190594" y="492751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リーフォーム 10">
            <a:extLst>
              <a:ext uri="{FF2B5EF4-FFF2-40B4-BE49-F238E27FC236}">
                <a16:creationId xmlns:a16="http://schemas.microsoft.com/office/drawing/2014/main" id="{607AF319-D491-52DF-023C-C59033A9AA23}"/>
              </a:ext>
            </a:extLst>
          </p:cNvPr>
          <p:cNvSpPr/>
          <p:nvPr/>
        </p:nvSpPr>
        <p:spPr>
          <a:xfrm flipH="1">
            <a:off x="670919" y="5028539"/>
            <a:ext cx="3497189" cy="65898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 name="グループ化 15">
            <a:extLst>
              <a:ext uri="{FF2B5EF4-FFF2-40B4-BE49-F238E27FC236}">
                <a16:creationId xmlns:a16="http://schemas.microsoft.com/office/drawing/2014/main" id="{9E511F97-2FBA-9162-BFB9-99B00967A7F1}"/>
              </a:ext>
            </a:extLst>
          </p:cNvPr>
          <p:cNvGrpSpPr/>
          <p:nvPr/>
        </p:nvGrpSpPr>
        <p:grpSpPr>
          <a:xfrm>
            <a:off x="2889379" y="1958713"/>
            <a:ext cx="720000" cy="720000"/>
            <a:chOff x="7279035" y="155932"/>
            <a:chExt cx="720000" cy="720000"/>
          </a:xfrm>
        </p:grpSpPr>
        <p:sp>
          <p:nvSpPr>
            <p:cNvPr id="13" name="円/楕円 12">
              <a:extLst>
                <a:ext uri="{FF2B5EF4-FFF2-40B4-BE49-F238E27FC236}">
                  <a16:creationId xmlns:a16="http://schemas.microsoft.com/office/drawing/2014/main" id="{6AC87AC8-829C-43B2-D7B9-E44F94EE3F2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4" name="グラフィックス 13" descr="ノート PC 単色塗りつぶし">
              <a:extLst>
                <a:ext uri="{FF2B5EF4-FFF2-40B4-BE49-F238E27FC236}">
                  <a16:creationId xmlns:a16="http://schemas.microsoft.com/office/drawing/2014/main" id="{FCA9D107-B8D7-B4FC-8BD8-48CE8B90681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41035" y="317932"/>
              <a:ext cx="396000" cy="396000"/>
            </a:xfrm>
            <a:prstGeom prst="rect">
              <a:avLst/>
            </a:prstGeom>
          </p:spPr>
        </p:pic>
      </p:grpSp>
      <p:sp>
        <p:nvSpPr>
          <p:cNvPr id="8" name="テキスト プレースホルダー 3">
            <a:extLst>
              <a:ext uri="{FF2B5EF4-FFF2-40B4-BE49-F238E27FC236}">
                <a16:creationId xmlns:a16="http://schemas.microsoft.com/office/drawing/2014/main" id="{BA407B66-A7F3-0E4B-0472-F13118A7E9B8}"/>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9" name="図プレースホルダー 6" descr="アイコン&#10;&#10;自動的に生成された説明">
            <a:extLst>
              <a:ext uri="{FF2B5EF4-FFF2-40B4-BE49-F238E27FC236}">
                <a16:creationId xmlns:a16="http://schemas.microsoft.com/office/drawing/2014/main" id="{80841685-E1FE-1C82-BF86-DD1BE0C4FCFD}"/>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192955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0"/>
          </p:nvPr>
        </p:nvSpPr>
        <p:spPr>
          <a:prstGeom prst="rect">
            <a:avLst/>
          </a:prstGeom>
        </p:spPr>
        <p:txBody>
          <a:bodyPr vert="horz" lIns="91440" tIns="45720" rIns="91440" bIns="45720" rtlCol="0" anchor="ctr">
            <a:normAutofit fontScale="85000" lnSpcReduction="1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0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0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 name="図 1">
            <a:extLst>
              <a:ext uri="{FF2B5EF4-FFF2-40B4-BE49-F238E27FC236}">
                <a16:creationId xmlns:a16="http://schemas.microsoft.com/office/drawing/2014/main" id="{47B04308-4047-9D9E-40CD-927BD7211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856303" y="2204864"/>
            <a:ext cx="2536931" cy="4269524"/>
          </a:xfrm>
          <a:prstGeom prst="rect">
            <a:avLst/>
          </a:prstGeom>
        </p:spPr>
      </p:pic>
      <p:sp>
        <p:nvSpPr>
          <p:cNvPr id="4" name="object 39">
            <a:extLst>
              <a:ext uri="{FF2B5EF4-FFF2-40B4-BE49-F238E27FC236}">
                <a16:creationId xmlns:a16="http://schemas.microsoft.com/office/drawing/2014/main" id="{62FC07D5-EE73-45C7-87DC-17DEE5E1CFE7}"/>
              </a:ext>
            </a:extLst>
          </p:cNvPr>
          <p:cNvSpPr/>
          <p:nvPr/>
        </p:nvSpPr>
        <p:spPr>
          <a:xfrm>
            <a:off x="30521"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400">
              <a:latin typeface="Meiryo" panose="020B0604030504040204" pitchFamily="34" charset="-128"/>
              <a:ea typeface="Meiryo" panose="020B0604030504040204" pitchFamily="34" charset="-128"/>
              <a:cs typeface="+mn-lt"/>
            </a:endParaRPr>
          </a:p>
        </p:txBody>
      </p:sp>
      <p:pic>
        <p:nvPicPr>
          <p:cNvPr id="23" name="図 22" descr="男, 写真, ウォーキング, スキー が含まれている画像&#10;&#10;自動的に生成された説明">
            <a:extLst>
              <a:ext uri="{FF2B5EF4-FFF2-40B4-BE49-F238E27FC236}">
                <a16:creationId xmlns:a16="http://schemas.microsoft.com/office/drawing/2014/main" id="{9E9BABCC-A56A-77FE-DBDA-5F234A18634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678" t="79623" r="10422" b="14856"/>
          <a:stretch/>
        </p:blipFill>
        <p:spPr>
          <a:xfrm>
            <a:off x="4247367" y="6075537"/>
            <a:ext cx="1796411" cy="251863"/>
          </a:xfrm>
          <a:prstGeom prst="rect">
            <a:avLst/>
          </a:prstGeom>
        </p:spPr>
      </p:pic>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4"/>
          <a:stretch>
            <a:fillRect/>
          </a:stretch>
        </p:blipFill>
        <p:spPr>
          <a:xfrm>
            <a:off x="5273835" y="4157847"/>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スワイプで写真や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2" y="5108209"/>
            <a:ext cx="3754041" cy="109401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5259945" y="402766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345545" y="616364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7344" y="3049729"/>
              <a:ext cx="360000" cy="360000"/>
            </a:xfrm>
            <a:prstGeom prst="rect">
              <a:avLst/>
            </a:prstGeom>
          </p:spPr>
        </p:pic>
      </p:grpSp>
      <p:sp>
        <p:nvSpPr>
          <p:cNvPr id="8" name="テキスト プレースホルダー 3">
            <a:extLst>
              <a:ext uri="{FF2B5EF4-FFF2-40B4-BE49-F238E27FC236}">
                <a16:creationId xmlns:a16="http://schemas.microsoft.com/office/drawing/2014/main" id="{7372F66A-31C5-1DC3-EC97-FFAE79DCFB96}"/>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9" name="図プレースホルダー 6" descr="アイコン&#10;&#10;自動的に生成された説明">
            <a:extLst>
              <a:ext uri="{FF2B5EF4-FFF2-40B4-BE49-F238E27FC236}">
                <a16:creationId xmlns:a16="http://schemas.microsoft.com/office/drawing/2014/main" id="{9FE79305-F897-4DF8-C680-CEA5E54992E4}"/>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678121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F37B7D9B-AA65-81C5-1418-A0DC7AC207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3320" y="2067125"/>
            <a:ext cx="2651392" cy="4204517"/>
          </a:xfrm>
          <a:prstGeom prst="rect">
            <a:avLst/>
          </a:prstGeom>
        </p:spPr>
      </p:pic>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0"/>
          </p:nvPr>
        </p:nvSpPr>
        <p:spPr>
          <a:prstGeom prst="rect">
            <a:avLst/>
          </a:prstGeom>
        </p:spPr>
        <p:txBody>
          <a:bodyPr vert="horz" lIns="91440" tIns="45720" rIns="91440" bIns="45720" rtlCol="0" anchor="ctr">
            <a:normAutofit fontScale="70000" lnSpcReduction="2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4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2" y="1200884"/>
            <a:ext cx="4216846"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3"/>
          <a:stretch>
            <a:fillRect/>
          </a:stretch>
        </p:blipFill>
        <p:spPr>
          <a:xfrm>
            <a:off x="5005483" y="4193314"/>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1" y="5108209"/>
            <a:ext cx="4021035" cy="67221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4991593" y="4063127"/>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644427" y="57363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sp>
        <p:nvSpPr>
          <p:cNvPr id="8" name="テキスト プレースホルダー 3">
            <a:extLst>
              <a:ext uri="{FF2B5EF4-FFF2-40B4-BE49-F238E27FC236}">
                <a16:creationId xmlns:a16="http://schemas.microsoft.com/office/drawing/2014/main" id="{3E15672F-C9CE-B12A-3D11-F02F9C3D3562}"/>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9" name="図プレースホルダー 6" descr="アイコン&#10;&#10;自動的に生成された説明">
            <a:extLst>
              <a:ext uri="{FF2B5EF4-FFF2-40B4-BE49-F238E27FC236}">
                <a16:creationId xmlns:a16="http://schemas.microsoft.com/office/drawing/2014/main" id="{0DBD1D84-AB00-E443-DEB2-21F0BBB93083}"/>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70757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2" name="図 11" descr="文字と絵が書かれた紙&#10;&#10;中程度の精度で自動的に生成された説明">
            <a:extLst>
              <a:ext uri="{FF2B5EF4-FFF2-40B4-BE49-F238E27FC236}">
                <a16:creationId xmlns:a16="http://schemas.microsoft.com/office/drawing/2014/main" id="{3D745CAD-2BD6-46C7-3DB6-7AB9AFF33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1754" y="2191199"/>
            <a:ext cx="2546169" cy="4334145"/>
          </a:xfrm>
          <a:prstGeom prst="rect">
            <a:avLst/>
          </a:prstGeom>
        </p:spPr>
      </p:pic>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0"/>
          </p:nvPr>
        </p:nvSpPr>
        <p:spPr>
          <a:prstGeom prst="rect">
            <a:avLst/>
          </a:prstGeom>
        </p:spPr>
        <p:txBody>
          <a:bodyPr vert="horz" lIns="91440" tIns="45720" rIns="91440" bIns="45720" rtlCol="0" anchor="ctr">
            <a:normAutofit fontScale="70000" lnSpcReduction="2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dirty="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dirty="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5893337"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シェイクインタラクションの場合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加速度センサー</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5999745" y="2871015"/>
            <a:ext cx="4363773" cy="186179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576922"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スマホを振ることで</a:t>
            </a:r>
            <a:endParaRPr lang="en-US" altLang="ja-JP" sz="1400" dirty="0">
              <a:solidFill>
                <a:srgbClr val="C9002C"/>
              </a:solidFill>
            </a:endParaRPr>
          </a:p>
          <a:p>
            <a:pPr>
              <a:lnSpc>
                <a:spcPct val="120000"/>
              </a:lnSpc>
            </a:pPr>
            <a:r>
              <a:rPr lang="ja-JP" altLang="en-US" sz="1400">
                <a:solidFill>
                  <a:srgbClr val="C9002C"/>
                </a:solidFill>
              </a:rPr>
              <a:t>おみくじを引くなどのアクションができる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0" y="4249672"/>
            <a:ext cx="4054630" cy="1772111"/>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354671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23859" y="28170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678021" y="597007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sp>
        <p:nvSpPr>
          <p:cNvPr id="8" name="正方形/長方形 7">
            <a:extLst>
              <a:ext uri="{FF2B5EF4-FFF2-40B4-BE49-F238E27FC236}">
                <a16:creationId xmlns:a16="http://schemas.microsoft.com/office/drawing/2014/main" id="{33CBFA57-FEEB-3174-1D3E-0354FC5D2CE2}"/>
              </a:ext>
            </a:extLst>
          </p:cNvPr>
          <p:cNvSpPr/>
          <p:nvPr/>
        </p:nvSpPr>
        <p:spPr>
          <a:xfrm>
            <a:off x="4638713" y="2668341"/>
            <a:ext cx="1008112" cy="14401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1">
            <a:extLst>
              <a:ext uri="{FF2B5EF4-FFF2-40B4-BE49-F238E27FC236}">
                <a16:creationId xmlns:a16="http://schemas.microsoft.com/office/drawing/2014/main" id="{B45A2409-B4CC-F0C7-8836-51DB0033924B}"/>
              </a:ext>
            </a:extLst>
          </p:cNvPr>
          <p:cNvSpPr/>
          <p:nvPr/>
        </p:nvSpPr>
        <p:spPr>
          <a:xfrm>
            <a:off x="560115" y="4741097"/>
            <a:ext cx="3039909" cy="1647946"/>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・シェイクしてジュースをつくる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r>
              <a:rPr lang="ja-JP" altLang="en-US" sz="1200">
                <a:solidFill>
                  <a:schemeClr val="tx1"/>
                </a:solidFill>
              </a:rPr>
              <a:t>・振った回数でストーリーの変わる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
        <p:nvSpPr>
          <p:cNvPr id="9" name="テキスト プレースホルダー 3">
            <a:extLst>
              <a:ext uri="{FF2B5EF4-FFF2-40B4-BE49-F238E27FC236}">
                <a16:creationId xmlns:a16="http://schemas.microsoft.com/office/drawing/2014/main" id="{04CA9103-3424-6EC9-0A36-7C1977280A24}"/>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11" name="図プレースホルダー 6" descr="アイコン&#10;&#10;自動的に生成された説明">
            <a:extLst>
              <a:ext uri="{FF2B5EF4-FFF2-40B4-BE49-F238E27FC236}">
                <a16:creationId xmlns:a16="http://schemas.microsoft.com/office/drawing/2014/main" id="{19EB78B3-CA46-10E5-807F-34A33EE11F6A}"/>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3428787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 name="図 1">
            <a:extLst>
              <a:ext uri="{FF2B5EF4-FFF2-40B4-BE49-F238E27FC236}">
                <a16:creationId xmlns:a16="http://schemas.microsoft.com/office/drawing/2014/main" id="{47B04308-4047-9D9E-40CD-927BD7211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928311" y="2056129"/>
            <a:ext cx="2536931" cy="4328249"/>
          </a:xfrm>
          <a:prstGeom prst="rect">
            <a:avLst/>
          </a:prstGeom>
        </p:spPr>
      </p:pic>
      <p:pic>
        <p:nvPicPr>
          <p:cNvPr id="11" name="図 10" descr="人, モニター, 持つ, 画面 が含まれている画像&#10;&#10;自動的に生成された説明">
            <a:extLst>
              <a:ext uri="{FF2B5EF4-FFF2-40B4-BE49-F238E27FC236}">
                <a16:creationId xmlns:a16="http://schemas.microsoft.com/office/drawing/2014/main" id="{0D3F3FC6-4C70-B6EC-24F8-5750804B94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7768" y="2492896"/>
            <a:ext cx="2448272" cy="3816872"/>
          </a:xfrm>
          <a:prstGeom prst="rect">
            <a:avLst/>
          </a:prstGeom>
        </p:spPr>
      </p:pic>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0"/>
          </p:nvPr>
        </p:nvSpPr>
        <p:spPr>
          <a:prstGeom prst="rect">
            <a:avLst/>
          </a:prstGeom>
        </p:spPr>
        <p:txBody>
          <a:bodyPr vert="horz" lIns="91440" tIns="45720" rIns="91440" bIns="45720" rtlCol="0" anchor="ctr">
            <a:normAutofit fontScale="85000" lnSpcReduction="1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0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a:t>
            </a:r>
            <a:r>
              <a:rPr kumimoji="1" lang="ja-JP" altLang="en-US" sz="1600" b="1" i="0" u="none" strike="noStrike" kern="1200" cap="none" spc="0" normalizeH="0" baseline="0" noProof="0" dirty="0">
                <a:ln>
                  <a:noFill/>
                </a:ln>
                <a:solidFill>
                  <a:srgbClr val="000000">
                    <a:lumMod val="75000"/>
                    <a:lumOff val="25000"/>
                  </a:srgbClr>
                </a:solidFill>
                <a:effectLst/>
                <a:uLnTx/>
                <a:uFillTx/>
                <a:latin typeface="+mn-ea"/>
                <a:ea typeface="+mn-ea"/>
                <a:cs typeface="メイリオ" panose="020B0604030504040204" pitchFamily="50" charset="-128"/>
              </a:rPr>
              <a:t>種類</a:t>
            </a:r>
            <a:r>
              <a:rPr lang="en-US" altLang="ja-JP" sz="1600" dirty="0">
                <a:solidFill>
                  <a:srgbClr val="C9002C"/>
                </a:solidFill>
                <a:latin typeface="+mn-ea"/>
                <a:ea typeface="+mn-ea"/>
              </a:rPr>
              <a:t> – </a:t>
            </a:r>
            <a:r>
              <a:rPr lang="ja-JP" altLang="en-US" sz="1600" dirty="0">
                <a:solidFill>
                  <a:srgbClr val="C9002C"/>
                </a:solidFill>
                <a:latin typeface="+mn-ea"/>
                <a:ea typeface="+mn-ea"/>
              </a:rPr>
              <a:t>スマートフォン版</a:t>
            </a:r>
            <a:r>
              <a:rPr lang="en-US" altLang="ja-JP" sz="1600" dirty="0">
                <a:solidFill>
                  <a:srgbClr val="C9002C"/>
                </a:solidFill>
                <a:latin typeface="+mn-ea"/>
                <a:ea typeface="+mn-ea"/>
              </a:rPr>
              <a:t> –</a:t>
            </a:r>
            <a:endParaRPr lang="ja-JP" altLang="en-US" sz="1600" dirty="0">
              <a:solidFill>
                <a:srgbClr val="C9002C"/>
              </a:solidFill>
              <a:latin typeface="+mn-ea"/>
              <a:ea typeface="+mn-ea"/>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0" y="1200884"/>
            <a:ext cx="6929575"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カメラインタラクションの場合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インカメラ、アウトカメラ</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591944" y="4509120"/>
            <a:ext cx="4771574" cy="15126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5235C94-3C98-F727-C7D9-646322D0220A}"/>
              </a:ext>
            </a:extLst>
          </p:cNvPr>
          <p:cNvSpPr/>
          <p:nvPr/>
        </p:nvSpPr>
        <p:spPr>
          <a:xfrm>
            <a:off x="7248128" y="4005064"/>
            <a:ext cx="2274007" cy="194421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インカメラを起動させ、フェイスペイントフィルターなどをかけることができる</a:t>
            </a:r>
            <a:endParaRPr lang="en-US" altLang="ja-JP" sz="1400" dirty="0">
              <a:solidFill>
                <a:srgbClr val="C9002C"/>
              </a:solidFill>
            </a:endParaRPr>
          </a:p>
          <a:p>
            <a:pPr>
              <a:lnSpc>
                <a:spcPct val="120000"/>
              </a:lnSpc>
            </a:pPr>
            <a:r>
              <a:rPr lang="ja-JP" altLang="en-US" sz="1400">
                <a:solidFill>
                  <a:srgbClr val="C9002C"/>
                </a:solidFill>
              </a:rPr>
              <a:t>またキャラクターのフィルターもかけることができ、表情をうごかせる。</a:t>
            </a:r>
            <a:endParaRPr lang="en-US" altLang="ja-JP" sz="1400" dirty="0">
              <a:solidFill>
                <a:srgbClr val="C9002C"/>
              </a:solidFill>
            </a:endParaRP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37352" y="4373838"/>
            <a:ext cx="3946479" cy="1647946"/>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364502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515342" y="595030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11284" y="1376824"/>
            <a:ext cx="468000" cy="468000"/>
          </a:xfrm>
          <a:prstGeom prst="rect">
            <a:avLst/>
          </a:prstGeom>
        </p:spPr>
      </p:pic>
      <p:sp>
        <p:nvSpPr>
          <p:cNvPr id="8" name="正方形/長方形 7">
            <a:extLst>
              <a:ext uri="{FF2B5EF4-FFF2-40B4-BE49-F238E27FC236}">
                <a16:creationId xmlns:a16="http://schemas.microsoft.com/office/drawing/2014/main" id="{B8BE332C-3657-76C9-8427-0FA0AF8C11ED}"/>
              </a:ext>
            </a:extLst>
          </p:cNvPr>
          <p:cNvSpPr/>
          <p:nvPr/>
        </p:nvSpPr>
        <p:spPr>
          <a:xfrm>
            <a:off x="560115" y="4581128"/>
            <a:ext cx="2864703" cy="1872207"/>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・キャラクターの表情を動かす</a:t>
            </a:r>
            <a:endParaRPr lang="en-US" altLang="ja-JP" sz="1200" dirty="0">
              <a:solidFill>
                <a:schemeClr val="tx1"/>
              </a:solidFill>
            </a:endParaRPr>
          </a:p>
          <a:p>
            <a:r>
              <a:rPr lang="ja-JP" altLang="en-US" sz="1200">
                <a:solidFill>
                  <a:schemeClr val="tx1"/>
                </a:solidFill>
              </a:rPr>
              <a:t>　インタラクション</a:t>
            </a:r>
            <a:r>
              <a:rPr lang="en-US" altLang="ja-JP" sz="1200" dirty="0">
                <a:solidFill>
                  <a:schemeClr val="tx1"/>
                </a:solidFill>
              </a:rPr>
              <a:t>(</a:t>
            </a:r>
            <a:r>
              <a:rPr lang="ja-JP" altLang="en-US" sz="1200">
                <a:solidFill>
                  <a:schemeClr val="tx1"/>
                </a:solidFill>
              </a:rPr>
              <a:t>左図</a:t>
            </a:r>
            <a:r>
              <a:rPr lang="en-US" altLang="ja-JP" sz="1200" dirty="0">
                <a:solidFill>
                  <a:schemeClr val="tx1"/>
                </a:solidFill>
              </a:rPr>
              <a:t>)</a:t>
            </a:r>
          </a:p>
          <a:p>
            <a:r>
              <a:rPr lang="ja-JP" altLang="en-US" sz="1200">
                <a:solidFill>
                  <a:schemeClr val="tx1"/>
                </a:solidFill>
              </a:rPr>
              <a:t>・部屋に好きなオブジェを</a:t>
            </a:r>
            <a:endParaRPr lang="en-US" altLang="ja-JP" sz="1200" dirty="0">
              <a:solidFill>
                <a:schemeClr val="tx1"/>
              </a:solidFill>
            </a:endParaRPr>
          </a:p>
          <a:p>
            <a:r>
              <a:rPr lang="ja-JP" altLang="en-US" sz="1200">
                <a:solidFill>
                  <a:schemeClr val="tx1"/>
                </a:solidFill>
              </a:rPr>
              <a:t>　配置する</a:t>
            </a:r>
            <a:r>
              <a:rPr lang="en-US" altLang="ja-JP" sz="1200" dirty="0">
                <a:solidFill>
                  <a:schemeClr val="tx1"/>
                </a:solidFill>
              </a:rPr>
              <a:t>AR</a:t>
            </a:r>
            <a:r>
              <a:rPr lang="ja-JP" altLang="en-US" sz="1200">
                <a:solidFill>
                  <a:schemeClr val="tx1"/>
                </a:solidFill>
              </a:rPr>
              <a:t>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
        <p:nvSpPr>
          <p:cNvPr id="7" name="テキスト ボックス 6">
            <a:extLst>
              <a:ext uri="{FF2B5EF4-FFF2-40B4-BE49-F238E27FC236}">
                <a16:creationId xmlns:a16="http://schemas.microsoft.com/office/drawing/2014/main" id="{58D21A84-5264-7A21-46CC-00C56D9222B1}"/>
              </a:ext>
            </a:extLst>
          </p:cNvPr>
          <p:cNvSpPr txBox="1"/>
          <p:nvPr/>
        </p:nvSpPr>
        <p:spPr>
          <a:xfrm>
            <a:off x="7014069" y="1290621"/>
            <a:ext cx="3697213" cy="307777"/>
          </a:xfrm>
          <a:prstGeom prst="rect">
            <a:avLst/>
          </a:prstGeom>
          <a:noFill/>
        </p:spPr>
        <p:txBody>
          <a:bodyPr wrap="square" rtlCol="0">
            <a:spAutoFit/>
          </a:bodyPr>
          <a:lstStyle/>
          <a:p>
            <a:pPr algn="l"/>
            <a:r>
              <a:rPr kumimoji="1" lang="en-US" altLang="ja-JP" sz="1400" b="1" dirty="0">
                <a:solidFill>
                  <a:srgbClr val="C00000"/>
                </a:solidFill>
              </a:rPr>
              <a:t>※</a:t>
            </a:r>
            <a:r>
              <a:rPr kumimoji="1" lang="ja-JP" altLang="en-US" sz="1400" b="1" dirty="0">
                <a:solidFill>
                  <a:srgbClr val="C00000"/>
                </a:solidFill>
              </a:rPr>
              <a:t>スマホ</a:t>
            </a:r>
            <a:r>
              <a:rPr kumimoji="1" lang="en-US" altLang="ja-JP" sz="1400" b="1" dirty="0">
                <a:solidFill>
                  <a:srgbClr val="C00000"/>
                </a:solidFill>
              </a:rPr>
              <a:t>WEB</a:t>
            </a:r>
            <a:r>
              <a:rPr kumimoji="1" lang="ja-JP" altLang="en-US" sz="1400" b="1" dirty="0">
                <a:solidFill>
                  <a:srgbClr val="C00000"/>
                </a:solidFill>
              </a:rPr>
              <a:t>のみ</a:t>
            </a:r>
            <a:r>
              <a:rPr kumimoji="1" lang="en-US" altLang="ja-JP" sz="1400" b="1" dirty="0">
                <a:solidFill>
                  <a:srgbClr val="C00000"/>
                </a:solidFill>
              </a:rPr>
              <a:t>(</a:t>
            </a:r>
            <a:r>
              <a:rPr kumimoji="1" lang="ja-JP" altLang="en-US" sz="1050" b="1" dirty="0">
                <a:solidFill>
                  <a:srgbClr val="C00000"/>
                </a:solidFill>
              </a:rPr>
              <a:t>誘導広告での制御必須</a:t>
            </a:r>
            <a:r>
              <a:rPr kumimoji="1" lang="en-US" altLang="ja-JP" sz="1400" b="1" dirty="0">
                <a:solidFill>
                  <a:srgbClr val="C00000"/>
                </a:solidFill>
              </a:rPr>
              <a:t>)</a:t>
            </a:r>
            <a:endParaRPr kumimoji="1" lang="ja-JP" altLang="en-US" sz="1400" b="1" dirty="0">
              <a:solidFill>
                <a:srgbClr val="C00000"/>
              </a:solidFill>
            </a:endParaRPr>
          </a:p>
        </p:txBody>
      </p:sp>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pic>
        <p:nvPicPr>
          <p:cNvPr id="13" name="図 12" descr="ゲームのキャラクター&#10;&#10;低い精度で自動的に生成された説明">
            <a:extLst>
              <a:ext uri="{FF2B5EF4-FFF2-40B4-BE49-F238E27FC236}">
                <a16:creationId xmlns:a16="http://schemas.microsoft.com/office/drawing/2014/main" id="{AFD1EA62-7A35-6788-8823-28A5156BB29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24392" y="3595160"/>
            <a:ext cx="1656184" cy="2606956"/>
          </a:xfrm>
          <a:prstGeom prst="rect">
            <a:avLst/>
          </a:prstGeom>
        </p:spPr>
      </p:pic>
      <p:sp>
        <p:nvSpPr>
          <p:cNvPr id="15" name="円/楕円 14">
            <a:extLst>
              <a:ext uri="{FF2B5EF4-FFF2-40B4-BE49-F238E27FC236}">
                <a16:creationId xmlns:a16="http://schemas.microsoft.com/office/drawing/2014/main" id="{732BA8AD-A22A-BBC9-F77E-0808132F9235}"/>
              </a:ext>
            </a:extLst>
          </p:cNvPr>
          <p:cNvSpPr>
            <a:spLocks noChangeAspect="1"/>
          </p:cNvSpPr>
          <p:nvPr/>
        </p:nvSpPr>
        <p:spPr>
          <a:xfrm>
            <a:off x="5519936" y="443711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テキスト プレースホルダー 3">
            <a:extLst>
              <a:ext uri="{FF2B5EF4-FFF2-40B4-BE49-F238E27FC236}">
                <a16:creationId xmlns:a16="http://schemas.microsoft.com/office/drawing/2014/main" id="{9798453A-E54D-86AE-4B06-5572E8091582}"/>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14" name="図プレースホルダー 6" descr="アイコン&#10;&#10;自動的に生成された説明">
            <a:extLst>
              <a:ext uri="{FF2B5EF4-FFF2-40B4-BE49-F238E27FC236}">
                <a16:creationId xmlns:a16="http://schemas.microsoft.com/office/drawing/2014/main" id="{EF057BFD-95E0-8806-8502-C19E68CABCBB}"/>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196091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4" name="図プレースホルダー 3" descr="アイコン&#10;&#10;自動的に生成された説明">
            <a:extLst>
              <a:ext uri="{FF2B5EF4-FFF2-40B4-BE49-F238E27FC236}">
                <a16:creationId xmlns:a16="http://schemas.microsoft.com/office/drawing/2014/main" id="{1D7D5BA0-37EA-549B-7FF2-A78504851662}"/>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03</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dirty="0"/>
              <a:t>商品価格 </a:t>
            </a:r>
            <a:endParaRPr lang="en-US" altLang="ja-JP" dirty="0"/>
          </a:p>
        </p:txBody>
      </p:sp>
    </p:spTree>
    <p:extLst>
      <p:ext uri="{BB962C8B-B14F-4D97-AF65-F5344CB8AC3E}">
        <p14:creationId xmlns:p14="http://schemas.microsoft.com/office/powerpoint/2010/main" val="1699558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a:t>商品価格</a:t>
            </a:r>
            <a:endParaRPr kumimoji="1" lang="ja-JP" altLang="en-US"/>
          </a:p>
        </p:txBody>
      </p:sp>
      <p:sp>
        <p:nvSpPr>
          <p:cNvPr id="9" name="テキスト ボックス 8">
            <a:extLst>
              <a:ext uri="{FF2B5EF4-FFF2-40B4-BE49-F238E27FC236}">
                <a16:creationId xmlns:a16="http://schemas.microsoft.com/office/drawing/2014/main" id="{227D13E0-0F8D-7247-BC4E-B1CD30E15E1A}"/>
              </a:ext>
            </a:extLst>
          </p:cNvPr>
          <p:cNvSpPr txBox="1"/>
          <p:nvPr/>
        </p:nvSpPr>
        <p:spPr>
          <a:xfrm>
            <a:off x="479425" y="1061760"/>
            <a:ext cx="9460986" cy="987963"/>
          </a:xfrm>
          <a:prstGeom prst="rect">
            <a:avLst/>
          </a:prstGeom>
          <a:noFill/>
        </p:spPr>
        <p:txBody>
          <a:bodyPr wrap="square" lIns="0" tIns="0" rIns="0" bIns="0" rtlCol="0">
            <a:spAutoFit/>
          </a:bodyPr>
          <a:lstStyle/>
          <a:p>
            <a:pPr>
              <a:lnSpc>
                <a:spcPct val="120000"/>
              </a:lnSpc>
              <a:defRPr/>
            </a:pPr>
            <a:r>
              <a:rPr kumimoji="0" lang="ja-JP" altLang="en-US" kern="0" dirty="0">
                <a:solidFill>
                  <a:schemeClr val="accent3"/>
                </a:solidFill>
                <a:latin typeface="メイリオ"/>
              </a:rPr>
              <a:t>商品価格は、</a:t>
            </a:r>
            <a:r>
              <a:rPr kumimoji="0" lang="ja-JP" altLang="en-US" kern="0">
                <a:solidFill>
                  <a:schemeClr val="accent3"/>
                </a:solidFill>
                <a:latin typeface="メイリオ"/>
              </a:rPr>
              <a:t>誘導枠とインタラクションに</a:t>
            </a:r>
            <a:r>
              <a:rPr kumimoji="0" lang="ja-JP" altLang="en-US" kern="0" dirty="0">
                <a:solidFill>
                  <a:schemeClr val="accent3"/>
                </a:solidFill>
                <a:latin typeface="メイリオ"/>
              </a:rPr>
              <a:t>よって異なります。</a:t>
            </a:r>
            <a:endParaRPr kumimoji="0" lang="en-US" altLang="ja-JP" kern="0" dirty="0">
              <a:solidFill>
                <a:schemeClr val="accent3"/>
              </a:solidFill>
              <a:latin typeface="メイリオ"/>
            </a:endParaRPr>
          </a:p>
          <a:p>
            <a:pPr>
              <a:lnSpc>
                <a:spcPct val="120000"/>
              </a:lnSpc>
              <a:defRPr/>
            </a:pPr>
            <a:r>
              <a:rPr kumimoji="0" lang="ja-JP" altLang="en-US" sz="1200" kern="0" dirty="0">
                <a:solidFill>
                  <a:schemeClr val="accent3"/>
                </a:solidFill>
                <a:latin typeface="メイリオ"/>
              </a:rPr>
              <a:t>・誘導用広告は広告管理ツールより予約してください。</a:t>
            </a:r>
            <a:endParaRPr kumimoji="0" lang="en-US" altLang="ja-JP" sz="1200" kern="0" dirty="0">
              <a:solidFill>
                <a:schemeClr val="accent3"/>
              </a:solidFill>
              <a:latin typeface="メイリオ"/>
            </a:endParaRPr>
          </a:p>
          <a:p>
            <a:pPr>
              <a:lnSpc>
                <a:spcPct val="120000"/>
              </a:lnSpc>
              <a:defRPr/>
            </a:pPr>
            <a:r>
              <a:rPr kumimoji="0" lang="ja-JP" altLang="en-US" sz="1200" kern="0" dirty="0">
                <a:solidFill>
                  <a:schemeClr val="accent3"/>
                </a:solidFill>
                <a:latin typeface="メイリオ"/>
              </a:rPr>
              <a:t>・制作費は都度見積もりが必要となります。見積もり承認後ヤフー営業担当から代理店様に専用の申込フォーム</a:t>
            </a:r>
            <a:r>
              <a:rPr kumimoji="0" lang="en-US" altLang="ja-JP" sz="1200" kern="0" dirty="0">
                <a:solidFill>
                  <a:schemeClr val="accent3"/>
                </a:solidFill>
                <a:latin typeface="メイリオ"/>
              </a:rPr>
              <a:t>URL</a:t>
            </a:r>
            <a:r>
              <a:rPr kumimoji="0" lang="ja-JP" altLang="en-US" sz="1200" kern="0" dirty="0">
                <a:solidFill>
                  <a:schemeClr val="accent3"/>
                </a:solidFill>
                <a:latin typeface="メイリオ"/>
              </a:rPr>
              <a:t>をご連絡</a:t>
            </a:r>
            <a:r>
              <a:rPr kumimoji="0" lang="ja-JP" altLang="en-US" sz="1200" kern="0">
                <a:solidFill>
                  <a:schemeClr val="accent3"/>
                </a:solidFill>
                <a:latin typeface="メイリオ"/>
              </a:rPr>
              <a:t>いたします。</a:t>
            </a:r>
            <a:r>
              <a:rPr kumimoji="0" lang="en-US" altLang="ja-JP" sz="1200" kern="0" dirty="0">
                <a:solidFill>
                  <a:schemeClr val="accent3"/>
                </a:solidFill>
                <a:latin typeface="メイリオ"/>
              </a:rPr>
              <a:t>  </a:t>
            </a:r>
            <a:br>
              <a:rPr kumimoji="0" lang="en-US" altLang="ja-JP" sz="1200" kern="0" dirty="0">
                <a:solidFill>
                  <a:schemeClr val="accent3"/>
                </a:solidFill>
                <a:latin typeface="メイリオ"/>
              </a:rPr>
            </a:br>
            <a:r>
              <a:rPr kumimoji="0" lang="en-US" altLang="ja-JP" sz="1200" kern="0" dirty="0">
                <a:solidFill>
                  <a:schemeClr val="accent3"/>
                </a:solidFill>
                <a:latin typeface="メイリオ"/>
              </a:rPr>
              <a:t>   </a:t>
            </a:r>
            <a:r>
              <a:rPr kumimoji="0" lang="ja-JP" altLang="en-US" sz="1200" kern="0">
                <a:solidFill>
                  <a:schemeClr val="accent3"/>
                </a:solidFill>
                <a:latin typeface="メイリオ"/>
              </a:rPr>
              <a:t>当該</a:t>
            </a:r>
            <a:r>
              <a:rPr kumimoji="0" lang="ja-JP" altLang="en-US" sz="1200" kern="0" dirty="0">
                <a:solidFill>
                  <a:schemeClr val="accent3"/>
                </a:solidFill>
                <a:latin typeface="メイリオ"/>
              </a:rPr>
              <a:t>フォームよりお申込みください。</a:t>
            </a:r>
            <a:endParaRPr kumimoji="0" lang="en-US" altLang="ja-JP" sz="1200" kern="0" dirty="0">
              <a:solidFill>
                <a:schemeClr val="accent3"/>
              </a:solidFill>
              <a:latin typeface="メイリオ"/>
            </a:endParaRPr>
          </a:p>
        </p:txBody>
      </p:sp>
      <p:graphicFrame>
        <p:nvGraphicFramePr>
          <p:cNvPr id="10" name="表 4">
            <a:extLst>
              <a:ext uri="{FF2B5EF4-FFF2-40B4-BE49-F238E27FC236}">
                <a16:creationId xmlns:a16="http://schemas.microsoft.com/office/drawing/2014/main" id="{AE8772C4-4F83-46E7-1CFC-59D5A1F149BC}"/>
              </a:ext>
            </a:extLst>
          </p:cNvPr>
          <p:cNvGraphicFramePr>
            <a:graphicFrameLocks noGrp="1"/>
          </p:cNvGraphicFramePr>
          <p:nvPr>
            <p:extLst>
              <p:ext uri="{D42A27DB-BD31-4B8C-83A1-F6EECF244321}">
                <p14:modId xmlns:p14="http://schemas.microsoft.com/office/powerpoint/2010/main" val="3952580685"/>
              </p:ext>
            </p:extLst>
          </p:nvPr>
        </p:nvGraphicFramePr>
        <p:xfrm>
          <a:off x="479425" y="2073969"/>
          <a:ext cx="11269662" cy="3117192"/>
        </p:xfrm>
        <a:graphic>
          <a:graphicData uri="http://schemas.openxmlformats.org/drawingml/2006/table">
            <a:tbl>
              <a:tblPr/>
              <a:tblGrid>
                <a:gridCol w="1612320">
                  <a:extLst>
                    <a:ext uri="{9D8B030D-6E8A-4147-A177-3AD203B41FA5}">
                      <a16:colId xmlns:a16="http://schemas.microsoft.com/office/drawing/2014/main" val="341278832"/>
                    </a:ext>
                  </a:extLst>
                </a:gridCol>
                <a:gridCol w="868076">
                  <a:extLst>
                    <a:ext uri="{9D8B030D-6E8A-4147-A177-3AD203B41FA5}">
                      <a16:colId xmlns:a16="http://schemas.microsoft.com/office/drawing/2014/main" val="3832350142"/>
                    </a:ext>
                  </a:extLst>
                </a:gridCol>
                <a:gridCol w="2351038">
                  <a:extLst>
                    <a:ext uri="{9D8B030D-6E8A-4147-A177-3AD203B41FA5}">
                      <a16:colId xmlns:a16="http://schemas.microsoft.com/office/drawing/2014/main" val="718566478"/>
                    </a:ext>
                  </a:extLst>
                </a:gridCol>
                <a:gridCol w="868076">
                  <a:extLst>
                    <a:ext uri="{9D8B030D-6E8A-4147-A177-3AD203B41FA5}">
                      <a16:colId xmlns:a16="http://schemas.microsoft.com/office/drawing/2014/main" val="727514461"/>
                    </a:ext>
                  </a:extLst>
                </a:gridCol>
                <a:gridCol w="2351038">
                  <a:extLst>
                    <a:ext uri="{9D8B030D-6E8A-4147-A177-3AD203B41FA5}">
                      <a16:colId xmlns:a16="http://schemas.microsoft.com/office/drawing/2014/main" val="4177312814"/>
                    </a:ext>
                  </a:extLst>
                </a:gridCol>
                <a:gridCol w="868076">
                  <a:extLst>
                    <a:ext uri="{9D8B030D-6E8A-4147-A177-3AD203B41FA5}">
                      <a16:colId xmlns:a16="http://schemas.microsoft.com/office/drawing/2014/main" val="2634328868"/>
                    </a:ext>
                  </a:extLst>
                </a:gridCol>
                <a:gridCol w="2351038">
                  <a:extLst>
                    <a:ext uri="{9D8B030D-6E8A-4147-A177-3AD203B41FA5}">
                      <a16:colId xmlns:a16="http://schemas.microsoft.com/office/drawing/2014/main" val="1476557872"/>
                    </a:ext>
                  </a:extLst>
                </a:gridCol>
              </a:tblGrid>
              <a:tr h="3033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38740">
                <a:tc row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dirty="0">
                          <a:solidFill>
                            <a:schemeClr val="bg1"/>
                          </a:solidFill>
                        </a:rPr>
                        <a:t>誘導用広告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a:solidFill>
                            <a:schemeClr val="bg1"/>
                          </a:solidFill>
                        </a:rPr>
                        <a:t>最低出稿</a:t>
                      </a:r>
                      <a:br>
                        <a:rPr kumimoji="1" lang="en-US" altLang="ja-JP" sz="1000" dirty="0">
                          <a:solidFill>
                            <a:schemeClr val="bg1"/>
                          </a:solidFill>
                        </a:rPr>
                      </a:br>
                      <a:r>
                        <a:rPr kumimoji="1" lang="ja-JP" altLang="en-US" sz="100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1341936">
                <a:tc vMerge="1">
                  <a:txBody>
                    <a:bodyPr/>
                    <a:lstStyle/>
                    <a:p>
                      <a:pPr algn="ctr"/>
                      <a:endParaRPr kumimoji="1" lang="ja-JP" altLang="en-US" sz="800"/>
                    </a:p>
                  </a:txBody>
                  <a:tcPr anchor="ct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1150</a:t>
                      </a:r>
                      <a:r>
                        <a:rPr lang="ja-JP" altLang="en-US" sz="900" u="none" strike="noStrike" dirty="0">
                          <a:solidFill>
                            <a:schemeClr val="accent3"/>
                          </a:solidFill>
                          <a:effectLst/>
                        </a:rPr>
                        <a:t>万円～</a:t>
                      </a: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US" altLang="ja-JP" sz="900" dirty="0">
                          <a:solidFill>
                            <a:schemeClr val="accent3"/>
                          </a:solidFill>
                        </a:rPr>
                        <a:t>PC</a:t>
                      </a:r>
                      <a:r>
                        <a:rPr kumimoji="1" lang="ja-JP" altLang="en-US" sz="900" dirty="0">
                          <a:solidFill>
                            <a:schemeClr val="accent3"/>
                          </a:solidFill>
                        </a:rPr>
                        <a:t>（</a:t>
                      </a:r>
                      <a:r>
                        <a:rPr kumimoji="1" lang="en-US" altLang="ja-JP" sz="900" dirty="0">
                          <a:solidFill>
                            <a:schemeClr val="accent3"/>
                          </a:solidFill>
                        </a:rPr>
                        <a:t>1000</a:t>
                      </a:r>
                      <a:r>
                        <a:rPr kumimoji="1" lang="ja-JP" altLang="en-US" sz="900" dirty="0">
                          <a:solidFill>
                            <a:schemeClr val="accent3"/>
                          </a:solidFill>
                        </a:rPr>
                        <a:t>万円～）　</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ブランドパネルトップインパクト</a:t>
                      </a:r>
                      <a:r>
                        <a:rPr kumimoji="1" lang="en-US" altLang="ja-JP" sz="900" dirty="0">
                          <a:solidFill>
                            <a:schemeClr val="accent3"/>
                          </a:solidFill>
                        </a:rPr>
                        <a:t>PC</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　パノラマ　</a:t>
                      </a:r>
                      <a:r>
                        <a:rPr kumimoji="1" lang="en-US" altLang="ja-JP" sz="900" dirty="0">
                          <a:solidFill>
                            <a:schemeClr val="accent3"/>
                          </a:solidFill>
                        </a:rPr>
                        <a:t>PC</a:t>
                      </a:r>
                      <a:r>
                        <a:rPr kumimoji="1" lang="ja-JP" altLang="en-US" sz="900" dirty="0">
                          <a:solidFill>
                            <a:schemeClr val="accent3"/>
                          </a:solidFill>
                        </a:rPr>
                        <a:t>　（</a:t>
                      </a:r>
                      <a:r>
                        <a:rPr kumimoji="1" lang="en-US" altLang="ja-JP" sz="900" dirty="0">
                          <a:solidFill>
                            <a:schemeClr val="accent3"/>
                          </a:solidFill>
                        </a:rPr>
                        <a:t>1000</a:t>
                      </a:r>
                      <a:r>
                        <a:rPr kumimoji="1" lang="ja-JP" altLang="en-US" sz="900" dirty="0">
                          <a:solidFill>
                            <a:schemeClr val="accent3"/>
                          </a:solidFill>
                        </a:rPr>
                        <a:t>万円～）</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　トップインパクト　パノラマ　</a:t>
                      </a:r>
                      <a:r>
                        <a:rPr kumimoji="1" lang="en-US" altLang="ja-JP" sz="900" dirty="0">
                          <a:solidFill>
                            <a:schemeClr val="accent3"/>
                          </a:solidFill>
                        </a:rPr>
                        <a:t>PC</a:t>
                      </a:r>
                      <a:r>
                        <a:rPr kumimoji="1" lang="ja-JP" altLang="en-US" sz="900" dirty="0">
                          <a:solidFill>
                            <a:schemeClr val="accent3"/>
                          </a:solidFill>
                        </a:rPr>
                        <a:t>（</a:t>
                      </a:r>
                      <a:r>
                        <a:rPr kumimoji="1" lang="en-US" altLang="ja-JP" sz="900" dirty="0">
                          <a:solidFill>
                            <a:schemeClr val="accent3"/>
                          </a:solidFill>
                        </a:rPr>
                        <a:t>1000</a:t>
                      </a:r>
                      <a:r>
                        <a:rPr kumimoji="1" lang="ja-JP" altLang="en-US" sz="900" dirty="0">
                          <a:solidFill>
                            <a:schemeClr val="accent3"/>
                          </a:solidFill>
                        </a:rPr>
                        <a:t>万円～）</a:t>
                      </a:r>
                    </a:p>
                    <a:p>
                      <a:pPr marL="99450" indent="-99450" algn="l">
                        <a:lnSpc>
                          <a:spcPct val="110000"/>
                        </a:lnSpc>
                        <a:buFont typeface="Arial" panose="020B0604020202020204" pitchFamily="34" charset="0"/>
                        <a:buChar char="•"/>
                      </a:pPr>
                      <a:endParaRPr kumimoji="1" lang="en" altLang="ja-JP" sz="900" dirty="0">
                        <a:solidFill>
                          <a:schemeClr val="accent3"/>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1150</a:t>
                      </a:r>
                      <a:r>
                        <a:rPr lang="ja-JP" altLang="en-US" sz="900" u="none" strike="noStrike" dirty="0">
                          <a:solidFill>
                            <a:schemeClr val="accent3"/>
                          </a:solidFill>
                          <a:effectLst/>
                        </a:rPr>
                        <a:t>万円～</a:t>
                      </a: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u="none" strike="noStrike" kern="1200" dirty="0">
                          <a:solidFill>
                            <a:schemeClr val="accent3"/>
                          </a:solidFill>
                          <a:effectLst/>
                          <a:latin typeface="メイリオ"/>
                          <a:ea typeface="メイリオ"/>
                          <a:cs typeface="+mn-cs"/>
                        </a:rPr>
                        <a:t>※</a:t>
                      </a:r>
                      <a:r>
                        <a:rPr kumimoji="1" lang="ja-JP" altLang="en-US" sz="900" u="none" strike="noStrike" kern="1200" dirty="0">
                          <a:solidFill>
                            <a:schemeClr val="accent3"/>
                          </a:solidFill>
                          <a:effectLst/>
                          <a:latin typeface="メイリオ"/>
                          <a:ea typeface="メイリオ"/>
                          <a:cs typeface="+mn-cs"/>
                        </a:rPr>
                        <a:t>静止画のみ対応可</a:t>
                      </a: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US" altLang="ja-JP" sz="900" u="none" strike="noStrike" dirty="0">
                          <a:solidFill>
                            <a:schemeClr val="accent3"/>
                          </a:solidFill>
                          <a:effectLst/>
                        </a:rPr>
                        <a:t>SP</a:t>
                      </a:r>
                      <a:r>
                        <a:rPr lang="ja-JP" altLang="en-US" sz="900" u="none" strike="noStrike" dirty="0">
                          <a:solidFill>
                            <a:schemeClr val="accent3"/>
                          </a:solidFill>
                          <a:effectLst/>
                        </a:rPr>
                        <a:t>（</a:t>
                      </a:r>
                      <a:r>
                        <a:rPr lang="en-US" altLang="ja-JP" sz="900" u="none" strike="noStrike" dirty="0">
                          <a:solidFill>
                            <a:schemeClr val="accent3"/>
                          </a:solidFill>
                          <a:effectLst/>
                        </a:rPr>
                        <a:t>1000</a:t>
                      </a:r>
                      <a:r>
                        <a:rPr lang="ja-JP" altLang="en-US" sz="900" u="none" strike="noStrike" dirty="0">
                          <a:solidFill>
                            <a:schemeClr val="accent3"/>
                          </a:solidFill>
                          <a:effectLst/>
                        </a:rPr>
                        <a:t>万円～）</a:t>
                      </a: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US" altLang="ja-JP" sz="900" u="none" strike="noStrike" dirty="0">
                          <a:solidFill>
                            <a:schemeClr val="accent3"/>
                          </a:solidFill>
                          <a:effectLst/>
                        </a:rPr>
                        <a:t>SP</a:t>
                      </a:r>
                      <a:r>
                        <a:rPr lang="ja-JP" altLang="en-US" sz="900" u="none" strike="noStrike" dirty="0">
                          <a:solidFill>
                            <a:schemeClr val="accent3"/>
                          </a:solidFill>
                          <a:effectLst/>
                        </a:rPr>
                        <a:t>（</a:t>
                      </a:r>
                      <a:r>
                        <a:rPr lang="en-US" altLang="ja-JP" sz="900" u="none" strike="noStrike" dirty="0">
                          <a:solidFill>
                            <a:schemeClr val="accent3"/>
                          </a:solidFill>
                          <a:effectLst/>
                        </a:rPr>
                        <a:t>FQ1</a:t>
                      </a:r>
                      <a:r>
                        <a:rPr lang="ja-JP" altLang="en-US" sz="900" u="none" strike="noStrike" dirty="0">
                          <a:solidFill>
                            <a:schemeClr val="accent3"/>
                          </a:solidFill>
                          <a:effectLst/>
                        </a:rPr>
                        <a:t>）</a:t>
                      </a: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　</a:t>
                      </a:r>
                      <a:r>
                        <a:rPr lang="en-US" altLang="ja-JP" sz="900" u="none" strike="noStrike" dirty="0">
                          <a:solidFill>
                            <a:schemeClr val="accent3"/>
                          </a:solidFill>
                          <a:effectLst/>
                        </a:rPr>
                        <a:t>SP</a:t>
                      </a:r>
                      <a:r>
                        <a:rPr lang="ja-JP" altLang="en-US" sz="900" u="none" strike="noStrike" dirty="0">
                          <a:solidFill>
                            <a:schemeClr val="accent3"/>
                          </a:solidFill>
                          <a:effectLst/>
                        </a:rPr>
                        <a:t>（時間帯ジャック）</a:t>
                      </a:r>
                      <a:endParaRPr lang="en-US" altLang="ja-JP" sz="900" u="none" strike="noStrike" dirty="0">
                        <a:solidFill>
                          <a:schemeClr val="accent3"/>
                        </a:solidFill>
                        <a:effectLs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1150</a:t>
                      </a:r>
                      <a:r>
                        <a:rPr lang="ja-JP" altLang="en-US" sz="900" u="none" strike="noStrike">
                          <a:solidFill>
                            <a:schemeClr val="accent3"/>
                          </a:solidFill>
                          <a:effectLst/>
                        </a:rPr>
                        <a:t>万円～</a:t>
                      </a:r>
                      <a:endParaRPr lang="ja-JP" altLang="en-US" sz="900" b="1" i="0" u="none" strike="noStrike">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u="none" strike="noStrike" kern="1200" dirty="0">
                          <a:solidFill>
                            <a:schemeClr val="accent3"/>
                          </a:solidFill>
                          <a:effectLst/>
                          <a:latin typeface="メイリオ"/>
                          <a:ea typeface="メイリオ"/>
                          <a:cs typeface="+mn-cs"/>
                        </a:rPr>
                        <a:t>※</a:t>
                      </a:r>
                      <a:r>
                        <a:rPr kumimoji="1" lang="ja-JP" altLang="en-US" sz="900" u="none" strike="noStrike" kern="1200" dirty="0">
                          <a:solidFill>
                            <a:schemeClr val="accent3"/>
                          </a:solidFill>
                          <a:effectLst/>
                          <a:latin typeface="メイリオ"/>
                          <a:ea typeface="メイリオ"/>
                          <a:cs typeface="+mn-cs"/>
                        </a:rPr>
                        <a:t>静止画のみ対応可</a:t>
                      </a:r>
                      <a:endParaRPr kumimoji="1" lang="en-US" altLang="ja-JP" sz="900" u="none" strike="noStrike" kern="1200" dirty="0">
                        <a:solidFill>
                          <a:schemeClr val="accent3"/>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chemeClr val="accent3"/>
                          </a:solidFill>
                          <a:effectLst/>
                          <a:latin typeface="メイリオ"/>
                          <a:ea typeface="メイリオ"/>
                          <a:cs typeface="+mn-cs"/>
                        </a:rPr>
                        <a:t>ブランドパネル</a:t>
                      </a:r>
                      <a:r>
                        <a:rPr kumimoji="1" lang="en-US" altLang="ja-JP" sz="900" u="none" strike="noStrike" kern="1200" dirty="0">
                          <a:solidFill>
                            <a:schemeClr val="accent3"/>
                          </a:solidFill>
                          <a:effectLst/>
                          <a:latin typeface="メイリオ"/>
                          <a:ea typeface="メイリオ"/>
                          <a:cs typeface="+mn-cs"/>
                        </a:rPr>
                        <a:t>MD</a:t>
                      </a:r>
                      <a:r>
                        <a:rPr kumimoji="1" lang="ja-JP" altLang="en-US" sz="900" u="none" strike="noStrike" kern="1200" dirty="0">
                          <a:solidFill>
                            <a:schemeClr val="accent3"/>
                          </a:solidFill>
                          <a:effectLst/>
                          <a:latin typeface="メイリオ"/>
                          <a:ea typeface="メイリオ"/>
                          <a:cs typeface="+mn-cs"/>
                        </a:rPr>
                        <a:t>（</a:t>
                      </a:r>
                      <a:r>
                        <a:rPr kumimoji="1" lang="en-US" altLang="ja-JP" sz="900" u="none" strike="noStrike" kern="1200" dirty="0">
                          <a:solidFill>
                            <a:schemeClr val="accent3"/>
                          </a:solidFill>
                          <a:effectLst/>
                          <a:latin typeface="メイリオ"/>
                          <a:ea typeface="メイリオ"/>
                          <a:cs typeface="+mn-cs"/>
                        </a:rPr>
                        <a:t>1000</a:t>
                      </a:r>
                      <a:r>
                        <a:rPr kumimoji="1" lang="ja-JP" altLang="en-US" sz="900" u="none" strike="noStrike" kern="1200" dirty="0">
                          <a:solidFill>
                            <a:schemeClr val="accent3"/>
                          </a:solidFill>
                          <a:effectLst/>
                          <a:latin typeface="メイリオ"/>
                          <a:ea typeface="メイリオ"/>
                          <a:cs typeface="+mn-cs"/>
                        </a:rPr>
                        <a:t>万円～）</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chemeClr val="accent3"/>
                          </a:solidFill>
                          <a:effectLst/>
                          <a:latin typeface="メイリオ"/>
                          <a:ea typeface="メイリオ"/>
                          <a:cs typeface="+mn-cs"/>
                        </a:rPr>
                        <a:t>ブランドパネル</a:t>
                      </a:r>
                      <a:r>
                        <a:rPr kumimoji="1" lang="en-US" altLang="ja-JP" sz="900" u="none" strike="noStrike" kern="1200" dirty="0">
                          <a:solidFill>
                            <a:schemeClr val="accent3"/>
                          </a:solidFill>
                          <a:effectLst/>
                          <a:latin typeface="メイリオ"/>
                          <a:ea typeface="メイリオ"/>
                          <a:cs typeface="+mn-cs"/>
                        </a:rPr>
                        <a:t>MD</a:t>
                      </a:r>
                      <a:r>
                        <a:rPr kumimoji="1" lang="ja-JP" altLang="en-US" sz="900" u="none" strike="noStrike" kern="1200" dirty="0">
                          <a:solidFill>
                            <a:schemeClr val="accent3"/>
                          </a:solidFill>
                          <a:effectLst/>
                          <a:latin typeface="メイリオ"/>
                          <a:ea typeface="メイリオ"/>
                          <a:cs typeface="+mn-cs"/>
                        </a:rPr>
                        <a:t>（</a:t>
                      </a:r>
                      <a:r>
                        <a:rPr kumimoji="1" lang="en-US" altLang="ja-JP" sz="900" u="none" strike="noStrike" kern="1200" dirty="0">
                          <a:solidFill>
                            <a:schemeClr val="accent3"/>
                          </a:solidFill>
                          <a:effectLst/>
                          <a:latin typeface="メイリオ"/>
                          <a:ea typeface="メイリオ"/>
                          <a:cs typeface="+mn-cs"/>
                        </a:rPr>
                        <a:t>FQ1</a:t>
                      </a:r>
                      <a:r>
                        <a:rPr kumimoji="1" lang="ja-JP" altLang="en-US" sz="900" u="none" strike="noStrike" kern="1200" dirty="0">
                          <a:solidFill>
                            <a:schemeClr val="accent3"/>
                          </a:solidFill>
                          <a:effectLst/>
                          <a:latin typeface="メイリオ"/>
                          <a:ea typeface="メイリオ"/>
                          <a:cs typeface="+mn-cs"/>
                        </a:rPr>
                        <a:t>）</a:t>
                      </a:r>
                    </a:p>
                    <a:p>
                      <a:pPr marL="99450" indent="-99450" algn="l" defTabSz="914423" rtl="0" eaLnBrk="1" fontAlgn="ctr" latinLnBrk="0" hangingPunct="1">
                        <a:lnSpc>
                          <a:spcPct val="110000"/>
                        </a:lnSpc>
                        <a:buFont typeface="Arial" panose="020B0604020202020204" pitchFamily="34" charset="0"/>
                        <a:buChar char="•"/>
                      </a:pPr>
                      <a:br>
                        <a:rPr kumimoji="1" lang="ja-JP" altLang="en-US" sz="900" u="none" strike="noStrike" kern="1200" dirty="0">
                          <a:solidFill>
                            <a:schemeClr val="accent3"/>
                          </a:solidFill>
                          <a:effectLst/>
                          <a:latin typeface="メイリオ"/>
                          <a:ea typeface="メイリオ"/>
                          <a:cs typeface="+mn-cs"/>
                        </a:rPr>
                      </a:br>
                      <a:r>
                        <a:rPr kumimoji="1" lang="ja-JP" altLang="en-US" sz="900" u="none" strike="noStrike" kern="1200" dirty="0">
                          <a:solidFill>
                            <a:schemeClr val="accent3"/>
                          </a:solidFill>
                          <a:effectLst/>
                          <a:latin typeface="メイリオ"/>
                          <a:ea typeface="メイリオ"/>
                          <a:cs typeface="+mn-cs"/>
                        </a:rPr>
                        <a:t>ブランドパネルリッチフォーマット</a:t>
                      </a:r>
                      <a:r>
                        <a:rPr kumimoji="1" lang="en-US" altLang="ja-JP" sz="900" u="none" strike="noStrike" kern="1200" dirty="0">
                          <a:solidFill>
                            <a:schemeClr val="accent3"/>
                          </a:solidFill>
                          <a:effectLst/>
                          <a:latin typeface="メイリオ"/>
                          <a:ea typeface="メイリオ"/>
                          <a:cs typeface="+mn-cs"/>
                        </a:rPr>
                        <a:t>MD</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chemeClr val="accent3"/>
                          </a:solidFill>
                          <a:effectLst/>
                          <a:latin typeface="メイリオ"/>
                          <a:ea typeface="メイリオ"/>
                          <a:cs typeface="+mn-cs"/>
                        </a:rPr>
                        <a:t>ブランドパネルリッチフォーマット</a:t>
                      </a:r>
                      <a:r>
                        <a:rPr kumimoji="1" lang="en-US" altLang="ja-JP" sz="900" u="none" strike="noStrike" kern="1200" dirty="0">
                          <a:solidFill>
                            <a:schemeClr val="accent3"/>
                          </a:solidFill>
                          <a:effectLst/>
                          <a:latin typeface="メイリオ"/>
                          <a:ea typeface="メイリオ"/>
                          <a:cs typeface="+mn-cs"/>
                        </a:rPr>
                        <a:t>MD</a:t>
                      </a:r>
                      <a:r>
                        <a:rPr kumimoji="1" lang="ja-JP" altLang="en-US" sz="900" u="none" strike="noStrike" kern="1200" dirty="0">
                          <a:solidFill>
                            <a:schemeClr val="accent3"/>
                          </a:solidFill>
                          <a:effectLst/>
                          <a:latin typeface="メイリオ"/>
                          <a:ea typeface="メイリオ"/>
                          <a:cs typeface="+mn-cs"/>
                        </a:rPr>
                        <a:t>（</a:t>
                      </a:r>
                      <a:r>
                        <a:rPr kumimoji="1" lang="en-US" altLang="ja-JP" sz="900" u="none" strike="noStrike" kern="1200" dirty="0">
                          <a:solidFill>
                            <a:schemeClr val="accent3"/>
                          </a:solidFill>
                          <a:effectLst/>
                          <a:latin typeface="メイリオ"/>
                          <a:ea typeface="メイリオ"/>
                          <a:cs typeface="+mn-cs"/>
                        </a:rPr>
                        <a:t>FQ1</a:t>
                      </a:r>
                      <a:r>
                        <a:rPr kumimoji="1" lang="ja-JP" altLang="en-US" sz="900" u="none" strike="noStrike" kern="1200" dirty="0">
                          <a:solidFill>
                            <a:schemeClr val="accent3"/>
                          </a:solidFill>
                          <a:effectLst/>
                          <a:latin typeface="メイリオ"/>
                          <a:ea typeface="メイリオ"/>
                          <a:cs typeface="+mn-cs"/>
                        </a:rPr>
                        <a:t>）</a:t>
                      </a: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479767">
                <a:tc vMerge="1">
                  <a:txBody>
                    <a:bodyPr/>
                    <a:lstStyle/>
                    <a:p>
                      <a:endParaRPr kumimoji="1" lang="ja-JP" altLang="en-US"/>
                    </a:p>
                  </a:txBody>
                  <a:tcPr/>
                </a:tc>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pPr marL="99450" indent="-99450" algn="l">
                        <a:lnSpc>
                          <a:spcPct val="110000"/>
                        </a:lnSpc>
                        <a:buFont typeface="Arial" panose="020B0604020202020204" pitchFamily="34" charset="0"/>
                        <a:buChar char="•"/>
                      </a:pPr>
                      <a:endParaRPr kumimoji="1" lang="en" altLang="ja-JP" sz="900" dirty="0">
                        <a:solidFill>
                          <a:schemeClr val="accent3"/>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endParaRPr kumimoji="1" lang="ja-JP" altLang="en-US"/>
                    </a:p>
                  </a:txBody>
                  <a:tcPr/>
                </a:tc>
                <a:tc vMerge="1">
                  <a:txBody>
                    <a:bodyPr/>
                    <a:lstStyle/>
                    <a:p>
                      <a:endParaRPr kumimoji="1" lang="ja-JP" altLang="en-US"/>
                    </a:p>
                  </a:txBody>
                  <a:tcPr/>
                </a:tc>
                <a:tc grid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accent3"/>
                          </a:solidFill>
                          <a:effectLst/>
                          <a:uLnTx/>
                          <a:uFillTx/>
                          <a:latin typeface="+mn-lt"/>
                          <a:ea typeface="+mn-ea"/>
                          <a:cs typeface="+mn-cs"/>
                        </a:rPr>
                        <a:t>※</a:t>
                      </a:r>
                      <a:r>
                        <a:rPr kumimoji="1" lang="ja-JP" altLang="en-US" sz="700" b="0" i="0" u="none" strike="noStrike" kern="1200" cap="none" spc="0" normalizeH="0" baseline="0" noProof="0" dirty="0">
                          <a:ln>
                            <a:noFill/>
                          </a:ln>
                          <a:solidFill>
                            <a:schemeClr val="accent3"/>
                          </a:solidFill>
                          <a:effectLst/>
                          <a:uLnTx/>
                          <a:uFillTx/>
                          <a:latin typeface="+mn-lt"/>
                          <a:ea typeface="+mn-ea"/>
                          <a:cs typeface="+mn-cs"/>
                        </a:rPr>
                        <a:t>上記以外に、</a:t>
                      </a:r>
                      <a:r>
                        <a:rPr kumimoji="1" lang="en" altLang="ja-JP" sz="700" b="0" i="0" u="none" strike="noStrike" kern="1200" cap="none" spc="0" normalizeH="0" baseline="0" noProof="0" dirty="0">
                          <a:ln>
                            <a:noFill/>
                          </a:ln>
                          <a:solidFill>
                            <a:schemeClr val="accent3"/>
                          </a:solidFill>
                          <a:effectLst/>
                          <a:uLnTx/>
                          <a:uFillTx/>
                          <a:latin typeface="+mn-lt"/>
                          <a:ea typeface="+mn-ea"/>
                          <a:cs typeface="+mn-cs"/>
                        </a:rPr>
                        <a:t>PC</a:t>
                      </a:r>
                      <a:r>
                        <a:rPr kumimoji="1" lang="ja-JP" altLang="en-US" sz="700" b="0" i="0" u="none" strike="noStrike" kern="1200" cap="none" spc="0" normalizeH="0" baseline="0" noProof="0" dirty="0">
                          <a:ln>
                            <a:noFill/>
                          </a:ln>
                          <a:solidFill>
                            <a:schemeClr val="accent3"/>
                          </a:solidFill>
                          <a:effectLst/>
                          <a:uLnTx/>
                          <a:uFillTx/>
                          <a:latin typeface="+mn-lt"/>
                          <a:ea typeface="+mn-ea"/>
                          <a:cs typeface="+mn-cs"/>
                        </a:rPr>
                        <a:t>とスマートフォンのブランドパネルを購入いただいても実施可能です。その場合の最低出稿金額は、左記に準じます。</a:t>
                      </a:r>
                      <a:endParaRPr kumimoji="1" lang="en-US" altLang="ja-JP" sz="700" b="0" i="0" u="none" strike="noStrike" kern="1200" cap="none" spc="0" normalizeH="0" baseline="0" noProof="0" dirty="0">
                        <a:ln>
                          <a:noFill/>
                        </a:ln>
                        <a:solidFill>
                          <a:schemeClr val="accent3"/>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dirty="0">
                          <a:ln>
                            <a:noFill/>
                          </a:ln>
                          <a:solidFill>
                            <a:schemeClr val="accent3"/>
                          </a:solidFill>
                          <a:effectLst/>
                          <a:uLnTx/>
                          <a:uFillTx/>
                          <a:latin typeface="+mn-lt"/>
                          <a:ea typeface="+mn-ea"/>
                          <a:cs typeface="+mn-cs"/>
                        </a:rPr>
                        <a:t>※MD</a:t>
                      </a:r>
                      <a:r>
                        <a:rPr kumimoji="1" lang="ja-JP" altLang="en-US" sz="700" b="0" i="0" u="none" strike="noStrike" kern="1200" cap="none" spc="0" normalizeH="0" baseline="0" dirty="0">
                          <a:ln>
                            <a:noFill/>
                          </a:ln>
                          <a:solidFill>
                            <a:schemeClr val="accent3"/>
                          </a:solidFill>
                          <a:effectLst/>
                          <a:uLnTx/>
                          <a:uFillTx/>
                          <a:latin typeface="+mn-lt"/>
                          <a:ea typeface="+mn-ea"/>
                          <a:cs typeface="+mn-cs"/>
                        </a:rPr>
                        <a:t>は、</a:t>
                      </a:r>
                      <a:r>
                        <a:rPr kumimoji="1" lang="en-US" altLang="ja-JP" sz="700" b="0" i="0" u="none" strike="noStrike" kern="1200" cap="none" spc="0" normalizeH="0" baseline="0" dirty="0">
                          <a:ln>
                            <a:noFill/>
                          </a:ln>
                          <a:solidFill>
                            <a:schemeClr val="accent3"/>
                          </a:solidFill>
                          <a:effectLst/>
                          <a:uLnTx/>
                          <a:uFillTx/>
                          <a:latin typeface="+mn-lt"/>
                          <a:ea typeface="+mn-ea"/>
                          <a:cs typeface="+mn-cs"/>
                        </a:rPr>
                        <a:t>PC</a:t>
                      </a:r>
                      <a:r>
                        <a:rPr kumimoji="1" lang="ja-JP" altLang="en-US" sz="700" b="0" i="0" u="none" strike="noStrike" kern="1200" cap="none" spc="0" normalizeH="0" baseline="0" dirty="0">
                          <a:ln>
                            <a:noFill/>
                          </a:ln>
                          <a:solidFill>
                            <a:schemeClr val="accent3"/>
                          </a:solidFill>
                          <a:effectLst/>
                          <a:uLnTx/>
                          <a:uFillTx/>
                          <a:latin typeface="+mn-lt"/>
                          <a:ea typeface="+mn-ea"/>
                          <a:cs typeface="+mn-cs"/>
                        </a:rPr>
                        <a:t>・</a:t>
                      </a:r>
                      <a:r>
                        <a:rPr kumimoji="1" lang="en-US" altLang="ja-JP" sz="700" b="0" i="0" u="none" strike="noStrike" kern="1200" cap="none" spc="0" normalizeH="0" baseline="0" dirty="0">
                          <a:ln>
                            <a:noFill/>
                          </a:ln>
                          <a:solidFill>
                            <a:schemeClr val="accent3"/>
                          </a:solidFill>
                          <a:effectLst/>
                          <a:uLnTx/>
                          <a:uFillTx/>
                          <a:latin typeface="+mn-lt"/>
                          <a:ea typeface="+mn-ea"/>
                          <a:cs typeface="+mn-cs"/>
                        </a:rPr>
                        <a:t>SP</a:t>
                      </a:r>
                      <a:r>
                        <a:rPr kumimoji="1" lang="ja-JP" altLang="en-US" sz="700" b="0" i="0" u="none" strike="noStrike" kern="1200" cap="none" spc="0" normalizeH="0" baseline="0" dirty="0">
                          <a:ln>
                            <a:noFill/>
                          </a:ln>
                          <a:solidFill>
                            <a:schemeClr val="accent3"/>
                          </a:solidFill>
                          <a:effectLst/>
                          <a:uLnTx/>
                          <a:uFillTx/>
                          <a:latin typeface="+mn-lt"/>
                          <a:ea typeface="+mn-ea"/>
                          <a:cs typeface="+mn-cs"/>
                        </a:rPr>
                        <a:t>両デバイスへ配信されます。ある程度のボリュームを確保されることをお勧めいたします。</a:t>
                      </a: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marL="99450" indent="-99450" algn="l">
                        <a:lnSpc>
                          <a:spcPct val="110000"/>
                        </a:lnSpc>
                        <a:buFont typeface="Arial" panose="020B0604020202020204" pitchFamily="34" charset="0"/>
                        <a:buChar char="•"/>
                      </a:pPr>
                      <a:endParaRPr kumimoji="1" lang="ja-JP" altLang="en-US" sz="900">
                        <a:solidFill>
                          <a:schemeClr val="accent3"/>
                        </a:solidFill>
                      </a:endParaRP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4055227653"/>
                  </a:ext>
                </a:extLst>
              </a:tr>
              <a:tr h="41501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制作費</a:t>
                      </a:r>
                      <a:r>
                        <a:rPr kumimoji="1" lang="en-US" altLang="ja-JP" sz="1050" b="0" dirty="0">
                          <a:solidFill>
                            <a:schemeClr val="bg1"/>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dirty="0">
                          <a:solidFill>
                            <a:schemeClr val="accent3"/>
                          </a:solidFill>
                        </a:rPr>
                        <a:t>350</a:t>
                      </a:r>
                      <a:r>
                        <a:rPr kumimoji="1" lang="ja-JP" altLang="en-US" sz="900" dirty="0">
                          <a:solidFill>
                            <a:schemeClr val="accent3"/>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accent3"/>
                          </a:solidFill>
                        </a:rPr>
                        <a:t>350</a:t>
                      </a:r>
                      <a:r>
                        <a:rPr kumimoji="1" lang="ja-JP" altLang="en-US" sz="900">
                          <a:solidFill>
                            <a:schemeClr val="accent3"/>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accent3"/>
                          </a:solidFill>
                        </a:rPr>
                        <a:t>700</a:t>
                      </a:r>
                      <a:r>
                        <a:rPr kumimoji="1" lang="ja-JP" altLang="en-US" sz="900" dirty="0">
                          <a:solidFill>
                            <a:schemeClr val="accent3"/>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bl>
          </a:graphicData>
        </a:graphic>
      </p:graphicFrame>
      <p:sp>
        <p:nvSpPr>
          <p:cNvPr id="11" name="正方形/長方形 10">
            <a:extLst>
              <a:ext uri="{FF2B5EF4-FFF2-40B4-BE49-F238E27FC236}">
                <a16:creationId xmlns:a16="http://schemas.microsoft.com/office/drawing/2014/main" id="{460C0B2F-62E4-E778-DAF6-E807D3BC4728}"/>
              </a:ext>
            </a:extLst>
          </p:cNvPr>
          <p:cNvSpPr/>
          <p:nvPr/>
        </p:nvSpPr>
        <p:spPr>
          <a:xfrm>
            <a:off x="510373" y="5353349"/>
            <a:ext cx="11128110" cy="1252651"/>
          </a:xfrm>
          <a:prstGeom prst="rect">
            <a:avLst/>
          </a:prstGeom>
        </p:spPr>
        <p:txBody>
          <a:bodyPr wrap="square" lIns="0" tIns="0" rIns="0" bIns="0">
            <a:spAutoFit/>
          </a:bodyPr>
          <a:lstStyle/>
          <a:p>
            <a:pPr>
              <a:lnSpc>
                <a:spcPct val="11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制作費について：インタラクションプランによっては上記金額にプラスして費用が発生する場合がございます。</a:t>
            </a:r>
            <a:endParaRPr kumimoji="0" lang="en-US" altLang="ja-JP" sz="900" kern="0" dirty="0">
              <a:solidFill>
                <a:schemeClr val="accent3"/>
              </a:solidFill>
              <a:latin typeface="メイリオ"/>
            </a:endParaRPr>
          </a:p>
          <a:p>
            <a:pPr>
              <a:lnSpc>
                <a:spcPct val="11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ランディングページのミラーサイト版実施時にはミラーサイト制作費（</a:t>
            </a:r>
            <a:r>
              <a:rPr kumimoji="0" lang="en-US" altLang="ja-JP" sz="900" kern="0" dirty="0">
                <a:solidFill>
                  <a:schemeClr val="accent3"/>
                </a:solidFill>
                <a:latin typeface="メイリオ"/>
              </a:rPr>
              <a:t>PC</a:t>
            </a:r>
            <a:r>
              <a:rPr kumimoji="0" lang="ja-JP" altLang="en-US" sz="900" kern="0" dirty="0">
                <a:solidFill>
                  <a:schemeClr val="accent3"/>
                </a:solidFill>
                <a:latin typeface="メイリオ"/>
              </a:rPr>
              <a:t>もしくはスマートフォン：</a:t>
            </a:r>
            <a:r>
              <a:rPr kumimoji="0" lang="en-US" altLang="ja-JP" sz="900" kern="0" dirty="0">
                <a:solidFill>
                  <a:schemeClr val="accent3"/>
                </a:solidFill>
                <a:latin typeface="メイリオ"/>
              </a:rPr>
              <a:t>100</a:t>
            </a:r>
            <a:r>
              <a:rPr kumimoji="0" lang="ja-JP" altLang="en-US" sz="900" kern="0" dirty="0">
                <a:solidFill>
                  <a:schemeClr val="accent3"/>
                </a:solidFill>
                <a:latin typeface="メイリオ"/>
              </a:rPr>
              <a:t>万円～、マルチデバイス：</a:t>
            </a:r>
            <a:r>
              <a:rPr kumimoji="0" lang="en-US" altLang="ja-JP" sz="900" kern="0" dirty="0">
                <a:solidFill>
                  <a:schemeClr val="accent3"/>
                </a:solidFill>
                <a:latin typeface="メイリオ"/>
              </a:rPr>
              <a:t>200</a:t>
            </a:r>
            <a:r>
              <a:rPr kumimoji="0" lang="ja-JP" altLang="en-US" sz="900" kern="0" dirty="0">
                <a:solidFill>
                  <a:schemeClr val="accent3"/>
                </a:solidFill>
                <a:latin typeface="メイリオ"/>
              </a:rPr>
              <a:t>万円～都度見積もり）が上記制作費にプラスして発生いたします。</a:t>
            </a:r>
            <a:endParaRPr kumimoji="0" lang="en-US" altLang="ja-JP" sz="900" kern="0" dirty="0">
              <a:solidFill>
                <a:schemeClr val="accent3"/>
              </a:solidFill>
              <a:latin typeface="メイリオ"/>
            </a:endParaRPr>
          </a:p>
          <a:p>
            <a:pPr>
              <a:lnSpc>
                <a:spcPct val="110000"/>
              </a:lnSpc>
              <a:defRPr/>
            </a:pPr>
            <a:r>
              <a:rPr kumimoji="0" lang="en-US" altLang="ja-JP" sz="900" kern="0" dirty="0">
                <a:solidFill>
                  <a:schemeClr val="accent3"/>
                </a:solidFill>
                <a:latin typeface="メイリオ"/>
              </a:rPr>
              <a:t>※SP</a:t>
            </a:r>
            <a:r>
              <a:rPr kumimoji="0" lang="ja-JP" altLang="en-US" sz="900" kern="0" dirty="0">
                <a:solidFill>
                  <a:schemeClr val="accent3"/>
                </a:solidFill>
                <a:latin typeface="メイリオ"/>
              </a:rPr>
              <a:t>はスマートフォン、</a:t>
            </a:r>
            <a:r>
              <a:rPr kumimoji="0" lang="en-US" altLang="ja-JP" sz="900" kern="0" dirty="0">
                <a:solidFill>
                  <a:schemeClr val="accent3"/>
                </a:solidFill>
                <a:latin typeface="メイリオ"/>
              </a:rPr>
              <a:t>PC</a:t>
            </a:r>
            <a:r>
              <a:rPr kumimoji="0" lang="ja-JP" altLang="en-US" sz="900" kern="0" dirty="0">
                <a:solidFill>
                  <a:schemeClr val="accent3"/>
                </a:solidFill>
                <a:latin typeface="メイリオ"/>
              </a:rPr>
              <a:t>はパソコン、</a:t>
            </a:r>
            <a:r>
              <a:rPr kumimoji="0" lang="en-US" altLang="ja-JP" sz="900" kern="0" dirty="0">
                <a:solidFill>
                  <a:schemeClr val="accent3"/>
                </a:solidFill>
                <a:latin typeface="メイリオ"/>
              </a:rPr>
              <a:t>MD</a:t>
            </a:r>
            <a:r>
              <a:rPr kumimoji="0" lang="ja-JP" altLang="en-US" sz="900" kern="0" dirty="0">
                <a:solidFill>
                  <a:schemeClr val="accent3"/>
                </a:solidFill>
                <a:latin typeface="メイリオ"/>
              </a:rPr>
              <a:t>はマルチデバイスの略称です。</a:t>
            </a:r>
            <a:endParaRPr kumimoji="0" lang="en-US" altLang="ja-JP" sz="900" kern="0" dirty="0">
              <a:solidFill>
                <a:schemeClr val="accent3"/>
              </a:solidFill>
              <a:latin typeface="メイリオ"/>
            </a:endParaRPr>
          </a:p>
          <a:p>
            <a:pPr>
              <a:lnSpc>
                <a:spcPct val="110000"/>
              </a:lnSpc>
            </a:pPr>
            <a:br>
              <a:rPr kumimoji="0" lang="en-US" altLang="ja-JP" sz="1000" b="1" kern="0" dirty="0">
                <a:solidFill>
                  <a:schemeClr val="accent3"/>
                </a:solidFill>
                <a:latin typeface="メイリオ"/>
              </a:rPr>
            </a:br>
            <a:r>
              <a:rPr kumimoji="0" lang="ja-JP" altLang="ja-JP" sz="1000" b="1" kern="0" dirty="0">
                <a:solidFill>
                  <a:schemeClr val="accent3"/>
                </a:solidFill>
                <a:latin typeface="メイリオ"/>
              </a:rPr>
              <a:t>■誘導用広告をキャンセルされる場合について</a:t>
            </a:r>
            <a:br>
              <a:rPr kumimoji="0" lang="en-US" altLang="ja-JP" sz="1000" b="1" kern="0" dirty="0">
                <a:solidFill>
                  <a:schemeClr val="accent3"/>
                </a:solidFill>
                <a:latin typeface="メイリオ"/>
              </a:rPr>
            </a:br>
            <a:r>
              <a:rPr kumimoji="0" lang="ja-JP" altLang="ja-JP" sz="900" kern="0" dirty="0">
                <a:solidFill>
                  <a:schemeClr val="accent3"/>
                </a:solidFill>
                <a:latin typeface="メイリオ"/>
              </a:rPr>
              <a:t>ヤフーが特別に定める場合をのぞきヤフーが指定する制作費実費をお支払いいただきます。</a:t>
            </a:r>
            <a:br>
              <a:rPr kumimoji="0" lang="en-US" altLang="ja-JP" sz="900" kern="0" dirty="0">
                <a:solidFill>
                  <a:schemeClr val="accent3"/>
                </a:solidFill>
                <a:latin typeface="メイリオ"/>
              </a:rPr>
            </a:br>
            <a:r>
              <a:rPr kumimoji="0" lang="ja-JP" altLang="ja-JP" sz="900" kern="0" dirty="0">
                <a:solidFill>
                  <a:schemeClr val="accent3"/>
                </a:solidFill>
                <a:latin typeface="メイリオ"/>
              </a:rPr>
              <a:t>なお、キャンセル連絡を受け付けた時点までに対応した制作物を納品いたします。具体的な金額は、ヤフー営業担当にご確認ください。</a:t>
            </a:r>
            <a:br>
              <a:rPr kumimoji="0" lang="en-US" altLang="ja-JP" sz="900" kern="0" dirty="0">
                <a:solidFill>
                  <a:schemeClr val="accent3"/>
                </a:solidFill>
                <a:latin typeface="メイリオ"/>
              </a:rPr>
            </a:br>
            <a:r>
              <a:rPr kumimoji="0" lang="ja-JP" altLang="ja-JP" sz="900" kern="0" dirty="0">
                <a:solidFill>
                  <a:schemeClr val="accent3"/>
                </a:solidFill>
                <a:latin typeface="メイリオ"/>
              </a:rPr>
              <a:t>また、誘導用広告のキャンセル料については、</a:t>
            </a:r>
            <a:r>
              <a:rPr kumimoji="0" lang="ja-JP" altLang="ja-JP" sz="900" kern="0" dirty="0">
                <a:solidFill>
                  <a:prstClr val="black"/>
                </a:solidFill>
                <a:latin typeface="メイリオ"/>
                <a:hlinkClick r:id="rId3"/>
              </a:rPr>
              <a:t>広告取扱基本規定【別紙１】</a:t>
            </a:r>
            <a:r>
              <a:rPr kumimoji="0" lang="ja-JP" altLang="ja-JP" sz="900" kern="0" dirty="0">
                <a:solidFill>
                  <a:schemeClr val="accent3"/>
                </a:solidFill>
                <a:latin typeface="メイリオ"/>
              </a:rPr>
              <a:t>に従います。</a:t>
            </a:r>
            <a:endParaRPr kumimoji="0" lang="en-US" altLang="ja-JP" sz="900" kern="0" dirty="0">
              <a:solidFill>
                <a:schemeClr val="accent3"/>
              </a:solidFill>
              <a:latin typeface="メイリオ"/>
            </a:endParaRPr>
          </a:p>
        </p:txBody>
      </p:sp>
      <p:pic>
        <p:nvPicPr>
          <p:cNvPr id="5" name="図プレースホルダー 6" descr="アイコン&#10;&#10;自動的に生成された説明">
            <a:extLst>
              <a:ext uri="{FF2B5EF4-FFF2-40B4-BE49-F238E27FC236}">
                <a16:creationId xmlns:a16="http://schemas.microsoft.com/office/drawing/2014/main" id="{FB3B8603-6156-CB84-AC45-B777255961A6}"/>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6" name="テキスト プレースホルダー 3">
            <a:extLst>
              <a:ext uri="{FF2B5EF4-FFF2-40B4-BE49-F238E27FC236}">
                <a16:creationId xmlns:a16="http://schemas.microsoft.com/office/drawing/2014/main" id="{C764E054-C531-5E71-5B16-4163E5E93251}"/>
              </a:ext>
            </a:extLst>
          </p:cNvPr>
          <p:cNvSpPr>
            <a:spLocks noGrp="1"/>
          </p:cNvSpPr>
          <p:nvPr>
            <p:ph type="body" sz="quarter" idx="12"/>
          </p:nvPr>
        </p:nvSpPr>
        <p:spPr>
          <a:xfrm>
            <a:off x="600427" y="78666"/>
            <a:ext cx="431274" cy="410840"/>
          </a:xfrm>
        </p:spPr>
        <p:txBody>
          <a:bodyPr wrap="none"/>
          <a:lstStyle/>
          <a:p>
            <a:r>
              <a:rPr kumimoji="1" lang="ja-JP" altLang="en-US" spc="0" dirty="0"/>
              <a:t>商品価格</a:t>
            </a:r>
          </a:p>
        </p:txBody>
      </p:sp>
    </p:spTree>
    <p:extLst>
      <p:ext uri="{BB962C8B-B14F-4D97-AF65-F5344CB8AC3E}">
        <p14:creationId xmlns:p14="http://schemas.microsoft.com/office/powerpoint/2010/main" val="1218760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a:t>商品価格</a:t>
            </a:r>
            <a:r>
              <a:rPr lang="en-US" altLang="ja-JP" dirty="0"/>
              <a:t> - </a:t>
            </a:r>
            <a:r>
              <a:rPr lang="ja-JP" altLang="en-US"/>
              <a:t>制作費無償プラン </a:t>
            </a:r>
            <a:r>
              <a:rPr lang="en-US" altLang="ja-JP" dirty="0"/>
              <a:t>-</a:t>
            </a:r>
            <a:endParaRPr kumimoji="1" lang="ja-JP" altLang="en-US"/>
          </a:p>
        </p:txBody>
      </p:sp>
      <p:sp>
        <p:nvSpPr>
          <p:cNvPr id="7" name="テキスト ボックス 6">
            <a:extLst>
              <a:ext uri="{FF2B5EF4-FFF2-40B4-BE49-F238E27FC236}">
                <a16:creationId xmlns:a16="http://schemas.microsoft.com/office/drawing/2014/main" id="{FC5DBDAD-C1ED-937A-9701-13018E98B346}"/>
              </a:ext>
            </a:extLst>
          </p:cNvPr>
          <p:cNvSpPr txBox="1"/>
          <p:nvPr/>
        </p:nvSpPr>
        <p:spPr>
          <a:xfrm>
            <a:off x="479425" y="1066014"/>
            <a:ext cx="9497498" cy="766364"/>
          </a:xfrm>
          <a:prstGeom prst="rect">
            <a:avLst/>
          </a:prstGeom>
          <a:noFill/>
        </p:spPr>
        <p:txBody>
          <a:bodyPr wrap="square" lIns="0" tIns="0" rIns="0" bIns="0" rtlCol="0">
            <a:spAutoFit/>
          </a:bodyPr>
          <a:lstStyle/>
          <a:p>
            <a:pPr>
              <a:lnSpc>
                <a:spcPct val="120000"/>
              </a:lnSpc>
              <a:defRPr/>
            </a:pPr>
            <a:r>
              <a:rPr kumimoji="0" lang="ja-JP" altLang="en-US" kern="0">
                <a:solidFill>
                  <a:schemeClr val="accent3"/>
                </a:solidFill>
                <a:latin typeface="メイリオ"/>
              </a:rPr>
              <a:t>誘導枠を一定額以上ご購入いただいた場合、制作費を無償とさせていただきます。</a:t>
            </a:r>
          </a:p>
          <a:p>
            <a:pPr>
              <a:lnSpc>
                <a:spcPct val="120000"/>
              </a:lnSpc>
              <a:defRPr/>
            </a:pPr>
            <a:r>
              <a:rPr kumimoji="0" lang="ja-JP" altLang="en-US" sz="1200" kern="0">
                <a:solidFill>
                  <a:schemeClr val="accent3"/>
                </a:solidFill>
                <a:latin typeface="メイリオ"/>
              </a:rPr>
              <a:t>・誘導用広告は広告管理ツールより予約してください。</a:t>
            </a:r>
          </a:p>
          <a:p>
            <a:pPr>
              <a:lnSpc>
                <a:spcPct val="120000"/>
              </a:lnSpc>
              <a:defRPr/>
            </a:pPr>
            <a:r>
              <a:rPr kumimoji="0" lang="ja-JP" altLang="en-US" sz="1200" kern="0">
                <a:solidFill>
                  <a:schemeClr val="accent3"/>
                </a:solidFill>
                <a:latin typeface="メイリオ"/>
              </a:rPr>
              <a:t>・制作費はエージェンシーポータル上の共通フォームからお申込ください。</a:t>
            </a:r>
            <a:r>
              <a:rPr kumimoji="0" lang="ja-JP" altLang="en-US" sz="1200" kern="0">
                <a:solidFill>
                  <a:schemeClr val="accent6"/>
                </a:solidFill>
                <a:latin typeface="メイリオ"/>
              </a:rPr>
              <a:t>制作費無償の場合もお申し込みが必要となります。</a:t>
            </a:r>
          </a:p>
        </p:txBody>
      </p:sp>
      <p:graphicFrame>
        <p:nvGraphicFramePr>
          <p:cNvPr id="8" name="表 4">
            <a:extLst>
              <a:ext uri="{FF2B5EF4-FFF2-40B4-BE49-F238E27FC236}">
                <a16:creationId xmlns:a16="http://schemas.microsoft.com/office/drawing/2014/main" id="{184E2307-CB8F-AEA4-E140-C0CF3316783F}"/>
              </a:ext>
            </a:extLst>
          </p:cNvPr>
          <p:cNvGraphicFramePr>
            <a:graphicFrameLocks noGrp="1"/>
          </p:cNvGraphicFramePr>
          <p:nvPr>
            <p:extLst>
              <p:ext uri="{D42A27DB-BD31-4B8C-83A1-F6EECF244321}">
                <p14:modId xmlns:p14="http://schemas.microsoft.com/office/powerpoint/2010/main" val="2678872096"/>
              </p:ext>
            </p:extLst>
          </p:nvPr>
        </p:nvGraphicFramePr>
        <p:xfrm>
          <a:off x="479424" y="1911084"/>
          <a:ext cx="11233151" cy="3090840"/>
        </p:xfrm>
        <a:graphic>
          <a:graphicData uri="http://schemas.openxmlformats.org/drawingml/2006/table">
            <a:tbl>
              <a:tblPr/>
              <a:tblGrid>
                <a:gridCol w="1607096">
                  <a:extLst>
                    <a:ext uri="{9D8B030D-6E8A-4147-A177-3AD203B41FA5}">
                      <a16:colId xmlns:a16="http://schemas.microsoft.com/office/drawing/2014/main" val="341278832"/>
                    </a:ext>
                  </a:extLst>
                </a:gridCol>
                <a:gridCol w="865264">
                  <a:extLst>
                    <a:ext uri="{9D8B030D-6E8A-4147-A177-3AD203B41FA5}">
                      <a16:colId xmlns:a16="http://schemas.microsoft.com/office/drawing/2014/main" val="3832350142"/>
                    </a:ext>
                  </a:extLst>
                </a:gridCol>
                <a:gridCol w="2343421">
                  <a:extLst>
                    <a:ext uri="{9D8B030D-6E8A-4147-A177-3AD203B41FA5}">
                      <a16:colId xmlns:a16="http://schemas.microsoft.com/office/drawing/2014/main" val="718566478"/>
                    </a:ext>
                  </a:extLst>
                </a:gridCol>
                <a:gridCol w="865264">
                  <a:extLst>
                    <a:ext uri="{9D8B030D-6E8A-4147-A177-3AD203B41FA5}">
                      <a16:colId xmlns:a16="http://schemas.microsoft.com/office/drawing/2014/main" val="727514461"/>
                    </a:ext>
                  </a:extLst>
                </a:gridCol>
                <a:gridCol w="2343421">
                  <a:extLst>
                    <a:ext uri="{9D8B030D-6E8A-4147-A177-3AD203B41FA5}">
                      <a16:colId xmlns:a16="http://schemas.microsoft.com/office/drawing/2014/main" val="4177312814"/>
                    </a:ext>
                  </a:extLst>
                </a:gridCol>
                <a:gridCol w="865264">
                  <a:extLst>
                    <a:ext uri="{9D8B030D-6E8A-4147-A177-3AD203B41FA5}">
                      <a16:colId xmlns:a16="http://schemas.microsoft.com/office/drawing/2014/main" val="2634328868"/>
                    </a:ext>
                  </a:extLst>
                </a:gridCol>
                <a:gridCol w="2343421">
                  <a:extLst>
                    <a:ext uri="{9D8B030D-6E8A-4147-A177-3AD203B41FA5}">
                      <a16:colId xmlns:a16="http://schemas.microsoft.com/office/drawing/2014/main" val="1476557872"/>
                    </a:ext>
                  </a:extLst>
                </a:gridCol>
              </a:tblGrid>
              <a:tr h="28800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a:p>
                  </a:txBody>
                  <a:tcPr marL="0" marR="0" marT="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94102">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誘導用広告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a:solidFill>
                            <a:schemeClr val="bg1"/>
                          </a:solidFill>
                        </a:rPr>
                        <a:t>最低出稿</a:t>
                      </a:r>
                      <a:br>
                        <a:rPr kumimoji="1" lang="en-US" altLang="ja-JP" sz="1000" dirty="0">
                          <a:solidFill>
                            <a:schemeClr val="bg1"/>
                          </a:solidFill>
                        </a:rPr>
                      </a:br>
                      <a:r>
                        <a:rPr kumimoji="1" lang="ja-JP" altLang="en-US" sz="100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1036264">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2000</a:t>
                      </a:r>
                      <a:r>
                        <a:rPr lang="ja-JP" altLang="en-US" sz="900" u="none" strike="noStrike">
                          <a:solidFill>
                            <a:schemeClr val="accent3"/>
                          </a:solidFill>
                          <a:effectLst/>
                        </a:rPr>
                        <a:t>万円～</a:t>
                      </a:r>
                      <a:endParaRPr lang="ja-JP" altLang="en-US" sz="900" b="1" i="0" u="none" strike="noStrike">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US" altLang="ja-JP" sz="900" dirty="0">
                          <a:solidFill>
                            <a:schemeClr val="accent3"/>
                          </a:solidFill>
                        </a:rPr>
                        <a:t>PC</a:t>
                      </a:r>
                      <a:r>
                        <a:rPr kumimoji="1" lang="ja-JP" altLang="en-US" sz="900" dirty="0">
                          <a:solidFill>
                            <a:schemeClr val="accent3"/>
                          </a:solidFill>
                        </a:rPr>
                        <a:t>（</a:t>
                      </a:r>
                      <a:r>
                        <a:rPr kumimoji="1" lang="en-US" altLang="ja-JP" sz="900" dirty="0">
                          <a:solidFill>
                            <a:schemeClr val="accent3"/>
                          </a:solidFill>
                        </a:rPr>
                        <a:t>1000</a:t>
                      </a:r>
                      <a:r>
                        <a:rPr kumimoji="1" lang="ja-JP" altLang="en-US" sz="900" dirty="0">
                          <a:solidFill>
                            <a:schemeClr val="accent3"/>
                          </a:solidFill>
                        </a:rPr>
                        <a:t>万円～）　</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ブランドパネルトップインパクト</a:t>
                      </a:r>
                      <a:r>
                        <a:rPr kumimoji="1" lang="en-US" altLang="ja-JP" sz="900" dirty="0">
                          <a:solidFill>
                            <a:schemeClr val="accent3"/>
                          </a:solidFill>
                        </a:rPr>
                        <a:t>PC</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US" altLang="ja-JP" sz="900" dirty="0">
                          <a:solidFill>
                            <a:schemeClr val="accent3"/>
                          </a:solidFill>
                        </a:rPr>
                        <a:t>PC</a:t>
                      </a:r>
                      <a:r>
                        <a:rPr kumimoji="1" lang="ja-JP" altLang="en-US" sz="900" dirty="0">
                          <a:solidFill>
                            <a:schemeClr val="accent3"/>
                          </a:solidFill>
                        </a:rPr>
                        <a:t>（都道府県）</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US" altLang="ja-JP" sz="900" dirty="0">
                          <a:solidFill>
                            <a:schemeClr val="accent3"/>
                          </a:solidFill>
                        </a:rPr>
                        <a:t>PC</a:t>
                      </a:r>
                      <a:r>
                        <a:rPr kumimoji="1" lang="ja-JP" altLang="en-US" sz="900" dirty="0">
                          <a:solidFill>
                            <a:schemeClr val="accent3"/>
                          </a:solidFill>
                        </a:rPr>
                        <a:t>（市区郡）</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ブランドパネルトップインパクト</a:t>
                      </a:r>
                      <a:r>
                        <a:rPr kumimoji="1" lang="en-US" altLang="ja-JP" sz="900" dirty="0">
                          <a:solidFill>
                            <a:schemeClr val="accent3"/>
                          </a:solidFill>
                        </a:rPr>
                        <a:t>PC</a:t>
                      </a:r>
                      <a:r>
                        <a:rPr kumimoji="1" lang="ja-JP" altLang="en-US" sz="900" dirty="0">
                          <a:solidFill>
                            <a:schemeClr val="accent3"/>
                          </a:solidFill>
                        </a:rPr>
                        <a:t>（都道府県）</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　パノラマ　</a:t>
                      </a:r>
                      <a:r>
                        <a:rPr kumimoji="1" lang="en-US" altLang="ja-JP" sz="900" dirty="0">
                          <a:solidFill>
                            <a:schemeClr val="accent3"/>
                          </a:solidFill>
                        </a:rPr>
                        <a:t>PC</a:t>
                      </a:r>
                      <a:r>
                        <a:rPr kumimoji="1" lang="ja-JP" altLang="en-US" sz="900" dirty="0">
                          <a:solidFill>
                            <a:schemeClr val="accent3"/>
                          </a:solidFill>
                        </a:rPr>
                        <a:t>　（</a:t>
                      </a:r>
                      <a:r>
                        <a:rPr kumimoji="1" lang="en-US" altLang="ja-JP" sz="900" dirty="0">
                          <a:solidFill>
                            <a:schemeClr val="accent3"/>
                          </a:solidFill>
                        </a:rPr>
                        <a:t>2000</a:t>
                      </a:r>
                      <a:r>
                        <a:rPr kumimoji="1" lang="ja-JP" altLang="en-US" sz="900" dirty="0">
                          <a:solidFill>
                            <a:schemeClr val="accent3"/>
                          </a:solidFill>
                        </a:rPr>
                        <a:t>万円～）</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　トップインパクト　パノラマ　</a:t>
                      </a:r>
                      <a:r>
                        <a:rPr kumimoji="1" lang="en-US" altLang="ja-JP" sz="900" dirty="0">
                          <a:solidFill>
                            <a:schemeClr val="accent3"/>
                          </a:solidFill>
                        </a:rPr>
                        <a:t>PC</a:t>
                      </a:r>
                      <a:r>
                        <a:rPr kumimoji="1" lang="ja-JP" altLang="en-US" sz="900" dirty="0">
                          <a:solidFill>
                            <a:schemeClr val="accent3"/>
                          </a:solidFill>
                        </a:rPr>
                        <a:t>（</a:t>
                      </a:r>
                      <a:r>
                        <a:rPr kumimoji="1" lang="en-US" altLang="ja-JP" sz="900" dirty="0">
                          <a:solidFill>
                            <a:schemeClr val="accent3"/>
                          </a:solidFill>
                        </a:rPr>
                        <a:t>2000</a:t>
                      </a:r>
                      <a:r>
                        <a:rPr kumimoji="1" lang="ja-JP" altLang="en-US" sz="900" dirty="0">
                          <a:solidFill>
                            <a:schemeClr val="accent3"/>
                          </a:solidFill>
                        </a:rPr>
                        <a:t>万円～）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2000</a:t>
                      </a:r>
                      <a:r>
                        <a:rPr lang="ja-JP" altLang="en-US" sz="900" u="none" strike="noStrike">
                          <a:solidFill>
                            <a:schemeClr val="accent3"/>
                          </a:solidFill>
                          <a:effectLst/>
                        </a:rPr>
                        <a:t>万円～</a:t>
                      </a:r>
                      <a:endParaRPr lang="ja-JP" altLang="en-US" sz="900" b="1" i="0" u="none" strike="noStrike">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rtl="0" fontAlgn="ctr">
                        <a:lnSpc>
                          <a:spcPct val="110000"/>
                        </a:lnSpc>
                        <a:buFont typeface="Arial" panose="020B0604020202020204" pitchFamily="34" charset="0"/>
                        <a:buNone/>
                      </a:pPr>
                      <a:r>
                        <a:rPr lang="en-US" altLang="ja-JP" sz="900" u="none" strike="noStrike" dirty="0">
                          <a:solidFill>
                            <a:schemeClr val="accent3"/>
                          </a:solidFill>
                          <a:effectLst/>
                        </a:rPr>
                        <a:t>※</a:t>
                      </a:r>
                      <a:r>
                        <a:rPr lang="ja-JP" altLang="en-US" sz="900" u="none" strike="noStrike" dirty="0">
                          <a:solidFill>
                            <a:schemeClr val="accent3"/>
                          </a:solidFill>
                          <a:effectLst/>
                        </a:rPr>
                        <a:t>静止画のみ対応可 　</a:t>
                      </a:r>
                      <a:endParaRPr lang="en-US" altLang="ja-JP" sz="900" u="none" strike="noStrike" dirty="0">
                        <a:solidFill>
                          <a:schemeClr val="accent3"/>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 altLang="ja-JP" sz="900" u="none" strike="noStrike" dirty="0">
                          <a:solidFill>
                            <a:schemeClr val="accent3"/>
                          </a:solidFill>
                          <a:effectLst/>
                        </a:rPr>
                        <a:t>SP</a:t>
                      </a:r>
                      <a:r>
                        <a:rPr lang="ja-JP" altLang="en" sz="900" u="none" strike="noStrike" dirty="0">
                          <a:solidFill>
                            <a:schemeClr val="accent3"/>
                          </a:solidFill>
                          <a:effectLst/>
                        </a:rPr>
                        <a:t>（</a:t>
                      </a:r>
                      <a:r>
                        <a:rPr lang="en" altLang="ja-JP" sz="900" u="none" strike="noStrike" dirty="0">
                          <a:solidFill>
                            <a:schemeClr val="accent3"/>
                          </a:solidFill>
                          <a:effectLst/>
                        </a:rPr>
                        <a:t>1000</a:t>
                      </a:r>
                      <a:r>
                        <a:rPr lang="ja-JP" altLang="en-US" sz="900" u="none" strike="noStrike" dirty="0">
                          <a:solidFill>
                            <a:schemeClr val="accent3"/>
                          </a:solidFill>
                          <a:effectLst/>
                        </a:rPr>
                        <a:t>万円～）</a:t>
                      </a:r>
                      <a:endParaRPr lang="en-US" altLang="ja-JP" sz="900" u="none" strike="noStrike" dirty="0">
                        <a:solidFill>
                          <a:schemeClr val="accent3"/>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 altLang="ja-JP" sz="900" u="none" strike="noStrike" dirty="0">
                          <a:solidFill>
                            <a:schemeClr val="accent3"/>
                          </a:solidFill>
                          <a:effectLst/>
                        </a:rPr>
                        <a:t>SP</a:t>
                      </a:r>
                      <a:r>
                        <a:rPr lang="ja-JP" altLang="en" sz="900" u="none" strike="noStrike" dirty="0">
                          <a:solidFill>
                            <a:schemeClr val="accent3"/>
                          </a:solidFill>
                          <a:effectLst/>
                        </a:rPr>
                        <a:t>（</a:t>
                      </a:r>
                      <a:r>
                        <a:rPr lang="en" altLang="ja-JP" sz="900" u="none" strike="noStrike" dirty="0">
                          <a:solidFill>
                            <a:schemeClr val="accent3"/>
                          </a:solidFill>
                          <a:effectLst/>
                        </a:rPr>
                        <a:t>FQ1</a:t>
                      </a:r>
                      <a:r>
                        <a:rPr lang="ja-JP" altLang="en" sz="900" u="none" strike="noStrike" dirty="0">
                          <a:solidFill>
                            <a:schemeClr val="accent3"/>
                          </a:solidFill>
                          <a:effectLst/>
                        </a:rPr>
                        <a:t>）</a:t>
                      </a:r>
                      <a:endParaRPr lang="en-US" altLang="ja-JP" sz="900" u="none" strike="noStrike" dirty="0">
                        <a:solidFill>
                          <a:schemeClr val="accent3"/>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 altLang="ja-JP" sz="900" u="none" strike="noStrike" dirty="0">
                          <a:solidFill>
                            <a:schemeClr val="accent3"/>
                          </a:solidFill>
                          <a:effectLst/>
                        </a:rPr>
                        <a:t>SP</a:t>
                      </a:r>
                      <a:r>
                        <a:rPr lang="ja-JP" altLang="en" sz="900" u="none" strike="noStrike" dirty="0">
                          <a:solidFill>
                            <a:schemeClr val="accent3"/>
                          </a:solidFill>
                          <a:effectLst/>
                        </a:rPr>
                        <a:t>（</a:t>
                      </a:r>
                      <a:r>
                        <a:rPr lang="ja-JP" altLang="en-US" sz="900" u="none" strike="noStrike" dirty="0">
                          <a:solidFill>
                            <a:schemeClr val="accent3"/>
                          </a:solidFill>
                          <a:effectLst/>
                        </a:rPr>
                        <a:t>都道府県）（</a:t>
                      </a:r>
                      <a:r>
                        <a:rPr lang="en-US" altLang="ja-JP" sz="900" u="none" strike="noStrike" dirty="0">
                          <a:solidFill>
                            <a:schemeClr val="accent3"/>
                          </a:solidFill>
                          <a:effectLst/>
                        </a:rPr>
                        <a:t>300</a:t>
                      </a:r>
                      <a:r>
                        <a:rPr lang="ja-JP" altLang="en-US" sz="900" u="none" strike="noStrike" dirty="0">
                          <a:solidFill>
                            <a:schemeClr val="accent3"/>
                          </a:solidFill>
                          <a:effectLst/>
                        </a:rPr>
                        <a:t>万円～）</a:t>
                      </a:r>
                      <a:endParaRPr lang="en-US" altLang="ja-JP" sz="900" u="none" strike="noStrike" dirty="0">
                        <a:solidFill>
                          <a:schemeClr val="accent3"/>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 altLang="ja-JP" sz="900" u="none" strike="noStrike" dirty="0">
                          <a:solidFill>
                            <a:schemeClr val="accent3"/>
                          </a:solidFill>
                          <a:effectLst/>
                        </a:rPr>
                        <a:t>SP</a:t>
                      </a:r>
                      <a:r>
                        <a:rPr lang="ja-JP" altLang="en" sz="900" u="none" strike="noStrike" dirty="0">
                          <a:solidFill>
                            <a:schemeClr val="accent3"/>
                          </a:solidFill>
                          <a:effectLst/>
                        </a:rPr>
                        <a:t>（</a:t>
                      </a:r>
                      <a:r>
                        <a:rPr lang="ja-JP" altLang="en-US" sz="900" u="none" strike="noStrike" dirty="0">
                          <a:solidFill>
                            <a:schemeClr val="accent3"/>
                          </a:solidFill>
                          <a:effectLst/>
                        </a:rPr>
                        <a:t>市区郡）</a:t>
                      </a: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US" altLang="ja-JP" sz="900" u="none" strike="noStrike" dirty="0">
                          <a:solidFill>
                            <a:schemeClr val="accent3"/>
                          </a:solidFill>
                          <a:effectLst/>
                        </a:rPr>
                        <a:t>SP</a:t>
                      </a:r>
                      <a:r>
                        <a:rPr lang="ja-JP" altLang="en" sz="900" u="none" strike="noStrike" dirty="0">
                          <a:solidFill>
                            <a:schemeClr val="accent3"/>
                          </a:solidFill>
                          <a:effectLst/>
                        </a:rPr>
                        <a:t>（</a:t>
                      </a:r>
                      <a:r>
                        <a:rPr lang="ja-JP" altLang="en-US" sz="900" u="none" strike="noStrike" dirty="0">
                          <a:solidFill>
                            <a:schemeClr val="accent3"/>
                          </a:solidFill>
                          <a:effectLst/>
                        </a:rPr>
                        <a:t>時間帯ジャック）</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3000</a:t>
                      </a:r>
                      <a:r>
                        <a:rPr lang="ja-JP" altLang="en-US" sz="900" u="none" strike="noStrike">
                          <a:solidFill>
                            <a:schemeClr val="accent3"/>
                          </a:solidFill>
                          <a:effectLst/>
                        </a:rPr>
                        <a:t>万円～</a:t>
                      </a:r>
                      <a:endParaRPr lang="ja-JP" altLang="en-US" sz="900" b="1" i="0" u="none" strike="noStrike">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a:lnSpc>
                          <a:spcPct val="110000"/>
                        </a:lnSpc>
                        <a:buFont typeface="Arial" panose="020B0604020202020204" pitchFamily="34" charset="0"/>
                        <a:buNone/>
                      </a:pPr>
                      <a:r>
                        <a:rPr kumimoji="1" lang="en-US" altLang="ja-JP" sz="900" dirty="0">
                          <a:solidFill>
                            <a:schemeClr val="accent3"/>
                          </a:solidFill>
                        </a:rPr>
                        <a:t>※</a:t>
                      </a:r>
                      <a:r>
                        <a:rPr kumimoji="1" lang="ja-JP" altLang="en-US" sz="900" dirty="0">
                          <a:solidFill>
                            <a:schemeClr val="accent3"/>
                          </a:solidFill>
                        </a:rPr>
                        <a:t>静止画のみ対応可</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 altLang="ja-JP" sz="900" dirty="0">
                          <a:solidFill>
                            <a:schemeClr val="accent3"/>
                          </a:solidFill>
                        </a:rPr>
                        <a:t>MD</a:t>
                      </a:r>
                      <a:r>
                        <a:rPr kumimoji="1" lang="ja-JP" altLang="en" sz="900" dirty="0">
                          <a:solidFill>
                            <a:schemeClr val="accent3"/>
                          </a:solidFill>
                        </a:rPr>
                        <a:t>（</a:t>
                      </a:r>
                      <a:r>
                        <a:rPr kumimoji="1" lang="en" altLang="ja-JP" sz="900" dirty="0">
                          <a:solidFill>
                            <a:schemeClr val="accent3"/>
                          </a:solidFill>
                        </a:rPr>
                        <a:t>1000</a:t>
                      </a:r>
                      <a:r>
                        <a:rPr kumimoji="1" lang="ja-JP" altLang="en-US" sz="900" dirty="0">
                          <a:solidFill>
                            <a:schemeClr val="accent3"/>
                          </a:solidFill>
                        </a:rPr>
                        <a:t>万円～）</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 altLang="ja-JP" sz="900" dirty="0">
                          <a:solidFill>
                            <a:schemeClr val="accent3"/>
                          </a:solidFill>
                        </a:rPr>
                        <a:t>MD</a:t>
                      </a:r>
                      <a:r>
                        <a:rPr kumimoji="1" lang="ja-JP" altLang="en" sz="900" dirty="0">
                          <a:solidFill>
                            <a:schemeClr val="accent3"/>
                          </a:solidFill>
                        </a:rPr>
                        <a:t>（</a:t>
                      </a:r>
                      <a:r>
                        <a:rPr kumimoji="1" lang="en" altLang="ja-JP" sz="900" dirty="0">
                          <a:solidFill>
                            <a:schemeClr val="accent3"/>
                          </a:solidFill>
                        </a:rPr>
                        <a:t>FQ1</a:t>
                      </a:r>
                      <a:r>
                        <a:rPr kumimoji="1" lang="ja-JP" altLang="en" sz="900" dirty="0">
                          <a:solidFill>
                            <a:schemeClr val="accent3"/>
                          </a:solidFill>
                        </a:rPr>
                        <a:t>）</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ブランドパネルリッチフォーマット</a:t>
                      </a:r>
                      <a:r>
                        <a:rPr kumimoji="1" lang="en" altLang="ja-JP" sz="900" dirty="0">
                          <a:solidFill>
                            <a:schemeClr val="accent3"/>
                          </a:solidFill>
                        </a:rPr>
                        <a:t>MD</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ブランドパネルリッチフォーマット</a:t>
                      </a:r>
                      <a:r>
                        <a:rPr kumimoji="1" lang="en" altLang="ja-JP" sz="900" dirty="0">
                          <a:solidFill>
                            <a:schemeClr val="accent3"/>
                          </a:solidFill>
                        </a:rPr>
                        <a:t>MD</a:t>
                      </a:r>
                      <a:r>
                        <a:rPr kumimoji="1" lang="ja-JP" altLang="en" sz="900" dirty="0">
                          <a:solidFill>
                            <a:schemeClr val="accent3"/>
                          </a:solidFill>
                        </a:rPr>
                        <a:t>（</a:t>
                      </a:r>
                      <a:r>
                        <a:rPr kumimoji="1" lang="en" altLang="ja-JP" sz="900" dirty="0">
                          <a:solidFill>
                            <a:schemeClr val="accent3"/>
                          </a:solidFill>
                        </a:rPr>
                        <a:t>FQ1</a:t>
                      </a:r>
                      <a:r>
                        <a:rPr kumimoji="1" lang="ja-JP" altLang="en" sz="900" dirty="0">
                          <a:solidFill>
                            <a:schemeClr val="accent3"/>
                          </a:solidFill>
                        </a:rPr>
                        <a:t>）</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 altLang="ja-JP" sz="900" dirty="0">
                          <a:solidFill>
                            <a:schemeClr val="accent3"/>
                          </a:solidFill>
                        </a:rPr>
                        <a:t>MD</a:t>
                      </a:r>
                      <a:r>
                        <a:rPr kumimoji="1" lang="ja-JP" altLang="en" sz="900" dirty="0">
                          <a:solidFill>
                            <a:schemeClr val="accent3"/>
                          </a:solidFill>
                        </a:rPr>
                        <a:t>（</a:t>
                      </a:r>
                      <a:r>
                        <a:rPr kumimoji="1" lang="ja-JP" altLang="en-US" sz="900" dirty="0">
                          <a:solidFill>
                            <a:schemeClr val="accent3"/>
                          </a:solidFill>
                        </a:rPr>
                        <a:t>都道府県）（</a:t>
                      </a:r>
                      <a:r>
                        <a:rPr kumimoji="1" lang="en-US" altLang="ja-JP" sz="900" dirty="0">
                          <a:solidFill>
                            <a:schemeClr val="accent3"/>
                          </a:solidFill>
                        </a:rPr>
                        <a:t>300</a:t>
                      </a:r>
                      <a:r>
                        <a:rPr kumimoji="1" lang="ja-JP" altLang="en-US" sz="900" dirty="0">
                          <a:solidFill>
                            <a:schemeClr val="accent3"/>
                          </a:solidFill>
                        </a:rPr>
                        <a:t>万円～）</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 altLang="ja-JP" sz="900" dirty="0">
                          <a:solidFill>
                            <a:schemeClr val="accent3"/>
                          </a:solidFill>
                        </a:rPr>
                        <a:t>MD</a:t>
                      </a:r>
                      <a:r>
                        <a:rPr kumimoji="1" lang="ja-JP" altLang="en" sz="900" dirty="0">
                          <a:solidFill>
                            <a:schemeClr val="accent3"/>
                          </a:solidFill>
                        </a:rPr>
                        <a:t>（</a:t>
                      </a:r>
                      <a:r>
                        <a:rPr kumimoji="1" lang="ja-JP" altLang="en-US" sz="900" dirty="0">
                          <a:solidFill>
                            <a:schemeClr val="accent3"/>
                          </a:solidFill>
                        </a:rPr>
                        <a:t>市区郡）</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ブランドパネルリッチフォーマット</a:t>
                      </a:r>
                      <a:r>
                        <a:rPr kumimoji="1" lang="en" altLang="ja-JP" sz="900" dirty="0">
                          <a:solidFill>
                            <a:schemeClr val="accent3"/>
                          </a:solidFill>
                        </a:rPr>
                        <a:t>MD</a:t>
                      </a:r>
                      <a:r>
                        <a:rPr kumimoji="1" lang="ja-JP" altLang="en" sz="900" dirty="0">
                          <a:solidFill>
                            <a:schemeClr val="accent3"/>
                          </a:solidFill>
                        </a:rPr>
                        <a:t>（</a:t>
                      </a:r>
                      <a:r>
                        <a:rPr kumimoji="1" lang="ja-JP" altLang="en-US" sz="900" dirty="0">
                          <a:solidFill>
                            <a:schemeClr val="accent3"/>
                          </a:solidFill>
                        </a:rPr>
                        <a:t>都道府県）</a:t>
                      </a: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45766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制作費</a:t>
                      </a:r>
                      <a:endParaRPr kumimoji="1" lang="en-US" altLang="ja-JP" sz="1050" b="0" dirty="0">
                        <a:solidFill>
                          <a:schemeClr val="bg1"/>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chemeClr val="accent3"/>
                          </a:solidFill>
                        </a:rPr>
                        <a:t>無償～</a:t>
                      </a:r>
                      <a:r>
                        <a:rPr kumimoji="1" lang="en-US" altLang="ja-JP" sz="900" dirty="0">
                          <a:solidFill>
                            <a:schemeClr val="accent3"/>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a:solidFill>
                            <a:schemeClr val="accent3"/>
                          </a:solidFill>
                        </a:rPr>
                        <a:t>無償～</a:t>
                      </a:r>
                      <a:r>
                        <a:rPr kumimoji="1" lang="en-US" altLang="ja-JP" sz="900" dirty="0">
                          <a:solidFill>
                            <a:schemeClr val="accent3"/>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chemeClr val="accent3"/>
                          </a:solidFill>
                        </a:rPr>
                        <a:t>無償～</a:t>
                      </a:r>
                      <a:r>
                        <a:rPr kumimoji="1" lang="en-US" altLang="ja-JP" sz="900" dirty="0">
                          <a:solidFill>
                            <a:schemeClr val="accent3"/>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bl>
          </a:graphicData>
        </a:graphic>
      </p:graphicFrame>
      <p:sp>
        <p:nvSpPr>
          <p:cNvPr id="12" name="正方形/長方形 11">
            <a:extLst>
              <a:ext uri="{FF2B5EF4-FFF2-40B4-BE49-F238E27FC236}">
                <a16:creationId xmlns:a16="http://schemas.microsoft.com/office/drawing/2014/main" id="{E8211515-2072-423B-AA28-FD2712A61A7F}"/>
              </a:ext>
            </a:extLst>
          </p:cNvPr>
          <p:cNvSpPr/>
          <p:nvPr/>
        </p:nvSpPr>
        <p:spPr>
          <a:xfrm>
            <a:off x="479425" y="5277213"/>
            <a:ext cx="10295865" cy="1238801"/>
          </a:xfrm>
          <a:prstGeom prst="rect">
            <a:avLst/>
          </a:prstGeom>
        </p:spPr>
        <p:txBody>
          <a:bodyPr wrap="square" lIns="0" tIns="0" rIns="0" bIns="0">
            <a:spAutoFit/>
          </a:bodyPr>
          <a:lstStyle/>
          <a:p>
            <a:pPr>
              <a:lnSpc>
                <a:spcPct val="11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インタラクションプランによっては追加で制作費用が発生する場合がございます。</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solidFill>
                <a:effectLst/>
                <a:uLnTx/>
                <a:uFillTx/>
              </a:rPr>
              <a:t>※</a:t>
            </a:r>
            <a:r>
              <a:rPr kumimoji="0" lang="ja-JP" altLang="en-US" sz="900" kern="0" dirty="0">
                <a:solidFill>
                  <a:schemeClr val="accent3"/>
                </a:solidFill>
                <a:latin typeface="メイリオ"/>
              </a:rPr>
              <a:t>ランディングページのミラーサイト版実施時にはミラーサイト制作費（</a:t>
            </a:r>
            <a:r>
              <a:rPr kumimoji="0" lang="en-US" altLang="ja-JP" sz="900" kern="0" dirty="0">
                <a:solidFill>
                  <a:schemeClr val="accent3"/>
                </a:solidFill>
                <a:latin typeface="メイリオ"/>
              </a:rPr>
              <a:t> PC</a:t>
            </a:r>
            <a:r>
              <a:rPr kumimoji="0" lang="ja-JP" altLang="en-US" sz="900" kern="0" dirty="0">
                <a:solidFill>
                  <a:schemeClr val="accent3"/>
                </a:solidFill>
                <a:latin typeface="メイリオ"/>
              </a:rPr>
              <a:t>もしくはスマートフォン：</a:t>
            </a:r>
            <a:r>
              <a:rPr kumimoji="0" lang="en-US" altLang="ja-JP" sz="900" kern="0" dirty="0">
                <a:solidFill>
                  <a:schemeClr val="accent3"/>
                </a:solidFill>
                <a:latin typeface="メイリオ"/>
              </a:rPr>
              <a:t>100</a:t>
            </a:r>
            <a:r>
              <a:rPr kumimoji="0" lang="ja-JP" altLang="en-US" sz="900" kern="0" dirty="0">
                <a:solidFill>
                  <a:schemeClr val="accent3"/>
                </a:solidFill>
                <a:latin typeface="メイリオ"/>
              </a:rPr>
              <a:t>万円～、マルチデバイス：</a:t>
            </a:r>
            <a:r>
              <a:rPr kumimoji="0" lang="en-US" altLang="ja-JP" sz="900" kern="0" dirty="0">
                <a:solidFill>
                  <a:schemeClr val="accent3"/>
                </a:solidFill>
                <a:latin typeface="メイリオ"/>
              </a:rPr>
              <a:t>200</a:t>
            </a:r>
            <a:r>
              <a:rPr kumimoji="0" lang="ja-JP" altLang="en-US" sz="900" kern="0" dirty="0">
                <a:solidFill>
                  <a:schemeClr val="accent3"/>
                </a:solidFill>
                <a:latin typeface="メイリオ"/>
              </a:rPr>
              <a:t>万円～都度見積もり）が発生いたします。</a:t>
            </a:r>
            <a:endParaRPr kumimoji="0" lang="en-US" altLang="ja-JP" sz="900" kern="0" dirty="0">
              <a:solidFill>
                <a:schemeClr val="accent3"/>
              </a:solidFill>
              <a:latin typeface="メイリオ"/>
            </a:endParaRPr>
          </a:p>
          <a:p>
            <a:pPr>
              <a:lnSpc>
                <a:spcPct val="110000"/>
              </a:lnSpc>
              <a:defRPr/>
            </a:pPr>
            <a:r>
              <a:rPr kumimoji="0" lang="en-US" altLang="ja-JP" sz="900" kern="0" dirty="0">
                <a:solidFill>
                  <a:schemeClr val="accent3"/>
                </a:solidFill>
                <a:latin typeface="メイリオ"/>
              </a:rPr>
              <a:t>※SP</a:t>
            </a:r>
            <a:r>
              <a:rPr kumimoji="0" lang="ja-JP" altLang="en-US" sz="900" kern="0" dirty="0">
                <a:solidFill>
                  <a:schemeClr val="accent3"/>
                </a:solidFill>
                <a:latin typeface="メイリオ"/>
              </a:rPr>
              <a:t>はスマートフォン、</a:t>
            </a:r>
            <a:r>
              <a:rPr kumimoji="0" lang="en-US" altLang="ja-JP" sz="900" kern="0" dirty="0">
                <a:solidFill>
                  <a:schemeClr val="accent3"/>
                </a:solidFill>
                <a:latin typeface="メイリオ"/>
              </a:rPr>
              <a:t>PC</a:t>
            </a:r>
            <a:r>
              <a:rPr kumimoji="0" lang="ja-JP" altLang="en-US" sz="900" kern="0" dirty="0">
                <a:solidFill>
                  <a:schemeClr val="accent3"/>
                </a:solidFill>
                <a:latin typeface="メイリオ"/>
              </a:rPr>
              <a:t>はパソコン、</a:t>
            </a:r>
            <a:r>
              <a:rPr kumimoji="0" lang="en-US" altLang="ja-JP" sz="900" kern="0" dirty="0">
                <a:solidFill>
                  <a:schemeClr val="accent3"/>
                </a:solidFill>
                <a:latin typeface="メイリオ"/>
              </a:rPr>
              <a:t>MD</a:t>
            </a:r>
            <a:r>
              <a:rPr kumimoji="0" lang="ja-JP" altLang="en-US" sz="900" kern="0" dirty="0">
                <a:solidFill>
                  <a:schemeClr val="accent3"/>
                </a:solidFill>
                <a:latin typeface="メイリオ"/>
              </a:rPr>
              <a:t>はマルチデバイスの略称です。　</a:t>
            </a:r>
          </a:p>
          <a:p>
            <a:pPr>
              <a:lnSpc>
                <a:spcPct val="110000"/>
              </a:lnSpc>
            </a:pPr>
            <a:br>
              <a:rPr kumimoji="0" lang="en-US" altLang="ja-JP" sz="1000" b="1" kern="0" dirty="0">
                <a:solidFill>
                  <a:schemeClr val="accent3"/>
                </a:solidFill>
                <a:latin typeface="メイリオ"/>
              </a:rPr>
            </a:br>
            <a:r>
              <a:rPr kumimoji="0" lang="ja-JP" altLang="ja-JP" sz="1000" b="1" kern="0" dirty="0">
                <a:solidFill>
                  <a:schemeClr val="accent3"/>
                </a:solidFill>
                <a:latin typeface="メイリオ"/>
              </a:rPr>
              <a:t>■誘導用広告をキャンセルされる場合について</a:t>
            </a:r>
            <a:br>
              <a:rPr kumimoji="0" lang="en-US" altLang="ja-JP" sz="1000" b="1" kern="0" dirty="0">
                <a:solidFill>
                  <a:schemeClr val="accent3"/>
                </a:solidFill>
                <a:latin typeface="メイリオ"/>
              </a:rPr>
            </a:br>
            <a:r>
              <a:rPr kumimoji="0" lang="ja-JP" altLang="en-US" sz="900" kern="0" dirty="0">
                <a:solidFill>
                  <a:schemeClr val="accent3"/>
                </a:solidFill>
                <a:latin typeface="メイリオ"/>
              </a:rPr>
              <a:t>制作費無償プランの場合であっても、ヤフーが特別に定める場合をのぞきヤフーが指定する制作費実費をお支払いいただきます。</a:t>
            </a:r>
            <a:br>
              <a:rPr kumimoji="0" lang="ja-JP" altLang="en-US" sz="900" kern="0" dirty="0">
                <a:solidFill>
                  <a:schemeClr val="accent3"/>
                </a:solidFill>
                <a:latin typeface="メイリオ"/>
              </a:rPr>
            </a:br>
            <a:r>
              <a:rPr kumimoji="0" lang="ja-JP" altLang="en-US" sz="900" kern="0" dirty="0">
                <a:solidFill>
                  <a:schemeClr val="accent3"/>
                </a:solidFill>
                <a:latin typeface="メイリオ"/>
              </a:rPr>
              <a:t>なお、キャンセル連絡を受け付けた時点までに対応した制作物を納品いたします。具体的な金額は、ヤフー営業担当にご確認ください。</a:t>
            </a:r>
            <a:br>
              <a:rPr kumimoji="0" lang="ja-JP" altLang="en-US" sz="900" kern="0" dirty="0">
                <a:solidFill>
                  <a:schemeClr val="accent3"/>
                </a:solidFill>
                <a:latin typeface="メイリオ"/>
              </a:rPr>
            </a:br>
            <a:r>
              <a:rPr kumimoji="0" lang="ja-JP" altLang="ja-JP" sz="900" kern="0" dirty="0">
                <a:solidFill>
                  <a:schemeClr val="accent3"/>
                </a:solidFill>
                <a:latin typeface="メイリオ"/>
              </a:rPr>
              <a:t>また、誘導用広告のキャンセル料については、</a:t>
            </a:r>
            <a:r>
              <a:rPr kumimoji="0" lang="ja-JP" altLang="ja-JP" sz="900" kern="0" dirty="0">
                <a:solidFill>
                  <a:prstClr val="black"/>
                </a:solidFill>
                <a:latin typeface="メイリオ"/>
                <a:hlinkClick r:id="rId3"/>
              </a:rPr>
              <a:t>広告取扱基本規定【別紙１】</a:t>
            </a:r>
            <a:r>
              <a:rPr kumimoji="0" lang="ja-JP" altLang="ja-JP" sz="900" kern="0" dirty="0">
                <a:solidFill>
                  <a:schemeClr val="accent3"/>
                </a:solidFill>
                <a:latin typeface="メイリオ"/>
              </a:rPr>
              <a:t>に従います。</a:t>
            </a:r>
            <a:endParaRPr kumimoji="0" lang="ja-JP" altLang="en-US" sz="900" kern="0" dirty="0">
              <a:solidFill>
                <a:schemeClr val="accent3"/>
              </a:solidFill>
              <a:latin typeface="メイリオ"/>
            </a:endParaRPr>
          </a:p>
        </p:txBody>
      </p:sp>
      <p:pic>
        <p:nvPicPr>
          <p:cNvPr id="5" name="図プレースホルダー 6" descr="アイコン&#10;&#10;自動的に生成された説明">
            <a:extLst>
              <a:ext uri="{FF2B5EF4-FFF2-40B4-BE49-F238E27FC236}">
                <a16:creationId xmlns:a16="http://schemas.microsoft.com/office/drawing/2014/main" id="{B19AE4C3-FFD7-5E22-199E-AA866B6938DF}"/>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6" name="テキスト プレースホルダー 3">
            <a:extLst>
              <a:ext uri="{FF2B5EF4-FFF2-40B4-BE49-F238E27FC236}">
                <a16:creationId xmlns:a16="http://schemas.microsoft.com/office/drawing/2014/main" id="{1A7FF6E7-E155-DC8D-3D46-B938C91D505C}"/>
              </a:ext>
            </a:extLst>
          </p:cNvPr>
          <p:cNvSpPr>
            <a:spLocks noGrp="1"/>
          </p:cNvSpPr>
          <p:nvPr>
            <p:ph type="body" sz="quarter" idx="12"/>
          </p:nvPr>
        </p:nvSpPr>
        <p:spPr>
          <a:xfrm>
            <a:off x="600427" y="78666"/>
            <a:ext cx="431274" cy="410840"/>
          </a:xfrm>
        </p:spPr>
        <p:txBody>
          <a:bodyPr wrap="none"/>
          <a:lstStyle/>
          <a:p>
            <a:r>
              <a:rPr kumimoji="1" lang="ja-JP" altLang="en-US" spc="0" dirty="0"/>
              <a:t>商品価格</a:t>
            </a:r>
          </a:p>
        </p:txBody>
      </p:sp>
    </p:spTree>
    <p:extLst>
      <p:ext uri="{BB962C8B-B14F-4D97-AF65-F5344CB8AC3E}">
        <p14:creationId xmlns:p14="http://schemas.microsoft.com/office/powerpoint/2010/main" val="1731339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9" name="図プレースホルダー 8" descr="アイコン&#10;&#10;自動的に生成された説明">
            <a:extLst>
              <a:ext uri="{FF2B5EF4-FFF2-40B4-BE49-F238E27FC236}">
                <a16:creationId xmlns:a16="http://schemas.microsoft.com/office/drawing/2014/main" id="{124EF104-E038-C8A2-168B-C8DB6BA43A72}"/>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04</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スペック詳細</a:t>
            </a:r>
            <a:endParaRPr lang="en-US" altLang="ja-JP" dirty="0"/>
          </a:p>
        </p:txBody>
      </p:sp>
    </p:spTree>
    <p:extLst>
      <p:ext uri="{BB962C8B-B14F-4D97-AF65-F5344CB8AC3E}">
        <p14:creationId xmlns:p14="http://schemas.microsoft.com/office/powerpoint/2010/main" val="2527123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1BAECFF9-3C6B-53DF-F371-74252777B859}"/>
              </a:ext>
            </a:extLst>
          </p:cNvPr>
          <p:cNvSpPr>
            <a:spLocks noGrp="1"/>
          </p:cNvSpPr>
          <p:nvPr>
            <p:ph type="body" sz="quarter" idx="14"/>
          </p:nvPr>
        </p:nvSpPr>
        <p:spPr>
          <a:xfrm>
            <a:off x="1817754" y="1312154"/>
            <a:ext cx="5414600" cy="360040"/>
          </a:xfrm>
        </p:spPr>
        <p:txBody>
          <a:bodyPr>
            <a:noAutofit/>
          </a:bodyPr>
          <a:lstStyle/>
          <a:p>
            <a:r>
              <a:rPr lang="ja-JP" altLang="en-US" dirty="0"/>
              <a:t>トップページ</a:t>
            </a:r>
            <a:r>
              <a:rPr kumimoji="1" lang="ja-JP" altLang="en-US" dirty="0"/>
              <a:t>インタラクション</a:t>
            </a:r>
            <a:r>
              <a:rPr lang="ja-JP" altLang="en-US" dirty="0"/>
              <a:t>企画 変更点</a:t>
            </a:r>
          </a:p>
        </p:txBody>
      </p:sp>
      <p:sp>
        <p:nvSpPr>
          <p:cNvPr id="3" name="テキスト プレースホルダー 2">
            <a:extLst>
              <a:ext uri="{FF2B5EF4-FFF2-40B4-BE49-F238E27FC236}">
                <a16:creationId xmlns:a16="http://schemas.microsoft.com/office/drawing/2014/main" id="{20458D80-2C90-0773-3152-5257C5BD16B4}"/>
              </a:ext>
            </a:extLst>
          </p:cNvPr>
          <p:cNvSpPr>
            <a:spLocks noGrp="1"/>
          </p:cNvSpPr>
          <p:nvPr>
            <p:ph type="body" sz="quarter" idx="15"/>
          </p:nvPr>
        </p:nvSpPr>
        <p:spPr>
          <a:xfrm>
            <a:off x="1817754" y="2188494"/>
            <a:ext cx="5414600" cy="360040"/>
          </a:xfrm>
        </p:spPr>
        <p:txBody>
          <a:bodyPr>
            <a:normAutofit lnSpcReduction="10000"/>
          </a:bodyPr>
          <a:lstStyle/>
          <a:p>
            <a:r>
              <a:rPr kumimoji="1" lang="ja-JP" altLang="en-US" dirty="0"/>
              <a:t>商品概要</a:t>
            </a:r>
          </a:p>
        </p:txBody>
      </p:sp>
      <p:sp>
        <p:nvSpPr>
          <p:cNvPr id="4" name="テキスト プレースホルダー 3">
            <a:extLst>
              <a:ext uri="{FF2B5EF4-FFF2-40B4-BE49-F238E27FC236}">
                <a16:creationId xmlns:a16="http://schemas.microsoft.com/office/drawing/2014/main" id="{5EB02F32-40AD-DBBE-E5F3-3811A30D2BF5}"/>
              </a:ext>
            </a:extLst>
          </p:cNvPr>
          <p:cNvSpPr>
            <a:spLocks noGrp="1"/>
          </p:cNvSpPr>
          <p:nvPr>
            <p:ph type="body" sz="quarter" idx="16"/>
          </p:nvPr>
        </p:nvSpPr>
        <p:spPr>
          <a:xfrm>
            <a:off x="1817754" y="3064834"/>
            <a:ext cx="5414600" cy="360040"/>
          </a:xfrm>
        </p:spPr>
        <p:txBody>
          <a:bodyPr>
            <a:normAutofit lnSpcReduction="10000"/>
          </a:bodyPr>
          <a:lstStyle/>
          <a:p>
            <a:r>
              <a:rPr kumimoji="1" lang="ja-JP" altLang="en-US" dirty="0"/>
              <a:t>商品スペック</a:t>
            </a:r>
          </a:p>
        </p:txBody>
      </p:sp>
      <p:sp>
        <p:nvSpPr>
          <p:cNvPr id="5" name="テキスト プレースホルダー 4">
            <a:extLst>
              <a:ext uri="{FF2B5EF4-FFF2-40B4-BE49-F238E27FC236}">
                <a16:creationId xmlns:a16="http://schemas.microsoft.com/office/drawing/2014/main" id="{13B5C0C6-7F75-9873-F370-A464581DAC92}"/>
              </a:ext>
            </a:extLst>
          </p:cNvPr>
          <p:cNvSpPr>
            <a:spLocks noGrp="1"/>
          </p:cNvSpPr>
          <p:nvPr>
            <p:ph type="body" sz="quarter" idx="4294967295"/>
          </p:nvPr>
        </p:nvSpPr>
        <p:spPr>
          <a:xfrm>
            <a:off x="1817754" y="3941174"/>
            <a:ext cx="5414963" cy="360363"/>
          </a:xfrm>
          <a:prstGeom prst="rect">
            <a:avLst/>
          </a:prstGeom>
        </p:spPr>
        <p:txBody>
          <a:bodyPr>
            <a:noAutofit/>
          </a:bodyPr>
          <a:lstStyle/>
          <a:p>
            <a:r>
              <a:rPr lang="ja-JP" altLang="en-US" sz="1800" b="1" dirty="0">
                <a:solidFill>
                  <a:schemeClr val="accent3"/>
                </a:solidFill>
              </a:rPr>
              <a:t>スペック詳細</a:t>
            </a:r>
          </a:p>
        </p:txBody>
      </p:sp>
      <p:sp>
        <p:nvSpPr>
          <p:cNvPr id="6" name="テキスト プレースホルダー 5">
            <a:extLst>
              <a:ext uri="{FF2B5EF4-FFF2-40B4-BE49-F238E27FC236}">
                <a16:creationId xmlns:a16="http://schemas.microsoft.com/office/drawing/2014/main" id="{3B746A3F-A125-EFD6-C8AF-7E8705209261}"/>
              </a:ext>
            </a:extLst>
          </p:cNvPr>
          <p:cNvSpPr>
            <a:spLocks noGrp="1"/>
          </p:cNvSpPr>
          <p:nvPr>
            <p:ph type="body" sz="quarter" idx="4294967295"/>
          </p:nvPr>
        </p:nvSpPr>
        <p:spPr>
          <a:xfrm>
            <a:off x="1817754" y="4817837"/>
            <a:ext cx="5414963" cy="360363"/>
          </a:xfrm>
          <a:prstGeom prst="rect">
            <a:avLst/>
          </a:prstGeom>
        </p:spPr>
        <p:txBody>
          <a:bodyPr>
            <a:normAutofit lnSpcReduction="10000"/>
          </a:bodyPr>
          <a:lstStyle/>
          <a:p>
            <a:r>
              <a:rPr lang="ja-JP" altLang="en-US" sz="1800" b="1" dirty="0">
                <a:solidFill>
                  <a:schemeClr val="accent3"/>
                </a:solidFill>
              </a:rPr>
              <a:t>実施フロー</a:t>
            </a:r>
          </a:p>
        </p:txBody>
      </p:sp>
      <p:sp>
        <p:nvSpPr>
          <p:cNvPr id="7" name="テキスト プレースホルダー 6">
            <a:extLst>
              <a:ext uri="{FF2B5EF4-FFF2-40B4-BE49-F238E27FC236}">
                <a16:creationId xmlns:a16="http://schemas.microsoft.com/office/drawing/2014/main" id="{D91554EE-D03B-5DFF-AE4C-0ADBEA9669BE}"/>
              </a:ext>
            </a:extLst>
          </p:cNvPr>
          <p:cNvSpPr>
            <a:spLocks noGrp="1"/>
          </p:cNvSpPr>
          <p:nvPr>
            <p:ph type="body" sz="quarter" idx="4294967295"/>
          </p:nvPr>
        </p:nvSpPr>
        <p:spPr>
          <a:xfrm>
            <a:off x="1817754" y="5694502"/>
            <a:ext cx="5414963" cy="360363"/>
          </a:xfrm>
          <a:prstGeom prst="rect">
            <a:avLst/>
          </a:prstGeom>
        </p:spPr>
        <p:txBody>
          <a:bodyPr>
            <a:noAutofit/>
          </a:bodyPr>
          <a:lstStyle/>
          <a:p>
            <a:r>
              <a:rPr lang="ja-JP" altLang="en-US" sz="1800" b="1" dirty="0">
                <a:solidFill>
                  <a:schemeClr val="accent3"/>
                </a:solidFill>
              </a:rPr>
              <a:t>その他・注意事項</a:t>
            </a:r>
          </a:p>
        </p:txBody>
      </p:sp>
    </p:spTree>
    <p:extLst>
      <p:ext uri="{BB962C8B-B14F-4D97-AF65-F5344CB8AC3E}">
        <p14:creationId xmlns:p14="http://schemas.microsoft.com/office/powerpoint/2010/main" val="19587258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スペック詳細</a:t>
            </a:r>
            <a:endParaRPr kumimoji="1" lang="ja-JP" altLang="en-US" dirty="0"/>
          </a:p>
        </p:txBody>
      </p:sp>
      <p:pic>
        <p:nvPicPr>
          <p:cNvPr id="8" name="図プレースホルダー 7" descr="アイコン&#10;&#10;自動的に生成された説明">
            <a:extLst>
              <a:ext uri="{FF2B5EF4-FFF2-40B4-BE49-F238E27FC236}">
                <a16:creationId xmlns:a16="http://schemas.microsoft.com/office/drawing/2014/main" id="{31241D72-66AD-D9C1-ADED-4C9B1413F0D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5">
            <a:extLst>
              <a:ext uri="{FF2B5EF4-FFF2-40B4-BE49-F238E27FC236}">
                <a16:creationId xmlns:a16="http://schemas.microsoft.com/office/drawing/2014/main" id="{7341E5FF-4B6F-7C15-ABE9-A9FE828C0A36}"/>
              </a:ext>
            </a:extLst>
          </p:cNvPr>
          <p:cNvSpPr>
            <a:spLocks noGrp="1"/>
          </p:cNvSpPr>
          <p:nvPr>
            <p:ph type="body" sz="quarter" idx="12"/>
          </p:nvPr>
        </p:nvSpPr>
        <p:spPr/>
        <p:txBody>
          <a:bodyPr/>
          <a:lstStyle/>
          <a:p>
            <a:r>
              <a:rPr lang="ja-JP" altLang="en-US"/>
              <a:t>スペック</a:t>
            </a:r>
            <a:endParaRPr lang="en-US" altLang="ja-JP" dirty="0"/>
          </a:p>
          <a:p>
            <a:r>
              <a:rPr lang="ja-JP" altLang="en-US"/>
              <a:t>詳細</a:t>
            </a:r>
          </a:p>
        </p:txBody>
      </p:sp>
      <p:graphicFrame>
        <p:nvGraphicFramePr>
          <p:cNvPr id="3" name="表 2">
            <a:extLst>
              <a:ext uri="{FF2B5EF4-FFF2-40B4-BE49-F238E27FC236}">
                <a16:creationId xmlns:a16="http://schemas.microsoft.com/office/drawing/2014/main" id="{27CAD8F9-575C-4091-5D97-6D652FF5D0E1}"/>
              </a:ext>
            </a:extLst>
          </p:cNvPr>
          <p:cNvGraphicFramePr>
            <a:graphicFrameLocks noGrp="1"/>
          </p:cNvGraphicFramePr>
          <p:nvPr>
            <p:extLst>
              <p:ext uri="{D42A27DB-BD31-4B8C-83A1-F6EECF244321}">
                <p14:modId xmlns:p14="http://schemas.microsoft.com/office/powerpoint/2010/main" val="1951704215"/>
              </p:ext>
            </p:extLst>
          </p:nvPr>
        </p:nvGraphicFramePr>
        <p:xfrm>
          <a:off x="479425" y="1268413"/>
          <a:ext cx="11233150" cy="5216470"/>
        </p:xfrm>
        <a:graphic>
          <a:graphicData uri="http://schemas.openxmlformats.org/drawingml/2006/table">
            <a:tbl>
              <a:tblPr firstRow="1" bandRow="1"/>
              <a:tblGrid>
                <a:gridCol w="1657351">
                  <a:extLst>
                    <a:ext uri="{9D8B030D-6E8A-4147-A177-3AD203B41FA5}">
                      <a16:colId xmlns:a16="http://schemas.microsoft.com/office/drawing/2014/main" val="20000"/>
                    </a:ext>
                  </a:extLst>
                </a:gridCol>
                <a:gridCol w="9575799">
                  <a:extLst>
                    <a:ext uri="{9D8B030D-6E8A-4147-A177-3AD203B41FA5}">
                      <a16:colId xmlns:a16="http://schemas.microsoft.com/office/drawing/2014/main" val="20001"/>
                    </a:ext>
                  </a:extLst>
                </a:gridCol>
              </a:tblGrid>
              <a:tr h="43255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企画ページへの誘導枠</a:t>
                      </a:r>
                      <a:endParaRPr kumimoji="1" lang="en-US" altLang="ja-JP"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lnSpc>
                          <a:spcPct val="130000"/>
                        </a:lnSpc>
                        <a:buClr>
                          <a:srgbClr val="687080"/>
                        </a:buClr>
                        <a:buFont typeface="Wingdings" pitchFamily="2" charset="2"/>
                        <a:buNone/>
                      </a:pPr>
                      <a:r>
                        <a:rPr kumimoji="1" lang="ja-JP" altLang="en-US" sz="1050" kern="1200" dirty="0">
                          <a:solidFill>
                            <a:schemeClr val="accent3"/>
                          </a:solidFill>
                          <a:latin typeface="メイリオ"/>
                          <a:ea typeface="メイリオ"/>
                          <a:cs typeface="メイリオ" panose="020B0604030504040204" pitchFamily="50" charset="-128"/>
                        </a:rPr>
                        <a:t>ブランドパネル関連商品（詳細は</a:t>
                      </a:r>
                      <a:r>
                        <a:rPr kumimoji="1" lang="en-US" altLang="ja-JP" sz="1050" kern="1200" dirty="0">
                          <a:solidFill>
                            <a:schemeClr val="accent3"/>
                          </a:solidFill>
                          <a:latin typeface="メイリオ"/>
                          <a:ea typeface="メイリオ"/>
                          <a:cs typeface="メイリオ" panose="020B0604030504040204" pitchFamily="50" charset="-128"/>
                        </a:rPr>
                        <a:t>P17</a:t>
                      </a:r>
                      <a:r>
                        <a:rPr kumimoji="1" lang="ja-JP" altLang="en-US" sz="1050" kern="1200" dirty="0">
                          <a:solidFill>
                            <a:schemeClr val="accent3"/>
                          </a:solidFill>
                          <a:latin typeface="メイリオ"/>
                          <a:ea typeface="メイリオ"/>
                          <a:cs typeface="メイリオ" panose="020B0604030504040204" pitchFamily="50" charset="-128"/>
                        </a:rPr>
                        <a:t>、</a:t>
                      </a:r>
                      <a:r>
                        <a:rPr kumimoji="1" lang="en-US" altLang="ja-JP" sz="1050" kern="1200" dirty="0">
                          <a:solidFill>
                            <a:schemeClr val="accent3"/>
                          </a:solidFill>
                          <a:latin typeface="メイリオ"/>
                          <a:ea typeface="メイリオ"/>
                          <a:cs typeface="メイリオ" panose="020B0604030504040204" pitchFamily="50" charset="-128"/>
                        </a:rPr>
                        <a:t>18</a:t>
                      </a:r>
                      <a:r>
                        <a:rPr kumimoji="1" lang="ja-JP" altLang="en-US" sz="1050" kern="1200" dirty="0">
                          <a:solidFill>
                            <a:schemeClr val="accent3"/>
                          </a:solidFill>
                          <a:latin typeface="メイリオ"/>
                          <a:ea typeface="メイリオ"/>
                          <a:cs typeface="メイリオ" panose="020B0604030504040204" pitchFamily="50" charset="-128"/>
                        </a:rPr>
                        <a:t>参照）</a:t>
                      </a:r>
                      <a:endParaRPr kumimoji="1" lang="en-US" altLang="ja-JP" sz="1050" kern="1200" dirty="0">
                        <a:solidFill>
                          <a:schemeClr val="accent3"/>
                        </a:solidFill>
                        <a:latin typeface="メイリオ"/>
                        <a:ea typeface="メイリオ"/>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2"/>
                  </a:ext>
                </a:extLst>
              </a:tr>
              <a:tr h="117355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企画ページ</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・掲載場所：</a:t>
                      </a:r>
                      <a:r>
                        <a:rPr kumimoji="1" lang="en-US" altLang="ja-JP" sz="1050" kern="1200" dirty="0">
                          <a:solidFill>
                            <a:schemeClr val="accent3"/>
                          </a:solidFill>
                          <a:latin typeface="+mn-ea"/>
                          <a:ea typeface="メイリオ"/>
                          <a:cs typeface="+mn-cs"/>
                        </a:rPr>
                        <a:t>LINE</a:t>
                      </a:r>
                      <a:r>
                        <a:rPr kumimoji="1" lang="ja-JP" altLang="en-US" sz="1050" kern="1200" dirty="0">
                          <a:solidFill>
                            <a:schemeClr val="accent3"/>
                          </a:solidFill>
                          <a:latin typeface="+mn-ea"/>
                          <a:ea typeface="メイリオ"/>
                          <a:cs typeface="+mn-cs"/>
                        </a:rPr>
                        <a:t>ヤフー</a:t>
                      </a:r>
                      <a:r>
                        <a:rPr kumimoji="1" lang="en-US" altLang="ja-JP" sz="1050" kern="1200" dirty="0">
                          <a:solidFill>
                            <a:schemeClr val="accent3"/>
                          </a:solidFill>
                          <a:latin typeface="+mn-ea"/>
                          <a:ea typeface="メイリオ"/>
                          <a:cs typeface="+mn-cs"/>
                        </a:rPr>
                        <a:t>PR</a:t>
                      </a:r>
                      <a:r>
                        <a:rPr kumimoji="1" lang="ja-JP" altLang="en-US" sz="1050" kern="1200" dirty="0">
                          <a:solidFill>
                            <a:schemeClr val="accent3"/>
                          </a:solidFill>
                          <a:latin typeface="+mn-ea"/>
                          <a:ea typeface="メイリオ"/>
                          <a:cs typeface="+mn-cs"/>
                        </a:rPr>
                        <a:t>企画 広告主様専用ページ</a:t>
                      </a:r>
                      <a:endParaRPr kumimoji="1" lang="en-US" altLang="ja-JP" sz="1050" kern="1200" dirty="0">
                        <a:solidFill>
                          <a:schemeClr val="accent3"/>
                        </a:solidFill>
                        <a:latin typeface="+mn-ea"/>
                        <a:ea typeface="メイリオ"/>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・デバイス：</a:t>
                      </a:r>
                      <a:r>
                        <a:rPr lang="en-US" altLang="ja-JP" sz="1050" dirty="0">
                          <a:solidFill>
                            <a:schemeClr val="accent3"/>
                          </a:solidFill>
                          <a:latin typeface="+mn-ea"/>
                        </a:rPr>
                        <a:t>PC</a:t>
                      </a:r>
                      <a:r>
                        <a:rPr lang="ja-JP" altLang="en-US" sz="1050" dirty="0">
                          <a:solidFill>
                            <a:schemeClr val="accent3"/>
                          </a:solidFill>
                          <a:latin typeface="+mn-ea"/>
                        </a:rPr>
                        <a:t>・スマホ・マルチデバイス</a:t>
                      </a:r>
                      <a:endParaRPr lang="en-US" altLang="ja-JP" sz="1050" dirty="0">
                        <a:solidFill>
                          <a:schemeClr val="accent3"/>
                        </a:solidFill>
                        <a:latin typeface="+mn-ea"/>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・更新：</a:t>
                      </a:r>
                      <a:r>
                        <a:rPr lang="ja-JP" altLang="en-US" sz="1050" dirty="0">
                          <a:solidFill>
                            <a:schemeClr val="accent3"/>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メイリオ" panose="020B0604030504040204" pitchFamily="50" charset="-128"/>
                          <a:ea typeface="メイリオ" panose="020B0604030504040204" pitchFamily="50" charset="-128"/>
                          <a:cs typeface="+mn-cs"/>
                        </a:rPr>
                        <a:t>・二次利用：不可</a:t>
                      </a:r>
                      <a:endParaRPr kumimoji="1" lang="en-US" altLang="ja-JP" sz="1050" kern="1200" dirty="0">
                        <a:solidFill>
                          <a:schemeClr val="accent3"/>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3"/>
                  </a:ext>
                </a:extLst>
              </a:tr>
              <a:tr h="11735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契約分類</a:t>
                      </a:r>
                      <a:endParaRPr kumimoji="1" lang="en-US" altLang="ja-JP" sz="1050" b="0" i="0" dirty="0">
                        <a:solidFill>
                          <a:schemeClr val="bg1"/>
                        </a:solidFill>
                        <a:latin typeface="メイリオ"/>
                        <a:ea typeface="メイリオ"/>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r>
                        <a:rPr kumimoji="1" lang="en-US" altLang="ja-JP" sz="1050" b="0" i="0" dirty="0">
                          <a:solidFill>
                            <a:schemeClr val="bg1"/>
                          </a:solidFill>
                          <a:latin typeface="メイリオ"/>
                          <a:ea typeface="メイリオ"/>
                          <a:cs typeface="Meiryo UI" pitchFamily="50" charset="-128"/>
                        </a:rPr>
                        <a:t>※</a:t>
                      </a:r>
                      <a:r>
                        <a:rPr kumimoji="1" lang="ja-JP" altLang="en-US" sz="1050" b="0" i="0" dirty="0">
                          <a:solidFill>
                            <a:schemeClr val="bg1"/>
                          </a:solidFill>
                          <a:latin typeface="メイリオ"/>
                          <a:ea typeface="メイリオ"/>
                          <a:cs typeface="Meiryo UI" pitchFamily="50" charset="-128"/>
                        </a:rPr>
                        <a:t>お申し込み時に選択</a:t>
                      </a:r>
                      <a:endParaRPr kumimoji="1" lang="en-US" altLang="ja-JP"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メイリオ"/>
                          <a:ea typeface="メイリオ"/>
                          <a:cs typeface="メイリオ" panose="020B0604030504040204" pitchFamily="50" charset="-128"/>
                        </a:rPr>
                        <a:t>■企画ページの制作・掲載</a:t>
                      </a:r>
                      <a:endParaRPr kumimoji="1" lang="en-US" altLang="ja-JP" sz="1050" kern="1200" dirty="0">
                        <a:solidFill>
                          <a:schemeClr val="accent3"/>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①契約分類：制作</a:t>
                      </a:r>
                      <a:r>
                        <a:rPr lang="en-US" altLang="ja-JP" sz="1050" dirty="0">
                          <a:solidFill>
                            <a:schemeClr val="accent3"/>
                          </a:solidFill>
                          <a:latin typeface="メイリオ"/>
                          <a:ea typeface="メイリオ"/>
                          <a:cs typeface="メイリオ" panose="020B0604030504040204" pitchFamily="50" charset="-128"/>
                        </a:rPr>
                        <a:t>+</a:t>
                      </a:r>
                      <a:r>
                        <a:rPr lang="ja-JP" altLang="en-US" sz="1050" dirty="0">
                          <a:solidFill>
                            <a:schemeClr val="accent3"/>
                          </a:solidFill>
                          <a:latin typeface="メイリオ"/>
                          <a:ea typeface="メイリオ"/>
                          <a:cs typeface="メイリオ" panose="020B0604030504040204" pitchFamily="50" charset="-128"/>
                        </a:rPr>
                        <a:t>掲載</a:t>
                      </a:r>
                      <a:endParaRPr lang="en-US" altLang="ja-JP" sz="1050" dirty="0">
                        <a:solidFill>
                          <a:schemeClr val="accent3"/>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②契約サービス：</a:t>
                      </a:r>
                      <a:r>
                        <a:rPr kumimoji="1" lang="ja-JP" altLang="ja-JP" sz="1050" kern="1200" dirty="0">
                          <a:solidFill>
                            <a:schemeClr val="tx1">
                              <a:lumMod val="65000"/>
                              <a:lumOff val="35000"/>
                            </a:schemeClr>
                          </a:solidFill>
                          <a:latin typeface="メイリオ"/>
                          <a:ea typeface="メイリオ"/>
                          <a:cs typeface="+mn-cs"/>
                        </a:rPr>
                        <a:t>【制作</a:t>
                      </a:r>
                      <a:r>
                        <a:rPr kumimoji="1" lang="en-US" altLang="ja-JP" sz="1050" kern="1200" dirty="0">
                          <a:solidFill>
                            <a:schemeClr val="tx1">
                              <a:lumMod val="65000"/>
                              <a:lumOff val="35000"/>
                            </a:schemeClr>
                          </a:solidFill>
                          <a:latin typeface="メイリオ"/>
                          <a:ea typeface="メイリオ"/>
                          <a:cs typeface="+mn-cs"/>
                        </a:rPr>
                        <a:t>+</a:t>
                      </a:r>
                      <a:r>
                        <a:rPr kumimoji="1" lang="ja-JP" altLang="ja-JP" sz="1050" kern="1200" dirty="0">
                          <a:solidFill>
                            <a:schemeClr val="tx1">
                              <a:lumMod val="65000"/>
                              <a:lumOff val="35000"/>
                            </a:schemeClr>
                          </a:solidFill>
                          <a:latin typeface="メイリオ"/>
                          <a:ea typeface="メイリオ"/>
                          <a:cs typeface="+mn-cs"/>
                        </a:rPr>
                        <a:t>掲載】</a:t>
                      </a:r>
                      <a:r>
                        <a:rPr kumimoji="1" lang="en-US" altLang="ja-JP" sz="1050" kern="1200" dirty="0">
                          <a:solidFill>
                            <a:schemeClr val="tx1">
                              <a:lumMod val="65000"/>
                              <a:lumOff val="35000"/>
                            </a:schemeClr>
                          </a:solidFill>
                          <a:latin typeface="メイリオ"/>
                          <a:ea typeface="メイリオ"/>
                          <a:cs typeface="+mn-cs"/>
                        </a:rPr>
                        <a:t>Yahoo! JAPAN</a:t>
                      </a:r>
                      <a:r>
                        <a:rPr kumimoji="1" lang="ja-JP" altLang="ja-JP" sz="1050" kern="1200" dirty="0">
                          <a:solidFill>
                            <a:schemeClr val="tx1">
                              <a:lumMod val="65000"/>
                              <a:lumOff val="35000"/>
                            </a:schemeClr>
                          </a:solidFill>
                          <a:latin typeface="メイリオ"/>
                          <a:ea typeface="メイリオ"/>
                          <a:cs typeface="+mn-cs"/>
                        </a:rPr>
                        <a:t>　トップページクリエイティブ企画</a:t>
                      </a:r>
                      <a:endParaRPr kumimoji="1" lang="en-US" altLang="ja-JP" sz="1050" kern="1200" dirty="0">
                        <a:solidFill>
                          <a:schemeClr val="tx1">
                            <a:lumMod val="65000"/>
                            <a:lumOff val="35000"/>
                          </a:schemeClr>
                        </a:solidFill>
                        <a:latin typeface="メイリオ"/>
                        <a:ea typeface="メイリオ"/>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③契約サービス詳細：</a:t>
                      </a:r>
                      <a:r>
                        <a:rPr lang="en-US" altLang="ja-JP" sz="1050" dirty="0">
                          <a:solidFill>
                            <a:schemeClr val="accent3"/>
                          </a:solidFill>
                          <a:latin typeface="+mn-lt"/>
                          <a:ea typeface="+mn-ea"/>
                          <a:cs typeface="メイリオ" panose="020B0604030504040204" pitchFamily="50" charset="-128"/>
                        </a:rPr>
                        <a:t>Yahoo! JAPAN</a:t>
                      </a:r>
                      <a:r>
                        <a:rPr lang="ja-JP" altLang="en-US" sz="1050" dirty="0">
                          <a:solidFill>
                            <a:schemeClr val="accent3"/>
                          </a:solidFill>
                          <a:latin typeface="+mn-lt"/>
                          <a:ea typeface="+mn-ea"/>
                          <a:cs typeface="メイリオ" panose="020B0604030504040204" pitchFamily="50" charset="-128"/>
                        </a:rPr>
                        <a:t>　トップページ インタラクション企画　制作・掲載費</a:t>
                      </a:r>
                      <a:endParaRPr lang="en-US" altLang="ja-JP" sz="1050" dirty="0">
                        <a:solidFill>
                          <a:schemeClr val="accent3"/>
                        </a:solidFill>
                        <a:latin typeface="メイリオ"/>
                        <a:ea typeface="メイリオ"/>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247624747"/>
                  </a:ext>
                </a:extLst>
              </a:tr>
              <a:tr h="38636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メイリオ"/>
                          <a:ea typeface="メイリオ"/>
                        </a:rPr>
                        <a:t>掲載期間</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nSpc>
                          <a:spcPct val="130000"/>
                        </a:lnSpc>
                      </a:pPr>
                      <a:r>
                        <a:rPr lang="ja-JP" altLang="en-US" sz="1050" dirty="0">
                          <a:solidFill>
                            <a:schemeClr val="accent3"/>
                          </a:solidFill>
                          <a:latin typeface="メイリオ"/>
                          <a:ea typeface="メイリオ"/>
                          <a:cs typeface="Meiryo UI" panose="020B0604030504040204" pitchFamily="50" charset="-128"/>
                        </a:rPr>
                        <a:t>誘導用広告の掲載期間に準ずる</a:t>
                      </a:r>
                      <a:r>
                        <a:rPr kumimoji="1" lang="ja-JP" altLang="en-US" sz="1050" kern="1200" dirty="0">
                          <a:solidFill>
                            <a:schemeClr val="accent3"/>
                          </a:solidFill>
                          <a:latin typeface="メイリオ"/>
                          <a:ea typeface="メイリオ"/>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最大</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2</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週間までを推奨</a:t>
                      </a:r>
                      <a:r>
                        <a:rPr kumimoji="1" lang="en-US" altLang="ja-JP" sz="1050" kern="1200" dirty="0">
                          <a:solidFill>
                            <a:schemeClr val="accent3"/>
                          </a:solidFill>
                          <a:latin typeface="メイリオ"/>
                          <a:ea typeface="メイリオ"/>
                          <a:cs typeface="Meiryo UI" panose="020B0604030504040204" pitchFamily="50" charset="-128"/>
                        </a:rPr>
                        <a:t>(</a:t>
                      </a:r>
                      <a:r>
                        <a:rPr kumimoji="1" lang="ja-JP" altLang="en-US" sz="1050" kern="1200" dirty="0">
                          <a:solidFill>
                            <a:schemeClr val="accent3"/>
                          </a:solidFill>
                          <a:latin typeface="メイリオ"/>
                          <a:ea typeface="メイリオ"/>
                          <a:cs typeface="Meiryo UI" panose="020B0604030504040204" pitchFamily="50" charset="-128"/>
                        </a:rPr>
                        <a:t>平日開始</a:t>
                      </a:r>
                      <a:r>
                        <a:rPr kumimoji="1" lang="en-US" altLang="ja-JP" sz="1050" kern="1200" dirty="0">
                          <a:solidFill>
                            <a:schemeClr val="accent3"/>
                          </a:solidFill>
                          <a:latin typeface="メイリオ"/>
                          <a:ea typeface="メイリオ"/>
                          <a:cs typeface="Meiryo UI" panose="020B0604030504040204" pitchFamily="50" charset="-128"/>
                        </a:rPr>
                        <a:t>)</a:t>
                      </a:r>
                      <a:r>
                        <a:rPr lang="ja-JP" altLang="en-US" sz="1050" b="0" i="0" dirty="0">
                          <a:solidFill>
                            <a:schemeClr val="accent3"/>
                          </a:solidFill>
                          <a:effectLst/>
                          <a:latin typeface="Arial" panose="020B0604020202020204" pitchFamily="34" charset="0"/>
                        </a:rPr>
                        <a:t> </a:t>
                      </a:r>
                      <a:endParaRPr lang="en-US" altLang="ja-JP" sz="1050" b="0" i="0" dirty="0">
                        <a:solidFill>
                          <a:schemeClr val="accent3"/>
                        </a:solidFill>
                        <a:effectLst/>
                        <a:latin typeface="Arial" panose="020B0604020202020204" pitchFamily="34" charset="0"/>
                      </a:endParaRPr>
                    </a:p>
                    <a:p>
                      <a:pPr>
                        <a:lnSpc>
                          <a:spcPct val="130000"/>
                        </a:lnSpc>
                      </a:pPr>
                      <a:r>
                        <a:rPr lang="en-US" altLang="ja-JP" sz="1050" b="0" i="0" dirty="0">
                          <a:solidFill>
                            <a:srgbClr val="C00000"/>
                          </a:solidFill>
                          <a:effectLst/>
                          <a:latin typeface="Arial" panose="020B0604020202020204" pitchFamily="34" charset="0"/>
                        </a:rPr>
                        <a:t>※</a:t>
                      </a:r>
                      <a:r>
                        <a:rPr lang="ja-JP" altLang="en-US" sz="1050" b="0" i="0" dirty="0">
                          <a:solidFill>
                            <a:srgbClr val="C00000"/>
                          </a:solidFill>
                          <a:effectLst/>
                          <a:latin typeface="Arial" panose="020B0604020202020204" pitchFamily="34" charset="0"/>
                        </a:rPr>
                        <a:t>誘導用広告の掲載期間にご留意ください。</a:t>
                      </a:r>
                      <a:endParaRPr lang="en-US" altLang="ja-JP" sz="1050" b="0" i="0" dirty="0">
                        <a:solidFill>
                          <a:srgbClr val="C00000"/>
                        </a:solidFill>
                        <a:effectLst/>
                        <a:latin typeface="Arial" panose="020B0604020202020204" pitchFamily="34" charset="0"/>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5"/>
                  </a:ext>
                </a:extLst>
              </a:tr>
              <a:tr h="196075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料金</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■誘導広告</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料金は</a:t>
                      </a:r>
                      <a:r>
                        <a:rPr kumimoji="1" lang="en-US" altLang="ja-JP" sz="1050" b="0" i="0" kern="1200" dirty="0">
                          <a:solidFill>
                            <a:schemeClr val="accent3"/>
                          </a:solidFill>
                          <a:effectLst/>
                          <a:latin typeface="+mn-lt"/>
                          <a:ea typeface="+mn-ea"/>
                          <a:cs typeface="+mn-cs"/>
                        </a:rPr>
                        <a:t>P17</a:t>
                      </a:r>
                      <a:r>
                        <a:rPr kumimoji="1" lang="ja-JP" altLang="en-US" sz="1050" b="0" i="0" kern="1200" dirty="0">
                          <a:solidFill>
                            <a:schemeClr val="accent3"/>
                          </a:solidFill>
                          <a:effectLst/>
                          <a:latin typeface="+mn-lt"/>
                          <a:ea typeface="+mn-ea"/>
                          <a:cs typeface="+mn-cs"/>
                        </a:rPr>
                        <a:t>、</a:t>
                      </a:r>
                      <a:r>
                        <a:rPr kumimoji="1" lang="en-US" altLang="ja-JP" sz="1050" b="0" i="0" kern="1200" dirty="0">
                          <a:solidFill>
                            <a:schemeClr val="accent3"/>
                          </a:solidFill>
                          <a:effectLst/>
                          <a:latin typeface="+mn-lt"/>
                          <a:ea typeface="+mn-ea"/>
                          <a:cs typeface="+mn-cs"/>
                        </a:rPr>
                        <a:t>18</a:t>
                      </a:r>
                      <a:r>
                        <a:rPr kumimoji="1" lang="ja-JP" altLang="en-US" sz="1050" b="0" i="0" kern="1200" dirty="0">
                          <a:solidFill>
                            <a:schemeClr val="accent3"/>
                          </a:solidFill>
                          <a:effectLst/>
                          <a:latin typeface="+mn-lt"/>
                          <a:ea typeface="+mn-ea"/>
                          <a:cs typeface="+mn-cs"/>
                        </a:rPr>
                        <a:t>参照／</a:t>
                      </a:r>
                      <a:r>
                        <a:rPr kumimoji="1" lang="en-US" altLang="ja-JP" sz="1050" b="0" i="0" kern="1200" dirty="0">
                          <a:solidFill>
                            <a:schemeClr val="accent3"/>
                          </a:solidFill>
                          <a:effectLst/>
                          <a:latin typeface="+mn-lt"/>
                          <a:ea typeface="+mn-ea"/>
                          <a:cs typeface="+mn-cs"/>
                        </a:rPr>
                        <a:t>Yahoo!</a:t>
                      </a:r>
                      <a:r>
                        <a:rPr kumimoji="1" lang="ja-JP" altLang="en-US" sz="1050" b="0" i="0" kern="1200" dirty="0">
                          <a:solidFill>
                            <a:schemeClr val="accent3"/>
                          </a:solidFill>
                          <a:effectLst/>
                          <a:latin typeface="+mn-lt"/>
                          <a:ea typeface="+mn-ea"/>
                          <a:cs typeface="+mn-cs"/>
                        </a:rPr>
                        <a:t>ディスプレイ広告の広告管理ツールからお申し込み</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■制作・掲載費</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料金は</a:t>
                      </a:r>
                      <a:r>
                        <a:rPr kumimoji="1" lang="en-US" altLang="ja-JP" sz="1050" b="0" i="0" kern="1200" dirty="0">
                          <a:solidFill>
                            <a:schemeClr val="accent3"/>
                          </a:solidFill>
                          <a:effectLst/>
                          <a:latin typeface="+mn-lt"/>
                          <a:ea typeface="+mn-ea"/>
                          <a:cs typeface="+mn-cs"/>
                        </a:rPr>
                        <a:t>P17</a:t>
                      </a:r>
                      <a:r>
                        <a:rPr kumimoji="1" lang="ja-JP" altLang="en-US" sz="1050" b="0" i="0" kern="1200" dirty="0">
                          <a:solidFill>
                            <a:schemeClr val="accent3"/>
                          </a:solidFill>
                          <a:effectLst/>
                          <a:latin typeface="+mn-lt"/>
                          <a:ea typeface="+mn-ea"/>
                          <a:cs typeface="+mn-cs"/>
                        </a:rPr>
                        <a:t>参照／事前見積もり：必要／専用のフォームからお申し込み</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料金は</a:t>
                      </a:r>
                      <a:r>
                        <a:rPr kumimoji="1" lang="en-US" altLang="ja-JP" sz="1050" b="0" i="0" kern="1200" dirty="0">
                          <a:solidFill>
                            <a:schemeClr val="accent3"/>
                          </a:solidFill>
                          <a:effectLst/>
                          <a:latin typeface="+mn-lt"/>
                          <a:ea typeface="+mn-ea"/>
                          <a:cs typeface="+mn-cs"/>
                        </a:rPr>
                        <a:t>P18</a:t>
                      </a:r>
                      <a:r>
                        <a:rPr kumimoji="1" lang="ja-JP" altLang="en-US" sz="1050" b="0" i="0" kern="1200" dirty="0">
                          <a:solidFill>
                            <a:schemeClr val="accent3"/>
                          </a:solidFill>
                          <a:effectLst/>
                          <a:latin typeface="+mn-lt"/>
                          <a:ea typeface="+mn-ea"/>
                          <a:cs typeface="+mn-cs"/>
                        </a:rPr>
                        <a:t>参照／事前見積もり：不要／共通のフォームからお申し込み</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3"/>
                          </a:solidFill>
                          <a:effectLst/>
                          <a:latin typeface="+mn-lt"/>
                          <a:ea typeface="+mn-ea"/>
                          <a:cs typeface="+mn-cs"/>
                        </a:rPr>
                        <a:t>※</a:t>
                      </a:r>
                      <a:r>
                        <a:rPr kumimoji="1" lang="ja-JP" altLang="en-US" sz="1050" b="0" i="0" kern="1200" dirty="0">
                          <a:solidFill>
                            <a:schemeClr val="accent3"/>
                          </a:solidFill>
                          <a:effectLst/>
                          <a:latin typeface="+mn-lt"/>
                          <a:ea typeface="+mn-ea"/>
                          <a:cs typeface="+mn-cs"/>
                        </a:rPr>
                        <a:t>企画内容によって、別途費用が発生する場合があります</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6"/>
                          </a:solidFill>
                          <a:effectLst/>
                          <a:latin typeface="+mn-lt"/>
                          <a:ea typeface="+mn-ea"/>
                          <a:cs typeface="+mn-cs"/>
                        </a:rPr>
                        <a:t>※</a:t>
                      </a:r>
                      <a:r>
                        <a:rPr kumimoji="1" lang="ja-JP" altLang="en-US" sz="1050" b="0" i="0" kern="1200" dirty="0">
                          <a:solidFill>
                            <a:schemeClr val="accent6"/>
                          </a:solidFill>
                          <a:effectLst/>
                          <a:latin typeface="+mn-lt"/>
                          <a:ea typeface="+mn-ea"/>
                          <a:cs typeface="+mn-cs"/>
                        </a:rPr>
                        <a:t>制作費無償プランの場合も、関連約款に同意いただく必要があるため</a:t>
                      </a:r>
                      <a:r>
                        <a:rPr kumimoji="1" lang="en-US" altLang="ja-JP" sz="1050" b="0" i="0" kern="1200" dirty="0">
                          <a:solidFill>
                            <a:schemeClr val="accent6"/>
                          </a:solidFill>
                          <a:effectLst/>
                          <a:latin typeface="+mn-lt"/>
                          <a:ea typeface="+mn-ea"/>
                          <a:cs typeface="+mn-cs"/>
                        </a:rPr>
                        <a:t>0</a:t>
                      </a:r>
                      <a:r>
                        <a:rPr kumimoji="1" lang="ja-JP" altLang="en-US" sz="1050" b="0" i="0" kern="1200" dirty="0">
                          <a:solidFill>
                            <a:schemeClr val="accent6"/>
                          </a:solidFill>
                          <a:effectLst/>
                          <a:latin typeface="+mn-lt"/>
                          <a:ea typeface="+mn-ea"/>
                          <a:cs typeface="+mn-cs"/>
                        </a:rPr>
                        <a:t>円でお申し込みいただきます</a:t>
                      </a:r>
                      <a:endParaRPr kumimoji="1" lang="en-US" altLang="ja-JP" sz="1050" b="0" u="none" strike="noStrike" kern="1200" cap="none" spc="0" normalizeH="0" baseline="0" noProof="0" dirty="0">
                        <a:ln>
                          <a:noFill/>
                        </a:ln>
                        <a:solidFill>
                          <a:schemeClr val="accent6"/>
                        </a:solidFill>
                        <a:effectLst/>
                        <a:uLnTx/>
                        <a:uFillTx/>
                        <a:latin typeface="メイリオ"/>
                        <a:ea typeface="メイリオ"/>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0472079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スペック詳細</a:t>
            </a:r>
            <a:endParaRPr kumimoji="1" lang="ja-JP" altLang="en-US" dirty="0"/>
          </a:p>
        </p:txBody>
      </p:sp>
      <p:pic>
        <p:nvPicPr>
          <p:cNvPr id="8" name="図プレースホルダー 7" descr="アイコン&#10;&#10;自動的に生成された説明">
            <a:extLst>
              <a:ext uri="{FF2B5EF4-FFF2-40B4-BE49-F238E27FC236}">
                <a16:creationId xmlns:a16="http://schemas.microsoft.com/office/drawing/2014/main" id="{107369B1-BBE6-A0B5-6FC7-CE839D54612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41F5415E-74D4-EF46-C5A9-6C397C687DE5}"/>
              </a:ext>
            </a:extLst>
          </p:cNvPr>
          <p:cNvSpPr>
            <a:spLocks noGrp="1"/>
          </p:cNvSpPr>
          <p:nvPr>
            <p:ph type="body" sz="quarter" idx="12"/>
          </p:nvPr>
        </p:nvSpPr>
        <p:spPr/>
        <p:txBody>
          <a:bodyPr/>
          <a:lstStyle/>
          <a:p>
            <a:r>
              <a:rPr lang="ja-JP" altLang="en-US"/>
              <a:t>スペック</a:t>
            </a:r>
            <a:endParaRPr lang="en-US" altLang="ja-JP" dirty="0"/>
          </a:p>
          <a:p>
            <a:r>
              <a:rPr lang="ja-JP" altLang="en-US"/>
              <a:t>詳細</a:t>
            </a:r>
          </a:p>
        </p:txBody>
      </p:sp>
      <p:graphicFrame>
        <p:nvGraphicFramePr>
          <p:cNvPr id="6" name="表 5">
            <a:extLst>
              <a:ext uri="{FF2B5EF4-FFF2-40B4-BE49-F238E27FC236}">
                <a16:creationId xmlns:a16="http://schemas.microsoft.com/office/drawing/2014/main" id="{B7F485D0-27B9-F8A1-AF78-0FD44F13A75E}"/>
              </a:ext>
            </a:extLst>
          </p:cNvPr>
          <p:cNvGraphicFramePr>
            <a:graphicFrameLocks noGrp="1"/>
          </p:cNvGraphicFramePr>
          <p:nvPr>
            <p:extLst>
              <p:ext uri="{D42A27DB-BD31-4B8C-83A1-F6EECF244321}">
                <p14:modId xmlns:p14="http://schemas.microsoft.com/office/powerpoint/2010/main" val="3274566576"/>
              </p:ext>
            </p:extLst>
          </p:nvPr>
        </p:nvGraphicFramePr>
        <p:xfrm>
          <a:off x="479424" y="1268413"/>
          <a:ext cx="11233151" cy="5113337"/>
        </p:xfrm>
        <a:graphic>
          <a:graphicData uri="http://schemas.openxmlformats.org/drawingml/2006/table">
            <a:tbl>
              <a:tblPr firstRow="1" bandRow="1"/>
              <a:tblGrid>
                <a:gridCol w="1657351">
                  <a:extLst>
                    <a:ext uri="{9D8B030D-6E8A-4147-A177-3AD203B41FA5}">
                      <a16:colId xmlns:a16="http://schemas.microsoft.com/office/drawing/2014/main" val="20000"/>
                    </a:ext>
                  </a:extLst>
                </a:gridCol>
                <a:gridCol w="9575800">
                  <a:extLst>
                    <a:ext uri="{9D8B030D-6E8A-4147-A177-3AD203B41FA5}">
                      <a16:colId xmlns:a16="http://schemas.microsoft.com/office/drawing/2014/main" val="20001"/>
                    </a:ext>
                  </a:extLst>
                </a:gridCol>
              </a:tblGrid>
              <a:tr h="117768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a:solidFill>
                            <a:schemeClr val="bg1"/>
                          </a:solidFill>
                          <a:latin typeface="メイリオ"/>
                          <a:ea typeface="メイリオ"/>
                          <a:cs typeface="Meiryo UI" pitchFamily="50" charset="-128"/>
                        </a:rPr>
                        <a:t>お申し込み期限</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メイリオ"/>
                          <a:ea typeface="メイリオ"/>
                        </a:rPr>
                        <a:t>原則として、掲載開始の</a:t>
                      </a:r>
                      <a:r>
                        <a:rPr kumimoji="1" lang="en-US" altLang="ja-JP" sz="1050" b="0" u="none" strike="noStrike" kern="1200" cap="none" spc="0" normalizeH="0" baseline="0" noProof="0" dirty="0">
                          <a:ln>
                            <a:noFill/>
                          </a:ln>
                          <a:solidFill>
                            <a:schemeClr val="accent3"/>
                          </a:solidFill>
                          <a:effectLst/>
                          <a:uLnTx/>
                          <a:uFillTx/>
                          <a:latin typeface="メイリオ"/>
                          <a:ea typeface="メイリオ"/>
                        </a:rPr>
                        <a:t>2</a:t>
                      </a:r>
                      <a:r>
                        <a:rPr kumimoji="1" lang="ja-JP" altLang="en-US" sz="1050" b="0" u="none" strike="noStrike" kern="1200" cap="none" spc="0" normalizeH="0" baseline="0" noProof="0" dirty="0">
                          <a:ln>
                            <a:noFill/>
                          </a:ln>
                          <a:solidFill>
                            <a:schemeClr val="accent3"/>
                          </a:solidFill>
                          <a:effectLst/>
                          <a:uLnTx/>
                          <a:uFillTx/>
                          <a:latin typeface="メイリオ"/>
                          <a:ea typeface="メイリオ"/>
                        </a:rPr>
                        <a:t>か月前までにお申し込みください</a:t>
                      </a:r>
                      <a:endParaRPr kumimoji="1" lang="en-US" altLang="ja-JP" sz="1050" b="0" u="none" strike="noStrike" kern="1200" cap="none" spc="0" normalizeH="0" baseline="0" noProof="0" dirty="0">
                        <a:ln>
                          <a:noFill/>
                        </a:ln>
                        <a:solidFill>
                          <a:schemeClr val="accent3"/>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accent3"/>
                          </a:solidFill>
                          <a:effectLst/>
                          <a:latin typeface="+mn-lt"/>
                          <a:ea typeface="+mn-ea"/>
                          <a:cs typeface="+mn-cs"/>
                        </a:rPr>
                        <a:t>※</a:t>
                      </a:r>
                      <a:r>
                        <a:rPr kumimoji="1" lang="ja-JP" altLang="en-US" sz="900" b="0" i="0" kern="1200" dirty="0">
                          <a:solidFill>
                            <a:schemeClr val="accent3"/>
                          </a:solidFill>
                          <a:effectLst/>
                          <a:latin typeface="+mn-lt"/>
                          <a:ea typeface="+mn-ea"/>
                          <a:cs typeface="+mn-cs"/>
                        </a:rPr>
                        <a:t>制作および、弊社のトップページ、ブランド管理の担当部署による表現確認、動作検証等含む</a:t>
                      </a:r>
                      <a:endParaRPr kumimoji="1" lang="en-US" altLang="ja-JP" sz="900" b="0" i="0" kern="1200" noProof="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メイリオ"/>
                          <a:ea typeface="メイリオ"/>
                        </a:rPr>
                        <a:t>※</a:t>
                      </a:r>
                      <a:r>
                        <a:rPr kumimoji="1" lang="ja-JP" altLang="en-US" sz="900" b="0" u="none" strike="noStrike" kern="1200" cap="none" spc="0" normalizeH="0" baseline="0" noProof="0" dirty="0">
                          <a:ln>
                            <a:noFill/>
                          </a:ln>
                          <a:solidFill>
                            <a:schemeClr val="accent3"/>
                          </a:solidFill>
                          <a:effectLst/>
                          <a:uLnTx/>
                          <a:uFillTx/>
                          <a:latin typeface="メイリオ"/>
                          <a:ea typeface="メイリオ"/>
                        </a:rPr>
                        <a:t>所定の方法によるお申し込み契約の成立後はキャンセルは不可となります</a:t>
                      </a:r>
                      <a:endParaRPr kumimoji="1" lang="en-US" altLang="ja-JP" sz="900" b="0" u="none" strike="noStrike" kern="1200" cap="none" spc="0" normalizeH="0" baseline="0" noProof="0" dirty="0">
                        <a:ln>
                          <a:noFill/>
                        </a:ln>
                        <a:solidFill>
                          <a:schemeClr val="accent3"/>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メイリオ"/>
                          <a:ea typeface="メイリオ"/>
                        </a:rPr>
                        <a:t>※</a:t>
                      </a:r>
                      <a:r>
                        <a:rPr kumimoji="1" lang="ja-JP" altLang="en-US" sz="900" b="0" u="none" strike="noStrike" kern="1200" cap="none" spc="0" normalizeH="0" baseline="0" noProof="0" dirty="0">
                          <a:ln>
                            <a:noFill/>
                          </a:ln>
                          <a:solidFill>
                            <a:schemeClr val="accent3"/>
                          </a:solidFill>
                          <a:effectLst/>
                          <a:uLnTx/>
                          <a:uFillTx/>
                          <a:latin typeface="メイリオ"/>
                          <a:ea typeface="メイリオ"/>
                        </a:rPr>
                        <a:t>お申し込み時に掲載期間が未決定の場合は、別途、掲載開始日の</a:t>
                      </a:r>
                      <a:r>
                        <a:rPr kumimoji="1" lang="en-US" altLang="ja-JP" sz="900" b="0" u="none" strike="noStrike" kern="1200" cap="none" spc="0" normalizeH="0" baseline="0" noProof="0" dirty="0">
                          <a:ln>
                            <a:noFill/>
                          </a:ln>
                          <a:solidFill>
                            <a:schemeClr val="accent3"/>
                          </a:solidFill>
                          <a:effectLst/>
                          <a:uLnTx/>
                          <a:uFillTx/>
                          <a:latin typeface="メイリオ"/>
                          <a:ea typeface="メイリオ"/>
                        </a:rPr>
                        <a:t>5</a:t>
                      </a:r>
                      <a:r>
                        <a:rPr kumimoji="1" lang="ja-JP" altLang="en-US" sz="900" b="0" u="none" strike="noStrike" kern="1200" cap="none" spc="0" normalizeH="0" baseline="0" noProof="0" dirty="0">
                          <a:ln>
                            <a:noFill/>
                          </a:ln>
                          <a:solidFill>
                            <a:schemeClr val="accent3"/>
                          </a:solidFill>
                          <a:effectLst/>
                          <a:uLnTx/>
                          <a:uFillTx/>
                          <a:latin typeface="メイリオ"/>
                          <a:ea typeface="メイリオ"/>
                        </a:rPr>
                        <a:t>営業日前までに掲載期間のご連絡をメールでいただきます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171287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n-cs"/>
                        </a:rPr>
                        <a:t>誘導用広告</a:t>
                      </a:r>
                      <a:r>
                        <a:rPr kumimoji="1" lang="ja-JP" altLang="en-US" sz="1050" b="0" i="0" kern="1200">
                          <a:solidFill>
                            <a:schemeClr val="bg1"/>
                          </a:solidFill>
                          <a:latin typeface="メイリオ"/>
                          <a:ea typeface="メイリオ"/>
                          <a:cs typeface="+mn-cs"/>
                        </a:rPr>
                        <a:t>をキャンセル</a:t>
                      </a:r>
                      <a:br>
                        <a:rPr kumimoji="1" lang="en-US" altLang="ja-JP" sz="1050" b="0" i="0" kern="1200" dirty="0">
                          <a:solidFill>
                            <a:schemeClr val="bg1"/>
                          </a:solidFill>
                          <a:latin typeface="メイリオ"/>
                          <a:ea typeface="メイリオ"/>
                          <a:cs typeface="+mn-cs"/>
                        </a:rPr>
                      </a:br>
                      <a:r>
                        <a:rPr kumimoji="1" lang="ja-JP" altLang="en-US" sz="1050" b="0" i="0" kern="1200">
                          <a:solidFill>
                            <a:schemeClr val="bg1"/>
                          </a:solidFill>
                          <a:latin typeface="メイリオ"/>
                          <a:ea typeface="メイリオ"/>
                          <a:cs typeface="+mn-cs"/>
                        </a:rPr>
                        <a:t>される</a:t>
                      </a:r>
                      <a:r>
                        <a:rPr kumimoji="1" lang="ja-JP" altLang="en-US" sz="1050" b="0" i="0" kern="1200" dirty="0">
                          <a:solidFill>
                            <a:schemeClr val="bg1"/>
                          </a:solidFill>
                          <a:latin typeface="メイリオ"/>
                          <a:ea typeface="メイリオ"/>
                          <a:cs typeface="+mn-cs"/>
                        </a:rPr>
                        <a:t>場合について</a:t>
                      </a:r>
                      <a:endParaRPr kumimoji="1" lang="ja-JP" altLang="en-US" sz="1050" b="0" i="0" kern="1200" noProof="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ja-JP" sz="1050" kern="1200" dirty="0">
                          <a:solidFill>
                            <a:schemeClr val="accent3"/>
                          </a:solidFill>
                          <a:latin typeface="+mn-lt"/>
                          <a:ea typeface="+mn-ea"/>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50" kern="1200" dirty="0">
                          <a:solidFill>
                            <a:schemeClr val="accent3"/>
                          </a:solidFill>
                          <a:latin typeface="+mn-lt"/>
                          <a:ea typeface="+mn-ea"/>
                          <a:cs typeface="Meiryo UI" panose="020B0604030504040204" pitchFamily="50" charset="-128"/>
                        </a:rPr>
                      </a:br>
                      <a:r>
                        <a:rPr kumimoji="1" lang="ja-JP" altLang="ja-JP" sz="1050" kern="1200" dirty="0">
                          <a:solidFill>
                            <a:schemeClr val="accent3"/>
                          </a:solidFill>
                          <a:latin typeface="+mn-lt"/>
                          <a:ea typeface="+mn-ea"/>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50" kern="1200" dirty="0">
                          <a:solidFill>
                            <a:schemeClr val="accent3"/>
                          </a:solidFill>
                          <a:latin typeface="+mn-lt"/>
                          <a:ea typeface="+mn-ea"/>
                          <a:cs typeface="Meiryo UI" panose="020B0604030504040204" pitchFamily="50" charset="-128"/>
                        </a:rPr>
                      </a:br>
                      <a:r>
                        <a:rPr kumimoji="1" lang="ja-JP" altLang="ja-JP" sz="1050" kern="1200" dirty="0">
                          <a:solidFill>
                            <a:schemeClr val="accent3"/>
                          </a:solidFill>
                          <a:latin typeface="+mn-lt"/>
                          <a:ea typeface="+mn-ea"/>
                          <a:cs typeface="Meiryo UI" panose="020B0604030504040204" pitchFamily="50" charset="-128"/>
                        </a:rPr>
                        <a:t>また、誘導用広告のキャンセル料については、広告取扱基本規定【別紙１】に従います。</a:t>
                      </a:r>
                      <a:endParaRPr kumimoji="1" lang="en-US" altLang="ja-JP" sz="1050" kern="1200" dirty="0">
                        <a:solidFill>
                          <a:schemeClr val="accent3"/>
                        </a:solidFill>
                        <a:latin typeface="+mn-lt"/>
                        <a:ea typeface="+mn-ea"/>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n-lt"/>
                          <a:ea typeface="+mn-ea"/>
                          <a:cs typeface="Meiryo UI" panose="020B0604030504040204" pitchFamily="50" charset="-128"/>
                        </a:rPr>
                        <a:t>広告取扱基本規定：</a:t>
                      </a:r>
                      <a:r>
                        <a:rPr kumimoji="1" lang="en-US" altLang="ja-JP" sz="1050" kern="1200" noProof="0" dirty="0">
                          <a:solidFill>
                            <a:schemeClr val="accent3"/>
                          </a:solidFill>
                          <a:latin typeface="+mn-lt"/>
                          <a:ea typeface="+mn-ea"/>
                          <a:cs typeface="Meiryo UI" panose="020B0604030504040204" pitchFamily="50" charset="-128"/>
                        </a:rPr>
                        <a:t>https://</a:t>
                      </a:r>
                      <a:r>
                        <a:rPr kumimoji="1" lang="en-US" altLang="ja-JP" sz="1050" kern="1200" noProof="0" dirty="0" err="1">
                          <a:solidFill>
                            <a:schemeClr val="accent3"/>
                          </a:solidFill>
                          <a:latin typeface="+mn-lt"/>
                          <a:ea typeface="+mn-ea"/>
                          <a:cs typeface="Meiryo UI" panose="020B0604030504040204" pitchFamily="50" charset="-128"/>
                        </a:rPr>
                        <a:t>marketing.yahoo.co.jp</a:t>
                      </a:r>
                      <a:r>
                        <a:rPr kumimoji="1" lang="en-US" altLang="ja-JP" sz="1050" kern="1200" noProof="0" dirty="0">
                          <a:solidFill>
                            <a:schemeClr val="accent3"/>
                          </a:solidFill>
                          <a:latin typeface="+mn-lt"/>
                          <a:ea typeface="+mn-ea"/>
                          <a:cs typeface="Meiryo UI" panose="020B0604030504040204" pitchFamily="50" charset="-128"/>
                        </a:rPr>
                        <a:t>/guidelines/</a:t>
                      </a:r>
                      <a:r>
                        <a:rPr kumimoji="1" lang="en-US" altLang="ja-JP" sz="1050" kern="1200" noProof="0" dirty="0" err="1">
                          <a:solidFill>
                            <a:schemeClr val="accent3"/>
                          </a:solidFill>
                          <a:latin typeface="+mn-lt"/>
                          <a:ea typeface="+mn-ea"/>
                          <a:cs typeface="Meiryo UI" panose="020B0604030504040204" pitchFamily="50" charset="-128"/>
                        </a:rPr>
                        <a:t>terms.html</a:t>
                      </a:r>
                      <a:endParaRPr kumimoji="1" lang="en-US" altLang="ja-JP" sz="1050" kern="1200" noProof="0" dirty="0">
                        <a:solidFill>
                          <a:schemeClr val="accent3"/>
                        </a:solidFill>
                        <a:latin typeface="+mn-lt"/>
                        <a:ea typeface="+mn-ea"/>
                        <a:cs typeface="Meiryo UI"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169349961"/>
                  </a:ext>
                </a:extLst>
              </a:tr>
              <a:tr h="47339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n-lt"/>
                          <a:ea typeface="+mn-ea"/>
                        </a:rPr>
                        <a:t>有効期限</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chemeClr val="accent3"/>
                          </a:solidFill>
                          <a:latin typeface="メイリオ"/>
                          <a:ea typeface="メイリオ"/>
                          <a:cs typeface="Meiryo UI" panose="020B0604030504040204" pitchFamily="50" charset="-128"/>
                        </a:rPr>
                        <a:t>2024</a:t>
                      </a:r>
                      <a:r>
                        <a:rPr lang="ja-JP" altLang="en-US" sz="1050" dirty="0">
                          <a:solidFill>
                            <a:schemeClr val="accent3"/>
                          </a:solidFill>
                          <a:latin typeface="メイリオ"/>
                          <a:ea typeface="メイリオ"/>
                          <a:cs typeface="Meiryo UI" panose="020B0604030504040204" pitchFamily="50" charset="-128"/>
                        </a:rPr>
                        <a:t>年</a:t>
                      </a:r>
                      <a:r>
                        <a:rPr lang="en-US" altLang="ja-JP" sz="1050" dirty="0">
                          <a:solidFill>
                            <a:schemeClr val="accent3"/>
                          </a:solidFill>
                          <a:latin typeface="メイリオ"/>
                          <a:ea typeface="メイリオ"/>
                          <a:cs typeface="Meiryo UI" panose="020B0604030504040204" pitchFamily="50" charset="-128"/>
                        </a:rPr>
                        <a:t>3</a:t>
                      </a:r>
                      <a:r>
                        <a:rPr kumimoji="1" lang="ja-JP" altLang="en-US" sz="1050" kern="1200" dirty="0">
                          <a:solidFill>
                            <a:schemeClr val="accent3"/>
                          </a:solidFill>
                          <a:latin typeface="メイリオ"/>
                          <a:ea typeface="メイリオ"/>
                          <a:cs typeface="Meiryo UI" panose="020B0604030504040204" pitchFamily="50" charset="-128"/>
                        </a:rPr>
                        <a:t>月</a:t>
                      </a:r>
                      <a:r>
                        <a:rPr kumimoji="1" lang="en-US" altLang="ja-JP" sz="1050" kern="1200" dirty="0">
                          <a:solidFill>
                            <a:schemeClr val="accent3"/>
                          </a:solidFill>
                          <a:latin typeface="メイリオ"/>
                          <a:ea typeface="メイリオ"/>
                          <a:cs typeface="Meiryo UI" panose="020B0604030504040204" pitchFamily="50" charset="-128"/>
                        </a:rPr>
                        <a:t>31</a:t>
                      </a:r>
                      <a:r>
                        <a:rPr lang="ja-JP" altLang="en-US" sz="1050" dirty="0">
                          <a:solidFill>
                            <a:schemeClr val="accent3"/>
                          </a:solidFill>
                          <a:latin typeface="メイリオ"/>
                          <a:ea typeface="メイリオ"/>
                          <a:cs typeface="Meiryo UI" panose="020B0604030504040204" pitchFamily="50" charset="-128"/>
                        </a:rPr>
                        <a:t>日掲載終了分</a:t>
                      </a:r>
                      <a:endParaRPr lang="ja-JP" altLang="en-US" sz="1050" dirty="0">
                        <a:solidFill>
                          <a:schemeClr val="accent3"/>
                        </a:solidFill>
                        <a:latin typeface="メイリオ"/>
                        <a:ea typeface="メイリオ"/>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752225600"/>
                  </a:ext>
                </a:extLst>
              </a:tr>
              <a:tr h="101874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レポート項目</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accent3"/>
                          </a:solidFill>
                          <a:effectLst/>
                          <a:latin typeface="+mn-lt"/>
                          <a:ea typeface="+mn-ea"/>
                          <a:cs typeface="+mn-cs"/>
                        </a:rPr>
                        <a:t>■誘導広告：</a:t>
                      </a:r>
                      <a:r>
                        <a:rPr kumimoji="1" lang="en-US" altLang="ja-JP" sz="1050" b="0" i="0" kern="1200" dirty="0">
                          <a:solidFill>
                            <a:schemeClr val="accent3"/>
                          </a:solidFill>
                          <a:effectLst/>
                          <a:latin typeface="+mn-lt"/>
                          <a:ea typeface="+mn-ea"/>
                          <a:cs typeface="+mn-cs"/>
                        </a:rPr>
                        <a:t>imps</a:t>
                      </a:r>
                      <a:r>
                        <a:rPr kumimoji="1" lang="ja-JP" altLang="en-US" sz="1050" b="0" i="0" kern="1200" dirty="0">
                          <a:solidFill>
                            <a:schemeClr val="accent3"/>
                          </a:solidFill>
                          <a:effectLst/>
                          <a:latin typeface="+mn-lt"/>
                          <a:ea typeface="+mn-ea"/>
                          <a:cs typeface="+mn-cs"/>
                        </a:rPr>
                        <a:t>数、クリック数、クリック率</a:t>
                      </a:r>
                      <a:endParaRPr kumimoji="1" lang="en-US" altLang="ja-JP" sz="1050" b="0" i="0" kern="1200" dirty="0">
                        <a:solidFill>
                          <a:schemeClr val="accent3"/>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accent3"/>
                          </a:solidFill>
                          <a:effectLst/>
                          <a:latin typeface="+mn-lt"/>
                          <a:ea typeface="+mn-ea"/>
                          <a:cs typeface="+mn-cs"/>
                        </a:rPr>
                        <a:t>■企画ページ：</a:t>
                      </a:r>
                      <a:r>
                        <a:rPr kumimoji="1" lang="en-US" altLang="ja-JP" sz="1050" b="0" i="0" kern="1200" dirty="0">
                          <a:solidFill>
                            <a:schemeClr val="accent3"/>
                          </a:solidFill>
                          <a:effectLst/>
                          <a:latin typeface="+mn-lt"/>
                          <a:ea typeface="+mn-ea"/>
                          <a:cs typeface="+mn-cs"/>
                        </a:rPr>
                        <a:t>PV</a:t>
                      </a:r>
                      <a:r>
                        <a:rPr kumimoji="1" lang="ja-JP" altLang="en-US" sz="1050" b="0" i="0" kern="1200" dirty="0">
                          <a:solidFill>
                            <a:schemeClr val="accent3"/>
                          </a:solidFill>
                          <a:effectLst/>
                          <a:latin typeface="+mn-lt"/>
                          <a:ea typeface="+mn-ea"/>
                          <a:cs typeface="+mn-cs"/>
                        </a:rPr>
                        <a:t>、インタラクションのアクション数・率、着地ページへの遷移数、アンケート</a:t>
                      </a:r>
                      <a:endParaRPr kumimoji="1" lang="en-US" altLang="ja-JP" sz="1050" b="0" i="0" kern="1200" dirty="0">
                        <a:solidFill>
                          <a:schemeClr val="accent3"/>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900" dirty="0">
                          <a:solidFill>
                            <a:schemeClr val="accent3"/>
                          </a:solidFill>
                          <a:latin typeface="メイリオ"/>
                          <a:ea typeface="メイリオ"/>
                          <a:cs typeface="Verdana" pitchFamily="34" charset="0"/>
                        </a:rPr>
                        <a:t>※</a:t>
                      </a:r>
                      <a:r>
                        <a:rPr lang="ja-JP" altLang="en-US" sz="900" dirty="0">
                          <a:solidFill>
                            <a:schemeClr val="accent3"/>
                          </a:solidFill>
                          <a:latin typeface="メイリオ"/>
                          <a:ea typeface="メイリオ"/>
                          <a:cs typeface="Verdana" pitchFamily="34" charset="0"/>
                        </a:rPr>
                        <a:t>掲載終了から</a:t>
                      </a:r>
                      <a:r>
                        <a:rPr lang="en-US" altLang="ja-JP" sz="900" dirty="0">
                          <a:solidFill>
                            <a:schemeClr val="accent3"/>
                          </a:solidFill>
                          <a:latin typeface="メイリオ"/>
                          <a:ea typeface="メイリオ"/>
                          <a:cs typeface="Verdana" pitchFamily="34" charset="0"/>
                        </a:rPr>
                        <a:t>2</a:t>
                      </a:r>
                      <a:r>
                        <a:rPr lang="ja-JP" altLang="en-US" sz="900" dirty="0">
                          <a:solidFill>
                            <a:schemeClr val="accent3"/>
                          </a:solidFill>
                          <a:latin typeface="メイリオ"/>
                          <a:ea typeface="メイリオ"/>
                          <a:cs typeface="Verdana" pitchFamily="34" charset="0"/>
                        </a:rPr>
                        <a:t>週間程度でご提出いたします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120150108"/>
                  </a:ext>
                </a:extLst>
              </a:tr>
              <a:tr h="73064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ja-JP" sz="1050" b="0" u="none" strike="noStrike" kern="1200" cap="none" spc="0" normalizeH="0" baseline="0" dirty="0">
                          <a:ln>
                            <a:noFill/>
                          </a:ln>
                          <a:solidFill>
                            <a:schemeClr val="accent3"/>
                          </a:solidFill>
                          <a:effectLst/>
                          <a:uLnTx/>
                          <a:uFillTx/>
                          <a:latin typeface="メイリオ"/>
                          <a:ea typeface="メイリオ"/>
                          <a:cs typeface="+mn-cs"/>
                        </a:rPr>
                        <a:t>制作・掲載費の申し込みの際に、備考欄に</a:t>
                      </a:r>
                      <a:r>
                        <a:rPr kumimoji="1" lang="ja-JP" altLang="ja-JP" sz="1050" b="1" u="none" strike="noStrike" kern="1200" cap="none" spc="0" normalizeH="0" baseline="0" dirty="0">
                          <a:ln>
                            <a:noFill/>
                          </a:ln>
                          <a:solidFill>
                            <a:schemeClr val="accent6"/>
                          </a:solidFill>
                          <a:effectLst/>
                          <a:uLnTx/>
                          <a:uFillTx/>
                          <a:latin typeface="メイリオ"/>
                          <a:ea typeface="メイリオ"/>
                          <a:cs typeface="+mn-cs"/>
                        </a:rPr>
                        <a:t>予約した誘導用広告の</a:t>
                      </a:r>
                      <a:r>
                        <a:rPr kumimoji="1" lang="ja-JP" altLang="en-US" sz="1050" b="1" u="none" strike="noStrike" kern="1200" cap="none" spc="0" normalizeH="0" baseline="0" dirty="0">
                          <a:ln>
                            <a:noFill/>
                          </a:ln>
                          <a:solidFill>
                            <a:schemeClr val="accent6"/>
                          </a:solidFill>
                          <a:effectLst/>
                          <a:uLnTx/>
                          <a:uFillTx/>
                          <a:latin typeface="メイリオ"/>
                          <a:ea typeface="メイリオ"/>
                          <a:cs typeface="+mn-cs"/>
                        </a:rPr>
                        <a:t>アカウント</a:t>
                      </a:r>
                      <a:r>
                        <a:rPr kumimoji="1" lang="en-US" altLang="ja-JP" sz="1050" b="1" u="none" strike="noStrike" kern="1200" cap="none" spc="0" normalizeH="0" baseline="0" dirty="0">
                          <a:ln>
                            <a:noFill/>
                          </a:ln>
                          <a:solidFill>
                            <a:schemeClr val="accent6"/>
                          </a:solidFill>
                          <a:effectLst/>
                          <a:uLnTx/>
                          <a:uFillTx/>
                          <a:latin typeface="メイリオ"/>
                          <a:ea typeface="メイリオ"/>
                          <a:cs typeface="+mn-cs"/>
                        </a:rPr>
                        <a:t>ID/</a:t>
                      </a:r>
                      <a:r>
                        <a:rPr kumimoji="1" lang="ja-JP" altLang="ja-JP" sz="1050" b="1" u="none" strike="noStrike" kern="1200" cap="none" spc="0" normalizeH="0" baseline="0" dirty="0">
                          <a:ln>
                            <a:noFill/>
                          </a:ln>
                          <a:solidFill>
                            <a:schemeClr val="accent6"/>
                          </a:solidFill>
                          <a:effectLst/>
                          <a:uLnTx/>
                          <a:uFillTx/>
                          <a:latin typeface="メイリオ"/>
                          <a:ea typeface="メイリオ"/>
                          <a:cs typeface="+mn-cs"/>
                        </a:rPr>
                        <a:t>キャンペーン</a:t>
                      </a:r>
                      <a:r>
                        <a:rPr kumimoji="1" lang="en-US" altLang="ja-JP" sz="1050" b="1" u="none" strike="noStrike" kern="1200" cap="none" spc="0" normalizeH="0" baseline="0" dirty="0">
                          <a:ln>
                            <a:noFill/>
                          </a:ln>
                          <a:solidFill>
                            <a:schemeClr val="accent6"/>
                          </a:solidFill>
                          <a:effectLst/>
                          <a:uLnTx/>
                          <a:uFillTx/>
                          <a:latin typeface="メイリオ"/>
                          <a:ea typeface="メイリオ"/>
                          <a:cs typeface="+mn-cs"/>
                        </a:rPr>
                        <a:t>ID/</a:t>
                      </a:r>
                      <a:r>
                        <a:rPr kumimoji="1" lang="ja-JP" altLang="ja-JP" sz="1050" b="1" u="none" strike="noStrike" kern="1200" cap="none" spc="0" normalizeH="0" baseline="0" dirty="0">
                          <a:ln>
                            <a:noFill/>
                          </a:ln>
                          <a:solidFill>
                            <a:schemeClr val="accent6"/>
                          </a:solidFill>
                          <a:effectLst/>
                          <a:uLnTx/>
                          <a:uFillTx/>
                          <a:latin typeface="メイリオ"/>
                          <a:ea typeface="メイリオ"/>
                          <a:cs typeface="+mn-cs"/>
                        </a:rPr>
                        <a:t>金額</a:t>
                      </a:r>
                      <a:r>
                        <a:rPr kumimoji="1" lang="ja-JP" altLang="ja-JP" sz="1050" b="0" u="none" strike="noStrike" kern="1200" cap="none" spc="0" normalizeH="0" baseline="0" dirty="0">
                          <a:ln>
                            <a:noFill/>
                          </a:ln>
                          <a:solidFill>
                            <a:schemeClr val="accent3"/>
                          </a:solidFill>
                          <a:effectLst/>
                          <a:uLnTx/>
                          <a:uFillTx/>
                          <a:latin typeface="メイリオ"/>
                          <a:ea typeface="メイリオ"/>
                          <a:cs typeface="+mn-cs"/>
                        </a:rPr>
                        <a:t>を記載してください</a:t>
                      </a:r>
                    </a:p>
                    <a:p>
                      <a:pPr>
                        <a:lnSpc>
                          <a:spcPct val="130000"/>
                        </a:lnSpc>
                      </a:pPr>
                      <a:r>
                        <a:rPr kumimoji="1" lang="ja-JP" altLang="ja-JP" sz="900" b="0" u="none" strike="noStrike" kern="1200" cap="none" spc="0" normalizeH="0" baseline="0" dirty="0">
                          <a:ln>
                            <a:noFill/>
                          </a:ln>
                          <a:solidFill>
                            <a:schemeClr val="accent3"/>
                          </a:solidFill>
                          <a:effectLst/>
                          <a:uLnTx/>
                          <a:uFillTx/>
                          <a:latin typeface="メイリオ"/>
                          <a:ea typeface="メイリオ"/>
                          <a:cs typeface="+mn-cs"/>
                        </a:rPr>
                        <a:t>※お申し込み時に掲載期間が未決定の場合は、別途、掲載開始日の</a:t>
                      </a:r>
                      <a:r>
                        <a:rPr kumimoji="1" lang="en-US" altLang="ja-JP" sz="900" b="0" u="none" strike="noStrike" kern="1200" cap="none" spc="0" normalizeH="0" baseline="0" dirty="0">
                          <a:ln>
                            <a:noFill/>
                          </a:ln>
                          <a:solidFill>
                            <a:schemeClr val="accent3"/>
                          </a:solidFill>
                          <a:effectLst/>
                          <a:uLnTx/>
                          <a:uFillTx/>
                          <a:latin typeface="メイリオ"/>
                          <a:ea typeface="メイリオ"/>
                          <a:cs typeface="+mn-cs"/>
                        </a:rPr>
                        <a:t>5</a:t>
                      </a:r>
                      <a:r>
                        <a:rPr kumimoji="1" lang="ja-JP" altLang="ja-JP" sz="900" b="0" u="none" strike="noStrike" kern="1200" cap="none" spc="0" normalizeH="0" baseline="0" dirty="0">
                          <a:ln>
                            <a:noFill/>
                          </a:ln>
                          <a:solidFill>
                            <a:schemeClr val="accent3"/>
                          </a:solidFill>
                          <a:effectLst/>
                          <a:uLnTx/>
                          <a:uFillTx/>
                          <a:latin typeface="メイリオ"/>
                          <a:ea typeface="メイリオ"/>
                          <a:cs typeface="+mn-cs"/>
                        </a:rPr>
                        <a:t>営業日前までに予約した誘導用広告の</a:t>
                      </a:r>
                      <a:r>
                        <a:rPr kumimoji="1" lang="ja-JP" altLang="en-US" sz="900" b="0" u="none" strike="noStrike" kern="1200" cap="none" spc="0" normalizeH="0" baseline="0" dirty="0">
                          <a:ln>
                            <a:noFill/>
                          </a:ln>
                          <a:solidFill>
                            <a:schemeClr val="accent3"/>
                          </a:solidFill>
                          <a:effectLst/>
                          <a:uLnTx/>
                          <a:uFillTx/>
                          <a:latin typeface="メイリオ"/>
                          <a:ea typeface="メイリオ"/>
                          <a:cs typeface="+mn-cs"/>
                        </a:rPr>
                        <a:t>アカウント</a:t>
                      </a:r>
                      <a:r>
                        <a:rPr kumimoji="1" lang="en-US" altLang="ja-JP" sz="900" b="0" u="none" strike="noStrike" kern="1200" cap="none" spc="0" normalizeH="0" baseline="0" dirty="0">
                          <a:ln>
                            <a:noFill/>
                          </a:ln>
                          <a:solidFill>
                            <a:schemeClr val="accent3"/>
                          </a:solidFill>
                          <a:effectLst/>
                          <a:uLnTx/>
                          <a:uFillTx/>
                          <a:latin typeface="メイリオ"/>
                          <a:ea typeface="メイリオ"/>
                          <a:cs typeface="+mn-cs"/>
                        </a:rPr>
                        <a:t>ID/</a:t>
                      </a:r>
                      <a:r>
                        <a:rPr kumimoji="1" lang="ja-JP" altLang="ja-JP" sz="900" b="0" u="none" strike="noStrike" kern="1200" cap="none" spc="0" normalizeH="0" baseline="0" dirty="0">
                          <a:ln>
                            <a:noFill/>
                          </a:ln>
                          <a:solidFill>
                            <a:schemeClr val="accent3"/>
                          </a:solidFill>
                          <a:effectLst/>
                          <a:uLnTx/>
                          <a:uFillTx/>
                          <a:latin typeface="メイリオ"/>
                          <a:ea typeface="メイリオ"/>
                          <a:cs typeface="+mn-cs"/>
                        </a:rPr>
                        <a:t>キャンペーン</a:t>
                      </a:r>
                      <a:r>
                        <a:rPr kumimoji="1" lang="en-US" altLang="ja-JP" sz="900" b="0" u="none" strike="noStrike" kern="1200" cap="none" spc="0" normalizeH="0" baseline="0" dirty="0">
                          <a:ln>
                            <a:noFill/>
                          </a:ln>
                          <a:solidFill>
                            <a:schemeClr val="accent3"/>
                          </a:solidFill>
                          <a:effectLst/>
                          <a:uLnTx/>
                          <a:uFillTx/>
                          <a:latin typeface="メイリオ"/>
                          <a:ea typeface="メイリオ"/>
                          <a:cs typeface="+mn-cs"/>
                        </a:rPr>
                        <a:t>ID/</a:t>
                      </a:r>
                      <a:r>
                        <a:rPr kumimoji="1" lang="ja-JP" altLang="ja-JP" sz="900" b="0" u="none" strike="noStrike" kern="1200" cap="none" spc="0" normalizeH="0" baseline="0" dirty="0">
                          <a:ln>
                            <a:noFill/>
                          </a:ln>
                          <a:solidFill>
                            <a:schemeClr val="accent3"/>
                          </a:solidFill>
                          <a:effectLst/>
                          <a:uLnTx/>
                          <a:uFillTx/>
                          <a:latin typeface="メイリオ"/>
                          <a:ea typeface="メイリオ"/>
                          <a:cs typeface="+mn-cs"/>
                        </a:rPr>
                        <a:t>金額をメールでご連絡ください</a:t>
                      </a:r>
                      <a:endParaRPr kumimoji="1" lang="ja-JP" altLang="en-US" sz="900" b="0" u="none" strike="noStrike" kern="1200" cap="none" spc="0" normalizeH="0" baseline="0" dirty="0">
                        <a:ln>
                          <a:noFill/>
                        </a:ln>
                        <a:solidFill>
                          <a:schemeClr val="accent3"/>
                        </a:solidFill>
                        <a:effectLst/>
                        <a:uLnTx/>
                        <a:uFillTx/>
                        <a:latin typeface="メイリオ"/>
                        <a:ea typeface="メイリオ"/>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037398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4" name="図プレースホルダー 3" descr="アイコン&#10;&#10;自動的に生成された説明">
            <a:extLst>
              <a:ext uri="{FF2B5EF4-FFF2-40B4-BE49-F238E27FC236}">
                <a16:creationId xmlns:a16="http://schemas.microsoft.com/office/drawing/2014/main" id="{AB90AA0C-00C1-E4BC-0F6A-88930271171D}"/>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05</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実施フロー</a:t>
            </a:r>
          </a:p>
        </p:txBody>
      </p:sp>
    </p:spTree>
    <p:extLst>
      <p:ext uri="{BB962C8B-B14F-4D97-AF65-F5344CB8AC3E}">
        <p14:creationId xmlns:p14="http://schemas.microsoft.com/office/powerpoint/2010/main" val="4273663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実施フロー</a:t>
            </a:r>
          </a:p>
        </p:txBody>
      </p:sp>
      <p:sp>
        <p:nvSpPr>
          <p:cNvPr id="20" name="テキスト ボックス 19">
            <a:extLst>
              <a:ext uri="{FF2B5EF4-FFF2-40B4-BE49-F238E27FC236}">
                <a16:creationId xmlns:a16="http://schemas.microsoft.com/office/drawing/2014/main" id="{2C11B09B-C5F9-F3FD-8D29-D14610C63E33}"/>
              </a:ext>
            </a:extLst>
          </p:cNvPr>
          <p:cNvSpPr txBox="1"/>
          <p:nvPr/>
        </p:nvSpPr>
        <p:spPr>
          <a:xfrm>
            <a:off x="1490249" y="5898096"/>
            <a:ext cx="9358279" cy="657872"/>
          </a:xfrm>
          <a:prstGeom prst="rect">
            <a:avLst/>
          </a:prstGeom>
          <a:noFill/>
        </p:spPr>
        <p:txBody>
          <a:bodyPr wrap="square" lIns="0" tIns="0" rIns="0" bIns="0">
            <a:spAutoFit/>
          </a:bodyPr>
          <a:lstStyle/>
          <a:p>
            <a:pPr>
              <a:lnSpc>
                <a:spcPct val="12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③の工程において、原則</a:t>
            </a:r>
            <a:r>
              <a:rPr kumimoji="0" lang="en-US" altLang="ja-JP" sz="900" kern="0" dirty="0">
                <a:solidFill>
                  <a:schemeClr val="accent3"/>
                </a:solidFill>
                <a:latin typeface="メイリオ"/>
              </a:rPr>
              <a:t>2</a:t>
            </a:r>
            <a:r>
              <a:rPr kumimoji="0" lang="ja-JP" altLang="en-US" sz="900" kern="0" dirty="0">
                <a:solidFill>
                  <a:schemeClr val="accent3"/>
                </a:solidFill>
                <a:latin typeface="メイリオ"/>
              </a:rPr>
              <a:t>回までの修正となります。</a:t>
            </a:r>
            <a:endParaRPr kumimoji="0" lang="en-US" altLang="ja-JP" sz="900" kern="0" dirty="0">
              <a:solidFill>
                <a:schemeClr val="accent3"/>
              </a:solidFill>
              <a:latin typeface="メイリオ"/>
            </a:endParaRPr>
          </a:p>
          <a:p>
            <a:pPr>
              <a:lnSpc>
                <a:spcPct val="12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薬機法など、法的な規制がかかる商品、プロモーションでは、制作期間が増加する場合があります。</a:t>
            </a:r>
            <a:br>
              <a:rPr kumimoji="0" lang="en-US" altLang="ja-JP" sz="900" kern="0" dirty="0">
                <a:solidFill>
                  <a:schemeClr val="accent3"/>
                </a:solidFill>
                <a:latin typeface="メイリオ"/>
              </a:rPr>
            </a:b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企画や取材等の内容によって、制作期間が変動します。実施が確定した段階で正式なスケジュールを広告主様に提出し、こちらの確認回数や</a:t>
            </a:r>
            <a:r>
              <a:rPr kumimoji="0" lang="ja-JP" altLang="en-US" sz="900" kern="0">
                <a:solidFill>
                  <a:schemeClr val="accent3"/>
                </a:solidFill>
                <a:latin typeface="メイリオ"/>
              </a:rPr>
              <a:t>期間にしたがって</a:t>
            </a:r>
            <a:r>
              <a:rPr kumimoji="0" lang="ja-JP" altLang="en-US" sz="900" kern="0" dirty="0">
                <a:solidFill>
                  <a:schemeClr val="accent3"/>
                </a:solidFill>
                <a:latin typeface="メイリオ"/>
              </a:rPr>
              <a:t>進行</a:t>
            </a:r>
            <a:r>
              <a:rPr kumimoji="0" lang="ja-JP" altLang="en-US" sz="900" kern="0">
                <a:solidFill>
                  <a:schemeClr val="accent3"/>
                </a:solidFill>
                <a:latin typeface="メイリオ"/>
              </a:rPr>
              <a:t>いただきます。</a:t>
            </a:r>
            <a:endParaRPr kumimoji="0" lang="en-US" altLang="ja-JP" sz="900" kern="0" dirty="0">
              <a:solidFill>
                <a:schemeClr val="accent3"/>
              </a:solidFill>
              <a:latin typeface="メイリオ"/>
            </a:endParaRPr>
          </a:p>
          <a:p>
            <a:pPr>
              <a:lnSpc>
                <a:spcPct val="120000"/>
              </a:lnSpc>
              <a:defRPr/>
            </a:pPr>
            <a:r>
              <a:rPr kumimoji="0" lang="en-US" altLang="ja-JP" sz="900" kern="0" dirty="0">
                <a:solidFill>
                  <a:schemeClr val="accent3"/>
                </a:solidFill>
                <a:latin typeface="メイリオ"/>
              </a:rPr>
              <a:t>   </a:t>
            </a:r>
            <a:r>
              <a:rPr kumimoji="0" lang="ja-JP" altLang="en-US" sz="900" kern="0">
                <a:solidFill>
                  <a:schemeClr val="accent3"/>
                </a:solidFill>
                <a:latin typeface="メイリオ"/>
              </a:rPr>
              <a:t>ただし</a:t>
            </a:r>
            <a:r>
              <a:rPr kumimoji="0" lang="ja-JP" altLang="en-US" sz="900" kern="0" dirty="0">
                <a:solidFill>
                  <a:schemeClr val="accent3"/>
                </a:solidFill>
                <a:latin typeface="メイリオ"/>
              </a:rPr>
              <a:t>、制作の進捗状況により進行途中でスケジュールを変更させていただく場合が</a:t>
            </a:r>
            <a:r>
              <a:rPr kumimoji="0" lang="ja-JP" altLang="en-US" sz="900" kern="0">
                <a:solidFill>
                  <a:schemeClr val="accent3"/>
                </a:solidFill>
                <a:latin typeface="メイリオ"/>
              </a:rPr>
              <a:t>あります。</a:t>
            </a:r>
            <a:endParaRPr kumimoji="0" lang="en-US" altLang="ja-JP" sz="900" kern="0" dirty="0">
              <a:solidFill>
                <a:schemeClr val="accent3"/>
              </a:solidFill>
              <a:latin typeface="メイリオ"/>
            </a:endParaRPr>
          </a:p>
        </p:txBody>
      </p:sp>
      <p:sp>
        <p:nvSpPr>
          <p:cNvPr id="21" name="テキスト ボックス 20">
            <a:extLst>
              <a:ext uri="{FF2B5EF4-FFF2-40B4-BE49-F238E27FC236}">
                <a16:creationId xmlns:a16="http://schemas.microsoft.com/office/drawing/2014/main" id="{0A4985E0-7E5B-24A2-0A9C-1789F4A38274}"/>
              </a:ext>
            </a:extLst>
          </p:cNvPr>
          <p:cNvSpPr txBox="1"/>
          <p:nvPr/>
        </p:nvSpPr>
        <p:spPr>
          <a:xfrm>
            <a:off x="1415480" y="2638815"/>
            <a:ext cx="8733560" cy="3106235"/>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a:solidFill>
                  <a:schemeClr val="accent3"/>
                </a:solidFill>
                <a:latin typeface="メイリオ"/>
              </a:rPr>
              <a:t>オリエンテーション実施</a:t>
            </a:r>
            <a:br>
              <a:rPr kumimoji="0" lang="en-US" altLang="ja-JP" sz="1400" b="1" kern="0" dirty="0">
                <a:solidFill>
                  <a:schemeClr val="accent3"/>
                </a:solidFill>
                <a:latin typeface="メイリオ"/>
              </a:rPr>
            </a:br>
            <a:r>
              <a:rPr kumimoji="0" lang="ja-JP" altLang="en-US" sz="1100" b="1" kern="0">
                <a:solidFill>
                  <a:schemeClr val="accent3"/>
                </a:solidFill>
                <a:latin typeface="メイリオ"/>
              </a:rPr>
              <a:t>誰</a:t>
            </a:r>
            <a:r>
              <a:rPr kumimoji="0" lang="ja-JP" altLang="en-US" sz="1100" b="1" kern="0" dirty="0">
                <a:solidFill>
                  <a:schemeClr val="accent3"/>
                </a:solidFill>
                <a:latin typeface="メイリオ"/>
              </a:rPr>
              <a:t>に向けて何のために実施するのか、目的を明確</a:t>
            </a:r>
            <a:r>
              <a:rPr kumimoji="0" lang="ja-JP" altLang="en-US" sz="1100" kern="0" dirty="0">
                <a:solidFill>
                  <a:schemeClr val="accent3"/>
                </a:solidFill>
                <a:latin typeface="メイリオ"/>
              </a:rPr>
              <a:t>に</a:t>
            </a:r>
            <a:r>
              <a:rPr kumimoji="0" lang="ja-JP" altLang="en-US" sz="1100" kern="0">
                <a:solidFill>
                  <a:schemeClr val="accent3"/>
                </a:solidFill>
                <a:latin typeface="メイリオ"/>
              </a:rPr>
              <a:t>します。</a:t>
            </a:r>
            <a:br>
              <a:rPr kumimoji="0" lang="en-US" altLang="ja-JP" sz="1100" kern="0" dirty="0">
                <a:solidFill>
                  <a:schemeClr val="accent3"/>
                </a:solidFill>
                <a:latin typeface="メイリオ"/>
              </a:rPr>
            </a:br>
            <a:r>
              <a:rPr kumimoji="0" lang="en-US" altLang="ja-JP" sz="1100" kern="0" dirty="0">
                <a:solidFill>
                  <a:schemeClr val="accent3"/>
                </a:solidFill>
                <a:latin typeface="メイリオ"/>
              </a:rPr>
              <a:t>※</a:t>
            </a:r>
            <a:r>
              <a:rPr kumimoji="0" lang="ja-JP" altLang="en-US" sz="1100" kern="0" dirty="0">
                <a:solidFill>
                  <a:schemeClr val="accent3"/>
                </a:solidFill>
                <a:latin typeface="メイリオ"/>
              </a:rPr>
              <a:t>制作・掲載内容が固まり次第、代理店様より、所定の手続きにて正式にお申し込み</a:t>
            </a:r>
            <a:r>
              <a:rPr kumimoji="0" lang="ja-JP" altLang="en-US" sz="1100" kern="0">
                <a:solidFill>
                  <a:schemeClr val="accent3"/>
                </a:solidFill>
                <a:latin typeface="メイリオ"/>
              </a:rPr>
              <a:t>いただきます。</a:t>
            </a:r>
            <a:endParaRPr kumimoji="0" lang="ja-JP" altLang="en-US" sz="900" kern="0" dirty="0">
              <a:solidFill>
                <a:schemeClr val="accent3"/>
              </a:solidFill>
              <a:latin typeface="メイリオ"/>
            </a:endParaRPr>
          </a:p>
          <a:p>
            <a:pPr marL="342900" indent="-342900">
              <a:lnSpc>
                <a:spcPct val="120000"/>
              </a:lnSpc>
              <a:spcBef>
                <a:spcPts val="600"/>
              </a:spcBef>
              <a:buSzPct val="120000"/>
              <a:buFont typeface="+mj-ea"/>
              <a:buAutoNum type="circleNumDbPlain"/>
              <a:defRPr/>
            </a:pPr>
            <a:r>
              <a:rPr kumimoji="0" lang="ja-JP" altLang="en-US" sz="1400" b="1" kern="0">
                <a:solidFill>
                  <a:schemeClr val="accent3"/>
                </a:solidFill>
                <a:latin typeface="メイリオ"/>
              </a:rPr>
              <a:t>インタラクション</a:t>
            </a:r>
            <a:r>
              <a:rPr kumimoji="0" lang="ja-JP" altLang="en-US" sz="1400" b="1" kern="0" dirty="0">
                <a:solidFill>
                  <a:schemeClr val="accent3"/>
                </a:solidFill>
                <a:latin typeface="メイリオ"/>
              </a:rPr>
              <a:t>案のご提出</a:t>
            </a:r>
            <a:r>
              <a:rPr kumimoji="0" lang="en-US" altLang="ja-JP" sz="1400" b="1" kern="0" dirty="0">
                <a:solidFill>
                  <a:schemeClr val="accent3"/>
                </a:solidFill>
                <a:latin typeface="メイリオ"/>
              </a:rPr>
              <a:t>/</a:t>
            </a:r>
            <a:r>
              <a:rPr kumimoji="0" lang="ja-JP" altLang="en-US" sz="1400" b="1" kern="0">
                <a:solidFill>
                  <a:schemeClr val="accent3"/>
                </a:solidFill>
                <a:latin typeface="メイリオ"/>
              </a:rPr>
              <a:t>ご確認</a:t>
            </a:r>
            <a:br>
              <a:rPr kumimoji="0" lang="en-US" altLang="ja-JP" sz="1400" b="1" kern="0" dirty="0">
                <a:solidFill>
                  <a:schemeClr val="accent3"/>
                </a:solidFill>
                <a:latin typeface="メイリオ"/>
              </a:rPr>
            </a:br>
            <a:r>
              <a:rPr kumimoji="0" lang="ja-JP" altLang="en-US" sz="1100" kern="0">
                <a:solidFill>
                  <a:schemeClr val="accent3"/>
                </a:solidFill>
                <a:latin typeface="メイリオ"/>
              </a:rPr>
              <a:t>弊社</a:t>
            </a:r>
            <a:r>
              <a:rPr kumimoji="0" lang="ja-JP" altLang="en-US" sz="1100" kern="0" dirty="0">
                <a:solidFill>
                  <a:schemeClr val="accent3"/>
                </a:solidFill>
                <a:latin typeface="メイリオ"/>
              </a:rPr>
              <a:t>よりインタラクション案をご提案し、広告主様と擦り合わせの上、内容を確定</a:t>
            </a:r>
            <a:r>
              <a:rPr kumimoji="0" lang="ja-JP" altLang="en-US" sz="1100" kern="0">
                <a:solidFill>
                  <a:schemeClr val="accent3"/>
                </a:solidFill>
                <a:latin typeface="メイリオ"/>
              </a:rPr>
              <a:t>させます。</a:t>
            </a:r>
            <a:endParaRPr kumimoji="0" lang="en-US" altLang="ja-JP" sz="900" b="1" kern="0" dirty="0">
              <a:solidFill>
                <a:schemeClr val="accent3"/>
              </a:solidFill>
              <a:latin typeface="メイリオ"/>
            </a:endParaRPr>
          </a:p>
          <a:p>
            <a:pPr marL="342900" indent="-342900">
              <a:lnSpc>
                <a:spcPct val="120000"/>
              </a:lnSpc>
              <a:spcBef>
                <a:spcPts val="600"/>
              </a:spcBef>
              <a:buSzPct val="120000"/>
              <a:buFont typeface="+mj-ea"/>
              <a:buAutoNum type="circleNumDbPlain"/>
              <a:defRPr/>
            </a:pPr>
            <a:r>
              <a:rPr kumimoji="0" lang="ja-JP" altLang="en-US" sz="1400" b="1" kern="0">
                <a:solidFill>
                  <a:schemeClr val="accent3"/>
                </a:solidFill>
                <a:latin typeface="メイリオ"/>
              </a:rPr>
              <a:t>インタラクションの</a:t>
            </a:r>
            <a:r>
              <a:rPr kumimoji="0" lang="ja-JP" altLang="en-US" sz="1400" b="1" kern="0" dirty="0">
                <a:solidFill>
                  <a:schemeClr val="accent3"/>
                </a:solidFill>
                <a:latin typeface="メイリオ"/>
              </a:rPr>
              <a:t>ご提出</a:t>
            </a:r>
            <a:r>
              <a:rPr kumimoji="0" lang="en-US" altLang="ja-JP" sz="1400" b="1" kern="0" dirty="0">
                <a:solidFill>
                  <a:schemeClr val="accent3"/>
                </a:solidFill>
                <a:latin typeface="メイリオ"/>
              </a:rPr>
              <a:t>/</a:t>
            </a:r>
            <a:r>
              <a:rPr kumimoji="0" lang="ja-JP" altLang="en-US" sz="1400" b="1" kern="0">
                <a:solidFill>
                  <a:schemeClr val="accent3"/>
                </a:solidFill>
                <a:latin typeface="メイリオ"/>
              </a:rPr>
              <a:t>ご確認</a:t>
            </a:r>
            <a:br>
              <a:rPr kumimoji="0" lang="en-US" altLang="ja-JP" sz="1400" b="1" kern="0" dirty="0">
                <a:solidFill>
                  <a:schemeClr val="accent3"/>
                </a:solidFill>
                <a:latin typeface="メイリオ"/>
              </a:rPr>
            </a:br>
            <a:r>
              <a:rPr kumimoji="0" lang="ja-JP" altLang="en-US" sz="1100" kern="0">
                <a:solidFill>
                  <a:schemeClr val="accent3"/>
                </a:solidFill>
                <a:latin typeface="メイリオ"/>
              </a:rPr>
              <a:t>②</a:t>
            </a:r>
            <a:r>
              <a:rPr kumimoji="0" lang="ja-JP" altLang="en-US" sz="1100" kern="0" dirty="0">
                <a:solidFill>
                  <a:schemeClr val="accent3"/>
                </a:solidFill>
                <a:latin typeface="メイリオ"/>
              </a:rPr>
              <a:t>で確定させた内容に基づいてインタラクションをご提案し、広告主様ご確認の上要素を確定</a:t>
            </a:r>
            <a:r>
              <a:rPr kumimoji="0" lang="ja-JP" altLang="en-US" sz="1100" kern="0">
                <a:solidFill>
                  <a:schemeClr val="accent3"/>
                </a:solidFill>
                <a:latin typeface="メイリオ"/>
              </a:rPr>
              <a:t>します。　　　　</a:t>
            </a:r>
            <a:endParaRPr kumimoji="0" lang="ja-JP" altLang="en-US" sz="900" kern="0" dirty="0">
              <a:solidFill>
                <a:schemeClr val="accent3"/>
              </a:solidFill>
              <a:latin typeface="メイリオ"/>
            </a:endParaRPr>
          </a:p>
          <a:p>
            <a:pPr marL="342900" indent="-342900">
              <a:lnSpc>
                <a:spcPct val="120000"/>
              </a:lnSpc>
              <a:spcBef>
                <a:spcPts val="600"/>
              </a:spcBef>
              <a:buSzPct val="120000"/>
              <a:buFont typeface="+mj-ea"/>
              <a:buAutoNum type="circleNumDbPlain"/>
              <a:defRPr/>
            </a:pPr>
            <a:r>
              <a:rPr kumimoji="0" lang="en-US" altLang="ja-JP" sz="1400" b="1" kern="0" dirty="0">
                <a:solidFill>
                  <a:schemeClr val="accent3"/>
                </a:solidFill>
                <a:latin typeface="メイリオ"/>
              </a:rPr>
              <a:t>HTML</a:t>
            </a:r>
            <a:r>
              <a:rPr kumimoji="0" lang="ja-JP" altLang="en-US" sz="1400" b="1" kern="0" dirty="0" err="1">
                <a:solidFill>
                  <a:schemeClr val="accent3"/>
                </a:solidFill>
                <a:latin typeface="メイリオ"/>
              </a:rPr>
              <a:t>での</a:t>
            </a:r>
            <a:r>
              <a:rPr kumimoji="0" lang="ja-JP" altLang="en-US" sz="1400" b="1" kern="0" dirty="0">
                <a:solidFill>
                  <a:schemeClr val="accent3"/>
                </a:solidFill>
                <a:latin typeface="メイリオ"/>
              </a:rPr>
              <a:t>動作確認</a:t>
            </a:r>
            <a:r>
              <a:rPr kumimoji="0" lang="en-US" altLang="ja-JP" sz="1400" b="1" kern="0" dirty="0">
                <a:solidFill>
                  <a:schemeClr val="accent3"/>
                </a:solidFill>
                <a:latin typeface="メイリオ"/>
              </a:rPr>
              <a:t>/</a:t>
            </a:r>
            <a:r>
              <a:rPr kumimoji="0" lang="ja-JP" altLang="en-US" sz="1400" b="1" kern="0">
                <a:solidFill>
                  <a:schemeClr val="accent3"/>
                </a:solidFill>
                <a:latin typeface="メイリオ"/>
              </a:rPr>
              <a:t>校了</a:t>
            </a:r>
            <a:br>
              <a:rPr kumimoji="0" lang="en-US" altLang="ja-JP" sz="1400" b="1" kern="0" dirty="0">
                <a:solidFill>
                  <a:schemeClr val="accent3"/>
                </a:solidFill>
                <a:latin typeface="メイリオ"/>
              </a:rPr>
            </a:br>
            <a:r>
              <a:rPr kumimoji="0" lang="ja-JP" altLang="en-US" sz="1100" kern="0">
                <a:solidFill>
                  <a:schemeClr val="accent3"/>
                </a:solidFill>
                <a:latin typeface="メイリオ"/>
              </a:rPr>
              <a:t>テストサーバー上</a:t>
            </a:r>
            <a:r>
              <a:rPr kumimoji="0" lang="ja-JP" altLang="en-US" sz="1100" kern="0" dirty="0">
                <a:solidFill>
                  <a:schemeClr val="accent3"/>
                </a:solidFill>
                <a:latin typeface="メイリオ"/>
              </a:rPr>
              <a:t>もしくは</a:t>
            </a:r>
            <a:r>
              <a:rPr kumimoji="0" lang="en-US" altLang="ja-JP" sz="1100" kern="0" dirty="0">
                <a:solidFill>
                  <a:schemeClr val="accent3"/>
                </a:solidFill>
                <a:latin typeface="メイリオ"/>
              </a:rPr>
              <a:t>HTML</a:t>
            </a:r>
            <a:r>
              <a:rPr kumimoji="0" lang="ja-JP" altLang="en-US" sz="1100" kern="0" dirty="0">
                <a:solidFill>
                  <a:schemeClr val="accent3"/>
                </a:solidFill>
                <a:latin typeface="メイリオ"/>
              </a:rPr>
              <a:t>ファイルにて、企画ページの動作確認を行っていただき校了と</a:t>
            </a:r>
            <a:r>
              <a:rPr kumimoji="0" lang="ja-JP" altLang="en-US" sz="1100" kern="0">
                <a:solidFill>
                  <a:schemeClr val="accent3"/>
                </a:solidFill>
                <a:latin typeface="メイリオ"/>
              </a:rPr>
              <a:t>なります。</a:t>
            </a:r>
            <a:br>
              <a:rPr kumimoji="0" lang="en-US" altLang="ja-JP" sz="1100" kern="0" dirty="0">
                <a:solidFill>
                  <a:schemeClr val="accent3"/>
                </a:solidFill>
                <a:latin typeface="メイリオ"/>
              </a:rPr>
            </a:br>
            <a:r>
              <a:rPr kumimoji="0" lang="en-US" altLang="ja-JP" sz="1100" kern="0" dirty="0">
                <a:solidFill>
                  <a:schemeClr val="accent3"/>
                </a:solidFill>
                <a:latin typeface="メイリオ"/>
              </a:rPr>
              <a:t>※</a:t>
            </a:r>
            <a:r>
              <a:rPr kumimoji="0" lang="ja-JP" altLang="en-US" sz="1100" kern="0" dirty="0">
                <a:solidFill>
                  <a:schemeClr val="accent3"/>
                </a:solidFill>
                <a:latin typeface="メイリオ"/>
              </a:rPr>
              <a:t>原則として、この段階での修正はお受け</a:t>
            </a:r>
            <a:r>
              <a:rPr kumimoji="0" lang="ja-JP" altLang="en-US" sz="1100" kern="0">
                <a:solidFill>
                  <a:schemeClr val="accent3"/>
                </a:solidFill>
                <a:latin typeface="メイリオ"/>
              </a:rPr>
              <a:t>できません。</a:t>
            </a:r>
            <a:endParaRPr kumimoji="0" lang="ja-JP" altLang="en-US" sz="900" kern="0" dirty="0">
              <a:solidFill>
                <a:schemeClr val="accent3"/>
              </a:solidFill>
              <a:latin typeface="メイリオ"/>
            </a:endParaRPr>
          </a:p>
          <a:p>
            <a:pPr marL="342900" indent="-342900">
              <a:lnSpc>
                <a:spcPct val="120000"/>
              </a:lnSpc>
              <a:spcBef>
                <a:spcPts val="600"/>
              </a:spcBef>
              <a:buSzPct val="120000"/>
              <a:buFont typeface="+mj-ea"/>
              <a:buAutoNum type="circleNumDbPlain"/>
              <a:defRPr/>
            </a:pPr>
            <a:r>
              <a:rPr kumimoji="0" lang="ja-JP" altLang="en-US" sz="1400" b="1" kern="0">
                <a:solidFill>
                  <a:schemeClr val="accent3"/>
                </a:solidFill>
                <a:latin typeface="メイリオ"/>
              </a:rPr>
              <a:t>弊社内</a:t>
            </a:r>
            <a:r>
              <a:rPr kumimoji="0" lang="ja-JP" altLang="en-US" sz="1400" b="1" kern="0" dirty="0">
                <a:solidFill>
                  <a:schemeClr val="accent3"/>
                </a:solidFill>
                <a:latin typeface="メイリオ"/>
              </a:rPr>
              <a:t>チェック</a:t>
            </a:r>
            <a:r>
              <a:rPr kumimoji="0" lang="en-US" altLang="ja-JP" sz="1400" b="1" kern="0" dirty="0">
                <a:solidFill>
                  <a:schemeClr val="accent3"/>
                </a:solidFill>
                <a:latin typeface="メイリオ"/>
              </a:rPr>
              <a:t>/</a:t>
            </a:r>
            <a:r>
              <a:rPr kumimoji="0" lang="ja-JP" altLang="en-US" sz="1400" b="1" kern="0" dirty="0">
                <a:solidFill>
                  <a:schemeClr val="accent3"/>
                </a:solidFill>
                <a:latin typeface="メイリオ"/>
              </a:rPr>
              <a:t>本番環境へ</a:t>
            </a:r>
            <a:r>
              <a:rPr kumimoji="0" lang="ja-JP" altLang="en-US" sz="1400" b="1" kern="0">
                <a:solidFill>
                  <a:schemeClr val="accent3"/>
                </a:solidFill>
                <a:latin typeface="メイリオ"/>
              </a:rPr>
              <a:t>のファイルアップ</a:t>
            </a:r>
            <a:br>
              <a:rPr kumimoji="0" lang="en-US" altLang="ja-JP" sz="1400" b="1" kern="0" dirty="0">
                <a:solidFill>
                  <a:schemeClr val="accent3"/>
                </a:solidFill>
                <a:latin typeface="メイリオ"/>
              </a:rPr>
            </a:br>
            <a:r>
              <a:rPr kumimoji="0" lang="ja-JP" altLang="en-US" sz="1100" kern="0">
                <a:solidFill>
                  <a:schemeClr val="accent3"/>
                </a:solidFill>
                <a:latin typeface="メイリオ"/>
              </a:rPr>
              <a:t>弊社</a:t>
            </a:r>
            <a:r>
              <a:rPr kumimoji="0" lang="ja-JP" altLang="en-US" sz="1100" kern="0" dirty="0">
                <a:solidFill>
                  <a:schemeClr val="accent3"/>
                </a:solidFill>
                <a:latin typeface="メイリオ"/>
              </a:rPr>
              <a:t>において最終確認を行った上で、本番公開を行います。</a:t>
            </a:r>
            <a:endParaRPr kumimoji="0" lang="en-US" altLang="ja-JP" sz="1100" kern="0" dirty="0">
              <a:solidFill>
                <a:schemeClr val="accent3"/>
              </a:solidFill>
              <a:latin typeface="メイリオ"/>
            </a:endParaRPr>
          </a:p>
        </p:txBody>
      </p:sp>
      <p:sp>
        <p:nvSpPr>
          <p:cNvPr id="22" name="ホームベース 21">
            <a:extLst>
              <a:ext uri="{FF2B5EF4-FFF2-40B4-BE49-F238E27FC236}">
                <a16:creationId xmlns:a16="http://schemas.microsoft.com/office/drawing/2014/main" id="{BF72B9B0-B141-BE70-B8DC-6EF2A8F5D977}"/>
              </a:ext>
            </a:extLst>
          </p:cNvPr>
          <p:cNvSpPr/>
          <p:nvPr/>
        </p:nvSpPr>
        <p:spPr>
          <a:xfrm>
            <a:off x="8767274" y="1380463"/>
            <a:ext cx="180000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掲載開始</a:t>
            </a:r>
            <a:endParaRPr kumimoji="0" lang="ja-JP" altLang="en-US" sz="1100" b="1" i="0" u="none" strike="noStrike" kern="0" cap="none" spc="100" normalizeH="0" baseline="0" noProof="0" dirty="0">
              <a:ln>
                <a:noFill/>
              </a:ln>
              <a:solidFill>
                <a:srgbClr val="FFFFFF"/>
              </a:solidFill>
              <a:effectLst/>
              <a:uLnTx/>
              <a:uFillTx/>
              <a:latin typeface="メイリオ"/>
              <a:ea typeface="メイリオ"/>
              <a:cs typeface="+mn-cs"/>
            </a:endParaRPr>
          </a:p>
        </p:txBody>
      </p:sp>
      <p:sp>
        <p:nvSpPr>
          <p:cNvPr id="23" name="ホームベース 22">
            <a:extLst>
              <a:ext uri="{FF2B5EF4-FFF2-40B4-BE49-F238E27FC236}">
                <a16:creationId xmlns:a16="http://schemas.microsoft.com/office/drawing/2014/main" id="{33FEC52C-E063-EAA8-55B6-D5B809CB5677}"/>
              </a:ext>
            </a:extLst>
          </p:cNvPr>
          <p:cNvSpPr/>
          <p:nvPr/>
        </p:nvSpPr>
        <p:spPr>
          <a:xfrm>
            <a:off x="7309918" y="1380463"/>
            <a:ext cx="1800000" cy="756000"/>
          </a:xfrm>
          <a:prstGeom prst="homePlate">
            <a:avLst/>
          </a:prstGeom>
          <a:solidFill>
            <a:srgbClr val="DC5976"/>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公開準備</a:t>
            </a:r>
            <a:endParaRPr kumimoji="0" lang="ja-JP" altLang="en-US" sz="1100" b="1" i="0" u="none" strike="noStrike" kern="0" cap="none" spc="100" normalizeH="0" baseline="0" noProof="0" dirty="0">
              <a:ln>
                <a:noFill/>
              </a:ln>
              <a:solidFill>
                <a:srgbClr val="FFFFFF"/>
              </a:solidFill>
              <a:effectLst/>
              <a:uLnTx/>
              <a:uFillTx/>
              <a:latin typeface="メイリオ"/>
              <a:ea typeface="メイリオ"/>
              <a:cs typeface="+mn-cs"/>
            </a:endParaRPr>
          </a:p>
        </p:txBody>
      </p:sp>
      <p:sp>
        <p:nvSpPr>
          <p:cNvPr id="24" name="円/楕円 23">
            <a:extLst>
              <a:ext uri="{FF2B5EF4-FFF2-40B4-BE49-F238E27FC236}">
                <a16:creationId xmlns:a16="http://schemas.microsoft.com/office/drawing/2014/main" id="{7578C353-0C09-CCE4-28F4-1BA73209C4CE}"/>
              </a:ext>
            </a:extLst>
          </p:cNvPr>
          <p:cNvSpPr>
            <a:spLocks noChangeAspect="1"/>
          </p:cNvSpPr>
          <p:nvPr/>
        </p:nvSpPr>
        <p:spPr>
          <a:xfrm>
            <a:off x="7549361"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5</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5" name="ホームベース 24">
            <a:extLst>
              <a:ext uri="{FF2B5EF4-FFF2-40B4-BE49-F238E27FC236}">
                <a16:creationId xmlns:a16="http://schemas.microsoft.com/office/drawing/2014/main" id="{38BC2714-4148-C4D6-CD43-1401811DCCA9}"/>
              </a:ext>
            </a:extLst>
          </p:cNvPr>
          <p:cNvSpPr/>
          <p:nvPr/>
        </p:nvSpPr>
        <p:spPr>
          <a:xfrm>
            <a:off x="5852560" y="1380463"/>
            <a:ext cx="1800000"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テストアップ　</a:t>
            </a:r>
          </a:p>
        </p:txBody>
      </p:sp>
      <p:sp>
        <p:nvSpPr>
          <p:cNvPr id="26" name="円/楕円 25">
            <a:extLst>
              <a:ext uri="{FF2B5EF4-FFF2-40B4-BE49-F238E27FC236}">
                <a16:creationId xmlns:a16="http://schemas.microsoft.com/office/drawing/2014/main" id="{98170DAF-53D3-E65E-814A-A9C3079C253A}"/>
              </a:ext>
            </a:extLst>
          </p:cNvPr>
          <p:cNvSpPr>
            <a:spLocks noChangeAspect="1"/>
          </p:cNvSpPr>
          <p:nvPr/>
        </p:nvSpPr>
        <p:spPr>
          <a:xfrm>
            <a:off x="6073308" y="1074373"/>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4</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7" name="ホームベース 26">
            <a:extLst>
              <a:ext uri="{FF2B5EF4-FFF2-40B4-BE49-F238E27FC236}">
                <a16:creationId xmlns:a16="http://schemas.microsoft.com/office/drawing/2014/main" id="{F2EA1522-83CB-65E3-0F85-E68CF8E22250}"/>
              </a:ext>
            </a:extLst>
          </p:cNvPr>
          <p:cNvSpPr/>
          <p:nvPr/>
        </p:nvSpPr>
        <p:spPr>
          <a:xfrm>
            <a:off x="4395202"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インタラク</a:t>
            </a:r>
            <a:endParaRPr kumimoji="0" lang="en-US" altLang="ja-JP" sz="1100" b="1" i="0" u="none" strike="noStrike" kern="0" cap="none" spc="100" normalizeH="0" baseline="0" noProof="0" dirty="0">
              <a:ln>
                <a:noFill/>
              </a:ln>
              <a:solidFill>
                <a:srgbClr val="FFFFFF"/>
              </a:solidFill>
              <a:effectLst/>
              <a:uLnTx/>
              <a:uFillTx/>
              <a:latin typeface="メイリオ"/>
              <a:ea typeface="メイリオ"/>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ション確定</a:t>
            </a:r>
            <a:endParaRPr kumimoji="0" lang="ja-JP" altLang="en-US" sz="1100" b="1" i="0" u="none" strike="noStrike" kern="0" cap="none" spc="100" normalizeH="0" baseline="0" noProof="0" dirty="0">
              <a:ln>
                <a:noFill/>
              </a:ln>
              <a:solidFill>
                <a:srgbClr val="FFFFFF"/>
              </a:solidFill>
              <a:effectLst/>
              <a:uLnTx/>
              <a:uFillTx/>
              <a:latin typeface="メイリオ"/>
              <a:ea typeface="メイリオ"/>
              <a:cs typeface="+mn-cs"/>
            </a:endParaRPr>
          </a:p>
        </p:txBody>
      </p:sp>
      <p:sp>
        <p:nvSpPr>
          <p:cNvPr id="28" name="円/楕円 27">
            <a:extLst>
              <a:ext uri="{FF2B5EF4-FFF2-40B4-BE49-F238E27FC236}">
                <a16:creationId xmlns:a16="http://schemas.microsoft.com/office/drawing/2014/main" id="{64B4F415-DBED-30DC-0B73-9D4C9C12B1BE}"/>
              </a:ext>
            </a:extLst>
          </p:cNvPr>
          <p:cNvSpPr>
            <a:spLocks noChangeAspect="1"/>
          </p:cNvSpPr>
          <p:nvPr/>
        </p:nvSpPr>
        <p:spPr>
          <a:xfrm>
            <a:off x="4597255"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3</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358CB67C-3F33-0F46-AAA7-984443CDEF20}"/>
              </a:ext>
            </a:extLst>
          </p:cNvPr>
          <p:cNvSpPr/>
          <p:nvPr/>
        </p:nvSpPr>
        <p:spPr>
          <a:xfrm>
            <a:off x="2937844"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メイリオ"/>
                <a:ea typeface="メイリオ"/>
                <a:cs typeface="+mn-cs"/>
              </a:rPr>
              <a:t>インタラク</a:t>
            </a:r>
            <a:endParaRPr kumimoji="0" lang="en-US" altLang="ja-JP" sz="1100" b="1" i="0" u="none" strike="noStrike" kern="0" cap="none" spc="100" normalizeH="0" baseline="0" noProof="0" dirty="0">
              <a:ln>
                <a:noFill/>
              </a:ln>
              <a:solidFill>
                <a:srgbClr val="000000"/>
              </a:solidFill>
              <a:effectLst/>
              <a:uLnTx/>
              <a:uFillTx/>
              <a:latin typeface="メイリオ"/>
              <a:ea typeface="メイリオ"/>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メイリオ"/>
                <a:ea typeface="メイリオ"/>
                <a:cs typeface="+mn-cs"/>
              </a:rPr>
              <a:t>ション案確定</a:t>
            </a:r>
            <a:endParaRPr kumimoji="0" lang="ja-JP" altLang="en-US" sz="1100" b="1" i="0" u="none" strike="noStrike" kern="0" cap="none" spc="100" normalizeH="0" baseline="0" noProof="0" dirty="0">
              <a:ln>
                <a:noFill/>
              </a:ln>
              <a:solidFill>
                <a:srgbClr val="000000"/>
              </a:solidFill>
              <a:effectLst/>
              <a:uLnTx/>
              <a:uFillTx/>
              <a:latin typeface="メイリオ"/>
              <a:ea typeface="メイリオ"/>
              <a:cs typeface="+mn-cs"/>
            </a:endParaRPr>
          </a:p>
        </p:txBody>
      </p:sp>
      <p:sp>
        <p:nvSpPr>
          <p:cNvPr id="30" name="円/楕円 29">
            <a:extLst>
              <a:ext uri="{FF2B5EF4-FFF2-40B4-BE49-F238E27FC236}">
                <a16:creationId xmlns:a16="http://schemas.microsoft.com/office/drawing/2014/main" id="{634163E2-00B1-A656-CAB9-62542E4011F5}"/>
              </a:ext>
            </a:extLst>
          </p:cNvPr>
          <p:cNvSpPr>
            <a:spLocks noChangeAspect="1"/>
          </p:cNvSpPr>
          <p:nvPr/>
        </p:nvSpPr>
        <p:spPr>
          <a:xfrm>
            <a:off x="3121202"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2</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1" name="ホームベース 30">
            <a:extLst>
              <a:ext uri="{FF2B5EF4-FFF2-40B4-BE49-F238E27FC236}">
                <a16:creationId xmlns:a16="http://schemas.microsoft.com/office/drawing/2014/main" id="{089EA0C8-65FF-2F33-DA53-B7878292F55A}"/>
              </a:ext>
            </a:extLst>
          </p:cNvPr>
          <p:cNvSpPr/>
          <p:nvPr/>
        </p:nvSpPr>
        <p:spPr>
          <a:xfrm>
            <a:off x="1480486"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メイリオ"/>
                <a:ea typeface="メイリオ"/>
                <a:cs typeface="+mn-cs"/>
              </a:rPr>
              <a:t>お申し込み</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メイリオ"/>
                <a:ea typeface="メイリオ"/>
                <a:cs typeface="+mn-cs"/>
              </a:rPr>
              <a:t>オリエンテーション</a:t>
            </a:r>
            <a:endParaRPr kumimoji="0" lang="ja-JP" altLang="en-US" sz="1100" b="1" i="0" u="none" strike="noStrike" kern="0" cap="none" spc="100" normalizeH="0" baseline="0" noProof="0" dirty="0">
              <a:ln>
                <a:noFill/>
              </a:ln>
              <a:solidFill>
                <a:srgbClr val="000000"/>
              </a:solidFill>
              <a:effectLst/>
              <a:uLnTx/>
              <a:uFillTx/>
              <a:latin typeface="メイリオ"/>
              <a:ea typeface="メイリオ"/>
              <a:cs typeface="+mn-cs"/>
            </a:endParaRPr>
          </a:p>
        </p:txBody>
      </p:sp>
      <p:sp>
        <p:nvSpPr>
          <p:cNvPr id="32" name="円/楕円 31">
            <a:extLst>
              <a:ext uri="{FF2B5EF4-FFF2-40B4-BE49-F238E27FC236}">
                <a16:creationId xmlns:a16="http://schemas.microsoft.com/office/drawing/2014/main" id="{7E9D6D6C-173B-4706-DF96-E577EF3CC40A}"/>
              </a:ext>
            </a:extLst>
          </p:cNvPr>
          <p:cNvSpPr>
            <a:spLocks noChangeAspect="1"/>
          </p:cNvSpPr>
          <p:nvPr/>
        </p:nvSpPr>
        <p:spPr>
          <a:xfrm>
            <a:off x="1645149"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a:ea typeface="メイリオ"/>
                <a:cs typeface="+mn-cs"/>
              </a:rPr>
              <a:t>1</a:t>
            </a:r>
            <a:endParaRPr kumimoji="0" lang="ja-JP" altLang="en-US" sz="1200" b="1"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33" name="直線矢印コネクタ 32">
            <a:extLst>
              <a:ext uri="{FF2B5EF4-FFF2-40B4-BE49-F238E27FC236}">
                <a16:creationId xmlns:a16="http://schemas.microsoft.com/office/drawing/2014/main" id="{FDA91095-47A7-E1AF-19C2-1D045523D39B}"/>
              </a:ext>
            </a:extLst>
          </p:cNvPr>
          <p:cNvCxnSpPr>
            <a:cxnSpLocks/>
          </p:cNvCxnSpPr>
          <p:nvPr/>
        </p:nvCxnSpPr>
        <p:spPr>
          <a:xfrm>
            <a:off x="1490249" y="2375802"/>
            <a:ext cx="8782215" cy="0"/>
          </a:xfrm>
          <a:prstGeom prst="straightConnector1">
            <a:avLst/>
          </a:prstGeom>
          <a:noFill/>
          <a:ln w="28575" cap="flat" cmpd="sng" algn="ctr">
            <a:solidFill>
              <a:srgbClr val="C9002C"/>
            </a:solidFill>
            <a:prstDash val="sysDot"/>
            <a:headEnd type="triangle" w="lg" len="med"/>
            <a:tailEnd type="triangle" w="lg" len="med"/>
          </a:ln>
          <a:effectLst/>
        </p:spPr>
      </p:cxnSp>
      <p:sp>
        <p:nvSpPr>
          <p:cNvPr id="34" name="object 39">
            <a:extLst>
              <a:ext uri="{FF2B5EF4-FFF2-40B4-BE49-F238E27FC236}">
                <a16:creationId xmlns:a16="http://schemas.microsoft.com/office/drawing/2014/main" id="{4B1C7673-D2AF-E5F4-5BDB-E949B0FF57DC}"/>
              </a:ext>
            </a:extLst>
          </p:cNvPr>
          <p:cNvSpPr/>
          <p:nvPr/>
        </p:nvSpPr>
        <p:spPr>
          <a:xfrm>
            <a:off x="3937571" y="2244591"/>
            <a:ext cx="3887570" cy="288000"/>
          </a:xfrm>
          <a:prstGeom prst="roundRect">
            <a:avLst>
              <a:gd name="adj" fmla="val 50000"/>
            </a:avLst>
          </a:prstGeom>
          <a:solidFill>
            <a:srgbClr val="FFFFFF"/>
          </a:solidFill>
          <a:ln w="19050" cap="flat" cmpd="sng" algn="ctr">
            <a:solidFill>
              <a:srgbClr val="C9002C"/>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C9002C"/>
                </a:solidFill>
                <a:effectLst/>
                <a:uLnTx/>
                <a:uFillTx/>
                <a:latin typeface="Meiryo" panose="020B0604030504040204" pitchFamily="34" charset="-128"/>
                <a:cs typeface="+mn-lt"/>
              </a:rPr>
              <a:t>オリエン</a:t>
            </a:r>
            <a:r>
              <a:rPr kumimoji="0" lang="en-US" altLang="ja-JP" sz="1000" b="1" i="0" u="none" strike="noStrike" kern="0" cap="none" spc="300" normalizeH="0" baseline="0" noProof="0" dirty="0">
                <a:ln>
                  <a:noFill/>
                </a:ln>
                <a:solidFill>
                  <a:srgbClr val="C9002C"/>
                </a:solidFill>
                <a:effectLst/>
                <a:uLnTx/>
                <a:uFillTx/>
                <a:latin typeface="Meiryo" panose="020B0604030504040204" pitchFamily="34" charset="-128"/>
                <a:cs typeface="+mn-lt"/>
              </a:rPr>
              <a:t>-</a:t>
            </a:r>
            <a:r>
              <a:rPr kumimoji="0" lang="ja-JP" altLang="en-US" sz="1000" b="1" i="0" u="none" strike="noStrike" kern="0" cap="none" spc="300" normalizeH="0" baseline="0" noProof="0">
                <a:ln>
                  <a:noFill/>
                </a:ln>
                <a:solidFill>
                  <a:srgbClr val="C9002C"/>
                </a:solidFill>
                <a:effectLst/>
                <a:uLnTx/>
                <a:uFillTx/>
                <a:latin typeface="Meiryo" panose="020B0604030504040204" pitchFamily="34" charset="-128"/>
                <a:cs typeface="+mn-lt"/>
              </a:rPr>
              <a:t>掲載開始</a:t>
            </a:r>
            <a:r>
              <a:rPr kumimoji="0" lang="en-US" altLang="ja-JP" sz="1000" b="1" i="0" u="none" strike="noStrike" kern="0" cap="none" spc="300" normalizeH="0" baseline="0" noProof="0" dirty="0">
                <a:ln>
                  <a:noFill/>
                </a:ln>
                <a:solidFill>
                  <a:srgbClr val="C9002C"/>
                </a:solidFill>
                <a:effectLst/>
                <a:uLnTx/>
                <a:uFillTx/>
                <a:latin typeface="Meiryo" panose="020B0604030504040204" pitchFamily="34" charset="-128"/>
                <a:cs typeface="+mn-lt"/>
              </a:rPr>
              <a:t>  2</a:t>
            </a:r>
            <a:r>
              <a:rPr kumimoji="0" lang="ja-JP" altLang="en-US" sz="1000" b="1" i="0" u="none" strike="noStrike" kern="0" cap="none" spc="300" normalizeH="0" baseline="0" noProof="0">
                <a:ln>
                  <a:noFill/>
                </a:ln>
                <a:solidFill>
                  <a:srgbClr val="C9002C"/>
                </a:solidFill>
                <a:effectLst/>
                <a:uLnTx/>
                <a:uFillTx/>
                <a:latin typeface="Meiryo" panose="020B0604030504040204" pitchFamily="34" charset="-128"/>
                <a:cs typeface="+mn-lt"/>
              </a:rPr>
              <a:t>ヶ月</a:t>
            </a:r>
            <a:endParaRPr kumimoji="0" lang="en-US" altLang="ja-JP" sz="1000" b="1" i="0" u="none" strike="noStrike" kern="0" cap="none" spc="300" normalizeH="0" baseline="0" noProof="0" dirty="0">
              <a:ln>
                <a:noFill/>
              </a:ln>
              <a:solidFill>
                <a:srgbClr val="C9002C"/>
              </a:solidFill>
              <a:effectLst/>
              <a:uLnTx/>
              <a:uFillTx/>
              <a:latin typeface="Meiryo" panose="020B0604030504040204" pitchFamily="34" charset="-128"/>
              <a:cs typeface="+mn-lt"/>
            </a:endParaRPr>
          </a:p>
        </p:txBody>
      </p:sp>
      <p:pic>
        <p:nvPicPr>
          <p:cNvPr id="5" name="図プレースホルダー 15" descr="アイコン&#10;&#10;自動的に生成された説明">
            <a:extLst>
              <a:ext uri="{FF2B5EF4-FFF2-40B4-BE49-F238E27FC236}">
                <a16:creationId xmlns:a16="http://schemas.microsoft.com/office/drawing/2014/main" id="{05270469-2834-A63F-B6C9-CB3EDB74C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6" name="テキスト プレースホルダー 3">
            <a:extLst>
              <a:ext uri="{FF2B5EF4-FFF2-40B4-BE49-F238E27FC236}">
                <a16:creationId xmlns:a16="http://schemas.microsoft.com/office/drawing/2014/main" id="{AE8FCDF7-58CC-780A-F95D-CD12EEB049EA}"/>
              </a:ext>
            </a:extLst>
          </p:cNvPr>
          <p:cNvSpPr>
            <a:spLocks noGrp="1"/>
          </p:cNvSpPr>
          <p:nvPr>
            <p:ph type="body" sz="quarter" idx="12"/>
          </p:nvPr>
        </p:nvSpPr>
        <p:spPr>
          <a:xfrm>
            <a:off x="600427" y="78666"/>
            <a:ext cx="431274" cy="410840"/>
          </a:xfrm>
        </p:spPr>
        <p:txBody>
          <a:bodyPr wrap="none"/>
          <a:lstStyle/>
          <a:p>
            <a:r>
              <a:rPr lang="ja-JP" altLang="en-US" spc="0"/>
              <a:t>実施</a:t>
            </a:r>
            <a:br>
              <a:rPr lang="en-US" altLang="ja-JP" spc="0" dirty="0"/>
            </a:br>
            <a:r>
              <a:rPr lang="ja-JP" altLang="en-US" spc="0"/>
              <a:t>フロー</a:t>
            </a:r>
            <a:endParaRPr kumimoji="1" lang="ja-JP" altLang="en-US" spc="0"/>
          </a:p>
        </p:txBody>
      </p:sp>
    </p:spTree>
    <p:extLst>
      <p:ext uri="{BB962C8B-B14F-4D97-AF65-F5344CB8AC3E}">
        <p14:creationId xmlns:p14="http://schemas.microsoft.com/office/powerpoint/2010/main" val="6403268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実施フロー</a:t>
            </a:r>
          </a:p>
        </p:txBody>
      </p:sp>
      <p:sp>
        <p:nvSpPr>
          <p:cNvPr id="82" name="角丸四角形 81">
            <a:extLst>
              <a:ext uri="{FF2B5EF4-FFF2-40B4-BE49-F238E27FC236}">
                <a16:creationId xmlns:a16="http://schemas.microsoft.com/office/drawing/2014/main" id="{7C22CE28-05E0-834D-A8C6-C6643E1849FD}"/>
              </a:ext>
            </a:extLst>
          </p:cNvPr>
          <p:cNvSpPr/>
          <p:nvPr/>
        </p:nvSpPr>
        <p:spPr>
          <a:xfrm>
            <a:off x="11196906" y="1178094"/>
            <a:ext cx="519882" cy="1425537"/>
          </a:xfrm>
          <a:prstGeom prst="roundRect">
            <a:avLst>
              <a:gd name="adj" fmla="val 50000"/>
            </a:avLst>
          </a:prstGeom>
          <a:solidFill>
            <a:srgbClr val="FFFFFF">
              <a:lumMod val="95000"/>
            </a:srgbClr>
          </a:solidFill>
          <a:ln w="25400" cap="flat" cmpd="sng" algn="ctr">
            <a:solidFill>
              <a:srgbClr val="C9002C"/>
            </a:solidFill>
            <a:prstDash val="solid"/>
          </a:ln>
          <a:effectLst/>
        </p:spPr>
        <p:txBody>
          <a:bodyPr spcFirstLastPara="0" vert="eaVert" wrap="square" lIns="70291" tIns="70291" rIns="70291" bIns="70291" numCol="1" spcCol="1270" anchor="ctr" anchorCtr="0">
            <a:spAutoFit/>
          </a:bodyPr>
          <a:lstStyle/>
          <a:p>
            <a:pPr marL="0" marR="0" lvl="0" indent="0" algn="ctr" defTabSz="444500" eaLnBrk="1" fontAlgn="auto" latinLnBrk="0" hangingPunct="1">
              <a:lnSpc>
                <a:spcPct val="90000"/>
              </a:lnSpc>
              <a:spcBef>
                <a:spcPct val="0"/>
              </a:spcBef>
              <a:spcAft>
                <a:spcPct val="35000"/>
              </a:spcAft>
              <a:buClrTx/>
              <a:buSzTx/>
              <a:buFontTx/>
              <a:buNone/>
              <a:tabLst/>
              <a:defRPr/>
            </a:pPr>
            <a:r>
              <a:rPr kumimoji="0" lang="ja-JP" altLang="en-US" sz="1600" b="1" i="0" u="none" strike="noStrike" kern="0" cap="none" spc="300" normalizeH="0" baseline="0" noProof="0" dirty="0">
                <a:ln>
                  <a:noFill/>
                </a:ln>
                <a:solidFill>
                  <a:srgbClr val="C9002C"/>
                </a:solidFill>
                <a:effectLst/>
                <a:uLnTx/>
                <a:uFillTx/>
                <a:latin typeface="メイリオ"/>
                <a:ea typeface="メイリオ"/>
                <a:cs typeface="+mn-cs"/>
              </a:rPr>
              <a:t>掲載開始</a:t>
            </a:r>
          </a:p>
        </p:txBody>
      </p:sp>
      <p:graphicFrame>
        <p:nvGraphicFramePr>
          <p:cNvPr id="83" name="表 82">
            <a:extLst>
              <a:ext uri="{FF2B5EF4-FFF2-40B4-BE49-F238E27FC236}">
                <a16:creationId xmlns:a16="http://schemas.microsoft.com/office/drawing/2014/main" id="{662D5483-A82B-2500-12ED-6F9C8A9DE977}"/>
              </a:ext>
            </a:extLst>
          </p:cNvPr>
          <p:cNvGraphicFramePr>
            <a:graphicFrameLocks noGrp="1"/>
          </p:cNvGraphicFramePr>
          <p:nvPr>
            <p:extLst>
              <p:ext uri="{D42A27DB-BD31-4B8C-83A1-F6EECF244321}">
                <p14:modId xmlns:p14="http://schemas.microsoft.com/office/powerpoint/2010/main" val="1169269234"/>
              </p:ext>
            </p:extLst>
          </p:nvPr>
        </p:nvGraphicFramePr>
        <p:xfrm>
          <a:off x="479425" y="2672725"/>
          <a:ext cx="10638562" cy="3888413"/>
        </p:xfrm>
        <a:graphic>
          <a:graphicData uri="http://schemas.openxmlformats.org/drawingml/2006/table">
            <a:tbl>
              <a:tblPr firstRow="1" bandRow="1"/>
              <a:tblGrid>
                <a:gridCol w="824695">
                  <a:extLst>
                    <a:ext uri="{9D8B030D-6E8A-4147-A177-3AD203B41FA5}">
                      <a16:colId xmlns:a16="http://schemas.microsoft.com/office/drawing/2014/main" val="2691673303"/>
                    </a:ext>
                  </a:extLst>
                </a:gridCol>
                <a:gridCol w="1401981">
                  <a:extLst>
                    <a:ext uri="{9D8B030D-6E8A-4147-A177-3AD203B41FA5}">
                      <a16:colId xmlns:a16="http://schemas.microsoft.com/office/drawing/2014/main" val="2761031546"/>
                    </a:ext>
                  </a:extLst>
                </a:gridCol>
                <a:gridCol w="1401981">
                  <a:extLst>
                    <a:ext uri="{9D8B030D-6E8A-4147-A177-3AD203B41FA5}">
                      <a16:colId xmlns:a16="http://schemas.microsoft.com/office/drawing/2014/main" val="1558425992"/>
                    </a:ext>
                  </a:extLst>
                </a:gridCol>
                <a:gridCol w="1401981">
                  <a:extLst>
                    <a:ext uri="{9D8B030D-6E8A-4147-A177-3AD203B41FA5}">
                      <a16:colId xmlns:a16="http://schemas.microsoft.com/office/drawing/2014/main" val="2565947098"/>
                    </a:ext>
                  </a:extLst>
                </a:gridCol>
                <a:gridCol w="1401981">
                  <a:extLst>
                    <a:ext uri="{9D8B030D-6E8A-4147-A177-3AD203B41FA5}">
                      <a16:colId xmlns:a16="http://schemas.microsoft.com/office/drawing/2014/main" val="3801570467"/>
                    </a:ext>
                  </a:extLst>
                </a:gridCol>
                <a:gridCol w="1401981">
                  <a:extLst>
                    <a:ext uri="{9D8B030D-6E8A-4147-A177-3AD203B41FA5}">
                      <a16:colId xmlns:a16="http://schemas.microsoft.com/office/drawing/2014/main" val="2586618139"/>
                    </a:ext>
                  </a:extLst>
                </a:gridCol>
                <a:gridCol w="1401981">
                  <a:extLst>
                    <a:ext uri="{9D8B030D-6E8A-4147-A177-3AD203B41FA5}">
                      <a16:colId xmlns:a16="http://schemas.microsoft.com/office/drawing/2014/main" val="2417398869"/>
                    </a:ext>
                  </a:extLst>
                </a:gridCol>
                <a:gridCol w="1401981">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ヤフー営業</a:t>
                      </a:r>
                      <a:endParaRPr kumimoji="1" lang="ja-JP" altLang="en-US" sz="1050" b="1" dirty="0">
                        <a:solidFill>
                          <a:schemeClr val="bg1"/>
                        </a:solidFill>
                      </a:endParaRP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ヤフー制作</a:t>
                      </a:r>
                      <a:endParaRPr kumimoji="1" lang="ja-JP" altLang="en-US" sz="1050" b="1" dirty="0">
                        <a:solidFill>
                          <a:schemeClr val="bg1"/>
                        </a:solidFill>
                      </a:endParaRP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483360466"/>
                  </a:ext>
                </a:extLst>
              </a:tr>
              <a:tr h="2615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a:solidFill>
                            <a:schemeClr val="bg1"/>
                          </a:solidFill>
                        </a:rPr>
                        <a:t>対応内容</a:t>
                      </a:r>
                      <a:endParaRPr kumimoji="1" lang="ja-JP" altLang="en-US" sz="1400" b="1" spc="300" dirty="0">
                        <a:solidFill>
                          <a:schemeClr val="bg1"/>
                        </a:solidFill>
                      </a:endParaRP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0920607"/>
                  </a:ext>
                </a:extLst>
              </a:tr>
            </a:tbl>
          </a:graphicData>
        </a:graphic>
      </p:graphicFrame>
      <p:sp>
        <p:nvSpPr>
          <p:cNvPr id="84" name="Freeform 10">
            <a:extLst>
              <a:ext uri="{FF2B5EF4-FFF2-40B4-BE49-F238E27FC236}">
                <a16:creationId xmlns:a16="http://schemas.microsoft.com/office/drawing/2014/main" id="{C1BD144E-D5FB-4453-5ADD-47D0D253AB7C}"/>
              </a:ext>
            </a:extLst>
          </p:cNvPr>
          <p:cNvSpPr>
            <a:spLocks noChangeAspect="1" noChangeArrowheads="1"/>
          </p:cNvSpPr>
          <p:nvPr/>
        </p:nvSpPr>
        <p:spPr bwMode="auto">
          <a:xfrm>
            <a:off x="1886495"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5" name="Freeform 10">
            <a:extLst>
              <a:ext uri="{FF2B5EF4-FFF2-40B4-BE49-F238E27FC236}">
                <a16:creationId xmlns:a16="http://schemas.microsoft.com/office/drawing/2014/main" id="{B103723D-5068-3596-2377-E23FA59834F8}"/>
              </a:ext>
            </a:extLst>
          </p:cNvPr>
          <p:cNvSpPr>
            <a:spLocks noChangeAspect="1" noChangeArrowheads="1"/>
          </p:cNvSpPr>
          <p:nvPr/>
        </p:nvSpPr>
        <p:spPr bwMode="auto">
          <a:xfrm>
            <a:off x="1886495"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6" name="Freeform 10">
            <a:extLst>
              <a:ext uri="{FF2B5EF4-FFF2-40B4-BE49-F238E27FC236}">
                <a16:creationId xmlns:a16="http://schemas.microsoft.com/office/drawing/2014/main" id="{E40140EA-F603-B84B-6CB5-7A2EDFA18F91}"/>
              </a:ext>
            </a:extLst>
          </p:cNvPr>
          <p:cNvSpPr>
            <a:spLocks noChangeAspect="1" noChangeArrowheads="1"/>
          </p:cNvSpPr>
          <p:nvPr/>
        </p:nvSpPr>
        <p:spPr bwMode="auto">
          <a:xfrm>
            <a:off x="1886495"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7" name="Freeform 10">
            <a:extLst>
              <a:ext uri="{FF2B5EF4-FFF2-40B4-BE49-F238E27FC236}">
                <a16:creationId xmlns:a16="http://schemas.microsoft.com/office/drawing/2014/main" id="{2C4FF0DF-4980-AD84-644D-FC86DF205999}"/>
              </a:ext>
            </a:extLst>
          </p:cNvPr>
          <p:cNvSpPr>
            <a:spLocks noChangeAspect="1" noChangeArrowheads="1"/>
          </p:cNvSpPr>
          <p:nvPr/>
        </p:nvSpPr>
        <p:spPr bwMode="auto">
          <a:xfrm>
            <a:off x="3294470"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88" name="Freeform 10">
            <a:extLst>
              <a:ext uri="{FF2B5EF4-FFF2-40B4-BE49-F238E27FC236}">
                <a16:creationId xmlns:a16="http://schemas.microsoft.com/office/drawing/2014/main" id="{4E5A4C6B-8B83-F2B9-15B1-AADD489C9C2F}"/>
              </a:ext>
            </a:extLst>
          </p:cNvPr>
          <p:cNvSpPr>
            <a:spLocks noChangeAspect="1" noChangeArrowheads="1"/>
          </p:cNvSpPr>
          <p:nvPr/>
        </p:nvSpPr>
        <p:spPr bwMode="auto">
          <a:xfrm>
            <a:off x="4673893"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89" name="Freeform 10">
            <a:extLst>
              <a:ext uri="{FF2B5EF4-FFF2-40B4-BE49-F238E27FC236}">
                <a16:creationId xmlns:a16="http://schemas.microsoft.com/office/drawing/2014/main" id="{D49BB362-9941-3FEA-39D6-E4AB6A6DCCAC}"/>
              </a:ext>
            </a:extLst>
          </p:cNvPr>
          <p:cNvSpPr>
            <a:spLocks noChangeAspect="1" noChangeArrowheads="1"/>
          </p:cNvSpPr>
          <p:nvPr/>
        </p:nvSpPr>
        <p:spPr bwMode="auto">
          <a:xfrm>
            <a:off x="611042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0" name="Freeform 10">
            <a:extLst>
              <a:ext uri="{FF2B5EF4-FFF2-40B4-BE49-F238E27FC236}">
                <a16:creationId xmlns:a16="http://schemas.microsoft.com/office/drawing/2014/main" id="{51C68A7D-884E-1C61-7DD7-82885C3C8A5A}"/>
              </a:ext>
            </a:extLst>
          </p:cNvPr>
          <p:cNvSpPr>
            <a:spLocks noChangeAspect="1" noChangeArrowheads="1"/>
          </p:cNvSpPr>
          <p:nvPr/>
        </p:nvSpPr>
        <p:spPr bwMode="auto">
          <a:xfrm>
            <a:off x="329447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1" name="Freeform 10">
            <a:extLst>
              <a:ext uri="{FF2B5EF4-FFF2-40B4-BE49-F238E27FC236}">
                <a16:creationId xmlns:a16="http://schemas.microsoft.com/office/drawing/2014/main" id="{33F2E054-0924-E9F5-6B88-4BBAC6785D03}"/>
              </a:ext>
            </a:extLst>
          </p:cNvPr>
          <p:cNvSpPr>
            <a:spLocks noChangeAspect="1" noChangeArrowheads="1"/>
          </p:cNvSpPr>
          <p:nvPr/>
        </p:nvSpPr>
        <p:spPr bwMode="auto">
          <a:xfrm>
            <a:off x="3294470"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3" name="フリーフォーム 92">
            <a:extLst>
              <a:ext uri="{FF2B5EF4-FFF2-40B4-BE49-F238E27FC236}">
                <a16:creationId xmlns:a16="http://schemas.microsoft.com/office/drawing/2014/main" id="{803269D0-0F4F-7A91-0018-F99D7B08B88C}"/>
              </a:ext>
            </a:extLst>
          </p:cNvPr>
          <p:cNvSpPr/>
          <p:nvPr/>
        </p:nvSpPr>
        <p:spPr>
          <a:xfrm>
            <a:off x="5586625"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marL="0" marR="0" lvl="0" indent="0" algn="just"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just"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インタラクションのラフ案の入稿前審査</a:t>
            </a:r>
            <a:r>
              <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rPr>
              <a:t>/</a:t>
            </a: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アカウント連携</a:t>
            </a:r>
          </a:p>
        </p:txBody>
      </p:sp>
      <p:sp>
        <p:nvSpPr>
          <p:cNvPr id="94" name="円/楕円 93">
            <a:extLst>
              <a:ext uri="{FF2B5EF4-FFF2-40B4-BE49-F238E27FC236}">
                <a16:creationId xmlns:a16="http://schemas.microsoft.com/office/drawing/2014/main" id="{8E370FD4-4632-BC53-56A8-426766A062FB}"/>
              </a:ext>
            </a:extLst>
          </p:cNvPr>
          <p:cNvSpPr>
            <a:spLocks noChangeAspect="1"/>
          </p:cNvSpPr>
          <p:nvPr/>
        </p:nvSpPr>
        <p:spPr>
          <a:xfrm>
            <a:off x="5453629" y="1072688"/>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4</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grpSp>
        <p:nvGrpSpPr>
          <p:cNvPr id="95" name="Group 1">
            <a:extLst>
              <a:ext uri="{FF2B5EF4-FFF2-40B4-BE49-F238E27FC236}">
                <a16:creationId xmlns:a16="http://schemas.microsoft.com/office/drawing/2014/main" id="{82022DAF-6F61-44CD-81EA-39B6005A760B}"/>
              </a:ext>
            </a:extLst>
          </p:cNvPr>
          <p:cNvGrpSpPr>
            <a:grpSpLocks/>
          </p:cNvGrpSpPr>
          <p:nvPr/>
        </p:nvGrpSpPr>
        <p:grpSpPr bwMode="auto">
          <a:xfrm>
            <a:off x="6018623" y="1353463"/>
            <a:ext cx="359182" cy="219481"/>
            <a:chOff x="664" y="504"/>
            <a:chExt cx="485" cy="326"/>
          </a:xfrm>
          <a:solidFill>
            <a:srgbClr val="FFFFFF"/>
          </a:solidFill>
        </p:grpSpPr>
        <p:sp>
          <p:nvSpPr>
            <p:cNvPr id="96" name="Freeform 2">
              <a:extLst>
                <a:ext uri="{FF2B5EF4-FFF2-40B4-BE49-F238E27FC236}">
                  <a16:creationId xmlns:a16="http://schemas.microsoft.com/office/drawing/2014/main" id="{753E2F12-E3EC-EBEE-ED7C-6287DD80001A}"/>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7" name="Freeform 3">
              <a:extLst>
                <a:ext uri="{FF2B5EF4-FFF2-40B4-BE49-F238E27FC236}">
                  <a16:creationId xmlns:a16="http://schemas.microsoft.com/office/drawing/2014/main" id="{4AC6BA61-A269-8FCF-3ED8-F8D1550C5C04}"/>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8" name="Freeform 4">
              <a:extLst>
                <a:ext uri="{FF2B5EF4-FFF2-40B4-BE49-F238E27FC236}">
                  <a16:creationId xmlns:a16="http://schemas.microsoft.com/office/drawing/2014/main" id="{538A7EED-2BF5-C2D1-AAB5-F7DC3D1DF42A}"/>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9" name="Freeform 5">
              <a:extLst>
                <a:ext uri="{FF2B5EF4-FFF2-40B4-BE49-F238E27FC236}">
                  <a16:creationId xmlns:a16="http://schemas.microsoft.com/office/drawing/2014/main" id="{4AC331B8-92CE-BAFA-DA86-3F30E34BCD9E}"/>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grpSp>
      <p:sp>
        <p:nvSpPr>
          <p:cNvPr id="101" name="フリーフォーム 100">
            <a:extLst>
              <a:ext uri="{FF2B5EF4-FFF2-40B4-BE49-F238E27FC236}">
                <a16:creationId xmlns:a16="http://schemas.microsoft.com/office/drawing/2014/main" id="{A456E588-1AD4-318E-28FA-850DC88F2CC6}"/>
              </a:ext>
            </a:extLst>
          </p:cNvPr>
          <p:cNvSpPr/>
          <p:nvPr/>
        </p:nvSpPr>
        <p:spPr>
          <a:xfrm>
            <a:off x="9795134"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9002C"/>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1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1100" b="0"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100" b="0" i="0" u="none" strike="noStrike" kern="0" cap="none" spc="0" normalizeH="0" baseline="0" noProof="0">
                <a:ln>
                  <a:noFill/>
                </a:ln>
                <a:solidFill>
                  <a:srgbClr val="FFFFFF"/>
                </a:solidFill>
                <a:effectLst/>
                <a:uLnTx/>
                <a:uFillTx/>
                <a:latin typeface="メイリオ"/>
                <a:ea typeface="メイリオ"/>
                <a:cs typeface="+mn-cs"/>
              </a:rPr>
              <a:t>広告管理ツールから誘導広告の入稿</a:t>
            </a:r>
          </a:p>
        </p:txBody>
      </p:sp>
      <p:sp>
        <p:nvSpPr>
          <p:cNvPr id="102" name="円/楕円 101">
            <a:extLst>
              <a:ext uri="{FF2B5EF4-FFF2-40B4-BE49-F238E27FC236}">
                <a16:creationId xmlns:a16="http://schemas.microsoft.com/office/drawing/2014/main" id="{67FC67CE-F1A3-3336-8F70-8665B98C0F70}"/>
              </a:ext>
            </a:extLst>
          </p:cNvPr>
          <p:cNvSpPr>
            <a:spLocks noChangeAspect="1"/>
          </p:cNvSpPr>
          <p:nvPr/>
        </p:nvSpPr>
        <p:spPr>
          <a:xfrm>
            <a:off x="9662138" y="1072688"/>
            <a:ext cx="432000" cy="432000"/>
          </a:xfrm>
          <a:prstGeom prst="ellipse">
            <a:avLst/>
          </a:prstGeom>
          <a:solidFill>
            <a:srgbClr val="C9002C"/>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7</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3" name="Freeform 42">
            <a:extLst>
              <a:ext uri="{FF2B5EF4-FFF2-40B4-BE49-F238E27FC236}">
                <a16:creationId xmlns:a16="http://schemas.microsoft.com/office/drawing/2014/main" id="{1E60F098-2BA4-FAC1-B482-11C49BEDA155}"/>
              </a:ext>
            </a:extLst>
          </p:cNvPr>
          <p:cNvSpPr>
            <a:spLocks noChangeArrowheads="1"/>
          </p:cNvSpPr>
          <p:nvPr/>
        </p:nvSpPr>
        <p:spPr bwMode="auto">
          <a:xfrm>
            <a:off x="10248862" y="1332036"/>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05" name="フリーフォーム 104">
            <a:extLst>
              <a:ext uri="{FF2B5EF4-FFF2-40B4-BE49-F238E27FC236}">
                <a16:creationId xmlns:a16="http://schemas.microsoft.com/office/drawing/2014/main" id="{67B4FA46-AA49-89D4-11C8-1BBAB162FA82}"/>
              </a:ext>
            </a:extLst>
          </p:cNvPr>
          <p:cNvSpPr/>
          <p:nvPr/>
        </p:nvSpPr>
        <p:spPr>
          <a:xfrm>
            <a:off x="4183789"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defTabSz="444500" eaLnBrk="1" fontAlgn="auto" latinLnBrk="0" hangingPunct="1">
              <a:lnSpc>
                <a:spcPct val="120000"/>
              </a:lnSpc>
              <a:spcBef>
                <a:spcPct val="0"/>
              </a:spcBef>
              <a:spcAft>
                <a:spcPts val="0"/>
              </a:spcAft>
              <a:buClrTx/>
              <a:buSzTx/>
              <a:buFontTx/>
              <a:buNone/>
              <a:tabLst/>
              <a:defRPr/>
            </a:pPr>
            <a:r>
              <a:rPr kumimoji="0" lang="ja-JP" altLang="en-US" sz="9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900" b="0"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defTabSz="444500" eaLnBrk="1" fontAlgn="auto" latinLnBrk="0" hangingPunct="1">
              <a:lnSpc>
                <a:spcPct val="120000"/>
              </a:lnSpc>
              <a:spcBef>
                <a:spcPct val="0"/>
              </a:spcBef>
              <a:spcAft>
                <a:spcPts val="0"/>
              </a:spcAft>
              <a:buClrTx/>
              <a:buSzTx/>
              <a:buFontTx/>
              <a:buNone/>
              <a:tabLst/>
              <a:defRPr/>
            </a:pPr>
            <a:r>
              <a:rPr kumimoji="0" lang="ja-JP" altLang="en-US" sz="900" b="0" i="0" u="none" strike="noStrike" kern="0" cap="none" spc="0" normalizeH="0" baseline="0" noProof="0">
                <a:ln>
                  <a:noFill/>
                </a:ln>
                <a:solidFill>
                  <a:srgbClr val="FFFFFF"/>
                </a:solidFill>
                <a:effectLst/>
                <a:uLnTx/>
                <a:uFillTx/>
                <a:latin typeface="メイリオ"/>
                <a:ea typeface="メイリオ"/>
                <a:cs typeface="+mn-cs"/>
              </a:rPr>
              <a:t>・誘導広告の予約</a:t>
            </a:r>
          </a:p>
          <a:p>
            <a:pPr marL="0" marR="0" lvl="0" indent="0" defTabSz="444500" eaLnBrk="1" fontAlgn="auto" latinLnBrk="0" hangingPunct="1">
              <a:lnSpc>
                <a:spcPct val="120000"/>
              </a:lnSpc>
              <a:spcBef>
                <a:spcPct val="0"/>
              </a:spcBef>
              <a:spcAft>
                <a:spcPts val="0"/>
              </a:spcAft>
              <a:buClrTx/>
              <a:buSzTx/>
              <a:buFontTx/>
              <a:buNone/>
              <a:tabLst/>
              <a:defRPr/>
            </a:pPr>
            <a:r>
              <a:rPr kumimoji="0" lang="ja-JP" altLang="en-US" sz="900" b="0" i="0" u="none" strike="noStrike" kern="0" cap="none" spc="0" normalizeH="0" baseline="0" noProof="0">
                <a:ln>
                  <a:noFill/>
                </a:ln>
                <a:solidFill>
                  <a:srgbClr val="FFFFFF"/>
                </a:solidFill>
                <a:effectLst/>
                <a:uLnTx/>
                <a:uFillTx/>
                <a:latin typeface="メイリオ"/>
                <a:ea typeface="メイリオ"/>
                <a:cs typeface="+mn-cs"/>
              </a:rPr>
              <a:t>・制作費の申し込み</a:t>
            </a:r>
          </a:p>
          <a:p>
            <a:pPr marL="0" marR="0" lvl="0" indent="0" defTabSz="444500" eaLnBrk="1" fontAlgn="auto" latinLnBrk="0" hangingPunct="1">
              <a:lnSpc>
                <a:spcPct val="120000"/>
              </a:lnSpc>
              <a:spcBef>
                <a:spcPct val="0"/>
              </a:spcBef>
              <a:spcAft>
                <a:spcPts val="0"/>
              </a:spcAft>
              <a:buClrTx/>
              <a:buSzTx/>
              <a:buFontTx/>
              <a:buNone/>
              <a:tabLst/>
              <a:defRPr/>
            </a:pPr>
            <a:r>
              <a:rPr kumimoji="0" lang="ja-JP" altLang="en-US" sz="900" b="0" i="0" u="none" strike="noStrike" kern="0" cap="none" spc="0" normalizeH="0" baseline="0" noProof="0">
                <a:ln>
                  <a:noFill/>
                </a:ln>
                <a:solidFill>
                  <a:srgbClr val="FFFFFF"/>
                </a:solidFill>
                <a:effectLst/>
                <a:uLnTx/>
                <a:uFillTx/>
                <a:latin typeface="メイリオ"/>
                <a:ea typeface="メイリオ"/>
                <a:cs typeface="+mn-cs"/>
              </a:rPr>
              <a:t>（制作費無料の場合も申し込みが必要）</a:t>
            </a:r>
          </a:p>
        </p:txBody>
      </p:sp>
      <p:sp>
        <p:nvSpPr>
          <p:cNvPr id="106" name="円/楕円 105">
            <a:extLst>
              <a:ext uri="{FF2B5EF4-FFF2-40B4-BE49-F238E27FC236}">
                <a16:creationId xmlns:a16="http://schemas.microsoft.com/office/drawing/2014/main" id="{9B0320D8-1A5B-CE20-BD94-8FF4E7DD69F8}"/>
              </a:ext>
            </a:extLst>
          </p:cNvPr>
          <p:cNvSpPr>
            <a:spLocks noChangeAspect="1"/>
          </p:cNvSpPr>
          <p:nvPr/>
        </p:nvSpPr>
        <p:spPr>
          <a:xfrm>
            <a:off x="4050793" y="1072688"/>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3</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07" name="グラフィックス 106" descr="クリップボード 単色塗りつぶし">
            <a:extLst>
              <a:ext uri="{FF2B5EF4-FFF2-40B4-BE49-F238E27FC236}">
                <a16:creationId xmlns:a16="http://schemas.microsoft.com/office/drawing/2014/main" id="{51FACE4B-82DB-9244-D196-88135C4BD33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13928" y="1269550"/>
            <a:ext cx="360000" cy="360000"/>
          </a:xfrm>
          <a:prstGeom prst="rect">
            <a:avLst/>
          </a:prstGeom>
        </p:spPr>
      </p:pic>
      <p:sp>
        <p:nvSpPr>
          <p:cNvPr id="109" name="フリーフォーム 108">
            <a:extLst>
              <a:ext uri="{FF2B5EF4-FFF2-40B4-BE49-F238E27FC236}">
                <a16:creationId xmlns:a16="http://schemas.microsoft.com/office/drawing/2014/main" id="{A7528EBD-5CF2-7D12-E8B1-40EDEBC780B1}"/>
              </a:ext>
            </a:extLst>
          </p:cNvPr>
          <p:cNvSpPr/>
          <p:nvPr/>
        </p:nvSpPr>
        <p:spPr>
          <a:xfrm>
            <a:off x="278095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　</a:t>
            </a:r>
            <a:endParaRPr kumimoji="0" lang="en-US" altLang="ja-JP" sz="1200" b="0" i="0" u="none" strike="noStrike" kern="0" cap="none" spc="0" normalizeH="0" baseline="0" noProof="0" dirty="0">
              <a:ln>
                <a:noFill/>
              </a:ln>
              <a:solidFill>
                <a:srgbClr val="000000"/>
              </a:solidFill>
              <a:effectLst/>
              <a:uLnTx/>
              <a:uFillTx/>
              <a:latin typeface="メイリオ"/>
              <a:ea typeface="メイリオ"/>
              <a:cs typeface="+mn-cs"/>
            </a:endParaRPr>
          </a:p>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オリエンテーション</a:t>
            </a:r>
          </a:p>
        </p:txBody>
      </p:sp>
      <p:sp>
        <p:nvSpPr>
          <p:cNvPr id="110" name="円/楕円 109">
            <a:extLst>
              <a:ext uri="{FF2B5EF4-FFF2-40B4-BE49-F238E27FC236}">
                <a16:creationId xmlns:a16="http://schemas.microsoft.com/office/drawing/2014/main" id="{BED4D5E9-858A-F92E-BFD3-1266354A8020}"/>
              </a:ext>
            </a:extLst>
          </p:cNvPr>
          <p:cNvSpPr>
            <a:spLocks noChangeAspect="1"/>
          </p:cNvSpPr>
          <p:nvPr/>
        </p:nvSpPr>
        <p:spPr>
          <a:xfrm>
            <a:off x="2647957" y="1072688"/>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2</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11" name="グラフィックス 110" descr="ユーザー 単色塗りつぶし">
            <a:extLst>
              <a:ext uri="{FF2B5EF4-FFF2-40B4-BE49-F238E27FC236}">
                <a16:creationId xmlns:a16="http://schemas.microsoft.com/office/drawing/2014/main" id="{C369E6DF-4994-9B31-52E5-5F0ABC44407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65853" y="1269550"/>
            <a:ext cx="415499" cy="415499"/>
          </a:xfrm>
          <a:prstGeom prst="rect">
            <a:avLst/>
          </a:prstGeom>
        </p:spPr>
      </p:pic>
      <p:sp>
        <p:nvSpPr>
          <p:cNvPr id="113" name="フリーフォーム 112">
            <a:extLst>
              <a:ext uri="{FF2B5EF4-FFF2-40B4-BE49-F238E27FC236}">
                <a16:creationId xmlns:a16="http://schemas.microsoft.com/office/drawing/2014/main" id="{722BAAF0-F7CF-3F20-46D6-FB6E6EDCAAB9}"/>
              </a:ext>
            </a:extLst>
          </p:cNvPr>
          <p:cNvSpPr/>
          <p:nvPr/>
        </p:nvSpPr>
        <p:spPr>
          <a:xfrm>
            <a:off x="137811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　</a:t>
            </a:r>
            <a:endParaRPr kumimoji="0" lang="en-US" altLang="ja-JP" sz="1200" b="0" i="0" u="none" strike="noStrike" kern="0" cap="none" spc="0" normalizeH="0" baseline="0" noProof="0" dirty="0">
              <a:ln>
                <a:noFill/>
              </a:ln>
              <a:solidFill>
                <a:srgbClr val="000000"/>
              </a:solidFill>
              <a:effectLst/>
              <a:uLnTx/>
              <a:uFillTx/>
              <a:latin typeface="メイリオ"/>
              <a:ea typeface="メイリオ"/>
              <a:cs typeface="+mn-cs"/>
            </a:endParaRPr>
          </a:p>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事前提案</a:t>
            </a:r>
            <a:b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b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可否</a:t>
            </a:r>
          </a:p>
        </p:txBody>
      </p:sp>
      <p:sp>
        <p:nvSpPr>
          <p:cNvPr id="114" name="円/楕円 113">
            <a:extLst>
              <a:ext uri="{FF2B5EF4-FFF2-40B4-BE49-F238E27FC236}">
                <a16:creationId xmlns:a16="http://schemas.microsoft.com/office/drawing/2014/main" id="{43D0A693-5BDD-6EF5-02CB-DF006E581A26}"/>
              </a:ext>
            </a:extLst>
          </p:cNvPr>
          <p:cNvSpPr>
            <a:spLocks noChangeAspect="1"/>
          </p:cNvSpPr>
          <p:nvPr/>
        </p:nvSpPr>
        <p:spPr>
          <a:xfrm>
            <a:off x="1245121" y="1072688"/>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a:ea typeface="メイリオ"/>
                <a:cs typeface="+mn-cs"/>
              </a:rPr>
              <a:t>1</a:t>
            </a:r>
            <a:endParaRPr kumimoji="0" lang="ja-JP" altLang="en-US" sz="1200" b="1"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115" name="グラフィックス 114" descr="チャット 単色塗りつぶし">
            <a:extLst>
              <a:ext uri="{FF2B5EF4-FFF2-40B4-BE49-F238E27FC236}">
                <a16:creationId xmlns:a16="http://schemas.microsoft.com/office/drawing/2014/main" id="{2B120559-1FDD-DB27-04B6-0C23955A08E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30221" y="1269079"/>
            <a:ext cx="468000" cy="468000"/>
          </a:xfrm>
          <a:prstGeom prst="rect">
            <a:avLst/>
          </a:prstGeom>
        </p:spPr>
      </p:pic>
      <p:sp>
        <p:nvSpPr>
          <p:cNvPr id="117" name="フリーフォーム 116">
            <a:extLst>
              <a:ext uri="{FF2B5EF4-FFF2-40B4-BE49-F238E27FC236}">
                <a16:creationId xmlns:a16="http://schemas.microsoft.com/office/drawing/2014/main" id="{855F2977-BA62-18C8-BB6F-9B6DC37F9F48}"/>
              </a:ext>
            </a:extLst>
          </p:cNvPr>
          <p:cNvSpPr/>
          <p:nvPr/>
        </p:nvSpPr>
        <p:spPr>
          <a:xfrm>
            <a:off x="6989461"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791A4"/>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endParaRP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インタラクショ</a:t>
            </a:r>
            <a:br>
              <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rPr>
            </a:b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ン案確定</a:t>
            </a: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インタラクション確定</a:t>
            </a:r>
          </a:p>
        </p:txBody>
      </p:sp>
      <p:sp>
        <p:nvSpPr>
          <p:cNvPr id="118" name="円/楕円 117">
            <a:extLst>
              <a:ext uri="{FF2B5EF4-FFF2-40B4-BE49-F238E27FC236}">
                <a16:creationId xmlns:a16="http://schemas.microsoft.com/office/drawing/2014/main" id="{B11070E0-C49F-E0E3-04C8-E42403D7339C}"/>
              </a:ext>
            </a:extLst>
          </p:cNvPr>
          <p:cNvSpPr>
            <a:spLocks noChangeAspect="1"/>
          </p:cNvSpPr>
          <p:nvPr/>
        </p:nvSpPr>
        <p:spPr>
          <a:xfrm>
            <a:off x="6856465" y="1072688"/>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5</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19" name="グラフィックス 118" descr="チェックマークを付けたチェック ボックス 単色塗りつぶし">
            <a:extLst>
              <a:ext uri="{FF2B5EF4-FFF2-40B4-BE49-F238E27FC236}">
                <a16:creationId xmlns:a16="http://schemas.microsoft.com/office/drawing/2014/main" id="{4A967F45-F407-499B-6FD9-57A63B143E0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363295" y="1241753"/>
            <a:ext cx="432000" cy="432000"/>
          </a:xfrm>
          <a:prstGeom prst="rect">
            <a:avLst/>
          </a:prstGeom>
        </p:spPr>
      </p:pic>
      <p:sp>
        <p:nvSpPr>
          <p:cNvPr id="121" name="フリーフォーム 120">
            <a:extLst>
              <a:ext uri="{FF2B5EF4-FFF2-40B4-BE49-F238E27FC236}">
                <a16:creationId xmlns:a16="http://schemas.microsoft.com/office/drawing/2014/main" id="{AFFB3E28-E252-D09E-A83B-76F3E5D1F195}"/>
              </a:ext>
            </a:extLst>
          </p:cNvPr>
          <p:cNvSpPr/>
          <p:nvPr/>
        </p:nvSpPr>
        <p:spPr>
          <a:xfrm>
            <a:off x="839229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D8607A"/>
          </a:solidFill>
          <a:ln w="25400" cap="flat" cmpd="sng" algn="ctr">
            <a:noFill/>
            <a:prstDash val="solid"/>
          </a:ln>
          <a:effectLst/>
        </p:spPr>
        <p:txBody>
          <a:bodyPr spcFirstLastPara="0" vert="horz" wrap="square" lIns="144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1200" b="0" i="0" u="none" strike="noStrike" kern="0" cap="none" spc="0" normalizeH="0" baseline="0" noProof="0" dirty="0">
              <a:ln>
                <a:noFill/>
              </a:ln>
              <a:solidFill>
                <a:srgbClr val="FFFFFF"/>
              </a:solidFill>
              <a:effectLst/>
              <a:uLnTx/>
              <a:uFillTx/>
              <a:latin typeface="メイリオ"/>
              <a:ea typeface="メイリオ"/>
              <a:cs typeface="+mn-cs"/>
            </a:endParaRP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テストアップ</a:t>
            </a: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公開準備</a:t>
            </a:r>
          </a:p>
        </p:txBody>
      </p:sp>
      <p:sp>
        <p:nvSpPr>
          <p:cNvPr id="122" name="円/楕円 121">
            <a:extLst>
              <a:ext uri="{FF2B5EF4-FFF2-40B4-BE49-F238E27FC236}">
                <a16:creationId xmlns:a16="http://schemas.microsoft.com/office/drawing/2014/main" id="{052005BF-638D-266B-BAE3-E07C7583827B}"/>
              </a:ext>
            </a:extLst>
          </p:cNvPr>
          <p:cNvSpPr>
            <a:spLocks noChangeAspect="1"/>
          </p:cNvSpPr>
          <p:nvPr/>
        </p:nvSpPr>
        <p:spPr>
          <a:xfrm>
            <a:off x="8259301" y="1072688"/>
            <a:ext cx="432000" cy="432000"/>
          </a:xfrm>
          <a:prstGeom prst="ellipse">
            <a:avLst/>
          </a:prstGeom>
          <a:solidFill>
            <a:srgbClr val="D8607A"/>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6</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23" name="グラフィックス 122" descr="プレゼンテーション (チェックリスト) 単色塗りつぶし">
            <a:extLst>
              <a:ext uri="{FF2B5EF4-FFF2-40B4-BE49-F238E27FC236}">
                <a16:creationId xmlns:a16="http://schemas.microsoft.com/office/drawing/2014/main" id="{2702F5D3-5512-C472-9BDF-4EB7E823C05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761077" y="1248960"/>
            <a:ext cx="468000" cy="468000"/>
          </a:xfrm>
          <a:prstGeom prst="rect">
            <a:avLst/>
          </a:prstGeom>
        </p:spPr>
      </p:pic>
      <p:sp>
        <p:nvSpPr>
          <p:cNvPr id="124" name="直角三角形 123">
            <a:extLst>
              <a:ext uri="{FF2B5EF4-FFF2-40B4-BE49-F238E27FC236}">
                <a16:creationId xmlns:a16="http://schemas.microsoft.com/office/drawing/2014/main" id="{ADDC7C5C-6AFC-9CE3-4417-E2C3D8FAF5E2}"/>
              </a:ext>
            </a:extLst>
          </p:cNvPr>
          <p:cNvSpPr/>
          <p:nvPr/>
        </p:nvSpPr>
        <p:spPr>
          <a:xfrm rot="13500000">
            <a:off x="2532490" y="1836436"/>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5" name="直角三角形 124">
            <a:extLst>
              <a:ext uri="{FF2B5EF4-FFF2-40B4-BE49-F238E27FC236}">
                <a16:creationId xmlns:a16="http://schemas.microsoft.com/office/drawing/2014/main" id="{988FB42A-2B81-B1CB-F25F-D7B560186E92}"/>
              </a:ext>
            </a:extLst>
          </p:cNvPr>
          <p:cNvSpPr/>
          <p:nvPr/>
        </p:nvSpPr>
        <p:spPr>
          <a:xfrm rot="13500000">
            <a:off x="3932897" y="1836437"/>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6" name="直角三角形 125">
            <a:extLst>
              <a:ext uri="{FF2B5EF4-FFF2-40B4-BE49-F238E27FC236}">
                <a16:creationId xmlns:a16="http://schemas.microsoft.com/office/drawing/2014/main" id="{0211F20F-08C1-417F-DC08-C496F9ED0954}"/>
              </a:ext>
            </a:extLst>
          </p:cNvPr>
          <p:cNvSpPr/>
          <p:nvPr/>
        </p:nvSpPr>
        <p:spPr>
          <a:xfrm rot="13500000">
            <a:off x="5333304" y="1836438"/>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7" name="直角三角形 126">
            <a:extLst>
              <a:ext uri="{FF2B5EF4-FFF2-40B4-BE49-F238E27FC236}">
                <a16:creationId xmlns:a16="http://schemas.microsoft.com/office/drawing/2014/main" id="{145134B4-F127-BBE5-9AA7-32843B163487}"/>
              </a:ext>
            </a:extLst>
          </p:cNvPr>
          <p:cNvSpPr/>
          <p:nvPr/>
        </p:nvSpPr>
        <p:spPr>
          <a:xfrm rot="13500000">
            <a:off x="6733711"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8" name="直角三角形 127">
            <a:extLst>
              <a:ext uri="{FF2B5EF4-FFF2-40B4-BE49-F238E27FC236}">
                <a16:creationId xmlns:a16="http://schemas.microsoft.com/office/drawing/2014/main" id="{B6843FD3-5C61-7191-489E-9E5588B37156}"/>
              </a:ext>
            </a:extLst>
          </p:cNvPr>
          <p:cNvSpPr/>
          <p:nvPr/>
        </p:nvSpPr>
        <p:spPr>
          <a:xfrm rot="13500000">
            <a:off x="8134118"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9" name="直角三角形 128">
            <a:extLst>
              <a:ext uri="{FF2B5EF4-FFF2-40B4-BE49-F238E27FC236}">
                <a16:creationId xmlns:a16="http://schemas.microsoft.com/office/drawing/2014/main" id="{249C957D-587D-CB37-2E56-EBB7B745C6DE}"/>
              </a:ext>
            </a:extLst>
          </p:cNvPr>
          <p:cNvSpPr/>
          <p:nvPr/>
        </p:nvSpPr>
        <p:spPr>
          <a:xfrm rot="13500000">
            <a:off x="9534525"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30" name="直角三角形 129">
            <a:extLst>
              <a:ext uri="{FF2B5EF4-FFF2-40B4-BE49-F238E27FC236}">
                <a16:creationId xmlns:a16="http://schemas.microsoft.com/office/drawing/2014/main" id="{33924D41-F4E1-1B40-4CB9-8A3E8061BBF2}"/>
              </a:ext>
            </a:extLst>
          </p:cNvPr>
          <p:cNvSpPr/>
          <p:nvPr/>
        </p:nvSpPr>
        <p:spPr>
          <a:xfrm rot="13500000">
            <a:off x="10934930"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31" name="Freeform 10">
            <a:extLst>
              <a:ext uri="{FF2B5EF4-FFF2-40B4-BE49-F238E27FC236}">
                <a16:creationId xmlns:a16="http://schemas.microsoft.com/office/drawing/2014/main" id="{65AEEAA3-A68F-2762-5A70-13D7E9B4EC89}"/>
              </a:ext>
            </a:extLst>
          </p:cNvPr>
          <p:cNvSpPr>
            <a:spLocks noChangeAspect="1" noChangeArrowheads="1"/>
          </p:cNvSpPr>
          <p:nvPr/>
        </p:nvSpPr>
        <p:spPr bwMode="auto">
          <a:xfrm>
            <a:off x="7489843"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2" name="Freeform 10">
            <a:extLst>
              <a:ext uri="{FF2B5EF4-FFF2-40B4-BE49-F238E27FC236}">
                <a16:creationId xmlns:a16="http://schemas.microsoft.com/office/drawing/2014/main" id="{B931321D-361A-EB6C-F84F-D9842193FC49}"/>
              </a:ext>
            </a:extLst>
          </p:cNvPr>
          <p:cNvSpPr>
            <a:spLocks noChangeAspect="1" noChangeArrowheads="1"/>
          </p:cNvSpPr>
          <p:nvPr/>
        </p:nvSpPr>
        <p:spPr bwMode="auto">
          <a:xfrm>
            <a:off x="7489843"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3" name="Freeform 10">
            <a:extLst>
              <a:ext uri="{FF2B5EF4-FFF2-40B4-BE49-F238E27FC236}">
                <a16:creationId xmlns:a16="http://schemas.microsoft.com/office/drawing/2014/main" id="{38A2F60E-C4A6-F4EB-D7B6-C4BF0D2C1C4E}"/>
              </a:ext>
            </a:extLst>
          </p:cNvPr>
          <p:cNvSpPr>
            <a:spLocks noChangeAspect="1" noChangeArrowheads="1"/>
          </p:cNvSpPr>
          <p:nvPr/>
        </p:nvSpPr>
        <p:spPr bwMode="auto">
          <a:xfrm>
            <a:off x="7489843"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4" name="Freeform 10">
            <a:extLst>
              <a:ext uri="{FF2B5EF4-FFF2-40B4-BE49-F238E27FC236}">
                <a16:creationId xmlns:a16="http://schemas.microsoft.com/office/drawing/2014/main" id="{E4303835-8504-767B-C369-0B5CF0697140}"/>
              </a:ext>
            </a:extLst>
          </p:cNvPr>
          <p:cNvSpPr>
            <a:spLocks noChangeAspect="1" noChangeArrowheads="1"/>
          </p:cNvSpPr>
          <p:nvPr/>
        </p:nvSpPr>
        <p:spPr bwMode="auto">
          <a:xfrm>
            <a:off x="8923091"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5" name="Freeform 10">
            <a:extLst>
              <a:ext uri="{FF2B5EF4-FFF2-40B4-BE49-F238E27FC236}">
                <a16:creationId xmlns:a16="http://schemas.microsoft.com/office/drawing/2014/main" id="{F30CA471-13F4-3576-3297-FBDF248688D9}"/>
              </a:ext>
            </a:extLst>
          </p:cNvPr>
          <p:cNvSpPr>
            <a:spLocks noChangeAspect="1" noChangeArrowheads="1"/>
          </p:cNvSpPr>
          <p:nvPr/>
        </p:nvSpPr>
        <p:spPr bwMode="auto">
          <a:xfrm>
            <a:off x="8923091"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6" name="Freeform 10">
            <a:extLst>
              <a:ext uri="{FF2B5EF4-FFF2-40B4-BE49-F238E27FC236}">
                <a16:creationId xmlns:a16="http://schemas.microsoft.com/office/drawing/2014/main" id="{BBF03422-B501-B728-97F4-0553A4980EF8}"/>
              </a:ext>
            </a:extLst>
          </p:cNvPr>
          <p:cNvSpPr>
            <a:spLocks noChangeAspect="1" noChangeArrowheads="1"/>
          </p:cNvSpPr>
          <p:nvPr/>
        </p:nvSpPr>
        <p:spPr bwMode="auto">
          <a:xfrm>
            <a:off x="8923091"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7" name="Freeform 10">
            <a:extLst>
              <a:ext uri="{FF2B5EF4-FFF2-40B4-BE49-F238E27FC236}">
                <a16:creationId xmlns:a16="http://schemas.microsoft.com/office/drawing/2014/main" id="{A1F3BD35-E597-3C4C-B89F-80F5E0A52D38}"/>
              </a:ext>
            </a:extLst>
          </p:cNvPr>
          <p:cNvSpPr>
            <a:spLocks noChangeAspect="1" noChangeArrowheads="1"/>
          </p:cNvSpPr>
          <p:nvPr/>
        </p:nvSpPr>
        <p:spPr bwMode="auto">
          <a:xfrm>
            <a:off x="10302218"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8" name="テキスト ボックス 137">
            <a:extLst>
              <a:ext uri="{FF2B5EF4-FFF2-40B4-BE49-F238E27FC236}">
                <a16:creationId xmlns:a16="http://schemas.microsoft.com/office/drawing/2014/main" id="{FE1C0D92-D760-7308-46F2-EEFDB9BB5572}"/>
              </a:ext>
            </a:extLst>
          </p:cNvPr>
          <p:cNvSpPr txBox="1"/>
          <p:nvPr/>
        </p:nvSpPr>
        <p:spPr>
          <a:xfrm>
            <a:off x="1361796"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代理店様</a:t>
            </a:r>
            <a:r>
              <a:rPr kumimoji="0" lang="ja-JP" altLang="en-US" sz="1000" b="0" i="0" u="none" strike="noStrike" kern="0" cap="none" spc="0" normalizeH="0" baseline="0" noProof="0">
                <a:ln>
                  <a:noFill/>
                </a:ln>
                <a:solidFill>
                  <a:schemeClr val="accent3"/>
                </a:solidFill>
                <a:effectLst/>
                <a:uLnTx/>
                <a:uFillTx/>
                <a:latin typeface="メイリオ"/>
              </a:rPr>
              <a:t>から</a:t>
            </a:r>
            <a:br>
              <a:rPr kumimoji="0" lang="en-US" altLang="ja-JP" sz="1000" b="0" i="0" u="none" strike="noStrike" kern="0" cap="none" spc="0" normalizeH="0" baseline="0" noProof="0" dirty="0">
                <a:ln>
                  <a:noFill/>
                </a:ln>
                <a:solidFill>
                  <a:schemeClr val="accent3"/>
                </a:solidFill>
                <a:effectLst/>
                <a:uLnTx/>
                <a:uFillTx/>
                <a:latin typeface="メイリオ"/>
              </a:rPr>
            </a:br>
            <a:r>
              <a:rPr kumimoji="0" lang="ja-JP" altLang="en-US" sz="1000" b="0" i="0" u="none" strike="noStrike" kern="0" cap="none" spc="0" normalizeH="0" baseline="0" noProof="0">
                <a:ln>
                  <a:noFill/>
                </a:ln>
                <a:solidFill>
                  <a:schemeClr val="accent3"/>
                </a:solidFill>
                <a:effectLst/>
                <a:uLnTx/>
                <a:uFillTx/>
                <a:latin typeface="メイリオ"/>
              </a:rPr>
              <a:t>メール</a:t>
            </a:r>
            <a:r>
              <a:rPr kumimoji="0" lang="ja-JP" altLang="en-US" sz="1000" b="0" i="0" u="none" strike="noStrike" kern="0" cap="none" spc="0" normalizeH="0" baseline="0" noProof="0" dirty="0">
                <a:ln>
                  <a:noFill/>
                </a:ln>
                <a:solidFill>
                  <a:schemeClr val="accent3"/>
                </a:solidFill>
                <a:effectLst/>
                <a:uLnTx/>
                <a:uFillTx/>
                <a:latin typeface="メイリオ"/>
              </a:rPr>
              <a:t>にてヤフー営業に</a:t>
            </a:r>
            <a:r>
              <a:rPr kumimoji="0" lang="ja-JP" altLang="en-US" sz="1000" b="0" i="0" u="none" strike="noStrike" kern="0" cap="none" spc="0" normalizeH="0" baseline="0" noProof="0">
                <a:ln>
                  <a:noFill/>
                </a:ln>
                <a:solidFill>
                  <a:schemeClr val="accent3"/>
                </a:solidFill>
                <a:effectLst/>
                <a:uLnTx/>
                <a:uFillTx/>
                <a:latin typeface="メイリオ"/>
              </a:rPr>
              <a:t>連絡。</a:t>
            </a:r>
            <a:endParaRPr kumimoji="0" lang="en-US" altLang="ja-JP" sz="10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ヤフー</a:t>
            </a:r>
            <a:r>
              <a:rPr kumimoji="0" lang="ja-JP" altLang="en-US" sz="1000" b="1" i="0" u="none" strike="noStrike" kern="0" cap="none" spc="0" normalizeH="0" baseline="0" noProof="0" dirty="0">
                <a:ln>
                  <a:noFill/>
                </a:ln>
                <a:solidFill>
                  <a:schemeClr val="accent3"/>
                </a:solidFill>
                <a:effectLst/>
                <a:uLnTx/>
                <a:uFillTx/>
                <a:latin typeface="メイリオ"/>
              </a:rPr>
              <a:t>営業</a:t>
            </a:r>
            <a:r>
              <a:rPr kumimoji="0" lang="ja-JP" altLang="en-US" sz="1000" b="0" i="0" u="none" strike="noStrike" kern="0" cap="none" spc="0" normalizeH="0" baseline="0" noProof="0" dirty="0">
                <a:ln>
                  <a:noFill/>
                </a:ln>
                <a:solidFill>
                  <a:schemeClr val="accent3"/>
                </a:solidFill>
                <a:effectLst/>
                <a:uLnTx/>
                <a:uFillTx/>
                <a:latin typeface="メイリオ"/>
              </a:rPr>
              <a:t>は社内にて</a:t>
            </a:r>
            <a:r>
              <a:rPr kumimoji="0" lang="ja-JP" altLang="en-US" sz="1000" b="0" i="0" u="none" strike="noStrike" kern="0" cap="none" spc="0" normalizeH="0" baseline="0" noProof="0">
                <a:ln>
                  <a:noFill/>
                </a:ln>
                <a:solidFill>
                  <a:schemeClr val="accent3"/>
                </a:solidFill>
                <a:effectLst/>
                <a:uLnTx/>
                <a:uFillTx/>
                <a:latin typeface="メイリオ"/>
              </a:rPr>
              <a:t>申請。</a:t>
            </a:r>
            <a:endParaRPr kumimoji="0" lang="en-US" altLang="ja-JP" sz="10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ヤフー</a:t>
            </a:r>
            <a:r>
              <a:rPr kumimoji="0" lang="ja-JP" altLang="en-US" sz="1000" b="1" i="0" u="none" strike="noStrike" kern="0" cap="none" spc="0" normalizeH="0" baseline="0" noProof="0" dirty="0">
                <a:ln>
                  <a:noFill/>
                </a:ln>
                <a:solidFill>
                  <a:schemeClr val="accent3"/>
                </a:solidFill>
                <a:effectLst/>
                <a:uLnTx/>
                <a:uFillTx/>
                <a:latin typeface="メイリオ"/>
              </a:rPr>
              <a:t>制作</a:t>
            </a:r>
            <a:r>
              <a:rPr kumimoji="0" lang="ja-JP" altLang="en-US" sz="1000" b="0" i="0" u="none" strike="noStrike" kern="0" cap="none" spc="0" normalizeH="0" baseline="0" noProof="0" dirty="0">
                <a:ln>
                  <a:noFill/>
                </a:ln>
                <a:solidFill>
                  <a:schemeClr val="accent3"/>
                </a:solidFill>
                <a:effectLst/>
                <a:uLnTx/>
                <a:uFillTx/>
                <a:latin typeface="メイリオ"/>
              </a:rPr>
              <a:t>から</a:t>
            </a:r>
            <a:r>
              <a:rPr kumimoji="0" lang="ja-JP" altLang="en-US" sz="1000" b="1" i="0" u="none" strike="noStrike" kern="0" cap="none" spc="0" normalizeH="0" baseline="0" noProof="0" dirty="0">
                <a:ln>
                  <a:noFill/>
                </a:ln>
                <a:solidFill>
                  <a:schemeClr val="accent3"/>
                </a:solidFill>
                <a:effectLst/>
                <a:uLnTx/>
                <a:uFillTx/>
                <a:latin typeface="メイリオ"/>
              </a:rPr>
              <a:t>営業</a:t>
            </a:r>
            <a:r>
              <a:rPr kumimoji="0" lang="ja-JP" altLang="en-US" sz="1000" b="0" i="0" u="none" strike="noStrike" kern="0" cap="none" spc="0" normalizeH="0" baseline="0" noProof="0" dirty="0">
                <a:ln>
                  <a:noFill/>
                </a:ln>
                <a:solidFill>
                  <a:schemeClr val="accent3"/>
                </a:solidFill>
                <a:effectLst/>
                <a:uLnTx/>
                <a:uFillTx/>
                <a:latin typeface="メイリオ"/>
              </a:rPr>
              <a:t>宛に可否結果の回答が来る。</a:t>
            </a:r>
            <a:endParaRPr kumimoji="0" lang="en-US" altLang="ja-JP" sz="10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chemeClr val="accent3"/>
                </a:solidFill>
                <a:effectLst/>
                <a:uLnTx/>
                <a:uFillTx/>
                <a:latin typeface="メイリオ"/>
              </a:rPr>
              <a:t>ヤフー営業</a:t>
            </a:r>
            <a:r>
              <a:rPr kumimoji="0" lang="ja-JP" altLang="en-US" sz="1000" b="0" i="0" u="none" strike="noStrike" kern="0" cap="none" spc="0" normalizeH="0" baseline="0" noProof="0" dirty="0">
                <a:ln>
                  <a:noFill/>
                </a:ln>
                <a:solidFill>
                  <a:schemeClr val="accent3"/>
                </a:solidFill>
                <a:effectLst/>
                <a:uLnTx/>
                <a:uFillTx/>
                <a:latin typeface="メイリオ"/>
              </a:rPr>
              <a:t>は</a:t>
            </a:r>
            <a:r>
              <a:rPr kumimoji="0" lang="ja-JP" altLang="en-US" sz="1000" b="1" i="0" u="none" strike="noStrike" kern="0" cap="none" spc="0" normalizeH="0" baseline="0" noProof="0" dirty="0">
                <a:ln>
                  <a:noFill/>
                </a:ln>
                <a:solidFill>
                  <a:schemeClr val="accent3"/>
                </a:solidFill>
                <a:effectLst/>
                <a:uLnTx/>
                <a:uFillTx/>
                <a:latin typeface="メイリオ"/>
              </a:rPr>
              <a:t>代理店様</a:t>
            </a:r>
            <a:r>
              <a:rPr kumimoji="0" lang="ja-JP" altLang="en-US" sz="1000" b="0" i="0" u="none" strike="noStrike" kern="0" cap="none" spc="0" normalizeH="0" baseline="0" noProof="0" dirty="0">
                <a:ln>
                  <a:noFill/>
                </a:ln>
                <a:solidFill>
                  <a:schemeClr val="accent3"/>
                </a:solidFill>
                <a:effectLst/>
                <a:uLnTx/>
                <a:uFillTx/>
                <a:latin typeface="メイリオ"/>
              </a:rPr>
              <a:t>に回答の結果をご連絡</a:t>
            </a:r>
            <a:r>
              <a:rPr kumimoji="0" lang="ja-JP" altLang="en-US" sz="1000" b="0" i="0" u="none" strike="noStrike" kern="0" cap="none" spc="0" normalizeH="0" baseline="0" noProof="0">
                <a:ln>
                  <a:noFill/>
                </a:ln>
                <a:solidFill>
                  <a:schemeClr val="accent3"/>
                </a:solidFill>
                <a:effectLst/>
                <a:uLnTx/>
                <a:uFillTx/>
                <a:latin typeface="メイリオ"/>
              </a:rPr>
              <a:t>する。</a:t>
            </a:r>
            <a:endParaRPr kumimoji="0" lang="ja-JP" altLang="en-US" sz="1000" b="0" i="0" u="none" strike="noStrike" kern="0" cap="none" spc="0" normalizeH="0" baseline="0" noProof="0" dirty="0">
              <a:ln>
                <a:noFill/>
              </a:ln>
              <a:solidFill>
                <a:schemeClr val="accent3"/>
              </a:solidFill>
              <a:effectLst/>
              <a:uLnTx/>
              <a:uFillTx/>
              <a:latin typeface="メイリオ"/>
            </a:endParaRPr>
          </a:p>
        </p:txBody>
      </p:sp>
      <p:sp>
        <p:nvSpPr>
          <p:cNvPr id="139" name="テキスト ボックス 138">
            <a:extLst>
              <a:ext uri="{FF2B5EF4-FFF2-40B4-BE49-F238E27FC236}">
                <a16:creationId xmlns:a16="http://schemas.microsoft.com/office/drawing/2014/main" id="{CDDFF910-5D26-ECCD-9171-F95CE16C4AF0}"/>
              </a:ext>
            </a:extLst>
          </p:cNvPr>
          <p:cNvSpPr txBox="1"/>
          <p:nvPr/>
        </p:nvSpPr>
        <p:spPr>
          <a:xfrm>
            <a:off x="2755313"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代理店様</a:t>
            </a:r>
            <a:r>
              <a:rPr kumimoji="0" lang="ja-JP" altLang="en-US" sz="1000" b="0" i="0" u="none" strike="noStrike" kern="0" cap="none" spc="0" normalizeH="0" baseline="0" noProof="0">
                <a:ln>
                  <a:noFill/>
                </a:ln>
                <a:solidFill>
                  <a:schemeClr val="accent3"/>
                </a:solidFill>
                <a:effectLst/>
                <a:uLnTx/>
                <a:uFillTx/>
                <a:latin typeface="メイリオ"/>
              </a:rPr>
              <a:t>・</a:t>
            </a:r>
            <a:r>
              <a:rPr kumimoji="0" lang="ja-JP" altLang="en-US" sz="1000" b="1" i="0" u="none" strike="noStrike" kern="0" cap="none" spc="0" normalizeH="0" baseline="0" noProof="0">
                <a:ln>
                  <a:noFill/>
                </a:ln>
                <a:solidFill>
                  <a:schemeClr val="accent3"/>
                </a:solidFill>
                <a:effectLst/>
                <a:uLnTx/>
                <a:uFillTx/>
                <a:latin typeface="メイリオ"/>
              </a:rPr>
              <a:t>ヤフー</a:t>
            </a:r>
            <a:r>
              <a:rPr kumimoji="0" lang="ja-JP" altLang="en-US" sz="1000" b="0" i="0" u="none" strike="noStrike" kern="0" cap="none" spc="0" normalizeH="0" baseline="0" noProof="0">
                <a:ln>
                  <a:noFill/>
                </a:ln>
                <a:solidFill>
                  <a:schemeClr val="accent3"/>
                </a:solidFill>
                <a:effectLst/>
                <a:uLnTx/>
                <a:uFillTx/>
                <a:latin typeface="メイリオ"/>
              </a:rPr>
              <a:t>で打ち合わせを行い、誰に向けて何のために実施するのか、目的を明確にする</a:t>
            </a:r>
            <a:endParaRPr kumimoji="0" lang="ja-JP" altLang="en-US" sz="1000" b="0" i="0" u="none" strike="noStrike" kern="0" cap="none" spc="0" normalizeH="0" baseline="0" noProof="0" dirty="0">
              <a:ln>
                <a:noFill/>
              </a:ln>
              <a:solidFill>
                <a:schemeClr val="accent3"/>
              </a:solidFill>
              <a:effectLst/>
              <a:uLnTx/>
              <a:uFillTx/>
              <a:latin typeface="メイリオ"/>
            </a:endParaRPr>
          </a:p>
        </p:txBody>
      </p:sp>
      <p:sp>
        <p:nvSpPr>
          <p:cNvPr id="140" name="テキスト ボックス 139">
            <a:extLst>
              <a:ext uri="{FF2B5EF4-FFF2-40B4-BE49-F238E27FC236}">
                <a16:creationId xmlns:a16="http://schemas.microsoft.com/office/drawing/2014/main" id="{31091A9D-4078-1D31-6BCF-2B10ABF298FD}"/>
              </a:ext>
            </a:extLst>
          </p:cNvPr>
          <p:cNvSpPr txBox="1"/>
          <p:nvPr/>
        </p:nvSpPr>
        <p:spPr>
          <a:xfrm>
            <a:off x="4162082"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代理店様</a:t>
            </a:r>
            <a:r>
              <a:rPr kumimoji="0" lang="ja-JP" altLang="en-US" sz="1000" b="0" i="0" u="none" strike="noStrike" kern="0" cap="none" spc="0" normalizeH="0" baseline="0" noProof="0">
                <a:ln>
                  <a:noFill/>
                </a:ln>
                <a:solidFill>
                  <a:schemeClr val="accent3"/>
                </a:solidFill>
                <a:effectLst/>
                <a:uLnTx/>
                <a:uFillTx/>
                <a:latin typeface="メイリオ"/>
              </a:rPr>
              <a:t>が広告管理ツールにて誘導広告（ブランドパネル）を予約。</a:t>
            </a:r>
            <a:endParaRPr kumimoji="0" lang="en-US" altLang="ja-JP" sz="10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代理店様</a:t>
            </a:r>
            <a:r>
              <a:rPr kumimoji="0" lang="ja-JP" altLang="en-US" sz="1000" b="0" i="0" u="none" strike="noStrike" kern="0" cap="none" spc="0" normalizeH="0" baseline="0" noProof="0">
                <a:ln>
                  <a:noFill/>
                </a:ln>
                <a:solidFill>
                  <a:schemeClr val="accent3"/>
                </a:solidFill>
                <a:effectLst/>
                <a:uLnTx/>
                <a:uFillTx/>
                <a:latin typeface="メイリオ"/>
              </a:rPr>
              <a:t>がトップページインタラクションの申し込みを行う。</a:t>
            </a:r>
            <a:r>
              <a:rPr kumimoji="0" lang="ja-JP" altLang="en-US" sz="1050" b="0" i="0" u="none" strike="noStrike" kern="0" cap="none" spc="0" normalizeH="0" baseline="0" noProof="0">
                <a:ln>
                  <a:noFill/>
                </a:ln>
                <a:solidFill>
                  <a:schemeClr val="accent3"/>
                </a:solidFill>
                <a:effectLst/>
                <a:uLnTx/>
                <a:uFillTx/>
                <a:latin typeface="メイリオ"/>
                <a:hlinkClick r:id="rId13">
                  <a:extLst>
                    <a:ext uri="{A12FA001-AC4F-418D-AE19-62706E023703}">
                      <ahyp:hlinkClr xmlns:ahyp="http://schemas.microsoft.com/office/drawing/2018/hyperlinkcolor" val="tx"/>
                    </a:ext>
                  </a:extLst>
                </a:hlinkClick>
              </a:rPr>
              <a:t>リンク</a:t>
            </a:r>
            <a:br>
              <a:rPr kumimoji="0" lang="en-US" altLang="ja-JP" sz="1050" b="0" i="0" u="none" strike="noStrike" kern="0" cap="none" spc="0" normalizeH="0" baseline="0" noProof="0" dirty="0">
                <a:ln>
                  <a:noFill/>
                </a:ln>
                <a:solidFill>
                  <a:schemeClr val="accent3"/>
                </a:solidFill>
                <a:effectLst/>
                <a:uLnTx/>
                <a:uFillTx/>
                <a:latin typeface="メイリオ"/>
              </a:rPr>
            </a:br>
            <a:r>
              <a:rPr kumimoji="0" lang="ja-JP" altLang="en-US" sz="800" b="0" i="0" u="none" strike="noStrike" kern="0" cap="none" spc="0" normalizeH="0" baseline="0" noProof="0">
                <a:ln>
                  <a:noFill/>
                </a:ln>
                <a:solidFill>
                  <a:schemeClr val="accent3"/>
                </a:solidFill>
                <a:effectLst/>
                <a:uLnTx/>
                <a:uFillTx/>
                <a:latin typeface="メイリオ"/>
              </a:rPr>
              <a:t>エージェンシーポータルの「予約型：広告配信費以外のお申込み」から申込。</a:t>
            </a:r>
            <a:endParaRPr kumimoji="0" lang="en-US" altLang="ja-JP" sz="800" b="0" i="0" u="none" strike="noStrike" kern="0" cap="none" spc="0" normalizeH="0" baseline="0" noProof="0" dirty="0">
              <a:ln>
                <a:noFill/>
              </a:ln>
              <a:solidFill>
                <a:schemeClr val="accent3"/>
              </a:solidFill>
              <a:effectLst/>
              <a:uLnTx/>
              <a:uFillTx/>
              <a:latin typeface="メイリオ"/>
            </a:endParaRPr>
          </a:p>
        </p:txBody>
      </p:sp>
      <p:sp>
        <p:nvSpPr>
          <p:cNvPr id="141" name="テキスト ボックス 140">
            <a:extLst>
              <a:ext uri="{FF2B5EF4-FFF2-40B4-BE49-F238E27FC236}">
                <a16:creationId xmlns:a16="http://schemas.microsoft.com/office/drawing/2014/main" id="{853CEE4F-5628-5326-2089-151D10DC9D56}"/>
              </a:ext>
            </a:extLst>
          </p:cNvPr>
          <p:cNvSpPr txBox="1"/>
          <p:nvPr/>
        </p:nvSpPr>
        <p:spPr>
          <a:xfrm>
            <a:off x="5568851"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ヤフー営業</a:t>
            </a:r>
            <a:r>
              <a:rPr kumimoji="0" lang="ja-JP" altLang="en-US" sz="1000" b="0" i="0" u="none" strike="noStrike" kern="0" cap="none" spc="0" normalizeH="0" baseline="0" noProof="0">
                <a:ln>
                  <a:noFill/>
                </a:ln>
                <a:solidFill>
                  <a:schemeClr val="accent3"/>
                </a:solidFill>
                <a:effectLst/>
                <a:uLnTx/>
                <a:uFillTx/>
                <a:latin typeface="メイリオ"/>
              </a:rPr>
              <a:t>がインタラクションの入稿前審査とアカウント情報を社内にて申請する。</a:t>
            </a:r>
          </a:p>
        </p:txBody>
      </p:sp>
      <p:sp>
        <p:nvSpPr>
          <p:cNvPr id="142" name="テキスト ボックス 141">
            <a:extLst>
              <a:ext uri="{FF2B5EF4-FFF2-40B4-BE49-F238E27FC236}">
                <a16:creationId xmlns:a16="http://schemas.microsoft.com/office/drawing/2014/main" id="{1B3DDD3E-9809-29D0-E984-D06DD7DA51AE}"/>
              </a:ext>
            </a:extLst>
          </p:cNvPr>
          <p:cNvSpPr txBox="1"/>
          <p:nvPr/>
        </p:nvSpPr>
        <p:spPr>
          <a:xfrm>
            <a:off x="6962368"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900" b="1" i="0" u="none" strike="noStrike" kern="0" cap="none" spc="0" normalizeH="0" baseline="0" noProof="0">
                <a:ln>
                  <a:noFill/>
                </a:ln>
                <a:solidFill>
                  <a:schemeClr val="accent3"/>
                </a:solidFill>
                <a:effectLst/>
                <a:uLnTx/>
                <a:uFillTx/>
                <a:latin typeface="メイリオ"/>
              </a:rPr>
              <a:t>ヤフー制作</a:t>
            </a:r>
            <a:r>
              <a:rPr kumimoji="0" lang="ja-JP" altLang="en-US" sz="900" b="0" i="0" u="none" strike="noStrike" kern="0" cap="none" spc="0" normalizeH="0" baseline="0" noProof="0">
                <a:ln>
                  <a:noFill/>
                </a:ln>
                <a:solidFill>
                  <a:schemeClr val="accent3"/>
                </a:solidFill>
                <a:effectLst/>
                <a:uLnTx/>
                <a:uFillTx/>
                <a:latin typeface="メイリオ"/>
              </a:rPr>
              <a:t>よりご提案したインタラクション案を、広告主様と擦り合わせの上、内容を確定させる。</a:t>
            </a:r>
            <a:br>
              <a:rPr kumimoji="0" lang="en-US" altLang="ja-JP" sz="900" b="0" i="0" u="none" strike="noStrike" kern="0" cap="none" spc="0" normalizeH="0" baseline="0" noProof="0" dirty="0">
                <a:ln>
                  <a:noFill/>
                </a:ln>
                <a:solidFill>
                  <a:schemeClr val="accent3"/>
                </a:solidFill>
                <a:effectLst/>
                <a:uLnTx/>
                <a:uFillTx/>
                <a:latin typeface="メイリオ"/>
              </a:rPr>
            </a:br>
            <a:br>
              <a:rPr kumimoji="0" lang="en-US" altLang="ja-JP" sz="900" b="0" i="0" u="none" strike="noStrike" kern="0" cap="none" spc="0" normalizeH="0" baseline="0" noProof="0" dirty="0">
                <a:ln>
                  <a:noFill/>
                </a:ln>
                <a:solidFill>
                  <a:schemeClr val="accent3"/>
                </a:solidFill>
                <a:effectLst/>
                <a:uLnTx/>
                <a:uFillTx/>
                <a:latin typeface="メイリオ"/>
              </a:rPr>
            </a:br>
            <a:r>
              <a:rPr kumimoji="0" lang="ja-JP" altLang="en-US" sz="900" b="0" i="0" u="none" strike="noStrike" kern="0" cap="none" spc="0" normalizeH="0" baseline="0" noProof="0">
                <a:ln>
                  <a:noFill/>
                </a:ln>
                <a:solidFill>
                  <a:schemeClr val="accent3"/>
                </a:solidFill>
                <a:effectLst/>
                <a:uLnTx/>
                <a:uFillTx/>
                <a:latin typeface="メイリオ"/>
              </a:rPr>
              <a:t>確定させた内容に基づいて</a:t>
            </a:r>
            <a:r>
              <a:rPr kumimoji="0" lang="ja-JP" altLang="en-US" sz="900" b="1" i="0" u="none" strike="noStrike" kern="0" cap="none" spc="0" normalizeH="0" baseline="0" noProof="0">
                <a:ln>
                  <a:noFill/>
                </a:ln>
                <a:solidFill>
                  <a:schemeClr val="accent3"/>
                </a:solidFill>
                <a:effectLst/>
                <a:uLnTx/>
                <a:uFillTx/>
                <a:latin typeface="メイリオ"/>
              </a:rPr>
              <a:t>ヤフー制作</a:t>
            </a:r>
            <a:r>
              <a:rPr kumimoji="0" lang="ja-JP" altLang="en-US" sz="900" b="0" i="0" u="none" strike="noStrike" kern="0" cap="none" spc="0" normalizeH="0" baseline="0" noProof="0">
                <a:ln>
                  <a:noFill/>
                </a:ln>
                <a:solidFill>
                  <a:schemeClr val="accent3"/>
                </a:solidFill>
                <a:effectLst/>
                <a:uLnTx/>
                <a:uFillTx/>
                <a:latin typeface="メイリオ"/>
              </a:rPr>
              <a:t>にてインタラクション をご提出し、</a:t>
            </a:r>
            <a:r>
              <a:rPr kumimoji="0" lang="ja-JP" altLang="en-US" sz="900" b="1" i="0" u="none" strike="noStrike" kern="0" cap="none" spc="0" normalizeH="0" baseline="0" noProof="0">
                <a:ln>
                  <a:noFill/>
                </a:ln>
                <a:solidFill>
                  <a:schemeClr val="accent3"/>
                </a:solidFill>
                <a:effectLst/>
                <a:uLnTx/>
                <a:uFillTx/>
                <a:latin typeface="メイリオ"/>
              </a:rPr>
              <a:t>広告主様</a:t>
            </a:r>
            <a:r>
              <a:rPr kumimoji="0" lang="ja-JP" altLang="en-US" sz="900" b="0" i="0" u="none" strike="noStrike" kern="0" cap="none" spc="0" normalizeH="0" baseline="0" noProof="0">
                <a:ln>
                  <a:noFill/>
                </a:ln>
                <a:solidFill>
                  <a:schemeClr val="accent3"/>
                </a:solidFill>
                <a:effectLst/>
                <a:uLnTx/>
                <a:uFillTx/>
                <a:latin typeface="メイリオ"/>
              </a:rPr>
              <a:t>ご確認の上、確定させる。</a:t>
            </a:r>
          </a:p>
        </p:txBody>
      </p:sp>
      <p:sp>
        <p:nvSpPr>
          <p:cNvPr id="143" name="テキスト ボックス 142">
            <a:extLst>
              <a:ext uri="{FF2B5EF4-FFF2-40B4-BE49-F238E27FC236}">
                <a16:creationId xmlns:a16="http://schemas.microsoft.com/office/drawing/2014/main" id="{9402D7FA-ACDB-7724-B843-4CCE2551B549}"/>
              </a:ext>
            </a:extLst>
          </p:cNvPr>
          <p:cNvSpPr txBox="1"/>
          <p:nvPr/>
        </p:nvSpPr>
        <p:spPr>
          <a:xfrm>
            <a:off x="8369137"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900" b="1" i="0" u="none" strike="noStrike" kern="0" cap="none" spc="0" normalizeH="0" baseline="0" noProof="0">
                <a:ln>
                  <a:noFill/>
                </a:ln>
                <a:solidFill>
                  <a:schemeClr val="accent3"/>
                </a:solidFill>
                <a:effectLst/>
                <a:uLnTx/>
                <a:uFillTx/>
                <a:latin typeface="メイリオ"/>
              </a:rPr>
              <a:t>代理店（広告主様）</a:t>
            </a:r>
            <a:r>
              <a:rPr kumimoji="0" lang="ja-JP" altLang="en-US" sz="900" b="0" i="0" u="none" strike="noStrike" kern="0" cap="none" spc="0" normalizeH="0" baseline="0" noProof="0">
                <a:ln>
                  <a:noFill/>
                </a:ln>
                <a:solidFill>
                  <a:schemeClr val="accent3"/>
                </a:solidFill>
                <a:effectLst/>
                <a:uLnTx/>
                <a:uFillTx/>
                <a:latin typeface="メイリオ"/>
              </a:rPr>
              <a:t>にテストサーバー上、企画ページの動作確認を行っていただき校了。</a:t>
            </a:r>
            <a:br>
              <a:rPr kumimoji="0" lang="en-US" altLang="ja-JP" sz="900" b="0" i="0" u="none" strike="noStrike" kern="0" cap="none" spc="0" normalizeH="0" baseline="0" noProof="0" dirty="0">
                <a:ln>
                  <a:noFill/>
                </a:ln>
                <a:solidFill>
                  <a:schemeClr val="accent3"/>
                </a:solidFill>
                <a:effectLst/>
                <a:uLnTx/>
                <a:uFillTx/>
                <a:latin typeface="メイリオ"/>
              </a:rPr>
            </a:br>
            <a:r>
              <a:rPr kumimoji="0" lang="en-US" altLang="ja-JP" sz="800" b="0" i="0" u="none" strike="noStrike" kern="0" cap="none" spc="0" normalizeH="0" baseline="0" noProof="0" dirty="0">
                <a:ln>
                  <a:noFill/>
                </a:ln>
                <a:solidFill>
                  <a:schemeClr val="accent3"/>
                </a:solidFill>
                <a:effectLst/>
                <a:uLnTx/>
                <a:uFillTx/>
                <a:latin typeface="メイリオ"/>
              </a:rPr>
              <a:t>※</a:t>
            </a:r>
            <a:r>
              <a:rPr kumimoji="0" lang="ja-JP" altLang="en-US" sz="800" b="0" i="0" u="none" strike="noStrike" kern="0" cap="none" spc="0" normalizeH="0" baseline="0" noProof="0">
                <a:ln>
                  <a:noFill/>
                </a:ln>
                <a:solidFill>
                  <a:schemeClr val="accent3"/>
                </a:solidFill>
                <a:effectLst/>
                <a:uLnTx/>
                <a:uFillTx/>
                <a:latin typeface="メイリオ"/>
              </a:rPr>
              <a:t>原則として、この段階での修正はお受けできません。</a:t>
            </a: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900" b="1" i="0" u="none" strike="noStrike" kern="0" cap="none" spc="0" normalizeH="0" baseline="0" noProof="0">
                <a:ln>
                  <a:noFill/>
                </a:ln>
                <a:solidFill>
                  <a:schemeClr val="accent3"/>
                </a:solidFill>
                <a:effectLst/>
                <a:uLnTx/>
                <a:uFillTx/>
                <a:latin typeface="メイリオ"/>
              </a:rPr>
              <a:t>ヤフー制作</a:t>
            </a:r>
            <a:r>
              <a:rPr kumimoji="0" lang="ja-JP" altLang="en-US" sz="900" b="0" i="0" u="none" strike="noStrike" kern="0" cap="none" spc="0" normalizeH="0" baseline="0" noProof="0">
                <a:ln>
                  <a:noFill/>
                </a:ln>
                <a:solidFill>
                  <a:schemeClr val="accent3"/>
                </a:solidFill>
                <a:effectLst/>
                <a:uLnTx/>
                <a:uFillTx/>
                <a:latin typeface="メイリオ"/>
              </a:rPr>
              <a:t>側で最終確認を行った上で、本番公開を行う。</a:t>
            </a:r>
            <a:br>
              <a:rPr kumimoji="0" lang="en-US" altLang="ja-JP" sz="900" b="0" i="0" u="none" strike="noStrike" kern="0" cap="none" spc="0" normalizeH="0" baseline="0" noProof="0" dirty="0">
                <a:ln>
                  <a:noFill/>
                </a:ln>
                <a:solidFill>
                  <a:schemeClr val="accent3"/>
                </a:solidFill>
                <a:effectLst/>
                <a:uLnTx/>
                <a:uFillTx/>
                <a:latin typeface="メイリオ"/>
              </a:rPr>
            </a:br>
            <a:r>
              <a:rPr kumimoji="0" lang="ja-JP" altLang="en-US" sz="800" b="0" i="0" u="none" strike="noStrike" kern="0" cap="none" spc="0" normalizeH="0" baseline="0" noProof="0">
                <a:ln>
                  <a:noFill/>
                </a:ln>
                <a:solidFill>
                  <a:schemeClr val="accent3"/>
                </a:solidFill>
                <a:effectLst/>
                <a:uLnTx/>
                <a:uFillTx/>
                <a:latin typeface="メイリオ"/>
              </a:rPr>
              <a:t>やり取りはヤフー営業から代理店様にメールにてご連絡をします。</a:t>
            </a:r>
            <a:endParaRPr kumimoji="0" lang="ja-JP" altLang="en-US" sz="800" b="0" i="0" u="none" strike="noStrike" kern="0" cap="none" spc="0" normalizeH="0" baseline="0" noProof="0" dirty="0">
              <a:ln>
                <a:noFill/>
              </a:ln>
              <a:solidFill>
                <a:schemeClr val="accent3"/>
              </a:solidFill>
              <a:effectLst/>
              <a:uLnTx/>
              <a:uFillTx/>
              <a:latin typeface="メイリオ"/>
            </a:endParaRPr>
          </a:p>
        </p:txBody>
      </p:sp>
      <p:sp>
        <p:nvSpPr>
          <p:cNvPr id="144" name="テキスト ボックス 143">
            <a:extLst>
              <a:ext uri="{FF2B5EF4-FFF2-40B4-BE49-F238E27FC236}">
                <a16:creationId xmlns:a16="http://schemas.microsoft.com/office/drawing/2014/main" id="{6D84294D-7899-253B-95AC-48D20703CC42}"/>
              </a:ext>
            </a:extLst>
          </p:cNvPr>
          <p:cNvSpPr txBox="1"/>
          <p:nvPr/>
        </p:nvSpPr>
        <p:spPr>
          <a:xfrm>
            <a:off x="9775906"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代理店様</a:t>
            </a:r>
            <a:r>
              <a:rPr kumimoji="0" lang="ja-JP" altLang="en-US" sz="1000" b="0" i="0" u="none" strike="noStrike" kern="0" cap="none" spc="0" normalizeH="0" baseline="0" noProof="0">
                <a:ln>
                  <a:noFill/>
                </a:ln>
                <a:solidFill>
                  <a:schemeClr val="accent3"/>
                </a:solidFill>
                <a:effectLst/>
                <a:uLnTx/>
                <a:uFillTx/>
                <a:latin typeface="メイリオ"/>
              </a:rPr>
              <a:t>に誘導広告のバナークリエイティブと広告リンク先として企画ページの本番</a:t>
            </a:r>
            <a:r>
              <a:rPr kumimoji="0" lang="en-US" altLang="ja-JP" sz="1000" b="0" i="0" u="none" strike="noStrike" kern="0" cap="none" spc="0" normalizeH="0" baseline="0" noProof="0" dirty="0">
                <a:ln>
                  <a:noFill/>
                </a:ln>
                <a:solidFill>
                  <a:schemeClr val="accent3"/>
                </a:solidFill>
                <a:effectLst/>
                <a:uLnTx/>
                <a:uFillTx/>
                <a:latin typeface="メイリオ"/>
              </a:rPr>
              <a:t>URL</a:t>
            </a:r>
            <a:r>
              <a:rPr kumimoji="0" lang="ja-JP" altLang="en-US" sz="1000" b="0" i="0" u="none" strike="noStrike" kern="0" cap="none" spc="0" normalizeH="0" baseline="0" noProof="0">
                <a:ln>
                  <a:noFill/>
                </a:ln>
                <a:solidFill>
                  <a:schemeClr val="accent3"/>
                </a:solidFill>
                <a:effectLst/>
                <a:uLnTx/>
                <a:uFillTx/>
                <a:latin typeface="メイリオ"/>
              </a:rPr>
              <a:t>を広告管理ツールにて入稿していただく。</a:t>
            </a:r>
            <a:endParaRPr kumimoji="0" lang="ja-JP" altLang="en-US" sz="1000" b="0" i="0" u="none" strike="noStrike" kern="0" cap="none" spc="0" normalizeH="0" baseline="0" noProof="0" dirty="0">
              <a:ln>
                <a:noFill/>
              </a:ln>
              <a:solidFill>
                <a:schemeClr val="accent3"/>
              </a:solidFill>
              <a:effectLst/>
              <a:uLnTx/>
              <a:uFillTx/>
              <a:latin typeface="メイリオ"/>
            </a:endParaRPr>
          </a:p>
        </p:txBody>
      </p:sp>
      <p:pic>
        <p:nvPicPr>
          <p:cNvPr id="3" name="図プレースホルダー 15" descr="アイコン&#10;&#10;自動的に生成された説明">
            <a:extLst>
              <a:ext uri="{FF2B5EF4-FFF2-40B4-BE49-F238E27FC236}">
                <a16:creationId xmlns:a16="http://schemas.microsoft.com/office/drawing/2014/main" id="{5AEDAA0E-1E1D-3935-274C-75371812B615}"/>
              </a:ext>
            </a:extLst>
          </p:cNvPr>
          <p:cNvPicPr>
            <a:picLocks noGrp="1" noChangeAspect="1"/>
          </p:cNvPicPr>
          <p:nvPr>
            <p:ph type="pic" sz="quarter" idx="11"/>
          </p:nvPr>
        </p:nvPicPr>
        <p:blipFill>
          <a:blip r:embed="rId14"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4" name="テキスト プレースホルダー 3">
            <a:extLst>
              <a:ext uri="{FF2B5EF4-FFF2-40B4-BE49-F238E27FC236}">
                <a16:creationId xmlns:a16="http://schemas.microsoft.com/office/drawing/2014/main" id="{3262F0A3-44D5-FCBD-5392-1C27660EAB27}"/>
              </a:ext>
            </a:extLst>
          </p:cNvPr>
          <p:cNvSpPr>
            <a:spLocks noGrp="1"/>
          </p:cNvSpPr>
          <p:nvPr>
            <p:ph type="body" sz="quarter" idx="12"/>
          </p:nvPr>
        </p:nvSpPr>
        <p:spPr>
          <a:xfrm>
            <a:off x="600427" y="78666"/>
            <a:ext cx="431274" cy="410840"/>
          </a:xfrm>
        </p:spPr>
        <p:txBody>
          <a:bodyPr wrap="none"/>
          <a:lstStyle/>
          <a:p>
            <a:r>
              <a:rPr lang="ja-JP" altLang="en-US" spc="0"/>
              <a:t>実施</a:t>
            </a:r>
            <a:br>
              <a:rPr lang="en-US" altLang="ja-JP" spc="0" dirty="0"/>
            </a:br>
            <a:r>
              <a:rPr lang="ja-JP" altLang="en-US" spc="0"/>
              <a:t>フロー</a:t>
            </a:r>
            <a:endParaRPr kumimoji="1" lang="ja-JP" altLang="en-US" spc="0"/>
          </a:p>
        </p:txBody>
      </p:sp>
    </p:spTree>
    <p:extLst>
      <p:ext uri="{BB962C8B-B14F-4D97-AF65-F5344CB8AC3E}">
        <p14:creationId xmlns:p14="http://schemas.microsoft.com/office/powerpoint/2010/main" val="34147024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9" name="図プレースホルダー 8" descr="アイコン&#10;&#10;自動的に生成された説明">
            <a:extLst>
              <a:ext uri="{FF2B5EF4-FFF2-40B4-BE49-F238E27FC236}">
                <a16:creationId xmlns:a16="http://schemas.microsoft.com/office/drawing/2014/main" id="{162FE5FD-D4DA-0511-AD5F-5EA82DFE8F5E}"/>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06</a:t>
            </a:r>
            <a:endParaRPr kumimoji="1" lang="ja-JP" altLang="en-US"/>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spTree>
    <p:extLst>
      <p:ext uri="{BB962C8B-B14F-4D97-AF65-F5344CB8AC3E}">
        <p14:creationId xmlns:p14="http://schemas.microsoft.com/office/powerpoint/2010/main" val="3186192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効果検証レポート</a:t>
            </a:r>
          </a:p>
        </p:txBody>
      </p:sp>
      <p:pic>
        <p:nvPicPr>
          <p:cNvPr id="7" name="図プレースホルダー 6" descr="アイコン&#10;&#10;自動的に生成された説明">
            <a:extLst>
              <a:ext uri="{FF2B5EF4-FFF2-40B4-BE49-F238E27FC236}">
                <a16:creationId xmlns:a16="http://schemas.microsoft.com/office/drawing/2014/main" id="{6D9ADDF0-F7F6-9DA7-090B-EF5A0F9835F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4">
            <a:extLst>
              <a:ext uri="{FF2B5EF4-FFF2-40B4-BE49-F238E27FC236}">
                <a16:creationId xmlns:a16="http://schemas.microsoft.com/office/drawing/2014/main" id="{021347D0-4C52-F0D2-8828-E608E47FC179}"/>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
        <p:nvSpPr>
          <p:cNvPr id="28" name="角丸四角形 27">
            <a:extLst>
              <a:ext uri="{FF2B5EF4-FFF2-40B4-BE49-F238E27FC236}">
                <a16:creationId xmlns:a16="http://schemas.microsoft.com/office/drawing/2014/main" id="{271C4E21-0B34-4E21-CEB0-9E130862C231}"/>
              </a:ext>
            </a:extLst>
          </p:cNvPr>
          <p:cNvSpPr/>
          <p:nvPr/>
        </p:nvSpPr>
        <p:spPr>
          <a:xfrm>
            <a:off x="501785" y="1858847"/>
            <a:ext cx="4941704" cy="4123780"/>
          </a:xfrm>
          <a:prstGeom prst="roundRect">
            <a:avLst>
              <a:gd name="adj" fmla="val 285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デイリーの</a:t>
            </a: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PV</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a:t>
            </a: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UB</a:t>
            </a:r>
          </a:p>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企画ページインタラクションのアクション数・率</a:t>
            </a:r>
            <a:endPar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endParaRPr>
          </a:p>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企画ページから広告主様ページへの誘導数・率</a:t>
            </a:r>
            <a:endPar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endParaRPr>
          </a:p>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企画ページ訪問者の性別・性別</a:t>
            </a: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年齢層比率</a:t>
            </a:r>
            <a:endPar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29" name="角丸四角形 28">
            <a:extLst>
              <a:ext uri="{FF2B5EF4-FFF2-40B4-BE49-F238E27FC236}">
                <a16:creationId xmlns:a16="http://schemas.microsoft.com/office/drawing/2014/main" id="{5B134676-C9AF-06AE-24FF-C9EB7E804017}"/>
              </a:ext>
            </a:extLst>
          </p:cNvPr>
          <p:cNvSpPr/>
          <p:nvPr/>
        </p:nvSpPr>
        <p:spPr>
          <a:xfrm>
            <a:off x="1819317" y="2117223"/>
            <a:ext cx="3077766" cy="723275"/>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2000" b="1" i="0" u="none" strike="noStrike" kern="0" cap="none" spc="0" normalizeH="0" baseline="0" noProof="0">
                <a:ln>
                  <a:noFill/>
                </a:ln>
                <a:solidFill>
                  <a:srgbClr val="C9002C"/>
                </a:solidFill>
                <a:effectLst/>
                <a:uLnTx/>
                <a:uFillTx/>
                <a:latin typeface="メイリオ"/>
                <a:ea typeface="メイリオ"/>
                <a:cs typeface="+mn-cs"/>
              </a:rPr>
              <a:t>集客数・属性</a:t>
            </a:r>
            <a:endParaRPr kumimoji="0" lang="en-US" altLang="ja-JP" sz="2000" b="1" i="0" u="none" strike="noStrike" kern="0" cap="none" spc="0" normalizeH="0" baseline="0" noProof="0" dirty="0">
              <a:ln>
                <a:noFill/>
              </a:ln>
              <a:solidFill>
                <a:srgbClr val="C9002C"/>
              </a:solidFill>
              <a:effectLst/>
              <a:uLnTx/>
              <a:uFillTx/>
              <a:latin typeface="メイリオ"/>
              <a:ea typeface="メイリオ"/>
              <a:cs typeface="+mn-cs"/>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2000" b="1" i="0" u="none" strike="noStrike" kern="0" cap="none" spc="0" normalizeH="0" baseline="0" noProof="0">
                <a:ln>
                  <a:noFill/>
                </a:ln>
                <a:solidFill>
                  <a:srgbClr val="C9002C"/>
                </a:solidFill>
                <a:effectLst/>
                <a:uLnTx/>
                <a:uFillTx/>
                <a:latin typeface="メイリオ"/>
                <a:ea typeface="メイリオ"/>
                <a:cs typeface="+mn-cs"/>
              </a:rPr>
              <a:t>広告主様ページへの送客数</a:t>
            </a:r>
            <a:endParaRPr kumimoji="0" lang="en-US" altLang="ja-JP" sz="2000" b="1" i="0" u="none" strike="noStrike" kern="0" cap="none" spc="0" normalizeH="0" baseline="0" noProof="0" dirty="0">
              <a:ln>
                <a:noFill/>
              </a:ln>
              <a:solidFill>
                <a:srgbClr val="C9002C"/>
              </a:solidFill>
              <a:effectLst/>
              <a:uLnTx/>
              <a:uFillTx/>
              <a:latin typeface="メイリオ"/>
              <a:ea typeface="メイリオ"/>
              <a:cs typeface="+mn-cs"/>
            </a:endParaRPr>
          </a:p>
        </p:txBody>
      </p:sp>
      <p:sp>
        <p:nvSpPr>
          <p:cNvPr id="30" name="正方形/長方形 29">
            <a:extLst>
              <a:ext uri="{FF2B5EF4-FFF2-40B4-BE49-F238E27FC236}">
                <a16:creationId xmlns:a16="http://schemas.microsoft.com/office/drawing/2014/main" id="{53EF5900-8AC7-C5EF-F98E-07C59046E45D}"/>
              </a:ext>
            </a:extLst>
          </p:cNvPr>
          <p:cNvSpPr/>
          <p:nvPr/>
        </p:nvSpPr>
        <p:spPr>
          <a:xfrm>
            <a:off x="518838" y="1060449"/>
            <a:ext cx="8778060" cy="578620"/>
          </a:xfrm>
          <a:prstGeom prst="rect">
            <a:avLst/>
          </a:prstGeom>
        </p:spPr>
        <p:txBody>
          <a:bodyPr wrap="square" lIns="0" tIns="0" rIns="0" bIns="0">
            <a:spAutoFit/>
          </a:bodyPr>
          <a:lstStyle/>
          <a:p>
            <a:pPr>
              <a:lnSpc>
                <a:spcPct val="120000"/>
              </a:lnSpc>
            </a:pPr>
            <a:r>
              <a:rPr lang="ja-JP" altLang="en-US" sz="1600" dirty="0">
                <a:solidFill>
                  <a:schemeClr val="accent3"/>
                </a:solidFill>
                <a:latin typeface="メイリオ"/>
              </a:rPr>
              <a:t>定量・定性両面から、施策の実績を集計、分析し</a:t>
            </a:r>
            <a:r>
              <a:rPr lang="ja-JP" altLang="en-US" sz="1600">
                <a:solidFill>
                  <a:schemeClr val="accent3"/>
                </a:solidFill>
                <a:latin typeface="メイリオ"/>
              </a:rPr>
              <a:t>、トップページインタラクション実施</a:t>
            </a:r>
            <a:r>
              <a:rPr lang="ja-JP" altLang="en-US" sz="1600" dirty="0">
                <a:solidFill>
                  <a:schemeClr val="accent3"/>
                </a:solidFill>
                <a:latin typeface="メイリオ"/>
              </a:rPr>
              <a:t>効果のレポーティングを行います。</a:t>
            </a:r>
            <a:endParaRPr lang="en-US" altLang="ja-JP" sz="1600" dirty="0">
              <a:solidFill>
                <a:schemeClr val="accent3"/>
              </a:solidFill>
              <a:latin typeface="メイリオ"/>
            </a:endParaRPr>
          </a:p>
        </p:txBody>
      </p:sp>
      <p:grpSp>
        <p:nvGrpSpPr>
          <p:cNvPr id="31" name="グループ化 30">
            <a:extLst>
              <a:ext uri="{FF2B5EF4-FFF2-40B4-BE49-F238E27FC236}">
                <a16:creationId xmlns:a16="http://schemas.microsoft.com/office/drawing/2014/main" id="{86FDE701-DABE-322B-7D54-945354372DBB}"/>
              </a:ext>
            </a:extLst>
          </p:cNvPr>
          <p:cNvGrpSpPr>
            <a:grpSpLocks noChangeAspect="1"/>
          </p:cNvGrpSpPr>
          <p:nvPr/>
        </p:nvGrpSpPr>
        <p:grpSpPr>
          <a:xfrm>
            <a:off x="913927" y="2122369"/>
            <a:ext cx="648000" cy="648000"/>
            <a:chOff x="2435103" y="2081892"/>
            <a:chExt cx="792088" cy="792088"/>
          </a:xfrm>
        </p:grpSpPr>
        <p:sp>
          <p:nvSpPr>
            <p:cNvPr id="32" name="円/楕円 31">
              <a:extLst>
                <a:ext uri="{FF2B5EF4-FFF2-40B4-BE49-F238E27FC236}">
                  <a16:creationId xmlns:a16="http://schemas.microsoft.com/office/drawing/2014/main" id="{E9302436-F101-B20E-420C-5F7BCEF2D7A2}"/>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33" name="グラフィックス 32" descr="棒グラフ (上昇) 単色塗りつぶし">
              <a:extLst>
                <a:ext uri="{FF2B5EF4-FFF2-40B4-BE49-F238E27FC236}">
                  <a16:creationId xmlns:a16="http://schemas.microsoft.com/office/drawing/2014/main" id="{19D5BA60-6F39-9EB8-7B0A-B7E7277B0D0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pic>
        <p:nvPicPr>
          <p:cNvPr id="34" name="図 33">
            <a:extLst>
              <a:ext uri="{FF2B5EF4-FFF2-40B4-BE49-F238E27FC236}">
                <a16:creationId xmlns:a16="http://schemas.microsoft.com/office/drawing/2014/main" id="{7A5360EE-6A07-1262-BA5B-F3A288CEF8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4977" y="4703662"/>
            <a:ext cx="2479829" cy="1384486"/>
          </a:xfrm>
          <a:prstGeom prst="rect">
            <a:avLst/>
          </a:prstGeom>
          <a:ln w="6350">
            <a:solidFill>
              <a:srgbClr val="C9002C"/>
            </a:solidFill>
          </a:ln>
          <a:effectLst>
            <a:outerShdw dist="38100" dir="2700000" algn="tl" rotWithShape="0">
              <a:srgbClr val="D8607A">
                <a:alpha val="40000"/>
              </a:srgbClr>
            </a:outerShdw>
          </a:effectLst>
        </p:spPr>
      </p:pic>
      <p:pic>
        <p:nvPicPr>
          <p:cNvPr id="35" name="図 34">
            <a:extLst>
              <a:ext uri="{FF2B5EF4-FFF2-40B4-BE49-F238E27FC236}">
                <a16:creationId xmlns:a16="http://schemas.microsoft.com/office/drawing/2014/main" id="{A246DA89-2EB7-069B-079E-E10159B5E602}"/>
              </a:ext>
            </a:extLst>
          </p:cNvPr>
          <p:cNvPicPr>
            <a:picLocks noChangeAspect="1"/>
          </p:cNvPicPr>
          <p:nvPr/>
        </p:nvPicPr>
        <p:blipFill>
          <a:blip r:embed="rId6"/>
          <a:stretch>
            <a:fillRect/>
          </a:stretch>
        </p:blipFill>
        <p:spPr>
          <a:xfrm>
            <a:off x="2665034" y="5008299"/>
            <a:ext cx="2479829" cy="1400966"/>
          </a:xfrm>
          <a:prstGeom prst="rect">
            <a:avLst/>
          </a:prstGeom>
          <a:ln w="6350">
            <a:solidFill>
              <a:srgbClr val="C9002C"/>
            </a:solidFill>
          </a:ln>
          <a:effectLst>
            <a:outerShdw dist="38100" dir="2700000" algn="tl" rotWithShape="0">
              <a:srgbClr val="D8607A">
                <a:alpha val="40000"/>
              </a:srgbClr>
            </a:outerShdw>
          </a:effectLst>
        </p:spPr>
      </p:pic>
      <p:cxnSp>
        <p:nvCxnSpPr>
          <p:cNvPr id="36" name="直線コネクタ 35">
            <a:extLst>
              <a:ext uri="{FF2B5EF4-FFF2-40B4-BE49-F238E27FC236}">
                <a16:creationId xmlns:a16="http://schemas.microsoft.com/office/drawing/2014/main" id="{5D72A3E2-AD9C-4AE4-937F-071746EC5E33}"/>
              </a:ext>
            </a:extLst>
          </p:cNvPr>
          <p:cNvCxnSpPr>
            <a:cxnSpLocks/>
          </p:cNvCxnSpPr>
          <p:nvPr/>
        </p:nvCxnSpPr>
        <p:spPr>
          <a:xfrm>
            <a:off x="776393" y="3030304"/>
            <a:ext cx="4392488" cy="0"/>
          </a:xfrm>
          <a:prstGeom prst="line">
            <a:avLst/>
          </a:prstGeom>
          <a:noFill/>
          <a:ln w="22225" cap="flat" cmpd="sng" algn="ctr">
            <a:solidFill>
              <a:srgbClr val="C9002C"/>
            </a:solidFill>
            <a:prstDash val="sysDot"/>
          </a:ln>
          <a:effectLst/>
        </p:spPr>
      </p:cxnSp>
      <p:sp>
        <p:nvSpPr>
          <p:cNvPr id="37" name="角丸四角形 36">
            <a:extLst>
              <a:ext uri="{FF2B5EF4-FFF2-40B4-BE49-F238E27FC236}">
                <a16:creationId xmlns:a16="http://schemas.microsoft.com/office/drawing/2014/main" id="{187CCAE5-B535-C58E-29A4-9B5312E79DA7}"/>
              </a:ext>
            </a:extLst>
          </p:cNvPr>
          <p:cNvSpPr/>
          <p:nvPr/>
        </p:nvSpPr>
        <p:spPr>
          <a:xfrm>
            <a:off x="5731741" y="1858847"/>
            <a:ext cx="4941704" cy="4123780"/>
          </a:xfrm>
          <a:prstGeom prst="roundRect">
            <a:avLst>
              <a:gd name="adj" fmla="val 285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1" i="0" u="none" strike="noStrike" kern="0" cap="none" spc="0" normalizeH="0" baseline="0" noProof="0">
                <a:ln>
                  <a:noFill/>
                </a:ln>
                <a:solidFill>
                  <a:schemeClr val="accent3"/>
                </a:solidFill>
                <a:effectLst/>
                <a:uLnTx/>
                <a:uFillTx/>
                <a:latin typeface="メイリオ"/>
                <a:ea typeface="メイリオ"/>
                <a:cs typeface="+mn-cs"/>
              </a:rPr>
              <a:t>企画ページ閲覧者に対するアンケートを無償でご提供します。</a:t>
            </a:r>
            <a:br>
              <a:rPr kumimoji="0" lang="en-US" altLang="ja-JP" sz="1400" b="1" i="0" u="none" strike="noStrike" kern="0" cap="none" spc="0" normalizeH="0" baseline="0" noProof="0" dirty="0">
                <a:ln>
                  <a:noFill/>
                </a:ln>
                <a:solidFill>
                  <a:schemeClr val="accent3"/>
                </a:solidFill>
                <a:effectLst/>
                <a:uLnTx/>
                <a:uFillTx/>
                <a:latin typeface="メイリオ"/>
                <a:ea typeface="メイリオ"/>
                <a:cs typeface="+mn-cs"/>
              </a:rPr>
            </a:br>
            <a:r>
              <a:rPr kumimoji="0" lang="en" altLang="ja-JP" sz="11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100" b="0" i="0" u="none" strike="noStrike" kern="0" cap="none" spc="0" normalizeH="0" baseline="0" noProof="0">
                <a:ln>
                  <a:noFill/>
                </a:ln>
                <a:solidFill>
                  <a:schemeClr val="accent3"/>
                </a:solidFill>
                <a:effectLst/>
                <a:uLnTx/>
                <a:uFillTx/>
                <a:latin typeface="メイリオ"/>
                <a:ea typeface="メイリオ"/>
                <a:cs typeface="+mn-cs"/>
              </a:rPr>
              <a:t>企画ページへの評価、閲覧後の態度変容を問うアンケートです。</a:t>
            </a:r>
            <a:endParaRPr kumimoji="0" lang="en-US" altLang="ja-JP" sz="1100" b="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defTabSz="914400" eaLnBrk="1" fontAlgn="auto" latinLnBrk="0" hangingPunct="1">
              <a:lnSpc>
                <a:spcPct val="12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chemeClr val="accent3"/>
              </a:solidFill>
              <a:effectLst/>
              <a:uLnTx/>
              <a:uFillTx/>
              <a:latin typeface="メイリオ"/>
              <a:ea typeface="メイリオ"/>
              <a:cs typeface="+mn-cs"/>
            </a:endParaRPr>
          </a:p>
          <a:p>
            <a:pPr marL="108000" marR="0" lvl="0" indent="-180000" defTabSz="914400" eaLnBrk="1" fontAlgn="auto" latinLnBrk="0" hangingPunct="1">
              <a:lnSpc>
                <a:spcPct val="12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定型項目での実施となります。</a:t>
            </a:r>
          </a:p>
          <a:p>
            <a:pPr marL="108000" marR="0" lvl="0" indent="-180000" defTabSz="914400" eaLnBrk="1" fontAlgn="auto" latinLnBrk="0" hangingPunct="1">
              <a:lnSpc>
                <a:spcPct val="12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アンケート回答数の保証はいたしかねます。</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また、回答数は</a:t>
            </a: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500</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件を上限とし、これを超</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えた場合、掲載途中でもアンケートを終了さ</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せていただきます。</a:t>
            </a:r>
            <a:endPar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endParaRPr>
          </a:p>
          <a:p>
            <a:pPr marL="108000" marR="0" lvl="0" indent="-180000" defTabSz="914400" eaLnBrk="1" fontAlgn="auto" latinLnBrk="0" hangingPunct="1">
              <a:lnSpc>
                <a:spcPct val="12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予告なくアンケートサーバーのサイトメンテ</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ナンスを行い、一時的にアンケートの受付が</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できなくなる場合があります</a:t>
            </a:r>
            <a:endPar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endParaRPr>
          </a:p>
          <a:p>
            <a:pPr marL="108000" marR="0" lvl="0" indent="-180000" defTabSz="914400" eaLnBrk="1" fontAlgn="auto" latinLnBrk="0" hangingPunct="1">
              <a:lnSpc>
                <a:spcPct val="12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一部データは、非正規の参考値としてのご提</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出となります。</a:t>
            </a:r>
          </a:p>
          <a:p>
            <a:pPr marL="0" marR="0" lvl="0" indent="0" defTabSz="914400" eaLnBrk="1" fontAlgn="auto" latinLnBrk="0" hangingPunct="1">
              <a:lnSpc>
                <a:spcPct val="12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chemeClr val="accent3"/>
              </a:solidFill>
              <a:effectLst/>
              <a:uLnTx/>
              <a:uFillTx/>
              <a:latin typeface="メイリオ"/>
              <a:ea typeface="メイリオ"/>
              <a:cs typeface="+mn-cs"/>
            </a:endParaRPr>
          </a:p>
        </p:txBody>
      </p:sp>
      <p:sp>
        <p:nvSpPr>
          <p:cNvPr id="38" name="角丸四角形 37">
            <a:extLst>
              <a:ext uri="{FF2B5EF4-FFF2-40B4-BE49-F238E27FC236}">
                <a16:creationId xmlns:a16="http://schemas.microsoft.com/office/drawing/2014/main" id="{D3501999-DDC2-D2D6-277E-E69E49F2CD19}"/>
              </a:ext>
            </a:extLst>
          </p:cNvPr>
          <p:cNvSpPr/>
          <p:nvPr/>
        </p:nvSpPr>
        <p:spPr>
          <a:xfrm>
            <a:off x="6843377" y="2290810"/>
            <a:ext cx="3504164" cy="353943"/>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C9002C"/>
                </a:solidFill>
                <a:effectLst/>
                <a:uLnTx/>
                <a:uFillTx/>
                <a:latin typeface="メイリオ"/>
                <a:ea typeface="メイリオ"/>
                <a:cs typeface="+mn-cs"/>
              </a:rPr>
              <a:t>  </a:t>
            </a:r>
            <a:r>
              <a:rPr kumimoji="0" lang="ja-JP" altLang="en-US" sz="2000" b="1" i="0" u="none" strike="noStrike" kern="0" cap="none" spc="0" normalizeH="0" baseline="0" noProof="0" dirty="0">
                <a:ln>
                  <a:noFill/>
                </a:ln>
                <a:solidFill>
                  <a:srgbClr val="C9002C"/>
                </a:solidFill>
                <a:effectLst/>
                <a:uLnTx/>
                <a:uFillTx/>
                <a:latin typeface="メイリオ"/>
                <a:ea typeface="メイリオ"/>
                <a:cs typeface="+mn-cs"/>
              </a:rPr>
              <a:t>態度変容効果（アンケート）</a:t>
            </a:r>
            <a:endParaRPr kumimoji="0" lang="en-US" altLang="ja-JP" sz="1600" b="0" i="0" u="none" strike="noStrike" kern="0" cap="none" spc="0" normalizeH="0" baseline="0" noProof="0" dirty="0">
              <a:ln>
                <a:noFill/>
              </a:ln>
              <a:solidFill>
                <a:srgbClr val="C9002C"/>
              </a:solidFill>
              <a:effectLst/>
              <a:uLnTx/>
              <a:uFillTx/>
              <a:latin typeface="メイリオ"/>
              <a:ea typeface="メイリオ"/>
              <a:cs typeface="+mn-cs"/>
            </a:endParaRPr>
          </a:p>
        </p:txBody>
      </p:sp>
      <p:cxnSp>
        <p:nvCxnSpPr>
          <p:cNvPr id="39" name="直線コネクタ 38">
            <a:extLst>
              <a:ext uri="{FF2B5EF4-FFF2-40B4-BE49-F238E27FC236}">
                <a16:creationId xmlns:a16="http://schemas.microsoft.com/office/drawing/2014/main" id="{6DD71667-A8A5-DCE9-B4D2-596DC958D71A}"/>
              </a:ext>
            </a:extLst>
          </p:cNvPr>
          <p:cNvCxnSpPr>
            <a:cxnSpLocks/>
          </p:cNvCxnSpPr>
          <p:nvPr/>
        </p:nvCxnSpPr>
        <p:spPr>
          <a:xfrm>
            <a:off x="6006349" y="3030304"/>
            <a:ext cx="4392488" cy="0"/>
          </a:xfrm>
          <a:prstGeom prst="line">
            <a:avLst/>
          </a:prstGeom>
          <a:noFill/>
          <a:ln w="22225" cap="flat" cmpd="sng" algn="ctr">
            <a:solidFill>
              <a:srgbClr val="C9002C"/>
            </a:solidFill>
            <a:prstDash val="sysDot"/>
          </a:ln>
          <a:effectLst/>
        </p:spPr>
      </p:cxnSp>
      <p:grpSp>
        <p:nvGrpSpPr>
          <p:cNvPr id="40" name="グループ化 39">
            <a:extLst>
              <a:ext uri="{FF2B5EF4-FFF2-40B4-BE49-F238E27FC236}">
                <a16:creationId xmlns:a16="http://schemas.microsoft.com/office/drawing/2014/main" id="{E420BDFC-970B-F872-9D95-1D129AE2CEC8}"/>
              </a:ext>
            </a:extLst>
          </p:cNvPr>
          <p:cNvGrpSpPr>
            <a:grpSpLocks noChangeAspect="1"/>
          </p:cNvGrpSpPr>
          <p:nvPr/>
        </p:nvGrpSpPr>
        <p:grpSpPr>
          <a:xfrm>
            <a:off x="6143883" y="2119804"/>
            <a:ext cx="648000" cy="648000"/>
            <a:chOff x="6493506" y="2109656"/>
            <a:chExt cx="743280" cy="743280"/>
          </a:xfrm>
        </p:grpSpPr>
        <p:sp>
          <p:nvSpPr>
            <p:cNvPr id="41" name="円/楕円 40">
              <a:extLst>
                <a:ext uri="{FF2B5EF4-FFF2-40B4-BE49-F238E27FC236}">
                  <a16:creationId xmlns:a16="http://schemas.microsoft.com/office/drawing/2014/main" id="{5BC856DB-954C-2CBB-F3AC-CA8E42EC418F}"/>
                </a:ext>
              </a:extLst>
            </p:cNvPr>
            <p:cNvSpPr/>
            <p:nvPr/>
          </p:nvSpPr>
          <p:spPr>
            <a:xfrm>
              <a:off x="6493506" y="2109656"/>
              <a:ext cx="743280" cy="743280"/>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42" name="グラフィックス 41" descr="クリップボード 単色塗りつぶし">
              <a:extLst>
                <a:ext uri="{FF2B5EF4-FFF2-40B4-BE49-F238E27FC236}">
                  <a16:creationId xmlns:a16="http://schemas.microsoft.com/office/drawing/2014/main" id="{0A6A5D90-545F-C218-C881-B4DDD526E9A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61548" y="2254732"/>
              <a:ext cx="442564" cy="442564"/>
            </a:xfrm>
            <a:prstGeom prst="rect">
              <a:avLst/>
            </a:prstGeom>
          </p:spPr>
        </p:pic>
      </p:grpSp>
      <p:pic>
        <p:nvPicPr>
          <p:cNvPr id="43" name="図 42">
            <a:extLst>
              <a:ext uri="{FF2B5EF4-FFF2-40B4-BE49-F238E27FC236}">
                <a16:creationId xmlns:a16="http://schemas.microsoft.com/office/drawing/2014/main" id="{39CBF432-58D4-4111-9093-FD25C1B7EFD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66829" y="4087093"/>
            <a:ext cx="2479830" cy="2015559"/>
          </a:xfrm>
          <a:prstGeom prst="rect">
            <a:avLst/>
          </a:prstGeom>
          <a:ln w="6350">
            <a:solidFill>
              <a:srgbClr val="C9002C"/>
            </a:solidFill>
          </a:ln>
          <a:effectLst>
            <a:outerShdw dist="38100" dir="2700000" algn="tl" rotWithShape="0">
              <a:srgbClr val="D8607A">
                <a:alpha val="40000"/>
              </a:srgbClr>
            </a:outerShdw>
          </a:effectLst>
        </p:spPr>
      </p:pic>
      <p:sp>
        <p:nvSpPr>
          <p:cNvPr id="44" name="正方形/長方形 43">
            <a:extLst>
              <a:ext uri="{FF2B5EF4-FFF2-40B4-BE49-F238E27FC236}">
                <a16:creationId xmlns:a16="http://schemas.microsoft.com/office/drawing/2014/main" id="{8B464739-7634-31D5-785B-2654349ECBC3}"/>
              </a:ext>
            </a:extLst>
          </p:cNvPr>
          <p:cNvSpPr/>
          <p:nvPr/>
        </p:nvSpPr>
        <p:spPr>
          <a:xfrm>
            <a:off x="9206750" y="4378546"/>
            <a:ext cx="246893" cy="27433"/>
          </a:xfrm>
          <a:prstGeom prst="rect">
            <a:avLst/>
          </a:prstGeom>
          <a:solidFill>
            <a:srgbClr val="FFFFFF"/>
          </a:solidFill>
          <a:ln w="317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45" name="Picture 2" descr="B1D2497D-1EBE-4057-8CE8-D155B6774F92-L0-001">
            <a:extLst>
              <a:ext uri="{FF2B5EF4-FFF2-40B4-BE49-F238E27FC236}">
                <a16:creationId xmlns:a16="http://schemas.microsoft.com/office/drawing/2014/main" id="{C22E64EC-A7C9-B76C-C4F1-2C7FF2B2A52B}"/>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6420"/>
          <a:stretch/>
        </p:blipFill>
        <p:spPr bwMode="auto">
          <a:xfrm>
            <a:off x="10552148" y="4464746"/>
            <a:ext cx="1160427" cy="1931500"/>
          </a:xfrm>
          <a:prstGeom prst="rect">
            <a:avLst/>
          </a:prstGeom>
          <a:noFill/>
          <a:ln w="6350">
            <a:solidFill>
              <a:srgbClr val="C9002C"/>
            </a:solidFill>
            <a:miter lim="800000"/>
            <a:headEnd/>
            <a:tailEnd/>
          </a:ln>
          <a:effectLst>
            <a:outerShdw dist="38100" dir="2700000" algn="tl" rotWithShape="0">
              <a:srgbClr val="D8607A">
                <a:alpha val="40000"/>
              </a:srgbClr>
            </a:outerShdw>
          </a:effectLst>
          <a:extLst>
            <a:ext uri="{909E8E84-426E-40DD-AFC4-6F175D3DCCD1}">
              <a14:hiddenFill xmlns:a14="http://schemas.microsoft.com/office/drawing/2010/main">
                <a:solidFill>
                  <a:srgbClr val="FFFFFF"/>
                </a:solidFill>
              </a14:hiddenFill>
            </a:ext>
          </a:extLst>
        </p:spPr>
      </p:pic>
      <p:sp>
        <p:nvSpPr>
          <p:cNvPr id="46" name="角丸四角形 45">
            <a:extLst>
              <a:ext uri="{FF2B5EF4-FFF2-40B4-BE49-F238E27FC236}">
                <a16:creationId xmlns:a16="http://schemas.microsoft.com/office/drawing/2014/main" id="{703807D6-A30B-3DA4-6FC6-0B383E185607}"/>
              </a:ext>
            </a:extLst>
          </p:cNvPr>
          <p:cNvSpPr/>
          <p:nvPr/>
        </p:nvSpPr>
        <p:spPr>
          <a:xfrm>
            <a:off x="2141893" y="4864299"/>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C9002C"/>
                </a:solidFill>
                <a:effectLst/>
                <a:uLnTx/>
                <a:uFillTx/>
                <a:latin typeface="メイリオ"/>
              </a:rPr>
              <a:t>レポートサンプル</a:t>
            </a:r>
            <a:endParaRPr kumimoji="0" lang="en-US" altLang="ja-JP" sz="1000" b="1" i="0" u="none" strike="noStrike" kern="0" cap="none" spc="0" normalizeH="0" baseline="0" noProof="0" dirty="0">
              <a:ln>
                <a:noFill/>
              </a:ln>
              <a:solidFill>
                <a:srgbClr val="C9002C"/>
              </a:solidFill>
              <a:effectLst/>
              <a:uLnTx/>
              <a:uFillTx/>
              <a:latin typeface="メイリオ"/>
            </a:endParaRPr>
          </a:p>
        </p:txBody>
      </p:sp>
      <p:sp>
        <p:nvSpPr>
          <p:cNvPr id="47" name="角丸四角形 46">
            <a:extLst>
              <a:ext uri="{FF2B5EF4-FFF2-40B4-BE49-F238E27FC236}">
                <a16:creationId xmlns:a16="http://schemas.microsoft.com/office/drawing/2014/main" id="{D13F88F7-96AB-0142-E3C1-071FCE5C45B8}"/>
              </a:ext>
            </a:extLst>
          </p:cNvPr>
          <p:cNvSpPr/>
          <p:nvPr/>
        </p:nvSpPr>
        <p:spPr>
          <a:xfrm>
            <a:off x="9825215" y="4218466"/>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C9002C"/>
                </a:solidFill>
                <a:effectLst/>
                <a:uLnTx/>
                <a:uFillTx/>
                <a:latin typeface="メイリオ"/>
              </a:rPr>
              <a:t>アンケート画面サンプル</a:t>
            </a:r>
            <a:endParaRPr kumimoji="0" lang="en-US" altLang="ja-JP" sz="1000" b="1" i="0" u="none" strike="noStrike" kern="0" cap="none" spc="0" normalizeH="0" baseline="0" noProof="0" dirty="0">
              <a:ln>
                <a:noFill/>
              </a:ln>
              <a:solidFill>
                <a:srgbClr val="C9002C"/>
              </a:solidFill>
              <a:effectLst/>
              <a:uLnTx/>
              <a:uFillTx/>
              <a:latin typeface="メイリオ"/>
            </a:endParaRPr>
          </a:p>
        </p:txBody>
      </p:sp>
    </p:spTree>
    <p:extLst>
      <p:ext uri="{BB962C8B-B14F-4D97-AF65-F5344CB8AC3E}">
        <p14:creationId xmlns:p14="http://schemas.microsoft.com/office/powerpoint/2010/main" val="31106091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誘導広告上の表記ガイドライン</a:t>
            </a:r>
          </a:p>
        </p:txBody>
      </p:sp>
      <p:sp>
        <p:nvSpPr>
          <p:cNvPr id="24" name="角丸四角形 23">
            <a:extLst>
              <a:ext uri="{FF2B5EF4-FFF2-40B4-BE49-F238E27FC236}">
                <a16:creationId xmlns:a16="http://schemas.microsoft.com/office/drawing/2014/main" id="{5410B4DE-6252-55A0-B37A-C5F016385185}"/>
              </a:ext>
            </a:extLst>
          </p:cNvPr>
          <p:cNvSpPr/>
          <p:nvPr/>
        </p:nvSpPr>
        <p:spPr>
          <a:xfrm>
            <a:off x="479425" y="1543050"/>
            <a:ext cx="11233150" cy="4838700"/>
          </a:xfrm>
          <a:prstGeom prst="roundRect">
            <a:avLst>
              <a:gd name="adj" fmla="val 236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srgbClr val="C9002C"/>
              </a:solidFill>
              <a:effectLst/>
              <a:uLnTx/>
              <a:uFillTx/>
              <a:latin typeface="メイリオ"/>
              <a:ea typeface="メイリオ"/>
              <a:cs typeface="+mn-cs"/>
            </a:endParaRPr>
          </a:p>
        </p:txBody>
      </p:sp>
      <p:sp>
        <p:nvSpPr>
          <p:cNvPr id="25" name="正方形/長方形 24">
            <a:extLst>
              <a:ext uri="{FF2B5EF4-FFF2-40B4-BE49-F238E27FC236}">
                <a16:creationId xmlns:a16="http://schemas.microsoft.com/office/drawing/2014/main" id="{46B65295-1B4B-4499-8F81-075D6F8C0E6C}"/>
              </a:ext>
            </a:extLst>
          </p:cNvPr>
          <p:cNvSpPr/>
          <p:nvPr/>
        </p:nvSpPr>
        <p:spPr>
          <a:xfrm>
            <a:off x="855071" y="2277967"/>
            <a:ext cx="6374340" cy="3721788"/>
          </a:xfrm>
          <a:prstGeom prst="rect">
            <a:avLst/>
          </a:prstGeom>
        </p:spPr>
        <p:txBody>
          <a:bodyPr wrap="square" lIns="0">
            <a:spAutoFit/>
          </a:bodyPr>
          <a:lstStyle/>
          <a:p>
            <a:pPr>
              <a:lnSpc>
                <a:spcPct val="130000"/>
              </a:lnSpc>
            </a:pPr>
            <a:r>
              <a:rPr lang="ja-JP" altLang="en-US" sz="1200" kern="0" dirty="0">
                <a:solidFill>
                  <a:prstClr val="black"/>
                </a:solidFill>
                <a:latin typeface="メイリオ"/>
                <a:cs typeface="メイリオ" panose="020B0604030504040204" pitchFamily="50" charset="-128"/>
              </a:rPr>
              <a:t>・「</a:t>
            </a:r>
            <a:r>
              <a:rPr lang="en-US" altLang="ja-JP" sz="1200" kern="0" dirty="0">
                <a:solidFill>
                  <a:prstClr val="black"/>
                </a:solidFill>
                <a:latin typeface="メイリオ"/>
                <a:cs typeface="メイリオ" panose="020B0604030504040204" pitchFamily="50" charset="-128"/>
              </a:rPr>
              <a:t>LINE</a:t>
            </a:r>
            <a:r>
              <a:rPr lang="ja-JP" altLang="en-US" sz="1200" kern="0" dirty="0">
                <a:solidFill>
                  <a:prstClr val="black"/>
                </a:solidFill>
                <a:latin typeface="メイリオ"/>
                <a:cs typeface="メイリオ" panose="020B0604030504040204" pitchFamily="50" charset="-128"/>
              </a:rPr>
              <a:t>ヤフー</a:t>
            </a:r>
            <a:r>
              <a:rPr lang="en-US" altLang="ja-JP" sz="1200" kern="0" dirty="0">
                <a:solidFill>
                  <a:prstClr val="black"/>
                </a:solidFill>
                <a:latin typeface="メイリオ"/>
                <a:cs typeface="メイリオ" panose="020B0604030504040204" pitchFamily="50" charset="-128"/>
              </a:rPr>
              <a:t>PR</a:t>
            </a:r>
            <a:r>
              <a:rPr lang="ja-JP" altLang="en-US" sz="1200" kern="0" dirty="0">
                <a:solidFill>
                  <a:prstClr val="black"/>
                </a:solidFill>
                <a:latin typeface="メイリオ"/>
                <a:cs typeface="メイリオ" panose="020B0604030504040204" pitchFamily="50" charset="-128"/>
              </a:rPr>
              <a:t>企画テキスト」＋「広告・広告主体者表記」を必ずセットで掲載</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a:t>
            </a:r>
            <a:r>
              <a:rPr lang="ja-JP" altLang="en-US" sz="1200" kern="0" dirty="0">
                <a:solidFill>
                  <a:srgbClr val="C9002C"/>
                </a:solidFill>
                <a:latin typeface="メイリオ"/>
                <a:cs typeface="メイリオ" panose="020B0604030504040204" pitchFamily="50" charset="-128"/>
              </a:rPr>
              <a:t>上記</a:t>
            </a:r>
            <a:r>
              <a:rPr lang="en-US" altLang="ja-JP" sz="1200" kern="0" dirty="0">
                <a:solidFill>
                  <a:srgbClr val="C9002C"/>
                </a:solidFill>
                <a:latin typeface="メイリオ"/>
                <a:cs typeface="メイリオ" panose="020B0604030504040204" pitchFamily="50" charset="-128"/>
              </a:rPr>
              <a:t>2</a:t>
            </a:r>
            <a:r>
              <a:rPr lang="ja-JP" altLang="en-US" sz="1200" kern="0" dirty="0">
                <a:solidFill>
                  <a:srgbClr val="C9002C"/>
                </a:solidFill>
                <a:latin typeface="メイリオ"/>
                <a:cs typeface="メイリオ" panose="020B0604030504040204" pitchFamily="50" charset="-128"/>
              </a:rPr>
              <a:t>要素は最大限離す必要があるため、以下のいずれかの通り対角線上に配置</a:t>
            </a:r>
            <a:endParaRPr lang="en-US" altLang="ja-JP" sz="1200" kern="0" dirty="0">
              <a:solidFill>
                <a:srgbClr val="C9002C"/>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①</a:t>
            </a:r>
            <a:r>
              <a:rPr lang="en-US" altLang="ja-JP" sz="1200" kern="0" dirty="0">
                <a:solidFill>
                  <a:prstClr val="black"/>
                </a:solidFill>
                <a:latin typeface="メイリオ"/>
                <a:cs typeface="メイリオ" panose="020B0604030504040204" pitchFamily="50" charset="-128"/>
              </a:rPr>
              <a:t>LINE</a:t>
            </a:r>
            <a:r>
              <a:rPr lang="ja-JP" altLang="en-US" sz="1200" kern="0" dirty="0">
                <a:solidFill>
                  <a:prstClr val="black"/>
                </a:solidFill>
                <a:latin typeface="メイリオ"/>
                <a:cs typeface="メイリオ" panose="020B0604030504040204" pitchFamily="50" charset="-128"/>
              </a:rPr>
              <a:t>ヤフー</a:t>
            </a:r>
            <a:r>
              <a:rPr lang="en-US" altLang="ja-JP" sz="1200" kern="0" dirty="0">
                <a:solidFill>
                  <a:prstClr val="black"/>
                </a:solidFill>
                <a:latin typeface="メイリオ"/>
                <a:cs typeface="メイリオ" panose="020B0604030504040204" pitchFamily="50" charset="-128"/>
              </a:rPr>
              <a:t>PR</a:t>
            </a:r>
            <a:r>
              <a:rPr lang="ja-JP" altLang="en-US" sz="1200" kern="0" dirty="0">
                <a:solidFill>
                  <a:prstClr val="black"/>
                </a:solidFill>
                <a:latin typeface="メイリオ"/>
                <a:cs typeface="メイリオ" panose="020B0604030504040204" pitchFamily="50" charset="-128"/>
              </a:rPr>
              <a:t>企画：左上、広告・広告主体者表記：右下</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②</a:t>
            </a:r>
            <a:r>
              <a:rPr lang="en-US" altLang="ja-JP" sz="1200" kern="0" dirty="0">
                <a:solidFill>
                  <a:prstClr val="black"/>
                </a:solidFill>
                <a:latin typeface="メイリオ"/>
                <a:cs typeface="メイリオ" panose="020B0604030504040204" pitchFamily="50" charset="-128"/>
              </a:rPr>
              <a:t>LINE</a:t>
            </a:r>
            <a:r>
              <a:rPr lang="ja-JP" altLang="en-US" sz="1200" kern="0" dirty="0">
                <a:solidFill>
                  <a:prstClr val="black"/>
                </a:solidFill>
                <a:latin typeface="メイリオ"/>
                <a:cs typeface="メイリオ" panose="020B0604030504040204" pitchFamily="50" charset="-128"/>
              </a:rPr>
              <a:t>ヤフー</a:t>
            </a:r>
            <a:r>
              <a:rPr lang="en-US" altLang="ja-JP" sz="1200" kern="0" dirty="0">
                <a:solidFill>
                  <a:prstClr val="black"/>
                </a:solidFill>
                <a:latin typeface="メイリオ"/>
                <a:cs typeface="メイリオ" panose="020B0604030504040204" pitchFamily="50" charset="-128"/>
              </a:rPr>
              <a:t>PR</a:t>
            </a:r>
            <a:r>
              <a:rPr lang="ja-JP" altLang="en-US" sz="1200" kern="0" dirty="0">
                <a:solidFill>
                  <a:prstClr val="black"/>
                </a:solidFill>
                <a:latin typeface="メイリオ"/>
                <a:cs typeface="メイリオ" panose="020B0604030504040204" pitchFamily="50" charset="-128"/>
              </a:rPr>
              <a:t>企画：右上、広告・広告主体者表記：左下</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a:t>
            </a:r>
            <a:r>
              <a:rPr lang="en-US" altLang="ja-JP" sz="1200" kern="0" dirty="0">
                <a:solidFill>
                  <a:prstClr val="black"/>
                </a:solidFill>
                <a:latin typeface="メイリオ"/>
                <a:cs typeface="メイリオ" panose="020B0604030504040204" pitchFamily="50" charset="-128"/>
              </a:rPr>
              <a:t>LINE</a:t>
            </a:r>
            <a:r>
              <a:rPr lang="ja-JP" altLang="en-US" sz="1200" kern="0" dirty="0">
                <a:solidFill>
                  <a:prstClr val="black"/>
                </a:solidFill>
                <a:latin typeface="メイリオ"/>
                <a:cs typeface="メイリオ" panose="020B0604030504040204" pitchFamily="50" charset="-128"/>
              </a:rPr>
              <a:t>ヤフー</a:t>
            </a:r>
            <a:r>
              <a:rPr lang="en-US" altLang="ja-JP" sz="1200" kern="0" dirty="0">
                <a:solidFill>
                  <a:prstClr val="black"/>
                </a:solidFill>
                <a:latin typeface="メイリオ"/>
                <a:cs typeface="メイリオ" panose="020B0604030504040204" pitchFamily="50" charset="-128"/>
              </a:rPr>
              <a:t>PR</a:t>
            </a:r>
            <a:r>
              <a:rPr lang="ja-JP" altLang="en-US" sz="1200" kern="0" dirty="0">
                <a:solidFill>
                  <a:prstClr val="black"/>
                </a:solidFill>
                <a:latin typeface="メイリオ"/>
                <a:cs typeface="メイリオ" panose="020B0604030504040204" pitchFamily="50" charset="-128"/>
              </a:rPr>
              <a:t>企画テキストは、視認性を確保でき、かつ大き過ぎない適正なサイズ</a:t>
            </a:r>
            <a:br>
              <a:rPr lang="en-US" altLang="ja-JP" sz="1200" kern="0" dirty="0">
                <a:solidFill>
                  <a:prstClr val="black"/>
                </a:solidFill>
                <a:latin typeface="メイリオ"/>
                <a:cs typeface="メイリオ" panose="020B0604030504040204" pitchFamily="50" charset="-128"/>
              </a:rPr>
            </a:br>
            <a:r>
              <a:rPr lang="ja-JP" altLang="en-US" sz="1200" kern="0" dirty="0">
                <a:solidFill>
                  <a:prstClr val="black"/>
                </a:solidFill>
                <a:latin typeface="メイリオ"/>
                <a:cs typeface="メイリオ" panose="020B0604030504040204" pitchFamily="50" charset="-128"/>
              </a:rPr>
              <a:t>　で掲載。</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dirty="0">
                <a:solidFill>
                  <a:prstClr val="black"/>
                </a:solidFill>
                <a:latin typeface="メイリオ"/>
                <a:cs typeface="メイリオ" panose="020B0604030504040204" pitchFamily="50" charset="-128"/>
              </a:rPr>
              <a:t>・</a:t>
            </a:r>
            <a:r>
              <a:rPr lang="ja-JP" altLang="en-US" sz="1200" kern="0" dirty="0">
                <a:solidFill>
                  <a:prstClr val="black"/>
                </a:solidFill>
                <a:latin typeface="メイリオ"/>
                <a:cs typeface="メイリオ" panose="020B0604030504040204" pitchFamily="50" charset="-128"/>
              </a:rPr>
              <a:t>広告・広告主体者表記は、以下いずれかの表記、形式で掲載。</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①提供：クライアント名（テキスト </a:t>
            </a:r>
            <a:r>
              <a:rPr lang="en-US" altLang="ja-JP" sz="1200" kern="0" dirty="0">
                <a:solidFill>
                  <a:prstClr val="black"/>
                </a:solidFill>
                <a:latin typeface="メイリオ"/>
                <a:cs typeface="メイリオ" panose="020B0604030504040204" pitchFamily="50" charset="-128"/>
              </a:rPr>
              <a:t>or </a:t>
            </a:r>
            <a:r>
              <a:rPr lang="ja-JP" altLang="en-US" sz="1200" kern="0" dirty="0">
                <a:solidFill>
                  <a:prstClr val="black"/>
                </a:solidFill>
                <a:latin typeface="メイリオ"/>
                <a:cs typeface="メイリオ" panose="020B0604030504040204" pitchFamily="50" charset="-128"/>
              </a:rPr>
              <a:t>ロゴ）</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②</a:t>
            </a:r>
            <a:r>
              <a:rPr lang="en-US" altLang="ja-JP" sz="1200" kern="0" dirty="0">
                <a:solidFill>
                  <a:prstClr val="black"/>
                </a:solidFill>
                <a:latin typeface="メイリオ"/>
                <a:cs typeface="メイリオ" panose="020B0604030504040204" pitchFamily="50" charset="-128"/>
              </a:rPr>
              <a:t>Sponsored by </a:t>
            </a:r>
            <a:r>
              <a:rPr lang="ja-JP" altLang="en-US" sz="1200" kern="0" dirty="0">
                <a:solidFill>
                  <a:prstClr val="black"/>
                </a:solidFill>
                <a:latin typeface="メイリオ"/>
                <a:cs typeface="メイリオ" panose="020B0604030504040204" pitchFamily="50" charset="-128"/>
              </a:rPr>
              <a:t>クライアント名（テキスト </a:t>
            </a:r>
            <a:r>
              <a:rPr lang="en-US" altLang="ja-JP" sz="1200" kern="0" dirty="0">
                <a:solidFill>
                  <a:prstClr val="black"/>
                </a:solidFill>
                <a:latin typeface="メイリオ"/>
                <a:cs typeface="メイリオ" panose="020B0604030504040204" pitchFamily="50" charset="-128"/>
              </a:rPr>
              <a:t>or </a:t>
            </a:r>
            <a:r>
              <a:rPr lang="ja-JP" altLang="en-US" sz="1200" kern="0" dirty="0">
                <a:solidFill>
                  <a:prstClr val="black"/>
                </a:solidFill>
                <a:latin typeface="メイリオ"/>
                <a:cs typeface="メイリオ" panose="020B0604030504040204" pitchFamily="50" charset="-128"/>
              </a:rPr>
              <a:t>ロゴ）</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a:t>
            </a:r>
            <a:r>
              <a:rPr lang="en-US" altLang="ja-JP" sz="1000" kern="0" dirty="0">
                <a:solidFill>
                  <a:prstClr val="black"/>
                </a:solidFill>
                <a:latin typeface="メイリオ"/>
                <a:cs typeface="メイリオ" panose="020B0604030504040204" pitchFamily="50" charset="-128"/>
              </a:rPr>
              <a:t>※</a:t>
            </a:r>
            <a:r>
              <a:rPr lang="ja-JP" altLang="en-US" sz="1000" kern="0" dirty="0">
                <a:solidFill>
                  <a:prstClr val="black"/>
                </a:solidFill>
                <a:latin typeface="メイリオ"/>
                <a:cs typeface="メイリオ" panose="020B0604030504040204" pitchFamily="50" charset="-128"/>
              </a:rPr>
              <a:t>ロゴの場合、「提供」「</a:t>
            </a:r>
            <a:r>
              <a:rPr lang="en-US" altLang="ja-JP" sz="1000" kern="0" dirty="0">
                <a:solidFill>
                  <a:prstClr val="black"/>
                </a:solidFill>
                <a:latin typeface="メイリオ"/>
                <a:cs typeface="メイリオ" panose="020B0604030504040204" pitchFamily="50" charset="-128"/>
              </a:rPr>
              <a:t>Sponsored by</a:t>
            </a:r>
            <a:r>
              <a:rPr lang="ja-JP" altLang="en-US" sz="1000" kern="0" dirty="0">
                <a:solidFill>
                  <a:prstClr val="black"/>
                </a:solidFill>
                <a:latin typeface="メイリオ"/>
                <a:cs typeface="メイリオ" panose="020B0604030504040204" pitchFamily="50" charset="-128"/>
              </a:rPr>
              <a:t>」の広告表記は非表示でも可。</a:t>
            </a:r>
            <a:endParaRPr lang="en-US" altLang="ja-JP" sz="1000" kern="0" dirty="0">
              <a:solidFill>
                <a:prstClr val="black"/>
              </a:solidFill>
              <a:latin typeface="メイリオ"/>
              <a:cs typeface="メイリオ" panose="020B0604030504040204" pitchFamily="50" charset="-128"/>
            </a:endParaRPr>
          </a:p>
          <a:p>
            <a:pPr algn="just">
              <a:lnSpc>
                <a:spcPct val="130000"/>
              </a:lnSpc>
            </a:pPr>
            <a:r>
              <a:rPr lang="ja-JP" altLang="en-US" sz="1200" kern="0" dirty="0">
                <a:solidFill>
                  <a:srgbClr val="000000"/>
                </a:solidFill>
                <a:latin typeface="メイリオ"/>
                <a:cs typeface="メイリオ" panose="020B0604030504040204" pitchFamily="50" charset="-128"/>
              </a:rPr>
              <a:t>　　</a:t>
            </a:r>
            <a:r>
              <a:rPr lang="en-US" altLang="ja-JP" sz="1000" kern="0" dirty="0">
                <a:solidFill>
                  <a:prstClr val="black"/>
                </a:solidFill>
                <a:latin typeface="メイリオ"/>
                <a:cs typeface="メイリオ" panose="020B0604030504040204" pitchFamily="50" charset="-128"/>
              </a:rPr>
              <a:t>※</a:t>
            </a:r>
            <a:r>
              <a:rPr lang="ja-JP" altLang="ja-JP" sz="1000" dirty="0">
                <a:solidFill>
                  <a:prstClr val="black"/>
                </a:solidFill>
                <a:latin typeface="メイリオ"/>
                <a:cs typeface="ＭＳ Ｐゴシック" panose="020B0600070205080204" pitchFamily="50" charset="-128"/>
              </a:rPr>
              <a:t>広告に適用される「広告掲載基準」に</a:t>
            </a:r>
            <a:r>
              <a:rPr lang="ja-JP" altLang="en-US" sz="1000" dirty="0">
                <a:solidFill>
                  <a:prstClr val="black"/>
                </a:solidFill>
                <a:latin typeface="メイリオ"/>
                <a:cs typeface="ＭＳ Ｐゴシック" panose="020B0600070205080204" pitchFamily="50" charset="-128"/>
              </a:rPr>
              <a:t>おい</a:t>
            </a:r>
            <a:r>
              <a:rPr lang="ja-JP" altLang="ja-JP" sz="1000" dirty="0">
                <a:solidFill>
                  <a:prstClr val="black"/>
                </a:solidFill>
                <a:latin typeface="メイリオ"/>
                <a:cs typeface="ＭＳ Ｐゴシック" panose="020B0600070205080204" pitchFamily="50" charset="-128"/>
              </a:rPr>
              <a:t>て「主体者の明示」が規定されています。</a:t>
            </a:r>
          </a:p>
          <a:p>
            <a:pPr algn="just">
              <a:lnSpc>
                <a:spcPct val="130000"/>
              </a:lnSpc>
            </a:pPr>
            <a:r>
              <a:rPr lang="ja-JP" altLang="en-US" sz="1000" dirty="0">
                <a:solidFill>
                  <a:prstClr val="black"/>
                </a:solidFill>
                <a:latin typeface="メイリオ"/>
                <a:cs typeface="ＭＳ Ｐゴシック" panose="020B0600070205080204" pitchFamily="50" charset="-128"/>
              </a:rPr>
              <a:t>　　　（</a:t>
            </a:r>
            <a:r>
              <a:rPr lang="ja-JP" altLang="ja-JP" sz="1000" dirty="0">
                <a:solidFill>
                  <a:prstClr val="black"/>
                </a:solidFill>
                <a:latin typeface="メイリオ"/>
                <a:cs typeface="ＭＳ Ｐゴシック" panose="020B0600070205080204" pitchFamily="50" charset="-128"/>
              </a:rPr>
              <a:t>参照）</a:t>
            </a:r>
            <a:r>
              <a:rPr lang="en-US" altLang="ja-JP" sz="1000" dirty="0">
                <a:solidFill>
                  <a:prstClr val="black"/>
                </a:solidFill>
                <a:latin typeface="メイリオ"/>
                <a:cs typeface="ＭＳ Ｐゴシック" panose="020B0600070205080204" pitchFamily="50" charset="-128"/>
              </a:rPr>
              <a:t>Yahoo!</a:t>
            </a:r>
            <a:r>
              <a:rPr lang="ja-JP" altLang="ja-JP" sz="1000" dirty="0">
                <a:solidFill>
                  <a:prstClr val="black"/>
                </a:solidFill>
                <a:latin typeface="メイリオ"/>
                <a:cs typeface="ＭＳ Ｐゴシック" panose="020B0600070205080204" pitchFamily="50" charset="-128"/>
              </a:rPr>
              <a:t>広告ヘルプページ</a:t>
            </a:r>
            <a:r>
              <a:rPr lang="ja-JP" altLang="en-US" sz="1000" dirty="0">
                <a:solidFill>
                  <a:prstClr val="black"/>
                </a:solidFill>
                <a:latin typeface="メイリオ"/>
                <a:cs typeface="ＭＳ Ｐゴシック" panose="020B0600070205080204" pitchFamily="50" charset="-128"/>
              </a:rPr>
              <a:t>：</a:t>
            </a:r>
            <a:endParaRPr lang="en-US" altLang="ja-JP" sz="1000" dirty="0">
              <a:solidFill>
                <a:prstClr val="black"/>
              </a:solidFill>
              <a:latin typeface="メイリオ"/>
              <a:cs typeface="ＭＳ Ｐゴシック" panose="020B0600070205080204" pitchFamily="50" charset="-128"/>
            </a:endParaRPr>
          </a:p>
          <a:p>
            <a:pPr indent="446088" algn="just">
              <a:lnSpc>
                <a:spcPct val="130000"/>
              </a:lnSpc>
            </a:pPr>
            <a:r>
              <a:rPr lang="en-US" altLang="ja-JP" sz="1000" u="sng" dirty="0">
                <a:solidFill>
                  <a:prstClr val="black"/>
                </a:solidFill>
                <a:latin typeface="メイリオ"/>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latin typeface="メイリオ"/>
              <a:cs typeface="ＭＳ Ｐゴシック" panose="020B0600070205080204" pitchFamily="50" charset="-128"/>
            </a:endParaRPr>
          </a:p>
          <a:p>
            <a:pPr marL="613800" lvl="1" indent="-156600" algn="just">
              <a:lnSpc>
                <a:spcPct val="130000"/>
              </a:lnSpc>
              <a:buFont typeface="+mj-lt"/>
              <a:buAutoNum type="arabicPeriod"/>
            </a:pPr>
            <a:r>
              <a:rPr lang="ja-JP" altLang="ja-JP" sz="1000" dirty="0">
                <a:solidFill>
                  <a:prstClr val="black"/>
                </a:solidFill>
                <a:latin typeface="メイリオ"/>
                <a:cs typeface="ＭＳ Ｐゴシック" panose="020B0600070205080204" pitchFamily="50" charset="-128"/>
              </a:rPr>
              <a:t>会社名、ブランド名、商品名、サービス名のいずれかのロゴマークの表記商品写真などでの代替はできません。また、商標登録されていないものを使用する場合は、必ず会社名も明記してください。</a:t>
            </a:r>
          </a:p>
          <a:p>
            <a:pPr marL="613800" lvl="1" indent="-156600" algn="just">
              <a:lnSpc>
                <a:spcPct val="130000"/>
              </a:lnSpc>
              <a:buFont typeface="+mj-lt"/>
              <a:buAutoNum type="arabicPeriod"/>
            </a:pPr>
            <a:r>
              <a:rPr lang="ja-JP" altLang="ja-JP" sz="1000" dirty="0">
                <a:solidFill>
                  <a:prstClr val="black"/>
                </a:solidFill>
                <a:latin typeface="メイリオ"/>
                <a:cs typeface="ＭＳ Ｐゴシック" panose="020B0600070205080204" pitchFamily="50" charset="-128"/>
              </a:rPr>
              <a:t>「提供：○○」などの表記</a:t>
            </a:r>
            <a:endParaRPr lang="en-US" altLang="ja-JP" sz="1000" dirty="0">
              <a:solidFill>
                <a:prstClr val="black"/>
              </a:solidFill>
              <a:latin typeface="メイリオ"/>
              <a:cs typeface="ＭＳ Ｐゴシック" panose="020B0600070205080204" pitchFamily="50" charset="-128"/>
            </a:endParaRPr>
          </a:p>
        </p:txBody>
      </p:sp>
      <p:sp>
        <p:nvSpPr>
          <p:cNvPr id="26" name="正方形/長方形 25">
            <a:extLst>
              <a:ext uri="{FF2B5EF4-FFF2-40B4-BE49-F238E27FC236}">
                <a16:creationId xmlns:a16="http://schemas.microsoft.com/office/drawing/2014/main" id="{A6B10402-C5EF-13D8-BF4F-2D9627A099D9}"/>
              </a:ext>
            </a:extLst>
          </p:cNvPr>
          <p:cNvSpPr/>
          <p:nvPr/>
        </p:nvSpPr>
        <p:spPr>
          <a:xfrm>
            <a:off x="8263096"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b="1" kern="0">
                <a:solidFill>
                  <a:srgbClr val="C9002C"/>
                </a:solidFill>
                <a:latin typeface="メイリオ"/>
              </a:rPr>
              <a:t>誘導広告バナー</a:t>
            </a:r>
          </a:p>
        </p:txBody>
      </p:sp>
      <p:sp>
        <p:nvSpPr>
          <p:cNvPr id="27" name="フッター プレースホルダー 3">
            <a:extLst>
              <a:ext uri="{FF2B5EF4-FFF2-40B4-BE49-F238E27FC236}">
                <a16:creationId xmlns:a16="http://schemas.microsoft.com/office/drawing/2014/main" id="{4224FD47-54D9-2C9A-4DAB-5CD75DADCB19}"/>
              </a:ext>
            </a:extLst>
          </p:cNvPr>
          <p:cNvSpPr txBox="1">
            <a:spLocks/>
          </p:cNvSpPr>
          <p:nvPr/>
        </p:nvSpPr>
        <p:spPr>
          <a:xfrm>
            <a:off x="8314801"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r>
              <a:rPr lang="en-US" altLang="ja-JP" sz="800" dirty="0">
                <a:solidFill>
                  <a:prstClr val="black"/>
                </a:solidFill>
                <a:latin typeface="メイリオ"/>
              </a:rPr>
              <a:t>LINE</a:t>
            </a:r>
            <a:r>
              <a:rPr lang="ja-JP" altLang="en-US" sz="800" dirty="0">
                <a:solidFill>
                  <a:prstClr val="black"/>
                </a:solidFill>
                <a:latin typeface="メイリオ"/>
              </a:rPr>
              <a:t>ヤフー</a:t>
            </a:r>
            <a:r>
              <a:rPr lang="en-US" altLang="ja-JP" sz="800" dirty="0">
                <a:solidFill>
                  <a:prstClr val="black"/>
                </a:solidFill>
                <a:latin typeface="メイリオ"/>
              </a:rPr>
              <a:t>PR</a:t>
            </a:r>
            <a:r>
              <a:rPr lang="ja-JP" altLang="en-US" sz="800" dirty="0">
                <a:solidFill>
                  <a:prstClr val="black"/>
                </a:solidFill>
                <a:latin typeface="メイリオ"/>
              </a:rPr>
              <a:t>企画</a:t>
            </a:r>
          </a:p>
        </p:txBody>
      </p:sp>
      <p:sp>
        <p:nvSpPr>
          <p:cNvPr id="28" name="角丸四角形 27">
            <a:extLst>
              <a:ext uri="{FF2B5EF4-FFF2-40B4-BE49-F238E27FC236}">
                <a16:creationId xmlns:a16="http://schemas.microsoft.com/office/drawing/2014/main" id="{2FC809D0-A8BD-AB78-F32A-B91375A6B27D}"/>
              </a:ext>
            </a:extLst>
          </p:cNvPr>
          <p:cNvSpPr/>
          <p:nvPr/>
        </p:nvSpPr>
        <p:spPr>
          <a:xfrm>
            <a:off x="9679522"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lang="ja-JP" altLang="en-US" sz="800">
                <a:solidFill>
                  <a:srgbClr val="FFFFFF"/>
                </a:solidFill>
                <a:latin typeface="メイリオ"/>
              </a:rPr>
              <a:t>クライアント</a:t>
            </a:r>
            <a:endParaRPr lang="en-US" altLang="ja-JP" sz="800" dirty="0">
              <a:solidFill>
                <a:srgbClr val="FFFFFF"/>
              </a:solidFill>
              <a:latin typeface="メイリオ"/>
            </a:endParaRPr>
          </a:p>
          <a:p>
            <a:pPr algn="ctr">
              <a:defRPr/>
            </a:pPr>
            <a:r>
              <a:rPr lang="ja-JP" altLang="en-US" sz="800">
                <a:solidFill>
                  <a:srgbClr val="FFFFFF"/>
                </a:solidFill>
                <a:latin typeface="メイリオ"/>
              </a:rPr>
              <a:t>ロゴ</a:t>
            </a:r>
          </a:p>
        </p:txBody>
      </p:sp>
      <p:sp>
        <p:nvSpPr>
          <p:cNvPr id="29" name="テキスト ボックス 28">
            <a:extLst>
              <a:ext uri="{FF2B5EF4-FFF2-40B4-BE49-F238E27FC236}">
                <a16:creationId xmlns:a16="http://schemas.microsoft.com/office/drawing/2014/main" id="{26BC611A-9F71-B301-151D-ED7C8E32FA67}"/>
              </a:ext>
            </a:extLst>
          </p:cNvPr>
          <p:cNvSpPr txBox="1"/>
          <p:nvPr/>
        </p:nvSpPr>
        <p:spPr>
          <a:xfrm>
            <a:off x="8160979" y="2268803"/>
            <a:ext cx="2431797" cy="276999"/>
          </a:xfrm>
          <a:prstGeom prst="rect">
            <a:avLst/>
          </a:prstGeom>
          <a:noFill/>
        </p:spPr>
        <p:txBody>
          <a:bodyPr wrap="square" rtlCol="0">
            <a:spAutoFit/>
          </a:bodyPr>
          <a:lstStyle/>
          <a:p>
            <a:r>
              <a:rPr lang="ja-JP" altLang="en-US" sz="1200" dirty="0">
                <a:solidFill>
                  <a:srgbClr val="000000"/>
                </a:solidFill>
                <a:latin typeface="メイリオ"/>
              </a:rPr>
              <a:t>▼</a:t>
            </a:r>
            <a:r>
              <a:rPr lang="ja-JP" altLang="en-US" sz="900" dirty="0">
                <a:solidFill>
                  <a:srgbClr val="000000"/>
                </a:solidFill>
                <a:latin typeface="メイリオ"/>
              </a:rPr>
              <a:t>誘導広告　クリエイティブイメージ</a:t>
            </a:r>
          </a:p>
        </p:txBody>
      </p:sp>
      <p:sp>
        <p:nvSpPr>
          <p:cNvPr id="30" name="角丸四角形 29">
            <a:extLst>
              <a:ext uri="{FF2B5EF4-FFF2-40B4-BE49-F238E27FC236}">
                <a16:creationId xmlns:a16="http://schemas.microsoft.com/office/drawing/2014/main" id="{B4354CD7-8EC9-79E3-CD80-4CBC0EC02E69}"/>
              </a:ext>
            </a:extLst>
          </p:cNvPr>
          <p:cNvSpPr/>
          <p:nvPr/>
        </p:nvSpPr>
        <p:spPr>
          <a:xfrm>
            <a:off x="8099146"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a:lnSpc>
                <a:spcPct val="120000"/>
              </a:lnSpc>
            </a:pPr>
            <a:r>
              <a:rPr lang="ja-JP" altLang="en-US" sz="1100" b="1" kern="0" dirty="0">
                <a:solidFill>
                  <a:srgbClr val="C9002C"/>
                </a:solidFill>
                <a:latin typeface="メイリオ"/>
                <a:cs typeface="メイリオ" panose="020B0604030504040204" pitchFamily="50" charset="-128"/>
              </a:rPr>
              <a:t>「</a:t>
            </a:r>
            <a:r>
              <a:rPr lang="en-US" altLang="ja-JP" sz="1100" b="1" kern="0" dirty="0">
                <a:solidFill>
                  <a:srgbClr val="C9002C"/>
                </a:solidFill>
                <a:latin typeface="メイリオ"/>
                <a:cs typeface="メイリオ" panose="020B0604030504040204" pitchFamily="50" charset="-128"/>
              </a:rPr>
              <a:t>LINE</a:t>
            </a:r>
            <a:r>
              <a:rPr lang="ja-JP" altLang="en-US" sz="1100" b="1" kern="0" dirty="0">
                <a:solidFill>
                  <a:srgbClr val="C9002C"/>
                </a:solidFill>
                <a:latin typeface="メイリオ"/>
                <a:cs typeface="メイリオ" panose="020B0604030504040204" pitchFamily="50" charset="-128"/>
              </a:rPr>
              <a:t>ヤフー</a:t>
            </a:r>
            <a:r>
              <a:rPr lang="en-US" altLang="ja-JP" sz="1100" b="1" kern="0" dirty="0">
                <a:solidFill>
                  <a:srgbClr val="C9002C"/>
                </a:solidFill>
                <a:latin typeface="メイリオ"/>
                <a:cs typeface="メイリオ" panose="020B0604030504040204" pitchFamily="50" charset="-128"/>
              </a:rPr>
              <a:t>PR</a:t>
            </a:r>
            <a:r>
              <a:rPr lang="ja-JP" altLang="en-US" sz="1100" b="1" kern="0" dirty="0">
                <a:solidFill>
                  <a:srgbClr val="C9002C"/>
                </a:solidFill>
                <a:latin typeface="メイリオ"/>
                <a:cs typeface="メイリオ" panose="020B0604030504040204" pitchFamily="50" charset="-128"/>
              </a:rPr>
              <a:t>企画テキスト」</a:t>
            </a:r>
            <a:endParaRPr lang="en-US" altLang="ja-JP" sz="1100" b="1" kern="0" dirty="0">
              <a:solidFill>
                <a:srgbClr val="C9002C"/>
              </a:solidFill>
              <a:latin typeface="メイリオ"/>
              <a:cs typeface="メイリオ" panose="020B0604030504040204" pitchFamily="50" charset="-128"/>
            </a:endParaRPr>
          </a:p>
          <a:p>
            <a:pPr algn="ctr">
              <a:lnSpc>
                <a:spcPct val="120000"/>
              </a:lnSpc>
            </a:pPr>
            <a:r>
              <a:rPr lang="ja-JP" altLang="en-US" sz="800" b="1" kern="0" dirty="0">
                <a:solidFill>
                  <a:srgbClr val="C9002C"/>
                </a:solidFill>
                <a:latin typeface="メイリオ"/>
                <a:cs typeface="メイリオ" panose="020B0604030504040204" pitchFamily="50" charset="-128"/>
              </a:rPr>
              <a:t>　</a:t>
            </a:r>
            <a:endParaRPr lang="en-US" altLang="ja-JP" sz="800" kern="0" dirty="0">
              <a:solidFill>
                <a:srgbClr val="C9002C"/>
              </a:solidFill>
              <a:latin typeface="メイリオ"/>
              <a:cs typeface="メイリオ" panose="020B0604030504040204" pitchFamily="50" charset="-128"/>
            </a:endParaRPr>
          </a:p>
          <a:p>
            <a:pPr algn="ctr">
              <a:lnSpc>
                <a:spcPct val="120000"/>
              </a:lnSpc>
            </a:pPr>
            <a:r>
              <a:rPr lang="ja-JP" altLang="en-US" sz="1100" b="1" kern="0" dirty="0">
                <a:solidFill>
                  <a:srgbClr val="C9002C"/>
                </a:solidFill>
                <a:latin typeface="メイリオ"/>
                <a:cs typeface="メイリオ" panose="020B0604030504040204" pitchFamily="50" charset="-128"/>
              </a:rPr>
              <a:t>「広告・広告主体者表記」</a:t>
            </a:r>
            <a:endParaRPr lang="en-US" altLang="ja-JP" sz="1100" b="1" kern="0" dirty="0">
              <a:solidFill>
                <a:srgbClr val="C9002C"/>
              </a:solidFill>
              <a:latin typeface="メイリオ"/>
              <a:cs typeface="メイリオ" panose="020B0604030504040204" pitchFamily="50" charset="-128"/>
            </a:endParaRPr>
          </a:p>
          <a:p>
            <a:pPr algn="ctr">
              <a:lnSpc>
                <a:spcPct val="120000"/>
              </a:lnSpc>
            </a:pPr>
            <a:r>
              <a:rPr lang="ja-JP" altLang="en-US" sz="1000" kern="0" dirty="0">
                <a:solidFill>
                  <a:srgbClr val="C9002C"/>
                </a:solidFill>
                <a:latin typeface="メイリオ"/>
                <a:cs typeface="メイリオ" panose="020B0604030504040204" pitchFamily="50" charset="-128"/>
              </a:rPr>
              <a:t>を必ずセットで掲載</a:t>
            </a:r>
            <a:endParaRPr lang="en-US" altLang="ja-JP" sz="1000" kern="0" dirty="0">
              <a:solidFill>
                <a:srgbClr val="C9002C"/>
              </a:solidFill>
              <a:latin typeface="メイリオ"/>
              <a:cs typeface="メイリオ" panose="020B0604030504040204" pitchFamily="50" charset="-128"/>
            </a:endParaRPr>
          </a:p>
        </p:txBody>
      </p:sp>
      <p:sp>
        <p:nvSpPr>
          <p:cNvPr id="31" name="角丸四角形 30">
            <a:extLst>
              <a:ext uri="{FF2B5EF4-FFF2-40B4-BE49-F238E27FC236}">
                <a16:creationId xmlns:a16="http://schemas.microsoft.com/office/drawing/2014/main" id="{17550333-1D3A-24DE-9203-66B2B4C37A78}"/>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rgbClr val="000000">
                    <a:lumMod val="75000"/>
                    <a:lumOff val="25000"/>
                  </a:srgbClr>
                </a:solidFill>
                <a:effectLst/>
                <a:uLnTx/>
                <a:uFillTx/>
                <a:latin typeface="メイリオ"/>
              </a:rPr>
              <a:t>標準（推奨）表記</a:t>
            </a:r>
          </a:p>
        </p:txBody>
      </p:sp>
      <p:sp>
        <p:nvSpPr>
          <p:cNvPr id="32" name="角丸四角形 31">
            <a:extLst>
              <a:ext uri="{FF2B5EF4-FFF2-40B4-BE49-F238E27FC236}">
                <a16:creationId xmlns:a16="http://schemas.microsoft.com/office/drawing/2014/main" id="{A44A1815-2B8B-C9DD-1276-8AE03F33F7AD}"/>
              </a:ext>
            </a:extLst>
          </p:cNvPr>
          <p:cNvSpPr/>
          <p:nvPr/>
        </p:nvSpPr>
        <p:spPr>
          <a:xfrm>
            <a:off x="8314801" y="2577710"/>
            <a:ext cx="1239273" cy="244282"/>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33" name="グラフィックス 32" descr="バッジ: フォロー 単色塗りつぶし">
            <a:extLst>
              <a:ext uri="{FF2B5EF4-FFF2-40B4-BE49-F238E27FC236}">
                <a16:creationId xmlns:a16="http://schemas.microsoft.com/office/drawing/2014/main" id="{72D4DEB9-21C1-6FE5-B9CA-99782C928FF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76877" y="5322049"/>
            <a:ext cx="170181" cy="170181"/>
          </a:xfrm>
          <a:prstGeom prst="rect">
            <a:avLst/>
          </a:prstGeom>
        </p:spPr>
      </p:pic>
      <p:cxnSp>
        <p:nvCxnSpPr>
          <p:cNvPr id="34" name="カギ線コネクタ 33">
            <a:extLst>
              <a:ext uri="{FF2B5EF4-FFF2-40B4-BE49-F238E27FC236}">
                <a16:creationId xmlns:a16="http://schemas.microsoft.com/office/drawing/2014/main" id="{8EB76BAB-F3E5-FAC9-0EA6-C97AD1DD32F8}"/>
              </a:ext>
            </a:extLst>
          </p:cNvPr>
          <p:cNvCxnSpPr>
            <a:stCxn id="32" idx="1"/>
            <a:endCxn id="30" idx="1"/>
          </p:cNvCxnSpPr>
          <p:nvPr/>
        </p:nvCxnSpPr>
        <p:spPr>
          <a:xfrm rot="10800000" flipV="1">
            <a:off x="8099147" y="2699850"/>
            <a:ext cx="215655" cy="2792379"/>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35" name="角丸四角形 34">
            <a:extLst>
              <a:ext uri="{FF2B5EF4-FFF2-40B4-BE49-F238E27FC236}">
                <a16:creationId xmlns:a16="http://schemas.microsoft.com/office/drawing/2014/main" id="{2B6B8B8A-39D4-B737-C566-993F981439D7}"/>
              </a:ext>
            </a:extLst>
          </p:cNvPr>
          <p:cNvSpPr/>
          <p:nvPr/>
        </p:nvSpPr>
        <p:spPr>
          <a:xfrm>
            <a:off x="9574175"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36" name="カギ線コネクタ 35">
            <a:extLst>
              <a:ext uri="{FF2B5EF4-FFF2-40B4-BE49-F238E27FC236}">
                <a16:creationId xmlns:a16="http://schemas.microsoft.com/office/drawing/2014/main" id="{993B906B-A226-EF58-5BB9-60E998E19F91}"/>
              </a:ext>
            </a:extLst>
          </p:cNvPr>
          <p:cNvCxnSpPr>
            <a:stCxn id="35" idx="3"/>
            <a:endCxn id="30" idx="3"/>
          </p:cNvCxnSpPr>
          <p:nvPr/>
        </p:nvCxnSpPr>
        <p:spPr>
          <a:xfrm>
            <a:off x="10504948"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37" name="グラフィックス 36" descr="バッジ: チェックマーク 1 単色塗りつぶし">
            <a:extLst>
              <a:ext uri="{FF2B5EF4-FFF2-40B4-BE49-F238E27FC236}">
                <a16:creationId xmlns:a16="http://schemas.microsoft.com/office/drawing/2014/main" id="{5C7EE966-33F2-1AC0-E767-8A70BAA8028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03077" y="2718899"/>
            <a:ext cx="215656" cy="215656"/>
          </a:xfrm>
          <a:prstGeom prst="rect">
            <a:avLst/>
          </a:prstGeom>
        </p:spPr>
      </p:pic>
      <p:pic>
        <p:nvPicPr>
          <p:cNvPr id="38" name="グラフィックス 37" descr="バッジ: チェックマーク 1 単色塗りつぶし">
            <a:extLst>
              <a:ext uri="{FF2B5EF4-FFF2-40B4-BE49-F238E27FC236}">
                <a16:creationId xmlns:a16="http://schemas.microsoft.com/office/drawing/2014/main" id="{1406880D-3E69-B00A-56B1-153E700C896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19557" y="4369583"/>
            <a:ext cx="215656" cy="215656"/>
          </a:xfrm>
          <a:prstGeom prst="rect">
            <a:avLst/>
          </a:prstGeom>
        </p:spPr>
      </p:pic>
    </p:spTree>
    <p:extLst>
      <p:ext uri="{BB962C8B-B14F-4D97-AF65-F5344CB8AC3E}">
        <p14:creationId xmlns:p14="http://schemas.microsoft.com/office/powerpoint/2010/main" val="3248299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55CD749-5EBB-7CFF-1E7D-375F4E6B0569}"/>
              </a:ext>
            </a:extLst>
          </p:cNvPr>
          <p:cNvPicPr>
            <a:picLocks noChangeAspect="1"/>
          </p:cNvPicPr>
          <p:nvPr/>
        </p:nvPicPr>
        <p:blipFill>
          <a:blip r:embed="rId2"/>
          <a:stretch>
            <a:fillRect/>
          </a:stretch>
        </p:blipFill>
        <p:spPr>
          <a:xfrm>
            <a:off x="412458" y="826262"/>
            <a:ext cx="4315390" cy="6031738"/>
          </a:xfrm>
          <a:prstGeom prst="rect">
            <a:avLst/>
          </a:prstGeom>
        </p:spPr>
      </p:pic>
      <p:sp>
        <p:nvSpPr>
          <p:cNvPr id="3" name="テキスト プレースホルダー 2"/>
          <p:cNvSpPr>
            <a:spLocks noGrp="1"/>
          </p:cNvSpPr>
          <p:nvPr>
            <p:ph type="body" sz="quarter" idx="10"/>
          </p:nvPr>
        </p:nvSpPr>
        <p:spPr/>
        <p:txBody>
          <a:bodyPr>
            <a:normAutofit/>
          </a:bodyPr>
          <a:lstStyle/>
          <a:p>
            <a:r>
              <a:rPr lang="en-US" altLang="ja-JP" b="0" i="0" dirty="0">
                <a:solidFill>
                  <a:srgbClr val="333333"/>
                </a:solidFill>
                <a:effectLst/>
                <a:latin typeface="メイリオ" panose="020B0604030504040204" pitchFamily="50" charset="-128"/>
                <a:ea typeface="メイリオ" panose="020B0604030504040204" pitchFamily="50" charset="-128"/>
              </a:rPr>
              <a:t>Yahoo!</a:t>
            </a:r>
            <a:r>
              <a:rPr lang="ja-JP" altLang="en-US" b="0" i="0" dirty="0">
                <a:solidFill>
                  <a:srgbClr val="333333"/>
                </a:solidFill>
                <a:effectLst/>
                <a:latin typeface="メイリオ" panose="020B0604030504040204" pitchFamily="50" charset="-128"/>
                <a:ea typeface="メイリオ" panose="020B0604030504040204" pitchFamily="50" charset="-128"/>
              </a:rPr>
              <a:t>広告　広告関連サービス　申込フォーム　記入例</a:t>
            </a:r>
          </a:p>
        </p:txBody>
      </p:sp>
      <p:sp>
        <p:nvSpPr>
          <p:cNvPr id="5" name="スライド番号プレースホルダー 4"/>
          <p:cNvSpPr>
            <a:spLocks noGrp="1"/>
          </p:cNvSpPr>
          <p:nvPr>
            <p:ph type="sldNum" sz="quarter" idx="4294967295"/>
          </p:nvPr>
        </p:nvSpPr>
        <p:spPr>
          <a:xfrm>
            <a:off x="11158538" y="6524625"/>
            <a:ext cx="1033462" cy="365125"/>
          </a:xfrm>
          <a:prstGeom prst="rect">
            <a:avLst/>
          </a:prstGeom>
        </p:spPr>
        <p:txBody>
          <a:bodyPr/>
          <a:lstStyle/>
          <a:p>
            <a:fld id="{F9BD7636-22E7-4304-ABE2-16A3D163D5E1}" type="slidenum">
              <a:rPr lang="ja-JP" altLang="en-US" smtClean="0"/>
              <a:pPr/>
              <a:t>28</a:t>
            </a:fld>
            <a:endParaRPr lang="ja-JP" altLang="en-US"/>
          </a:p>
        </p:txBody>
      </p:sp>
      <p:cxnSp>
        <p:nvCxnSpPr>
          <p:cNvPr id="13" name="直線矢印コネクタ 12"/>
          <p:cNvCxnSpPr>
            <a:cxnSpLocks/>
          </p:cNvCxnSpPr>
          <p:nvPr/>
        </p:nvCxnSpPr>
        <p:spPr>
          <a:xfrm flipV="1">
            <a:off x="3503712" y="1326026"/>
            <a:ext cx="3168352" cy="14742"/>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フッター プレースホルダー 3">
            <a:extLst>
              <a:ext uri="{FF2B5EF4-FFF2-40B4-BE49-F238E27FC236}">
                <a16:creationId xmlns:a16="http://schemas.microsoft.com/office/drawing/2014/main" id="{7F04C8E1-CD63-D3A7-6053-E3FCE06C7981}"/>
              </a:ext>
            </a:extLst>
          </p:cNvPr>
          <p:cNvSpPr txBox="1">
            <a:spLocks/>
          </p:cNvSpPr>
          <p:nvPr/>
        </p:nvSpPr>
        <p:spPr>
          <a:xfrm>
            <a:off x="6816080" y="1158205"/>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制作＋掲載</a:t>
            </a:r>
          </a:p>
        </p:txBody>
      </p:sp>
      <p:cxnSp>
        <p:nvCxnSpPr>
          <p:cNvPr id="20" name="直線矢印コネクタ 19">
            <a:extLst>
              <a:ext uri="{FF2B5EF4-FFF2-40B4-BE49-F238E27FC236}">
                <a16:creationId xmlns:a16="http://schemas.microsoft.com/office/drawing/2014/main" id="{884148D8-74BA-9413-7249-312068C80D54}"/>
              </a:ext>
            </a:extLst>
          </p:cNvPr>
          <p:cNvCxnSpPr>
            <a:cxnSpLocks/>
          </p:cNvCxnSpPr>
          <p:nvPr/>
        </p:nvCxnSpPr>
        <p:spPr>
          <a:xfrm>
            <a:off x="4187788" y="1628800"/>
            <a:ext cx="24842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フッター プレースホルダー 3">
            <a:extLst>
              <a:ext uri="{FF2B5EF4-FFF2-40B4-BE49-F238E27FC236}">
                <a16:creationId xmlns:a16="http://schemas.microsoft.com/office/drawing/2014/main" id="{B747122A-EFB8-70E9-0B78-C4310182F28C}"/>
              </a:ext>
            </a:extLst>
          </p:cNvPr>
          <p:cNvSpPr txBox="1">
            <a:spLocks/>
          </p:cNvSpPr>
          <p:nvPr/>
        </p:nvSpPr>
        <p:spPr>
          <a:xfrm>
            <a:off x="6816080" y="1473003"/>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a:t>
            </a:r>
            <a:r>
              <a:rPr kumimoji="1" lang="ja-JP" altLang="ja-JP" sz="800" kern="1200" dirty="0">
                <a:solidFill>
                  <a:schemeClr val="tx1">
                    <a:lumMod val="65000"/>
                    <a:lumOff val="35000"/>
                  </a:schemeClr>
                </a:solidFill>
                <a:latin typeface="+mn-lt"/>
                <a:ea typeface="+mn-ea"/>
                <a:cs typeface="+mn-cs"/>
              </a:rPr>
              <a:t>【制作</a:t>
            </a:r>
            <a:r>
              <a:rPr kumimoji="1" lang="en-US" altLang="ja-JP" sz="800" kern="1200" dirty="0">
                <a:solidFill>
                  <a:schemeClr val="tx1">
                    <a:lumMod val="65000"/>
                    <a:lumOff val="35000"/>
                  </a:schemeClr>
                </a:solidFill>
                <a:latin typeface="+mn-lt"/>
                <a:ea typeface="+mn-ea"/>
                <a:cs typeface="+mn-cs"/>
              </a:rPr>
              <a:t>+</a:t>
            </a:r>
            <a:r>
              <a:rPr kumimoji="1" lang="ja-JP" altLang="ja-JP" sz="800" kern="1200" dirty="0">
                <a:solidFill>
                  <a:schemeClr val="tx1">
                    <a:lumMod val="65000"/>
                    <a:lumOff val="35000"/>
                  </a:schemeClr>
                </a:solidFill>
                <a:latin typeface="+mn-lt"/>
                <a:ea typeface="+mn-ea"/>
                <a:cs typeface="+mn-cs"/>
              </a:rPr>
              <a:t>掲載】</a:t>
            </a:r>
            <a:r>
              <a:rPr kumimoji="1" lang="en-US" altLang="ja-JP" sz="800" kern="1200" dirty="0">
                <a:solidFill>
                  <a:schemeClr val="tx1">
                    <a:lumMod val="65000"/>
                    <a:lumOff val="35000"/>
                  </a:schemeClr>
                </a:solidFill>
                <a:latin typeface="+mn-lt"/>
                <a:ea typeface="+mn-ea"/>
                <a:cs typeface="+mn-cs"/>
              </a:rPr>
              <a:t>Yahoo! JAPAN</a:t>
            </a:r>
            <a:r>
              <a:rPr kumimoji="1" lang="ja-JP" altLang="ja-JP" sz="800" kern="1200" dirty="0">
                <a:solidFill>
                  <a:schemeClr val="tx1">
                    <a:lumMod val="65000"/>
                    <a:lumOff val="35000"/>
                  </a:schemeClr>
                </a:solidFill>
                <a:latin typeface="+mn-lt"/>
                <a:ea typeface="+mn-ea"/>
                <a:cs typeface="+mn-cs"/>
              </a:rPr>
              <a:t>　トップページクリエイティブ企画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3" name="直線矢印コネクタ 22">
            <a:extLst>
              <a:ext uri="{FF2B5EF4-FFF2-40B4-BE49-F238E27FC236}">
                <a16:creationId xmlns:a16="http://schemas.microsoft.com/office/drawing/2014/main" id="{C7C63DAF-7F4E-2356-7387-38A9063D6D14}"/>
              </a:ext>
            </a:extLst>
          </p:cNvPr>
          <p:cNvCxnSpPr>
            <a:cxnSpLocks/>
          </p:cNvCxnSpPr>
          <p:nvPr/>
        </p:nvCxnSpPr>
        <p:spPr>
          <a:xfrm>
            <a:off x="4529826" y="1988840"/>
            <a:ext cx="214223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フッター プレースホルダー 3">
            <a:extLst>
              <a:ext uri="{FF2B5EF4-FFF2-40B4-BE49-F238E27FC236}">
                <a16:creationId xmlns:a16="http://schemas.microsoft.com/office/drawing/2014/main" id="{BCC0EE64-A653-D02E-69FE-C45126FBF94A}"/>
              </a:ext>
            </a:extLst>
          </p:cNvPr>
          <p:cNvSpPr txBox="1">
            <a:spLocks/>
          </p:cNvSpPr>
          <p:nvPr/>
        </p:nvSpPr>
        <p:spPr>
          <a:xfrm>
            <a:off x="6816080" y="1838129"/>
            <a:ext cx="4608512" cy="365124"/>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契約サービス詳細：</a:t>
            </a:r>
            <a:r>
              <a:rPr lang="en-US" altLang="ja-JP" sz="800" dirty="0">
                <a:solidFill>
                  <a:schemeClr val="tx1">
                    <a:lumMod val="65000"/>
                    <a:lumOff val="35000"/>
                  </a:schemeClr>
                </a:solidFill>
                <a:latin typeface="+mn-lt"/>
                <a:ea typeface="+mn-ea"/>
                <a:cs typeface="メイリオ" panose="020B0604030504040204" pitchFamily="50" charset="-128"/>
              </a:rPr>
              <a:t>Yahoo! JAPAN</a:t>
            </a:r>
            <a:r>
              <a:rPr lang="ja-JP" altLang="en-US" sz="800" dirty="0">
                <a:solidFill>
                  <a:schemeClr val="tx1">
                    <a:lumMod val="65000"/>
                    <a:lumOff val="35000"/>
                  </a:schemeClr>
                </a:solidFill>
                <a:latin typeface="+mn-lt"/>
                <a:ea typeface="+mn-ea"/>
                <a:cs typeface="メイリオ" panose="020B0604030504040204" pitchFamily="50" charset="-128"/>
              </a:rPr>
              <a:t>　トップページインタラクション企画　制作・掲載費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6" name="直線矢印コネクタ 25">
            <a:extLst>
              <a:ext uri="{FF2B5EF4-FFF2-40B4-BE49-F238E27FC236}">
                <a16:creationId xmlns:a16="http://schemas.microsoft.com/office/drawing/2014/main" id="{F4B64454-240B-F665-F10E-02D204C635B3}"/>
              </a:ext>
            </a:extLst>
          </p:cNvPr>
          <p:cNvCxnSpPr>
            <a:cxnSpLocks/>
          </p:cNvCxnSpPr>
          <p:nvPr/>
        </p:nvCxnSpPr>
        <p:spPr>
          <a:xfrm>
            <a:off x="3503712" y="278092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フッター プレースホルダー 3">
            <a:extLst>
              <a:ext uri="{FF2B5EF4-FFF2-40B4-BE49-F238E27FC236}">
                <a16:creationId xmlns:a16="http://schemas.microsoft.com/office/drawing/2014/main" id="{72ADE3C8-77F8-136D-BC47-017E65107CA3}"/>
              </a:ext>
            </a:extLst>
          </p:cNvPr>
          <p:cNvSpPr txBox="1">
            <a:spLocks/>
          </p:cNvSpPr>
          <p:nvPr/>
        </p:nvSpPr>
        <p:spPr>
          <a:xfrm>
            <a:off x="6816080" y="2662560"/>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納品予定日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1397B119-2B1F-1E96-A4CA-07BD2CD2D7F1}"/>
              </a:ext>
            </a:extLst>
          </p:cNvPr>
          <p:cNvCxnSpPr>
            <a:cxnSpLocks/>
          </p:cNvCxnSpPr>
          <p:nvPr/>
        </p:nvCxnSpPr>
        <p:spPr>
          <a:xfrm>
            <a:off x="3503712" y="314096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線矢印コネクタ 29">
            <a:extLst>
              <a:ext uri="{FF2B5EF4-FFF2-40B4-BE49-F238E27FC236}">
                <a16:creationId xmlns:a16="http://schemas.microsoft.com/office/drawing/2014/main" id="{CD1EEB50-A26B-3E59-9A89-AD9E6C1F2BEB}"/>
              </a:ext>
            </a:extLst>
          </p:cNvPr>
          <p:cNvCxnSpPr>
            <a:cxnSpLocks/>
          </p:cNvCxnSpPr>
          <p:nvPr/>
        </p:nvCxnSpPr>
        <p:spPr>
          <a:xfrm flipV="1">
            <a:off x="3503712" y="3486991"/>
            <a:ext cx="3168352" cy="14017"/>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 name="フッター プレースホルダー 3">
            <a:extLst>
              <a:ext uri="{FF2B5EF4-FFF2-40B4-BE49-F238E27FC236}">
                <a16:creationId xmlns:a16="http://schemas.microsoft.com/office/drawing/2014/main" id="{F692E4A1-5A9F-BD2F-D18B-7BCCAA2EEE69}"/>
              </a:ext>
            </a:extLst>
          </p:cNvPr>
          <p:cNvSpPr txBox="1">
            <a:spLocks/>
          </p:cNvSpPr>
          <p:nvPr/>
        </p:nvSpPr>
        <p:spPr>
          <a:xfrm>
            <a:off x="6816080" y="2968667"/>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掲載開始日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sp>
        <p:nvSpPr>
          <p:cNvPr id="32" name="フッター プレースホルダー 3">
            <a:extLst>
              <a:ext uri="{FF2B5EF4-FFF2-40B4-BE49-F238E27FC236}">
                <a16:creationId xmlns:a16="http://schemas.microsoft.com/office/drawing/2014/main" id="{9D080537-3C33-C96E-FE34-113F967C26AF}"/>
              </a:ext>
            </a:extLst>
          </p:cNvPr>
          <p:cNvSpPr txBox="1">
            <a:spLocks/>
          </p:cNvSpPr>
          <p:nvPr/>
        </p:nvSpPr>
        <p:spPr>
          <a:xfrm>
            <a:off x="6816080" y="3304429"/>
            <a:ext cx="9654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掲載終了日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33" name="直線矢印コネクタ 32">
            <a:extLst>
              <a:ext uri="{FF2B5EF4-FFF2-40B4-BE49-F238E27FC236}">
                <a16:creationId xmlns:a16="http://schemas.microsoft.com/office/drawing/2014/main" id="{13BB6035-C015-B281-787A-5D08556EF4ED}"/>
              </a:ext>
            </a:extLst>
          </p:cNvPr>
          <p:cNvCxnSpPr>
            <a:cxnSpLocks/>
          </p:cNvCxnSpPr>
          <p:nvPr/>
        </p:nvCxnSpPr>
        <p:spPr>
          <a:xfrm>
            <a:off x="2783632" y="3849381"/>
            <a:ext cx="388843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6" name="テキスト ボックス 35">
            <a:extLst>
              <a:ext uri="{FF2B5EF4-FFF2-40B4-BE49-F238E27FC236}">
                <a16:creationId xmlns:a16="http://schemas.microsoft.com/office/drawing/2014/main" id="{4F03694C-74AB-47A1-8F8C-CD766EF5FF6D}"/>
              </a:ext>
            </a:extLst>
          </p:cNvPr>
          <p:cNvSpPr txBox="1"/>
          <p:nvPr/>
        </p:nvSpPr>
        <p:spPr>
          <a:xfrm>
            <a:off x="6816080" y="3615256"/>
            <a:ext cx="4464496" cy="461665"/>
          </a:xfrm>
          <a:prstGeom prst="rect">
            <a:avLst/>
          </a:prstGeom>
          <a:noFill/>
        </p:spPr>
        <p:txBody>
          <a:bodyPr wrap="square">
            <a:spAutoFit/>
          </a:bodyPr>
          <a:lstStyle/>
          <a:p>
            <a:pPr>
              <a:defRPr/>
            </a:pPr>
            <a:r>
              <a:rPr lang="ja-JP" altLang="ja-JP" sz="800" dirty="0">
                <a:solidFill>
                  <a:schemeClr val="tx1">
                    <a:lumMod val="65000"/>
                    <a:lumOff val="35000"/>
                  </a:schemeClr>
                </a:solidFill>
              </a:rPr>
              <a:t>お申し込み時に掲載期間が未決定の場合は、</a:t>
            </a:r>
            <a:r>
              <a:rPr lang="ja-JP" altLang="en-US" sz="800" dirty="0">
                <a:solidFill>
                  <a:schemeClr val="tx1">
                    <a:lumMod val="65000"/>
                    <a:lumOff val="35000"/>
                  </a:schemeClr>
                </a:solidFill>
              </a:rPr>
              <a:t>こちらのチェックボックスにチェックを入れてお申込みください。</a:t>
            </a:r>
            <a:r>
              <a:rPr lang="ja-JP" altLang="ja-JP" sz="800" dirty="0">
                <a:solidFill>
                  <a:schemeClr val="tx1">
                    <a:lumMod val="65000"/>
                    <a:lumOff val="35000"/>
                  </a:schemeClr>
                </a:solidFill>
              </a:rPr>
              <a:t>別途、掲載開始日の</a:t>
            </a:r>
            <a:r>
              <a:rPr lang="en-US" altLang="ja-JP" sz="800" dirty="0">
                <a:solidFill>
                  <a:schemeClr val="tx1">
                    <a:lumMod val="65000"/>
                    <a:lumOff val="35000"/>
                  </a:schemeClr>
                </a:solidFill>
              </a:rPr>
              <a:t>5</a:t>
            </a:r>
            <a:r>
              <a:rPr lang="ja-JP" altLang="ja-JP" sz="800" dirty="0">
                <a:solidFill>
                  <a:schemeClr val="tx1">
                    <a:lumMod val="65000"/>
                    <a:lumOff val="35000"/>
                  </a:schemeClr>
                </a:solidFill>
              </a:rPr>
              <a:t>営業日前までに予約した誘導用広告の</a:t>
            </a:r>
            <a:r>
              <a:rPr lang="ja-JP" altLang="en-US" sz="800" dirty="0">
                <a:solidFill>
                  <a:schemeClr val="tx1">
                    <a:lumMod val="65000"/>
                    <a:lumOff val="35000"/>
                  </a:schemeClr>
                </a:solidFill>
              </a:rPr>
              <a:t>アカウント</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キャンペーン</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金額をメールでご連絡ください</a:t>
            </a:r>
            <a:r>
              <a:rPr lang="ja-JP" altLang="en-US" sz="800" dirty="0">
                <a:solidFill>
                  <a:schemeClr val="tx1">
                    <a:lumMod val="65000"/>
                    <a:lumOff val="35000"/>
                  </a:schemeClr>
                </a:solidFill>
              </a:rPr>
              <a:t>。</a:t>
            </a:r>
          </a:p>
        </p:txBody>
      </p:sp>
      <p:cxnSp>
        <p:nvCxnSpPr>
          <p:cNvPr id="37" name="直線矢印コネクタ 36">
            <a:extLst>
              <a:ext uri="{FF2B5EF4-FFF2-40B4-BE49-F238E27FC236}">
                <a16:creationId xmlns:a16="http://schemas.microsoft.com/office/drawing/2014/main" id="{93F6C2BE-B09C-C3A6-4245-BC9ADC72692B}"/>
              </a:ext>
            </a:extLst>
          </p:cNvPr>
          <p:cNvCxnSpPr>
            <a:cxnSpLocks/>
          </p:cNvCxnSpPr>
          <p:nvPr/>
        </p:nvCxnSpPr>
        <p:spPr>
          <a:xfrm>
            <a:off x="3287688" y="4149080"/>
            <a:ext cx="33843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フッター プレースホルダー 3">
            <a:extLst>
              <a:ext uri="{FF2B5EF4-FFF2-40B4-BE49-F238E27FC236}">
                <a16:creationId xmlns:a16="http://schemas.microsoft.com/office/drawing/2014/main" id="{07F6728B-464E-A40F-12DB-6B00DBE3F7CB}"/>
              </a:ext>
            </a:extLst>
          </p:cNvPr>
          <p:cNvSpPr txBox="1">
            <a:spLocks/>
          </p:cNvSpPr>
          <p:nvPr/>
        </p:nvSpPr>
        <p:spPr>
          <a:xfrm>
            <a:off x="6816080" y="3995494"/>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弊社担当者のメールアドレス</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0" name="直線矢印コネクタ 39">
            <a:extLst>
              <a:ext uri="{FF2B5EF4-FFF2-40B4-BE49-F238E27FC236}">
                <a16:creationId xmlns:a16="http://schemas.microsoft.com/office/drawing/2014/main" id="{0C3F1A0E-438F-F63C-C1A2-50D334D22CF1}"/>
              </a:ext>
            </a:extLst>
          </p:cNvPr>
          <p:cNvCxnSpPr>
            <a:cxnSpLocks/>
          </p:cNvCxnSpPr>
          <p:nvPr/>
        </p:nvCxnSpPr>
        <p:spPr>
          <a:xfrm>
            <a:off x="3359696" y="4941168"/>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1" name="フッター プレースホルダー 3">
            <a:extLst>
              <a:ext uri="{FF2B5EF4-FFF2-40B4-BE49-F238E27FC236}">
                <a16:creationId xmlns:a16="http://schemas.microsoft.com/office/drawing/2014/main" id="{97362B49-CD3E-D3FE-F200-2E9C41FB0B7F}"/>
              </a:ext>
            </a:extLst>
          </p:cNvPr>
          <p:cNvSpPr txBox="1">
            <a:spLocks/>
          </p:cNvSpPr>
          <p:nvPr/>
        </p:nvSpPr>
        <p:spPr>
          <a:xfrm>
            <a:off x="6816080" y="4779129"/>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a:t>
            </a:r>
            <a:r>
              <a:rPr kumimoji="1" lang="ja-JP" altLang="en-US" sz="800" kern="1200" dirty="0">
                <a:solidFill>
                  <a:srgbClr val="C00000"/>
                </a:solidFill>
                <a:latin typeface="+mn-lt"/>
                <a:ea typeface="+mn-ea"/>
                <a:cs typeface="+mn-cs"/>
              </a:rPr>
              <a:t>制作費無償プランの場合「０」</a:t>
            </a:r>
            <a:r>
              <a:rPr kumimoji="1" lang="ja-JP" altLang="en-US" sz="800" kern="1200" dirty="0">
                <a:solidFill>
                  <a:schemeClr val="tx1">
                    <a:lumMod val="65000"/>
                    <a:lumOff val="35000"/>
                  </a:schemeClr>
                </a:solidFill>
                <a:latin typeface="+mn-lt"/>
                <a:ea typeface="+mn-ea"/>
                <a:cs typeface="+mn-cs"/>
              </a:rPr>
              <a:t>にてお申込みをしてください。</a:t>
            </a:r>
            <a:endParaRPr kumimoji="1" lang="en-US" altLang="ja-JP" sz="800" kern="1200" dirty="0">
              <a:solidFill>
                <a:schemeClr val="tx1">
                  <a:lumMod val="65000"/>
                  <a:lumOff val="35000"/>
                </a:schemeClr>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tx1">
                    <a:lumMod val="65000"/>
                    <a:lumOff val="35000"/>
                  </a:schemeClr>
                </a:solidFill>
              </a:rPr>
              <a:t>制作費が必要なプランの場合、制作費を入力ください。</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2" name="直線矢印コネクタ 41">
            <a:extLst>
              <a:ext uri="{FF2B5EF4-FFF2-40B4-BE49-F238E27FC236}">
                <a16:creationId xmlns:a16="http://schemas.microsoft.com/office/drawing/2014/main" id="{BEEDA058-1C9D-BD75-EEC6-E3FB17E4DB36}"/>
              </a:ext>
            </a:extLst>
          </p:cNvPr>
          <p:cNvCxnSpPr>
            <a:cxnSpLocks/>
          </p:cNvCxnSpPr>
          <p:nvPr/>
        </p:nvCxnSpPr>
        <p:spPr>
          <a:xfrm>
            <a:off x="3359696" y="5373216"/>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3" name="フッター プレースホルダー 3">
            <a:extLst>
              <a:ext uri="{FF2B5EF4-FFF2-40B4-BE49-F238E27FC236}">
                <a16:creationId xmlns:a16="http://schemas.microsoft.com/office/drawing/2014/main" id="{E2A67743-87AF-85D8-8163-CC1D10D3ACAC}"/>
              </a:ext>
            </a:extLst>
          </p:cNvPr>
          <p:cNvSpPr txBox="1">
            <a:spLocks/>
          </p:cNvSpPr>
          <p:nvPr/>
        </p:nvSpPr>
        <p:spPr>
          <a:xfrm>
            <a:off x="6816080" y="5208784"/>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代理店手数料料率</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4" name="直線矢印コネクタ 43">
            <a:extLst>
              <a:ext uri="{FF2B5EF4-FFF2-40B4-BE49-F238E27FC236}">
                <a16:creationId xmlns:a16="http://schemas.microsoft.com/office/drawing/2014/main" id="{64AB8B76-F2E0-32C0-29BF-46F3D459C50A}"/>
              </a:ext>
            </a:extLst>
          </p:cNvPr>
          <p:cNvCxnSpPr>
            <a:cxnSpLocks/>
          </p:cNvCxnSpPr>
          <p:nvPr/>
        </p:nvCxnSpPr>
        <p:spPr>
          <a:xfrm>
            <a:off x="3359696" y="594928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テキスト ボックス 45">
            <a:extLst>
              <a:ext uri="{FF2B5EF4-FFF2-40B4-BE49-F238E27FC236}">
                <a16:creationId xmlns:a16="http://schemas.microsoft.com/office/drawing/2014/main" id="{7F46B88D-1D51-3922-7CB3-B70A2EB34737}"/>
              </a:ext>
            </a:extLst>
          </p:cNvPr>
          <p:cNvSpPr txBox="1"/>
          <p:nvPr/>
        </p:nvSpPr>
        <p:spPr>
          <a:xfrm>
            <a:off x="6816080" y="5860964"/>
            <a:ext cx="4348932" cy="215444"/>
          </a:xfrm>
          <a:prstGeom prst="rect">
            <a:avLst/>
          </a:prstGeom>
          <a:noFill/>
        </p:spPr>
        <p:txBody>
          <a:bodyPr wrap="square">
            <a:spAutoFit/>
          </a:bodyPr>
          <a:lstStyle/>
          <a:p>
            <a:r>
              <a:rPr lang="ja-JP" altLang="en-US" sz="800" dirty="0">
                <a:solidFill>
                  <a:schemeClr val="tx1">
                    <a:lumMod val="65000"/>
                    <a:lumOff val="35000"/>
                  </a:schemeClr>
                </a:solidFill>
              </a:rPr>
              <a:t>備考：</a:t>
            </a:r>
            <a:r>
              <a:rPr lang="ja-JP" altLang="ja-JP" sz="800" dirty="0">
                <a:solidFill>
                  <a:srgbClr val="C00000"/>
                </a:solidFill>
              </a:rPr>
              <a:t>予約した誘導用広告の</a:t>
            </a:r>
            <a:r>
              <a:rPr lang="ja-JP" altLang="en-US" sz="800" dirty="0">
                <a:solidFill>
                  <a:srgbClr val="C00000"/>
                </a:solidFill>
              </a:rPr>
              <a:t>アカウント</a:t>
            </a:r>
            <a:r>
              <a:rPr lang="en-US" altLang="ja-JP" sz="800" dirty="0">
                <a:solidFill>
                  <a:srgbClr val="C00000"/>
                </a:solidFill>
              </a:rPr>
              <a:t>ID/</a:t>
            </a:r>
            <a:r>
              <a:rPr lang="ja-JP" altLang="ja-JP" sz="800" dirty="0">
                <a:solidFill>
                  <a:srgbClr val="C00000"/>
                </a:solidFill>
              </a:rPr>
              <a:t>キャンペーン</a:t>
            </a:r>
            <a:r>
              <a:rPr lang="en-US" altLang="ja-JP" sz="800" dirty="0">
                <a:solidFill>
                  <a:srgbClr val="C00000"/>
                </a:solidFill>
              </a:rPr>
              <a:t>ID/</a:t>
            </a:r>
            <a:r>
              <a:rPr lang="ja-JP" altLang="ja-JP" sz="800" dirty="0">
                <a:solidFill>
                  <a:srgbClr val="C00000"/>
                </a:solidFill>
              </a:rPr>
              <a:t>金額</a:t>
            </a:r>
            <a:r>
              <a:rPr lang="ja-JP" altLang="en-US" sz="800" dirty="0">
                <a:solidFill>
                  <a:schemeClr val="tx1">
                    <a:lumMod val="65000"/>
                    <a:lumOff val="35000"/>
                  </a:schemeClr>
                </a:solidFill>
              </a:rPr>
              <a:t>の記載をお願いします。</a:t>
            </a:r>
          </a:p>
        </p:txBody>
      </p:sp>
      <p:pic>
        <p:nvPicPr>
          <p:cNvPr id="9" name="図プレースホルダー 6" descr="アイコン&#10;&#10;自動的に生成された説明">
            <a:extLst>
              <a:ext uri="{FF2B5EF4-FFF2-40B4-BE49-F238E27FC236}">
                <a16:creationId xmlns:a16="http://schemas.microsoft.com/office/drawing/2014/main" id="{05D06321-496D-60E2-A72A-CA8A37FDF1F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10" name="テキスト プレースホルダー 4">
            <a:extLst>
              <a:ext uri="{FF2B5EF4-FFF2-40B4-BE49-F238E27FC236}">
                <a16:creationId xmlns:a16="http://schemas.microsoft.com/office/drawing/2014/main" id="{C0FDFA0C-8AE6-A6A0-2F61-423FD8714C5A}"/>
              </a:ext>
            </a:extLst>
          </p:cNvPr>
          <p:cNvSpPr>
            <a:spLocks noGrp="1"/>
          </p:cNvSpPr>
          <p:nvPr>
            <p:ph type="body" sz="quarter" idx="12"/>
          </p:nvPr>
        </p:nvSpPr>
        <p:spPr>
          <a:xfrm>
            <a:off x="600427" y="78666"/>
            <a:ext cx="431274" cy="410840"/>
          </a:xfrm>
        </p:spPr>
        <p:txBody>
          <a:bodyPr/>
          <a:lstStyle/>
          <a:p>
            <a:r>
              <a:rPr lang="ja-JP" altLang="en-US" dirty="0"/>
              <a:t>その他</a:t>
            </a:r>
            <a:endParaRPr lang="en-US" altLang="ja-JP" dirty="0"/>
          </a:p>
          <a:p>
            <a:r>
              <a:rPr lang="ja-JP" altLang="en-US" dirty="0"/>
              <a:t>注意事項</a:t>
            </a:r>
          </a:p>
        </p:txBody>
      </p:sp>
    </p:spTree>
    <p:extLst>
      <p:ext uri="{BB962C8B-B14F-4D97-AF65-F5344CB8AC3E}">
        <p14:creationId xmlns:p14="http://schemas.microsoft.com/office/powerpoint/2010/main" val="4491958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latin typeface="Meiryo"/>
                <a:ea typeface="Meiryo"/>
              </a:rPr>
              <a:t>販売制限カテゴリー</a:t>
            </a:r>
            <a:endParaRPr lang="ja-JP" altLang="en-US" dirty="0"/>
          </a:p>
        </p:txBody>
      </p:sp>
      <p:sp>
        <p:nvSpPr>
          <p:cNvPr id="5" name="Text Box 1031">
            <a:extLst>
              <a:ext uri="{FF2B5EF4-FFF2-40B4-BE49-F238E27FC236}">
                <a16:creationId xmlns:a16="http://schemas.microsoft.com/office/drawing/2014/main" id="{45E8B8D4-1AC4-17A7-41AC-BF65031C624D}"/>
              </a:ext>
            </a:extLst>
          </p:cNvPr>
          <p:cNvSpPr txBox="1">
            <a:spLocks noChangeArrowheads="1"/>
          </p:cNvSpPr>
          <p:nvPr/>
        </p:nvSpPr>
        <p:spPr bwMode="auto">
          <a:xfrm>
            <a:off x="479425" y="1089340"/>
            <a:ext cx="11233150" cy="5624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100" dirty="0">
                <a:solidFill>
                  <a:schemeClr val="accent3"/>
                </a:solidFill>
                <a:latin typeface="メイリオ"/>
                <a:ea typeface="メイリオ"/>
              </a:rPr>
              <a:t>以下に該当する業種、商品・サービスにつきましては、</a:t>
            </a:r>
            <a:r>
              <a:rPr lang="en-US" altLang="ja-JP" sz="1100" dirty="0">
                <a:solidFill>
                  <a:schemeClr val="accent3"/>
                </a:solidFill>
                <a:latin typeface="メイリオ"/>
                <a:ea typeface="メイリオ"/>
                <a:cs typeface="Meiryo" charset="-128"/>
              </a:rPr>
              <a:t> Yahoo! JAPAN</a:t>
            </a:r>
            <a:r>
              <a:rPr lang="ja-JP" altLang="en-US" sz="1100" dirty="0">
                <a:solidFill>
                  <a:schemeClr val="accent3"/>
                </a:solidFill>
                <a:latin typeface="メイリオ"/>
                <a:ea typeface="メイリオ"/>
                <a:cs typeface="Meiryo" charset="-128"/>
              </a:rPr>
              <a:t> トップページインタラクション企画</a:t>
            </a:r>
            <a:r>
              <a:rPr lang="ja-JP" altLang="en-US" sz="1100" dirty="0">
                <a:solidFill>
                  <a:schemeClr val="accent3"/>
                </a:solidFill>
                <a:latin typeface="メイリオ"/>
                <a:ea typeface="メイリオ"/>
              </a:rPr>
              <a:t>の実施は原則不可となります。</a:t>
            </a:r>
            <a:endParaRPr lang="en-US" altLang="ja-JP" sz="1100" dirty="0">
              <a:solidFill>
                <a:schemeClr val="accent3"/>
              </a:solidFill>
              <a:latin typeface="メイリオ"/>
              <a:ea typeface="メイリオ"/>
            </a:endParaRPr>
          </a:p>
          <a:p>
            <a:pPr>
              <a:lnSpc>
                <a:spcPct val="120000"/>
              </a:lnSpc>
              <a:spcBef>
                <a:spcPct val="0"/>
              </a:spcBef>
              <a:defRPr/>
            </a:pPr>
            <a:r>
              <a:rPr lang="ja-JP" altLang="en-US" sz="1100" dirty="0">
                <a:solidFill>
                  <a:schemeClr val="accent3"/>
                </a:solidFill>
                <a:latin typeface="メイリオ"/>
                <a:ea typeface="メイリオ"/>
              </a:rPr>
              <a:t>ただし、以下に該当しない業種やサービスでも、制作スケジュールが確保できない場合、またはユーザーに不快感・嫌悪感を与えるおそれのある場合は実施いただけないことがございます。また、誘導広告を購入するときは別途その基準が適用されます。 </a:t>
            </a:r>
          </a:p>
          <a:p>
            <a:pPr>
              <a:lnSpc>
                <a:spcPct val="120000"/>
              </a:lnSpc>
              <a:spcBef>
                <a:spcPct val="0"/>
              </a:spcBef>
              <a:defRPr/>
            </a:pPr>
            <a:r>
              <a:rPr lang="ja-JP" altLang="en-US" sz="1100" dirty="0">
                <a:solidFill>
                  <a:schemeClr val="accent3"/>
                </a:solidFill>
                <a:latin typeface="メイリオ"/>
                <a:ea typeface="メイリオ"/>
              </a:rPr>
              <a:t>広告主様のサイトが弊社の広告掲載基準を満たすことが、</a:t>
            </a:r>
            <a:r>
              <a:rPr lang="en-US" altLang="ja-JP" sz="1100" dirty="0">
                <a:solidFill>
                  <a:schemeClr val="accent3"/>
                </a:solidFill>
                <a:latin typeface="メイリオ"/>
                <a:ea typeface="メイリオ"/>
                <a:cs typeface="Meiryo" charset="-128"/>
              </a:rPr>
              <a:t> Yahoo! JAPAN</a:t>
            </a:r>
            <a:r>
              <a:rPr lang="ja-JP" altLang="en-US" sz="1100" dirty="0">
                <a:solidFill>
                  <a:schemeClr val="accent3"/>
                </a:solidFill>
                <a:latin typeface="メイリオ"/>
                <a:ea typeface="メイリオ"/>
                <a:cs typeface="Meiryo" charset="-128"/>
              </a:rPr>
              <a:t> トップページインタラクション企画</a:t>
            </a:r>
            <a:r>
              <a:rPr lang="ja-JP" altLang="en-US" sz="1100" dirty="0">
                <a:solidFill>
                  <a:schemeClr val="accent3"/>
                </a:solidFill>
                <a:latin typeface="メイリオ"/>
                <a:ea typeface="メイリオ"/>
              </a:rPr>
              <a:t>実施の条件となります。</a:t>
            </a:r>
            <a:endParaRPr lang="en-US" altLang="ja-JP" sz="1100" dirty="0">
              <a:solidFill>
                <a:schemeClr val="accent3"/>
              </a:solidFill>
              <a:latin typeface="メイリオ"/>
              <a:ea typeface="メイリオ"/>
            </a:endParaRPr>
          </a:p>
          <a:p>
            <a:pPr>
              <a:lnSpc>
                <a:spcPct val="120000"/>
              </a:lnSpc>
              <a:spcBef>
                <a:spcPct val="0"/>
              </a:spcBef>
              <a:defRPr/>
            </a:pPr>
            <a:endParaRPr lang="en-US" altLang="ja-JP" sz="11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ea typeface="メイリオ"/>
              </a:rPr>
              <a:t>・</a:t>
            </a:r>
            <a:r>
              <a:rPr lang="zh-TW" altLang="en-US" sz="1000" dirty="0">
                <a:solidFill>
                  <a:schemeClr val="accent3"/>
                </a:solidFill>
                <a:latin typeface="メイリオ"/>
                <a:ea typeface="メイリオ"/>
              </a:rPr>
              <a:t>消費者金融業（消費者向無担保貸金業）</a:t>
            </a:r>
            <a:r>
              <a:rPr lang="ja-JP" altLang="en-US" sz="1000" dirty="0">
                <a:solidFill>
                  <a:schemeClr val="accent3"/>
                </a:solidFill>
                <a:latin typeface="メイリオ"/>
                <a:ea typeface="メイリオ"/>
              </a:rPr>
              <a:t>、商工ローン、手形割引、その他ハイリスク型の金融商品</a:t>
            </a:r>
          </a:p>
          <a:p>
            <a:pPr>
              <a:lnSpc>
                <a:spcPct val="120000"/>
              </a:lnSpc>
              <a:spcBef>
                <a:spcPct val="0"/>
              </a:spcBef>
              <a:defRPr/>
            </a:pPr>
            <a:r>
              <a:rPr lang="ja-JP" altLang="en-US" sz="1000" dirty="0">
                <a:solidFill>
                  <a:schemeClr val="accent3"/>
                </a:solidFill>
                <a:latin typeface="メイリオ"/>
              </a:rPr>
              <a:t>・パチンコ・パチスロの営業および機種、カジノ（企業広告含む）</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・レーシック、美容整形・美容外科・美容皮膚科、その他医療機関全般</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・美容エステティックサロン</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・あん摩業、マッサージ業、指圧業、はり業、きゅう業等</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・不妊治療</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・治験</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a:t>
            </a:r>
            <a:r>
              <a:rPr lang="en-US" altLang="ja-JP" sz="1000" dirty="0">
                <a:solidFill>
                  <a:schemeClr val="accent3"/>
                </a:solidFill>
                <a:latin typeface="メイリオ"/>
              </a:rPr>
              <a:t>ED</a:t>
            </a:r>
            <a:r>
              <a:rPr lang="ja-JP" altLang="en-US" sz="1000" dirty="0">
                <a:solidFill>
                  <a:schemeClr val="accent3"/>
                </a:solidFill>
                <a:latin typeface="メイリオ"/>
              </a:rPr>
              <a:t>（治療、医薬品、情報、啓蒙サイト等）</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・性的機能強化、改善を期待させる経口物</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ea typeface="メイリオ"/>
              </a:rPr>
              <a:t>・ダイエット効果を訴求する健康食品、器具、その他商品やサービス</a:t>
            </a:r>
          </a:p>
          <a:p>
            <a:pPr>
              <a:lnSpc>
                <a:spcPct val="120000"/>
              </a:lnSpc>
              <a:spcBef>
                <a:spcPct val="0"/>
              </a:spcBef>
              <a:defRPr/>
            </a:pPr>
            <a:r>
              <a:rPr lang="ja-JP" altLang="en-US" sz="1000" dirty="0">
                <a:solidFill>
                  <a:schemeClr val="accent3"/>
                </a:solidFill>
                <a:latin typeface="メイリオ"/>
              </a:rPr>
              <a:t>　（ただし、医薬品の場合、その効果・効能の範囲内で疾患の啓発・対策という観点から掲載可とする場合あり）</a:t>
            </a:r>
          </a:p>
          <a:p>
            <a:pPr>
              <a:lnSpc>
                <a:spcPct val="120000"/>
              </a:lnSpc>
              <a:spcBef>
                <a:spcPct val="0"/>
              </a:spcBef>
              <a:defRPr/>
            </a:pPr>
            <a:r>
              <a:rPr lang="ja-JP" altLang="en-US" sz="1000" dirty="0">
                <a:solidFill>
                  <a:schemeClr val="accent3"/>
                </a:solidFill>
                <a:latin typeface="メイリオ"/>
                <a:ea typeface="メイリオ"/>
              </a:rPr>
              <a:t>・発毛、育毛・増毛効果を訴求する商品・サービス全般（医薬品の発毛・育毛剤は除く）、かつら</a:t>
            </a:r>
            <a:endParaRPr lang="en-US" altLang="ja-JP" sz="1000" dirty="0">
              <a:solidFill>
                <a:schemeClr val="accent3"/>
              </a:solidFill>
              <a:latin typeface="メイリオ"/>
              <a:ea typeface="メイリオ"/>
            </a:endParaRPr>
          </a:p>
          <a:p>
            <a:pPr>
              <a:lnSpc>
                <a:spcPct val="120000"/>
              </a:lnSpc>
              <a:spcBef>
                <a:spcPct val="0"/>
              </a:spcBef>
              <a:defRPr/>
            </a:pPr>
            <a:r>
              <a:rPr lang="ja-JP" altLang="en-US" sz="1000" dirty="0">
                <a:solidFill>
                  <a:schemeClr val="accent3"/>
                </a:solidFill>
                <a:latin typeface="メイリオ"/>
              </a:rPr>
              <a:t>・薬機法上、商品の効果・効能の標榜が禁じられている健康食品、化粧品などで、含有成分の効果・効能を訴求するプロモーション</a:t>
            </a:r>
          </a:p>
          <a:p>
            <a:pPr>
              <a:lnSpc>
                <a:spcPct val="120000"/>
              </a:lnSpc>
              <a:spcBef>
                <a:spcPct val="0"/>
              </a:spcBef>
              <a:defRPr/>
            </a:pPr>
            <a:r>
              <a:rPr lang="ja-JP" altLang="en-US" sz="1000" dirty="0">
                <a:solidFill>
                  <a:schemeClr val="accent3"/>
                </a:solidFill>
                <a:latin typeface="メイリオ"/>
              </a:rPr>
              <a:t>・</a:t>
            </a:r>
            <a:r>
              <a:rPr lang="zh-TW" altLang="en-US" sz="1000" dirty="0">
                <a:solidFill>
                  <a:schemeClr val="accent3"/>
                </a:solidFill>
                <a:latin typeface="メイリオ"/>
                <a:ea typeface="メイリオ"/>
              </a:rPr>
              <a:t>能力開発関連商品</a:t>
            </a:r>
            <a:endParaRPr lang="ja-JP" altLang="en-US"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・占い</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・国家資格を有する業種（弁護士、司法書士、行政書士、弁理士、公認会計士、税理士）</a:t>
            </a:r>
          </a:p>
          <a:p>
            <a:pPr>
              <a:lnSpc>
                <a:spcPct val="120000"/>
              </a:lnSpc>
              <a:spcBef>
                <a:spcPct val="0"/>
              </a:spcBef>
              <a:defRPr/>
            </a:pPr>
            <a:r>
              <a:rPr lang="ja-JP" altLang="en-US" sz="1000" dirty="0">
                <a:solidFill>
                  <a:schemeClr val="accent3"/>
                </a:solidFill>
                <a:latin typeface="メイリオ"/>
              </a:rPr>
              <a:t>・探偵業</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・葬儀社、斎場、墓石販売</a:t>
            </a:r>
          </a:p>
          <a:p>
            <a:pPr>
              <a:lnSpc>
                <a:spcPct val="120000"/>
              </a:lnSpc>
              <a:spcBef>
                <a:spcPct val="0"/>
              </a:spcBef>
              <a:defRPr/>
            </a:pPr>
            <a:r>
              <a:rPr lang="ja-JP" altLang="en-US" sz="1000" dirty="0">
                <a:solidFill>
                  <a:schemeClr val="accent3"/>
                </a:solidFill>
                <a:latin typeface="メイリオ"/>
              </a:rPr>
              <a:t>・ナイトワーク求人</a:t>
            </a:r>
          </a:p>
          <a:p>
            <a:pPr>
              <a:lnSpc>
                <a:spcPct val="120000"/>
              </a:lnSpc>
              <a:spcBef>
                <a:spcPct val="0"/>
              </a:spcBef>
              <a:defRPr/>
            </a:pPr>
            <a:r>
              <a:rPr lang="ja-JP" altLang="en-US" sz="1000" dirty="0">
                <a:solidFill>
                  <a:schemeClr val="accent3"/>
                </a:solidFill>
                <a:latin typeface="メイリオ"/>
              </a:rPr>
              <a:t>・出会い系サイト、結婚紹介（インターネット異性紹介事業）</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・代理店募集、フランチャイズ、起業支援、経営セミナー</a:t>
            </a:r>
          </a:p>
          <a:p>
            <a:pPr>
              <a:lnSpc>
                <a:spcPct val="120000"/>
              </a:lnSpc>
              <a:spcBef>
                <a:spcPct val="0"/>
              </a:spcBef>
              <a:defRPr/>
            </a:pPr>
            <a:r>
              <a:rPr lang="ja-JP" altLang="en-US" sz="1000" dirty="0">
                <a:solidFill>
                  <a:schemeClr val="accent3"/>
                </a:solidFill>
                <a:latin typeface="メイリオ"/>
              </a:rPr>
              <a:t>・団体による意見広告</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a:t>
            </a:r>
            <a:r>
              <a:rPr lang="zh-TW" altLang="en-US" sz="1000" dirty="0">
                <a:solidFill>
                  <a:schemeClr val="accent3"/>
                </a:solidFill>
                <a:latin typeface="メイリオ"/>
                <a:ea typeface="メイリオ"/>
              </a:rPr>
              <a:t>宗教団体、活動</a:t>
            </a:r>
            <a:endParaRPr lang="en-US" altLang="zh-TW" sz="1000" dirty="0">
              <a:solidFill>
                <a:schemeClr val="accent3"/>
              </a:solidFill>
              <a:latin typeface="メイリオ"/>
              <a:ea typeface="メイリオ"/>
            </a:endParaRPr>
          </a:p>
          <a:p>
            <a:pPr>
              <a:lnSpc>
                <a:spcPct val="120000"/>
              </a:lnSpc>
              <a:spcBef>
                <a:spcPct val="0"/>
              </a:spcBef>
              <a:defRPr/>
            </a:pPr>
            <a:r>
              <a:rPr lang="ja-JP" altLang="en-US" sz="1000" dirty="0">
                <a:solidFill>
                  <a:schemeClr val="accent3"/>
                </a:solidFill>
                <a:latin typeface="メイリオ"/>
              </a:rPr>
              <a:t>・政党</a:t>
            </a:r>
            <a:br>
              <a:rPr lang="ja-JP" altLang="en-US" sz="1000" dirty="0">
                <a:solidFill>
                  <a:schemeClr val="accent3"/>
                </a:solidFill>
                <a:latin typeface="メイリオ"/>
              </a:rPr>
            </a:br>
            <a:r>
              <a:rPr lang="ja-JP" altLang="en-US" sz="1000" dirty="0">
                <a:solidFill>
                  <a:schemeClr val="accent3"/>
                </a:solidFill>
                <a:latin typeface="メイリオ"/>
              </a:rPr>
              <a:t>・たばこ、および喫煙に関連する情報全般（喫煙マナー、分煙など）</a:t>
            </a:r>
            <a:endParaRPr lang="en-US" altLang="zh-TW" sz="1000" dirty="0">
              <a:solidFill>
                <a:schemeClr val="accent3"/>
              </a:solidFill>
              <a:latin typeface="メイリオ"/>
            </a:endParaRPr>
          </a:p>
        </p:txBody>
      </p:sp>
    </p:spTree>
    <p:extLst>
      <p:ext uri="{BB962C8B-B14F-4D97-AF65-F5344CB8AC3E}">
        <p14:creationId xmlns:p14="http://schemas.microsoft.com/office/powerpoint/2010/main" val="541866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4" name="図プレースホルダー 3" descr="アイコン&#10;&#10;自動的に生成された説明">
            <a:extLst>
              <a:ext uri="{FF2B5EF4-FFF2-40B4-BE49-F238E27FC236}">
                <a16:creationId xmlns:a16="http://schemas.microsoft.com/office/drawing/2014/main" id="{7A900AED-A785-8EF0-4B4A-859AAF8027E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54" b="3854"/>
          <a:stretch>
            <a:fillRect/>
          </a:stretch>
        </p:blipFill>
        <p:spPr>
          <a:xfrm>
            <a:off x="2149475" y="2784475"/>
            <a:ext cx="1585913" cy="1463675"/>
          </a:xfrm>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a:xfrm>
            <a:off x="1009529" y="4406733"/>
            <a:ext cx="3865804" cy="1412875"/>
          </a:xfrm>
        </p:spPr>
        <p:txBody>
          <a:bodyPr/>
          <a:lstStyle/>
          <a:p>
            <a:r>
              <a:rPr lang="ja-JP" altLang="en-US" dirty="0"/>
              <a:t>トップページ</a:t>
            </a:r>
            <a:endParaRPr lang="en-US" altLang="ja-JP" dirty="0"/>
          </a:p>
          <a:p>
            <a:r>
              <a:rPr kumimoji="1" lang="ja-JP" altLang="en-US" dirty="0"/>
              <a:t>インタラクション</a:t>
            </a:r>
            <a:r>
              <a:rPr lang="ja-JP" altLang="en-US" dirty="0"/>
              <a:t>企画 </a:t>
            </a:r>
            <a:endParaRPr lang="en-US" altLang="ja-JP" dirty="0"/>
          </a:p>
          <a:p>
            <a:r>
              <a:rPr lang="ja-JP" altLang="en-US" dirty="0"/>
              <a:t>変更点</a:t>
            </a:r>
          </a:p>
          <a:p>
            <a:endParaRPr kumimoji="1" lang="ja-JP" altLang="en-US" dirty="0"/>
          </a:p>
        </p:txBody>
      </p:sp>
    </p:spTree>
    <p:extLst>
      <p:ext uri="{BB962C8B-B14F-4D97-AF65-F5344CB8AC3E}">
        <p14:creationId xmlns:p14="http://schemas.microsoft.com/office/powerpoint/2010/main" val="15960113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企画ページの制作・掲載のお申し込み方法</a:t>
            </a:r>
          </a:p>
        </p:txBody>
      </p:sp>
      <p:sp>
        <p:nvSpPr>
          <p:cNvPr id="38" name="正方形/長方形 37">
            <a:extLst>
              <a:ext uri="{FF2B5EF4-FFF2-40B4-BE49-F238E27FC236}">
                <a16:creationId xmlns:a16="http://schemas.microsoft.com/office/drawing/2014/main" id="{140E6999-F4D4-2B70-DE6D-0F83AD43C6D8}"/>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39" name="正方形/長方形 38">
            <a:extLst>
              <a:ext uri="{FF2B5EF4-FFF2-40B4-BE49-F238E27FC236}">
                <a16:creationId xmlns:a16="http://schemas.microsoft.com/office/drawing/2014/main" id="{57960ACB-98F0-D1DA-E30D-F6B1DC97182D}"/>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0" name="タイトル 2">
            <a:extLst>
              <a:ext uri="{FF2B5EF4-FFF2-40B4-BE49-F238E27FC236}">
                <a16:creationId xmlns:a16="http://schemas.microsoft.com/office/drawing/2014/main" id="{630EADD9-9EA7-DB5A-FDAD-07FFE271594D}"/>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chemeClr val="accent3"/>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schemeClr val="accent3"/>
                </a:solidFill>
                <a:effectLst/>
                <a:uLnTx/>
                <a:uFillTx/>
                <a:latin typeface="メイリオ"/>
                <a:ea typeface="メイリオ"/>
                <a:cs typeface="+mj-cs"/>
              </a:rPr>
              <a:t>これ以降の</a:t>
            </a:r>
            <a:r>
              <a:rPr kumimoji="1" lang="ja-JP" altLang="en-US" sz="1100" b="0" i="0" u="none" strike="noStrike" kern="1200" cap="none" spc="0" normalizeH="0" baseline="0" noProof="0">
                <a:ln>
                  <a:noFill/>
                </a:ln>
                <a:solidFill>
                  <a:schemeClr val="accent3"/>
                </a:solidFill>
                <a:effectLst/>
                <a:uLnTx/>
                <a:uFillTx/>
                <a:latin typeface="メイリオ"/>
                <a:ea typeface="メイリオ"/>
                <a:cs typeface="+mj-cs"/>
              </a:rPr>
              <a:t>キャンセルは不可</a:t>
            </a:r>
            <a:r>
              <a:rPr kumimoji="1" lang="ja-JP" altLang="en-US" sz="1100" b="0" i="0" u="none" strike="noStrike" kern="1200" cap="none" spc="0" normalizeH="0" baseline="0" noProof="0" dirty="0">
                <a:ln>
                  <a:noFill/>
                </a:ln>
                <a:solidFill>
                  <a:schemeClr val="accent3"/>
                </a:solidFill>
                <a:effectLst/>
                <a:uLnTx/>
                <a:uFillTx/>
                <a:latin typeface="メイリオ"/>
                <a:ea typeface="メイリオ"/>
                <a:cs typeface="+mj-cs"/>
              </a:rPr>
              <a:t>となります</a:t>
            </a:r>
          </a:p>
        </p:txBody>
      </p:sp>
      <p:sp>
        <p:nvSpPr>
          <p:cNvPr id="41" name="タイトル 2">
            <a:extLst>
              <a:ext uri="{FF2B5EF4-FFF2-40B4-BE49-F238E27FC236}">
                <a16:creationId xmlns:a16="http://schemas.microsoft.com/office/drawing/2014/main" id="{56D85315-6819-C673-49B0-560CEA862E71}"/>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以下のフローに沿ってお申し込み</a:t>
            </a:r>
            <a:r>
              <a:rPr kumimoji="1" lang="en-US" altLang="ja-JP" sz="1400" b="0" i="0" u="none" strike="noStrike" kern="1200" cap="none" spc="0" normalizeH="0" baseline="0" noProof="0" dirty="0">
                <a:ln>
                  <a:noFill/>
                </a:ln>
                <a:solidFill>
                  <a:schemeClr val="accent3"/>
                </a:solidFill>
                <a:effectLst/>
                <a:uLnTx/>
                <a:uFillTx/>
                <a:latin typeface="メイリオ"/>
                <a:ea typeface="メイリオ"/>
                <a:cs typeface="+mj-cs"/>
              </a:rPr>
              <a:t>(※)</a:t>
            </a: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の上、</a:t>
            </a:r>
            <a:r>
              <a:rPr kumimoji="1" lang="ja-JP" altLang="en-US" sz="1400" b="0" i="0" u="none" strike="noStrike" kern="1200" cap="none" spc="0" normalizeH="0" baseline="0" noProof="0" dirty="0">
                <a:ln>
                  <a:noFill/>
                </a:ln>
                <a:solidFill>
                  <a:srgbClr val="C9002C"/>
                </a:solidFill>
                <a:effectLst/>
                <a:uLnTx/>
                <a:uFillTx/>
                <a:latin typeface="メイリオ"/>
                <a:ea typeface="メイリオ"/>
                <a:cs typeface="+mj-cs"/>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srgbClr val="C9002C"/>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srgbClr val="C9002C"/>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srgbClr val="C9002C"/>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srgbClr val="C9002C"/>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chemeClr val="accent3"/>
              </a:solidFill>
              <a:effectLst/>
              <a:uLnTx/>
              <a:uFillTx/>
              <a:latin typeface="メイリオ"/>
              <a:ea typeface="メイリオ"/>
              <a:cs typeface="+mj-cs"/>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2"/>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2"/>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をご参照</a:t>
            </a:r>
            <a:r>
              <a:rPr kumimoji="1" lang="ja-JP" altLang="en-US" sz="1400" b="0" i="0" u="none" strike="noStrike" kern="1200" cap="none" spc="0" normalizeH="0" baseline="0" noProof="0">
                <a:ln>
                  <a:noFill/>
                </a:ln>
                <a:solidFill>
                  <a:schemeClr val="accent3"/>
                </a:solidFill>
                <a:effectLst/>
                <a:uLnTx/>
                <a:uFillTx/>
                <a:latin typeface="メイリオ"/>
                <a:ea typeface="メイリオ"/>
                <a:cs typeface="+mj-cs"/>
              </a:rPr>
              <a:t>ください。なお</a:t>
            </a: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chemeClr val="accent3"/>
              </a:solidFill>
              <a:effectLst/>
              <a:uLnTx/>
              <a:uFillTx/>
              <a:latin typeface="メイリオ"/>
              <a:ea typeface="メイリオ"/>
              <a:cs typeface="+mj-cs"/>
            </a:endParaRPr>
          </a:p>
        </p:txBody>
      </p:sp>
      <p:sp>
        <p:nvSpPr>
          <p:cNvPr id="42" name="ホームベース 41">
            <a:extLst>
              <a:ext uri="{FF2B5EF4-FFF2-40B4-BE49-F238E27FC236}">
                <a16:creationId xmlns:a16="http://schemas.microsoft.com/office/drawing/2014/main" id="{D0F9C75E-6E4F-F4AC-C0E9-A1C05F029176}"/>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請求書発行</a:t>
            </a:r>
          </a:p>
        </p:txBody>
      </p:sp>
      <p:sp>
        <p:nvSpPr>
          <p:cNvPr id="43" name="ホームベース 42">
            <a:extLst>
              <a:ext uri="{FF2B5EF4-FFF2-40B4-BE49-F238E27FC236}">
                <a16:creationId xmlns:a16="http://schemas.microsoft.com/office/drawing/2014/main" id="{9C1ED48B-3334-4169-C971-7191C3F35133}"/>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納品・掲載</a:t>
            </a:r>
          </a:p>
        </p:txBody>
      </p:sp>
      <p:sp>
        <p:nvSpPr>
          <p:cNvPr id="44" name="ホームベース 43">
            <a:extLst>
              <a:ext uri="{FF2B5EF4-FFF2-40B4-BE49-F238E27FC236}">
                <a16:creationId xmlns:a16="http://schemas.microsoft.com/office/drawing/2014/main" id="{25F36FD3-3AEE-5769-DA80-B7DF62F7D6A6}"/>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制作・掲載準備</a:t>
            </a:r>
          </a:p>
        </p:txBody>
      </p:sp>
      <p:sp>
        <p:nvSpPr>
          <p:cNvPr id="45" name="ホームベース 44">
            <a:extLst>
              <a:ext uri="{FF2B5EF4-FFF2-40B4-BE49-F238E27FC236}">
                <a16:creationId xmlns:a16="http://schemas.microsoft.com/office/drawing/2014/main" id="{C5E3B7C3-214B-F522-BE3A-C143DF4DAF0D}"/>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承認メール</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送信</a:t>
            </a:r>
          </a:p>
        </p:txBody>
      </p:sp>
      <p:sp>
        <p:nvSpPr>
          <p:cNvPr id="46" name="ホームベース 45">
            <a:extLst>
              <a:ext uri="{FF2B5EF4-FFF2-40B4-BE49-F238E27FC236}">
                <a16:creationId xmlns:a16="http://schemas.microsoft.com/office/drawing/2014/main" id="{C1133BF0-00B9-D562-D5E3-90BA2973937F}"/>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申し込み内容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確認・承認</a:t>
            </a:r>
          </a:p>
        </p:txBody>
      </p:sp>
      <p:sp>
        <p:nvSpPr>
          <p:cNvPr id="47" name="ホームベース 46">
            <a:extLst>
              <a:ext uri="{FF2B5EF4-FFF2-40B4-BE49-F238E27FC236}">
                <a16:creationId xmlns:a16="http://schemas.microsoft.com/office/drawing/2014/main" id="{5E8011E2-03D9-00E7-6EC6-43E888338BA1}"/>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ja-JP" altLang="en-US" sz="1100" b="1" i="0" u="none" strike="noStrike" kern="0" cap="none" spc="100" normalizeH="0" baseline="0" noProof="0">
              <a:ln>
                <a:noFill/>
              </a:ln>
              <a:solidFill>
                <a:srgbClr val="FFFFFF"/>
              </a:solidFill>
              <a:effectLst/>
              <a:uLnTx/>
              <a:uFillTx/>
              <a:latin typeface="メイリオ"/>
              <a:ea typeface="メイリオ"/>
              <a:cs typeface="+mn-cs"/>
            </a:endParaRPr>
          </a:p>
        </p:txBody>
      </p:sp>
      <p:sp>
        <p:nvSpPr>
          <p:cNvPr id="48" name="ホームベース 47">
            <a:extLst>
              <a:ext uri="{FF2B5EF4-FFF2-40B4-BE49-F238E27FC236}">
                <a16:creationId xmlns:a16="http://schemas.microsoft.com/office/drawing/2014/main" id="{5A0BD3BF-BF04-10F7-F9D8-0C0AF7142235}"/>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申し込みフォーム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ご連絡</a:t>
            </a:r>
          </a:p>
        </p:txBody>
      </p:sp>
      <p:sp>
        <p:nvSpPr>
          <p:cNvPr id="49" name="ホームベース 48">
            <a:extLst>
              <a:ext uri="{FF2B5EF4-FFF2-40B4-BE49-F238E27FC236}">
                <a16:creationId xmlns:a16="http://schemas.microsoft.com/office/drawing/2014/main" id="{E35AA20B-CF5E-069E-8F30-F9CE686A0E16}"/>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お支払い</a:t>
            </a:r>
          </a:p>
        </p:txBody>
      </p:sp>
      <p:sp>
        <p:nvSpPr>
          <p:cNvPr id="50" name="ホームベース 49">
            <a:extLst>
              <a:ext uri="{FF2B5EF4-FFF2-40B4-BE49-F238E27FC236}">
                <a16:creationId xmlns:a16="http://schemas.microsoft.com/office/drawing/2014/main" id="{B1D719A0-7B46-64C8-641D-9AB439017D85}"/>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確認・検収</a:t>
            </a:r>
          </a:p>
        </p:txBody>
      </p:sp>
      <p:sp>
        <p:nvSpPr>
          <p:cNvPr id="51" name="ホームベース 50">
            <a:extLst>
              <a:ext uri="{FF2B5EF4-FFF2-40B4-BE49-F238E27FC236}">
                <a16:creationId xmlns:a16="http://schemas.microsoft.com/office/drawing/2014/main" id="{43D6E12D-C906-71B7-5D85-466DB6E63D15}"/>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承認メール</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送信</a:t>
            </a:r>
          </a:p>
        </p:txBody>
      </p:sp>
      <p:sp>
        <p:nvSpPr>
          <p:cNvPr id="52" name="ホームベース 51">
            <a:extLst>
              <a:ext uri="{FF2B5EF4-FFF2-40B4-BE49-F238E27FC236}">
                <a16:creationId xmlns:a16="http://schemas.microsoft.com/office/drawing/2014/main" id="{9AE95968-CEB9-C5F7-3A84-1704BD58D4DC}"/>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申し込み内容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確認・承認</a:t>
            </a:r>
          </a:p>
        </p:txBody>
      </p:sp>
      <p:sp>
        <p:nvSpPr>
          <p:cNvPr id="53" name="ホームベース 52">
            <a:extLst>
              <a:ext uri="{FF2B5EF4-FFF2-40B4-BE49-F238E27FC236}">
                <a16:creationId xmlns:a16="http://schemas.microsoft.com/office/drawing/2014/main" id="{B15A7887-A848-BA28-8ADC-30CD91A887CF}"/>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申し込みフォーム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確認・申し込み</a:t>
            </a:r>
          </a:p>
        </p:txBody>
      </p:sp>
      <p:cxnSp>
        <p:nvCxnSpPr>
          <p:cNvPr id="54" name="直線コネクタ 53">
            <a:extLst>
              <a:ext uri="{FF2B5EF4-FFF2-40B4-BE49-F238E27FC236}">
                <a16:creationId xmlns:a16="http://schemas.microsoft.com/office/drawing/2014/main" id="{EFED0919-D634-3B8C-2F24-F69556CDF2E5}"/>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55" name="グループ化 54">
            <a:extLst>
              <a:ext uri="{FF2B5EF4-FFF2-40B4-BE49-F238E27FC236}">
                <a16:creationId xmlns:a16="http://schemas.microsoft.com/office/drawing/2014/main" id="{75C9B440-975C-A8F1-C2D8-3A634D791500}"/>
              </a:ext>
            </a:extLst>
          </p:cNvPr>
          <p:cNvGrpSpPr/>
          <p:nvPr/>
        </p:nvGrpSpPr>
        <p:grpSpPr>
          <a:xfrm>
            <a:off x="6838767" y="2316263"/>
            <a:ext cx="1876415" cy="469804"/>
            <a:chOff x="6757793" y="2283586"/>
            <a:chExt cx="1876415" cy="469804"/>
          </a:xfrm>
        </p:grpSpPr>
        <p:sp>
          <p:nvSpPr>
            <p:cNvPr id="56" name="テキスト ボックス 55">
              <a:extLst>
                <a:ext uri="{FF2B5EF4-FFF2-40B4-BE49-F238E27FC236}">
                  <a16:creationId xmlns:a16="http://schemas.microsoft.com/office/drawing/2014/main" id="{716F571F-76BE-60C9-92ED-A9D49B1DA3C2}"/>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C9002C"/>
                  </a:solidFill>
                  <a:effectLst/>
                  <a:uLnTx/>
                  <a:uFillTx/>
                  <a:latin typeface="メイリオ"/>
                </a:rPr>
                <a:t>契約成立</a:t>
              </a:r>
            </a:p>
          </p:txBody>
        </p:sp>
        <p:pic>
          <p:nvPicPr>
            <p:cNvPr id="57" name="グラフィックス 56" descr="バッジ: チェックマーク 1 単色塗りつぶし">
              <a:extLst>
                <a:ext uri="{FF2B5EF4-FFF2-40B4-BE49-F238E27FC236}">
                  <a16:creationId xmlns:a16="http://schemas.microsoft.com/office/drawing/2014/main" id="{2ECF2ECA-7756-A92C-6753-16CFA5A54FC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58" name="グループ化 57">
            <a:extLst>
              <a:ext uri="{FF2B5EF4-FFF2-40B4-BE49-F238E27FC236}">
                <a16:creationId xmlns:a16="http://schemas.microsoft.com/office/drawing/2014/main" id="{482C01EE-A51B-F3B3-6941-44C25700D96B}"/>
              </a:ext>
            </a:extLst>
          </p:cNvPr>
          <p:cNvGrpSpPr/>
          <p:nvPr/>
        </p:nvGrpSpPr>
        <p:grpSpPr>
          <a:xfrm>
            <a:off x="497907" y="2725521"/>
            <a:ext cx="885476" cy="1130553"/>
            <a:chOff x="455043" y="2752415"/>
            <a:chExt cx="885476" cy="1130553"/>
          </a:xfrm>
        </p:grpSpPr>
        <p:sp>
          <p:nvSpPr>
            <p:cNvPr id="59" name="角丸四角形 58">
              <a:extLst>
                <a:ext uri="{FF2B5EF4-FFF2-40B4-BE49-F238E27FC236}">
                  <a16:creationId xmlns:a16="http://schemas.microsoft.com/office/drawing/2014/main" id="{56D76E18-4185-14EF-6DE1-EF2EA85316D5}"/>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ヤフー</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60" name="直角三角形 59">
              <a:extLst>
                <a:ext uri="{FF2B5EF4-FFF2-40B4-BE49-F238E27FC236}">
                  <a16:creationId xmlns:a16="http://schemas.microsoft.com/office/drawing/2014/main" id="{D00AABD5-AB4C-ABB1-839A-D933F2007866}"/>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cxnSp>
        <p:nvCxnSpPr>
          <p:cNvPr id="61" name="直線コネクタ 60">
            <a:extLst>
              <a:ext uri="{FF2B5EF4-FFF2-40B4-BE49-F238E27FC236}">
                <a16:creationId xmlns:a16="http://schemas.microsoft.com/office/drawing/2014/main" id="{A3861E69-F46A-0F7E-66B8-834ACFDA24DE}"/>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62" name="円/楕円 61">
            <a:extLst>
              <a:ext uri="{FF2B5EF4-FFF2-40B4-BE49-F238E27FC236}">
                <a16:creationId xmlns:a16="http://schemas.microsoft.com/office/drawing/2014/main" id="{A63E2F34-37E2-AE74-407A-911EB4EB592F}"/>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3" name="タイトル 2">
            <a:extLst>
              <a:ext uri="{FF2B5EF4-FFF2-40B4-BE49-F238E27FC236}">
                <a16:creationId xmlns:a16="http://schemas.microsoft.com/office/drawing/2014/main" id="{0DDD45C3-805D-F371-7E92-EF373822A412}"/>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する約款</a:t>
            </a:r>
          </a:p>
        </p:txBody>
      </p:sp>
      <p:grpSp>
        <p:nvGrpSpPr>
          <p:cNvPr id="64" name="グループ化 63">
            <a:extLst>
              <a:ext uri="{FF2B5EF4-FFF2-40B4-BE49-F238E27FC236}">
                <a16:creationId xmlns:a16="http://schemas.microsoft.com/office/drawing/2014/main" id="{08EDA3D7-C11D-7CA8-0845-3B3D74697D5A}"/>
              </a:ext>
            </a:extLst>
          </p:cNvPr>
          <p:cNvGrpSpPr/>
          <p:nvPr/>
        </p:nvGrpSpPr>
        <p:grpSpPr>
          <a:xfrm>
            <a:off x="497907" y="3985671"/>
            <a:ext cx="885476" cy="1134053"/>
            <a:chOff x="455043" y="4012565"/>
            <a:chExt cx="885476" cy="1134053"/>
          </a:xfrm>
        </p:grpSpPr>
        <p:sp>
          <p:nvSpPr>
            <p:cNvPr id="65" name="直角三角形 64">
              <a:extLst>
                <a:ext uri="{FF2B5EF4-FFF2-40B4-BE49-F238E27FC236}">
                  <a16:creationId xmlns:a16="http://schemas.microsoft.com/office/drawing/2014/main" id="{F702D7FC-0287-CEF7-1C06-687BAC650A5C}"/>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6" name="角丸四角形 65">
              <a:extLst>
                <a:ext uri="{FF2B5EF4-FFF2-40B4-BE49-F238E27FC236}">
                  <a16:creationId xmlns:a16="http://schemas.microsoft.com/office/drawing/2014/main" id="{7F5D0389-983E-04F3-E8F9-C2E2F9D76003}"/>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代理店様</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grpSp>
      <p:sp>
        <p:nvSpPr>
          <p:cNvPr id="67" name="直角三角形 66">
            <a:extLst>
              <a:ext uri="{FF2B5EF4-FFF2-40B4-BE49-F238E27FC236}">
                <a16:creationId xmlns:a16="http://schemas.microsoft.com/office/drawing/2014/main" id="{FE0B278B-DCA3-C713-0717-BF439070C0CC}"/>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8" name="直角三角形 67">
            <a:extLst>
              <a:ext uri="{FF2B5EF4-FFF2-40B4-BE49-F238E27FC236}">
                <a16:creationId xmlns:a16="http://schemas.microsoft.com/office/drawing/2014/main" id="{C5699301-9B7E-4C49-A280-2EAA9851CFD7}"/>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69" name="直線コネクタ 68">
            <a:extLst>
              <a:ext uri="{FF2B5EF4-FFF2-40B4-BE49-F238E27FC236}">
                <a16:creationId xmlns:a16="http://schemas.microsoft.com/office/drawing/2014/main" id="{710A98F0-1265-26D0-6A75-B2B69503C605}"/>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70" name="直線コネクタ 69">
            <a:extLst>
              <a:ext uri="{FF2B5EF4-FFF2-40B4-BE49-F238E27FC236}">
                <a16:creationId xmlns:a16="http://schemas.microsoft.com/office/drawing/2014/main" id="{14FC37FC-D218-CB18-38B8-2167C89BF7F5}"/>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42172203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注意事項</a:t>
            </a:r>
            <a:endParaRPr kumimoji="1" lang="ja-JP" altLang="en-US" dirty="0"/>
          </a:p>
        </p:txBody>
      </p:sp>
      <p:sp>
        <p:nvSpPr>
          <p:cNvPr id="5" name="Rectangle 46">
            <a:extLst>
              <a:ext uri="{FF2B5EF4-FFF2-40B4-BE49-F238E27FC236}">
                <a16:creationId xmlns:a16="http://schemas.microsoft.com/office/drawing/2014/main" id="{E2799D65-7DD4-B4F7-4600-D6AD5963B084}"/>
              </a:ext>
            </a:extLst>
          </p:cNvPr>
          <p:cNvSpPr>
            <a:spLocks noChangeArrowheads="1"/>
          </p:cNvSpPr>
          <p:nvPr/>
        </p:nvSpPr>
        <p:spPr bwMode="auto">
          <a:xfrm>
            <a:off x="479425" y="1082287"/>
            <a:ext cx="11233150" cy="555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10000"/>
              </a:lnSpc>
              <a:spcBef>
                <a:spcPct val="0"/>
              </a:spcBef>
              <a:buFontTx/>
              <a:buNone/>
            </a:pPr>
            <a:r>
              <a:rPr lang="ja-JP" altLang="en-US" sz="1600" dirty="0">
                <a:solidFill>
                  <a:schemeClr val="accent3"/>
                </a:solidFill>
                <a:latin typeface="メイリオ"/>
                <a:ea typeface="メイリオ"/>
              </a:rPr>
              <a:t>■</a:t>
            </a:r>
            <a:r>
              <a:rPr lang="ja-JP" altLang="en-US" sz="600" dirty="0">
                <a:solidFill>
                  <a:schemeClr val="accent3"/>
                </a:solidFill>
                <a:latin typeface="メイリオ"/>
                <a:ea typeface="メイリオ"/>
              </a:rPr>
              <a:t>　</a:t>
            </a:r>
            <a:r>
              <a:rPr lang="ja-JP" altLang="en-US" sz="1600" dirty="0">
                <a:solidFill>
                  <a:schemeClr val="accent3"/>
                </a:solidFill>
                <a:latin typeface="メイリオ"/>
                <a:ea typeface="メイリオ"/>
              </a:rPr>
              <a:t>編集・制作</a:t>
            </a:r>
            <a:endParaRPr lang="en-US" altLang="ja-JP" sz="1600" dirty="0">
              <a:solidFill>
                <a:schemeClr val="accent3"/>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chemeClr val="accent3"/>
                </a:solidFill>
                <a:latin typeface="メイリオ" panose="020B0604030504040204" pitchFamily="50" charset="-128"/>
                <a:ea typeface="メイリオ" panose="020B0604030504040204" pitchFamily="50" charset="-128"/>
              </a:rPr>
              <a:t>企画内容は申込者・広告主様とヤフーとの間で協議の上決定し、最終的な編集権はヤフーに帰属します。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chemeClr val="accent3"/>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企画ページ上には「</a:t>
            </a:r>
            <a:r>
              <a:rPr lang="en-US" altLang="ja-JP" sz="1200" dirty="0">
                <a:solidFill>
                  <a:schemeClr val="accent3"/>
                </a:solidFill>
                <a:latin typeface="メイリオ" panose="020B0604030504040204" pitchFamily="50" charset="-128"/>
                <a:ea typeface="メイリオ" panose="020B0604030504040204" pitchFamily="50" charset="-128"/>
              </a:rPr>
              <a:t>LINE</a:t>
            </a:r>
            <a:r>
              <a:rPr lang="ja-JP" altLang="en-US" sz="1200" dirty="0">
                <a:solidFill>
                  <a:schemeClr val="accent3"/>
                </a:solidFill>
                <a:latin typeface="メイリオ" panose="020B0604030504040204" pitchFamily="50" charset="-128"/>
                <a:ea typeface="メイリオ" panose="020B0604030504040204" pitchFamily="50" charset="-128"/>
              </a:rPr>
              <a:t>ヤフー</a:t>
            </a:r>
            <a:r>
              <a:rPr lang="en-US" altLang="ja-JP" sz="1200" dirty="0">
                <a:solidFill>
                  <a:schemeClr val="accent3"/>
                </a:solidFill>
                <a:latin typeface="メイリオ" panose="020B0604030504040204" pitchFamily="50" charset="-128"/>
                <a:ea typeface="メイリオ" panose="020B0604030504040204" pitchFamily="50" charset="-128"/>
              </a:rPr>
              <a:t>PR</a:t>
            </a:r>
            <a:r>
              <a:rPr lang="ja-JP" altLang="en-US" sz="1200" dirty="0">
                <a:solidFill>
                  <a:schemeClr val="accent3"/>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a:ea typeface="メイリオ"/>
              </a:rPr>
              <a:t>通信環境が低速の場合、ダイアログ表示により動画のスキップが選択可能になることをご了承ください。　</a:t>
            </a:r>
            <a:endParaRPr lang="en-US" altLang="ja-JP" sz="1200" dirty="0">
              <a:solidFill>
                <a:schemeClr val="accent3"/>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endParaRPr lang="en-US" altLang="ja-JP" sz="600" dirty="0">
              <a:solidFill>
                <a:schemeClr val="accent3"/>
              </a:solidFill>
              <a:latin typeface="メイリオ" panose="020B0604030504040204" pitchFamily="50" charset="-128"/>
              <a:ea typeface="メイリオ" panose="020B0604030504040204" pitchFamily="50" charset="-128"/>
            </a:endParaRPr>
          </a:p>
          <a:p>
            <a:pPr eaLnBrk="1" hangingPunct="1">
              <a:lnSpc>
                <a:spcPct val="110000"/>
              </a:lnSpc>
              <a:spcBef>
                <a:spcPct val="0"/>
              </a:spcBef>
              <a:buFontTx/>
              <a:buNone/>
            </a:pPr>
            <a:r>
              <a:rPr lang="ja-JP" altLang="en-US" sz="1600" dirty="0">
                <a:solidFill>
                  <a:schemeClr val="accent3"/>
                </a:solidFill>
                <a:latin typeface="メイリオ"/>
                <a:ea typeface="メイリオ"/>
              </a:rPr>
              <a:t>■</a:t>
            </a:r>
            <a:r>
              <a:rPr lang="ja-JP" altLang="en-US" sz="600" dirty="0">
                <a:solidFill>
                  <a:schemeClr val="accent3"/>
                </a:solidFill>
                <a:latin typeface="メイリオ"/>
                <a:ea typeface="メイリオ"/>
              </a:rPr>
              <a:t>　</a:t>
            </a:r>
            <a:r>
              <a:rPr lang="ja-JP" altLang="en-US" sz="1600" dirty="0">
                <a:solidFill>
                  <a:schemeClr val="accent3"/>
                </a:solidFill>
                <a:latin typeface="メイリオ"/>
                <a:ea typeface="メイリオ"/>
              </a:rPr>
              <a:t>災害情報告知モジュールの掲載</a:t>
            </a:r>
            <a:endParaRPr lang="en-US" altLang="ja-JP" sz="1600" dirty="0">
              <a:solidFill>
                <a:schemeClr val="accent3"/>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地震、津波、その他有事が発生した際、ヤフーを利用するお客様に対して速やかに災害情報をお伝えするために、企画ページについても、ページ上部に災害情報告知モジュールの掲載を行います。</a:t>
            </a:r>
            <a:br>
              <a:rPr lang="en-US" altLang="ja-JP" sz="1200" dirty="0">
                <a:solidFill>
                  <a:schemeClr val="accent3"/>
                </a:solidFill>
                <a:latin typeface="メイリオ" panose="020B0604030504040204" pitchFamily="50" charset="-128"/>
                <a:ea typeface="メイリオ" panose="020B0604030504040204" pitchFamily="50" charset="-128"/>
              </a:rPr>
            </a:br>
            <a:r>
              <a:rPr lang="en-US" altLang="ja-JP" sz="1000" dirty="0">
                <a:solidFill>
                  <a:schemeClr val="accent3"/>
                </a:solidFill>
                <a:latin typeface="メイリオ" panose="020B0604030504040204" pitchFamily="50" charset="-128"/>
                <a:ea typeface="メイリオ" panose="020B0604030504040204" pitchFamily="50" charset="-128"/>
              </a:rPr>
              <a:t>※</a:t>
            </a:r>
            <a:r>
              <a:rPr lang="ja-JP" altLang="en-US" sz="1000" dirty="0">
                <a:solidFill>
                  <a:schemeClr val="accent3"/>
                </a:solidFill>
                <a:latin typeface="メイリオ" panose="020B0604030504040204" pitchFamily="50" charset="-128"/>
                <a:ea typeface="メイリオ" panose="020B0604030504040204" pitchFamily="50" charset="-128"/>
              </a:rPr>
              <a:t>掲載方法（場所、内容、タイミングと期間など）は、ヤフーの統一運用ルールにしたがいます。</a:t>
            </a:r>
          </a:p>
          <a:p>
            <a:pPr marL="241200" lvl="1" indent="0" eaLnBrk="1" hangingPunct="1">
              <a:lnSpc>
                <a:spcPct val="110000"/>
              </a:lnSpc>
              <a:spcBef>
                <a:spcPct val="0"/>
              </a:spcBef>
              <a:buSzPct val="70000"/>
              <a:buFontTx/>
              <a:buNone/>
              <a:defRPr/>
            </a:pPr>
            <a:endParaRPr lang="en-US" altLang="ja-JP" sz="600" dirty="0">
              <a:solidFill>
                <a:schemeClr val="accent3"/>
              </a:solidFill>
              <a:latin typeface="メイリオ"/>
              <a:ea typeface="メイリオ"/>
            </a:endParaRPr>
          </a:p>
          <a:p>
            <a:pPr eaLnBrk="1" hangingPunct="1">
              <a:lnSpc>
                <a:spcPct val="110000"/>
              </a:lnSpc>
              <a:spcBef>
                <a:spcPct val="0"/>
              </a:spcBef>
              <a:buFontTx/>
              <a:buNone/>
            </a:pPr>
            <a:r>
              <a:rPr lang="ja-JP" altLang="en-US" sz="1600" dirty="0">
                <a:solidFill>
                  <a:schemeClr val="accent3"/>
                </a:solidFill>
                <a:latin typeface="メイリオ"/>
                <a:ea typeface="メイリオ"/>
              </a:rPr>
              <a:t>■</a:t>
            </a:r>
            <a:r>
              <a:rPr lang="ja-JP" altLang="en-US" sz="600" dirty="0">
                <a:solidFill>
                  <a:schemeClr val="accent3"/>
                </a:solidFill>
                <a:latin typeface="メイリオ"/>
                <a:ea typeface="メイリオ"/>
              </a:rPr>
              <a:t>　</a:t>
            </a:r>
            <a:r>
              <a:rPr lang="ja-JP" altLang="en-US" sz="1600" dirty="0">
                <a:solidFill>
                  <a:schemeClr val="accent3"/>
                </a:solidFill>
                <a:latin typeface="メイリオ"/>
                <a:ea typeface="メイリオ"/>
              </a:rPr>
              <a:t>誘導広告</a:t>
            </a: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誘導広告の広告クリエイティブは代理店様・広告主様でいただきます。制作の際、以下を遵守願います。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入稿規定：もくじ　</a:t>
            </a:r>
            <a:r>
              <a:rPr lang="en-US" altLang="ja-JP" sz="1200" dirty="0">
                <a:solidFill>
                  <a:schemeClr val="accent5"/>
                </a:solidFill>
                <a:latin typeface="メイリオ" panose="020B0604030504040204" pitchFamily="50" charset="-128"/>
                <a:ea typeface="メイリオ" panose="020B0604030504040204" pitchFamily="50" charset="-128"/>
                <a:hlinkClick r:id="rId2">
                  <a:extLst>
                    <a:ext uri="{A12FA001-AC4F-418D-AE19-62706E023703}">
                      <ahyp:hlinkClr xmlns:ahyp="http://schemas.microsoft.com/office/drawing/2018/hyperlinkcolor" val="tx"/>
                    </a:ext>
                  </a:extLst>
                </a:hlinkClick>
              </a:rPr>
              <a:t>https://ads-help.yahoo.co.jp/yahooads/guideline/articledetail?lan=ja&amp;aid=1493&amp;o=default</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200" dirty="0">
                <a:solidFill>
                  <a:schemeClr val="accent3"/>
                </a:solidFill>
                <a:latin typeface="メイリオ" panose="020B0604030504040204" pitchFamily="50" charset="-128"/>
                <a:ea typeface="メイリオ" panose="020B0604030504040204" pitchFamily="50" charset="-128"/>
              </a:rPr>
              <a:t>誘導広告の該当の広告仕様をご確認ください。なお、スマートフォンについては静止画のみ対応可となります。</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200" dirty="0">
                <a:solidFill>
                  <a:schemeClr val="accent3"/>
                </a:solidFill>
                <a:latin typeface="メイリオ" panose="020B0604030504040204" pitchFamily="50" charset="-128"/>
                <a:ea typeface="メイリオ" panose="020B0604030504040204" pitchFamily="50" charset="-128"/>
              </a:rPr>
              <a:t>また、「誘導広告上の表記ガイドライン」の内容を遵守願います。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endParaRPr lang="en-US" altLang="ja-JP" sz="600" dirty="0">
              <a:solidFill>
                <a:schemeClr val="accent3"/>
              </a:solidFill>
              <a:latin typeface="メイリオ"/>
              <a:ea typeface="メイリオ"/>
            </a:endParaRPr>
          </a:p>
          <a:p>
            <a:pPr marL="0" indent="0" eaLnBrk="1" hangingPunct="1">
              <a:lnSpc>
                <a:spcPct val="110000"/>
              </a:lnSpc>
              <a:spcBef>
                <a:spcPct val="0"/>
              </a:spcBef>
              <a:buFontTx/>
              <a:buNone/>
            </a:pPr>
            <a:r>
              <a:rPr lang="ja-JP" altLang="en-US" sz="1600" dirty="0">
                <a:solidFill>
                  <a:schemeClr val="accent3"/>
                </a:solidFill>
                <a:latin typeface="メイリオ"/>
                <a:ea typeface="メイリオ"/>
              </a:rPr>
              <a:t>■</a:t>
            </a:r>
            <a:r>
              <a:rPr lang="ja-JP" altLang="en-US" sz="600" dirty="0">
                <a:solidFill>
                  <a:schemeClr val="accent3"/>
                </a:solidFill>
                <a:latin typeface="メイリオ"/>
                <a:ea typeface="メイリオ"/>
              </a:rPr>
              <a:t>　</a:t>
            </a:r>
            <a:r>
              <a:rPr lang="ja-JP" altLang="en-US" sz="1600" dirty="0">
                <a:solidFill>
                  <a:schemeClr val="accent3"/>
                </a:solidFill>
                <a:latin typeface="メイリオ"/>
                <a:ea typeface="メイリオ"/>
              </a:rPr>
              <a:t>効果計測用</a:t>
            </a:r>
            <a:r>
              <a:rPr lang="en-US" altLang="ja-JP" sz="1600" dirty="0">
                <a:solidFill>
                  <a:schemeClr val="accent3"/>
                </a:solidFill>
                <a:latin typeface="メイリオ"/>
                <a:ea typeface="メイリオ"/>
              </a:rPr>
              <a:t>URL</a:t>
            </a:r>
          </a:p>
          <a:p>
            <a:pPr marL="345600" indent="-104400" eaLnBrk="1" hangingPunct="1">
              <a:lnSpc>
                <a:spcPct val="110000"/>
              </a:lnSpc>
              <a:spcBef>
                <a:spcPct val="0"/>
              </a:spcBef>
              <a:buSzPct val="70000"/>
              <a:buFont typeface="Arial" panose="020B0604020202020204" pitchFamily="34" charset="0"/>
              <a:buChar char="•"/>
            </a:pPr>
            <a:r>
              <a:rPr lang="ja-JP" altLang="en-US" sz="1200" dirty="0">
                <a:solidFill>
                  <a:schemeClr val="accent3"/>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chemeClr val="accent3"/>
                </a:solidFill>
                <a:latin typeface="メイリオ" panose="020B0604030504040204" pitchFamily="50" charset="-128"/>
                <a:ea typeface="メイリオ" panose="020B0604030504040204" pitchFamily="50" charset="-128"/>
              </a:rPr>
              <a:t>URL</a:t>
            </a:r>
            <a:r>
              <a:rPr lang="ja-JP" altLang="en-US" sz="1200" dirty="0">
                <a:solidFill>
                  <a:schemeClr val="accent3"/>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200" dirty="0">
                <a:solidFill>
                  <a:schemeClr val="accent3"/>
                </a:solidFill>
                <a:latin typeface="メイリオ" panose="020B0604030504040204" pitchFamily="50" charset="-128"/>
                <a:ea typeface="メイリオ" panose="020B0604030504040204" pitchFamily="50" charset="-128"/>
              </a:rPr>
              <a:t>誘導広告→企画ページ ｜ 企画ページ→広告主様サイト</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pPr>
            <a:endParaRPr lang="en-US" altLang="ja-JP" sz="600" dirty="0">
              <a:solidFill>
                <a:schemeClr val="accent3"/>
              </a:solidFill>
              <a:latin typeface="メイリオ"/>
              <a:ea typeface="メイリオ"/>
            </a:endParaRPr>
          </a:p>
          <a:p>
            <a:pPr marL="0" indent="0" eaLnBrk="1" hangingPunct="1">
              <a:lnSpc>
                <a:spcPct val="110000"/>
              </a:lnSpc>
              <a:spcBef>
                <a:spcPct val="0"/>
              </a:spcBef>
              <a:buFontTx/>
              <a:buNone/>
            </a:pPr>
            <a:r>
              <a:rPr lang="ja-JP" altLang="en-US" sz="1600" dirty="0">
                <a:solidFill>
                  <a:schemeClr val="accent3"/>
                </a:solidFill>
                <a:latin typeface="メイリオ"/>
                <a:ea typeface="メイリオ"/>
              </a:rPr>
              <a:t>■ 効果検証レポート</a:t>
            </a:r>
            <a:endParaRPr lang="en-US" altLang="ja-JP" sz="1600" dirty="0">
              <a:solidFill>
                <a:schemeClr val="accent3"/>
              </a:solidFill>
              <a:latin typeface="メイリオ"/>
              <a:ea typeface="メイリオ"/>
            </a:endParaRP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レポートには、ヤフーの管理するお客様の個人情報*</a:t>
            </a:r>
            <a:r>
              <a:rPr lang="en-US" altLang="ja-JP" sz="1200" dirty="0">
                <a:solidFill>
                  <a:schemeClr val="accent3"/>
                </a:solidFill>
                <a:latin typeface="メイリオ" panose="020B0604030504040204" pitchFamily="50" charset="-128"/>
                <a:ea typeface="メイリオ" panose="020B0604030504040204" pitchFamily="50" charset="-128"/>
              </a:rPr>
              <a:t>1</a:t>
            </a:r>
            <a:r>
              <a:rPr lang="ja-JP" altLang="en-US" sz="1200" dirty="0">
                <a:solidFill>
                  <a:schemeClr val="accent3"/>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000" dirty="0">
                <a:solidFill>
                  <a:schemeClr val="accent3"/>
                </a:solidFill>
                <a:latin typeface="メイリオ" panose="020B0604030504040204" pitchFamily="50" charset="-128"/>
                <a:ea typeface="メイリオ" panose="020B0604030504040204" pitchFamily="50" charset="-128"/>
              </a:rPr>
              <a:t>*</a:t>
            </a:r>
            <a:r>
              <a:rPr lang="en-US" altLang="ja-JP" sz="1000" dirty="0">
                <a:solidFill>
                  <a:schemeClr val="accent3"/>
                </a:solidFill>
                <a:latin typeface="メイリオ" panose="020B0604030504040204" pitchFamily="50" charset="-128"/>
                <a:ea typeface="メイリオ" panose="020B0604030504040204" pitchFamily="50" charset="-128"/>
              </a:rPr>
              <a:t>1.</a:t>
            </a:r>
            <a:r>
              <a:rPr lang="ja-JP" altLang="en-US" sz="1000" dirty="0">
                <a:solidFill>
                  <a:schemeClr val="accent3"/>
                </a:solidFill>
                <a:latin typeface="メイリオ" panose="020B0604030504040204" pitchFamily="50" charset="-128"/>
                <a:ea typeface="メイリオ" panose="020B0604030504040204" pitchFamily="50" charset="-128"/>
              </a:rPr>
              <a:t>例：ユーザーアンケートを実施し自由回答を含む場合、ヤフーにおいて特定の個人を識別することができる情報に該当</a:t>
            </a:r>
            <a:endParaRPr lang="en-US" altLang="ja-JP" sz="1000" dirty="0">
              <a:solidFill>
                <a:schemeClr val="accent3"/>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7138542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注意事項</a:t>
            </a:r>
            <a:endParaRPr kumimoji="1" lang="ja-JP" altLang="en-US" dirty="0"/>
          </a:p>
        </p:txBody>
      </p:sp>
      <p:sp>
        <p:nvSpPr>
          <p:cNvPr id="4" name="Rectangle 46">
            <a:extLst>
              <a:ext uri="{FF2B5EF4-FFF2-40B4-BE49-F238E27FC236}">
                <a16:creationId xmlns:a16="http://schemas.microsoft.com/office/drawing/2014/main" id="{9C7B3497-A571-C104-DE09-6A6C80ADAAE6}"/>
              </a:ext>
            </a:extLst>
          </p:cNvPr>
          <p:cNvSpPr>
            <a:spLocks noChangeArrowheads="1"/>
          </p:cNvSpPr>
          <p:nvPr/>
        </p:nvSpPr>
        <p:spPr bwMode="auto">
          <a:xfrm>
            <a:off x="479425" y="1089025"/>
            <a:ext cx="11233150" cy="222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30000"/>
              </a:lnSpc>
              <a:spcBef>
                <a:spcPct val="0"/>
              </a:spcBef>
              <a:buFontTx/>
              <a:buNone/>
            </a:pPr>
            <a:r>
              <a:rPr lang="ja-JP" altLang="en-US" sz="1600">
                <a:solidFill>
                  <a:srgbClr val="595959"/>
                </a:solidFill>
                <a:latin typeface="メイリオ"/>
                <a:ea typeface="メイリオ"/>
              </a:rPr>
              <a:t>■</a:t>
            </a:r>
            <a:r>
              <a:rPr lang="ja-JP" altLang="en-US" sz="600">
                <a:solidFill>
                  <a:srgbClr val="595959"/>
                </a:solidFill>
                <a:latin typeface="メイリオ"/>
                <a:ea typeface="メイリオ"/>
              </a:rPr>
              <a:t>　</a:t>
            </a:r>
            <a:r>
              <a:rPr lang="ja-JP" altLang="en-US" sz="1600">
                <a:solidFill>
                  <a:srgbClr val="595959"/>
                </a:solidFill>
                <a:latin typeface="メイリオ"/>
                <a:ea typeface="メイリオ"/>
              </a:rPr>
              <a:t>その他</a:t>
            </a:r>
            <a:endParaRPr lang="en-US" altLang="ja-JP" sz="1600" dirty="0">
              <a:solidFill>
                <a:srgbClr val="595959"/>
              </a:solidFill>
              <a:latin typeface="メイリオ"/>
              <a:ea typeface="メイリオ"/>
            </a:endParaRPr>
          </a:p>
          <a:p>
            <a:pPr marL="346950" lvl="1" indent="-105750" eaLnBrk="1" hangingPunct="1">
              <a:lnSpc>
                <a:spcPct val="130000"/>
              </a:lnSpc>
              <a:spcBef>
                <a:spcPct val="0"/>
              </a:spcBef>
              <a:buSzPct val="70000"/>
              <a:buFont typeface="Arial" panose="020B0604020202020204" pitchFamily="34" charset="0"/>
              <a:buChar char="•"/>
            </a:pPr>
            <a:r>
              <a:rPr lang="ja-JP" altLang="en-US" sz="1200">
                <a:solidFill>
                  <a:srgbClr val="595959"/>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p>
          <a:p>
            <a:pPr marL="346950" lvl="1" indent="-105750" eaLnBrk="1" hangingPunct="1">
              <a:lnSpc>
                <a:spcPct val="130000"/>
              </a:lnSpc>
              <a:spcBef>
                <a:spcPct val="0"/>
              </a:spcBef>
              <a:buSzPct val="70000"/>
              <a:buFont typeface="Arial" panose="020B0604020202020204" pitchFamily="34" charset="0"/>
              <a:buChar char="•"/>
            </a:pPr>
            <a:r>
              <a:rPr lang="ja-JP" altLang="en-US" sz="1200">
                <a:solidFill>
                  <a:srgbClr val="595959"/>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実制作および、弊社のトップページ、ブランド管理の担当部署による表現確認、動作検証等に時間がかかりますため、お申し込み期限は掲載開始の</a:t>
            </a:r>
            <a:r>
              <a:rPr lang="en-US" altLang="ja-JP" sz="1200" dirty="0">
                <a:solidFill>
                  <a:srgbClr val="595959"/>
                </a:solidFill>
                <a:latin typeface="メイリオ" panose="020B0604030504040204" pitchFamily="50" charset="-128"/>
                <a:ea typeface="メイリオ" panose="020B0604030504040204" pitchFamily="50" charset="-128"/>
              </a:rPr>
              <a:t>2</a:t>
            </a:r>
            <a:r>
              <a:rPr lang="ja-JP" altLang="en-US" sz="1200">
                <a:solidFill>
                  <a:srgbClr val="595959"/>
                </a:solidFill>
                <a:latin typeface="メイリオ" panose="020B0604030504040204" pitchFamily="50" charset="-128"/>
                <a:ea typeface="メイリオ" panose="020B0604030504040204" pitchFamily="50" charset="-128"/>
              </a:rPr>
              <a:t>か月前を目安としてください。また、制作途中にて弊社の仕様に応じて表現、レイアウト変更を行う場合があります。</a:t>
            </a:r>
          </a:p>
          <a:p>
            <a:pPr marL="346950" lvl="1" indent="-105750" eaLnBrk="1" hangingPunct="1">
              <a:lnSpc>
                <a:spcPct val="130000"/>
              </a:lnSpc>
              <a:spcBef>
                <a:spcPct val="0"/>
              </a:spcBef>
              <a:buSzPct val="70000"/>
              <a:buFont typeface="Arial" panose="020B0604020202020204" pitchFamily="34" charset="0"/>
              <a:buChar char="•"/>
            </a:pPr>
            <a:r>
              <a:rPr lang="ja-JP" altLang="en-US" sz="1200">
                <a:solidFill>
                  <a:srgbClr val="595959"/>
                </a:solidFill>
                <a:latin typeface="メイリオ" panose="020B0604030504040204" pitchFamily="50" charset="-128"/>
                <a:ea typeface="メイリオ" panose="020B0604030504040204" pitchFamily="50" charset="-128"/>
              </a:rPr>
              <a:t>正規の</a:t>
            </a:r>
            <a:r>
              <a:rPr lang="en" altLang="ja-JP" sz="1200" dirty="0">
                <a:solidFill>
                  <a:srgbClr val="595959"/>
                </a:solidFill>
                <a:latin typeface="メイリオ" panose="020B0604030504040204" pitchFamily="50" charset="-128"/>
                <a:ea typeface="メイリオ" panose="020B0604030504040204" pitchFamily="50" charset="-128"/>
              </a:rPr>
              <a:t>Yahoo! JAPAN </a:t>
            </a:r>
            <a:r>
              <a:rPr lang="ja-JP" altLang="en-US" sz="1200">
                <a:solidFill>
                  <a:srgbClr val="595959"/>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346950" lvl="1" indent="-105750" eaLnBrk="1" hangingPunct="1">
              <a:lnSpc>
                <a:spcPct val="130000"/>
              </a:lnSpc>
              <a:spcBef>
                <a:spcPct val="0"/>
              </a:spcBef>
              <a:buSzPct val="70000"/>
              <a:buFont typeface="Arial" panose="020B0604020202020204" pitchFamily="34" charset="0"/>
              <a:buChar char="•"/>
            </a:pPr>
            <a:r>
              <a:rPr lang="ja-JP" altLang="en-US" sz="1200">
                <a:solidFill>
                  <a:srgbClr val="595959"/>
                </a:solidFill>
                <a:latin typeface="メイリオ" panose="020B0604030504040204" pitchFamily="50" charset="-128"/>
                <a:ea typeface="メイリオ" panose="020B0604030504040204" pitchFamily="50" charset="-128"/>
              </a:rPr>
              <a:t>原則、掲載期間内における途中更新はお受けできません。</a:t>
            </a:r>
          </a:p>
          <a:p>
            <a:pPr marL="346950" lvl="1" indent="-105750" eaLnBrk="1" hangingPunct="1">
              <a:lnSpc>
                <a:spcPct val="130000"/>
              </a:lnSpc>
              <a:spcBef>
                <a:spcPct val="0"/>
              </a:spcBef>
              <a:buSzPct val="70000"/>
              <a:buFont typeface="Arial" panose="020B0604020202020204" pitchFamily="34" charset="0"/>
              <a:buChar char="•"/>
            </a:pPr>
            <a:r>
              <a:rPr lang="ja-JP" altLang="en-US" sz="1200">
                <a:solidFill>
                  <a:srgbClr val="595959"/>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p>
          <a:p>
            <a:pPr marL="346950" lvl="1" indent="-105750" eaLnBrk="1" hangingPunct="1">
              <a:lnSpc>
                <a:spcPct val="130000"/>
              </a:lnSpc>
              <a:spcBef>
                <a:spcPct val="0"/>
              </a:spcBef>
              <a:buSzPct val="70000"/>
              <a:buFont typeface="Arial" panose="020B0604020202020204" pitchFamily="34" charset="0"/>
              <a:buChar char="•"/>
            </a:pPr>
            <a:r>
              <a:rPr lang="en-US" altLang="ja-JP" sz="1200" dirty="0">
                <a:solidFill>
                  <a:srgbClr val="595959"/>
                </a:solidFill>
                <a:latin typeface="メイリオ" panose="020B0604030504040204" pitchFamily="50" charset="-128"/>
                <a:ea typeface="メイリオ" panose="020B0604030504040204" pitchFamily="50" charset="-128"/>
              </a:rPr>
              <a:t>1</a:t>
            </a:r>
            <a:r>
              <a:rPr lang="ja-JP" altLang="en-US" sz="1200">
                <a:solidFill>
                  <a:srgbClr val="595959"/>
                </a:solidFill>
                <a:latin typeface="メイリオ" panose="020B0604030504040204" pitchFamily="50" charset="-128"/>
                <a:ea typeface="メイリオ" panose="020B0604030504040204" pitchFamily="50" charset="-128"/>
              </a:rPr>
              <a:t>企画のご発注は、</a:t>
            </a:r>
            <a:r>
              <a:rPr lang="en-US" altLang="ja-JP" sz="1200" dirty="0">
                <a:solidFill>
                  <a:srgbClr val="595959"/>
                </a:solidFill>
                <a:latin typeface="メイリオ" panose="020B0604030504040204" pitchFamily="50" charset="-128"/>
                <a:ea typeface="メイリオ" panose="020B0604030504040204" pitchFamily="50" charset="-128"/>
              </a:rPr>
              <a:t>1</a:t>
            </a:r>
            <a:r>
              <a:rPr lang="ja-JP" altLang="en-US" sz="1200">
                <a:solidFill>
                  <a:srgbClr val="595959"/>
                </a:solidFill>
                <a:latin typeface="メイリオ" panose="020B0604030504040204" pitchFamily="50" charset="-128"/>
                <a:ea typeface="メイリオ" panose="020B0604030504040204" pitchFamily="50" charset="-128"/>
              </a:rPr>
              <a:t>社の広告会社様から一元的に行っていただきます。</a:t>
            </a:r>
            <a:br>
              <a:rPr lang="en-US" altLang="ja-JP" sz="1200" dirty="0">
                <a:solidFill>
                  <a:srgbClr val="595959"/>
                </a:solidFill>
                <a:latin typeface="メイリオ" panose="020B0604030504040204" pitchFamily="50" charset="-128"/>
                <a:ea typeface="メイリオ" panose="020B0604030504040204" pitchFamily="50" charset="-128"/>
              </a:rPr>
            </a:br>
            <a:r>
              <a:rPr lang="ja-JP" altLang="en-US" sz="1200">
                <a:solidFill>
                  <a:srgbClr val="595959"/>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980476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注意事項</a:t>
            </a:r>
            <a:endParaRPr kumimoji="1" lang="ja-JP" altLang="en-US" dirty="0"/>
          </a:p>
        </p:txBody>
      </p:sp>
      <p:sp>
        <p:nvSpPr>
          <p:cNvPr id="7" name="Rectangle 46">
            <a:extLst>
              <a:ext uri="{FF2B5EF4-FFF2-40B4-BE49-F238E27FC236}">
                <a16:creationId xmlns:a16="http://schemas.microsoft.com/office/drawing/2014/main" id="{7ACA2D65-3C94-334B-83BE-7F41E1C9C0D2}"/>
              </a:ext>
            </a:extLst>
          </p:cNvPr>
          <p:cNvSpPr>
            <a:spLocks noChangeArrowheads="1"/>
          </p:cNvSpPr>
          <p:nvPr/>
        </p:nvSpPr>
        <p:spPr bwMode="auto">
          <a:xfrm>
            <a:off x="479425" y="1091796"/>
            <a:ext cx="11233150" cy="183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ts val="0"/>
              </a:spcBef>
              <a:buFontTx/>
              <a:buNone/>
            </a:pPr>
            <a:r>
              <a:rPr lang="ja-JP" altLang="en-US" sz="1600" dirty="0">
                <a:solidFill>
                  <a:schemeClr val="accent3"/>
                </a:solidFill>
                <a:latin typeface="メイリオ"/>
                <a:ea typeface="メイリオ"/>
              </a:rPr>
              <a:t>■公開前サイト審査について</a:t>
            </a:r>
            <a:endParaRPr lang="en-US" altLang="ja-JP" sz="1600" dirty="0">
              <a:solidFill>
                <a:schemeClr val="accent3"/>
              </a:solidFill>
              <a:latin typeface="メイリオ"/>
              <a:ea typeface="メイリオ"/>
            </a:endParaRPr>
          </a:p>
          <a:p>
            <a:pPr marL="269875" indent="0">
              <a:lnSpc>
                <a:spcPct val="120000"/>
              </a:lnSpc>
              <a:spcBef>
                <a:spcPts val="0"/>
              </a:spcBef>
              <a:buFontTx/>
              <a:buNone/>
            </a:pPr>
            <a:endParaRPr lang="en-US" altLang="ja-JP" sz="700" dirty="0">
              <a:solidFill>
                <a:schemeClr val="accent3"/>
              </a:solidFill>
              <a:latin typeface="メイリオ"/>
              <a:ea typeface="メイリオ"/>
            </a:endParaRPr>
          </a:p>
          <a:p>
            <a:pPr marL="269875" indent="0">
              <a:lnSpc>
                <a:spcPct val="120000"/>
              </a:lnSpc>
              <a:spcBef>
                <a:spcPts val="0"/>
              </a:spcBef>
              <a:buFontTx/>
              <a:buNone/>
            </a:pPr>
            <a:r>
              <a:rPr lang="ja-JP" altLang="en-US" sz="1400">
                <a:solidFill>
                  <a:schemeClr val="accent3"/>
                </a:solidFill>
                <a:latin typeface="メイリオ"/>
                <a:ea typeface="メイリオ"/>
              </a:rPr>
              <a:t>広告</a:t>
            </a:r>
            <a:r>
              <a:rPr lang="ja-JP" altLang="en-US" sz="1400" dirty="0">
                <a:solidFill>
                  <a:schemeClr val="accent3"/>
                </a:solidFill>
                <a:latin typeface="メイリオ"/>
                <a:ea typeface="メイリオ"/>
              </a:rPr>
              <a:t>管理ツールに入稿する際に</a:t>
            </a:r>
          </a:p>
          <a:p>
            <a:pPr marL="269875" indent="0">
              <a:lnSpc>
                <a:spcPct val="120000"/>
              </a:lnSpc>
              <a:spcBef>
                <a:spcPts val="0"/>
              </a:spcBef>
              <a:buFontTx/>
              <a:buNone/>
            </a:pPr>
            <a:r>
              <a:rPr lang="ja-JP" altLang="en-US" sz="1400" b="1">
                <a:solidFill>
                  <a:srgbClr val="C00000"/>
                </a:solidFill>
                <a:latin typeface="メイリオ"/>
                <a:ea typeface="メイリオ"/>
              </a:rPr>
              <a:t>①</a:t>
            </a:r>
            <a:r>
              <a:rPr lang="en-US" altLang="ja-JP" sz="1400" b="1" dirty="0">
                <a:solidFill>
                  <a:srgbClr val="C00000"/>
                </a:solidFill>
                <a:latin typeface="メイリオ"/>
                <a:ea typeface="メイリオ"/>
              </a:rPr>
              <a:t> </a:t>
            </a:r>
            <a:r>
              <a:rPr lang="ja-JP" altLang="en-US" sz="1400" b="1">
                <a:solidFill>
                  <a:srgbClr val="C00000"/>
                </a:solidFill>
                <a:latin typeface="メイリオ"/>
                <a:ea typeface="メイリオ"/>
              </a:rPr>
              <a:t>広告</a:t>
            </a:r>
            <a:r>
              <a:rPr lang="ja-JP" altLang="en-US" sz="1400" b="1" dirty="0">
                <a:solidFill>
                  <a:srgbClr val="C00000"/>
                </a:solidFill>
                <a:latin typeface="メイリオ"/>
                <a:ea typeface="メイリオ"/>
              </a:rPr>
              <a:t>主様のリンク先サイトがアップされていない場合</a:t>
            </a:r>
          </a:p>
          <a:p>
            <a:pPr marL="269875" indent="0">
              <a:lnSpc>
                <a:spcPct val="120000"/>
              </a:lnSpc>
              <a:spcBef>
                <a:spcPts val="0"/>
              </a:spcBef>
              <a:buFontTx/>
              <a:buNone/>
            </a:pPr>
            <a:r>
              <a:rPr lang="ja-JP" altLang="en-US" sz="1400" b="1">
                <a:solidFill>
                  <a:srgbClr val="C00000"/>
                </a:solidFill>
                <a:latin typeface="メイリオ"/>
                <a:ea typeface="メイリオ"/>
              </a:rPr>
              <a:t>②</a:t>
            </a:r>
            <a:r>
              <a:rPr lang="en-US" altLang="ja-JP" sz="1400" b="1" dirty="0">
                <a:solidFill>
                  <a:srgbClr val="C00000"/>
                </a:solidFill>
                <a:latin typeface="メイリオ"/>
                <a:ea typeface="メイリオ"/>
              </a:rPr>
              <a:t> </a:t>
            </a:r>
            <a:r>
              <a:rPr lang="ja-JP" altLang="en-US" sz="1400" b="1">
                <a:solidFill>
                  <a:srgbClr val="C00000"/>
                </a:solidFill>
                <a:latin typeface="メイリオ"/>
                <a:ea typeface="メイリオ"/>
              </a:rPr>
              <a:t>インタラクションを</a:t>
            </a:r>
            <a:r>
              <a:rPr lang="ja-JP" altLang="en-US" sz="1400" b="1" dirty="0">
                <a:solidFill>
                  <a:srgbClr val="C00000"/>
                </a:solidFill>
                <a:latin typeface="メイリオ"/>
                <a:ea typeface="メイリオ"/>
              </a:rPr>
              <a:t>組み込んだ企画ページがアップされていない場合</a:t>
            </a:r>
          </a:p>
          <a:p>
            <a:pPr marL="269875" indent="0">
              <a:lnSpc>
                <a:spcPct val="120000"/>
              </a:lnSpc>
              <a:spcBef>
                <a:spcPts val="0"/>
              </a:spcBef>
              <a:buFontTx/>
              <a:buNone/>
            </a:pPr>
            <a:r>
              <a:rPr lang="ja-JP" altLang="en-US" sz="1400" dirty="0">
                <a:solidFill>
                  <a:schemeClr val="accent3"/>
                </a:solidFill>
                <a:latin typeface="メイリオ"/>
                <a:ea typeface="メイリオ"/>
              </a:rPr>
              <a:t>上記①②どちらも未公開の場合、①②どちらかが未公開の場合も以下申請が</a:t>
            </a:r>
            <a:r>
              <a:rPr lang="ja-JP" altLang="en-US" sz="1400" b="1" dirty="0">
                <a:solidFill>
                  <a:srgbClr val="C00000"/>
                </a:solidFill>
                <a:latin typeface="メイリオ"/>
                <a:ea typeface="メイリオ"/>
              </a:rPr>
              <a:t>必須</a:t>
            </a:r>
            <a:r>
              <a:rPr lang="ja-JP" altLang="en-US" sz="1400" dirty="0">
                <a:solidFill>
                  <a:schemeClr val="accent3"/>
                </a:solidFill>
                <a:latin typeface="メイリオ"/>
                <a:ea typeface="メイリオ"/>
              </a:rPr>
              <a:t>となります。</a:t>
            </a:r>
            <a:endParaRPr lang="en-US" altLang="ja-JP" sz="1400" dirty="0">
              <a:solidFill>
                <a:schemeClr val="accent3"/>
              </a:solidFill>
              <a:latin typeface="メイリオ"/>
              <a:ea typeface="メイリオ"/>
            </a:endParaRPr>
          </a:p>
          <a:p>
            <a:pPr marL="269875" indent="0">
              <a:lnSpc>
                <a:spcPct val="120000"/>
              </a:lnSpc>
              <a:spcBef>
                <a:spcPts val="0"/>
              </a:spcBef>
              <a:buFontTx/>
              <a:buNone/>
            </a:pPr>
            <a:endParaRPr lang="en-US" altLang="ja-JP" sz="700" dirty="0">
              <a:solidFill>
                <a:prstClr val="black">
                  <a:lumMod val="65000"/>
                  <a:lumOff val="35000"/>
                </a:prstClr>
              </a:solidFill>
              <a:latin typeface="メイリオ"/>
              <a:ea typeface="メイリオ"/>
            </a:endParaRPr>
          </a:p>
          <a:p>
            <a:pPr marL="269875" indent="0">
              <a:lnSpc>
                <a:spcPct val="120000"/>
              </a:lnSpc>
              <a:spcBef>
                <a:spcPts val="0"/>
              </a:spcBef>
              <a:buFontTx/>
              <a:buNone/>
            </a:pPr>
            <a:r>
              <a:rPr lang="ja-JP" altLang="en-US" sz="1400">
                <a:solidFill>
                  <a:schemeClr val="accent3"/>
                </a:solidFill>
                <a:latin typeface="メイリオ"/>
                <a:ea typeface="メイリオ"/>
              </a:rPr>
              <a:t>申請後</a:t>
            </a:r>
            <a:r>
              <a:rPr lang="ja-JP" altLang="en-US" sz="1400" dirty="0">
                <a:solidFill>
                  <a:schemeClr val="accent3"/>
                </a:solidFill>
                <a:latin typeface="メイリオ"/>
                <a:ea typeface="メイリオ"/>
              </a:rPr>
              <a:t>に発行される</a:t>
            </a:r>
            <a:r>
              <a:rPr lang="en-US" altLang="ja-JP" sz="1400" dirty="0">
                <a:solidFill>
                  <a:schemeClr val="accent3"/>
                </a:solidFill>
                <a:latin typeface="メイリオ"/>
                <a:ea typeface="メイリオ"/>
              </a:rPr>
              <a:t> </a:t>
            </a:r>
            <a:r>
              <a:rPr lang="ja-JP" altLang="en-US" sz="1400" dirty="0">
                <a:solidFill>
                  <a:schemeClr val="accent3"/>
                </a:solidFill>
                <a:latin typeface="メイリオ"/>
                <a:ea typeface="メイリオ"/>
              </a:rPr>
              <a:t>事前承認</a:t>
            </a:r>
            <a:r>
              <a:rPr lang="en-US" altLang="ja-JP" sz="1400" dirty="0">
                <a:solidFill>
                  <a:schemeClr val="accent3"/>
                </a:solidFill>
                <a:latin typeface="メイリオ"/>
                <a:ea typeface="メイリオ"/>
              </a:rPr>
              <a:t>ID</a:t>
            </a:r>
            <a:r>
              <a:rPr lang="ja-JP" altLang="en-US" sz="1400" dirty="0">
                <a:solidFill>
                  <a:schemeClr val="accent3"/>
                </a:solidFill>
                <a:latin typeface="メイリオ"/>
                <a:ea typeface="メイリオ"/>
              </a:rPr>
              <a:t>（</a:t>
            </a:r>
            <a:r>
              <a:rPr lang="en-US" altLang="ja-JP" sz="1400" dirty="0">
                <a:solidFill>
                  <a:schemeClr val="accent3"/>
                </a:solidFill>
                <a:latin typeface="メイリオ"/>
                <a:ea typeface="メイリオ"/>
              </a:rPr>
              <a:t>8</a:t>
            </a:r>
            <a:r>
              <a:rPr lang="ja-JP" altLang="en-US" sz="1400" dirty="0">
                <a:solidFill>
                  <a:schemeClr val="accent3"/>
                </a:solidFill>
                <a:latin typeface="メイリオ"/>
                <a:ea typeface="メイリオ"/>
              </a:rPr>
              <a:t>ケタの数字）を、広告管理ツールへの入稿時に入力をお願い</a:t>
            </a:r>
            <a:r>
              <a:rPr lang="ja-JP" altLang="en-US" sz="1400">
                <a:solidFill>
                  <a:schemeClr val="accent3"/>
                </a:solidFill>
                <a:latin typeface="メイリオ"/>
                <a:ea typeface="メイリオ"/>
              </a:rPr>
              <a:t>します。</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graphicFrame>
        <p:nvGraphicFramePr>
          <p:cNvPr id="8" name="表 7">
            <a:extLst>
              <a:ext uri="{FF2B5EF4-FFF2-40B4-BE49-F238E27FC236}">
                <a16:creationId xmlns:a16="http://schemas.microsoft.com/office/drawing/2014/main" id="{0F3B4B49-ABD9-3AF8-7C90-BB403D30520B}"/>
              </a:ext>
            </a:extLst>
          </p:cNvPr>
          <p:cNvGraphicFramePr>
            <a:graphicFrameLocks noGrp="1"/>
          </p:cNvGraphicFramePr>
          <p:nvPr>
            <p:extLst>
              <p:ext uri="{D42A27DB-BD31-4B8C-83A1-F6EECF244321}">
                <p14:modId xmlns:p14="http://schemas.microsoft.com/office/powerpoint/2010/main" val="3828725766"/>
              </p:ext>
            </p:extLst>
          </p:nvPr>
        </p:nvGraphicFramePr>
        <p:xfrm>
          <a:off x="479425" y="3028951"/>
          <a:ext cx="11233147" cy="3352799"/>
        </p:xfrm>
        <a:graphic>
          <a:graphicData uri="http://schemas.openxmlformats.org/drawingml/2006/table">
            <a:tbl>
              <a:tblPr firstRow="1" bandRow="1"/>
              <a:tblGrid>
                <a:gridCol w="1143022">
                  <a:extLst>
                    <a:ext uri="{9D8B030D-6E8A-4147-A177-3AD203B41FA5}">
                      <a16:colId xmlns:a16="http://schemas.microsoft.com/office/drawing/2014/main" val="3923907519"/>
                    </a:ext>
                  </a:extLst>
                </a:gridCol>
                <a:gridCol w="1143022">
                  <a:extLst>
                    <a:ext uri="{9D8B030D-6E8A-4147-A177-3AD203B41FA5}">
                      <a16:colId xmlns:a16="http://schemas.microsoft.com/office/drawing/2014/main" val="2511399564"/>
                    </a:ext>
                  </a:extLst>
                </a:gridCol>
                <a:gridCol w="1143022">
                  <a:extLst>
                    <a:ext uri="{9D8B030D-6E8A-4147-A177-3AD203B41FA5}">
                      <a16:colId xmlns:a16="http://schemas.microsoft.com/office/drawing/2014/main" val="1290269770"/>
                    </a:ext>
                  </a:extLst>
                </a:gridCol>
                <a:gridCol w="1143022">
                  <a:extLst>
                    <a:ext uri="{9D8B030D-6E8A-4147-A177-3AD203B41FA5}">
                      <a16:colId xmlns:a16="http://schemas.microsoft.com/office/drawing/2014/main" val="42248015"/>
                    </a:ext>
                  </a:extLst>
                </a:gridCol>
                <a:gridCol w="1143022">
                  <a:extLst>
                    <a:ext uri="{9D8B030D-6E8A-4147-A177-3AD203B41FA5}">
                      <a16:colId xmlns:a16="http://schemas.microsoft.com/office/drawing/2014/main" val="3495486200"/>
                    </a:ext>
                  </a:extLst>
                </a:gridCol>
                <a:gridCol w="1143022">
                  <a:extLst>
                    <a:ext uri="{9D8B030D-6E8A-4147-A177-3AD203B41FA5}">
                      <a16:colId xmlns:a16="http://schemas.microsoft.com/office/drawing/2014/main" val="3263865214"/>
                    </a:ext>
                  </a:extLst>
                </a:gridCol>
                <a:gridCol w="2088971">
                  <a:extLst>
                    <a:ext uri="{9D8B030D-6E8A-4147-A177-3AD203B41FA5}">
                      <a16:colId xmlns:a16="http://schemas.microsoft.com/office/drawing/2014/main" val="1439314750"/>
                    </a:ext>
                  </a:extLst>
                </a:gridCol>
                <a:gridCol w="1143022">
                  <a:extLst>
                    <a:ext uri="{9D8B030D-6E8A-4147-A177-3AD203B41FA5}">
                      <a16:colId xmlns:a16="http://schemas.microsoft.com/office/drawing/2014/main" val="4225324802"/>
                    </a:ext>
                  </a:extLst>
                </a:gridCol>
                <a:gridCol w="1143022">
                  <a:extLst>
                    <a:ext uri="{9D8B030D-6E8A-4147-A177-3AD203B41FA5}">
                      <a16:colId xmlns:a16="http://schemas.microsoft.com/office/drawing/2014/main" val="1668186724"/>
                    </a:ext>
                  </a:extLst>
                </a:gridCol>
              </a:tblGrid>
              <a:tr h="344834">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申請者</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gridSpan="6">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フォーム項目</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2680409606"/>
                  </a:ext>
                </a:extLst>
              </a:tr>
              <a:tr h="61144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審査区分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algn="ctr" defTabSz="914423" rtl="0" eaLnBrk="1" latinLnBrk="0" hangingPunct="1">
                        <a:lnSpc>
                          <a:spcPct val="120000"/>
                        </a:lnSpc>
                      </a:pPr>
                      <a:r>
                        <a:rPr kumimoji="1" lang="ja-JP" altLang="en-US" sz="1100" kern="1200" dirty="0">
                          <a:solidFill>
                            <a:schemeClr val="bg1"/>
                          </a:solidFill>
                          <a:latin typeface="+mj-lt"/>
                          <a:ea typeface="+mn-ea"/>
                          <a:cs typeface="+mn-cs"/>
                        </a:rPr>
                        <a:t>最終リンク先</a:t>
                      </a:r>
                      <a:endParaRPr kumimoji="1" lang="en-US" altLang="ja-JP" sz="1100" kern="1200" dirty="0">
                        <a:solidFill>
                          <a:schemeClr val="bg1"/>
                        </a:solidFill>
                        <a:latin typeface="+mj-lt"/>
                        <a:ea typeface="+mn-ea"/>
                        <a:cs typeface="+mn-cs"/>
                      </a:endParaRPr>
                    </a:p>
                    <a:p>
                      <a:pPr marL="0" algn="ctr" defTabSz="914423" rtl="0" eaLnBrk="1" latinLnBrk="0" hangingPunct="1">
                        <a:lnSpc>
                          <a:spcPct val="120000"/>
                        </a:lnSpc>
                      </a:pPr>
                      <a:r>
                        <a:rPr kumimoji="1" lang="en-US" altLang="ja-JP" sz="1100" kern="1200" dirty="0">
                          <a:solidFill>
                            <a:schemeClr val="bg1"/>
                          </a:solidFill>
                          <a:latin typeface="+mj-lt"/>
                          <a:ea typeface="+mn-ea"/>
                          <a:cs typeface="+mn-cs"/>
                        </a:rPr>
                        <a:t>URL</a:t>
                      </a:r>
                      <a:endParaRPr kumimoji="1" lang="ja-JP" altLang="en-US" sz="1100" kern="1200" dirty="0">
                        <a:solidFill>
                          <a:schemeClr val="bg1"/>
                        </a:solidFill>
                        <a:latin typeface="+mj-l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00000"/>
                        </a:lnSpc>
                      </a:pPr>
                      <a:r>
                        <a:rPr kumimoji="1" lang="ja-JP" altLang="en-US" sz="1100" dirty="0">
                          <a:solidFill>
                            <a:schemeClr val="bg1"/>
                          </a:solidFill>
                          <a:latin typeface="+mj-lt"/>
                        </a:rPr>
                        <a:t>入稿時の</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リンク先</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の状態</a:t>
                      </a:r>
                      <a:endParaRPr kumimoji="1" lang="ja-JP" altLang="en-US" sz="1100" dirty="0">
                        <a:solidFill>
                          <a:schemeClr val="bg1"/>
                        </a:solidFill>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リンク先</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更新日時</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最終リンク先</a:t>
                      </a:r>
                      <a:r>
                        <a:rPr kumimoji="1" lang="en-US" altLang="ja-JP" sz="1100" dirty="0">
                          <a:solidFill>
                            <a:schemeClr val="bg1"/>
                          </a:solidFill>
                          <a:latin typeface="+mj-lt"/>
                        </a:rPr>
                        <a:t>URL</a:t>
                      </a:r>
                      <a:r>
                        <a:rPr kumimoji="1" lang="ja-JP" altLang="en-US" sz="1100" dirty="0">
                          <a:solidFill>
                            <a:schemeClr val="bg1"/>
                          </a:solidFill>
                          <a:latin typeface="+mj-lt"/>
                        </a:rPr>
                        <a:t>の</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テストサイト・キャプチャ</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備考欄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vMerge="1">
                  <a:txBody>
                    <a:bodyPr/>
                    <a:lstStyle/>
                    <a:p>
                      <a:pPr algn="ctr">
                        <a:lnSpc>
                          <a:spcPct val="120000"/>
                        </a:lnSpc>
                      </a:pPr>
                      <a:r>
                        <a:rPr kumimoji="1" lang="ja-JP" altLang="en-US" sz="1050" dirty="0">
                          <a:solidFill>
                            <a:schemeClr val="bg1"/>
                          </a:solidFill>
                          <a:latin typeface="+mj-lt"/>
                        </a:rPr>
                        <a:t>備考</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65903553"/>
                  </a:ext>
                </a:extLst>
              </a:tr>
              <a:tr h="239652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200">
                          <a:solidFill>
                            <a:schemeClr val="accent3"/>
                          </a:solidFill>
                          <a:latin typeface="+mj-lt"/>
                        </a:rPr>
                        <a:t>代理店</a:t>
                      </a:r>
                      <a:endParaRPr kumimoji="1" lang="ja-JP" altLang="en-US" sz="1200" dirty="0">
                        <a:solidFill>
                          <a:schemeClr val="accent3"/>
                        </a:solidFill>
                        <a:latin typeface="+mj-lt"/>
                      </a:endParaRPr>
                    </a:p>
                  </a:txBody>
                  <a:tcPr marT="72000" marB="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lnSpc>
                          <a:spcPct val="120000"/>
                        </a:lnSpc>
                      </a:pPr>
                      <a:r>
                        <a:rPr kumimoji="1" lang="ja-JP" altLang="en-US" sz="1200" kern="1200" dirty="0">
                          <a:solidFill>
                            <a:schemeClr val="accent3"/>
                          </a:solidFill>
                          <a:latin typeface="+mj-lt"/>
                          <a:ea typeface="+mn-ea"/>
                          <a:cs typeface="+mn-cs"/>
                        </a:rPr>
                        <a:t>ディスプレイ広告（</a:t>
                      </a:r>
                      <a:r>
                        <a:rPr kumimoji="1" lang="ja-JP" altLang="en-US" sz="1200" kern="1200">
                          <a:solidFill>
                            <a:schemeClr val="accent3"/>
                          </a:solidFill>
                          <a:latin typeface="+mj-lt"/>
                          <a:ea typeface="+mn-ea"/>
                          <a:cs typeface="+mn-cs"/>
                        </a:rPr>
                        <a:t>予約型）入稿前</a:t>
                      </a:r>
                      <a:r>
                        <a:rPr kumimoji="1" lang="ja-JP" altLang="en-US" sz="1200" kern="1200" dirty="0">
                          <a:solidFill>
                            <a:schemeClr val="accent3"/>
                          </a:solidFill>
                          <a:latin typeface="+mj-lt"/>
                          <a:ea typeface="+mn-ea"/>
                          <a:cs typeface="+mn-cs"/>
                        </a:rPr>
                        <a:t>審査</a:t>
                      </a:r>
                      <a:r>
                        <a:rPr kumimoji="1" lang="ja-JP" altLang="en-US" sz="1200" kern="1200">
                          <a:solidFill>
                            <a:schemeClr val="accent3"/>
                          </a:solidFill>
                          <a:latin typeface="+mj-lt"/>
                          <a:ea typeface="+mn-ea"/>
                          <a:cs typeface="+mn-cs"/>
                        </a:rPr>
                        <a:t>依頼フォーム</a:t>
                      </a:r>
                      <a:br>
                        <a:rPr kumimoji="1" lang="ja-JP" altLang="en-US" sz="1200" kern="1200" dirty="0">
                          <a:solidFill>
                            <a:schemeClr val="tx1"/>
                          </a:solidFill>
                          <a:latin typeface="+mj-lt"/>
                          <a:ea typeface="+mn-ea"/>
                          <a:cs typeface="+mn-cs"/>
                        </a:rPr>
                      </a:br>
                      <a:r>
                        <a:rPr kumimoji="1" lang="en-US" sz="800" kern="1200" dirty="0">
                          <a:solidFill>
                            <a:schemeClr val="tx1"/>
                          </a:solidFill>
                          <a:latin typeface="+mj-lt"/>
                          <a:ea typeface="+mn-ea"/>
                          <a:cs typeface="+mn-cs"/>
                          <a:hlinkClick r:id="rId2"/>
                        </a:rPr>
                        <a:t>https://form-business.yahoo.co.jp/claris/enqueteForm?inquiry_type=guaranteed_review</a:t>
                      </a:r>
                      <a:endParaRPr kumimoji="1" lang="en-US" sz="800" kern="1200" dirty="0">
                        <a:solidFill>
                          <a:schemeClr val="tx1"/>
                        </a:solidFill>
                        <a:latin typeface="+mj-lt"/>
                        <a:ea typeface="+mn-ea"/>
                        <a:cs typeface="+mn-cs"/>
                      </a:endParaRPr>
                    </a:p>
                  </a:txBody>
                  <a:tcPr marL="108000" marR="108000" marT="180000" marB="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chemeClr val="accent3"/>
                          </a:solidFill>
                          <a:latin typeface="+mj-lt"/>
                          <a:ea typeface="+mn-ea"/>
                          <a:cs typeface="+mn-cs"/>
                        </a:rPr>
                        <a:t>「誘導用広告」にあわせた審査区分を選択</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indent="0" algn="l" fontAlgn="ctr">
                        <a:lnSpc>
                          <a:spcPct val="120000"/>
                        </a:lnSpc>
                        <a:buFontTx/>
                        <a:buNone/>
                      </a:pPr>
                      <a:r>
                        <a:rPr kumimoji="1" lang="ja-JP" altLang="en-US" sz="1200" kern="1200">
                          <a:solidFill>
                            <a:schemeClr val="accent3"/>
                          </a:solidFill>
                          <a:latin typeface="+mn-lt"/>
                          <a:ea typeface="+mn-ea"/>
                          <a:cs typeface="+mn-cs"/>
                        </a:rPr>
                        <a:t>企画ページインタラクションを組み込む企画</a:t>
                      </a:r>
                      <a:r>
                        <a:rPr kumimoji="1" lang="ja-JP" altLang="en-US" sz="1200" kern="1200" dirty="0">
                          <a:solidFill>
                            <a:schemeClr val="accent3"/>
                          </a:solidFill>
                          <a:latin typeface="+mn-lt"/>
                          <a:ea typeface="+mn-ea"/>
                          <a:cs typeface="+mn-cs"/>
                        </a:rPr>
                        <a:t>ページのリンク先</a:t>
                      </a:r>
                      <a:endParaRPr kumimoji="1" lang="ja-JP" altLang="en-US" sz="1200" kern="1200" dirty="0">
                        <a:solidFill>
                          <a:schemeClr val="accent3"/>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zh-TW" altLang="en-US" sz="1200" kern="1200" dirty="0">
                          <a:solidFill>
                            <a:schemeClr val="accent3"/>
                          </a:solidFill>
                          <a:latin typeface="Meiryo" panose="020B0604030504040204" pitchFamily="34" charset="-128"/>
                          <a:ea typeface="Meiryo" panose="020B0604030504040204" pitchFamily="34" charset="-128"/>
                          <a:cs typeface="+mn-cs"/>
                        </a:rPr>
                        <a:t>後日更新</a:t>
                      </a:r>
                      <a:r>
                        <a:rPr kumimoji="1" lang="en-US" altLang="zh-TW" sz="1200" kern="1200" dirty="0">
                          <a:solidFill>
                            <a:schemeClr val="accent3"/>
                          </a:solidFill>
                          <a:latin typeface="Meiryo" panose="020B0604030504040204" pitchFamily="34" charset="-128"/>
                          <a:ea typeface="Meiryo" panose="020B0604030504040204" pitchFamily="34" charset="-128"/>
                          <a:cs typeface="+mn-cs"/>
                        </a:rPr>
                        <a:t>/</a:t>
                      </a:r>
                      <a:r>
                        <a:rPr kumimoji="1" lang="zh-TW" altLang="en-US" sz="1200" kern="1200" dirty="0">
                          <a:solidFill>
                            <a:schemeClr val="accent3"/>
                          </a:solidFill>
                          <a:latin typeface="Meiryo" panose="020B0604030504040204" pitchFamily="34" charset="-128"/>
                          <a:ea typeface="Meiryo" panose="020B0604030504040204" pitchFamily="34" charset="-128"/>
                          <a:cs typeface="+mn-cs"/>
                        </a:rPr>
                        <a:t>公開予定</a:t>
                      </a:r>
                      <a:endParaRPr kumimoji="1" lang="ja-JP" altLang="en-US" sz="1200" kern="1200" dirty="0">
                        <a:solidFill>
                          <a:schemeClr val="accent3"/>
                        </a:solidFill>
                        <a:latin typeface="Meiryo" panose="020B0604030504040204" pitchFamily="34" charset="-128"/>
                        <a:ea typeface="Meiryo" panose="020B0604030504040204" pitchFamily="34" charset="-128"/>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accent3"/>
                          </a:solidFill>
                          <a:latin typeface="+mj-lt"/>
                          <a:ea typeface="+mn-ea"/>
                          <a:cs typeface="+mn-cs"/>
                        </a:rPr>
                        <a:t>どちらも未公開の場合は、</a:t>
                      </a:r>
                      <a:br>
                        <a:rPr kumimoji="1" lang="en-US" altLang="ja-JP" sz="1200" kern="1200" dirty="0">
                          <a:solidFill>
                            <a:schemeClr val="accent3"/>
                          </a:solidFill>
                          <a:latin typeface="+mj-lt"/>
                          <a:ea typeface="+mn-ea"/>
                          <a:cs typeface="+mn-cs"/>
                        </a:rPr>
                      </a:br>
                      <a:r>
                        <a:rPr kumimoji="1" lang="ja-JP" altLang="en-US" sz="1200" kern="1200">
                          <a:solidFill>
                            <a:schemeClr val="accent3"/>
                          </a:solidFill>
                          <a:latin typeface="+mj-lt"/>
                          <a:ea typeface="+mn-ea"/>
                          <a:cs typeface="+mn-cs"/>
                        </a:rPr>
                        <a:t>公開</a:t>
                      </a:r>
                      <a:r>
                        <a:rPr kumimoji="1" lang="ja-JP" altLang="en-US" sz="1200" kern="1200" dirty="0">
                          <a:solidFill>
                            <a:schemeClr val="accent3"/>
                          </a:solidFill>
                          <a:latin typeface="+mj-lt"/>
                          <a:ea typeface="+mn-ea"/>
                          <a:cs typeface="+mn-cs"/>
                        </a:rPr>
                        <a:t>が遅い方の日時を記載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1450" indent="-171450" algn="l" fontAlgn="ctr">
                        <a:lnSpc>
                          <a:spcPct val="120000"/>
                        </a:lnSpc>
                        <a:buFont typeface="Wingdings" pitchFamily="2" charset="2"/>
                        <a:buChar char="n"/>
                      </a:pPr>
                      <a:r>
                        <a:rPr kumimoji="1" lang="ja-JP" altLang="en-US" sz="1200" kern="1200">
                          <a:solidFill>
                            <a:schemeClr val="accent3"/>
                          </a:solidFill>
                          <a:latin typeface="+mj-lt"/>
                          <a:ea typeface="+mn-ea"/>
                          <a:cs typeface="+mn-cs"/>
                        </a:rPr>
                        <a:t>企画ページ</a:t>
                      </a:r>
                      <a:br>
                        <a:rPr kumimoji="1" lang="en-US" altLang="ja-JP" sz="1200" kern="1200" dirty="0">
                          <a:solidFill>
                            <a:schemeClr val="accent3"/>
                          </a:solidFill>
                          <a:latin typeface="+mj-lt"/>
                          <a:ea typeface="+mn-ea"/>
                          <a:cs typeface="+mn-cs"/>
                        </a:rPr>
                      </a:br>
                      <a:r>
                        <a:rPr kumimoji="1" lang="ja-JP" altLang="en-US" sz="1200" kern="1200">
                          <a:solidFill>
                            <a:schemeClr val="accent3"/>
                          </a:solidFill>
                          <a:latin typeface="+mn-lt"/>
                          <a:ea typeface="+mn-ea"/>
                          <a:cs typeface="+mn-cs"/>
                        </a:rPr>
                        <a:t>ヤフー</a:t>
                      </a:r>
                      <a:r>
                        <a:rPr kumimoji="1" lang="ja-JP" altLang="en-US" sz="1200" kern="1200" dirty="0">
                          <a:solidFill>
                            <a:schemeClr val="accent3"/>
                          </a:solidFill>
                          <a:latin typeface="+mn-lt"/>
                          <a:ea typeface="+mn-ea"/>
                          <a:cs typeface="+mn-cs"/>
                        </a:rPr>
                        <a:t>営業が社内にて入稿前審査を実施し承認がおりたラフ案</a:t>
                      </a:r>
                      <a:br>
                        <a:rPr kumimoji="1" lang="ja-JP" altLang="en-US" sz="1200" kern="1200">
                          <a:solidFill>
                            <a:schemeClr val="accent3"/>
                          </a:solidFill>
                          <a:latin typeface="+mj-lt"/>
                          <a:ea typeface="+mn-ea"/>
                          <a:cs typeface="+mn-cs"/>
                        </a:rPr>
                      </a:br>
                      <a:endParaRPr kumimoji="1" lang="en-US" altLang="ja-JP" sz="1200" kern="1200" dirty="0">
                        <a:solidFill>
                          <a:schemeClr val="accent3"/>
                        </a:solidFill>
                        <a:latin typeface="+mj-lt"/>
                        <a:ea typeface="+mn-ea"/>
                        <a:cs typeface="+mn-cs"/>
                      </a:endParaRPr>
                    </a:p>
                    <a:p>
                      <a:pPr marL="171450" indent="-171450" algn="l" fontAlgn="ctr">
                        <a:lnSpc>
                          <a:spcPct val="120000"/>
                        </a:lnSpc>
                        <a:buFont typeface="Wingdings" pitchFamily="2" charset="2"/>
                        <a:buChar char="n"/>
                      </a:pPr>
                      <a:r>
                        <a:rPr kumimoji="1" lang="ja-JP" altLang="en-US" sz="1200" kern="1200">
                          <a:solidFill>
                            <a:schemeClr val="accent3"/>
                          </a:solidFill>
                          <a:latin typeface="+mj-lt"/>
                          <a:ea typeface="+mn-ea"/>
                          <a:cs typeface="+mn-cs"/>
                        </a:rPr>
                        <a:t>広告</a:t>
                      </a:r>
                      <a:r>
                        <a:rPr kumimoji="1" lang="ja-JP" altLang="en-US" sz="1200" kern="1200" dirty="0">
                          <a:solidFill>
                            <a:schemeClr val="accent3"/>
                          </a:solidFill>
                          <a:latin typeface="+mj-lt"/>
                          <a:ea typeface="+mn-ea"/>
                          <a:cs typeface="+mn-cs"/>
                        </a:rPr>
                        <a:t>主様サイト</a:t>
                      </a:r>
                      <a:br>
                        <a:rPr kumimoji="1" lang="ja-JP" altLang="en-US" sz="1200" kern="1200" dirty="0">
                          <a:solidFill>
                            <a:schemeClr val="accent3"/>
                          </a:solidFill>
                          <a:latin typeface="+mj-lt"/>
                          <a:ea typeface="+mn-ea"/>
                          <a:cs typeface="+mn-cs"/>
                        </a:rPr>
                      </a:br>
                      <a:r>
                        <a:rPr kumimoji="1" lang="ja-JP" altLang="en-US" sz="1200" kern="1200" dirty="0">
                          <a:solidFill>
                            <a:schemeClr val="accent3"/>
                          </a:solidFill>
                          <a:latin typeface="+mj-lt"/>
                          <a:ea typeface="+mn-ea"/>
                          <a:cs typeface="+mn-cs"/>
                        </a:rPr>
                        <a:t>広告主様サイトのテストサイト・キャプチャ</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accent3"/>
                          </a:solidFill>
                          <a:latin typeface="+mj-lt"/>
                          <a:ea typeface="+mn-ea"/>
                          <a:cs typeface="+mn-cs"/>
                        </a:rPr>
                        <a:t>トップページインタラクションである旨を記載</a:t>
                      </a:r>
                      <a:endParaRPr kumimoji="1" lang="ja-JP" altLang="en-US" sz="1200" kern="1200" dirty="0">
                        <a:solidFill>
                          <a:schemeClr val="accent3"/>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99450" indent="-99450" algn="l">
                        <a:lnSpc>
                          <a:spcPct val="120000"/>
                        </a:lnSpc>
                        <a:buFont typeface="Arial" panose="020B0604020202020204" pitchFamily="34" charset="0"/>
                        <a:buChar char="•"/>
                      </a:pPr>
                      <a:r>
                        <a:rPr kumimoji="1" lang="ja-JP" altLang="en-US" sz="1200" kern="1200">
                          <a:solidFill>
                            <a:schemeClr val="accent3"/>
                          </a:solidFill>
                          <a:latin typeface="+mj-lt"/>
                          <a:ea typeface="+mn-ea"/>
                          <a:cs typeface="+mn-cs"/>
                        </a:rPr>
                        <a:t>誘導用</a:t>
                      </a:r>
                      <a:r>
                        <a:rPr kumimoji="1" lang="ja-JP" altLang="en-US" sz="1200" kern="1200" dirty="0">
                          <a:solidFill>
                            <a:schemeClr val="accent3"/>
                          </a:solidFill>
                          <a:latin typeface="+mj-lt"/>
                          <a:ea typeface="+mn-ea"/>
                          <a:cs typeface="+mn-cs"/>
                        </a:rPr>
                        <a:t>広告の審査も同時</a:t>
                      </a:r>
                      <a:r>
                        <a:rPr kumimoji="1" lang="ja-JP" altLang="en-US" sz="1200" kern="1200">
                          <a:solidFill>
                            <a:schemeClr val="accent3"/>
                          </a:solidFill>
                          <a:latin typeface="+mj-lt"/>
                          <a:ea typeface="+mn-ea"/>
                          <a:cs typeface="+mn-cs"/>
                        </a:rPr>
                        <a:t>に行えます（</a:t>
                      </a:r>
                      <a:r>
                        <a:rPr kumimoji="1" lang="ja-JP" altLang="en-US" sz="1200" kern="1200" dirty="0">
                          <a:solidFill>
                            <a:schemeClr val="accent3"/>
                          </a:solidFill>
                          <a:latin typeface="+mj-lt"/>
                          <a:ea typeface="+mn-ea"/>
                          <a:cs typeface="+mn-cs"/>
                        </a:rPr>
                        <a:t>任意）</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18728294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a:t>
            </a:r>
          </a:p>
        </p:txBody>
      </p:sp>
      <p:sp>
        <p:nvSpPr>
          <p:cNvPr id="5" name="Rectangle 46">
            <a:extLst>
              <a:ext uri="{FF2B5EF4-FFF2-40B4-BE49-F238E27FC236}">
                <a16:creationId xmlns:a16="http://schemas.microsoft.com/office/drawing/2014/main" id="{6DF54096-E099-D307-9611-B12AE282920E}"/>
              </a:ext>
            </a:extLst>
          </p:cNvPr>
          <p:cNvSpPr>
            <a:spLocks noChangeArrowheads="1"/>
          </p:cNvSpPr>
          <p:nvPr/>
        </p:nvSpPr>
        <p:spPr bwMode="auto">
          <a:xfrm>
            <a:off x="479425" y="1274209"/>
            <a:ext cx="11233149" cy="467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chemeClr val="accent3"/>
                </a:solidFill>
                <a:latin typeface="メイリオ"/>
                <a:ea typeface="メイリオ"/>
              </a:rPr>
              <a:t>■ 免責事項</a:t>
            </a:r>
            <a:endParaRPr lang="en-US" altLang="ja-JP" sz="16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a:solidFill>
                  <a:schemeClr val="accent3"/>
                </a:solidFill>
                <a:latin typeface="メイリオ"/>
                <a:ea typeface="メイリオ"/>
              </a:rPr>
              <a:t>申込者</a:t>
            </a:r>
            <a:r>
              <a:rPr lang="ja-JP" altLang="en-US" sz="1200" kern="0" dirty="0">
                <a:solidFill>
                  <a:schemeClr val="accent3"/>
                </a:solidFill>
                <a:latin typeface="メイリオ"/>
                <a:ea typeface="メイリオ"/>
              </a:rPr>
              <a:t>・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schemeClr val="accent3"/>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a:solidFill>
                  <a:schemeClr val="accent3"/>
                </a:solidFill>
                <a:latin typeface="メイリオ"/>
                <a:ea typeface="メイリオ"/>
              </a:rPr>
              <a:t>ヤフーが定めるサポート環境（</a:t>
            </a:r>
            <a:r>
              <a:rPr lang="en-US" altLang="ja-JP" sz="1200" kern="0" dirty="0">
                <a:solidFill>
                  <a:schemeClr val="accent3"/>
                </a:solidFill>
                <a:latin typeface="メイリオ"/>
                <a:ea typeface="メイリオ"/>
              </a:rPr>
              <a:t>OS/</a:t>
            </a:r>
            <a:r>
              <a:rPr lang="ja-JP" altLang="en-US" sz="1200" kern="0">
                <a:solidFill>
                  <a:schemeClr val="accent3"/>
                </a:solidFill>
                <a:latin typeface="メイリオ"/>
                <a:ea typeface="メイリオ"/>
              </a:rPr>
              <a:t>ブラウザー）以外では、企画ページの非表示や表示崩れを起こす場合があり、ヤフーは当該非表示または表示崩れに関して一切の責任を負いません。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a:solidFill>
                  <a:schemeClr val="accent3"/>
                </a:solidFill>
                <a:latin typeface="メイリオ"/>
                <a:ea typeface="メイリオ"/>
              </a:rPr>
              <a:t>停電</a:t>
            </a:r>
            <a:r>
              <a:rPr lang="ja-JP" altLang="en-US" sz="1200" kern="0" dirty="0">
                <a:solidFill>
                  <a:schemeClr val="accent3"/>
                </a:solidFill>
                <a:latin typeface="メイリオ"/>
                <a:ea typeface="メイリオ"/>
              </a:rPr>
              <a:t>・通信回線の事故・天災等の不可抗力、通信事業者の不履行、インターネットインフラその他サーバー等のシステム上</a:t>
            </a:r>
            <a:r>
              <a:rPr lang="ja-JP" altLang="en-US" sz="1200" kern="0">
                <a:solidFill>
                  <a:schemeClr val="accent3"/>
                </a:solidFill>
                <a:latin typeface="メイリオ"/>
                <a:ea typeface="メイリオ"/>
              </a:rPr>
              <a:t>の不具合</a:t>
            </a:r>
            <a:r>
              <a:rPr lang="ja-JP" altLang="en-US" sz="1200" kern="0" dirty="0">
                <a:solidFill>
                  <a:schemeClr val="accent3"/>
                </a:solidFill>
                <a:latin typeface="メイリオ"/>
                <a:ea typeface="メイリオ"/>
              </a:rPr>
              <a:t>、緊急メンテナンスの発生などヤフーの責に帰すべき事由以外の原因により、企画ページの全部または</a:t>
            </a:r>
            <a:r>
              <a:rPr lang="ja-JP" altLang="en-US" sz="1200" kern="0">
                <a:solidFill>
                  <a:schemeClr val="accent3"/>
                </a:solidFill>
                <a:latin typeface="メイリオ"/>
                <a:ea typeface="メイリオ"/>
              </a:rPr>
              <a:t>一部を掲載</a:t>
            </a:r>
            <a:r>
              <a:rPr lang="ja-JP" altLang="en-US" sz="1200" kern="0" dirty="0">
                <a:solidFill>
                  <a:schemeClr val="accent3"/>
                </a:solidFill>
                <a:latin typeface="メイリオ"/>
                <a:ea typeface="メイリオ"/>
              </a:rPr>
              <a:t>できなかった場合、ヤフーはその責を問われないものとし、当該履行については、当該原因の影響とみなされる範囲</a:t>
            </a:r>
            <a:r>
              <a:rPr lang="ja-JP" altLang="en-US" sz="1200" kern="0">
                <a:solidFill>
                  <a:schemeClr val="accent3"/>
                </a:solidFill>
                <a:latin typeface="メイリオ"/>
                <a:ea typeface="メイリオ"/>
              </a:rPr>
              <a:t>まで義務を</a:t>
            </a:r>
            <a:r>
              <a:rPr lang="ja-JP" altLang="en-US" sz="1200" kern="0" dirty="0">
                <a:solidFill>
                  <a:schemeClr val="accent3"/>
                </a:solidFill>
                <a:latin typeface="メイリオ"/>
                <a:ea typeface="メイリオ"/>
              </a:rPr>
              <a:t>免除されるものとします。ただし、ヤフーの故意または重過失による場合はこの限りでは</a:t>
            </a:r>
            <a:r>
              <a:rPr lang="ja-JP" altLang="en-US" sz="1200" kern="0">
                <a:solidFill>
                  <a:schemeClr val="accent3"/>
                </a:solidFill>
                <a:latin typeface="メイリオ"/>
                <a:ea typeface="メイリオ"/>
              </a:rPr>
              <a:t>ありません。</a:t>
            </a:r>
            <a:br>
              <a:rPr lang="en-US" altLang="ja-JP" sz="1200" kern="0" dirty="0">
                <a:solidFill>
                  <a:schemeClr val="accent3"/>
                </a:solidFill>
                <a:latin typeface="メイリオ"/>
                <a:ea typeface="メイリオ"/>
              </a:rPr>
            </a:br>
            <a:r>
              <a:rPr lang="ja-JP" altLang="en-US" sz="1200" kern="0">
                <a:solidFill>
                  <a:schemeClr val="accent3"/>
                </a:solidFill>
                <a:latin typeface="メイリオ"/>
                <a:ea typeface="メイリオ"/>
              </a:rPr>
              <a:t>なお</a:t>
            </a:r>
            <a:r>
              <a:rPr lang="ja-JP" altLang="en-US" sz="1200" kern="0" dirty="0">
                <a:solidFill>
                  <a:schemeClr val="accent3"/>
                </a:solidFill>
                <a:latin typeface="メイリオ"/>
                <a:ea typeface="メイリオ"/>
              </a:rPr>
              <a:t>、この場合、ヤフーが掲載を行わなかった部分については、協賛料金への申込者の支払債務は生じないものと</a:t>
            </a:r>
            <a:r>
              <a:rPr lang="ja-JP" altLang="en-US" sz="1200" kern="0">
                <a:solidFill>
                  <a:schemeClr val="accent3"/>
                </a:solidFill>
                <a:latin typeface="メイリオ"/>
                <a:ea typeface="メイリオ"/>
              </a:rPr>
              <a:t>します。</a:t>
            </a:r>
            <a:endParaRPr lang="ja-JP" altLang="en-US" sz="1200" kern="0" dirty="0">
              <a:solidFill>
                <a:schemeClr val="accent3"/>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a:solidFill>
                  <a:schemeClr val="accent3"/>
                </a:solidFill>
                <a:latin typeface="メイリオ"/>
                <a:ea typeface="メイリオ"/>
              </a:rPr>
              <a:t>企画</a:t>
            </a:r>
            <a:r>
              <a:rPr lang="ja-JP" altLang="en-US" sz="1200" kern="0" dirty="0">
                <a:solidFill>
                  <a:schemeClr val="accent3"/>
                </a:solidFill>
                <a:latin typeface="メイリオ"/>
                <a:ea typeface="メイリオ"/>
              </a:rPr>
              <a:t>ページ掲載中に、当該サイトからのリンクがデッドリンクとなった場合や、リンク先のサイトに</a:t>
            </a:r>
            <a:r>
              <a:rPr lang="ja-JP" altLang="en-US" sz="1200" kern="0">
                <a:solidFill>
                  <a:schemeClr val="accent3"/>
                </a:solidFill>
                <a:latin typeface="メイリオ"/>
                <a:ea typeface="メイリオ"/>
              </a:rPr>
              <a:t>不具合が発生</a:t>
            </a:r>
            <a:r>
              <a:rPr lang="ja-JP" altLang="en-US" sz="1200" kern="0" dirty="0">
                <a:solidFill>
                  <a:schemeClr val="accent3"/>
                </a:solidFill>
                <a:latin typeface="メイリオ"/>
                <a:ea typeface="メイリオ"/>
              </a:rPr>
              <a:t>した場合、ヤフーは当該企画ページの掲載を停止することができるものとし、この場合、ヤフーは企画ページ不掲載の</a:t>
            </a:r>
            <a:r>
              <a:rPr lang="ja-JP" altLang="en-US" sz="1200" kern="0">
                <a:solidFill>
                  <a:schemeClr val="accent3"/>
                </a:solidFill>
                <a:latin typeface="メイリオ"/>
                <a:ea typeface="メイリオ"/>
              </a:rPr>
              <a:t>責を負わない</a:t>
            </a:r>
            <a:r>
              <a:rPr lang="ja-JP" altLang="en-US" sz="1200" kern="0" dirty="0">
                <a:solidFill>
                  <a:schemeClr val="accent3"/>
                </a:solidFill>
                <a:latin typeface="メイリオ"/>
                <a:ea typeface="メイリオ"/>
              </a:rPr>
              <a:t>ものと</a:t>
            </a:r>
            <a:r>
              <a:rPr lang="ja-JP" altLang="en-US" sz="1200" kern="0">
                <a:solidFill>
                  <a:schemeClr val="accent3"/>
                </a:solidFill>
                <a:latin typeface="メイリオ"/>
                <a:ea typeface="メイリオ"/>
              </a:rPr>
              <a:t>します。</a:t>
            </a:r>
            <a:endParaRPr lang="en-US" altLang="ja-JP" sz="1600" kern="0" dirty="0">
              <a:solidFill>
                <a:schemeClr val="accent3"/>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a:solidFill>
                  <a:schemeClr val="accent3"/>
                </a:solidFill>
                <a:latin typeface="メイリオ"/>
                <a:ea typeface="メイリオ"/>
              </a:rPr>
              <a:t>■ 免責期間</a:t>
            </a:r>
            <a:endParaRPr lang="en-US" altLang="ja-JP" sz="1600" kern="0" dirty="0">
              <a:solidFill>
                <a:schemeClr val="accent3"/>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a:solidFill>
                  <a:schemeClr val="accent3"/>
                </a:solidFill>
                <a:latin typeface="メイリオ"/>
                <a:ea typeface="メイリオ"/>
              </a:rPr>
              <a:t>本商品</a:t>
            </a:r>
            <a:r>
              <a:rPr lang="ja-JP" altLang="en-US" sz="1200" kern="0" dirty="0">
                <a:solidFill>
                  <a:schemeClr val="accent3"/>
                </a:solidFill>
                <a:latin typeface="メイリオ"/>
                <a:ea typeface="メイリオ"/>
              </a:rPr>
              <a:t>につきましては、以下①～③を企画ページの掲載調整時間とし、ヤフーは当該掲載調整時間内の</a:t>
            </a:r>
            <a:r>
              <a:rPr lang="ja-JP" altLang="en-US" sz="1200" kern="0">
                <a:solidFill>
                  <a:schemeClr val="accent3"/>
                </a:solidFill>
                <a:latin typeface="メイリオ"/>
                <a:ea typeface="メイリオ"/>
              </a:rPr>
              <a:t>不具合、不完全</a:t>
            </a:r>
            <a:r>
              <a:rPr lang="ja-JP" altLang="en-US" sz="1200" kern="0" dirty="0">
                <a:solidFill>
                  <a:schemeClr val="accent3"/>
                </a:solidFill>
                <a:latin typeface="メイリオ"/>
                <a:ea typeface="メイリオ"/>
              </a:rPr>
              <a:t>掲載または未掲載について免責されるものと</a:t>
            </a:r>
            <a:r>
              <a:rPr lang="ja-JP" altLang="en-US" sz="1200" kern="0">
                <a:solidFill>
                  <a:schemeClr val="accent3"/>
                </a:solidFill>
                <a:latin typeface="メイリオ"/>
                <a:ea typeface="メイリオ"/>
              </a:rPr>
              <a:t>します。</a:t>
            </a:r>
            <a:br>
              <a:rPr lang="en-US" altLang="ja-JP" sz="1200" kern="0" dirty="0">
                <a:solidFill>
                  <a:schemeClr val="accent3"/>
                </a:solidFill>
                <a:latin typeface="メイリオ"/>
                <a:ea typeface="メイリオ"/>
              </a:rPr>
            </a:br>
            <a:r>
              <a:rPr lang="ja-JP" altLang="en-US" sz="1200" kern="0">
                <a:solidFill>
                  <a:schemeClr val="accent3"/>
                </a:solidFill>
                <a:latin typeface="メイリオ"/>
                <a:ea typeface="メイリオ"/>
              </a:rPr>
              <a:t>①</a:t>
            </a:r>
            <a:r>
              <a:rPr lang="ja-JP" altLang="en-US" sz="1200" kern="0" dirty="0">
                <a:solidFill>
                  <a:schemeClr val="accent3"/>
                </a:solidFill>
                <a:latin typeface="メイリオ"/>
                <a:ea typeface="メイリオ"/>
              </a:rPr>
              <a:t>企画ページ掲載の初日の午前</a:t>
            </a:r>
            <a:r>
              <a:rPr lang="en-US" altLang="ja-JP" sz="1200" kern="0" dirty="0">
                <a:solidFill>
                  <a:schemeClr val="accent3"/>
                </a:solidFill>
                <a:latin typeface="メイリオ"/>
                <a:ea typeface="メイリオ"/>
              </a:rPr>
              <a:t>0</a:t>
            </a:r>
            <a:r>
              <a:rPr lang="ja-JP" altLang="en-US" sz="1200" kern="0" dirty="0">
                <a:solidFill>
                  <a:schemeClr val="accent3"/>
                </a:solidFill>
                <a:latin typeface="メイリオ"/>
                <a:ea typeface="メイリオ"/>
              </a:rPr>
              <a:t>時から</a:t>
            </a:r>
            <a:r>
              <a:rPr lang="en-US" altLang="ja-JP" sz="1200" kern="0" dirty="0">
                <a:solidFill>
                  <a:schemeClr val="accent3"/>
                </a:solidFill>
                <a:latin typeface="メイリオ"/>
                <a:ea typeface="メイリオ"/>
              </a:rPr>
              <a:t>12</a:t>
            </a:r>
            <a:r>
              <a:rPr lang="ja-JP" altLang="en-US" sz="1200" kern="0" dirty="0">
                <a:solidFill>
                  <a:schemeClr val="accent3"/>
                </a:solidFill>
                <a:latin typeface="メイリオ"/>
                <a:ea typeface="メイリオ"/>
              </a:rPr>
              <a:t>時間、および企画ページの内容が変更もしく</a:t>
            </a:r>
            <a:r>
              <a:rPr lang="ja-JP" altLang="en-US" sz="1200" kern="0">
                <a:solidFill>
                  <a:schemeClr val="accent3"/>
                </a:solidFill>
                <a:latin typeface="メイリオ"/>
                <a:ea typeface="メイリオ"/>
              </a:rPr>
              <a:t>は追加された</a:t>
            </a:r>
            <a:r>
              <a:rPr lang="ja-JP" altLang="en-US" sz="1200" kern="0" dirty="0">
                <a:solidFill>
                  <a:schemeClr val="accent3"/>
                </a:solidFill>
                <a:latin typeface="メイリオ"/>
                <a:ea typeface="メイリオ"/>
              </a:rPr>
              <a:t>場合における、当該企画ページの掲載予定時刻から</a:t>
            </a:r>
            <a:r>
              <a:rPr lang="en-US" altLang="ja-JP" sz="1200" kern="0" dirty="0">
                <a:solidFill>
                  <a:schemeClr val="accent3"/>
                </a:solidFill>
                <a:latin typeface="メイリオ"/>
                <a:ea typeface="メイリオ"/>
              </a:rPr>
              <a:t>12</a:t>
            </a:r>
            <a:r>
              <a:rPr lang="ja-JP" altLang="en-US" sz="1200" kern="0">
                <a:solidFill>
                  <a:schemeClr val="accent3"/>
                </a:solidFill>
                <a:latin typeface="メイリオ"/>
                <a:ea typeface="メイリオ"/>
              </a:rPr>
              <a:t>時間</a:t>
            </a:r>
            <a:br>
              <a:rPr lang="en-US" altLang="ja-JP" sz="1200" kern="0" dirty="0">
                <a:solidFill>
                  <a:schemeClr val="accent3"/>
                </a:solidFill>
                <a:latin typeface="メイリオ"/>
                <a:ea typeface="メイリオ"/>
              </a:rPr>
            </a:br>
            <a:r>
              <a:rPr lang="ja-JP" altLang="en-US" sz="1200" kern="0">
                <a:solidFill>
                  <a:schemeClr val="accent3"/>
                </a:solidFill>
                <a:latin typeface="メイリオ"/>
                <a:ea typeface="メイリオ"/>
              </a:rPr>
              <a:t>②</a:t>
            </a:r>
            <a:r>
              <a:rPr lang="ja-JP" altLang="en-US" sz="1200" kern="0" dirty="0">
                <a:solidFill>
                  <a:schemeClr val="accent3"/>
                </a:solidFill>
                <a:latin typeface="メイリオ"/>
                <a:ea typeface="メイリオ"/>
              </a:rPr>
              <a:t>企画ページの掲載開始日が営業日以外の場合における、当該掲載開始時間から翌営業日</a:t>
            </a:r>
            <a:r>
              <a:rPr lang="ja-JP" altLang="en-US" sz="1200" kern="0">
                <a:solidFill>
                  <a:schemeClr val="accent3"/>
                </a:solidFill>
                <a:latin typeface="メイリオ"/>
                <a:ea typeface="メイリオ"/>
              </a:rPr>
              <a:t>正午まで</a:t>
            </a:r>
            <a:br>
              <a:rPr lang="en-US" altLang="ja-JP" sz="1200" kern="0" dirty="0">
                <a:solidFill>
                  <a:schemeClr val="accent3"/>
                </a:solidFill>
                <a:latin typeface="メイリオ"/>
                <a:ea typeface="メイリオ"/>
              </a:rPr>
            </a:br>
            <a:r>
              <a:rPr lang="ja-JP" altLang="en-US" sz="1200" kern="0">
                <a:solidFill>
                  <a:schemeClr val="accent3"/>
                </a:solidFill>
                <a:latin typeface="メイリオ"/>
                <a:ea typeface="メイリオ"/>
              </a:rPr>
              <a:t>③</a:t>
            </a:r>
            <a:r>
              <a:rPr lang="ja-JP" altLang="en-US" sz="1200" kern="0" dirty="0">
                <a:solidFill>
                  <a:schemeClr val="accent3"/>
                </a:solidFill>
                <a:latin typeface="メイリオ"/>
                <a:ea typeface="メイリオ"/>
              </a:rPr>
              <a:t>企画ページの総掲載予定時間が</a:t>
            </a:r>
            <a:r>
              <a:rPr lang="en-US" altLang="ja-JP" sz="1200" kern="0" dirty="0">
                <a:solidFill>
                  <a:schemeClr val="accent3"/>
                </a:solidFill>
                <a:latin typeface="メイリオ"/>
                <a:ea typeface="メイリオ"/>
              </a:rPr>
              <a:t>12</a:t>
            </a:r>
            <a:r>
              <a:rPr lang="ja-JP" altLang="en-US" sz="1200" kern="0" dirty="0">
                <a:solidFill>
                  <a:schemeClr val="accent3"/>
                </a:solidFill>
                <a:latin typeface="メイリオ"/>
                <a:ea typeface="メイリオ"/>
              </a:rPr>
              <a:t>時間未満の場合における、総掲載予定時間の</a:t>
            </a:r>
            <a:r>
              <a:rPr lang="en-US" altLang="ja-JP" sz="1200" kern="0" dirty="0">
                <a:solidFill>
                  <a:schemeClr val="accent3"/>
                </a:solidFill>
                <a:latin typeface="メイリオ"/>
                <a:ea typeface="メイリオ"/>
              </a:rPr>
              <a:t>10%</a:t>
            </a:r>
            <a:r>
              <a:rPr lang="ja-JP" altLang="en-US" sz="1200" kern="0" dirty="0">
                <a:solidFill>
                  <a:schemeClr val="accent3"/>
                </a:solidFill>
                <a:latin typeface="メイリオ"/>
                <a:ea typeface="メイリオ"/>
              </a:rPr>
              <a:t>にあたる時間まで</a:t>
            </a:r>
          </a:p>
        </p:txBody>
      </p:sp>
    </p:spTree>
    <p:extLst>
      <p:ext uri="{BB962C8B-B14F-4D97-AF65-F5344CB8AC3E}">
        <p14:creationId xmlns:p14="http://schemas.microsoft.com/office/powerpoint/2010/main" val="24308034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クリエイティブ企画の事前提案可否について</a:t>
            </a:r>
          </a:p>
        </p:txBody>
      </p:sp>
      <p:sp>
        <p:nvSpPr>
          <p:cNvPr id="7" name="1つの角を切り取り、1つの角を丸めた四角形 6">
            <a:extLst>
              <a:ext uri="{FF2B5EF4-FFF2-40B4-BE49-F238E27FC236}">
                <a16:creationId xmlns:a16="http://schemas.microsoft.com/office/drawing/2014/main" id="{62445A7E-0473-4BC0-8CCF-098C05AAC1BB}"/>
              </a:ext>
            </a:extLst>
          </p:cNvPr>
          <p:cNvSpPr/>
          <p:nvPr/>
        </p:nvSpPr>
        <p:spPr>
          <a:xfrm>
            <a:off x="479425" y="1085188"/>
            <a:ext cx="11233151" cy="1059521"/>
          </a:xfrm>
          <a:prstGeom prst="snipRoundRect">
            <a:avLst>
              <a:gd name="adj1" fmla="val 0"/>
              <a:gd name="adj2" fmla="val 0"/>
            </a:avLst>
          </a:prstGeom>
          <a:noFill/>
          <a:effectLst/>
        </p:spPr>
        <p:txBody>
          <a:bodyPr wrap="square" lIns="0" tIns="0" rIns="0" bIns="0" anchor="ctr">
            <a:spAutoFit/>
          </a:bodyPr>
          <a:lstStyle/>
          <a:p>
            <a:pPr marL="0" marR="0" lvl="0" indent="0" algn="ctr" defTabSz="914400">
              <a:lnSpc>
                <a:spcPct val="130000"/>
              </a:lnSpc>
              <a:spcBef>
                <a:spcPts val="0"/>
              </a:spcBef>
              <a:spcAft>
                <a:spcPts val="0"/>
              </a:spcAft>
              <a:buNone/>
              <a:tabLst/>
              <a:defRPr/>
            </a:pPr>
            <a:r>
              <a:rPr kumimoji="0" lang="ja-JP" altLang="en-US" kern="0">
                <a:solidFill>
                  <a:schemeClr val="tx2">
                    <a:lumMod val="75000"/>
                    <a:lumOff val="25000"/>
                  </a:schemeClr>
                </a:solidFill>
                <a:latin typeface="Meiryo"/>
                <a:ea typeface="Meiryo"/>
              </a:rPr>
              <a:t>本セールスシート</a:t>
            </a:r>
            <a:r>
              <a:rPr kumimoji="0" lang="ja-JP" sz="1800" i="0" u="none" strike="noStrike" kern="0" cap="none" spc="0" normalizeH="0" baseline="0" noProof="0">
                <a:ln>
                  <a:noFill/>
                </a:ln>
                <a:solidFill>
                  <a:schemeClr val="tx2">
                    <a:lumMod val="75000"/>
                    <a:lumOff val="25000"/>
                  </a:schemeClr>
                </a:solidFill>
                <a:effectLst/>
                <a:uLnTx/>
                <a:uFillTx/>
                <a:latin typeface="Meiryo"/>
                <a:ea typeface="Meiryo"/>
              </a:rPr>
              <a:t>に記載の</a:t>
            </a:r>
            <a:r>
              <a:rPr kumimoji="0" lang="ja-JP" kern="0">
                <a:solidFill>
                  <a:schemeClr val="tx2">
                    <a:lumMod val="75000"/>
                    <a:lumOff val="25000"/>
                  </a:schemeClr>
                </a:solidFill>
                <a:latin typeface="Meiryo"/>
                <a:ea typeface="Meiryo"/>
              </a:rPr>
              <a:t>「</a:t>
            </a:r>
            <a:r>
              <a:rPr kumimoji="0" lang="ja-JP" sz="1800" i="0" u="none" strike="noStrike" kern="0" cap="none" spc="0" normalizeH="0" baseline="0" noProof="0">
                <a:ln>
                  <a:noFill/>
                </a:ln>
                <a:solidFill>
                  <a:schemeClr val="tx2">
                    <a:lumMod val="75000"/>
                    <a:lumOff val="25000"/>
                  </a:schemeClr>
                </a:solidFill>
                <a:effectLst/>
                <a:uLnTx/>
                <a:uFillTx/>
                <a:latin typeface="Meiryo"/>
                <a:ea typeface="Meiryo"/>
              </a:rPr>
              <a:t>販売制限</a:t>
            </a:r>
            <a:r>
              <a:rPr kumimoji="0" lang="ja-JP" kern="0">
                <a:solidFill>
                  <a:schemeClr val="tx2">
                    <a:lumMod val="75000"/>
                    <a:lumOff val="25000"/>
                  </a:schemeClr>
                </a:solidFill>
                <a:latin typeface="Meiryo"/>
                <a:ea typeface="Meiryo"/>
              </a:rPr>
              <a:t>カテゴリー」</a:t>
            </a:r>
            <a:r>
              <a:rPr kumimoji="0" lang="ja-JP" sz="1800" i="0" u="none" strike="noStrike" kern="0" cap="none" spc="0" normalizeH="0" baseline="0" noProof="0">
                <a:ln>
                  <a:noFill/>
                </a:ln>
                <a:solidFill>
                  <a:schemeClr val="tx2">
                    <a:lumMod val="75000"/>
                    <a:lumOff val="25000"/>
                  </a:schemeClr>
                </a:solidFill>
                <a:effectLst/>
                <a:uLnTx/>
                <a:uFillTx/>
                <a:latin typeface="Meiryo"/>
                <a:ea typeface="Meiryo"/>
              </a:rPr>
              <a:t>に基づいて事前提案可否をさせていただきます。</a:t>
            </a:r>
            <a:endParaRPr lang="ja-JP">
              <a:solidFill>
                <a:schemeClr val="tx2">
                  <a:lumMod val="75000"/>
                  <a:lumOff val="25000"/>
                </a:schemeClr>
              </a:solidFill>
              <a:latin typeface="Meiryo"/>
              <a:ea typeface="Meiryo"/>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latin typeface="メイリオ"/>
              </a:rPr>
              <a:t>クリエイティブ企画</a:t>
            </a:r>
            <a:r>
              <a:rPr kumimoji="0" lang="ja-JP" altLang="en-US" sz="1800" b="0" i="0" u="none" strike="noStrike" kern="0" cap="none" spc="0" normalizeH="0" baseline="0" noProof="0" dirty="0">
                <a:ln>
                  <a:noFill/>
                </a:ln>
                <a:solidFill>
                  <a:schemeClr val="accent3"/>
                </a:solidFill>
                <a:effectLst/>
                <a:uLnTx/>
                <a:uFillTx/>
                <a:latin typeface="メイリオ"/>
              </a:rPr>
              <a:t>への掲載をご希望の場合は、弊社担当営業または</a:t>
            </a:r>
            <a:r>
              <a:rPr kumimoji="0" lang="en-US" altLang="ja-JP" sz="1800" b="0" i="0" u="none" strike="noStrike" kern="0" cap="none" spc="0" normalizeH="0" baseline="0" noProof="0" dirty="0">
                <a:ln>
                  <a:noFill/>
                </a:ln>
                <a:solidFill>
                  <a:schemeClr val="accent3"/>
                </a:solidFill>
                <a:effectLst/>
                <a:uLnTx/>
                <a:uFillTx/>
                <a:latin typeface="メイリオ"/>
              </a:rPr>
              <a:t>Yahoo!</a:t>
            </a:r>
            <a:r>
              <a:rPr kumimoji="0" lang="ja-JP" altLang="en-US" sz="1800" b="0" i="0" u="none" strike="noStrike" kern="0" cap="none" spc="0" normalizeH="0" baseline="0" noProof="0" dirty="0">
                <a:ln>
                  <a:noFill/>
                </a:ln>
                <a:solidFill>
                  <a:schemeClr val="accent3"/>
                </a:solidFill>
                <a:effectLst/>
                <a:uLnTx/>
                <a:uFillTx/>
                <a:latin typeface="メイリオ"/>
              </a:rPr>
              <a:t>広告パートナーサポート宛に</a:t>
            </a:r>
            <a:br>
              <a:rPr kumimoji="0" lang="en-US" altLang="ja-JP" sz="1800" b="0" i="0" u="none" strike="noStrike" kern="0" cap="none" spc="0" normalizeH="0" baseline="0" noProof="0" dirty="0">
                <a:ln>
                  <a:noFill/>
                </a:ln>
                <a:solidFill>
                  <a:schemeClr val="accent3"/>
                </a:solidFill>
                <a:effectLst/>
                <a:uLnTx/>
                <a:uFillTx/>
                <a:latin typeface="メイリオ"/>
              </a:rPr>
            </a:br>
            <a:r>
              <a:rPr kumimoji="0" lang="ja-JP" altLang="en-US" sz="1800" b="0" i="0" u="none" strike="noStrike" kern="0" cap="none" spc="0" normalizeH="0" baseline="0" noProof="0" dirty="0">
                <a:ln>
                  <a:noFill/>
                </a:ln>
                <a:solidFill>
                  <a:schemeClr val="accent3"/>
                </a:solidFill>
                <a:effectLst/>
                <a:uLnTx/>
                <a:uFillTx/>
                <a:latin typeface="メイリオ"/>
              </a:rPr>
              <a:t>以下の項目をご連絡ください。回答まで最大5営業日いただきます。</a:t>
            </a:r>
          </a:p>
        </p:txBody>
      </p:sp>
      <p:graphicFrame>
        <p:nvGraphicFramePr>
          <p:cNvPr id="12" name="表 5">
            <a:extLst>
              <a:ext uri="{FF2B5EF4-FFF2-40B4-BE49-F238E27FC236}">
                <a16:creationId xmlns:a16="http://schemas.microsoft.com/office/drawing/2014/main" id="{66D65820-49B5-2C87-655D-299BC131F4E8}"/>
              </a:ext>
            </a:extLst>
          </p:cNvPr>
          <p:cNvGraphicFramePr>
            <a:graphicFrameLocks noGrp="1"/>
          </p:cNvGraphicFramePr>
          <p:nvPr/>
        </p:nvGraphicFramePr>
        <p:xfrm>
          <a:off x="479425" y="2784042"/>
          <a:ext cx="11233150" cy="3602220"/>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商品名</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366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特集・タイアップ広告で実現したいこと</a:t>
                      </a:r>
                      <a:endParaRPr kumimoji="1" lang="en-US" altLang="ja-JP" sz="1200" b="0" i="0" dirty="0">
                        <a:solidFill>
                          <a:schemeClr val="bg1"/>
                        </a:solidFill>
                        <a:latin typeface="Meiryo" panose="020B0604030504040204" pitchFamily="34" charset="-128"/>
                        <a:ea typeface="Meiryo" panose="020B0604030504040204" pitchFamily="34" charset="-128"/>
                      </a:endParaRPr>
                    </a:p>
                    <a:p>
                      <a:pPr algn="ctr"/>
                      <a:r>
                        <a:rPr kumimoji="1" lang="ja-JP" altLang="en-US" sz="1000" b="0" i="0">
                          <a:solidFill>
                            <a:schemeClr val="bg1"/>
                          </a:solidFill>
                          <a:latin typeface="Meiryo" panose="020B0604030504040204" pitchFamily="34" charset="-128"/>
                          <a:ea typeface="Meiryo" panose="020B0604030504040204" pitchFamily="34" charset="-128"/>
                        </a:rPr>
                        <a:t>（コンテンツイメージなど）</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sp>
        <p:nvSpPr>
          <p:cNvPr id="13" name="角丸四角形 12">
            <a:extLst>
              <a:ext uri="{FF2B5EF4-FFF2-40B4-BE49-F238E27FC236}">
                <a16:creationId xmlns:a16="http://schemas.microsoft.com/office/drawing/2014/main" id="{3BBB3BC3-9A36-C6DC-4C3F-DDA338C3E780}"/>
              </a:ext>
            </a:extLst>
          </p:cNvPr>
          <p:cNvSpPr/>
          <p:nvPr/>
        </p:nvSpPr>
        <p:spPr>
          <a:xfrm>
            <a:off x="479425" y="2243806"/>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endParaRPr kumimoji="0" lang="ja-JP" altLang="en-US" sz="16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982303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トップページ</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インタラクション</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企画</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800"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800" b="1"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800" b="1" dirty="0">
                <a:latin typeface="メイリオ" panose="020B0604030504040204" pitchFamily="50" charset="-128"/>
                <a:ea typeface="メイリオ" panose="020B0604030504040204" pitchFamily="50" charset="-128"/>
                <a:cs typeface="メイリオ" panose="020B0604030504040204" pitchFamily="50" charset="-128"/>
              </a:rPr>
              <a:t>2024</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8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sz="1800" dirty="0">
                <a:latin typeface="メイリオ" panose="020B0604030504040204" pitchFamily="50" charset="-128"/>
                <a:ea typeface="メイリオ" panose="020B0604030504040204" pitchFamily="50" charset="-128"/>
                <a:cs typeface="メイリオ" panose="020B0604030504040204" pitchFamily="50" charset="-128"/>
              </a:rPr>
              <a:t>概要</a:t>
            </a:r>
            <a:endParaRPr kumimoji="1" lang="ja-JP" altLang="en-US" dirty="0"/>
          </a:p>
        </p:txBody>
      </p:sp>
      <p:sp>
        <p:nvSpPr>
          <p:cNvPr id="5" name="テキスト ボックス 4">
            <a:extLst>
              <a:ext uri="{FF2B5EF4-FFF2-40B4-BE49-F238E27FC236}">
                <a16:creationId xmlns:a16="http://schemas.microsoft.com/office/drawing/2014/main" id="{B9E27116-D33B-5D66-1BDE-0BC2D7C60D16}"/>
              </a:ext>
            </a:extLst>
          </p:cNvPr>
          <p:cNvSpPr txBox="1"/>
          <p:nvPr/>
        </p:nvSpPr>
        <p:spPr>
          <a:xfrm>
            <a:off x="510373" y="2729578"/>
            <a:ext cx="11504757" cy="699422"/>
          </a:xfrm>
          <a:prstGeom prst="rect">
            <a:avLst/>
          </a:prstGeom>
          <a:noFill/>
        </p:spPr>
        <p:txBody>
          <a:bodyPr wrap="square" lIns="0" tIns="0" rIns="0" bIns="0" rtlCol="0">
            <a:spAutoFit/>
          </a:bodyPr>
          <a:lstStyle/>
          <a:p>
            <a:pPr marR="0" lvl="0" algn="l" defTabSz="914400" rtl="0" eaLnBrk="1" fontAlgn="auto" latinLnBrk="0" hangingPunct="1">
              <a:lnSpc>
                <a:spcPct val="130000"/>
              </a:lnSpc>
              <a:spcBef>
                <a:spcPts val="0"/>
              </a:spcBef>
              <a:spcAft>
                <a:spcPts val="0"/>
              </a:spcAft>
              <a:buClrTx/>
              <a:buSzTx/>
              <a:tabLst/>
              <a:defRPr/>
            </a:pPr>
            <a:r>
              <a:rPr lang="ja-JP" altLang="en-US" b="0" i="0" dirty="0">
                <a:effectLst/>
                <a:latin typeface="Arial" panose="020B0604020202020204" pitchFamily="34" charset="0"/>
              </a:rPr>
              <a:t>掲 載 期 間 </a:t>
            </a:r>
            <a:r>
              <a:rPr lang="en-US" altLang="ja-JP" b="0" i="0" dirty="0">
                <a:effectLst/>
                <a:latin typeface="Arial" panose="020B0604020202020204" pitchFamily="34" charset="0"/>
              </a:rPr>
              <a:t>2 0 2 3 </a:t>
            </a:r>
            <a:r>
              <a:rPr lang="ja-JP" altLang="en-US" b="0" i="0" dirty="0">
                <a:effectLst/>
                <a:latin typeface="Arial" panose="020B0604020202020204" pitchFamily="34" charset="0"/>
              </a:rPr>
              <a:t>年 </a:t>
            </a:r>
            <a:r>
              <a:rPr lang="en-US" altLang="ja-JP" b="0" i="0" dirty="0">
                <a:effectLst/>
                <a:latin typeface="Arial" panose="020B0604020202020204" pitchFamily="34" charset="0"/>
              </a:rPr>
              <a:t>9 </a:t>
            </a:r>
            <a:r>
              <a:rPr lang="ja-JP" altLang="en-US" b="0" i="0" dirty="0">
                <a:effectLst/>
                <a:latin typeface="Arial" panose="020B0604020202020204" pitchFamily="34" charset="0"/>
              </a:rPr>
              <a:t>月 </a:t>
            </a:r>
            <a:r>
              <a:rPr lang="en-US" altLang="ja-JP" b="0" i="0" dirty="0">
                <a:effectLst/>
                <a:latin typeface="Arial" panose="020B0604020202020204" pitchFamily="34" charset="0"/>
              </a:rPr>
              <a:t>3 0 </a:t>
            </a:r>
            <a:r>
              <a:rPr lang="ja-JP" altLang="en-US" b="0" i="0" dirty="0">
                <a:effectLst/>
                <a:latin typeface="Arial" panose="020B0604020202020204" pitchFamily="34" charset="0"/>
              </a:rPr>
              <a:t>日 ま で の 商 品 が ご 好 評 に つ き 、</a:t>
            </a:r>
            <a:br>
              <a:rPr lang="ja-JP" altLang="en-US" dirty="0"/>
            </a:br>
            <a:r>
              <a:rPr lang="ja-JP" altLang="en-US" b="0" i="0" dirty="0">
                <a:effectLst/>
                <a:latin typeface="Arial" panose="020B0604020202020204" pitchFamily="34" charset="0"/>
              </a:rPr>
              <a:t>掲 載 期 間 の み 変 更 し た 商 品 を </a:t>
            </a:r>
            <a:r>
              <a:rPr lang="en-US" altLang="ja-JP" b="0" i="0" dirty="0">
                <a:effectLst/>
                <a:latin typeface="Arial" panose="020B0604020202020204" pitchFamily="34" charset="0"/>
              </a:rPr>
              <a:t>2 0 2 3 </a:t>
            </a:r>
            <a:r>
              <a:rPr lang="ja-JP" altLang="en-US" b="0" i="0" dirty="0">
                <a:effectLst/>
                <a:latin typeface="Arial" panose="020B0604020202020204" pitchFamily="34" charset="0"/>
              </a:rPr>
              <a:t>年 </a:t>
            </a:r>
            <a:r>
              <a:rPr lang="en-US" altLang="ja-JP" dirty="0">
                <a:latin typeface="Arial" panose="020B0604020202020204" pitchFamily="34" charset="0"/>
              </a:rPr>
              <a:t>8 </a:t>
            </a:r>
            <a:r>
              <a:rPr lang="ja-JP" altLang="en-US" b="0" i="0" dirty="0">
                <a:effectLst/>
                <a:latin typeface="Arial" panose="020B0604020202020204" pitchFamily="34" charset="0"/>
              </a:rPr>
              <a:t>月 </a:t>
            </a:r>
            <a:r>
              <a:rPr lang="en-US" altLang="ja-JP" dirty="0">
                <a:latin typeface="Arial" panose="020B0604020202020204" pitchFamily="34" charset="0"/>
              </a:rPr>
              <a:t>15 </a:t>
            </a:r>
            <a:r>
              <a:rPr lang="ja-JP" altLang="en-US" b="0" i="0" dirty="0">
                <a:effectLst/>
                <a:latin typeface="Arial" panose="020B0604020202020204" pitchFamily="34" charset="0"/>
              </a:rPr>
              <a:t>日 に 新 た に リ リ ー ス し ま し た 。</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6" name="図プレースホルダー 5" descr="アイコン&#10;&#10;自動的に生成された説明">
            <a:extLst>
              <a:ext uri="{FF2B5EF4-FFF2-40B4-BE49-F238E27FC236}">
                <a16:creationId xmlns:a16="http://schemas.microsoft.com/office/drawing/2014/main" id="{8608DEDB-0F95-7B92-19BE-55EF5525C1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7" name="テキスト プレースホルダー 3">
            <a:extLst>
              <a:ext uri="{FF2B5EF4-FFF2-40B4-BE49-F238E27FC236}">
                <a16:creationId xmlns:a16="http://schemas.microsoft.com/office/drawing/2014/main" id="{885207DA-0178-F524-9243-A860F2D9F0B9}"/>
              </a:ext>
            </a:extLst>
          </p:cNvPr>
          <p:cNvSpPr>
            <a:spLocks noGrp="1"/>
          </p:cNvSpPr>
          <p:nvPr>
            <p:ph type="body" sz="quarter" idx="12"/>
          </p:nvPr>
        </p:nvSpPr>
        <p:spPr>
          <a:xfrm>
            <a:off x="600427" y="78666"/>
            <a:ext cx="431274" cy="410840"/>
          </a:xfrm>
        </p:spPr>
        <p:txBody>
          <a:bodyPr/>
          <a:lstStyle/>
          <a:p>
            <a:r>
              <a:rPr lang="ja-JP" altLang="en-US" spc="0" dirty="0"/>
              <a:t>概要</a:t>
            </a:r>
            <a:endParaRPr kumimoji="1" lang="ja-JP" altLang="en-US" spc="0" dirty="0"/>
          </a:p>
        </p:txBody>
      </p:sp>
    </p:spTree>
    <p:extLst>
      <p:ext uri="{BB962C8B-B14F-4D97-AF65-F5344CB8AC3E}">
        <p14:creationId xmlns:p14="http://schemas.microsoft.com/office/powerpoint/2010/main" val="3763077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4" name="図プレースホルダー 3" descr="アイコン&#10;&#10;自動的に生成された説明">
            <a:extLst>
              <a:ext uri="{FF2B5EF4-FFF2-40B4-BE49-F238E27FC236}">
                <a16:creationId xmlns:a16="http://schemas.microsoft.com/office/drawing/2014/main" id="{7A900AED-A785-8EF0-4B4A-859AAF8027E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dirty="0"/>
              <a:t>商品概要</a:t>
            </a:r>
            <a:endParaRPr lang="en-US" altLang="ja-JP" dirty="0"/>
          </a:p>
        </p:txBody>
      </p:sp>
    </p:spTree>
    <p:extLst>
      <p:ext uri="{BB962C8B-B14F-4D97-AF65-F5344CB8AC3E}">
        <p14:creationId xmlns:p14="http://schemas.microsoft.com/office/powerpoint/2010/main" val="1526956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商品概要</a:t>
            </a:r>
            <a:r>
              <a:rPr kumimoji="1" lang="en-US" altLang="ja-JP" dirty="0"/>
              <a:t> – </a:t>
            </a:r>
            <a:r>
              <a:rPr kumimoji="1" lang="ja-JP" altLang="en-US"/>
              <a:t>共通 </a:t>
            </a:r>
            <a:r>
              <a:rPr kumimoji="1" lang="en-US" altLang="ja-JP" dirty="0"/>
              <a:t>–</a:t>
            </a:r>
            <a:endParaRPr kumimoji="1" lang="ja-JP" altLang="en-US"/>
          </a:p>
        </p:txBody>
      </p:sp>
      <p:sp>
        <p:nvSpPr>
          <p:cNvPr id="4" name="テキスト プレースホルダー 3">
            <a:extLst>
              <a:ext uri="{FF2B5EF4-FFF2-40B4-BE49-F238E27FC236}">
                <a16:creationId xmlns:a16="http://schemas.microsoft.com/office/drawing/2014/main" id="{32D51BD2-E194-E8EB-D15A-BC28B8401CD0}"/>
              </a:ext>
            </a:extLst>
          </p:cNvPr>
          <p:cNvSpPr>
            <a:spLocks noGrp="1"/>
          </p:cNvSpPr>
          <p:nvPr>
            <p:ph type="body" sz="quarter" idx="12"/>
          </p:nvPr>
        </p:nvSpPr>
        <p:spPr/>
        <p:txBody>
          <a:bodyPr/>
          <a:lstStyle/>
          <a:p>
            <a:r>
              <a:rPr lang="ja-JP" altLang="en-US" dirty="0"/>
              <a:t>商品概要</a:t>
            </a:r>
          </a:p>
        </p:txBody>
      </p:sp>
      <p:sp>
        <p:nvSpPr>
          <p:cNvPr id="6" name="角丸四角形 5">
            <a:extLst>
              <a:ext uri="{FF2B5EF4-FFF2-40B4-BE49-F238E27FC236}">
                <a16:creationId xmlns:a16="http://schemas.microsoft.com/office/drawing/2014/main" id="{47278A2C-69BC-7A9E-7055-910740B59E4C}"/>
              </a:ext>
            </a:extLst>
          </p:cNvPr>
          <p:cNvSpPr/>
          <p:nvPr/>
        </p:nvSpPr>
        <p:spPr>
          <a:xfrm>
            <a:off x="1805014" y="3033661"/>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en" altLang="ja-JP" sz="1500" dirty="0">
                <a:solidFill>
                  <a:schemeClr val="accent3"/>
                </a:solidFill>
                <a:latin typeface="Meiryo" panose="020B0604030504040204" pitchFamily="34" charset="-128"/>
                <a:ea typeface="Meiryo" panose="020B0604030504040204" pitchFamily="34" charset="-128"/>
              </a:rPr>
              <a:t>Yahoo! JAPAN </a:t>
            </a:r>
            <a:r>
              <a:rPr kumimoji="1" lang="ja-JP" altLang="en-US" sz="1500">
                <a:solidFill>
                  <a:schemeClr val="accent3"/>
                </a:solidFill>
                <a:latin typeface="Meiryo" panose="020B0604030504040204" pitchFamily="34" charset="-128"/>
                <a:ea typeface="Meiryo" panose="020B0604030504040204" pitchFamily="34" charset="-128"/>
              </a:rPr>
              <a:t>トップページのデザインからモーダルが出現するようなインタラクションがあり、そのモーダル風デザイン上で様々なインタラクション施策をたのしむことができます。</a:t>
            </a:r>
            <a:endParaRPr kumimoji="1" lang="ja-JP" altLang="en-US" sz="1500" dirty="0">
              <a:solidFill>
                <a:schemeClr val="accent3"/>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EA3E24EC-22FD-0ED8-83F0-E4FF9D97CB23}"/>
              </a:ext>
            </a:extLst>
          </p:cNvPr>
          <p:cNvSpPr/>
          <p:nvPr/>
        </p:nvSpPr>
        <p:spPr>
          <a:xfrm>
            <a:off x="1976536" y="2239201"/>
            <a:ext cx="3852000" cy="216000"/>
          </a:xfrm>
          <a:prstGeom prst="rect">
            <a:avLst/>
          </a:prstGeom>
          <a:solidFill>
            <a:srgbClr val="FFFF00">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ボックス 8">
            <a:extLst>
              <a:ext uri="{FF2B5EF4-FFF2-40B4-BE49-F238E27FC236}">
                <a16:creationId xmlns:a16="http://schemas.microsoft.com/office/drawing/2014/main" id="{4750FE7E-91BE-9C77-8A33-BF3C4DD3C3FD}"/>
              </a:ext>
            </a:extLst>
          </p:cNvPr>
          <p:cNvSpPr txBox="1"/>
          <p:nvPr/>
        </p:nvSpPr>
        <p:spPr>
          <a:xfrm>
            <a:off x="479425" y="1144553"/>
            <a:ext cx="11233150" cy="1375180"/>
          </a:xfrm>
          <a:prstGeom prst="rect">
            <a:avLst/>
          </a:prstGeom>
          <a:noFill/>
        </p:spPr>
        <p:txBody>
          <a:bodyPr wrap="square" lIns="0" tIns="0" rIns="0" bIns="0"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Yahoo! JAPAN</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トップページのインターフェイスをベース</a:t>
            </a: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に、</a:t>
            </a:r>
            <a:endParaRPr kumimoji="0" lang="en-US" altLang="ja-JP"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クライアント</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様用に</a:t>
            </a: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独自の</a:t>
            </a:r>
            <a:r>
              <a:rPr kumimoji="0" lang="ja-JP" altLang="en-US" kern="0">
                <a:solidFill>
                  <a:schemeClr val="accent3"/>
                </a:solidFill>
                <a:latin typeface="Meiryo" panose="020B0604030504040204" pitchFamily="34" charset="-128"/>
                <a:ea typeface="Meiryo" panose="020B0604030504040204" pitchFamily="34" charset="-128"/>
              </a:rPr>
              <a:t>インタラクション</a:t>
            </a: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を</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、制作・ホスティングいたします。</a:t>
            </a:r>
            <a:endParaRPr kumimoji="0" lang="en-US" altLang="ja-JP"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2400" b="1"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インパクト重視</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r>
              <a:rPr kumimoji="0" lang="ja-JP" altLang="en-US" sz="2400" b="1"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話題性喚起</a:t>
            </a:r>
            <a:r>
              <a:rPr kumimoji="0" lang="en-US" altLang="ja-JP" sz="2400" b="1"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 </a:t>
            </a: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を</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目的としたプロモーションに最適です。</a:t>
            </a:r>
            <a:endParaRPr kumimoji="0" lang="en-US" altLang="ja-JP"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F8CA75C3-C2B2-647F-60B9-B21E82F5C04D}"/>
              </a:ext>
            </a:extLst>
          </p:cNvPr>
          <p:cNvGrpSpPr>
            <a:grpSpLocks noChangeAspect="1"/>
          </p:cNvGrpSpPr>
          <p:nvPr/>
        </p:nvGrpSpPr>
        <p:grpSpPr>
          <a:xfrm>
            <a:off x="5994757" y="4852957"/>
            <a:ext cx="324000" cy="178785"/>
            <a:chOff x="5270129" y="3256673"/>
            <a:chExt cx="396700" cy="218901"/>
          </a:xfrm>
        </p:grpSpPr>
        <p:sp>
          <p:nvSpPr>
            <p:cNvPr id="11" name="直角三角形 10">
              <a:extLst>
                <a:ext uri="{FF2B5EF4-FFF2-40B4-BE49-F238E27FC236}">
                  <a16:creationId xmlns:a16="http://schemas.microsoft.com/office/drawing/2014/main" id="{BD48F4E4-5BE1-596A-5DC8-0EA49D10626E}"/>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直角三角形 11">
              <a:extLst>
                <a:ext uri="{FF2B5EF4-FFF2-40B4-BE49-F238E27FC236}">
                  <a16:creationId xmlns:a16="http://schemas.microsoft.com/office/drawing/2014/main" id="{3C678B57-7158-7426-F55B-2719D514ECDB}"/>
                </a:ext>
              </a:extLst>
            </p:cNvPr>
            <p:cNvSpPr/>
            <p:nvPr/>
          </p:nvSpPr>
          <p:spPr>
            <a:xfrm rot="13500000">
              <a:off x="5270129" y="3256673"/>
              <a:ext cx="218901" cy="218901"/>
            </a:xfrm>
            <a:prstGeom prst="rtTriangle">
              <a:avLst/>
            </a:prstGeom>
            <a:solidFill>
              <a:srgbClr val="D8607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3" name="片側の 2 つの角を丸めた四角形 12">
            <a:extLst>
              <a:ext uri="{FF2B5EF4-FFF2-40B4-BE49-F238E27FC236}">
                <a16:creationId xmlns:a16="http://schemas.microsoft.com/office/drawing/2014/main" id="{F47FCEE8-7A30-358C-11A4-9CBB52D03A76}"/>
              </a:ext>
            </a:extLst>
          </p:cNvPr>
          <p:cNvSpPr/>
          <p:nvPr/>
        </p:nvSpPr>
        <p:spPr>
          <a:xfrm>
            <a:off x="1623986" y="3232439"/>
            <a:ext cx="3927032" cy="814387"/>
          </a:xfrm>
          <a:prstGeom prst="round2SameRect">
            <a:avLst>
              <a:gd name="adj1" fmla="val 0"/>
              <a:gd name="adj2" fmla="val 0"/>
            </a:avLst>
          </a:prstGeom>
          <a:solidFill>
            <a:schemeClr val="bg1"/>
          </a:solidFill>
          <a:ln w="12700" cap="flat" cmpd="sng" algn="ctr">
            <a:solidFill>
              <a:srgbClr val="C9002C"/>
            </a:solidFill>
            <a:prstDash val="solid"/>
          </a:ln>
          <a:effectLst>
            <a:outerShdw dist="38100" dir="1800000" algn="tl" rotWithShape="0">
              <a:srgbClr val="C9002C"/>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C00000"/>
                </a:solidFill>
                <a:latin typeface="メイリオ"/>
                <a:ea typeface="メイリオ"/>
              </a:rPr>
              <a:t>インタラクション</a:t>
            </a:r>
            <a:endParaRPr kumimoji="0" lang="en-US" altLang="ja-JP" b="1" i="0" u="none" strike="noStrike" kern="0" cap="none" spc="300" normalizeH="0" baseline="0" noProof="0" dirty="0">
              <a:ln>
                <a:noFill/>
              </a:ln>
              <a:solidFill>
                <a:srgbClr val="C00000"/>
              </a:solidFill>
              <a:effectLst/>
              <a:uLnTx/>
              <a:uFillTx/>
              <a:latin typeface="メイリオ"/>
              <a:ea typeface="メイリオ"/>
              <a:cs typeface="+mn-cs"/>
            </a:endParaRPr>
          </a:p>
        </p:txBody>
      </p:sp>
      <p:sp>
        <p:nvSpPr>
          <p:cNvPr id="14" name="直角三角形 13">
            <a:extLst>
              <a:ext uri="{FF2B5EF4-FFF2-40B4-BE49-F238E27FC236}">
                <a16:creationId xmlns:a16="http://schemas.microsoft.com/office/drawing/2014/main" id="{F9674385-47EA-8D37-A1B3-307772DE30AD}"/>
              </a:ext>
            </a:extLst>
          </p:cNvPr>
          <p:cNvSpPr/>
          <p:nvPr/>
        </p:nvSpPr>
        <p:spPr>
          <a:xfrm rot="10800000">
            <a:off x="1626008" y="4046826"/>
            <a:ext cx="182234" cy="165120"/>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A4385BA-BB3F-4A10-3AED-A682CFE2409B}"/>
              </a:ext>
            </a:extLst>
          </p:cNvPr>
          <p:cNvSpPr/>
          <p:nvPr/>
        </p:nvSpPr>
        <p:spPr>
          <a:xfrm>
            <a:off x="6428016" y="3033661"/>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ja-JP" altLang="en-US" sz="1500">
                <a:solidFill>
                  <a:schemeClr val="accent3"/>
                </a:solidFill>
                <a:latin typeface="Meiryo" panose="020B0604030504040204" pitchFamily="34" charset="-128"/>
                <a:ea typeface="Meiryo" panose="020B0604030504040204" pitchFamily="34" charset="-128"/>
              </a:rPr>
              <a:t>次のいずれかに遷移します。</a:t>
            </a:r>
          </a:p>
          <a:p>
            <a:pPr marL="216000" indent="-457200" algn="just">
              <a:lnSpc>
                <a:spcPct val="130000"/>
              </a:lnSpc>
            </a:pPr>
            <a:r>
              <a:rPr kumimoji="1" lang="ja-JP" altLang="en-US" sz="1500">
                <a:solidFill>
                  <a:schemeClr val="accent3"/>
                </a:solidFill>
                <a:latin typeface="Meiryo" panose="020B0604030504040204" pitchFamily="34" charset="-128"/>
                <a:ea typeface="Meiryo" panose="020B0604030504040204" pitchFamily="34" charset="-128"/>
              </a:rPr>
              <a:t>・クライアントサイトへ自動遷移</a:t>
            </a:r>
          </a:p>
          <a:p>
            <a:pPr marL="216000" indent="-457200" algn="just">
              <a:lnSpc>
                <a:spcPct val="130000"/>
              </a:lnSpc>
            </a:pPr>
            <a:r>
              <a:rPr kumimoji="1" lang="ja-JP" altLang="en-US" sz="1500">
                <a:solidFill>
                  <a:schemeClr val="accent3"/>
                </a:solidFill>
                <a:latin typeface="Meiryo" panose="020B0604030504040204" pitchFamily="34" charset="-128"/>
                <a:ea typeface="Meiryo" panose="020B0604030504040204" pitchFamily="34" charset="-128"/>
              </a:rPr>
              <a:t>・</a:t>
            </a:r>
            <a:r>
              <a:rPr kumimoji="1" lang="en" altLang="ja-JP" sz="1500" dirty="0">
                <a:solidFill>
                  <a:schemeClr val="accent3"/>
                </a:solidFill>
                <a:latin typeface="Meiryo" panose="020B0604030504040204" pitchFamily="34" charset="-128"/>
                <a:ea typeface="Meiryo" panose="020B0604030504040204" pitchFamily="34" charset="-128"/>
              </a:rPr>
              <a:t>Yahoo! JAPAN</a:t>
            </a:r>
            <a:r>
              <a:rPr kumimoji="1" lang="ja-JP" altLang="en-US" sz="1500">
                <a:solidFill>
                  <a:schemeClr val="accent3"/>
                </a:solidFill>
                <a:latin typeface="Meiryo" panose="020B0604030504040204" pitchFamily="34" charset="-128"/>
                <a:ea typeface="Meiryo" panose="020B0604030504040204" pitchFamily="34" charset="-128"/>
              </a:rPr>
              <a:t>が作成したランディングページへ自動遷移</a:t>
            </a:r>
            <a:endParaRPr kumimoji="1" lang="ja-JP" altLang="en-US" sz="1500" dirty="0">
              <a:solidFill>
                <a:schemeClr val="accent3"/>
              </a:solidFill>
              <a:latin typeface="Meiryo" panose="020B0604030504040204" pitchFamily="34" charset="-128"/>
              <a:ea typeface="Meiryo" panose="020B0604030504040204" pitchFamily="34" charset="-128"/>
            </a:endParaRPr>
          </a:p>
        </p:txBody>
      </p:sp>
      <p:sp>
        <p:nvSpPr>
          <p:cNvPr id="16" name="片側の 2 つの角を丸めた四角形 15">
            <a:extLst>
              <a:ext uri="{FF2B5EF4-FFF2-40B4-BE49-F238E27FC236}">
                <a16:creationId xmlns:a16="http://schemas.microsoft.com/office/drawing/2014/main" id="{65E920CD-3421-DB9E-14D4-26DD65212DA6}"/>
              </a:ext>
            </a:extLst>
          </p:cNvPr>
          <p:cNvSpPr/>
          <p:nvPr/>
        </p:nvSpPr>
        <p:spPr>
          <a:xfrm>
            <a:off x="6246988" y="3232439"/>
            <a:ext cx="3927032" cy="814387"/>
          </a:xfrm>
          <a:prstGeom prst="round2SameRect">
            <a:avLst>
              <a:gd name="adj1" fmla="val 0"/>
              <a:gd name="adj2" fmla="val 0"/>
            </a:avLst>
          </a:prstGeom>
          <a:solidFill>
            <a:srgbClr val="C9002C"/>
          </a:solidFill>
          <a:ln w="12700" cap="flat" cmpd="sng" algn="ctr">
            <a:solidFill>
              <a:srgbClr val="C9002C"/>
            </a:solidFill>
            <a:prstDash val="solid"/>
          </a:ln>
          <a:effectLst>
            <a:outerShdw dist="38100" dir="1800000" algn="tl" rotWithShape="0">
              <a:schemeClr val="accent6">
                <a:lumMod val="75000"/>
              </a:schemeClr>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FFFFFF"/>
                </a:solidFill>
                <a:latin typeface="メイリオ"/>
                <a:ea typeface="メイリオ"/>
              </a:rPr>
              <a:t>インタラクション後</a:t>
            </a:r>
            <a:endParaRPr kumimoji="0" lang="en-US" altLang="ja-JP" b="1" i="0" u="none" strike="noStrike" kern="0" cap="none" spc="300" normalizeH="0" baseline="0" noProof="0" dirty="0">
              <a:ln>
                <a:noFill/>
              </a:ln>
              <a:solidFill>
                <a:srgbClr val="FFFFFF"/>
              </a:solidFill>
              <a:effectLst/>
              <a:uLnTx/>
              <a:uFillTx/>
              <a:latin typeface="メイリオ"/>
              <a:ea typeface="メイリオ"/>
              <a:cs typeface="+mn-cs"/>
            </a:endParaRPr>
          </a:p>
        </p:txBody>
      </p:sp>
      <p:sp>
        <p:nvSpPr>
          <p:cNvPr id="17" name="直角三角形 16">
            <a:extLst>
              <a:ext uri="{FF2B5EF4-FFF2-40B4-BE49-F238E27FC236}">
                <a16:creationId xmlns:a16="http://schemas.microsoft.com/office/drawing/2014/main" id="{63976DB6-574F-82B6-96BD-7FE9BFEB36CA}"/>
              </a:ext>
            </a:extLst>
          </p:cNvPr>
          <p:cNvSpPr/>
          <p:nvPr/>
        </p:nvSpPr>
        <p:spPr>
          <a:xfrm rot="10800000">
            <a:off x="6203605" y="4046826"/>
            <a:ext cx="182234" cy="165120"/>
          </a:xfrm>
          <a:prstGeom prst="rtTriangle">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E826DB52-B2F0-65CD-03A8-B1990B6B47FC}"/>
              </a:ext>
            </a:extLst>
          </p:cNvPr>
          <p:cNvPicPr>
            <a:picLocks noChangeAspect="1"/>
          </p:cNvPicPr>
          <p:nvPr/>
        </p:nvPicPr>
        <p:blipFill>
          <a:blip r:embed="rId2"/>
          <a:stretch>
            <a:fillRect/>
          </a:stretch>
        </p:blipFill>
        <p:spPr>
          <a:xfrm>
            <a:off x="9324101" y="3393756"/>
            <a:ext cx="666215" cy="544776"/>
          </a:xfrm>
          <a:prstGeom prst="rect">
            <a:avLst/>
          </a:prstGeom>
        </p:spPr>
      </p:pic>
      <p:pic>
        <p:nvPicPr>
          <p:cNvPr id="19" name="図 18">
            <a:extLst>
              <a:ext uri="{FF2B5EF4-FFF2-40B4-BE49-F238E27FC236}">
                <a16:creationId xmlns:a16="http://schemas.microsoft.com/office/drawing/2014/main" id="{4FCF378F-CCA2-98C3-340A-674C5289BCE1}"/>
              </a:ext>
            </a:extLst>
          </p:cNvPr>
          <p:cNvPicPr>
            <a:picLocks noChangeAspect="1"/>
          </p:cNvPicPr>
          <p:nvPr/>
        </p:nvPicPr>
        <p:blipFill>
          <a:blip r:embed="rId3"/>
          <a:stretch>
            <a:fillRect/>
          </a:stretch>
        </p:blipFill>
        <p:spPr>
          <a:xfrm>
            <a:off x="4836712" y="3384964"/>
            <a:ext cx="536547" cy="536547"/>
          </a:xfrm>
          <a:prstGeom prst="rect">
            <a:avLst/>
          </a:prstGeom>
        </p:spPr>
      </p:pic>
      <p:pic>
        <p:nvPicPr>
          <p:cNvPr id="5" name="図プレースホルダー 6" descr="アイコン&#10;&#10;自動的に生成された説明">
            <a:extLst>
              <a:ext uri="{FF2B5EF4-FFF2-40B4-BE49-F238E27FC236}">
                <a16:creationId xmlns:a16="http://schemas.microsoft.com/office/drawing/2014/main" id="{39F254CC-40AC-55FC-52A2-EB923426E42F}"/>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25282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kumimoji="1" lang="en" altLang="ja-JP" dirty="0">
                <a:latin typeface="Meiryo" panose="020B0604030504040204" pitchFamily="34" charset="-128"/>
                <a:ea typeface="Meiryo" panose="020B0604030504040204" pitchFamily="34" charset="-128"/>
              </a:rPr>
              <a:t>Yahoo! JAPAN </a:t>
            </a:r>
            <a:r>
              <a:rPr kumimoji="1" lang="ja-JP" altLang="en-US">
                <a:latin typeface="Meiryo" panose="020B0604030504040204" pitchFamily="34" charset="-128"/>
                <a:ea typeface="Meiryo" panose="020B0604030504040204" pitchFamily="34" charset="-128"/>
              </a:rPr>
              <a:t>トップページインタラクション企画 </a:t>
            </a:r>
            <a:r>
              <a:rPr kumimoji="1" lang="en-US" altLang="ja-JP" sz="1600" dirty="0">
                <a:latin typeface="Meiryo" panose="020B0604030504040204" pitchFamily="34" charset="-128"/>
                <a:ea typeface="Meiryo" panose="020B0604030504040204" pitchFamily="34" charset="-128"/>
              </a:rPr>
              <a:t>– </a:t>
            </a:r>
            <a:r>
              <a:rPr kumimoji="1" lang="en" altLang="ja-JP" sz="1600" dirty="0">
                <a:latin typeface="Meiryo" panose="020B0604030504040204" pitchFamily="34" charset="-128"/>
                <a:ea typeface="Meiryo" panose="020B0604030504040204" pitchFamily="34" charset="-128"/>
              </a:rPr>
              <a:t>PC</a:t>
            </a:r>
            <a:r>
              <a:rPr kumimoji="1" lang="ja-JP" altLang="en-US" sz="1600">
                <a:latin typeface="Meiryo" panose="020B0604030504040204" pitchFamily="34" charset="-128"/>
                <a:ea typeface="Meiryo" panose="020B0604030504040204" pitchFamily="34" charset="-128"/>
              </a:rPr>
              <a:t>版 </a:t>
            </a:r>
            <a:r>
              <a:rPr kumimoji="1" lang="en-US" altLang="ja-JP" sz="1600" dirty="0">
                <a:latin typeface="Meiryo" panose="020B0604030504040204" pitchFamily="34" charset="-128"/>
                <a:ea typeface="Meiryo" panose="020B0604030504040204" pitchFamily="34" charset="-128"/>
              </a:rPr>
              <a:t>–</a:t>
            </a:r>
          </a:p>
        </p:txBody>
      </p:sp>
      <p:grpSp>
        <p:nvGrpSpPr>
          <p:cNvPr id="100" name="グループ化 99">
            <a:extLst>
              <a:ext uri="{FF2B5EF4-FFF2-40B4-BE49-F238E27FC236}">
                <a16:creationId xmlns:a16="http://schemas.microsoft.com/office/drawing/2014/main" id="{C01062BC-7D4E-6257-4DB6-3BF7B1DA0518}"/>
              </a:ext>
            </a:extLst>
          </p:cNvPr>
          <p:cNvGrpSpPr/>
          <p:nvPr/>
        </p:nvGrpSpPr>
        <p:grpSpPr>
          <a:xfrm>
            <a:off x="8319939" y="1852805"/>
            <a:ext cx="3384000" cy="4708333"/>
            <a:chOff x="8319939" y="1665362"/>
            <a:chExt cx="3384000" cy="4708333"/>
          </a:xfrm>
        </p:grpSpPr>
        <p:sp>
          <p:nvSpPr>
            <p:cNvPr id="59" name="片側の 2 つの角を丸めた四角形 58">
              <a:extLst>
                <a:ext uri="{FF2B5EF4-FFF2-40B4-BE49-F238E27FC236}">
                  <a16:creationId xmlns:a16="http://schemas.microsoft.com/office/drawing/2014/main" id="{79142BCC-F428-5DB0-8C36-48770A24CE6D}"/>
                </a:ext>
              </a:extLst>
            </p:cNvPr>
            <p:cNvSpPr/>
            <p:nvPr/>
          </p:nvSpPr>
          <p:spPr>
            <a:xfrm>
              <a:off x="8319939"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0" name="片側の 2 つの角を丸めた四角形 59">
              <a:extLst>
                <a:ext uri="{FF2B5EF4-FFF2-40B4-BE49-F238E27FC236}">
                  <a16:creationId xmlns:a16="http://schemas.microsoft.com/office/drawing/2014/main" id="{97717E63-5658-ABF8-6125-12BB89C29248}"/>
                </a:ext>
              </a:extLst>
            </p:cNvPr>
            <p:cNvSpPr/>
            <p:nvPr/>
          </p:nvSpPr>
          <p:spPr>
            <a:xfrm>
              <a:off x="8319939" y="1665362"/>
              <a:ext cx="3384000" cy="576000"/>
            </a:xfrm>
            <a:prstGeom prst="round2SameRect">
              <a:avLst>
                <a:gd name="adj1" fmla="val 20664"/>
                <a:gd name="adj2" fmla="val 0"/>
              </a:avLst>
            </a:prstGeom>
            <a:solidFill>
              <a:srgbClr val="C9002C"/>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a:cs typeface="+mn-cs"/>
                </a:rPr>
                <a:t>ランディングページ</a:t>
              </a:r>
            </a:p>
          </p:txBody>
        </p:sp>
      </p:grpSp>
      <p:grpSp>
        <p:nvGrpSpPr>
          <p:cNvPr id="99" name="グループ化 98">
            <a:extLst>
              <a:ext uri="{FF2B5EF4-FFF2-40B4-BE49-F238E27FC236}">
                <a16:creationId xmlns:a16="http://schemas.microsoft.com/office/drawing/2014/main" id="{42C06342-C3AA-4A66-4742-D4973C116A54}"/>
              </a:ext>
            </a:extLst>
          </p:cNvPr>
          <p:cNvGrpSpPr/>
          <p:nvPr/>
        </p:nvGrpSpPr>
        <p:grpSpPr>
          <a:xfrm>
            <a:off x="4379482" y="1852805"/>
            <a:ext cx="3384000" cy="4708333"/>
            <a:chOff x="4429416" y="1665362"/>
            <a:chExt cx="3384000" cy="4708333"/>
          </a:xfrm>
        </p:grpSpPr>
        <p:sp>
          <p:nvSpPr>
            <p:cNvPr id="61" name="片側の 2 つの角を丸めた四角形 60">
              <a:extLst>
                <a:ext uri="{FF2B5EF4-FFF2-40B4-BE49-F238E27FC236}">
                  <a16:creationId xmlns:a16="http://schemas.microsoft.com/office/drawing/2014/main" id="{B8F9DDF4-7CB8-1CA3-8643-22EAE8C8B5AF}"/>
                </a:ext>
              </a:extLst>
            </p:cNvPr>
            <p:cNvSpPr/>
            <p:nvPr/>
          </p:nvSpPr>
          <p:spPr>
            <a:xfrm>
              <a:off x="4429416"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2" name="片側の 2 つの角を丸めた四角形 61">
              <a:extLst>
                <a:ext uri="{FF2B5EF4-FFF2-40B4-BE49-F238E27FC236}">
                  <a16:creationId xmlns:a16="http://schemas.microsoft.com/office/drawing/2014/main" id="{D4623338-C7E0-9793-C648-A15C47BBF159}"/>
                </a:ext>
              </a:extLst>
            </p:cNvPr>
            <p:cNvSpPr/>
            <p:nvPr/>
          </p:nvSpPr>
          <p:spPr>
            <a:xfrm>
              <a:off x="4429416" y="1665362"/>
              <a:ext cx="3384000" cy="576000"/>
            </a:xfrm>
            <a:prstGeom prst="round2SameRect">
              <a:avLst>
                <a:gd name="adj1" fmla="val 20664"/>
                <a:gd name="adj2" fmla="val 0"/>
              </a:avLst>
            </a:prstGeom>
            <a:solidFill>
              <a:srgbClr val="DC5976"/>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a:cs typeface="+mn-cs"/>
                </a:rPr>
                <a:t>インタラクションページ</a:t>
              </a:r>
            </a:p>
          </p:txBody>
        </p:sp>
      </p:grpSp>
      <p:sp>
        <p:nvSpPr>
          <p:cNvPr id="64" name="正方形/長方形 63">
            <a:extLst>
              <a:ext uri="{FF2B5EF4-FFF2-40B4-BE49-F238E27FC236}">
                <a16:creationId xmlns:a16="http://schemas.microsoft.com/office/drawing/2014/main" id="{586412CF-0A47-7F5E-EA39-C5D07B73AE49}"/>
              </a:ext>
            </a:extLst>
          </p:cNvPr>
          <p:cNvSpPr/>
          <p:nvPr/>
        </p:nvSpPr>
        <p:spPr>
          <a:xfrm>
            <a:off x="442914" y="1051953"/>
            <a:ext cx="11261026" cy="578620"/>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600" b="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誘導バナーから遷移後、インタラクションページにつながります。</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600" b="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Yahoo! JAPAN</a:t>
            </a:r>
            <a:r>
              <a:rPr kumimoji="0" lang="ja-JP" altLang="en-US" sz="1600" b="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広報用のダミーページをベースに、インタラクションを制作いたします。</a:t>
            </a:r>
          </a:p>
        </p:txBody>
      </p:sp>
      <p:grpSp>
        <p:nvGrpSpPr>
          <p:cNvPr id="65" name="グループ化 64">
            <a:extLst>
              <a:ext uri="{FF2B5EF4-FFF2-40B4-BE49-F238E27FC236}">
                <a16:creationId xmlns:a16="http://schemas.microsoft.com/office/drawing/2014/main" id="{710B98AB-6053-E5C7-5A4E-948F9CFA5955}"/>
              </a:ext>
            </a:extLst>
          </p:cNvPr>
          <p:cNvGrpSpPr>
            <a:grpSpLocks noChangeAspect="1"/>
          </p:cNvGrpSpPr>
          <p:nvPr/>
        </p:nvGrpSpPr>
        <p:grpSpPr>
          <a:xfrm>
            <a:off x="3911504" y="2086222"/>
            <a:ext cx="324000" cy="178785"/>
            <a:chOff x="5270129" y="3256673"/>
            <a:chExt cx="396700" cy="218901"/>
          </a:xfrm>
        </p:grpSpPr>
        <p:sp>
          <p:nvSpPr>
            <p:cNvPr id="66" name="直角三角形 65">
              <a:extLst>
                <a:ext uri="{FF2B5EF4-FFF2-40B4-BE49-F238E27FC236}">
                  <a16:creationId xmlns:a16="http://schemas.microsoft.com/office/drawing/2014/main" id="{F35E8695-E05F-413B-23E1-53F56B697888}"/>
                </a:ext>
              </a:extLst>
            </p:cNvPr>
            <p:cNvSpPr/>
            <p:nvPr/>
          </p:nvSpPr>
          <p:spPr>
            <a:xfrm rot="13500000">
              <a:off x="5447928"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7" name="直角三角形 66">
              <a:extLst>
                <a:ext uri="{FF2B5EF4-FFF2-40B4-BE49-F238E27FC236}">
                  <a16:creationId xmlns:a16="http://schemas.microsoft.com/office/drawing/2014/main" id="{D8955313-4590-3B3E-AE97-A58AF19BCF13}"/>
                </a:ext>
              </a:extLst>
            </p:cNvPr>
            <p:cNvSpPr/>
            <p:nvPr/>
          </p:nvSpPr>
          <p:spPr>
            <a:xfrm rot="13500000">
              <a:off x="5270129" y="3256673"/>
              <a:ext cx="218901" cy="218901"/>
            </a:xfrm>
            <a:prstGeom prst="rtTriangle">
              <a:avLst/>
            </a:prstGeom>
            <a:solidFill>
              <a:srgbClr val="C9002C">
                <a:alpha val="43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68" name="グループ化 67">
            <a:extLst>
              <a:ext uri="{FF2B5EF4-FFF2-40B4-BE49-F238E27FC236}">
                <a16:creationId xmlns:a16="http://schemas.microsoft.com/office/drawing/2014/main" id="{AA53327B-485B-2FFE-47AA-55BF93859CA5}"/>
              </a:ext>
            </a:extLst>
          </p:cNvPr>
          <p:cNvGrpSpPr>
            <a:grpSpLocks noChangeAspect="1"/>
          </p:cNvGrpSpPr>
          <p:nvPr/>
        </p:nvGrpSpPr>
        <p:grpSpPr>
          <a:xfrm>
            <a:off x="7843086" y="2086222"/>
            <a:ext cx="324000" cy="178785"/>
            <a:chOff x="5270129" y="3256673"/>
            <a:chExt cx="396700" cy="218901"/>
          </a:xfrm>
        </p:grpSpPr>
        <p:sp>
          <p:nvSpPr>
            <p:cNvPr id="69" name="直角三角形 68">
              <a:extLst>
                <a:ext uri="{FF2B5EF4-FFF2-40B4-BE49-F238E27FC236}">
                  <a16:creationId xmlns:a16="http://schemas.microsoft.com/office/drawing/2014/main" id="{5232D35C-D52B-5B7A-5020-DE33AC87A019}"/>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70" name="直角三角形 69">
              <a:extLst>
                <a:ext uri="{FF2B5EF4-FFF2-40B4-BE49-F238E27FC236}">
                  <a16:creationId xmlns:a16="http://schemas.microsoft.com/office/drawing/2014/main" id="{9688761A-D077-5AE7-425C-2B3D042C8421}"/>
                </a:ext>
              </a:extLst>
            </p:cNvPr>
            <p:cNvSpPr/>
            <p:nvPr/>
          </p:nvSpPr>
          <p:spPr>
            <a:xfrm rot="13500000">
              <a:off x="5270129"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sp>
        <p:nvSpPr>
          <p:cNvPr id="71" name="角丸四角形 70">
            <a:extLst>
              <a:ext uri="{FF2B5EF4-FFF2-40B4-BE49-F238E27FC236}">
                <a16:creationId xmlns:a16="http://schemas.microsoft.com/office/drawing/2014/main" id="{E9035247-2525-44B5-1A1D-A54D0DF29A3A}"/>
              </a:ext>
            </a:extLst>
          </p:cNvPr>
          <p:cNvSpPr/>
          <p:nvPr/>
        </p:nvSpPr>
        <p:spPr>
          <a:xfrm>
            <a:off x="3976510" y="2546243"/>
            <a:ext cx="391298" cy="2776003"/>
          </a:xfrm>
          <a:prstGeom prst="roundRect">
            <a:avLst/>
          </a:prstGeom>
          <a:no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a:ln>
                  <a:noFill/>
                </a:ln>
                <a:solidFill>
                  <a:srgbClr val="C9002C"/>
                </a:solidFill>
                <a:effectLst/>
                <a:uLnTx/>
                <a:uFillTx/>
                <a:latin typeface="メイリオ"/>
                <a:ea typeface="メイリオ"/>
                <a:cs typeface="+mn-cs"/>
              </a:rPr>
              <a:t>ページが開く</a:t>
            </a:r>
            <a:endParaRPr kumimoji="0" lang="en-US" altLang="ja-JP" sz="1600" b="0" i="0" u="none" strike="noStrike" kern="0" cap="none" spc="300" normalizeH="0" baseline="0" noProof="0" dirty="0">
              <a:ln>
                <a:noFill/>
              </a:ln>
              <a:solidFill>
                <a:srgbClr val="C9002C"/>
              </a:solidFill>
              <a:effectLst/>
              <a:uLnTx/>
              <a:uFillTx/>
              <a:latin typeface="メイリオ"/>
              <a:ea typeface="メイリオ"/>
              <a:cs typeface="+mn-cs"/>
            </a:endParaRPr>
          </a:p>
        </p:txBody>
      </p:sp>
      <p:grpSp>
        <p:nvGrpSpPr>
          <p:cNvPr id="72" name="グループ化 71">
            <a:extLst>
              <a:ext uri="{FF2B5EF4-FFF2-40B4-BE49-F238E27FC236}">
                <a16:creationId xmlns:a16="http://schemas.microsoft.com/office/drawing/2014/main" id="{95F68EA6-42CE-E65C-6131-C7A3F2F5479C}"/>
              </a:ext>
            </a:extLst>
          </p:cNvPr>
          <p:cNvGrpSpPr/>
          <p:nvPr/>
        </p:nvGrpSpPr>
        <p:grpSpPr>
          <a:xfrm>
            <a:off x="7851522" y="2546243"/>
            <a:ext cx="476726" cy="3783419"/>
            <a:chOff x="7779567" y="2779817"/>
            <a:chExt cx="476726" cy="3783419"/>
          </a:xfrm>
        </p:grpSpPr>
        <p:sp>
          <p:nvSpPr>
            <p:cNvPr id="73" name="角丸四角形 72">
              <a:extLst>
                <a:ext uri="{FF2B5EF4-FFF2-40B4-BE49-F238E27FC236}">
                  <a16:creationId xmlns:a16="http://schemas.microsoft.com/office/drawing/2014/main" id="{F851F965-E369-9C70-D671-03F055664902}"/>
                </a:ext>
              </a:extLst>
            </p:cNvPr>
            <p:cNvSpPr/>
            <p:nvPr/>
          </p:nvSpPr>
          <p:spPr>
            <a:xfrm>
              <a:off x="7779567" y="2779817"/>
              <a:ext cx="476726" cy="3783419"/>
            </a:xfrm>
            <a:prstGeom prst="roundRect">
              <a:avLst/>
            </a:prstGeom>
            <a:noFill/>
            <a:ln w="9525" cap="flat" cmpd="sng" algn="ctr">
              <a:noFill/>
              <a:prstDash val="solid"/>
            </a:ln>
            <a:effectLst/>
          </p:spPr>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a:ln>
                    <a:noFill/>
                  </a:ln>
                  <a:solidFill>
                    <a:srgbClr val="C9002C"/>
                  </a:solidFill>
                  <a:effectLst/>
                  <a:uLnTx/>
                  <a:uFillTx/>
                  <a:latin typeface="メイリオ"/>
                  <a:ea typeface="メイリオ"/>
                  <a:cs typeface="+mn-cs"/>
                </a:rPr>
                <a:t>クリック　時間経過で　　へ遷移</a:t>
              </a:r>
            </a:p>
          </p:txBody>
        </p:sp>
        <p:sp>
          <p:nvSpPr>
            <p:cNvPr id="74" name="正方形/長方形 73">
              <a:extLst>
                <a:ext uri="{FF2B5EF4-FFF2-40B4-BE49-F238E27FC236}">
                  <a16:creationId xmlns:a16="http://schemas.microsoft.com/office/drawing/2014/main" id="{1A986E64-7595-115D-8EAF-B813246A3E43}"/>
                </a:ext>
              </a:extLst>
            </p:cNvPr>
            <p:cNvSpPr/>
            <p:nvPr/>
          </p:nvSpPr>
          <p:spPr>
            <a:xfrm>
              <a:off x="7939007" y="3820398"/>
              <a:ext cx="155492" cy="1846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C9002C"/>
                  </a:solidFill>
                  <a:effectLst/>
                  <a:uLnTx/>
                  <a:uFillTx/>
                  <a:latin typeface="メイリオ"/>
                  <a:ea typeface="メイリオ"/>
                  <a:cs typeface="+mn-cs"/>
                </a:rPr>
                <a:t>or</a:t>
              </a:r>
              <a:endParaRPr kumimoji="0" lang="ja-JP" altLang="en-US" sz="1200" b="0" i="0" u="none" strike="noStrike" kern="0" cap="none" spc="0" normalizeH="0" baseline="0" noProof="0" dirty="0">
                <a:ln>
                  <a:noFill/>
                </a:ln>
                <a:solidFill>
                  <a:srgbClr val="C9002C"/>
                </a:solidFill>
                <a:effectLst/>
                <a:uLnTx/>
                <a:uFillTx/>
                <a:latin typeface="メイリオ"/>
                <a:ea typeface="メイリオ"/>
                <a:cs typeface="+mn-cs"/>
              </a:endParaRPr>
            </a:p>
          </p:txBody>
        </p:sp>
        <p:sp>
          <p:nvSpPr>
            <p:cNvPr id="75" name="正方形/長方形 74">
              <a:extLst>
                <a:ext uri="{FF2B5EF4-FFF2-40B4-BE49-F238E27FC236}">
                  <a16:creationId xmlns:a16="http://schemas.microsoft.com/office/drawing/2014/main" id="{37A2B64E-2A92-04BB-CDA7-A676B9A28AF1}"/>
                </a:ext>
              </a:extLst>
            </p:cNvPr>
            <p:cNvSpPr/>
            <p:nvPr/>
          </p:nvSpPr>
          <p:spPr>
            <a:xfrm>
              <a:off x="7954869" y="5240813"/>
              <a:ext cx="160300" cy="492443"/>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rgbClr val="C9002C"/>
                  </a:solidFill>
                  <a:effectLst/>
                  <a:uLnTx/>
                  <a:uFillTx/>
                  <a:latin typeface="メイリオ"/>
                  <a:ea typeface="メイリオ"/>
                  <a:cs typeface="+mn-cs"/>
                </a:rPr>
                <a:t>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rgbClr val="C9002C"/>
                  </a:solidFill>
                  <a:effectLst/>
                  <a:uLnTx/>
                  <a:uFillTx/>
                  <a:latin typeface="メイリオ"/>
                  <a:ea typeface="メイリオ"/>
                  <a:cs typeface="+mn-cs"/>
                </a:rPr>
                <a:t>P</a:t>
              </a:r>
              <a:endParaRPr kumimoji="0" lang="ja-JP" altLang="en-US" sz="1600" b="0" i="0" u="none" strike="noStrike" kern="0" cap="none" spc="300" normalizeH="0" baseline="0" noProof="0" dirty="0">
                <a:ln>
                  <a:noFill/>
                </a:ln>
                <a:solidFill>
                  <a:srgbClr val="C9002C"/>
                </a:solidFill>
                <a:effectLst/>
                <a:uLnTx/>
                <a:uFillTx/>
                <a:latin typeface="メイリオ"/>
                <a:ea typeface="メイリオ"/>
                <a:cs typeface="+mn-cs"/>
              </a:endParaRPr>
            </a:p>
          </p:txBody>
        </p:sp>
      </p:grpSp>
      <p:grpSp>
        <p:nvGrpSpPr>
          <p:cNvPr id="98" name="グループ化 97">
            <a:extLst>
              <a:ext uri="{FF2B5EF4-FFF2-40B4-BE49-F238E27FC236}">
                <a16:creationId xmlns:a16="http://schemas.microsoft.com/office/drawing/2014/main" id="{1586D6CC-0A49-C157-8C49-FE8AFB568510}"/>
              </a:ext>
            </a:extLst>
          </p:cNvPr>
          <p:cNvGrpSpPr/>
          <p:nvPr/>
        </p:nvGrpSpPr>
        <p:grpSpPr>
          <a:xfrm>
            <a:off x="478781" y="1852805"/>
            <a:ext cx="3384000" cy="4708333"/>
            <a:chOff x="439025" y="1665362"/>
            <a:chExt cx="3384000" cy="4708333"/>
          </a:xfrm>
        </p:grpSpPr>
        <p:sp>
          <p:nvSpPr>
            <p:cNvPr id="63" name="片側の 2 つの角を丸めた四角形 62">
              <a:extLst>
                <a:ext uri="{FF2B5EF4-FFF2-40B4-BE49-F238E27FC236}">
                  <a16:creationId xmlns:a16="http://schemas.microsoft.com/office/drawing/2014/main" id="{4BF56EB3-0047-A4AC-B4C8-00EC4A83F6E3}"/>
                </a:ext>
              </a:extLst>
            </p:cNvPr>
            <p:cNvSpPr/>
            <p:nvPr/>
          </p:nvSpPr>
          <p:spPr>
            <a:xfrm>
              <a:off x="439025"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76" name="片側の 2 つの角を丸めた四角形 75">
              <a:extLst>
                <a:ext uri="{FF2B5EF4-FFF2-40B4-BE49-F238E27FC236}">
                  <a16:creationId xmlns:a16="http://schemas.microsoft.com/office/drawing/2014/main" id="{F448872F-205B-46E3-5B35-851300EFDF20}"/>
                </a:ext>
              </a:extLst>
            </p:cNvPr>
            <p:cNvSpPr/>
            <p:nvPr/>
          </p:nvSpPr>
          <p:spPr>
            <a:xfrm>
              <a:off x="439025" y="1665362"/>
              <a:ext cx="3384000" cy="576000"/>
            </a:xfrm>
            <a:prstGeom prst="round2SameRect">
              <a:avLst>
                <a:gd name="adj1" fmla="val 20664"/>
                <a:gd name="adj2" fmla="val 0"/>
              </a:avLst>
            </a:prstGeom>
            <a:solidFill>
              <a:srgbClr val="E791A4"/>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a:cs typeface="+mn-cs"/>
                </a:rPr>
                <a:t>Yahoo! JAPAN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a:cs typeface="+mn-cs"/>
                </a:rPr>
                <a:t>トップページ</a:t>
              </a:r>
            </a:p>
          </p:txBody>
        </p:sp>
      </p:grpSp>
      <p:grpSp>
        <p:nvGrpSpPr>
          <p:cNvPr id="77" name="グループ化 76">
            <a:extLst>
              <a:ext uri="{FF2B5EF4-FFF2-40B4-BE49-F238E27FC236}">
                <a16:creationId xmlns:a16="http://schemas.microsoft.com/office/drawing/2014/main" id="{30FD40AE-67A2-418C-F68B-D8967CEA86BC}"/>
              </a:ext>
            </a:extLst>
          </p:cNvPr>
          <p:cNvGrpSpPr/>
          <p:nvPr/>
        </p:nvGrpSpPr>
        <p:grpSpPr>
          <a:xfrm>
            <a:off x="487864" y="3054582"/>
            <a:ext cx="3416569" cy="2623147"/>
            <a:chOff x="115564" y="2908620"/>
            <a:chExt cx="3866439" cy="2968545"/>
          </a:xfrm>
        </p:grpSpPr>
        <p:pic>
          <p:nvPicPr>
            <p:cNvPr id="78" name="図 77" descr="グラフィカル ユーザー インターフェイス, Web サイト&#10;&#10;自動的に生成された説明">
              <a:extLst>
                <a:ext uri="{FF2B5EF4-FFF2-40B4-BE49-F238E27FC236}">
                  <a16:creationId xmlns:a16="http://schemas.microsoft.com/office/drawing/2014/main" id="{355FA1B0-64EE-A4DA-8D2E-128BD69B5A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564" y="2909702"/>
              <a:ext cx="3866439" cy="2967463"/>
            </a:xfrm>
            <a:prstGeom prst="rect">
              <a:avLst/>
            </a:prstGeom>
          </p:spPr>
        </p:pic>
        <p:sp>
          <p:nvSpPr>
            <p:cNvPr id="79" name="正方形/長方形 78">
              <a:extLst>
                <a:ext uri="{FF2B5EF4-FFF2-40B4-BE49-F238E27FC236}">
                  <a16:creationId xmlns:a16="http://schemas.microsoft.com/office/drawing/2014/main" id="{9C344AE6-C27F-A62E-7D81-5A0DE2803E69}"/>
                </a:ext>
              </a:extLst>
            </p:cNvPr>
            <p:cNvSpPr/>
            <p:nvPr/>
          </p:nvSpPr>
          <p:spPr>
            <a:xfrm>
              <a:off x="139634" y="2908620"/>
              <a:ext cx="507826" cy="2896644"/>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80" name="正方形/長方形 79">
              <a:extLst>
                <a:ext uri="{FF2B5EF4-FFF2-40B4-BE49-F238E27FC236}">
                  <a16:creationId xmlns:a16="http://schemas.microsoft.com/office/drawing/2014/main" id="{50FDF3F6-8568-1D84-6884-E6CCFB18DDCE}"/>
                </a:ext>
              </a:extLst>
            </p:cNvPr>
            <p:cNvSpPr/>
            <p:nvPr/>
          </p:nvSpPr>
          <p:spPr>
            <a:xfrm>
              <a:off x="647462" y="3528873"/>
              <a:ext cx="2783463" cy="663163"/>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81" name="正方形/長方形 80">
              <a:extLst>
                <a:ext uri="{FF2B5EF4-FFF2-40B4-BE49-F238E27FC236}">
                  <a16:creationId xmlns:a16="http://schemas.microsoft.com/office/drawing/2014/main" id="{7D51FEA9-650D-4C7E-9F9D-FB1DD4939299}"/>
                </a:ext>
              </a:extLst>
            </p:cNvPr>
            <p:cNvSpPr/>
            <p:nvPr/>
          </p:nvSpPr>
          <p:spPr>
            <a:xfrm>
              <a:off x="3456834" y="2908620"/>
              <a:ext cx="486277" cy="2896644"/>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82" name="グループ化 81">
            <a:extLst>
              <a:ext uri="{FF2B5EF4-FFF2-40B4-BE49-F238E27FC236}">
                <a16:creationId xmlns:a16="http://schemas.microsoft.com/office/drawing/2014/main" id="{961BA6DD-731F-94B7-12A9-9423A7714853}"/>
              </a:ext>
            </a:extLst>
          </p:cNvPr>
          <p:cNvGrpSpPr>
            <a:grpSpLocks noChangeAspect="1"/>
          </p:cNvGrpSpPr>
          <p:nvPr/>
        </p:nvGrpSpPr>
        <p:grpSpPr>
          <a:xfrm>
            <a:off x="4379482" y="3068916"/>
            <a:ext cx="3436929" cy="2583480"/>
            <a:chOff x="4519955" y="2908620"/>
            <a:chExt cx="3952309" cy="2968545"/>
          </a:xfrm>
        </p:grpSpPr>
        <p:pic>
          <p:nvPicPr>
            <p:cNvPr id="83" name="図 82" descr="グラフィカル ユーザー インターフェイス, Web サイト&#10;&#10;自動的に生成された説明">
              <a:extLst>
                <a:ext uri="{FF2B5EF4-FFF2-40B4-BE49-F238E27FC236}">
                  <a16:creationId xmlns:a16="http://schemas.microsoft.com/office/drawing/2014/main" id="{90EA5F38-0EE2-ED05-A901-3525D8240F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9955" y="2908620"/>
              <a:ext cx="3952309" cy="2968545"/>
            </a:xfrm>
            <a:prstGeom prst="rect">
              <a:avLst/>
            </a:prstGeom>
          </p:spPr>
        </p:pic>
        <p:sp>
          <p:nvSpPr>
            <p:cNvPr id="84" name="正方形/長方形 83">
              <a:extLst>
                <a:ext uri="{FF2B5EF4-FFF2-40B4-BE49-F238E27FC236}">
                  <a16:creationId xmlns:a16="http://schemas.microsoft.com/office/drawing/2014/main" id="{29A1A648-BBB0-CE4F-8C56-50331B8976A0}"/>
                </a:ext>
              </a:extLst>
            </p:cNvPr>
            <p:cNvSpPr/>
            <p:nvPr/>
          </p:nvSpPr>
          <p:spPr>
            <a:xfrm>
              <a:off x="5087888" y="3154194"/>
              <a:ext cx="2808312" cy="1858979"/>
            </a:xfrm>
            <a:prstGeom prst="rect">
              <a:avLst/>
            </a:prstGeom>
            <a:noFill/>
            <a:ln w="571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sp>
        <p:nvSpPr>
          <p:cNvPr id="85" name="角丸四角形 84">
            <a:extLst>
              <a:ext uri="{FF2B5EF4-FFF2-40B4-BE49-F238E27FC236}">
                <a16:creationId xmlns:a16="http://schemas.microsoft.com/office/drawing/2014/main" id="{7A350C39-9B7B-DBFE-1936-C89596865320}"/>
              </a:ext>
            </a:extLst>
          </p:cNvPr>
          <p:cNvSpPr/>
          <p:nvPr/>
        </p:nvSpPr>
        <p:spPr>
          <a:xfrm>
            <a:off x="8615720" y="3194545"/>
            <a:ext cx="397534" cy="2432956"/>
          </a:xfrm>
          <a:prstGeom prst="roundRect">
            <a:avLst>
              <a:gd name="adj" fmla="val 50000"/>
            </a:avLst>
          </a:prstGeom>
          <a:solidFill>
            <a:srgbClr val="FFFFFF"/>
          </a:solidFill>
          <a:ln w="22225" cap="flat" cmpd="sng" algn="ctr">
            <a:solidFill>
              <a:srgbClr val="C9002C"/>
            </a:solidFill>
            <a:prstDash val="sysDot"/>
          </a:ln>
          <a:effectLst/>
        </p:spPr>
        <p:txBody>
          <a:bodyPr rot="0" spcFirstLastPara="0" vertOverflow="overflow" horzOverflow="overflow" vert="eaVert" wrap="square" lIns="91440" tIns="72000" rIns="9144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300" normalizeH="0" baseline="0" noProof="0">
                <a:ln>
                  <a:noFill/>
                </a:ln>
                <a:solidFill>
                  <a:srgbClr val="C9002C"/>
                </a:solidFill>
                <a:effectLst/>
                <a:uLnTx/>
                <a:uFillTx/>
                <a:latin typeface="Meiryo" panose="020B0604030504040204" pitchFamily="34" charset="-128"/>
                <a:ea typeface="メイリオ"/>
                <a:cs typeface="+mn-cs"/>
              </a:rPr>
              <a:t>遷移先は選択可能</a:t>
            </a:r>
          </a:p>
        </p:txBody>
      </p:sp>
      <p:sp>
        <p:nvSpPr>
          <p:cNvPr id="86" name="object 51">
            <a:extLst>
              <a:ext uri="{FF2B5EF4-FFF2-40B4-BE49-F238E27FC236}">
                <a16:creationId xmlns:a16="http://schemas.microsoft.com/office/drawing/2014/main" id="{E482B273-7167-A124-1B8F-773619F119DD}"/>
              </a:ext>
            </a:extLst>
          </p:cNvPr>
          <p:cNvSpPr>
            <a:spLocks/>
          </p:cNvSpPr>
          <p:nvPr/>
        </p:nvSpPr>
        <p:spPr>
          <a:xfrm rot="4534660">
            <a:off x="5661025" y="2965338"/>
            <a:ext cx="875689" cy="1840541"/>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5400">
            <a:solidFill>
              <a:srgbClr val="C00000"/>
            </a:solidFill>
          </a:ln>
        </p:spPr>
        <p:txBody>
          <a:bodyPr wrap="square" lIns="0" tIns="0" rIns="0" bIns="0" rtlCol="0" anchor="ctr"/>
          <a:lstStyle/>
          <a:p>
            <a:pPr marL="250310" marR="6277" indent="-235401" algn="ctr">
              <a:lnSpc>
                <a:spcPct val="145800"/>
              </a:lnSpc>
              <a:spcBef>
                <a:spcPts val="124"/>
              </a:spcBef>
            </a:pPr>
            <a:endParaRPr lang="ja-JP" altLang="en-US" sz="1200" dirty="0">
              <a:solidFill>
                <a:prstClr val="black"/>
              </a:solidFill>
              <a:latin typeface="メイリオ"/>
              <a:cs typeface="Meiryo" charset="-128"/>
            </a:endParaRPr>
          </a:p>
        </p:txBody>
      </p:sp>
      <p:sp>
        <p:nvSpPr>
          <p:cNvPr id="87" name="フリーフォーム 86">
            <a:extLst>
              <a:ext uri="{FF2B5EF4-FFF2-40B4-BE49-F238E27FC236}">
                <a16:creationId xmlns:a16="http://schemas.microsoft.com/office/drawing/2014/main" id="{1E2E2443-6A12-A05E-94C7-4248BF0AD39C}"/>
              </a:ext>
            </a:extLst>
          </p:cNvPr>
          <p:cNvSpPr/>
          <p:nvPr/>
        </p:nvSpPr>
        <p:spPr>
          <a:xfrm>
            <a:off x="1852271" y="4188669"/>
            <a:ext cx="1183334" cy="715906"/>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rgbClr val="C9002C">
              <a:alpha val="72000"/>
            </a:srgbClr>
          </a:solidFill>
          <a:ln w="9525" cap="flat" cmpd="sng" algn="ctr">
            <a:noFill/>
            <a:prstDash val="solid"/>
          </a:ln>
          <a:effectLst/>
        </p:spPr>
        <p:txBody>
          <a:bodyPr rot="0" spcFirstLastPara="0" vertOverflow="overflow" horzOverflow="overflow" vert="horz" wrap="square" lIns="91440" tIns="14400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バナーを</a:t>
            </a:r>
            <a:endPar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クリック</a:t>
            </a:r>
          </a:p>
        </p:txBody>
      </p:sp>
      <p:sp>
        <p:nvSpPr>
          <p:cNvPr id="88" name="フリーフォーム 87">
            <a:extLst>
              <a:ext uri="{FF2B5EF4-FFF2-40B4-BE49-F238E27FC236}">
                <a16:creationId xmlns:a16="http://schemas.microsoft.com/office/drawing/2014/main" id="{353808E8-757B-6007-AD54-EAB722C8C78D}"/>
              </a:ext>
            </a:extLst>
          </p:cNvPr>
          <p:cNvSpPr/>
          <p:nvPr/>
        </p:nvSpPr>
        <p:spPr>
          <a:xfrm>
            <a:off x="6455485" y="2666952"/>
            <a:ext cx="1183334" cy="721388"/>
          </a:xfrm>
          <a:custGeom>
            <a:avLst/>
            <a:gdLst>
              <a:gd name="connsiteX0" fmla="*/ 74967 w 1183334"/>
              <a:gd name="connsiteY0" fmla="*/ 0 h 721388"/>
              <a:gd name="connsiteX1" fmla="*/ 1108367 w 1183334"/>
              <a:gd name="connsiteY1" fmla="*/ 0 h 721388"/>
              <a:gd name="connsiteX2" fmla="*/ 1183334 w 1183334"/>
              <a:gd name="connsiteY2" fmla="*/ 74967 h 721388"/>
              <a:gd name="connsiteX3" fmla="*/ 1183334 w 1183334"/>
              <a:gd name="connsiteY3" fmla="*/ 550855 h 721388"/>
              <a:gd name="connsiteX4" fmla="*/ 1108367 w 1183334"/>
              <a:gd name="connsiteY4" fmla="*/ 625822 h 721388"/>
              <a:gd name="connsiteX5" fmla="*/ 285057 w 1183334"/>
              <a:gd name="connsiteY5" fmla="*/ 625822 h 721388"/>
              <a:gd name="connsiteX6" fmla="*/ 242773 w 1183334"/>
              <a:gd name="connsiteY6" fmla="*/ 721388 h 721388"/>
              <a:gd name="connsiteX7" fmla="*/ 200491 w 1183334"/>
              <a:gd name="connsiteY7" fmla="*/ 625822 h 721388"/>
              <a:gd name="connsiteX8" fmla="*/ 74967 w 1183334"/>
              <a:gd name="connsiteY8" fmla="*/ 625822 h 721388"/>
              <a:gd name="connsiteX9" fmla="*/ 0 w 1183334"/>
              <a:gd name="connsiteY9" fmla="*/ 550855 h 721388"/>
              <a:gd name="connsiteX10" fmla="*/ 0 w 1183334"/>
              <a:gd name="connsiteY10" fmla="*/ 74967 h 721388"/>
              <a:gd name="connsiteX11" fmla="*/ 74967 w 1183334"/>
              <a:gd name="connsiteY11" fmla="*/ 0 h 72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3334" h="721388">
                <a:moveTo>
                  <a:pt x="74967" y="0"/>
                </a:moveTo>
                <a:lnTo>
                  <a:pt x="1108367" y="0"/>
                </a:lnTo>
                <a:cubicBezTo>
                  <a:pt x="1149770" y="0"/>
                  <a:pt x="1183334" y="33564"/>
                  <a:pt x="1183334" y="74967"/>
                </a:cubicBezTo>
                <a:lnTo>
                  <a:pt x="1183334" y="550855"/>
                </a:lnTo>
                <a:cubicBezTo>
                  <a:pt x="1183334" y="592258"/>
                  <a:pt x="1149770" y="625822"/>
                  <a:pt x="1108367" y="625822"/>
                </a:cubicBezTo>
                <a:lnTo>
                  <a:pt x="285057" y="625822"/>
                </a:lnTo>
                <a:lnTo>
                  <a:pt x="242773" y="721388"/>
                </a:lnTo>
                <a:lnTo>
                  <a:pt x="200491" y="625822"/>
                </a:lnTo>
                <a:lnTo>
                  <a:pt x="74967" y="625822"/>
                </a:lnTo>
                <a:cubicBezTo>
                  <a:pt x="33564" y="625822"/>
                  <a:pt x="0" y="592258"/>
                  <a:pt x="0" y="550855"/>
                </a:cubicBezTo>
                <a:lnTo>
                  <a:pt x="0" y="74967"/>
                </a:lnTo>
                <a:cubicBezTo>
                  <a:pt x="0" y="33564"/>
                  <a:pt x="33564" y="0"/>
                  <a:pt x="74967" y="0"/>
                </a:cubicBezTo>
                <a:close/>
              </a:path>
            </a:pathLst>
          </a:custGeom>
          <a:solidFill>
            <a:srgbClr val="C9002C">
              <a:alpha val="72000"/>
            </a:srgbClr>
          </a:solidFill>
          <a:ln w="15875" cap="flat" cmpd="sng" algn="ctr">
            <a:solidFill>
              <a:srgbClr val="FFFFFF"/>
            </a:solidFill>
            <a:prstDash val="solid"/>
          </a:ln>
          <a:effectLst/>
        </p:spPr>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ユーザーが</a:t>
            </a:r>
            <a:endPar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自由に操作</a:t>
            </a:r>
          </a:p>
        </p:txBody>
      </p:sp>
      <p:pic>
        <p:nvPicPr>
          <p:cNvPr id="89" name="図 88" descr="パソコンの画面&#10;&#10;自動的に生成された説明">
            <a:extLst>
              <a:ext uri="{FF2B5EF4-FFF2-40B4-BE49-F238E27FC236}">
                <a16:creationId xmlns:a16="http://schemas.microsoft.com/office/drawing/2014/main" id="{F36E6E4C-1309-10FA-2BE9-B9BCDB3347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95540" y="2988686"/>
            <a:ext cx="2262632" cy="1306670"/>
          </a:xfrm>
          <a:prstGeom prst="rect">
            <a:avLst/>
          </a:prstGeom>
        </p:spPr>
      </p:pic>
      <p:sp>
        <p:nvSpPr>
          <p:cNvPr id="90" name="正方形/長方形 89">
            <a:extLst>
              <a:ext uri="{FF2B5EF4-FFF2-40B4-BE49-F238E27FC236}">
                <a16:creationId xmlns:a16="http://schemas.microsoft.com/office/drawing/2014/main" id="{FC4407D6-377C-8A51-DDEC-2FC603C9FA85}"/>
              </a:ext>
            </a:extLst>
          </p:cNvPr>
          <p:cNvSpPr/>
          <p:nvPr/>
        </p:nvSpPr>
        <p:spPr>
          <a:xfrm>
            <a:off x="9544856" y="3058265"/>
            <a:ext cx="1764000" cy="1116000"/>
          </a:xfrm>
          <a:prstGeom prst="rect">
            <a:avLst/>
          </a:prstGeom>
          <a:solidFill>
            <a:srgbClr val="FCEDED"/>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クライアント</a:t>
            </a:r>
            <a:endPar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様</a:t>
            </a:r>
            <a:r>
              <a:rPr kumimoji="0" lang="en" altLang="ja-JP" sz="1400" b="0" i="0" u="none" strike="noStrike" kern="0" cap="none" spc="0" normalizeH="0" baseline="0" noProof="0" dirty="0">
                <a:ln>
                  <a:noFill/>
                </a:ln>
                <a:solidFill>
                  <a:schemeClr val="accent3"/>
                </a:solidFill>
                <a:effectLst/>
                <a:uLnTx/>
                <a:uFillTx/>
                <a:latin typeface="メイリオ"/>
                <a:ea typeface="メイリオ"/>
                <a:cs typeface="+mn-cs"/>
              </a:rPr>
              <a:t>LP</a:t>
            </a:r>
          </a:p>
        </p:txBody>
      </p:sp>
      <p:pic>
        <p:nvPicPr>
          <p:cNvPr id="91" name="図 90" descr="パソコンの画面&#10;&#10;自動的に生成された説明">
            <a:extLst>
              <a:ext uri="{FF2B5EF4-FFF2-40B4-BE49-F238E27FC236}">
                <a16:creationId xmlns:a16="http://schemas.microsoft.com/office/drawing/2014/main" id="{857A3E4A-8F7A-AA4B-DDF4-A4EF1ED3B9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95540" y="4525386"/>
            <a:ext cx="2262632" cy="1306670"/>
          </a:xfrm>
          <a:prstGeom prst="rect">
            <a:avLst/>
          </a:prstGeom>
        </p:spPr>
      </p:pic>
      <p:sp>
        <p:nvSpPr>
          <p:cNvPr id="92" name="正方形/長方形 91">
            <a:extLst>
              <a:ext uri="{FF2B5EF4-FFF2-40B4-BE49-F238E27FC236}">
                <a16:creationId xmlns:a16="http://schemas.microsoft.com/office/drawing/2014/main" id="{A979FC0D-B5E2-4D64-65FB-90DFE15DFD27}"/>
              </a:ext>
            </a:extLst>
          </p:cNvPr>
          <p:cNvSpPr/>
          <p:nvPr/>
        </p:nvSpPr>
        <p:spPr>
          <a:xfrm>
            <a:off x="9544856" y="4594965"/>
            <a:ext cx="1764000" cy="1116000"/>
          </a:xfrm>
          <a:prstGeom prst="rect">
            <a:avLst/>
          </a:prstGeom>
          <a:solidFill>
            <a:srgbClr val="FCEDED"/>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400" b="0" i="0" u="none" strike="noStrike" kern="0" cap="none" spc="0" normalizeH="0" baseline="0" noProof="0" dirty="0">
                <a:ln>
                  <a:noFill/>
                </a:ln>
                <a:solidFill>
                  <a:schemeClr val="accent3"/>
                </a:solidFill>
                <a:effectLst/>
                <a:uLnTx/>
                <a:uFillTx/>
                <a:latin typeface="メイリオ"/>
                <a:ea typeface="メイリオ"/>
                <a:cs typeface="+mn-cs"/>
              </a:rPr>
              <a:t>Yahoo! JAPAN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4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企画 </a:t>
            </a:r>
            <a:r>
              <a:rPr kumimoji="0" lang="en" altLang="ja-JP" sz="1400" b="0" i="0" u="none" strike="noStrike" kern="0" cap="none" spc="0" normalizeH="0" baseline="0" noProof="0" dirty="0">
                <a:ln>
                  <a:noFill/>
                </a:ln>
                <a:solidFill>
                  <a:schemeClr val="accent3"/>
                </a:solidFill>
                <a:effectLst/>
                <a:uLnTx/>
                <a:uFillTx/>
                <a:latin typeface="メイリオ"/>
                <a:ea typeface="メイリオ"/>
                <a:cs typeface="+mn-cs"/>
              </a:rPr>
              <a:t>LP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 sz="1050" b="0" i="0" u="none" strike="noStrike" kern="0" cap="none" spc="0" normalizeH="0" baseline="0" noProof="0">
                <a:ln>
                  <a:noFill/>
                </a:ln>
                <a:solidFill>
                  <a:schemeClr val="accent3"/>
                </a:solidFill>
                <a:effectLst/>
                <a:uLnTx/>
                <a:uFillTx/>
                <a:latin typeface="メイリオ"/>
                <a:ea typeface="メイリオ"/>
                <a:cs typeface="+mn-cs"/>
              </a:rPr>
              <a:t>（</a:t>
            </a:r>
            <a:r>
              <a:rPr kumimoji="0" lang="ja-JP" altLang="en-US" sz="1050" b="0" i="0" u="none" strike="noStrike" kern="0" cap="none" spc="0" normalizeH="0" baseline="0" noProof="0">
                <a:ln>
                  <a:noFill/>
                </a:ln>
                <a:solidFill>
                  <a:schemeClr val="accent3"/>
                </a:solidFill>
                <a:effectLst/>
                <a:uLnTx/>
                <a:uFillTx/>
                <a:latin typeface="メイリオ"/>
                <a:ea typeface="メイリオ"/>
                <a:cs typeface="+mn-cs"/>
              </a:rPr>
              <a:t>ヤフー作成ページ）</a:t>
            </a:r>
            <a:endParaRPr kumimoji="0" lang="en" altLang="ja-JP" sz="1050" b="0" i="0" u="none" strike="noStrike" kern="0" cap="none" spc="0" normalizeH="0" baseline="0" noProof="0" dirty="0">
              <a:ln>
                <a:noFill/>
              </a:ln>
              <a:solidFill>
                <a:schemeClr val="accent3"/>
              </a:solidFill>
              <a:effectLst/>
              <a:uLnTx/>
              <a:uFillTx/>
              <a:latin typeface="メイリオ"/>
              <a:ea typeface="メイリオ"/>
              <a:cs typeface="+mn-cs"/>
            </a:endParaRPr>
          </a:p>
        </p:txBody>
      </p:sp>
      <p:cxnSp>
        <p:nvCxnSpPr>
          <p:cNvPr id="93" name="カギ線コネクタ 92">
            <a:extLst>
              <a:ext uri="{FF2B5EF4-FFF2-40B4-BE49-F238E27FC236}">
                <a16:creationId xmlns:a16="http://schemas.microsoft.com/office/drawing/2014/main" id="{21621EC1-3A30-9AE6-78B0-C150E30E5F12}"/>
              </a:ext>
            </a:extLst>
          </p:cNvPr>
          <p:cNvCxnSpPr>
            <a:stCxn id="85" idx="3"/>
            <a:endCxn id="90" idx="1"/>
          </p:cNvCxnSpPr>
          <p:nvPr/>
        </p:nvCxnSpPr>
        <p:spPr>
          <a:xfrm flipV="1">
            <a:off x="9013254" y="3616265"/>
            <a:ext cx="531602" cy="794758"/>
          </a:xfrm>
          <a:prstGeom prst="bentConnector3">
            <a:avLst/>
          </a:prstGeom>
          <a:noFill/>
          <a:ln w="31750" cap="flat" cmpd="sng" algn="ctr">
            <a:solidFill>
              <a:srgbClr val="C9002C"/>
            </a:solidFill>
            <a:prstDash val="solid"/>
            <a:tailEnd type="triangle"/>
          </a:ln>
          <a:effectLst/>
        </p:spPr>
      </p:cxnSp>
      <p:cxnSp>
        <p:nvCxnSpPr>
          <p:cNvPr id="94" name="カギ線コネクタ 93">
            <a:extLst>
              <a:ext uri="{FF2B5EF4-FFF2-40B4-BE49-F238E27FC236}">
                <a16:creationId xmlns:a16="http://schemas.microsoft.com/office/drawing/2014/main" id="{4FCD877B-53B6-FC7C-1D71-E65449EDC4FC}"/>
              </a:ext>
            </a:extLst>
          </p:cNvPr>
          <p:cNvCxnSpPr>
            <a:stCxn id="85" idx="3"/>
            <a:endCxn id="92" idx="1"/>
          </p:cNvCxnSpPr>
          <p:nvPr/>
        </p:nvCxnSpPr>
        <p:spPr>
          <a:xfrm>
            <a:off x="9013254" y="4411023"/>
            <a:ext cx="531602" cy="741942"/>
          </a:xfrm>
          <a:prstGeom prst="bentConnector3">
            <a:avLst/>
          </a:prstGeom>
          <a:noFill/>
          <a:ln w="31750" cap="flat" cmpd="sng" algn="ctr">
            <a:solidFill>
              <a:srgbClr val="C9002C"/>
            </a:solidFill>
            <a:prstDash val="solid"/>
            <a:tailEnd type="triangle"/>
          </a:ln>
          <a:effectLst/>
        </p:spPr>
      </p:cxnSp>
      <p:sp>
        <p:nvSpPr>
          <p:cNvPr id="95" name="object 53">
            <a:extLst>
              <a:ext uri="{FF2B5EF4-FFF2-40B4-BE49-F238E27FC236}">
                <a16:creationId xmlns:a16="http://schemas.microsoft.com/office/drawing/2014/main" id="{48EE07C8-BB61-92F3-F02A-E85F39D79E00}"/>
              </a:ext>
            </a:extLst>
          </p:cNvPr>
          <p:cNvSpPr txBox="1"/>
          <p:nvPr/>
        </p:nvSpPr>
        <p:spPr>
          <a:xfrm>
            <a:off x="4727721" y="5828511"/>
            <a:ext cx="1858059" cy="291606"/>
          </a:xfrm>
          <a:prstGeom prst="roundRect">
            <a:avLst>
              <a:gd name="adj" fmla="val 50000"/>
            </a:avLst>
          </a:prstGeom>
          <a:solidFill>
            <a:srgbClr val="FFFFFF"/>
          </a:solidFill>
          <a:ln w="15875">
            <a:solidFill>
              <a:srgbClr val="CCCCCC">
                <a:lumMod val="90000"/>
              </a:srgbClr>
            </a:solidFill>
          </a:ln>
        </p:spPr>
        <p:txBody>
          <a:bodyPr vert="horz" wrap="none" lIns="144000" tIns="0" rIns="144000" bIns="288000" rtlCol="0">
            <a:noAutofit/>
          </a:bodyPr>
          <a:lstStyle/>
          <a:p>
            <a:pPr marL="250310" marR="6277" lvl="0" indent="-235401" algn="ctr" defTabSz="914400" eaLnBrk="1" fontAlgn="auto" latinLnBrk="0" hangingPunct="1">
              <a:lnSpc>
                <a:spcPct val="145800"/>
              </a:lnSpc>
              <a:spcBef>
                <a:spcPts val="124"/>
              </a:spcBef>
              <a:spcAft>
                <a:spcPts val="0"/>
              </a:spcAft>
              <a:buClrTx/>
              <a:buSzTx/>
              <a:buFontTx/>
              <a:buNone/>
              <a:tabLst/>
              <a:defRPr/>
            </a:pPr>
            <a:r>
              <a:rPr kumimoji="0" lang="ja-JP" altLang="en-US" sz="1200" b="0" i="0" u="none" strike="noStrike" kern="0" cap="none" spc="0" normalizeH="0" baseline="0" noProof="0">
                <a:ln>
                  <a:noFill/>
                </a:ln>
                <a:solidFill>
                  <a:schemeClr val="accent3"/>
                </a:solidFill>
                <a:effectLst/>
                <a:uLnTx/>
                <a:uFillTx/>
                <a:latin typeface="Meiryo" panose="020B0604030504040204" pitchFamily="34" charset="-128"/>
                <a:cs typeface="Meiryo" charset="-128"/>
              </a:rPr>
              <a:t>インタラクション例</a:t>
            </a:r>
            <a:endParaRPr kumimoji="0" lang="en-US" altLang="ja-JP" sz="1200" b="0" i="0" u="none" strike="noStrike" kern="0" cap="none" spc="0" normalizeH="0" baseline="0" noProof="0" dirty="0">
              <a:ln>
                <a:noFill/>
              </a:ln>
              <a:solidFill>
                <a:schemeClr val="accent3"/>
              </a:solidFill>
              <a:effectLst/>
              <a:uLnTx/>
              <a:uFillTx/>
              <a:latin typeface="Meiryo" panose="020B0604030504040204" pitchFamily="34" charset="-128"/>
              <a:cs typeface="Meiryo" charset="-128"/>
            </a:endParaRPr>
          </a:p>
        </p:txBody>
      </p:sp>
      <p:sp>
        <p:nvSpPr>
          <p:cNvPr id="96" name="object 53">
            <a:extLst>
              <a:ext uri="{FF2B5EF4-FFF2-40B4-BE49-F238E27FC236}">
                <a16:creationId xmlns:a16="http://schemas.microsoft.com/office/drawing/2014/main" id="{D59B8181-4527-697E-4AF4-4A29677602DB}"/>
              </a:ext>
            </a:extLst>
          </p:cNvPr>
          <p:cNvSpPr txBox="1"/>
          <p:nvPr/>
        </p:nvSpPr>
        <p:spPr>
          <a:xfrm>
            <a:off x="4733139" y="6209906"/>
            <a:ext cx="2773619" cy="194669"/>
          </a:xfrm>
          <a:prstGeom prst="roundRect">
            <a:avLst>
              <a:gd name="adj" fmla="val 0"/>
            </a:avLst>
          </a:prstGeom>
          <a:noFill/>
          <a:ln>
            <a:noFill/>
          </a:ln>
        </p:spPr>
        <p:txBody>
          <a:bodyPr vert="horz" wrap="square" lIns="0" tIns="0" rIns="0" bIns="0" rtlCol="0">
            <a:spAutoFit/>
          </a:bodyPr>
          <a:lstStyle/>
          <a:p>
            <a:pPr marL="250310" marR="6277" indent="-235401">
              <a:lnSpc>
                <a:spcPct val="120000"/>
              </a:lnSpc>
              <a:spcBef>
                <a:spcPts val="124"/>
              </a:spcBef>
            </a:pPr>
            <a:r>
              <a:rPr lang="ja-JP" altLang="en-US" sz="1100">
                <a:solidFill>
                  <a:schemeClr val="accent3"/>
                </a:solidFill>
                <a:latin typeface="メイリオ"/>
                <a:cs typeface="Meiryo" charset="-128"/>
              </a:rPr>
              <a:t>クルマを</a:t>
            </a:r>
            <a:r>
              <a:rPr lang="en-US" altLang="ja-JP" sz="1100" dirty="0">
                <a:solidFill>
                  <a:schemeClr val="accent3"/>
                </a:solidFill>
                <a:latin typeface="メイリオ"/>
                <a:cs typeface="Meiryo" charset="-128"/>
              </a:rPr>
              <a:t>360°</a:t>
            </a:r>
            <a:r>
              <a:rPr lang="ja-JP" altLang="en-US" sz="1100">
                <a:solidFill>
                  <a:schemeClr val="accent3"/>
                </a:solidFill>
                <a:latin typeface="メイリオ"/>
                <a:cs typeface="Meiryo" charset="-128"/>
              </a:rPr>
              <a:t>から回して見ることができる</a:t>
            </a:r>
            <a:endParaRPr lang="en-US" altLang="ja-JP" sz="1100" dirty="0">
              <a:solidFill>
                <a:schemeClr val="accent3"/>
              </a:solidFill>
              <a:latin typeface="メイリオ"/>
              <a:cs typeface="Meiryo" charset="-128"/>
            </a:endParaRPr>
          </a:p>
        </p:txBody>
      </p:sp>
      <p:pic>
        <p:nvPicPr>
          <p:cNvPr id="97" name="図 96">
            <a:extLst>
              <a:ext uri="{FF2B5EF4-FFF2-40B4-BE49-F238E27FC236}">
                <a16:creationId xmlns:a16="http://schemas.microsoft.com/office/drawing/2014/main" id="{4E6D7FDA-9349-6298-57B6-8BF2695C000E}"/>
              </a:ext>
            </a:extLst>
          </p:cNvPr>
          <p:cNvPicPr>
            <a:picLocks noChangeAspect="1"/>
          </p:cNvPicPr>
          <p:nvPr/>
        </p:nvPicPr>
        <p:blipFill>
          <a:blip r:embed="rId5">
            <a:alphaModFix amt="75000"/>
          </a:blip>
          <a:stretch>
            <a:fillRect/>
          </a:stretch>
        </p:blipFill>
        <p:spPr>
          <a:xfrm>
            <a:off x="6671566" y="5816805"/>
            <a:ext cx="562397" cy="315283"/>
          </a:xfrm>
          <a:prstGeom prst="rect">
            <a:avLst/>
          </a:prstGeom>
        </p:spPr>
      </p:pic>
      <p:sp>
        <p:nvSpPr>
          <p:cNvPr id="4" name="テキスト プレースホルダー 3">
            <a:extLst>
              <a:ext uri="{FF2B5EF4-FFF2-40B4-BE49-F238E27FC236}">
                <a16:creationId xmlns:a16="http://schemas.microsoft.com/office/drawing/2014/main" id="{9A00D8EF-666B-17C5-AD5E-3C71F88F2646}"/>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6" name="図プレースホルダー 6" descr="アイコン&#10;&#10;自動的に生成された説明">
            <a:extLst>
              <a:ext uri="{FF2B5EF4-FFF2-40B4-BE49-F238E27FC236}">
                <a16:creationId xmlns:a16="http://schemas.microsoft.com/office/drawing/2014/main" id="{6CD6FDA8-1FE7-A8A8-2233-75C09163EADC}"/>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820276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片側の 2 つの角を丸めた四角形 18">
            <a:extLst>
              <a:ext uri="{FF2B5EF4-FFF2-40B4-BE49-F238E27FC236}">
                <a16:creationId xmlns:a16="http://schemas.microsoft.com/office/drawing/2014/main" id="{7730F879-5020-140C-D2B9-124A62E3868B}"/>
              </a:ext>
            </a:extLst>
          </p:cNvPr>
          <p:cNvSpPr/>
          <p:nvPr/>
        </p:nvSpPr>
        <p:spPr>
          <a:xfrm>
            <a:off x="8376522" y="168073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片側の 2 つの角を丸めた四角形 20">
            <a:extLst>
              <a:ext uri="{FF2B5EF4-FFF2-40B4-BE49-F238E27FC236}">
                <a16:creationId xmlns:a16="http://schemas.microsoft.com/office/drawing/2014/main" id="{777D4185-6658-EDCA-0BF7-35F345A28B2F}"/>
              </a:ext>
            </a:extLst>
          </p:cNvPr>
          <p:cNvSpPr/>
          <p:nvPr/>
        </p:nvSpPr>
        <p:spPr>
          <a:xfrm>
            <a:off x="8379456" y="1680734"/>
            <a:ext cx="3384000" cy="576000"/>
          </a:xfrm>
          <a:prstGeom prst="round2SameRect">
            <a:avLst>
              <a:gd name="adj1" fmla="val 20664"/>
              <a:gd name="adj2" fmla="val 0"/>
            </a:avLst>
          </a:prstGeom>
          <a:solidFill>
            <a:srgbClr val="C9002C"/>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ランディングページ</a:t>
            </a:r>
          </a:p>
        </p:txBody>
      </p:sp>
      <p:sp>
        <p:nvSpPr>
          <p:cNvPr id="6" name="片側の 2 つの角を丸めた四角形 5">
            <a:extLst>
              <a:ext uri="{FF2B5EF4-FFF2-40B4-BE49-F238E27FC236}">
                <a16:creationId xmlns:a16="http://schemas.microsoft.com/office/drawing/2014/main" id="{C227114B-8FCE-129A-9C83-F9FF16DE7052}"/>
              </a:ext>
            </a:extLst>
          </p:cNvPr>
          <p:cNvSpPr/>
          <p:nvPr/>
        </p:nvSpPr>
        <p:spPr>
          <a:xfrm>
            <a:off x="4427949" y="168073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片側の 2 つの角を丸めた四角形 8">
            <a:extLst>
              <a:ext uri="{FF2B5EF4-FFF2-40B4-BE49-F238E27FC236}">
                <a16:creationId xmlns:a16="http://schemas.microsoft.com/office/drawing/2014/main" id="{0EF2020F-851C-0E5B-5B25-78A9126C572A}"/>
              </a:ext>
            </a:extLst>
          </p:cNvPr>
          <p:cNvSpPr/>
          <p:nvPr/>
        </p:nvSpPr>
        <p:spPr>
          <a:xfrm>
            <a:off x="4430883" y="1680734"/>
            <a:ext cx="3384000" cy="576000"/>
          </a:xfrm>
          <a:prstGeom prst="round2SameRect">
            <a:avLst>
              <a:gd name="adj1" fmla="val 20664"/>
              <a:gd name="adj2" fmla="val 0"/>
            </a:avLst>
          </a:prstGeom>
          <a:solidFill>
            <a:srgbClr val="DC5976"/>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インタラクションページ</a:t>
            </a:r>
          </a:p>
        </p:txBody>
      </p:sp>
      <p:sp>
        <p:nvSpPr>
          <p:cNvPr id="52" name="片側の 2 つの角を丸めた四角形 51">
            <a:extLst>
              <a:ext uri="{FF2B5EF4-FFF2-40B4-BE49-F238E27FC236}">
                <a16:creationId xmlns:a16="http://schemas.microsoft.com/office/drawing/2014/main" id="{3C4F5447-5C7A-44D8-1208-EEB1F51687DA}"/>
              </a:ext>
            </a:extLst>
          </p:cNvPr>
          <p:cNvSpPr/>
          <p:nvPr/>
        </p:nvSpPr>
        <p:spPr>
          <a:xfrm>
            <a:off x="479376" y="169870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9">
            <a:extLst>
              <a:ext uri="{FF2B5EF4-FFF2-40B4-BE49-F238E27FC236}">
                <a16:creationId xmlns:a16="http://schemas.microsoft.com/office/drawing/2014/main" id="{ECA6B3D7-CBF8-E3D6-0DE0-3B1BCB8A8232}"/>
              </a:ext>
            </a:extLst>
          </p:cNvPr>
          <p:cNvSpPr txBox="1">
            <a:spLocks noGrp="1"/>
          </p:cNvSpPr>
          <p:nvPr>
            <p:ph type="body" sz="quarter" idx="10"/>
          </p:nvPr>
        </p:nvSpPr>
        <p:spPr>
          <a:prstGeom prst="rect">
            <a:avLst/>
          </a:prstGeom>
        </p:spPr>
        <p:txBody>
          <a:bodyPr vert="horz" lIns="91440" tIns="45720" rIns="91440" bIns="45720" rtlCol="0" anchor="ctr">
            <a:normAutofit fontScale="70000" lnSpcReduction="2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lang="en" altLang="ja-JP" sz="2400"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sz="240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トップページインタラクション企画</a:t>
            </a:r>
            <a:r>
              <a:rPr lang="en-US" altLang="ja-JP" sz="2400"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5" name="グループ化 14">
            <a:extLst>
              <a:ext uri="{FF2B5EF4-FFF2-40B4-BE49-F238E27FC236}">
                <a16:creationId xmlns:a16="http://schemas.microsoft.com/office/drawing/2014/main" id="{E83C8EAC-B636-F31D-372A-A2532264C573}"/>
              </a:ext>
            </a:extLst>
          </p:cNvPr>
          <p:cNvGrpSpPr/>
          <p:nvPr/>
        </p:nvGrpSpPr>
        <p:grpSpPr>
          <a:xfrm>
            <a:off x="1007249" y="2488624"/>
            <a:ext cx="2353996" cy="3922554"/>
            <a:chOff x="518489" y="932306"/>
            <a:chExt cx="2493657" cy="4155277"/>
          </a:xfrm>
        </p:grpSpPr>
        <p:pic>
          <p:nvPicPr>
            <p:cNvPr id="16" name="図 15">
              <a:extLst>
                <a:ext uri="{FF2B5EF4-FFF2-40B4-BE49-F238E27FC236}">
                  <a16:creationId xmlns:a16="http://schemas.microsoft.com/office/drawing/2014/main" id="{D05329FB-8B57-BDAF-31B3-E62EC73C290F}"/>
                </a:ext>
              </a:extLst>
            </p:cNvPr>
            <p:cNvPicPr>
              <a:picLocks noChangeAspect="1"/>
            </p:cNvPicPr>
            <p:nvPr/>
          </p:nvPicPr>
          <p:blipFill rotWithShape="1">
            <a:blip r:embed="rId3">
              <a:extLst>
                <a:ext uri="{28A0092B-C50C-407E-A947-70E740481C1C}">
                  <a14:useLocalDpi xmlns:a14="http://schemas.microsoft.com/office/drawing/2010/main" val="0"/>
                </a:ext>
              </a:extLst>
            </a:blip>
            <a:srcRect t="-1341" b="19090"/>
            <a:stretch/>
          </p:blipFill>
          <p:spPr>
            <a:xfrm>
              <a:off x="518489" y="932306"/>
              <a:ext cx="2493657" cy="4155277"/>
            </a:xfrm>
            <a:prstGeom prst="rect">
              <a:avLst/>
            </a:prstGeom>
          </p:spPr>
        </p:pic>
        <p:pic>
          <p:nvPicPr>
            <p:cNvPr id="17" name="図 16" descr="グラフィカル ユーザー インターフェイス, テキスト, アプリケーション&#10;&#10;自動的に生成された説明">
              <a:extLst>
                <a:ext uri="{FF2B5EF4-FFF2-40B4-BE49-F238E27FC236}">
                  <a16:creationId xmlns:a16="http://schemas.microsoft.com/office/drawing/2014/main" id="{F7A10AE4-946F-487E-2E59-12152B88452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 b="17847"/>
            <a:stretch/>
          </p:blipFill>
          <p:spPr>
            <a:xfrm>
              <a:off x="696331" y="1681663"/>
              <a:ext cx="2119301" cy="3386883"/>
            </a:xfrm>
            <a:prstGeom prst="rect">
              <a:avLst/>
            </a:prstGeom>
            <a:ln>
              <a:noFill/>
            </a:ln>
          </p:spPr>
        </p:pic>
        <p:sp>
          <p:nvSpPr>
            <p:cNvPr id="18" name="正方形/長方形 17">
              <a:extLst>
                <a:ext uri="{FF2B5EF4-FFF2-40B4-BE49-F238E27FC236}">
                  <a16:creationId xmlns:a16="http://schemas.microsoft.com/office/drawing/2014/main" id="{4EF6E7B2-6125-5252-4D60-CF9BCD1E7DC6}"/>
                </a:ext>
              </a:extLst>
            </p:cNvPr>
            <p:cNvSpPr/>
            <p:nvPr/>
          </p:nvSpPr>
          <p:spPr>
            <a:xfrm>
              <a:off x="636390" y="2194934"/>
              <a:ext cx="2258069" cy="1249715"/>
            </a:xfrm>
            <a:prstGeom prst="rect">
              <a:avLst/>
            </a:prstGeom>
            <a:solidFill>
              <a:srgbClr val="C9002C">
                <a:alpha val="10000"/>
              </a:srgbClr>
            </a:solidFill>
            <a:ln w="44450" cap="sq">
              <a:solidFill>
                <a:srgbClr val="C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0" name="図 19">
              <a:extLst>
                <a:ext uri="{FF2B5EF4-FFF2-40B4-BE49-F238E27FC236}">
                  <a16:creationId xmlns:a16="http://schemas.microsoft.com/office/drawing/2014/main" id="{C7D56B61-E3C6-5069-3162-ED9E1EF724EA}"/>
                </a:ext>
              </a:extLst>
            </p:cNvPr>
            <p:cNvPicPr>
              <a:picLocks noChangeAspect="1"/>
            </p:cNvPicPr>
            <p:nvPr/>
          </p:nvPicPr>
          <p:blipFill>
            <a:blip r:embed="rId5"/>
            <a:stretch>
              <a:fillRect/>
            </a:stretch>
          </p:blipFill>
          <p:spPr>
            <a:xfrm>
              <a:off x="2143433" y="3121949"/>
              <a:ext cx="584565" cy="734361"/>
            </a:xfrm>
            <a:prstGeom prst="rect">
              <a:avLst/>
            </a:prstGeom>
          </p:spPr>
        </p:pic>
      </p:grpSp>
      <p:grpSp>
        <p:nvGrpSpPr>
          <p:cNvPr id="86" name="グループ化 85">
            <a:extLst>
              <a:ext uri="{FF2B5EF4-FFF2-40B4-BE49-F238E27FC236}">
                <a16:creationId xmlns:a16="http://schemas.microsoft.com/office/drawing/2014/main" id="{144D9EDD-3A31-265C-6B50-6621E0CAB386}"/>
              </a:ext>
            </a:extLst>
          </p:cNvPr>
          <p:cNvGrpSpPr/>
          <p:nvPr/>
        </p:nvGrpSpPr>
        <p:grpSpPr>
          <a:xfrm>
            <a:off x="7851522" y="2342070"/>
            <a:ext cx="476726" cy="3537406"/>
            <a:chOff x="7779567" y="2779817"/>
            <a:chExt cx="476726" cy="3537406"/>
          </a:xfrm>
        </p:grpSpPr>
        <p:sp>
          <p:nvSpPr>
            <p:cNvPr id="83" name="角丸四角形 82">
              <a:extLst>
                <a:ext uri="{FF2B5EF4-FFF2-40B4-BE49-F238E27FC236}">
                  <a16:creationId xmlns:a16="http://schemas.microsoft.com/office/drawing/2014/main" id="{5E727466-E2AF-EFCC-4B54-9150068107FE}"/>
                </a:ext>
              </a:extLst>
            </p:cNvPr>
            <p:cNvSpPr/>
            <p:nvPr/>
          </p:nvSpPr>
          <p:spPr>
            <a:xfrm>
              <a:off x="7779567" y="2779817"/>
              <a:ext cx="476726" cy="3537406"/>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r>
                <a:rPr lang="ja-JP" altLang="en-US" sz="1600" spc="300">
                  <a:solidFill>
                    <a:srgbClr val="C9002C"/>
                  </a:solidFill>
                </a:rPr>
                <a:t>タップ　時間経過で　　へ遷移</a:t>
              </a:r>
            </a:p>
          </p:txBody>
        </p:sp>
        <p:sp>
          <p:nvSpPr>
            <p:cNvPr id="84" name="正方形/長方形 83">
              <a:extLst>
                <a:ext uri="{FF2B5EF4-FFF2-40B4-BE49-F238E27FC236}">
                  <a16:creationId xmlns:a16="http://schemas.microsoft.com/office/drawing/2014/main" id="{65D52505-F133-53D0-CDB2-2FD6C7F85418}"/>
                </a:ext>
              </a:extLst>
            </p:cNvPr>
            <p:cNvSpPr/>
            <p:nvPr/>
          </p:nvSpPr>
          <p:spPr>
            <a:xfrm>
              <a:off x="7939007" y="3593324"/>
              <a:ext cx="155492"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200" dirty="0">
                  <a:solidFill>
                    <a:srgbClr val="C9002C"/>
                  </a:solidFill>
                </a:rPr>
                <a:t>or</a:t>
              </a:r>
              <a:endParaRPr kumimoji="1" lang="ja-JP" altLang="en-US" sz="1200" dirty="0">
                <a:solidFill>
                  <a:srgbClr val="C9002C"/>
                </a:solidFill>
              </a:endParaRPr>
            </a:p>
          </p:txBody>
        </p:sp>
        <p:sp>
          <p:nvSpPr>
            <p:cNvPr id="85" name="正方形/長方形 84">
              <a:extLst>
                <a:ext uri="{FF2B5EF4-FFF2-40B4-BE49-F238E27FC236}">
                  <a16:creationId xmlns:a16="http://schemas.microsoft.com/office/drawing/2014/main" id="{4060BDA7-3A13-6C8B-DC4B-EC7538F10B9D}"/>
                </a:ext>
              </a:extLst>
            </p:cNvPr>
            <p:cNvSpPr/>
            <p:nvPr/>
          </p:nvSpPr>
          <p:spPr>
            <a:xfrm>
              <a:off x="7954869" y="5026766"/>
              <a:ext cx="160300" cy="4924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600" spc="300" dirty="0">
                  <a:solidFill>
                    <a:srgbClr val="C9002C"/>
                  </a:solidFill>
                </a:rPr>
                <a:t>L</a:t>
              </a:r>
            </a:p>
            <a:p>
              <a:pPr algn="ctr"/>
              <a:r>
                <a:rPr kumimoji="1" lang="en-US" altLang="ja-JP" sz="1600" spc="300" dirty="0">
                  <a:solidFill>
                    <a:srgbClr val="C9002C"/>
                  </a:solidFill>
                </a:rPr>
                <a:t>P</a:t>
              </a:r>
              <a:endParaRPr kumimoji="1" lang="ja-JP" altLang="en-US" sz="1600" spc="300" dirty="0">
                <a:solidFill>
                  <a:srgbClr val="C9002C"/>
                </a:solidFill>
              </a:endParaRPr>
            </a:p>
          </p:txBody>
        </p:sp>
      </p:grpSp>
      <p:grpSp>
        <p:nvGrpSpPr>
          <p:cNvPr id="4" name="グループ化 3">
            <a:extLst>
              <a:ext uri="{FF2B5EF4-FFF2-40B4-BE49-F238E27FC236}">
                <a16:creationId xmlns:a16="http://schemas.microsoft.com/office/drawing/2014/main" id="{22E0893F-7CA5-94C9-DDAE-074A154DFA22}"/>
              </a:ext>
            </a:extLst>
          </p:cNvPr>
          <p:cNvGrpSpPr/>
          <p:nvPr/>
        </p:nvGrpSpPr>
        <p:grpSpPr>
          <a:xfrm>
            <a:off x="4931174" y="2506758"/>
            <a:ext cx="2353996" cy="3904420"/>
            <a:chOff x="2893059" y="1793118"/>
            <a:chExt cx="1977770" cy="3280397"/>
          </a:xfrm>
        </p:grpSpPr>
        <p:pic>
          <p:nvPicPr>
            <p:cNvPr id="8" name="図 7">
              <a:extLst>
                <a:ext uri="{FF2B5EF4-FFF2-40B4-BE49-F238E27FC236}">
                  <a16:creationId xmlns:a16="http://schemas.microsoft.com/office/drawing/2014/main" id="{636B0DF9-5CD8-09A1-BEF8-94A42BFD4405}"/>
                </a:ext>
              </a:extLst>
            </p:cNvPr>
            <p:cNvPicPr>
              <a:picLocks/>
            </p:cNvPicPr>
            <p:nvPr/>
          </p:nvPicPr>
          <p:blipFill rotWithShape="1">
            <a:blip r:embed="rId3">
              <a:extLst>
                <a:ext uri="{28A0092B-C50C-407E-A947-70E740481C1C}">
                  <a14:useLocalDpi xmlns:a14="http://schemas.microsoft.com/office/drawing/2010/main" val="0"/>
                </a:ext>
              </a:extLst>
            </a:blip>
            <a:srcRect t="-1194" b="19701"/>
            <a:stretch/>
          </p:blipFill>
          <p:spPr>
            <a:xfrm>
              <a:off x="2893059" y="1793118"/>
              <a:ext cx="1977770" cy="3265299"/>
            </a:xfrm>
            <a:prstGeom prst="rect">
              <a:avLst/>
            </a:prstGeom>
          </p:spPr>
        </p:pic>
        <p:pic>
          <p:nvPicPr>
            <p:cNvPr id="12" name="図 11">
              <a:extLst>
                <a:ext uri="{FF2B5EF4-FFF2-40B4-BE49-F238E27FC236}">
                  <a16:creationId xmlns:a16="http://schemas.microsoft.com/office/drawing/2014/main" id="{4E572E89-2895-0912-F337-E7655150EE7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72" b="4729"/>
            <a:stretch/>
          </p:blipFill>
          <p:spPr>
            <a:xfrm>
              <a:off x="3006000" y="2315949"/>
              <a:ext cx="1730551" cy="2757566"/>
            </a:xfrm>
            <a:prstGeom prst="rect">
              <a:avLst/>
            </a:prstGeom>
          </p:spPr>
        </p:pic>
      </p:grpSp>
      <p:sp>
        <p:nvSpPr>
          <p:cNvPr id="74" name="正方形/長方形 73">
            <a:extLst>
              <a:ext uri="{FF2B5EF4-FFF2-40B4-BE49-F238E27FC236}">
                <a16:creationId xmlns:a16="http://schemas.microsoft.com/office/drawing/2014/main" id="{48FB7CF7-8FCC-2BE2-0136-7421DE6F048F}"/>
              </a:ext>
            </a:extLst>
          </p:cNvPr>
          <p:cNvSpPr/>
          <p:nvPr/>
        </p:nvSpPr>
        <p:spPr>
          <a:xfrm>
            <a:off x="4938620" y="3042937"/>
            <a:ext cx="2304000" cy="3350271"/>
          </a:xfrm>
          <a:prstGeom prst="rect">
            <a:avLst/>
          </a:prstGeom>
          <a:noFill/>
          <a:ln w="44450" cap="sq">
            <a:solidFill>
              <a:srgbClr val="C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67" name="グループ化 66">
            <a:extLst>
              <a:ext uri="{FF2B5EF4-FFF2-40B4-BE49-F238E27FC236}">
                <a16:creationId xmlns:a16="http://schemas.microsoft.com/office/drawing/2014/main" id="{52BA940A-4E6E-FB58-692F-34A641396EE7}"/>
              </a:ext>
            </a:extLst>
          </p:cNvPr>
          <p:cNvGrpSpPr>
            <a:grpSpLocks noChangeAspect="1"/>
          </p:cNvGrpSpPr>
          <p:nvPr/>
        </p:nvGrpSpPr>
        <p:grpSpPr>
          <a:xfrm>
            <a:off x="3938398" y="1882049"/>
            <a:ext cx="324000" cy="178785"/>
            <a:chOff x="5270129" y="3256673"/>
            <a:chExt cx="396700" cy="218901"/>
          </a:xfrm>
        </p:grpSpPr>
        <p:sp>
          <p:nvSpPr>
            <p:cNvPr id="68" name="直角三角形 67">
              <a:extLst>
                <a:ext uri="{FF2B5EF4-FFF2-40B4-BE49-F238E27FC236}">
                  <a16:creationId xmlns:a16="http://schemas.microsoft.com/office/drawing/2014/main" id="{5F48A4B5-B8C0-C74B-F499-ED9333CBD98D}"/>
                </a:ext>
              </a:extLst>
            </p:cNvPr>
            <p:cNvSpPr/>
            <p:nvPr/>
          </p:nvSpPr>
          <p:spPr>
            <a:xfrm rot="13500000">
              <a:off x="5447928"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9" name="直角三角形 68">
              <a:extLst>
                <a:ext uri="{FF2B5EF4-FFF2-40B4-BE49-F238E27FC236}">
                  <a16:creationId xmlns:a16="http://schemas.microsoft.com/office/drawing/2014/main" id="{5B1D9257-6E3B-2506-54B3-26F808A646F1}"/>
                </a:ext>
              </a:extLst>
            </p:cNvPr>
            <p:cNvSpPr/>
            <p:nvPr/>
          </p:nvSpPr>
          <p:spPr>
            <a:xfrm rot="13500000">
              <a:off x="5270129" y="3256673"/>
              <a:ext cx="218901" cy="218901"/>
            </a:xfrm>
            <a:prstGeom prst="rtTriangle">
              <a:avLst/>
            </a:prstGeom>
            <a:solidFill>
              <a:srgbClr val="C9002C">
                <a:alpha val="4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6" name="正方形/長方形 25">
            <a:extLst>
              <a:ext uri="{FF2B5EF4-FFF2-40B4-BE49-F238E27FC236}">
                <a16:creationId xmlns:a16="http://schemas.microsoft.com/office/drawing/2014/main" id="{C38F85EE-B23E-A624-2598-46F06E1338C3}"/>
              </a:ext>
            </a:extLst>
          </p:cNvPr>
          <p:cNvSpPr/>
          <p:nvPr/>
        </p:nvSpPr>
        <p:spPr>
          <a:xfrm>
            <a:off x="4425015" y="2256734"/>
            <a:ext cx="3378233" cy="786203"/>
          </a:xfrm>
          <a:prstGeom prst="rect">
            <a:avLst/>
          </a:prstGeom>
          <a:solidFill>
            <a:schemeClr val="bg1">
              <a:alpha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70" name="グループ化 69">
            <a:extLst>
              <a:ext uri="{FF2B5EF4-FFF2-40B4-BE49-F238E27FC236}">
                <a16:creationId xmlns:a16="http://schemas.microsoft.com/office/drawing/2014/main" id="{F030EA3F-9694-99D9-DE4E-5FB3E0BC3EB9}"/>
              </a:ext>
            </a:extLst>
          </p:cNvPr>
          <p:cNvGrpSpPr>
            <a:grpSpLocks noChangeAspect="1"/>
          </p:cNvGrpSpPr>
          <p:nvPr/>
        </p:nvGrpSpPr>
        <p:grpSpPr>
          <a:xfrm>
            <a:off x="7896874" y="1882049"/>
            <a:ext cx="324000" cy="178785"/>
            <a:chOff x="5270129" y="3256673"/>
            <a:chExt cx="396700" cy="218901"/>
          </a:xfrm>
        </p:grpSpPr>
        <p:sp>
          <p:nvSpPr>
            <p:cNvPr id="71" name="直角三角形 70">
              <a:extLst>
                <a:ext uri="{FF2B5EF4-FFF2-40B4-BE49-F238E27FC236}">
                  <a16:creationId xmlns:a16="http://schemas.microsoft.com/office/drawing/2014/main" id="{EA370812-977E-6373-BFB7-B3F4C738EE65}"/>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2" name="直角三角形 71">
              <a:extLst>
                <a:ext uri="{FF2B5EF4-FFF2-40B4-BE49-F238E27FC236}">
                  <a16:creationId xmlns:a16="http://schemas.microsoft.com/office/drawing/2014/main" id="{01F4F1C5-5118-1B60-2018-79ED48F6B5EB}"/>
                </a:ext>
              </a:extLst>
            </p:cNvPr>
            <p:cNvSpPr/>
            <p:nvPr/>
          </p:nvSpPr>
          <p:spPr>
            <a:xfrm rot="13500000">
              <a:off x="5270129"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89" name="object 51">
            <a:extLst>
              <a:ext uri="{FF2B5EF4-FFF2-40B4-BE49-F238E27FC236}">
                <a16:creationId xmlns:a16="http://schemas.microsoft.com/office/drawing/2014/main" id="{98C27CB1-8802-F609-4C0C-561A6955AEE7}"/>
              </a:ext>
            </a:extLst>
          </p:cNvPr>
          <p:cNvSpPr>
            <a:spLocks/>
          </p:cNvSpPr>
          <p:nvPr/>
        </p:nvSpPr>
        <p:spPr>
          <a:xfrm>
            <a:off x="5451048" y="3589457"/>
            <a:ext cx="1290875" cy="2242044"/>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8575">
            <a:solidFill>
              <a:srgbClr val="C00000"/>
            </a:solidFill>
          </a:ln>
        </p:spPr>
        <p:txBody>
          <a:bodyPr wrap="square" lIns="0" tIns="0" rIns="0" bIns="0" rtlCol="0" anchor="ctr"/>
          <a:lstStyle/>
          <a:p>
            <a:pPr marL="250310" marR="6277" indent="-235401" algn="ctr">
              <a:lnSpc>
                <a:spcPct val="145800"/>
              </a:lnSpc>
              <a:spcBef>
                <a:spcPts val="124"/>
              </a:spcBef>
            </a:pPr>
            <a:endParaRPr lang="ja-JP" altLang="en-US" sz="1200" dirty="0">
              <a:solidFill>
                <a:prstClr val="black"/>
              </a:solidFill>
              <a:cs typeface="Meiryo" charset="-128"/>
            </a:endParaRPr>
          </a:p>
        </p:txBody>
      </p:sp>
      <p:sp>
        <p:nvSpPr>
          <p:cNvPr id="82" name="角丸四角形 81">
            <a:extLst>
              <a:ext uri="{FF2B5EF4-FFF2-40B4-BE49-F238E27FC236}">
                <a16:creationId xmlns:a16="http://schemas.microsoft.com/office/drawing/2014/main" id="{490FD70E-F6BB-B79F-44FE-78935C14CD4D}"/>
              </a:ext>
            </a:extLst>
          </p:cNvPr>
          <p:cNvSpPr/>
          <p:nvPr/>
        </p:nvSpPr>
        <p:spPr>
          <a:xfrm>
            <a:off x="3976510" y="2342070"/>
            <a:ext cx="391298" cy="2776003"/>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r>
              <a:rPr kumimoji="1" lang="ja-JP" altLang="en-US" sz="1600" spc="300">
                <a:solidFill>
                  <a:srgbClr val="C9002C"/>
                </a:solidFill>
              </a:rPr>
              <a:t>ページが開く</a:t>
            </a:r>
            <a:endParaRPr kumimoji="1" lang="en-US" altLang="ja-JP" sz="1600" spc="300" dirty="0">
              <a:solidFill>
                <a:srgbClr val="C9002C"/>
              </a:solidFill>
            </a:endParaRPr>
          </a:p>
        </p:txBody>
      </p:sp>
      <p:sp>
        <p:nvSpPr>
          <p:cNvPr id="91" name="フリーフォーム 90">
            <a:extLst>
              <a:ext uri="{FF2B5EF4-FFF2-40B4-BE49-F238E27FC236}">
                <a16:creationId xmlns:a16="http://schemas.microsoft.com/office/drawing/2014/main" id="{8B1DC691-FD6B-E642-8248-FA7916E661D7}"/>
              </a:ext>
            </a:extLst>
          </p:cNvPr>
          <p:cNvSpPr/>
          <p:nvPr/>
        </p:nvSpPr>
        <p:spPr>
          <a:xfrm>
            <a:off x="4365753" y="5434918"/>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485"/>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algn="ctr"/>
            <a:r>
              <a:rPr kumimoji="1" lang="ja-JP" altLang="en-US" sz="1200" b="1">
                <a:solidFill>
                  <a:schemeClr val="bg1"/>
                </a:solidFill>
              </a:rPr>
              <a:t>ユーザーが</a:t>
            </a:r>
            <a:endParaRPr kumimoji="1" lang="en-US" altLang="ja-JP" sz="1200" b="1" dirty="0">
              <a:solidFill>
                <a:schemeClr val="bg1"/>
              </a:solidFill>
            </a:endParaRPr>
          </a:p>
          <a:p>
            <a:pPr algn="ctr"/>
            <a:r>
              <a:rPr lang="ja-JP" altLang="en-US" sz="1200" b="1">
                <a:solidFill>
                  <a:schemeClr val="bg1"/>
                </a:solidFill>
              </a:rPr>
              <a:t>自由に操作</a:t>
            </a:r>
            <a:endParaRPr kumimoji="1" lang="ja-JP" altLang="en-US" sz="1200" b="1" dirty="0">
              <a:solidFill>
                <a:schemeClr val="bg1"/>
              </a:solidFill>
            </a:endParaRPr>
          </a:p>
        </p:txBody>
      </p:sp>
      <p:sp>
        <p:nvSpPr>
          <p:cNvPr id="92" name="フリーフォーム 91">
            <a:extLst>
              <a:ext uri="{FF2B5EF4-FFF2-40B4-BE49-F238E27FC236}">
                <a16:creationId xmlns:a16="http://schemas.microsoft.com/office/drawing/2014/main" id="{91CAC4FE-8974-EE44-456E-BCFCEE446E6F}"/>
              </a:ext>
            </a:extLst>
          </p:cNvPr>
          <p:cNvSpPr/>
          <p:nvPr/>
        </p:nvSpPr>
        <p:spPr>
          <a:xfrm>
            <a:off x="1293223" y="4960946"/>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algn="ctr"/>
            <a:r>
              <a:rPr kumimoji="1" lang="ja-JP" altLang="en-US" sz="1200" b="1">
                <a:solidFill>
                  <a:schemeClr val="bg1"/>
                </a:solidFill>
              </a:rPr>
              <a:t>バナーを</a:t>
            </a:r>
            <a:endParaRPr kumimoji="1" lang="en-US" altLang="ja-JP" sz="1200" b="1" dirty="0">
              <a:solidFill>
                <a:schemeClr val="bg1"/>
              </a:solidFill>
            </a:endParaRPr>
          </a:p>
          <a:p>
            <a:pPr algn="ctr"/>
            <a:r>
              <a:rPr kumimoji="1" lang="ja-JP" altLang="en-US" sz="1200" b="1">
                <a:solidFill>
                  <a:schemeClr val="bg1"/>
                </a:solidFill>
              </a:rPr>
              <a:t>タップ</a:t>
            </a:r>
            <a:endParaRPr kumimoji="1" lang="ja-JP" altLang="en-US" sz="1200" b="1" dirty="0">
              <a:solidFill>
                <a:schemeClr val="bg1"/>
              </a:solidFill>
            </a:endParaRPr>
          </a:p>
        </p:txBody>
      </p:sp>
      <p:grpSp>
        <p:nvGrpSpPr>
          <p:cNvPr id="115" name="グループ化 114">
            <a:extLst>
              <a:ext uri="{FF2B5EF4-FFF2-40B4-BE49-F238E27FC236}">
                <a16:creationId xmlns:a16="http://schemas.microsoft.com/office/drawing/2014/main" id="{8ED8C878-0A4C-0A92-71E0-846467D27B5B}"/>
              </a:ext>
            </a:extLst>
          </p:cNvPr>
          <p:cNvGrpSpPr/>
          <p:nvPr/>
        </p:nvGrpSpPr>
        <p:grpSpPr>
          <a:xfrm>
            <a:off x="8667262" y="3218267"/>
            <a:ext cx="2805455" cy="2857433"/>
            <a:chOff x="8594948" y="3267563"/>
            <a:chExt cx="2805455" cy="2857433"/>
          </a:xfrm>
        </p:grpSpPr>
        <p:grpSp>
          <p:nvGrpSpPr>
            <p:cNvPr id="114" name="グループ化 113">
              <a:extLst>
                <a:ext uri="{FF2B5EF4-FFF2-40B4-BE49-F238E27FC236}">
                  <a16:creationId xmlns:a16="http://schemas.microsoft.com/office/drawing/2014/main" id="{F1C636F3-28CC-E422-A67F-CA738BA7F961}"/>
                </a:ext>
              </a:extLst>
            </p:cNvPr>
            <p:cNvGrpSpPr/>
            <p:nvPr/>
          </p:nvGrpSpPr>
          <p:grpSpPr>
            <a:xfrm>
              <a:off x="8594948" y="3267563"/>
              <a:ext cx="1356412" cy="2857433"/>
              <a:chOff x="8594948" y="3267563"/>
              <a:chExt cx="1356412" cy="2857433"/>
            </a:xfrm>
          </p:grpSpPr>
          <p:pic>
            <p:nvPicPr>
              <p:cNvPr id="22" name="図 21">
                <a:extLst>
                  <a:ext uri="{FF2B5EF4-FFF2-40B4-BE49-F238E27FC236}">
                    <a16:creationId xmlns:a16="http://schemas.microsoft.com/office/drawing/2014/main" id="{F2C6E447-9E8E-7C18-3F8D-834811FCEC1C}"/>
                  </a:ext>
                </a:extLst>
              </p:cNvPr>
              <p:cNvPicPr>
                <a:picLocks/>
              </p:cNvPicPr>
              <p:nvPr/>
            </p:nvPicPr>
            <p:blipFill rotWithShape="1">
              <a:blip r:embed="rId7" cstate="print">
                <a:extLst>
                  <a:ext uri="{28A0092B-C50C-407E-A947-70E740481C1C}">
                    <a14:useLocalDpi xmlns:a14="http://schemas.microsoft.com/office/drawing/2010/main" val="0"/>
                  </a:ext>
                </a:extLst>
              </a:blip>
              <a:srcRect t="-1194" b="-2787"/>
              <a:stretch/>
            </p:blipFill>
            <p:spPr>
              <a:xfrm>
                <a:off x="8594948" y="3267563"/>
                <a:ext cx="1356412" cy="2857433"/>
              </a:xfrm>
              <a:prstGeom prst="rect">
                <a:avLst/>
              </a:prstGeom>
            </p:spPr>
          </p:pic>
          <p:sp>
            <p:nvSpPr>
              <p:cNvPr id="93" name="正方形/長方形 92">
                <a:extLst>
                  <a:ext uri="{FF2B5EF4-FFF2-40B4-BE49-F238E27FC236}">
                    <a16:creationId xmlns:a16="http://schemas.microsoft.com/office/drawing/2014/main" id="{C102C345-86C7-83AB-2714-AB8DCBD482EA}"/>
                  </a:ext>
                </a:extLst>
              </p:cNvPr>
              <p:cNvSpPr/>
              <p:nvPr/>
            </p:nvSpPr>
            <p:spPr>
              <a:xfrm>
                <a:off x="8666049" y="3614668"/>
                <a:ext cx="1197993" cy="2090570"/>
              </a:xfrm>
              <a:prstGeom prst="rect">
                <a:avLst/>
              </a:prstGeom>
              <a:solidFill>
                <a:srgbClr val="FCEDED"/>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rPr>
                  <a:t>クライアント</a:t>
                </a:r>
                <a:endParaRPr lang="en-US" altLang="ja-JP" sz="1200" dirty="0">
                  <a:solidFill>
                    <a:schemeClr val="tx1"/>
                  </a:solidFill>
                </a:endParaRPr>
              </a:p>
              <a:p>
                <a:pPr algn="ctr"/>
                <a:r>
                  <a:rPr lang="ja-JP" altLang="en-US" sz="1200">
                    <a:solidFill>
                      <a:schemeClr val="tx1"/>
                    </a:solidFill>
                  </a:rPr>
                  <a:t>様</a:t>
                </a:r>
                <a:r>
                  <a:rPr lang="en" altLang="ja-JP" sz="1200" dirty="0">
                    <a:solidFill>
                      <a:schemeClr val="tx1"/>
                    </a:solidFill>
                  </a:rPr>
                  <a:t>LP</a:t>
                </a:r>
              </a:p>
            </p:txBody>
          </p:sp>
        </p:grpSp>
        <p:grpSp>
          <p:nvGrpSpPr>
            <p:cNvPr id="113" name="グループ化 112">
              <a:extLst>
                <a:ext uri="{FF2B5EF4-FFF2-40B4-BE49-F238E27FC236}">
                  <a16:creationId xmlns:a16="http://schemas.microsoft.com/office/drawing/2014/main" id="{E275CEA5-C3E4-2D29-15BB-760627CB1106}"/>
                </a:ext>
              </a:extLst>
            </p:cNvPr>
            <p:cNvGrpSpPr/>
            <p:nvPr/>
          </p:nvGrpSpPr>
          <p:grpSpPr>
            <a:xfrm>
              <a:off x="10043991" y="3267563"/>
              <a:ext cx="1356412" cy="2857433"/>
              <a:chOff x="10043991" y="3267563"/>
              <a:chExt cx="1356412" cy="2857433"/>
            </a:xfrm>
          </p:grpSpPr>
          <p:pic>
            <p:nvPicPr>
              <p:cNvPr id="96" name="図 95">
                <a:extLst>
                  <a:ext uri="{FF2B5EF4-FFF2-40B4-BE49-F238E27FC236}">
                    <a16:creationId xmlns:a16="http://schemas.microsoft.com/office/drawing/2014/main" id="{1A1597B0-67BA-B96D-B3DD-B115267F2697}"/>
                  </a:ext>
                </a:extLst>
              </p:cNvPr>
              <p:cNvPicPr>
                <a:picLocks/>
              </p:cNvPicPr>
              <p:nvPr/>
            </p:nvPicPr>
            <p:blipFill rotWithShape="1">
              <a:blip r:embed="rId7" cstate="print">
                <a:extLst>
                  <a:ext uri="{28A0092B-C50C-407E-A947-70E740481C1C}">
                    <a14:useLocalDpi xmlns:a14="http://schemas.microsoft.com/office/drawing/2010/main" val="0"/>
                  </a:ext>
                </a:extLst>
              </a:blip>
              <a:srcRect t="-1194" b="-2787"/>
              <a:stretch/>
            </p:blipFill>
            <p:spPr>
              <a:xfrm>
                <a:off x="10043991" y="3267563"/>
                <a:ext cx="1356412" cy="2857433"/>
              </a:xfrm>
              <a:prstGeom prst="rect">
                <a:avLst/>
              </a:prstGeom>
            </p:spPr>
          </p:pic>
          <p:sp>
            <p:nvSpPr>
              <p:cNvPr id="97" name="正方形/長方形 96">
                <a:extLst>
                  <a:ext uri="{FF2B5EF4-FFF2-40B4-BE49-F238E27FC236}">
                    <a16:creationId xmlns:a16="http://schemas.microsoft.com/office/drawing/2014/main" id="{89296FF4-ED9F-354B-CB2D-CD04A0DBE0C3}"/>
                  </a:ext>
                </a:extLst>
              </p:cNvPr>
              <p:cNvSpPr/>
              <p:nvPr/>
            </p:nvSpPr>
            <p:spPr>
              <a:xfrm>
                <a:off x="10115092" y="3614668"/>
                <a:ext cx="1197993" cy="2090570"/>
              </a:xfrm>
              <a:prstGeom prst="rect">
                <a:avLst/>
              </a:prstGeom>
              <a:solidFill>
                <a:srgbClr val="FCEDED"/>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 altLang="ja-JP" sz="1200" dirty="0">
                    <a:solidFill>
                      <a:schemeClr val="tx1"/>
                    </a:solidFill>
                  </a:rPr>
                  <a:t>Yahoo! JAPAN</a:t>
                </a:r>
              </a:p>
              <a:p>
                <a:pPr algn="ctr"/>
                <a:r>
                  <a:rPr lang="en" altLang="ja-JP" sz="1200" dirty="0">
                    <a:solidFill>
                      <a:schemeClr val="tx1"/>
                    </a:solidFill>
                  </a:rPr>
                  <a:t>PR</a:t>
                </a:r>
                <a:r>
                  <a:rPr lang="ja-JP" altLang="en-US" sz="1200">
                    <a:solidFill>
                      <a:schemeClr val="tx1"/>
                    </a:solidFill>
                  </a:rPr>
                  <a:t>企画 </a:t>
                </a:r>
                <a:r>
                  <a:rPr lang="en" altLang="ja-JP" sz="1200" dirty="0">
                    <a:solidFill>
                      <a:schemeClr val="tx1"/>
                    </a:solidFill>
                  </a:rPr>
                  <a:t>LP</a:t>
                </a:r>
                <a:endParaRPr lang="en" altLang="ja-JP" sz="900" dirty="0">
                  <a:solidFill>
                    <a:schemeClr val="tx1"/>
                  </a:solidFill>
                </a:endParaRPr>
              </a:p>
              <a:p>
                <a:pPr algn="ctr"/>
                <a:r>
                  <a:rPr lang="ja-JP" altLang="en" sz="900">
                    <a:solidFill>
                      <a:schemeClr val="tx1"/>
                    </a:solidFill>
                  </a:rPr>
                  <a:t>（</a:t>
                </a:r>
                <a:r>
                  <a:rPr lang="ja-JP" altLang="en-US" sz="900">
                    <a:solidFill>
                      <a:schemeClr val="tx1"/>
                    </a:solidFill>
                  </a:rPr>
                  <a:t>ヤフー作成ページ）</a:t>
                </a:r>
                <a:endParaRPr lang="en" altLang="ja-JP" sz="900" dirty="0">
                  <a:solidFill>
                    <a:schemeClr val="tx1"/>
                  </a:solidFill>
                </a:endParaRPr>
              </a:p>
            </p:txBody>
          </p:sp>
        </p:grpSp>
      </p:grpSp>
      <p:cxnSp>
        <p:nvCxnSpPr>
          <p:cNvPr id="117" name="カギ線コネクタ 116">
            <a:extLst>
              <a:ext uri="{FF2B5EF4-FFF2-40B4-BE49-F238E27FC236}">
                <a16:creationId xmlns:a16="http://schemas.microsoft.com/office/drawing/2014/main" id="{363E2534-C230-CB44-A221-1E71FB57D8E0}"/>
              </a:ext>
            </a:extLst>
          </p:cNvPr>
          <p:cNvCxnSpPr>
            <a:cxnSpLocks/>
            <a:stCxn id="122" idx="2"/>
            <a:endCxn id="22" idx="0"/>
          </p:cNvCxnSpPr>
          <p:nvPr/>
        </p:nvCxnSpPr>
        <p:spPr>
          <a:xfrm rot="5400000">
            <a:off x="9511131" y="2659409"/>
            <a:ext cx="393196" cy="724521"/>
          </a:xfrm>
          <a:prstGeom prst="bentConnector3">
            <a:avLst>
              <a:gd name="adj1" fmla="val 50000"/>
            </a:avLst>
          </a:prstGeom>
          <a:ln w="31750">
            <a:solidFill>
              <a:srgbClr val="C9002C"/>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21" name="カギ線コネクタ 120">
            <a:extLst>
              <a:ext uri="{FF2B5EF4-FFF2-40B4-BE49-F238E27FC236}">
                <a16:creationId xmlns:a16="http://schemas.microsoft.com/office/drawing/2014/main" id="{D6208D71-5608-1E91-3F4F-C4B4865E9628}"/>
              </a:ext>
            </a:extLst>
          </p:cNvPr>
          <p:cNvCxnSpPr>
            <a:cxnSpLocks/>
            <a:stCxn id="122" idx="2"/>
            <a:endCxn id="96" idx="0"/>
          </p:cNvCxnSpPr>
          <p:nvPr/>
        </p:nvCxnSpPr>
        <p:spPr>
          <a:xfrm rot="16200000" flipH="1">
            <a:off x="10235652" y="2659408"/>
            <a:ext cx="393196" cy="724522"/>
          </a:xfrm>
          <a:prstGeom prst="bentConnector3">
            <a:avLst>
              <a:gd name="adj1" fmla="val 50000"/>
            </a:avLst>
          </a:prstGeom>
          <a:ln w="31750">
            <a:solidFill>
              <a:srgbClr val="C9002C"/>
            </a:solidFill>
            <a:tailEnd type="triangle" w="med" len="med"/>
          </a:ln>
        </p:spPr>
        <p:style>
          <a:lnRef idx="1">
            <a:schemeClr val="accent1"/>
          </a:lnRef>
          <a:fillRef idx="0">
            <a:schemeClr val="accent1"/>
          </a:fillRef>
          <a:effectRef idx="0">
            <a:schemeClr val="accent1"/>
          </a:effectRef>
          <a:fontRef idx="minor">
            <a:schemeClr val="tx1"/>
          </a:fontRef>
        </p:style>
      </p:cxnSp>
      <p:sp>
        <p:nvSpPr>
          <p:cNvPr id="122" name="角丸四角形 121">
            <a:extLst>
              <a:ext uri="{FF2B5EF4-FFF2-40B4-BE49-F238E27FC236}">
                <a16:creationId xmlns:a16="http://schemas.microsoft.com/office/drawing/2014/main" id="{C2A1870F-7723-7DB6-29DF-199C5C6EB53E}"/>
              </a:ext>
            </a:extLst>
          </p:cNvPr>
          <p:cNvSpPr/>
          <p:nvPr/>
        </p:nvSpPr>
        <p:spPr>
          <a:xfrm>
            <a:off x="9259667" y="2472935"/>
            <a:ext cx="1620644" cy="352136"/>
          </a:xfrm>
          <a:prstGeom prst="roundRect">
            <a:avLst>
              <a:gd name="adj" fmla="val 50000"/>
            </a:avLst>
          </a:prstGeom>
          <a:solidFill>
            <a:schemeClr val="bg1"/>
          </a:solidFill>
          <a:ln w="22225">
            <a:solidFill>
              <a:srgbClr val="C9002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36000" numCol="1" spcCol="0" rtlCol="0" fromWordArt="0" anchor="ctr" anchorCtr="0" forceAA="0" compatLnSpc="1">
            <a:prstTxWarp prst="textNoShape">
              <a:avLst/>
            </a:prstTxWarp>
            <a:noAutofit/>
          </a:bodyPr>
          <a:lstStyle/>
          <a:p>
            <a:pPr lvl="0" algn="ctr"/>
            <a:r>
              <a:rPr lang="ja-JP" altLang="en-US" sz="1200" b="1">
                <a:solidFill>
                  <a:srgbClr val="C9002C"/>
                </a:solidFill>
                <a:latin typeface="Meiryo" panose="020B0604030504040204" pitchFamily="34" charset="-128"/>
                <a:ea typeface="Meiryo" panose="020B0604030504040204" pitchFamily="34" charset="-128"/>
              </a:rPr>
              <a:t>遷移先は選択可能</a:t>
            </a:r>
          </a:p>
        </p:txBody>
      </p:sp>
      <p:sp>
        <p:nvSpPr>
          <p:cNvPr id="131" name="片側の 2 つの角を丸めた四角形 130">
            <a:extLst>
              <a:ext uri="{FF2B5EF4-FFF2-40B4-BE49-F238E27FC236}">
                <a16:creationId xmlns:a16="http://schemas.microsoft.com/office/drawing/2014/main" id="{94D575F0-B4CA-C799-890D-3AC2BF41535F}"/>
              </a:ext>
            </a:extLst>
          </p:cNvPr>
          <p:cNvSpPr/>
          <p:nvPr/>
        </p:nvSpPr>
        <p:spPr>
          <a:xfrm>
            <a:off x="482310" y="1698704"/>
            <a:ext cx="3384000" cy="576000"/>
          </a:xfrm>
          <a:prstGeom prst="round2SameRect">
            <a:avLst>
              <a:gd name="adj1" fmla="val 20664"/>
              <a:gd name="adj2" fmla="val 0"/>
            </a:avLst>
          </a:prstGeom>
          <a:solidFill>
            <a:srgbClr val="E791A4"/>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 altLang="ja-JP" sz="1400" b="1" dirty="0">
                <a:solidFill>
                  <a:srgbClr val="FFFFFF"/>
                </a:solidFill>
                <a:latin typeface="Meiryo" panose="020B0604030504040204" pitchFamily="34" charset="-128"/>
                <a:ea typeface="Meiryo" panose="020B0604030504040204" pitchFamily="34" charset="-128"/>
              </a:rPr>
              <a:t>Yahoo! JAPAN</a:t>
            </a:r>
          </a:p>
          <a:p>
            <a:pPr lvl="0" algn="ctr"/>
            <a:r>
              <a:rPr lang="ja-JP" altLang="en-US" sz="1400" b="1" spc="300">
                <a:solidFill>
                  <a:srgbClr val="FFFFFF"/>
                </a:solidFill>
                <a:latin typeface="Meiryo" panose="020B0604030504040204" pitchFamily="34" charset="-128"/>
                <a:ea typeface="Meiryo" panose="020B0604030504040204" pitchFamily="34" charset="-128"/>
              </a:rPr>
              <a:t>トップページ</a:t>
            </a:r>
          </a:p>
        </p:txBody>
      </p:sp>
      <p:sp>
        <p:nvSpPr>
          <p:cNvPr id="14" name="正方形/長方形 13">
            <a:extLst>
              <a:ext uri="{FF2B5EF4-FFF2-40B4-BE49-F238E27FC236}">
                <a16:creationId xmlns:a16="http://schemas.microsoft.com/office/drawing/2014/main" id="{578FD4F2-7A3A-B06C-E914-5CDF29E52292}"/>
              </a:ext>
            </a:extLst>
          </p:cNvPr>
          <p:cNvSpPr/>
          <p:nvPr/>
        </p:nvSpPr>
        <p:spPr>
          <a:xfrm>
            <a:off x="509728" y="906164"/>
            <a:ext cx="11250794" cy="57862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lnSpc>
                <a:spcPct val="120000"/>
              </a:lnSpc>
            </a:pP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誘導バナーから遷移後、インタラクションページにつながります。</a:t>
            </a:r>
          </a:p>
          <a:p>
            <a:pPr algn="ctr">
              <a:lnSpc>
                <a:spcPct val="120000"/>
              </a:lnSpc>
            </a:pPr>
            <a:r>
              <a:rPr lang="en" altLang="ja-JP" sz="1600" dirty="0">
                <a:solidFill>
                  <a:schemeClr val="tx1">
                    <a:lumMod val="75000"/>
                    <a:lumOff val="25000"/>
                  </a:schemeClr>
                </a:solidFill>
                <a:latin typeface="Meiryo" panose="020B0604030504040204" pitchFamily="34" charset="-128"/>
                <a:ea typeface="Meiryo" panose="020B0604030504040204" pitchFamily="34" charset="-128"/>
                <a:cs typeface="+mn-lt"/>
              </a:rPr>
              <a:t>Yahoo! JAPAN</a:t>
            </a: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広報用のダミーページをベースに、インタラクションを制作いたします。</a:t>
            </a:r>
          </a:p>
        </p:txBody>
      </p:sp>
      <p:sp>
        <p:nvSpPr>
          <p:cNvPr id="23" name="object 53">
            <a:extLst>
              <a:ext uri="{FF2B5EF4-FFF2-40B4-BE49-F238E27FC236}">
                <a16:creationId xmlns:a16="http://schemas.microsoft.com/office/drawing/2014/main" id="{699E1BDD-30D6-A92E-FA2B-0B40E0721F83}"/>
              </a:ext>
            </a:extLst>
          </p:cNvPr>
          <p:cNvSpPr txBox="1"/>
          <p:nvPr/>
        </p:nvSpPr>
        <p:spPr>
          <a:xfrm>
            <a:off x="4798078" y="2411209"/>
            <a:ext cx="1858059" cy="291606"/>
          </a:xfrm>
          <a:prstGeom prst="roundRect">
            <a:avLst>
              <a:gd name="adj" fmla="val 50000"/>
            </a:avLst>
          </a:prstGeom>
          <a:solidFill>
            <a:schemeClr val="bg1"/>
          </a:solidFill>
          <a:ln w="15875">
            <a:solidFill>
              <a:schemeClr val="bg2">
                <a:lumMod val="90000"/>
              </a:schemeClr>
            </a:solidFill>
          </a:ln>
        </p:spPr>
        <p:txBody>
          <a:bodyPr vert="horz" wrap="none" lIns="144000" tIns="0" rIns="144000" bIns="288000" rtlCol="0">
            <a:noAutofit/>
          </a:bodyPr>
          <a:lstStyle/>
          <a:p>
            <a:pPr marL="250310" marR="6277" indent="-235401" algn="ctr">
              <a:lnSpc>
                <a:spcPct val="145800"/>
              </a:lnSpc>
              <a:spcBef>
                <a:spcPts val="124"/>
              </a:spcBef>
            </a:pPr>
            <a:r>
              <a:rPr lang="ja-JP" altLang="en-US" sz="1200">
                <a:latin typeface="Meiryo" panose="020B0604030504040204" pitchFamily="34" charset="-128"/>
                <a:ea typeface="Meiryo" panose="020B0604030504040204" pitchFamily="34" charset="-128"/>
                <a:cs typeface="Meiryo" charset="-128"/>
              </a:rPr>
              <a:t>インタラクション例</a:t>
            </a:r>
            <a:endParaRPr lang="en-US" altLang="ja-JP" sz="1200" dirty="0">
              <a:latin typeface="Meiryo" panose="020B0604030504040204" pitchFamily="34" charset="-128"/>
              <a:ea typeface="Meiryo" panose="020B0604030504040204" pitchFamily="34" charset="-128"/>
              <a:cs typeface="Meiryo" charset="-128"/>
            </a:endParaRPr>
          </a:p>
        </p:txBody>
      </p:sp>
      <p:sp>
        <p:nvSpPr>
          <p:cNvPr id="24" name="object 53">
            <a:extLst>
              <a:ext uri="{FF2B5EF4-FFF2-40B4-BE49-F238E27FC236}">
                <a16:creationId xmlns:a16="http://schemas.microsoft.com/office/drawing/2014/main" id="{E1D423E9-2DB7-51ED-EF48-23749308652C}"/>
              </a:ext>
            </a:extLst>
          </p:cNvPr>
          <p:cNvSpPr txBox="1"/>
          <p:nvPr/>
        </p:nvSpPr>
        <p:spPr>
          <a:xfrm>
            <a:off x="4803496" y="2754735"/>
            <a:ext cx="2773619" cy="194669"/>
          </a:xfrm>
          <a:prstGeom prst="roundRect">
            <a:avLst>
              <a:gd name="adj" fmla="val 0"/>
            </a:avLst>
          </a:prstGeom>
          <a:noFill/>
          <a:ln>
            <a:noFill/>
          </a:ln>
        </p:spPr>
        <p:txBody>
          <a:bodyPr vert="horz" wrap="square" lIns="0" tIns="0" rIns="0" bIns="0" rtlCol="0">
            <a:spAutoFit/>
          </a:bodyPr>
          <a:lstStyle/>
          <a:p>
            <a:pPr marL="250310" marR="6277" indent="-235401">
              <a:lnSpc>
                <a:spcPct val="120000"/>
              </a:lnSpc>
              <a:spcBef>
                <a:spcPts val="124"/>
              </a:spcBef>
            </a:pPr>
            <a:r>
              <a:rPr lang="ja-JP" altLang="en-US" sz="1100">
                <a:cs typeface="Meiryo" charset="-128"/>
              </a:rPr>
              <a:t>人物を</a:t>
            </a:r>
            <a:r>
              <a:rPr lang="en-US" altLang="ja-JP" sz="1100" dirty="0">
                <a:cs typeface="Meiryo" charset="-128"/>
              </a:rPr>
              <a:t>360°</a:t>
            </a:r>
            <a:r>
              <a:rPr lang="ja-JP" altLang="en-US" sz="1100">
                <a:cs typeface="Meiryo" charset="-128"/>
              </a:rPr>
              <a:t>から回して見ることができる</a:t>
            </a:r>
            <a:endParaRPr lang="en-US" altLang="ja-JP" sz="1100" dirty="0">
              <a:cs typeface="Meiryo" charset="-128"/>
            </a:endParaRPr>
          </a:p>
        </p:txBody>
      </p:sp>
      <p:pic>
        <p:nvPicPr>
          <p:cNvPr id="25" name="図 24">
            <a:extLst>
              <a:ext uri="{FF2B5EF4-FFF2-40B4-BE49-F238E27FC236}">
                <a16:creationId xmlns:a16="http://schemas.microsoft.com/office/drawing/2014/main" id="{AC49FDE4-B4E0-2A25-C0AC-EAEFAFC8BFD9}"/>
              </a:ext>
            </a:extLst>
          </p:cNvPr>
          <p:cNvPicPr>
            <a:picLocks noChangeAspect="1"/>
          </p:cNvPicPr>
          <p:nvPr/>
        </p:nvPicPr>
        <p:blipFill>
          <a:blip r:embed="rId8">
            <a:alphaModFix amt="75000"/>
          </a:blip>
          <a:stretch>
            <a:fillRect/>
          </a:stretch>
        </p:blipFill>
        <p:spPr>
          <a:xfrm>
            <a:off x="6741923" y="2399503"/>
            <a:ext cx="562397" cy="315283"/>
          </a:xfrm>
          <a:prstGeom prst="rect">
            <a:avLst/>
          </a:prstGeom>
        </p:spPr>
      </p:pic>
      <p:sp>
        <p:nvSpPr>
          <p:cNvPr id="2" name="テキスト プレースホルダー 3">
            <a:extLst>
              <a:ext uri="{FF2B5EF4-FFF2-40B4-BE49-F238E27FC236}">
                <a16:creationId xmlns:a16="http://schemas.microsoft.com/office/drawing/2014/main" id="{B09B49C7-2628-80C7-4909-2D487321F57B}"/>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10" name="図プレースホルダー 6" descr="アイコン&#10;&#10;自動的に生成された説明">
            <a:extLst>
              <a:ext uri="{FF2B5EF4-FFF2-40B4-BE49-F238E27FC236}">
                <a16:creationId xmlns:a16="http://schemas.microsoft.com/office/drawing/2014/main" id="{0259859D-6EFE-C504-A291-98C9F9A0D6DC}"/>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3495125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角丸四角形 14">
            <a:extLst>
              <a:ext uri="{FF2B5EF4-FFF2-40B4-BE49-F238E27FC236}">
                <a16:creationId xmlns:a16="http://schemas.microsoft.com/office/drawing/2014/main" id="{1CB79201-79F7-9DC3-7F7E-7C692535EFD1}"/>
              </a:ext>
            </a:extLst>
          </p:cNvPr>
          <p:cNvSpPr/>
          <p:nvPr/>
        </p:nvSpPr>
        <p:spPr>
          <a:xfrm>
            <a:off x="983432"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b="1">
                <a:solidFill>
                  <a:schemeClr val="tx1">
                    <a:lumMod val="75000"/>
                    <a:lumOff val="25000"/>
                  </a:schemeClr>
                </a:solidFill>
                <a:latin typeface="メイリオ"/>
                <a:ea typeface="メイリオ"/>
              </a:rPr>
              <a:t>タップインタラクション</a:t>
            </a:r>
            <a:endParaRPr lang="en-US" altLang="ja-JP" b="1" dirty="0">
              <a:solidFill>
                <a:schemeClr val="tx1">
                  <a:lumMod val="75000"/>
                  <a:lumOff val="25000"/>
                </a:schemeClr>
              </a:solidFill>
              <a:latin typeface="メイリオ"/>
              <a:ea typeface="メイリオ"/>
            </a:endParaRPr>
          </a:p>
        </p:txBody>
      </p:sp>
      <p:sp>
        <p:nvSpPr>
          <p:cNvPr id="23" name="角丸四角形 22">
            <a:extLst>
              <a:ext uri="{FF2B5EF4-FFF2-40B4-BE49-F238E27FC236}">
                <a16:creationId xmlns:a16="http://schemas.microsoft.com/office/drawing/2014/main" id="{3CBFE327-88C7-0B91-4A3B-AF755DCCAFE3}"/>
              </a:ext>
            </a:extLst>
          </p:cNvPr>
          <p:cNvSpPr/>
          <p:nvPr/>
        </p:nvSpPr>
        <p:spPr>
          <a:xfrm>
            <a:off x="6270540"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タップインタラクション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シェイクインタラクション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フェイス</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AR</a:t>
            </a:r>
            <a:r>
              <a:rPr lang="ja-JP" altLang="en-US" sz="1600" b="1">
                <a:solidFill>
                  <a:schemeClr val="tx1">
                    <a:lumMod val="75000"/>
                    <a:lumOff val="25000"/>
                  </a:schemeClr>
                </a:solidFill>
                <a:latin typeface="メイリオ"/>
                <a:ea typeface="メイリオ"/>
              </a:rPr>
              <a:t>インタラクション</a:t>
            </a:r>
            <a:endParaRPr kumimoji="1" lang="ja-JP" altLang="en-US" sz="14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endParaRPr>
          </a:p>
        </p:txBody>
      </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0"/>
          </p:nvPr>
        </p:nvSpPr>
        <p:spPr/>
        <p:txBody>
          <a:bodyPr>
            <a:normAutofit fontScale="85000" lnSpcReduction="20000"/>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角丸四角形 16">
            <a:extLst>
              <a:ext uri="{FF2B5EF4-FFF2-40B4-BE49-F238E27FC236}">
                <a16:creationId xmlns:a16="http://schemas.microsoft.com/office/drawing/2014/main" id="{E84A7D68-6D6E-CD5C-71EA-261D9D011B94}"/>
              </a:ext>
            </a:extLst>
          </p:cNvPr>
          <p:cNvSpPr/>
          <p:nvPr/>
        </p:nvSpPr>
        <p:spPr>
          <a:xfrm>
            <a:off x="3332848" y="3033602"/>
            <a:ext cx="609141"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pPr>
            <a:r>
              <a:rPr lang="en-US" altLang="ja-JP" sz="2000" b="1" dirty="0">
                <a:solidFill>
                  <a:srgbClr val="C9002C"/>
                </a:solidFill>
              </a:rPr>
              <a:t>PC</a:t>
            </a:r>
            <a:r>
              <a:rPr lang="ja-JP" altLang="en-US" sz="2000" b="1">
                <a:solidFill>
                  <a:srgbClr val="C9002C"/>
                </a:solidFill>
              </a:rPr>
              <a:t>版</a:t>
            </a:r>
            <a:endParaRPr lang="en-US" altLang="ja-JP" sz="2000" b="1" dirty="0">
              <a:solidFill>
                <a:srgbClr val="C9002C"/>
              </a:solidFill>
            </a:endParaRPr>
          </a:p>
        </p:txBody>
      </p:sp>
      <p:cxnSp>
        <p:nvCxnSpPr>
          <p:cNvPr id="21" name="直線コネクタ 20">
            <a:extLst>
              <a:ext uri="{FF2B5EF4-FFF2-40B4-BE49-F238E27FC236}">
                <a16:creationId xmlns:a16="http://schemas.microsoft.com/office/drawing/2014/main" id="{DEC6666C-BA99-096F-DC90-A75AEB9897EE}"/>
              </a:ext>
            </a:extLst>
          </p:cNvPr>
          <p:cNvCxnSpPr>
            <a:cxnSpLocks/>
          </p:cNvCxnSpPr>
          <p:nvPr/>
        </p:nvCxnSpPr>
        <p:spPr>
          <a:xfrm>
            <a:off x="1258040"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24" name="角丸四角形 23">
            <a:extLst>
              <a:ext uri="{FF2B5EF4-FFF2-40B4-BE49-F238E27FC236}">
                <a16:creationId xmlns:a16="http://schemas.microsoft.com/office/drawing/2014/main" id="{C57FF97A-24B4-F5CC-C136-06AE9FED4264}"/>
              </a:ext>
            </a:extLst>
          </p:cNvPr>
          <p:cNvSpPr/>
          <p:nvPr/>
        </p:nvSpPr>
        <p:spPr>
          <a:xfrm>
            <a:off x="8078362" y="3022523"/>
            <a:ext cx="2051844"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lvl="0">
              <a:lnSpc>
                <a:spcPct val="120000"/>
              </a:lnSpc>
            </a:pPr>
            <a:r>
              <a:rPr lang="ja-JP" altLang="en-US" sz="2000" b="1">
                <a:solidFill>
                  <a:srgbClr val="C9002C"/>
                </a:solidFill>
              </a:rPr>
              <a:t>スマートフォン版</a:t>
            </a:r>
            <a:endParaRPr lang="en-US" altLang="ja-JP" sz="1600" dirty="0">
              <a:solidFill>
                <a:srgbClr val="C9002C"/>
              </a:solidFill>
            </a:endParaRPr>
          </a:p>
        </p:txBody>
      </p:sp>
      <p:cxnSp>
        <p:nvCxnSpPr>
          <p:cNvPr id="26" name="直線コネクタ 25">
            <a:extLst>
              <a:ext uri="{FF2B5EF4-FFF2-40B4-BE49-F238E27FC236}">
                <a16:creationId xmlns:a16="http://schemas.microsoft.com/office/drawing/2014/main" id="{F5D2E492-F129-F399-75FC-E806633F4DC8}"/>
              </a:ext>
            </a:extLst>
          </p:cNvPr>
          <p:cNvCxnSpPr>
            <a:cxnSpLocks/>
          </p:cNvCxnSpPr>
          <p:nvPr/>
        </p:nvCxnSpPr>
        <p:spPr>
          <a:xfrm>
            <a:off x="6545148"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CA6218C2-0831-A692-471B-3D2C9BAA34AC}"/>
              </a:ext>
            </a:extLst>
          </p:cNvPr>
          <p:cNvSpPr/>
          <p:nvPr/>
        </p:nvSpPr>
        <p:spPr>
          <a:xfrm>
            <a:off x="1671242" y="1297872"/>
            <a:ext cx="8778060" cy="743280"/>
          </a:xfrm>
          <a:prstGeom prst="rect">
            <a:avLst/>
          </a:prstGeom>
        </p:spPr>
        <p:txBody>
          <a:bodyPr wrap="square">
            <a:spAutoFit/>
          </a:bodyPr>
          <a:lstStyle/>
          <a:p>
            <a:pPr algn="ctr">
              <a:lnSpc>
                <a:spcPct val="120000"/>
              </a:lnSpc>
            </a:pPr>
            <a:r>
              <a:rPr lang="ja-JP" altLang="en-US">
                <a:latin typeface="+mn-ea"/>
              </a:rPr>
              <a:t>インタラクションは現状４種類あり、</a:t>
            </a:r>
            <a:endParaRPr lang="en-US" altLang="ja-JP" dirty="0">
              <a:latin typeface="+mn-ea"/>
            </a:endParaRPr>
          </a:p>
          <a:p>
            <a:pPr algn="ctr">
              <a:lnSpc>
                <a:spcPct val="120000"/>
              </a:lnSpc>
            </a:pPr>
            <a:r>
              <a:rPr lang="en-US" altLang="ja-JP" dirty="0">
                <a:latin typeface="+mn-ea"/>
              </a:rPr>
              <a:t>PC</a:t>
            </a:r>
            <a:r>
              <a:rPr lang="ja-JP" altLang="en-US">
                <a:latin typeface="+mn-ea"/>
              </a:rPr>
              <a:t>版、スマートフォン版で実施できるインタラクションは異なります。</a:t>
            </a:r>
            <a:endParaRPr lang="en-US" altLang="ja-JP" sz="1600" dirty="0">
              <a:latin typeface="+mn-ea"/>
            </a:endParaRPr>
          </a:p>
        </p:txBody>
      </p:sp>
      <p:grpSp>
        <p:nvGrpSpPr>
          <p:cNvPr id="32" name="グループ化 31">
            <a:extLst>
              <a:ext uri="{FF2B5EF4-FFF2-40B4-BE49-F238E27FC236}">
                <a16:creationId xmlns:a16="http://schemas.microsoft.com/office/drawing/2014/main" id="{03DA04FB-1357-12DF-BC08-84BF7E771E57}"/>
              </a:ext>
            </a:extLst>
          </p:cNvPr>
          <p:cNvGrpSpPr/>
          <p:nvPr/>
        </p:nvGrpSpPr>
        <p:grpSpPr>
          <a:xfrm>
            <a:off x="2440146" y="2839494"/>
            <a:ext cx="720000" cy="720000"/>
            <a:chOff x="7279035" y="155932"/>
            <a:chExt cx="720000" cy="720000"/>
          </a:xfrm>
        </p:grpSpPr>
        <p:sp>
          <p:nvSpPr>
            <p:cNvPr id="33" name="円/楕円 32">
              <a:extLst>
                <a:ext uri="{FF2B5EF4-FFF2-40B4-BE49-F238E27FC236}">
                  <a16:creationId xmlns:a16="http://schemas.microsoft.com/office/drawing/2014/main" id="{18DC6A96-3ED6-26AF-E0CF-706C9A38B08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7" name="グラフィックス 36" descr="ノート PC 単色塗りつぶし">
              <a:extLst>
                <a:ext uri="{FF2B5EF4-FFF2-40B4-BE49-F238E27FC236}">
                  <a16:creationId xmlns:a16="http://schemas.microsoft.com/office/drawing/2014/main" id="{6BFE9607-5288-5B2F-89EE-2043DE1ED13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41035" y="317932"/>
              <a:ext cx="396000" cy="396000"/>
            </a:xfrm>
            <a:prstGeom prst="rect">
              <a:avLst/>
            </a:prstGeom>
          </p:spPr>
        </p:pic>
      </p:grpSp>
      <p:grpSp>
        <p:nvGrpSpPr>
          <p:cNvPr id="38" name="グループ化 37">
            <a:extLst>
              <a:ext uri="{FF2B5EF4-FFF2-40B4-BE49-F238E27FC236}">
                <a16:creationId xmlns:a16="http://schemas.microsoft.com/office/drawing/2014/main" id="{BF1C000E-BB25-E636-5ACF-7F6169D95273}"/>
              </a:ext>
            </a:extLst>
          </p:cNvPr>
          <p:cNvGrpSpPr/>
          <p:nvPr/>
        </p:nvGrpSpPr>
        <p:grpSpPr>
          <a:xfrm>
            <a:off x="7185660" y="2850573"/>
            <a:ext cx="720000" cy="720000"/>
            <a:chOff x="6177344" y="2869729"/>
            <a:chExt cx="720000" cy="720000"/>
          </a:xfrm>
        </p:grpSpPr>
        <p:sp>
          <p:nvSpPr>
            <p:cNvPr id="47" name="円/楕円 46">
              <a:extLst>
                <a:ext uri="{FF2B5EF4-FFF2-40B4-BE49-F238E27FC236}">
                  <a16:creationId xmlns:a16="http://schemas.microsoft.com/office/drawing/2014/main" id="{8934BFBC-1BB8-237E-AFF9-F6DB1A800835}"/>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8" name="グラフィックス 47" descr="スマート フォン 単色塗りつぶし">
              <a:extLst>
                <a:ext uri="{FF2B5EF4-FFF2-40B4-BE49-F238E27FC236}">
                  <a16:creationId xmlns:a16="http://schemas.microsoft.com/office/drawing/2014/main" id="{14C7FB5F-164B-8B72-AC0A-E90E5BBDBF7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7344" y="3049729"/>
              <a:ext cx="360000" cy="360000"/>
            </a:xfrm>
            <a:prstGeom prst="rect">
              <a:avLst/>
            </a:prstGeom>
          </p:spPr>
        </p:pic>
      </p:grpSp>
      <p:sp>
        <p:nvSpPr>
          <p:cNvPr id="4" name="テキスト プレースホルダー 3">
            <a:extLst>
              <a:ext uri="{FF2B5EF4-FFF2-40B4-BE49-F238E27FC236}">
                <a16:creationId xmlns:a16="http://schemas.microsoft.com/office/drawing/2014/main" id="{EA2EBFD2-F964-93F6-ED26-F2EEEE3C52D6}"/>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6" name="図プレースホルダー 6" descr="アイコン&#10;&#10;自動的に生成された説明">
            <a:extLst>
              <a:ext uri="{FF2B5EF4-FFF2-40B4-BE49-F238E27FC236}">
                <a16:creationId xmlns:a16="http://schemas.microsoft.com/office/drawing/2014/main" id="{113B19AE-BA6D-5B53-02DD-0BA36B986A5D}"/>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016469989"/>
      </p:ext>
    </p:extLst>
  </p:cSld>
  <p:clrMapOvr>
    <a:masterClrMapping/>
  </p:clrMapOvr>
</p:sld>
</file>

<file path=ppt/theme/theme1.xml><?xml version="1.0" encoding="utf-8"?>
<a:theme xmlns:a="http://schemas.openxmlformats.org/drawingml/2006/main" name="表紙">
  <a:themeElements>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19872</TotalTime>
  <Words>6090</Words>
  <Application>Microsoft Office PowerPoint</Application>
  <PresentationFormat>ワイド画面</PresentationFormat>
  <Paragraphs>668</Paragraphs>
  <Slides>36</Slides>
  <Notes>8</Notes>
  <HiddenSlides>0</HiddenSlides>
  <MMClips>0</MMClips>
  <ScaleCrop>false</ScaleCrop>
  <HeadingPairs>
    <vt:vector size="6" baseType="variant">
      <vt:variant>
        <vt:lpstr>使用されているフォント</vt:lpstr>
      </vt:variant>
      <vt:variant>
        <vt:i4>10</vt:i4>
      </vt:variant>
      <vt:variant>
        <vt:lpstr>テーマ</vt:lpstr>
      </vt:variant>
      <vt:variant>
        <vt:i4>3</vt:i4>
      </vt:variant>
      <vt:variant>
        <vt:lpstr>スライド タイトル</vt:lpstr>
      </vt:variant>
      <vt:variant>
        <vt:i4>36</vt:i4>
      </vt:variant>
    </vt:vector>
  </HeadingPairs>
  <TitlesOfParts>
    <vt:vector size="49" baseType="lpstr">
      <vt:lpstr>メイリオ</vt:lpstr>
      <vt:lpstr>メイリオ</vt:lpstr>
      <vt:lpstr>Yu Gothic</vt:lpstr>
      <vt:lpstr>Yu Gothic</vt:lpstr>
      <vt:lpstr>游ゴシック Light</vt:lpstr>
      <vt:lpstr>Yu Gothic Medium</vt:lpstr>
      <vt:lpstr>Arial</vt:lpstr>
      <vt:lpstr>Calibri</vt:lpstr>
      <vt:lpstr>Segoe UI</vt:lpstr>
      <vt:lpstr>Wingdings</vt:lpstr>
      <vt:lpstr>表紙</vt:lpstr>
      <vt:lpstr>デザインの設定</vt:lpstr>
      <vt:lpstr>1_表紙</vt:lpstr>
      <vt:lpstr>ディスプレイ広告 【予約型 】 クリエイティブ企画</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ヤフー</cp:lastModifiedBy>
  <cp:revision>511</cp:revision>
  <dcterms:created xsi:type="dcterms:W3CDTF">2020-02-26T07:28:11Z</dcterms:created>
  <dcterms:modified xsi:type="dcterms:W3CDTF">2023-10-20T09:20:02Z</dcterms:modified>
  <cp:category/>
</cp:coreProperties>
</file>