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5" r:id="rId2"/>
  </p:sldMasterIdLst>
  <p:notesMasterIdLst>
    <p:notesMasterId r:id="rId38"/>
  </p:notesMasterIdLst>
  <p:sldIdLst>
    <p:sldId id="612" r:id="rId3"/>
    <p:sldId id="544" r:id="rId4"/>
    <p:sldId id="555" r:id="rId5"/>
    <p:sldId id="604" r:id="rId6"/>
    <p:sldId id="606" r:id="rId7"/>
    <p:sldId id="607" r:id="rId8"/>
    <p:sldId id="613" r:id="rId9"/>
    <p:sldId id="610" r:id="rId10"/>
    <p:sldId id="586" r:id="rId11"/>
    <p:sldId id="587" r:id="rId12"/>
    <p:sldId id="588" r:id="rId13"/>
    <p:sldId id="605" r:id="rId14"/>
    <p:sldId id="567" r:id="rId15"/>
    <p:sldId id="590" r:id="rId16"/>
    <p:sldId id="591" r:id="rId17"/>
    <p:sldId id="592" r:id="rId18"/>
    <p:sldId id="1618" r:id="rId19"/>
    <p:sldId id="593" r:id="rId20"/>
    <p:sldId id="614" r:id="rId21"/>
    <p:sldId id="594" r:id="rId22"/>
    <p:sldId id="595" r:id="rId23"/>
    <p:sldId id="596" r:id="rId24"/>
    <p:sldId id="601" r:id="rId25"/>
    <p:sldId id="597" r:id="rId26"/>
    <p:sldId id="599" r:id="rId27"/>
    <p:sldId id="619" r:id="rId28"/>
    <p:sldId id="615" r:id="rId29"/>
    <p:sldId id="576" r:id="rId30"/>
    <p:sldId id="578" r:id="rId31"/>
    <p:sldId id="514" r:id="rId32"/>
    <p:sldId id="583" r:id="rId33"/>
    <p:sldId id="581" r:id="rId34"/>
    <p:sldId id="562" r:id="rId35"/>
    <p:sldId id="608" r:id="rId36"/>
    <p:sldId id="546"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F5F5F5"/>
    <a:srgbClr val="ECECEC"/>
    <a:srgbClr val="DC5976"/>
    <a:srgbClr val="999999"/>
    <a:srgbClr val="FBFBFB"/>
    <a:srgbClr val="FFFFFF"/>
    <a:srgbClr val="FCEDED"/>
    <a:srgbClr val="FFDBDB"/>
    <a:srgbClr val="C90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EACF86-FC66-4432-8B4D-1D6051F46405}" v="17" dt="2023-10-20T05:24:27.06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5277" autoAdjust="0"/>
    <p:restoredTop sz="96327" autoAdjust="0"/>
  </p:normalViewPr>
  <p:slideViewPr>
    <p:cSldViewPr snapToGrid="0">
      <p:cViewPr varScale="1">
        <p:scale>
          <a:sx n="93" d="100"/>
          <a:sy n="93" d="100"/>
        </p:scale>
        <p:origin x="196" y="64"/>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0FEACF86-FC66-4432-8B4D-1D6051F46405}"/>
    <pc:docChg chg="undo redo custSel modSld modMainMaster">
      <pc:chgData name="平野 武" userId="3cfe3d63-3e2d-444e-9c54-10e92370b90a" providerId="ADAL" clId="{0FEACF86-FC66-4432-8B4D-1D6051F46405}" dt="2023-10-20T09:15:46.839" v="83" actId="20577"/>
      <pc:docMkLst>
        <pc:docMk/>
      </pc:docMkLst>
      <pc:sldChg chg="addSp delSp modSp mod">
        <pc:chgData name="平野 武" userId="3cfe3d63-3e2d-444e-9c54-10e92370b90a" providerId="ADAL" clId="{0FEACF86-FC66-4432-8B4D-1D6051F46405}" dt="2023-10-20T04:55:24.964" v="18"/>
        <pc:sldMkLst>
          <pc:docMk/>
          <pc:sldMk cId="158083611" sldId="576"/>
        </pc:sldMkLst>
        <pc:spChg chg="add mod">
          <ac:chgData name="平野 武" userId="3cfe3d63-3e2d-444e-9c54-10e92370b90a" providerId="ADAL" clId="{0FEACF86-FC66-4432-8B4D-1D6051F46405}" dt="2023-10-20T04:55:24.964" v="18"/>
          <ac:spMkLst>
            <pc:docMk/>
            <pc:sldMk cId="158083611" sldId="576"/>
            <ac:spMk id="8" creationId="{EDC596C1-8B0A-41AB-24B5-FAE07D63DD80}"/>
          </ac:spMkLst>
        </pc:spChg>
        <pc:spChg chg="del">
          <ac:chgData name="平野 武" userId="3cfe3d63-3e2d-444e-9c54-10e92370b90a" providerId="ADAL" clId="{0FEACF86-FC66-4432-8B4D-1D6051F46405}" dt="2023-10-20T04:55:24.124" v="17" actId="478"/>
          <ac:spMkLst>
            <pc:docMk/>
            <pc:sldMk cId="158083611" sldId="576"/>
            <ac:spMk id="61" creationId="{8F62498E-EA71-6E8F-3ABF-44865B5DC823}"/>
          </ac:spMkLst>
        </pc:spChg>
      </pc:sldChg>
      <pc:sldChg chg="addSp delSp modSp mod">
        <pc:chgData name="平野 武" userId="3cfe3d63-3e2d-444e-9c54-10e92370b90a" providerId="ADAL" clId="{0FEACF86-FC66-4432-8B4D-1D6051F46405}" dt="2023-10-20T04:55:38.844" v="22"/>
        <pc:sldMkLst>
          <pc:docMk/>
          <pc:sldMk cId="1201250071" sldId="581"/>
        </pc:sldMkLst>
        <pc:spChg chg="add mod">
          <ac:chgData name="平野 武" userId="3cfe3d63-3e2d-444e-9c54-10e92370b90a" providerId="ADAL" clId="{0FEACF86-FC66-4432-8B4D-1D6051F46405}" dt="2023-10-20T04:55:38.844" v="22"/>
          <ac:spMkLst>
            <pc:docMk/>
            <pc:sldMk cId="1201250071" sldId="581"/>
            <ac:spMk id="3" creationId="{9EE35931-117D-2070-8A17-F5AE257A6A83}"/>
          </ac:spMkLst>
        </pc:spChg>
        <pc:spChg chg="del">
          <ac:chgData name="平野 武" userId="3cfe3d63-3e2d-444e-9c54-10e92370b90a" providerId="ADAL" clId="{0FEACF86-FC66-4432-8B4D-1D6051F46405}" dt="2023-10-20T04:55:38.368" v="21" actId="478"/>
          <ac:spMkLst>
            <pc:docMk/>
            <pc:sldMk cId="1201250071" sldId="581"/>
            <ac:spMk id="61" creationId="{8F62498E-EA71-6E8F-3ABF-44865B5DC823}"/>
          </ac:spMkLst>
        </pc:spChg>
      </pc:sldChg>
      <pc:sldChg chg="addSp delSp modSp mod">
        <pc:chgData name="平野 武" userId="3cfe3d63-3e2d-444e-9c54-10e92370b90a" providerId="ADAL" clId="{0FEACF86-FC66-4432-8B4D-1D6051F46405}" dt="2023-10-20T04:55:32.199" v="20"/>
        <pc:sldMkLst>
          <pc:docMk/>
          <pc:sldMk cId="3481796603" sldId="583"/>
        </pc:sldMkLst>
        <pc:spChg chg="add mod">
          <ac:chgData name="平野 武" userId="3cfe3d63-3e2d-444e-9c54-10e92370b90a" providerId="ADAL" clId="{0FEACF86-FC66-4432-8B4D-1D6051F46405}" dt="2023-10-20T04:55:32.199" v="20"/>
          <ac:spMkLst>
            <pc:docMk/>
            <pc:sldMk cId="3481796603" sldId="583"/>
            <ac:spMk id="3" creationId="{426E95BC-8091-AFB6-5E1C-ACEA4105C940}"/>
          </ac:spMkLst>
        </pc:spChg>
        <pc:spChg chg="del">
          <ac:chgData name="平野 武" userId="3cfe3d63-3e2d-444e-9c54-10e92370b90a" providerId="ADAL" clId="{0FEACF86-FC66-4432-8B4D-1D6051F46405}" dt="2023-10-20T04:55:31.804" v="19" actId="478"/>
          <ac:spMkLst>
            <pc:docMk/>
            <pc:sldMk cId="3481796603" sldId="583"/>
            <ac:spMk id="61" creationId="{8F62498E-EA71-6E8F-3ABF-44865B5DC823}"/>
          </ac:spMkLst>
        </pc:spChg>
      </pc:sldChg>
      <pc:sldChg chg="modSp mod">
        <pc:chgData name="平野 武" userId="3cfe3d63-3e2d-444e-9c54-10e92370b90a" providerId="ADAL" clId="{0FEACF86-FC66-4432-8B4D-1D6051F46405}" dt="2023-10-20T05:20:48.593" v="46" actId="6549"/>
        <pc:sldMkLst>
          <pc:docMk/>
          <pc:sldMk cId="510646049" sldId="594"/>
        </pc:sldMkLst>
        <pc:spChg chg="mod">
          <ac:chgData name="平野 武" userId="3cfe3d63-3e2d-444e-9c54-10e92370b90a" providerId="ADAL" clId="{0FEACF86-FC66-4432-8B4D-1D6051F46405}" dt="2023-10-20T05:20:48.593" v="46" actId="6549"/>
          <ac:spMkLst>
            <pc:docMk/>
            <pc:sldMk cId="510646049" sldId="594"/>
            <ac:spMk id="10" creationId="{EBF15783-7276-05DC-9C85-9B873F85A13B}"/>
          </ac:spMkLst>
        </pc:spChg>
      </pc:sldChg>
      <pc:sldChg chg="modSp mod">
        <pc:chgData name="平野 武" userId="3cfe3d63-3e2d-444e-9c54-10e92370b90a" providerId="ADAL" clId="{0FEACF86-FC66-4432-8B4D-1D6051F46405}" dt="2023-10-20T04:54:55.430" v="16" actId="1076"/>
        <pc:sldMkLst>
          <pc:docMk/>
          <pc:sldMk cId="1788672482" sldId="597"/>
        </pc:sldMkLst>
        <pc:spChg chg="mod">
          <ac:chgData name="平野 武" userId="3cfe3d63-3e2d-444e-9c54-10e92370b90a" providerId="ADAL" clId="{0FEACF86-FC66-4432-8B4D-1D6051F46405}" dt="2023-10-20T04:54:55.430" v="16" actId="1076"/>
          <ac:spMkLst>
            <pc:docMk/>
            <pc:sldMk cId="1788672482" sldId="597"/>
            <ac:spMk id="7" creationId="{CBB4473C-261D-F344-6F28-F3052DF5A2E2}"/>
          </ac:spMkLst>
        </pc:spChg>
        <pc:graphicFrameChg chg="mod">
          <ac:chgData name="平野 武" userId="3cfe3d63-3e2d-444e-9c54-10e92370b90a" providerId="ADAL" clId="{0FEACF86-FC66-4432-8B4D-1D6051F46405}" dt="2023-10-20T04:54:55.430" v="16" actId="1076"/>
          <ac:graphicFrameMkLst>
            <pc:docMk/>
            <pc:sldMk cId="1788672482" sldId="597"/>
            <ac:graphicFrameMk id="6" creationId="{A4BC4EB1-A1D0-AACF-0E40-57E7A6A49302}"/>
          </ac:graphicFrameMkLst>
        </pc:graphicFrameChg>
      </pc:sldChg>
      <pc:sldChg chg="modSp mod">
        <pc:chgData name="平野 武" userId="3cfe3d63-3e2d-444e-9c54-10e92370b90a" providerId="ADAL" clId="{0FEACF86-FC66-4432-8B4D-1D6051F46405}" dt="2023-10-20T05:24:30.825" v="75" actId="20577"/>
        <pc:sldMkLst>
          <pc:docMk/>
          <pc:sldMk cId="4201277891" sldId="599"/>
        </pc:sldMkLst>
        <pc:spChg chg="mod">
          <ac:chgData name="平野 武" userId="3cfe3d63-3e2d-444e-9c54-10e92370b90a" providerId="ADAL" clId="{0FEACF86-FC66-4432-8B4D-1D6051F46405}" dt="2023-10-20T05:24:30.825" v="75" actId="20577"/>
          <ac:spMkLst>
            <pc:docMk/>
            <pc:sldMk cId="4201277891" sldId="599"/>
            <ac:spMk id="5" creationId="{89E73D89-1E79-29E3-5CD9-B94468273385}"/>
          </ac:spMkLst>
        </pc:spChg>
      </pc:sldChg>
      <pc:sldMasterChg chg="addSp delSp modSp mod modSldLayout">
        <pc:chgData name="平野 武" userId="3cfe3d63-3e2d-444e-9c54-10e92370b90a" providerId="ADAL" clId="{0FEACF86-FC66-4432-8B4D-1D6051F46405}" dt="2023-10-20T09:15:46.839" v="83" actId="20577"/>
        <pc:sldMasterMkLst>
          <pc:docMk/>
          <pc:sldMasterMk cId="0" sldId="2147483648"/>
        </pc:sldMasterMkLst>
        <pc:spChg chg="del">
          <ac:chgData name="平野 武" userId="3cfe3d63-3e2d-444e-9c54-10e92370b90a" providerId="ADAL" clId="{0FEACF86-FC66-4432-8B4D-1D6051F46405}" dt="2023-10-20T04:50:26.334" v="10" actId="478"/>
          <ac:spMkLst>
            <pc:docMk/>
            <pc:sldMasterMk cId="0" sldId="2147483648"/>
            <ac:spMk id="3" creationId="{F48C1B28-8B85-767A-DF53-0B978A3417A8}"/>
          </ac:spMkLst>
        </pc:spChg>
        <pc:spChg chg="add mod">
          <ac:chgData name="平野 武" userId="3cfe3d63-3e2d-444e-9c54-10e92370b90a" providerId="ADAL" clId="{0FEACF86-FC66-4432-8B4D-1D6051F46405}" dt="2023-10-20T04:50:26.597" v="11"/>
          <ac:spMkLst>
            <pc:docMk/>
            <pc:sldMasterMk cId="0" sldId="2147483648"/>
            <ac:spMk id="4" creationId="{15E54DE7-38D2-3FB3-3F28-B712A26160E2}"/>
          </ac:spMkLst>
        </pc:spChg>
        <pc:sldLayoutChg chg="addSp delSp modSp mod">
          <pc:chgData name="平野 武" userId="3cfe3d63-3e2d-444e-9c54-10e92370b90a" providerId="ADAL" clId="{0FEACF86-FC66-4432-8B4D-1D6051F46405}" dt="2023-10-20T05:05:02.773" v="24"/>
          <pc:sldLayoutMkLst>
            <pc:docMk/>
            <pc:sldMasterMk cId="0" sldId="2147483648"/>
            <pc:sldLayoutMk cId="1190462539" sldId="2147483849"/>
          </pc:sldLayoutMkLst>
          <pc:spChg chg="add mod">
            <ac:chgData name="平野 武" userId="3cfe3d63-3e2d-444e-9c54-10e92370b90a" providerId="ADAL" clId="{0FEACF86-FC66-4432-8B4D-1D6051F46405}" dt="2023-10-20T05:05:02.773" v="24"/>
            <ac:spMkLst>
              <pc:docMk/>
              <pc:sldMasterMk cId="0" sldId="2147483648"/>
              <pc:sldLayoutMk cId="1190462539" sldId="2147483849"/>
              <ac:spMk id="9" creationId="{148A00DB-3CAE-053B-FF31-7A7867260D25}"/>
            </ac:spMkLst>
          </pc:spChg>
          <pc:spChg chg="del">
            <ac:chgData name="平野 武" userId="3cfe3d63-3e2d-444e-9c54-10e92370b90a" providerId="ADAL" clId="{0FEACF86-FC66-4432-8B4D-1D6051F46405}" dt="2023-10-20T05:05:02.424" v="23" actId="478"/>
            <ac:spMkLst>
              <pc:docMk/>
              <pc:sldMasterMk cId="0" sldId="2147483648"/>
              <pc:sldLayoutMk cId="1190462539" sldId="2147483849"/>
              <ac:spMk id="21" creationId="{116F5961-C18F-42AF-D19D-419542BE9F88}"/>
            </ac:spMkLst>
          </pc:spChg>
        </pc:sldLayoutChg>
        <pc:sldLayoutChg chg="addSp delSp modSp mod">
          <pc:chgData name="平野 武" userId="3cfe3d63-3e2d-444e-9c54-10e92370b90a" providerId="ADAL" clId="{0FEACF86-FC66-4432-8B4D-1D6051F46405}" dt="2023-10-20T04:54:38.754" v="15"/>
          <pc:sldLayoutMkLst>
            <pc:docMk/>
            <pc:sldMasterMk cId="0" sldId="2147483648"/>
            <pc:sldLayoutMk cId="3098585939" sldId="2147483859"/>
          </pc:sldLayoutMkLst>
          <pc:spChg chg="add del mod">
            <ac:chgData name="平野 武" userId="3cfe3d63-3e2d-444e-9c54-10e92370b90a" providerId="ADAL" clId="{0FEACF86-FC66-4432-8B4D-1D6051F46405}" dt="2023-10-20T04:54:37.194" v="13"/>
            <ac:spMkLst>
              <pc:docMk/>
              <pc:sldMasterMk cId="0" sldId="2147483648"/>
              <pc:sldLayoutMk cId="3098585939" sldId="2147483859"/>
              <ac:spMk id="6" creationId="{9010A173-4C68-94EF-7237-D4D416446B68}"/>
            </ac:spMkLst>
          </pc:spChg>
          <pc:spChg chg="del">
            <ac:chgData name="平野 武" userId="3cfe3d63-3e2d-444e-9c54-10e92370b90a" providerId="ADAL" clId="{0FEACF86-FC66-4432-8B4D-1D6051F46405}" dt="2023-10-20T04:54:38.454" v="14" actId="478"/>
            <ac:spMkLst>
              <pc:docMk/>
              <pc:sldMasterMk cId="0" sldId="2147483648"/>
              <pc:sldLayoutMk cId="3098585939" sldId="2147483859"/>
              <ac:spMk id="9" creationId="{91E70D04-32CB-EA05-E737-417BCDE51563}"/>
            </ac:spMkLst>
          </pc:spChg>
          <pc:spChg chg="add mod">
            <ac:chgData name="平野 武" userId="3cfe3d63-3e2d-444e-9c54-10e92370b90a" providerId="ADAL" clId="{0FEACF86-FC66-4432-8B4D-1D6051F46405}" dt="2023-10-20T04:54:38.754" v="15"/>
            <ac:spMkLst>
              <pc:docMk/>
              <pc:sldMasterMk cId="0" sldId="2147483648"/>
              <pc:sldLayoutMk cId="3098585939" sldId="2147483859"/>
              <ac:spMk id="11" creationId="{24C4534C-75DD-C44A-80D1-F615B88A7494}"/>
            </ac:spMkLst>
          </pc:spChg>
        </pc:sldLayoutChg>
        <pc:sldLayoutChg chg="addSp delSp modSp mod">
          <pc:chgData name="平野 武" userId="3cfe3d63-3e2d-444e-9c54-10e92370b90a" providerId="ADAL" clId="{0FEACF86-FC66-4432-8B4D-1D6051F46405}" dt="2023-10-20T09:15:46.839" v="83" actId="20577"/>
          <pc:sldLayoutMkLst>
            <pc:docMk/>
            <pc:sldMasterMk cId="0" sldId="2147483648"/>
            <pc:sldLayoutMk cId="726804554" sldId="2147483861"/>
          </pc:sldLayoutMkLst>
          <pc:spChg chg="add mod">
            <ac:chgData name="平野 武" userId="3cfe3d63-3e2d-444e-9c54-10e92370b90a" providerId="ADAL" clId="{0FEACF86-FC66-4432-8B4D-1D6051F46405}" dt="2023-10-20T09:15:46.839" v="83" actId="20577"/>
            <ac:spMkLst>
              <pc:docMk/>
              <pc:sldMasterMk cId="0" sldId="2147483648"/>
              <pc:sldLayoutMk cId="726804554" sldId="2147483861"/>
              <ac:spMk id="3" creationId="{BF904017-0F18-EA80-36F5-3B28D0EA4F6F}"/>
            </ac:spMkLst>
          </pc:spChg>
          <pc:spChg chg="del">
            <ac:chgData name="平野 武" userId="3cfe3d63-3e2d-444e-9c54-10e92370b90a" providerId="ADAL" clId="{0FEACF86-FC66-4432-8B4D-1D6051F46405}" dt="2023-10-20T03:31:05.459" v="0" actId="478"/>
            <ac:spMkLst>
              <pc:docMk/>
              <pc:sldMasterMk cId="0" sldId="2147483648"/>
              <pc:sldLayoutMk cId="726804554" sldId="2147483861"/>
              <ac:spMk id="4" creationId="{AE4209BA-D66C-B121-BD87-E3BA72A8C133}"/>
            </ac:spMkLst>
          </pc:spChg>
          <pc:spChg chg="add mod">
            <ac:chgData name="平野 武" userId="3cfe3d63-3e2d-444e-9c54-10e92370b90a" providerId="ADAL" clId="{0FEACF86-FC66-4432-8B4D-1D6051F46405}" dt="2023-10-20T03:31:05.807" v="1"/>
            <ac:spMkLst>
              <pc:docMk/>
              <pc:sldMasterMk cId="0" sldId="2147483648"/>
              <pc:sldLayoutMk cId="726804554" sldId="2147483861"/>
              <ac:spMk id="7" creationId="{B3579A85-06EE-7A2D-37A3-B4506DB4861B}"/>
            </ac:spMkLst>
          </pc:spChg>
          <pc:spChg chg="del">
            <ac:chgData name="平野 武" userId="3cfe3d63-3e2d-444e-9c54-10e92370b90a" providerId="ADAL" clId="{0FEACF86-FC66-4432-8B4D-1D6051F46405}" dt="2023-10-20T03:31:05.459" v="0" actId="478"/>
            <ac:spMkLst>
              <pc:docMk/>
              <pc:sldMasterMk cId="0" sldId="2147483648"/>
              <pc:sldLayoutMk cId="726804554" sldId="2147483861"/>
              <ac:spMk id="9" creationId="{24F00912-7CA5-E7B6-76B3-DB18B6ACA07A}"/>
            </ac:spMkLst>
          </pc:spChg>
          <pc:spChg chg="add mod">
            <ac:chgData name="平野 武" userId="3cfe3d63-3e2d-444e-9c54-10e92370b90a" providerId="ADAL" clId="{0FEACF86-FC66-4432-8B4D-1D6051F46405}" dt="2023-10-20T05:05:20.204" v="26"/>
            <ac:spMkLst>
              <pc:docMk/>
              <pc:sldMasterMk cId="0" sldId="2147483648"/>
              <pc:sldLayoutMk cId="726804554" sldId="2147483861"/>
              <ac:spMk id="12" creationId="{F4427919-5C05-8C13-850D-547EE9FDA48D}"/>
            </ac:spMkLst>
          </pc:spChg>
          <pc:spChg chg="del">
            <ac:chgData name="平野 武" userId="3cfe3d63-3e2d-444e-9c54-10e92370b90a" providerId="ADAL" clId="{0FEACF86-FC66-4432-8B4D-1D6051F46405}" dt="2023-10-20T05:05:19.944" v="25" actId="478"/>
            <ac:spMkLst>
              <pc:docMk/>
              <pc:sldMasterMk cId="0" sldId="2147483648"/>
              <pc:sldLayoutMk cId="726804554" sldId="2147483861"/>
              <ac:spMk id="21" creationId="{116F5961-C18F-42AF-D19D-419542BE9F88}"/>
            </ac:spMkLst>
          </pc:spChg>
        </pc:sldLayoutChg>
        <pc:sldLayoutChg chg="addSp delSp modSp mod">
          <pc:chgData name="平野 武" userId="3cfe3d63-3e2d-444e-9c54-10e92370b90a" providerId="ADAL" clId="{0FEACF86-FC66-4432-8B4D-1D6051F46405}" dt="2023-10-20T04:47:56.219" v="9"/>
          <pc:sldLayoutMkLst>
            <pc:docMk/>
            <pc:sldMasterMk cId="0" sldId="2147483648"/>
            <pc:sldLayoutMk cId="3226540152" sldId="2147483863"/>
          </pc:sldLayoutMkLst>
          <pc:spChg chg="del">
            <ac:chgData name="平野 武" userId="3cfe3d63-3e2d-444e-9c54-10e92370b90a" providerId="ADAL" clId="{0FEACF86-FC66-4432-8B4D-1D6051F46405}" dt="2023-10-20T04:47:55.649" v="8" actId="478"/>
            <ac:spMkLst>
              <pc:docMk/>
              <pc:sldMasterMk cId="0" sldId="2147483648"/>
              <pc:sldLayoutMk cId="3226540152" sldId="2147483863"/>
              <ac:spMk id="2" creationId="{FA7D9F68-D74C-CD2C-7578-01F7F3D3BB29}"/>
            </ac:spMkLst>
          </pc:spChg>
          <pc:spChg chg="add mod">
            <ac:chgData name="平野 武" userId="3cfe3d63-3e2d-444e-9c54-10e92370b90a" providerId="ADAL" clId="{0FEACF86-FC66-4432-8B4D-1D6051F46405}" dt="2023-10-20T04:47:56.219" v="9"/>
            <ac:spMkLst>
              <pc:docMk/>
              <pc:sldMasterMk cId="0" sldId="2147483648"/>
              <pc:sldLayoutMk cId="3226540152" sldId="2147483863"/>
              <ac:spMk id="7" creationId="{2B1502B4-C8E1-66BB-65DF-5FA74C608AE6}"/>
            </ac:spMkLst>
          </pc:spChg>
        </pc:sldLayoutChg>
        <pc:sldLayoutChg chg="addSp delSp modSp mod">
          <pc:chgData name="平野 武" userId="3cfe3d63-3e2d-444e-9c54-10e92370b90a" providerId="ADAL" clId="{0FEACF86-FC66-4432-8B4D-1D6051F46405}" dt="2023-10-20T04:44:30.305" v="7"/>
          <pc:sldLayoutMkLst>
            <pc:docMk/>
            <pc:sldMasterMk cId="0" sldId="2147483648"/>
            <pc:sldLayoutMk cId="3856594006" sldId="2147483864"/>
          </pc:sldLayoutMkLst>
          <pc:spChg chg="del">
            <ac:chgData name="平野 武" userId="3cfe3d63-3e2d-444e-9c54-10e92370b90a" providerId="ADAL" clId="{0FEACF86-FC66-4432-8B4D-1D6051F46405}" dt="2023-10-20T04:44:29.912" v="6" actId="478"/>
            <ac:spMkLst>
              <pc:docMk/>
              <pc:sldMasterMk cId="0" sldId="2147483648"/>
              <pc:sldLayoutMk cId="3856594006" sldId="2147483864"/>
              <ac:spMk id="2" creationId="{FB2E2D59-92F6-7C0B-A644-AF7170B81752}"/>
            </ac:spMkLst>
          </pc:spChg>
          <pc:spChg chg="del">
            <ac:chgData name="平野 武" userId="3cfe3d63-3e2d-444e-9c54-10e92370b90a" providerId="ADAL" clId="{0FEACF86-FC66-4432-8B4D-1D6051F46405}" dt="2023-10-20T04:44:29.912" v="6" actId="478"/>
            <ac:spMkLst>
              <pc:docMk/>
              <pc:sldMasterMk cId="0" sldId="2147483648"/>
              <pc:sldLayoutMk cId="3856594006" sldId="2147483864"/>
              <ac:spMk id="4" creationId="{8D9BB18C-1140-45B9-1066-313F8C6A51A7}"/>
            </ac:spMkLst>
          </pc:spChg>
          <pc:spChg chg="del">
            <ac:chgData name="平野 武" userId="3cfe3d63-3e2d-444e-9c54-10e92370b90a" providerId="ADAL" clId="{0FEACF86-FC66-4432-8B4D-1D6051F46405}" dt="2023-10-20T04:44:29.912" v="6" actId="478"/>
            <ac:spMkLst>
              <pc:docMk/>
              <pc:sldMasterMk cId="0" sldId="2147483648"/>
              <pc:sldLayoutMk cId="3856594006" sldId="2147483864"/>
              <ac:spMk id="6" creationId="{B5478291-86B3-74F5-B414-080B65FD2BD5}"/>
            </ac:spMkLst>
          </pc:spChg>
          <pc:spChg chg="add mod">
            <ac:chgData name="平野 武" userId="3cfe3d63-3e2d-444e-9c54-10e92370b90a" providerId="ADAL" clId="{0FEACF86-FC66-4432-8B4D-1D6051F46405}" dt="2023-10-20T04:44:30.305" v="7"/>
            <ac:spMkLst>
              <pc:docMk/>
              <pc:sldMasterMk cId="0" sldId="2147483648"/>
              <pc:sldLayoutMk cId="3856594006" sldId="2147483864"/>
              <ac:spMk id="7" creationId="{F059E2AF-E3BC-28CB-D3AE-0F7E98545181}"/>
            </ac:spMkLst>
          </pc:spChg>
          <pc:spChg chg="add mod">
            <ac:chgData name="平野 武" userId="3cfe3d63-3e2d-444e-9c54-10e92370b90a" providerId="ADAL" clId="{0FEACF86-FC66-4432-8B4D-1D6051F46405}" dt="2023-10-20T04:44:30.305" v="7"/>
            <ac:spMkLst>
              <pc:docMk/>
              <pc:sldMasterMk cId="0" sldId="2147483648"/>
              <pc:sldLayoutMk cId="3856594006" sldId="2147483864"/>
              <ac:spMk id="10" creationId="{BD0371F8-3AD4-6DAF-71B3-B42057ACAEC2}"/>
            </ac:spMkLst>
          </pc:spChg>
          <pc:spChg chg="add mod">
            <ac:chgData name="平野 武" userId="3cfe3d63-3e2d-444e-9c54-10e92370b90a" providerId="ADAL" clId="{0FEACF86-FC66-4432-8B4D-1D6051F46405}" dt="2023-10-20T04:44:30.305" v="7"/>
            <ac:spMkLst>
              <pc:docMk/>
              <pc:sldMasterMk cId="0" sldId="2147483648"/>
              <pc:sldLayoutMk cId="3856594006" sldId="2147483864"/>
              <ac:spMk id="11" creationId="{3C5667D4-78EA-5850-1641-BFF29EF173BD}"/>
            </ac:spMkLst>
          </pc:spChg>
          <pc:spChg chg="add mod">
            <ac:chgData name="平野 武" userId="3cfe3d63-3e2d-444e-9c54-10e92370b90a" providerId="ADAL" clId="{0FEACF86-FC66-4432-8B4D-1D6051F46405}" dt="2023-10-20T04:44:30.305" v="7"/>
            <ac:spMkLst>
              <pc:docMk/>
              <pc:sldMasterMk cId="0" sldId="2147483648"/>
              <pc:sldLayoutMk cId="3856594006" sldId="2147483864"/>
              <ac:spMk id="12" creationId="{EA65FA88-3E92-C1FA-0486-32AE888FEDF1}"/>
            </ac:spMkLst>
          </pc:spChg>
          <pc:spChg chg="del">
            <ac:chgData name="平野 武" userId="3cfe3d63-3e2d-444e-9c54-10e92370b90a" providerId="ADAL" clId="{0FEACF86-FC66-4432-8B4D-1D6051F46405}" dt="2023-10-20T04:44:29.912" v="6" actId="478"/>
            <ac:spMkLst>
              <pc:docMk/>
              <pc:sldMasterMk cId="0" sldId="2147483648"/>
              <pc:sldLayoutMk cId="3856594006" sldId="2147483864"/>
              <ac:spMk id="15" creationId="{15AD5BF4-AAAB-3C4D-9CB4-455B641AE880}"/>
            </ac:spMkLst>
          </pc:spChg>
          <pc:picChg chg="add mod">
            <ac:chgData name="平野 武" userId="3cfe3d63-3e2d-444e-9c54-10e92370b90a" providerId="ADAL" clId="{0FEACF86-FC66-4432-8B4D-1D6051F46405}" dt="2023-10-20T04:44:30.305" v="7"/>
            <ac:picMkLst>
              <pc:docMk/>
              <pc:sldMasterMk cId="0" sldId="2147483648"/>
              <pc:sldLayoutMk cId="3856594006" sldId="2147483864"/>
              <ac:picMk id="3" creationId="{6BE8A1E3-7002-81CF-0BE9-B7E4F2ACE82E}"/>
            </ac:picMkLst>
          </pc:picChg>
          <pc:picChg chg="del">
            <ac:chgData name="平野 武" userId="3cfe3d63-3e2d-444e-9c54-10e92370b90a" providerId="ADAL" clId="{0FEACF86-FC66-4432-8B4D-1D6051F46405}" dt="2023-10-20T04:44:29.912" v="6" actId="478"/>
            <ac:picMkLst>
              <pc:docMk/>
              <pc:sldMasterMk cId="0" sldId="2147483648"/>
              <pc:sldLayoutMk cId="3856594006" sldId="2147483864"/>
              <ac:picMk id="5" creationId="{390667AE-29F2-EF89-9C6A-832879B723BB}"/>
            </ac:picMkLst>
          </pc:picChg>
          <pc:picChg chg="del">
            <ac:chgData name="平野 武" userId="3cfe3d63-3e2d-444e-9c54-10e92370b90a" providerId="ADAL" clId="{0FEACF86-FC66-4432-8B4D-1D6051F46405}" dt="2023-10-20T04:44:29.912" v="6" actId="478"/>
            <ac:picMkLst>
              <pc:docMk/>
              <pc:sldMasterMk cId="0" sldId="2147483648"/>
              <pc:sldLayoutMk cId="3856594006" sldId="2147483864"/>
              <ac:picMk id="8" creationId="{4E330008-E135-6DC6-6245-7C913B8042FA}"/>
            </ac:picMkLst>
          </pc:picChg>
          <pc:picChg chg="add mod">
            <ac:chgData name="平野 武" userId="3cfe3d63-3e2d-444e-9c54-10e92370b90a" providerId="ADAL" clId="{0FEACF86-FC66-4432-8B4D-1D6051F46405}" dt="2023-10-20T04:44:30.305" v="7"/>
            <ac:picMkLst>
              <pc:docMk/>
              <pc:sldMasterMk cId="0" sldId="2147483648"/>
              <pc:sldLayoutMk cId="3856594006" sldId="2147483864"/>
              <ac:picMk id="9" creationId="{B942457B-DC1F-3D64-33B6-2BA9ACD645CC}"/>
            </ac:picMkLst>
          </pc:picChg>
        </pc:sldLayoutChg>
      </pc:sldMasterChg>
    </pc:docChg>
  </pc:docChgLst>
  <pc:docChgLst>
    <pc:chgData name="平野 武" userId="3cfe3d63-3e2d-444e-9c54-10e92370b90a" providerId="ADAL" clId="{D4981EF5-715B-4D06-A130-43D145AAFE60}"/>
    <pc:docChg chg="undo custSel addSld modSld modMainMaster">
      <pc:chgData name="平野 武" userId="3cfe3d63-3e2d-444e-9c54-10e92370b90a" providerId="ADAL" clId="{D4981EF5-715B-4D06-A130-43D145AAFE60}" dt="2023-08-04T04:40:17.501" v="31"/>
      <pc:docMkLst>
        <pc:docMk/>
      </pc:docMkLst>
      <pc:sldChg chg="addSp modSp mod">
        <pc:chgData name="平野 武" userId="3cfe3d63-3e2d-444e-9c54-10e92370b90a" providerId="ADAL" clId="{D4981EF5-715B-4D06-A130-43D145AAFE60}" dt="2023-08-04T04:11:37.613" v="15"/>
        <pc:sldMkLst>
          <pc:docMk/>
          <pc:sldMk cId="2780789799" sldId="592"/>
        </pc:sldMkLst>
        <pc:spChg chg="mod">
          <ac:chgData name="平野 武" userId="3cfe3d63-3e2d-444e-9c54-10e92370b90a" providerId="ADAL" clId="{D4981EF5-715B-4D06-A130-43D145AAFE60}" dt="2023-08-04T04:11:34.200" v="14" actId="20577"/>
          <ac:spMkLst>
            <pc:docMk/>
            <pc:sldMk cId="2780789799" sldId="592"/>
            <ac:spMk id="3" creationId="{5FFC76A2-8D6B-18E8-98CC-CB65E48F9810}"/>
          </ac:spMkLst>
        </pc:spChg>
        <pc:spChg chg="add mod">
          <ac:chgData name="平野 武" userId="3cfe3d63-3e2d-444e-9c54-10e92370b90a" providerId="ADAL" clId="{D4981EF5-715B-4D06-A130-43D145AAFE60}" dt="2023-08-04T04:11:37.613" v="15"/>
          <ac:spMkLst>
            <pc:docMk/>
            <pc:sldMk cId="2780789799" sldId="592"/>
            <ac:spMk id="5" creationId="{72E27272-3759-634C-1252-3B6A9BCCDAC8}"/>
          </ac:spMkLst>
        </pc:spChg>
      </pc:sldChg>
      <pc:sldChg chg="addSp delSp modSp mod">
        <pc:chgData name="平野 武" userId="3cfe3d63-3e2d-444e-9c54-10e92370b90a" providerId="ADAL" clId="{D4981EF5-715B-4D06-A130-43D145AAFE60}" dt="2023-08-04T04:13:46.114" v="30"/>
        <pc:sldMkLst>
          <pc:docMk/>
          <pc:sldMk cId="1788672482" sldId="597"/>
        </pc:sldMkLst>
        <pc:spChg chg="del">
          <ac:chgData name="平野 武" userId="3cfe3d63-3e2d-444e-9c54-10e92370b90a" providerId="ADAL" clId="{D4981EF5-715B-4D06-A130-43D145AAFE60}" dt="2023-08-04T04:12:46.449" v="18" actId="478"/>
          <ac:spMkLst>
            <pc:docMk/>
            <pc:sldMk cId="1788672482" sldId="597"/>
            <ac:spMk id="3" creationId="{62CFFD24-ABE5-13B9-F588-7B46D1A7DEB4}"/>
          </ac:spMkLst>
        </pc:spChg>
        <pc:spChg chg="mod">
          <ac:chgData name="平野 武" userId="3cfe3d63-3e2d-444e-9c54-10e92370b90a" providerId="ADAL" clId="{D4981EF5-715B-4D06-A130-43D145AAFE60}" dt="2023-08-04T04:13:46.114" v="30"/>
          <ac:spMkLst>
            <pc:docMk/>
            <pc:sldMk cId="1788672482" sldId="597"/>
            <ac:spMk id="4" creationId="{FECB949E-B276-25D4-D058-AF07D43B51C5}"/>
          </ac:spMkLst>
        </pc:spChg>
        <pc:spChg chg="add mod">
          <ac:chgData name="平野 武" userId="3cfe3d63-3e2d-444e-9c54-10e92370b90a" providerId="ADAL" clId="{D4981EF5-715B-4D06-A130-43D145AAFE60}" dt="2023-08-04T04:12:46.880" v="19"/>
          <ac:spMkLst>
            <pc:docMk/>
            <pc:sldMk cId="1788672482" sldId="597"/>
            <ac:spMk id="5" creationId="{1EDEA54B-69EB-D4D8-C3B4-4989C3D978C4}"/>
          </ac:spMkLst>
        </pc:spChg>
        <pc:spChg chg="add mod">
          <ac:chgData name="平野 武" userId="3cfe3d63-3e2d-444e-9c54-10e92370b90a" providerId="ADAL" clId="{D4981EF5-715B-4D06-A130-43D145AAFE60}" dt="2023-08-04T04:12:46.880" v="19"/>
          <ac:spMkLst>
            <pc:docMk/>
            <pc:sldMk cId="1788672482" sldId="597"/>
            <ac:spMk id="8" creationId="{4F5F02AA-8A05-83B6-082A-1CFE83C7C78C}"/>
          </ac:spMkLst>
        </pc:spChg>
        <pc:graphicFrameChg chg="modGraphic">
          <ac:chgData name="平野 武" userId="3cfe3d63-3e2d-444e-9c54-10e92370b90a" providerId="ADAL" clId="{D4981EF5-715B-4D06-A130-43D145AAFE60}" dt="2023-08-04T04:13:41.638" v="20" actId="14734"/>
          <ac:graphicFrameMkLst>
            <pc:docMk/>
            <pc:sldMk cId="1788672482" sldId="597"/>
            <ac:graphicFrameMk id="6" creationId="{A4BC4EB1-A1D0-AACF-0E40-57E7A6A49302}"/>
          </ac:graphicFrameMkLst>
        </pc:graphicFrameChg>
      </pc:sldChg>
      <pc:sldChg chg="add">
        <pc:chgData name="平野 武" userId="3cfe3d63-3e2d-444e-9c54-10e92370b90a" providerId="ADAL" clId="{D4981EF5-715B-4D06-A130-43D145AAFE60}" dt="2023-08-04T04:12:18.606" v="17"/>
        <pc:sldMkLst>
          <pc:docMk/>
          <pc:sldMk cId="2063888344" sldId="601"/>
        </pc:sldMkLst>
      </pc:sldChg>
      <pc:sldChg chg="add">
        <pc:chgData name="平野 武" userId="3cfe3d63-3e2d-444e-9c54-10e92370b90a" providerId="ADAL" clId="{D4981EF5-715B-4D06-A130-43D145AAFE60}" dt="2023-08-04T04:40:17.501" v="31"/>
        <pc:sldMkLst>
          <pc:docMk/>
          <pc:sldMk cId="3396064267" sldId="619"/>
        </pc:sldMkLst>
      </pc:sldChg>
      <pc:sldChg chg="add">
        <pc:chgData name="平野 武" userId="3cfe3d63-3e2d-444e-9c54-10e92370b90a" providerId="ADAL" clId="{D4981EF5-715B-4D06-A130-43D145AAFE60}" dt="2023-08-04T04:11:49.105" v="16"/>
        <pc:sldMkLst>
          <pc:docMk/>
          <pc:sldMk cId="1213111967" sldId="1618"/>
        </pc:sldMkLst>
      </pc:sldChg>
      <pc:sldMasterChg chg="modSldLayout">
        <pc:chgData name="平野 武" userId="3cfe3d63-3e2d-444e-9c54-10e92370b90a" providerId="ADAL" clId="{D4981EF5-715B-4D06-A130-43D145AAFE60}" dt="2023-08-04T04:10:39.602" v="9" actId="1037"/>
        <pc:sldMasterMkLst>
          <pc:docMk/>
          <pc:sldMasterMk cId="0" sldId="2147483648"/>
        </pc:sldMasterMkLst>
        <pc:sldLayoutChg chg="addSp delSp modSp mod">
          <pc:chgData name="平野 武" userId="3cfe3d63-3e2d-444e-9c54-10e92370b90a" providerId="ADAL" clId="{D4981EF5-715B-4D06-A130-43D145AAFE60}" dt="2023-08-04T04:10:39.602" v="9" actId="1037"/>
          <pc:sldLayoutMkLst>
            <pc:docMk/>
            <pc:sldMasterMk cId="0" sldId="2147483648"/>
            <pc:sldLayoutMk cId="726804554" sldId="2147483861"/>
          </pc:sldLayoutMkLst>
          <pc:spChg chg="del">
            <ac:chgData name="平野 武" userId="3cfe3d63-3e2d-444e-9c54-10e92370b90a" providerId="ADAL" clId="{D4981EF5-715B-4D06-A130-43D145AAFE60}" dt="2023-08-04T04:10:29.616" v="0" actId="478"/>
            <ac:spMkLst>
              <pc:docMk/>
              <pc:sldMasterMk cId="0" sldId="2147483648"/>
              <pc:sldLayoutMk cId="726804554" sldId="2147483861"/>
              <ac:spMk id="3" creationId="{0069EE62-ADEB-61F9-DCD7-56CAED516C07}"/>
            </ac:spMkLst>
          </pc:spChg>
          <pc:spChg chg="add mod">
            <ac:chgData name="平野 武" userId="3cfe3d63-3e2d-444e-9c54-10e92370b90a" providerId="ADAL" clId="{D4981EF5-715B-4D06-A130-43D145AAFE60}" dt="2023-08-04T04:10:39.602" v="9" actId="1037"/>
            <ac:spMkLst>
              <pc:docMk/>
              <pc:sldMasterMk cId="0" sldId="2147483648"/>
              <pc:sldLayoutMk cId="726804554" sldId="2147483861"/>
              <ac:spMk id="4" creationId="{AE4209BA-D66C-B121-BD87-E3BA72A8C133}"/>
            </ac:spMkLst>
          </pc:spChg>
        </pc:sldLayoutChg>
      </pc:sldMasterChg>
    </pc:docChg>
  </pc:docChgLst>
  <pc:docChgLst>
    <pc:chgData name="平野 武" userId="3cfe3d63-3e2d-444e-9c54-10e92370b90a" providerId="ADAL" clId="{BCDC72A4-1101-46BC-B69B-778900AF4783}"/>
    <pc:docChg chg="modSld">
      <pc:chgData name="平野 武" userId="3cfe3d63-3e2d-444e-9c54-10e92370b90a" providerId="ADAL" clId="{BCDC72A4-1101-46BC-B69B-778900AF4783}" dt="2023-08-14T04:43:25.934" v="6" actId="20577"/>
      <pc:docMkLst>
        <pc:docMk/>
      </pc:docMkLst>
      <pc:sldChg chg="modSp mod">
        <pc:chgData name="平野 武" userId="3cfe3d63-3e2d-444e-9c54-10e92370b90a" providerId="ADAL" clId="{BCDC72A4-1101-46BC-B69B-778900AF4783}" dt="2023-08-14T04:43:25.934" v="6" actId="20577"/>
        <pc:sldMkLst>
          <pc:docMk/>
          <pc:sldMk cId="3217542853" sldId="587"/>
        </pc:sldMkLst>
        <pc:graphicFrameChg chg="mod modGraphic">
          <ac:chgData name="平野 武" userId="3cfe3d63-3e2d-444e-9c54-10e92370b90a" providerId="ADAL" clId="{BCDC72A4-1101-46BC-B69B-778900AF4783}" dt="2023-08-14T04:43:25.934" v="6" actId="20577"/>
          <ac:graphicFrameMkLst>
            <pc:docMk/>
            <pc:sldMk cId="3217542853" sldId="587"/>
            <ac:graphicFrameMk id="7" creationId="{AD75984E-2C50-F9A6-E228-2F6919ED029E}"/>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2023/11/1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94940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3511428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37485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163415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583736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3383456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11" name="テキスト ボックス 10">
            <a:extLst>
              <a:ext uri="{FF2B5EF4-FFF2-40B4-BE49-F238E27FC236}">
                <a16:creationId xmlns:a16="http://schemas.microsoft.com/office/drawing/2014/main" id="{24C4534C-75DD-C44A-80D1-F615B88A7494}"/>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09858593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49155472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角丸四角形 3">
            <a:extLst>
              <a:ext uri="{FF2B5EF4-FFF2-40B4-BE49-F238E27FC236}">
                <a16:creationId xmlns:a16="http://schemas.microsoft.com/office/drawing/2014/main" id="{73A8088E-84AB-3437-9958-2CA2E26123B8}"/>
              </a:ext>
            </a:extLst>
          </p:cNvPr>
          <p:cNvSpPr/>
          <p:nvPr userDrawn="1"/>
        </p:nvSpPr>
        <p:spPr>
          <a:xfrm>
            <a:off x="1082390" y="4517540"/>
            <a:ext cx="4280024"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F904017-0F18-EA80-36F5-3B28D0EA4F6F}"/>
              </a:ext>
            </a:extLst>
          </p:cNvPr>
          <p:cNvSpPr txBox="1"/>
          <p:nvPr userDrawn="1"/>
        </p:nvSpPr>
        <p:spPr>
          <a:xfrm>
            <a:off x="596434" y="5710013"/>
            <a:ext cx="1712072" cy="807913"/>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B3579A85-06EE-7A2D-37A3-B4506DB4861B}"/>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12" name="テキスト ボックス 11">
            <a:extLst>
              <a:ext uri="{FF2B5EF4-FFF2-40B4-BE49-F238E27FC236}">
                <a16:creationId xmlns:a16="http://schemas.microsoft.com/office/drawing/2014/main" id="{F4427919-5C05-8C13-850D-547EE9FDA48D}"/>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7268045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19366481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2B1502B4-C8E1-66BB-65DF-5FA74C608AE6}"/>
              </a:ext>
            </a:extLst>
          </p:cNvPr>
          <p:cNvSpPr txBox="1"/>
          <p:nvPr userDrawn="1"/>
        </p:nvSpPr>
        <p:spPr>
          <a:xfrm>
            <a:off x="2525076" y="6356344"/>
            <a:ext cx="880049"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2265401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6BE8A1E3-7002-81CF-0BE9-B7E4F2ACE82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7" name="正方形/長方形 6">
            <a:extLst>
              <a:ext uri="{FF2B5EF4-FFF2-40B4-BE49-F238E27FC236}">
                <a16:creationId xmlns:a16="http://schemas.microsoft.com/office/drawing/2014/main" id="{F059E2AF-E3BC-28CB-D3AE-0F7E98545181}"/>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9" name="図 8">
            <a:extLst>
              <a:ext uri="{FF2B5EF4-FFF2-40B4-BE49-F238E27FC236}">
                <a16:creationId xmlns:a16="http://schemas.microsoft.com/office/drawing/2014/main" id="{B942457B-DC1F-3D64-33B6-2BA9ACD645CC}"/>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0" name="テキスト ボックス 9">
            <a:extLst>
              <a:ext uri="{FF2B5EF4-FFF2-40B4-BE49-F238E27FC236}">
                <a16:creationId xmlns:a16="http://schemas.microsoft.com/office/drawing/2014/main" id="{BD0371F8-3AD4-6DAF-71B3-B42057ACAEC2}"/>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11" name="角丸四角形 5">
            <a:extLst>
              <a:ext uri="{FF2B5EF4-FFF2-40B4-BE49-F238E27FC236}">
                <a16:creationId xmlns:a16="http://schemas.microsoft.com/office/drawing/2014/main" id="{3C5667D4-78EA-5850-1641-BFF29EF173BD}"/>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12" name="テキスト ボックス 11">
            <a:extLst>
              <a:ext uri="{FF2B5EF4-FFF2-40B4-BE49-F238E27FC236}">
                <a16:creationId xmlns:a16="http://schemas.microsoft.com/office/drawing/2014/main" id="{EA65FA88-3E92-C1FA-0486-32AE888FEDF1}"/>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Tree>
    <p:extLst>
      <p:ext uri="{BB962C8B-B14F-4D97-AF65-F5344CB8AC3E}">
        <p14:creationId xmlns:p14="http://schemas.microsoft.com/office/powerpoint/2010/main" val="38565940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87719984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6604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1_表紙A_YDA共通">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947737" y="5710013"/>
            <a:ext cx="1295227"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3" name="テキスト ボックス 2">
            <a:extLst>
              <a:ext uri="{FF2B5EF4-FFF2-40B4-BE49-F238E27FC236}">
                <a16:creationId xmlns:a16="http://schemas.microsoft.com/office/drawing/2014/main" id="{610364D4-9AC7-A9AD-3EA1-6381106156A6}"/>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55AE3685-9106-B089-5763-6F7B0EEBB4F8}"/>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5" name="テキスト プレースホルダー 4">
            <a:extLst>
              <a:ext uri="{FF2B5EF4-FFF2-40B4-BE49-F238E27FC236}">
                <a16:creationId xmlns:a16="http://schemas.microsoft.com/office/drawing/2014/main" id="{4094C3B6-C4B9-1DA0-0E22-B53B77458F97}"/>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19082664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9" name="テキスト ボックス 8">
            <a:extLst>
              <a:ext uri="{FF2B5EF4-FFF2-40B4-BE49-F238E27FC236}">
                <a16:creationId xmlns:a16="http://schemas.microsoft.com/office/drawing/2014/main" id="{24F00912-7CA5-E7B6-76B3-DB18B6ACA07A}"/>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2596271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表紙A_YSA共通">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710013"/>
            <a:ext cx="1295226"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5091879"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3" name="テキスト ボックス 2">
            <a:extLst>
              <a:ext uri="{FF2B5EF4-FFF2-40B4-BE49-F238E27FC236}">
                <a16:creationId xmlns:a16="http://schemas.microsoft.com/office/drawing/2014/main" id="{B0146A78-23E7-1BE4-6A34-79F663DB5FF5}"/>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EAA1288E-3F7C-ECD2-8654-DD76D0C207C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プレースホルダー 4">
            <a:extLst>
              <a:ext uri="{FF2B5EF4-FFF2-40B4-BE49-F238E27FC236}">
                <a16:creationId xmlns:a16="http://schemas.microsoft.com/office/drawing/2014/main" id="{523CAC3D-5C17-D366-4B6E-8CED9FEA9FA9}"/>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18053192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2348"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2348"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8388"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761552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578777" y="6356344"/>
            <a:ext cx="772647" cy="123111"/>
          </a:xfrm>
          <a:prstGeom prst="rect">
            <a:avLst/>
          </a:prstGeom>
          <a:noFill/>
        </p:spPr>
        <p:txBody>
          <a:bodyPr wrap="none" lIns="0" tIns="0" rIns="0" bIns="0" rtlCol="0">
            <a:spAutoFit/>
          </a:bodyPr>
          <a:lstStyle/>
          <a:p>
            <a:pPr algn="ct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dirty="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dirty="0"/>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42539557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40077175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1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10538994" y="6458433"/>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hasCustomPrompt="1"/>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2694028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 name="テキスト ボックス 4">
            <a:extLst>
              <a:ext uri="{FF2B5EF4-FFF2-40B4-BE49-F238E27FC236}">
                <a16:creationId xmlns:a16="http://schemas.microsoft.com/office/drawing/2014/main" id="{2EC1F6E7-5434-F67E-7D9A-33A9D9B67A7D}"/>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6548444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2_目次B_6項目">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 name="テキスト ボックス 1">
            <a:extLst>
              <a:ext uri="{FF2B5EF4-FFF2-40B4-BE49-F238E27FC236}">
                <a16:creationId xmlns:a16="http://schemas.microsoft.com/office/drawing/2014/main" id="{453E8E05-A780-8130-6D3D-AE18B85AE65D}"/>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1215243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dirty="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dirty="0"/>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1203260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2" name="角丸四角形 1">
            <a:extLst>
              <a:ext uri="{FF2B5EF4-FFF2-40B4-BE49-F238E27FC236}">
                <a16:creationId xmlns:a16="http://schemas.microsoft.com/office/drawing/2014/main" id="{F125FBC4-EE4C-56B1-950B-C0A068BF643B}"/>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34244057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859798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0897932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42175069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862454537"/>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Tree>
    <p:extLst>
      <p:ext uri="{BB962C8B-B14F-4D97-AF65-F5344CB8AC3E}">
        <p14:creationId xmlns:p14="http://schemas.microsoft.com/office/powerpoint/2010/main" val="2530611505"/>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219114"/>
            <a:ext cx="12193200" cy="16388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309976"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83348"/>
            <a:ext cx="794963" cy="662469"/>
          </a:xfrm>
          <a:prstGeom prst="rect">
            <a:avLst/>
          </a:prstGeom>
        </p:spPr>
      </p:pic>
    </p:spTree>
    <p:extLst>
      <p:ext uri="{BB962C8B-B14F-4D97-AF65-F5344CB8AC3E}">
        <p14:creationId xmlns:p14="http://schemas.microsoft.com/office/powerpoint/2010/main" val="368563406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ine logo w/o page num">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32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804812"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ファイナンス</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 </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10</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3</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148A00DB-3CAE-053B-FF31-7A7867260D25}"/>
              </a:ext>
            </a:extLst>
          </p:cNvPr>
          <p:cNvSpPr txBox="1"/>
          <p:nvPr userDrawn="1"/>
        </p:nvSpPr>
        <p:spPr>
          <a:xfrm>
            <a:off x="607719"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CF414EB2-84CF-9B72-F4FE-917D7E4666B0}"/>
              </a:ext>
            </a:extLst>
          </p:cNvPr>
          <p:cNvSpPr>
            <a:spLocks noChangeAspect="1"/>
          </p:cNvSpPr>
          <p:nvPr userDrawn="1"/>
        </p:nvSpPr>
        <p:spPr>
          <a:xfrm>
            <a:off x="1019496" y="4711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053E064E-0D64-201B-DE00-B37E063C6990}"/>
              </a:ext>
            </a:extLst>
          </p:cNvPr>
          <p:cNvCxnSpPr>
            <a:endCxn id="2" idx="0"/>
          </p:cNvCxnSpPr>
          <p:nvPr userDrawn="1"/>
        </p:nvCxnSpPr>
        <p:spPr>
          <a:xfrm>
            <a:off x="1289496" y="4333650"/>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9C0243F0-31D4-2328-9265-CA0B41643AA5}"/>
              </a:ext>
            </a:extLst>
          </p:cNvPr>
          <p:cNvSpPr>
            <a:spLocks noGrp="1"/>
          </p:cNvSpPr>
          <p:nvPr>
            <p:ph type="body" sz="quarter" idx="17" hasCustomPrompt="1"/>
          </p:nvPr>
        </p:nvSpPr>
        <p:spPr>
          <a:xfrm>
            <a:off x="1905536" y="4844571"/>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theme" Target="../theme/theme2.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5E54DE7-38D2-3FB3-3F28-B712A26160E2}"/>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 id="2147483862" r:id="rId21"/>
    <p:sldLayoutId id="2147483863" r:id="rId22"/>
    <p:sldLayoutId id="2147483864" r:id="rId23"/>
    <p:sldLayoutId id="2147483885" r:id="rId2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27269621"/>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guide id="11" pos="3840">
          <p15:clr>
            <a:srgbClr val="F26B43"/>
          </p15:clr>
        </p15:guide>
        <p15:guide id="12" pos="597">
          <p15:clr>
            <a:srgbClr val="FBAE40"/>
          </p15:clr>
        </p15:guide>
        <p15:guide id="13" pos="7083">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jpeg"/><Relationship Id="rId12" Type="http://schemas.openxmlformats.org/officeDocument/2006/relationships/image" Target="../media/image40.sv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8.png"/><Relationship Id="rId1" Type="http://schemas.openxmlformats.org/officeDocument/2006/relationships/slideLayout" Target="../slideLayouts/slideLayout14.xml"/><Relationship Id="rId5" Type="http://schemas.openxmlformats.org/officeDocument/2006/relationships/image" Target="../media/image42.sv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hyperlink" Target="https://ads-help.yahoo.co.jp/yahooads/guideline/articledetail?lan=ja&amp;aid=1617&amp;o=defaul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7"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47737" y="2790694"/>
            <a:ext cx="5631087" cy="1325563"/>
          </a:xfr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a:extLst>
              <a:ext uri="{FF2B5EF4-FFF2-40B4-BE49-F238E27FC236}">
                <a16:creationId xmlns:a16="http://schemas.microsoft.com/office/drawing/2014/main" id="{AD75984E-2C50-F9A6-E228-2F6919ED029E}"/>
              </a:ext>
            </a:extLst>
          </p:cNvPr>
          <p:cNvGraphicFramePr>
            <a:graphicFrameLocks noGrp="1"/>
          </p:cNvGraphicFramePr>
          <p:nvPr>
            <p:extLst>
              <p:ext uri="{D42A27DB-BD31-4B8C-83A1-F6EECF244321}">
                <p14:modId xmlns:p14="http://schemas.microsoft.com/office/powerpoint/2010/main" val="2717787108"/>
              </p:ext>
            </p:extLst>
          </p:nvPr>
        </p:nvGraphicFramePr>
        <p:xfrm>
          <a:off x="479425" y="1089026"/>
          <a:ext cx="11233150" cy="5472113"/>
        </p:xfrm>
        <a:graphic>
          <a:graphicData uri="http://schemas.openxmlformats.org/drawingml/2006/table">
            <a:tbl>
              <a:tblPr firstRow="1" bandRow="1"/>
              <a:tblGrid>
                <a:gridCol w="1654175">
                  <a:extLst>
                    <a:ext uri="{9D8B030D-6E8A-4147-A177-3AD203B41FA5}">
                      <a16:colId xmlns:a16="http://schemas.microsoft.com/office/drawing/2014/main" val="20000"/>
                    </a:ext>
                  </a:extLst>
                </a:gridCol>
                <a:gridCol w="9578975">
                  <a:extLst>
                    <a:ext uri="{9D8B030D-6E8A-4147-A177-3AD203B41FA5}">
                      <a16:colId xmlns:a16="http://schemas.microsoft.com/office/drawing/2014/main" val="20001"/>
                    </a:ext>
                  </a:extLst>
                </a:gridCol>
              </a:tblGrid>
              <a:tr h="25283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タイアップページおよび編集誘導枠の制作・掲載、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ファイナンス通常広告</a:t>
                      </a:r>
                      <a:r>
                        <a:rPr kumimoji="1" lang="ja-JP" altLang="en-US" sz="1050" kern="1200" noProof="0">
                          <a:solidFill>
                            <a:schemeClr val="accent3"/>
                          </a:solidFill>
                          <a:latin typeface="Meiryo" panose="020B0604030504040204" pitchFamily="34" charset="-128"/>
                          <a:ea typeface="Meiryo" panose="020B0604030504040204" pitchFamily="34" charset="-128"/>
                          <a:cs typeface="+mn-cs"/>
                        </a:rPr>
                        <a:t>（予約型）</a:t>
                      </a: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の掲載</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25283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ファイナンス内</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の各編集誘導枠および、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ファイナンス通常広告（予約型）</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4014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サイト構成のための素材を、完全パッケージ（</a:t>
                      </a:r>
                      <a:r>
                        <a:rPr kumimoji="1" lang="en-US" altLang="ja-JP"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後述）状態で納品いただき、サイトを制作・掲載します</a:t>
                      </a:r>
                    </a:p>
                    <a:p>
                      <a:pPr marL="0" indent="0">
                        <a:buNone/>
                      </a:pPr>
                      <a:r>
                        <a:rPr kumimoji="1" lang="en-US" altLang="ja-JP"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1"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弊社では、テキスト原稿や画像など掲載コンテンツの制作は行いません</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lang="en-US" altLang="ja-JP" sz="1050" dirty="0">
                          <a:solidFill>
                            <a:schemeClr val="accent3"/>
                          </a:solidFill>
                          <a:latin typeface="Meiryo" panose="020B0604030504040204" pitchFamily="34" charset="-128"/>
                          <a:ea typeface="Meiryo" panose="020B0604030504040204" pitchFamily="34" charset="-128"/>
                        </a:rPr>
                        <a:t>Yahoo!</a:t>
                      </a:r>
                      <a:r>
                        <a:rPr lang="ja-JP" altLang="en-US" sz="1050" dirty="0">
                          <a:solidFill>
                            <a:schemeClr val="accent3"/>
                          </a:solidFill>
                          <a:latin typeface="Meiryo" panose="020B0604030504040204" pitchFamily="34" charset="-128"/>
                          <a:ea typeface="Meiryo" panose="020B0604030504040204" pitchFamily="34" charset="-128"/>
                        </a:rPr>
                        <a:t>ファイナンス</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a:t>
                      </a:r>
                      <a:r>
                        <a:rPr kumimoji="1" lang="ja-JP" altLang="en-US" sz="1050" kern="1200" baseline="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特設ページ</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err="1">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スマートフォン（１デバイスも可能）</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ページ程度</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4</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スマートフォン：１万</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PV</a:t>
                      </a: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内容や回数などにより可否を判断させていただきますので事前にご相談ください</a:t>
                      </a:r>
                      <a:br>
                        <a:rPr lang="en-US" altLang="ja-JP"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br>
                      <a:r>
                        <a:rPr lang="ja-JP" altLang="en-US" sz="105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また、別途費用が発生します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95032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掲載期間中は常設します。弊社で制作を行います（動画不可、掲載期間中の差し替え不可）</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indent="0">
                        <a:buNone/>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9</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のイメージ図をご確認ください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・バナーサイズ：</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300</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pixel</a:t>
                      </a:r>
                      <a:r>
                        <a:rPr kumimoji="1" lang="en-US" altLang="ja-JP" sz="1050" kern="1200" noProof="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×120pixel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640pixel×360pixel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他案件と掲載期間が重複した場合は、バナーが縦並びになります。お申込みが早い案件からポジションが上になります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・広告主様の公式ロゴを弊社担当営業まで送付してください</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77594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広告誘導</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代理店様が制作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予約をお願いします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・対象商品：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広告　ディスプレイ広告（予約型）「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ファイナンス」商品（</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P28</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34</a:t>
                      </a:r>
                      <a:r>
                        <a:rPr kumimoji="1" lang="ja-JP" altLang="en-US" sz="1050" kern="1200">
                          <a:solidFill>
                            <a:schemeClr val="accent3"/>
                          </a:solidFill>
                          <a:latin typeface="Meiryo" panose="020B0604030504040204" pitchFamily="34" charset="-128"/>
                          <a:ea typeface="Meiryo" panose="020B0604030504040204" pitchFamily="34" charset="-128"/>
                          <a:cs typeface="メイリオ" panose="020B0604030504040204" pitchFamily="50" charset="-128"/>
                        </a:rPr>
                        <a:t>参照</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・リンク先</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URL</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：タイアップページの指定をお願いします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・バナー：バナー内に</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ファイナンスのロゴが必要です。制作ルールをご確認ください。ロゴは弊社担当営業より送付いたします</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158587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■タイアップページの制作・掲載・編集誘導枠の制作（ネット）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制作</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制作・掲載費</a:t>
                      </a: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②契約サービス：</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掲載</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ファイナンス　タイアップ　編集誘導バナー掲載費</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283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か月間（平日掲載開始）</a:t>
                      </a:r>
                      <a:r>
                        <a:rPr kumimoji="1" lang="en-US" altLang="ja-JP"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kern="1200" dirty="0">
                          <a:solidFill>
                            <a:schemeClr val="accent3"/>
                          </a:solidFill>
                          <a:latin typeface="Meiryo" panose="020B0604030504040204" pitchFamily="34" charset="-128"/>
                          <a:ea typeface="Meiryo" panose="020B0604030504040204" pitchFamily="34" charset="-128"/>
                          <a:cs typeface="メイリオ" panose="020B0604030504040204" pitchFamily="50" charset="-128"/>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7542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3" name="表 2">
            <a:extLst>
              <a:ext uri="{FF2B5EF4-FFF2-40B4-BE49-F238E27FC236}">
                <a16:creationId xmlns:a16="http://schemas.microsoft.com/office/drawing/2014/main" id="{8CC0B665-2434-25D6-2FA2-AFE8ECDD1D9D}"/>
              </a:ext>
            </a:extLst>
          </p:cNvPr>
          <p:cNvGraphicFramePr>
            <a:graphicFrameLocks noGrp="1"/>
          </p:cNvGraphicFramePr>
          <p:nvPr>
            <p:extLst>
              <p:ext uri="{D42A27DB-BD31-4B8C-83A1-F6EECF244321}">
                <p14:modId xmlns:p14="http://schemas.microsoft.com/office/powerpoint/2010/main" val="3197761203"/>
              </p:ext>
            </p:extLst>
          </p:nvPr>
        </p:nvGraphicFramePr>
        <p:xfrm>
          <a:off x="476975" y="1089025"/>
          <a:ext cx="11235600" cy="547211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5472113">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700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内訳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　スマートフォン：</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ja-JP" altLang="en-US"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・スマートフォンのみ：</a:t>
                      </a:r>
                      <a:r>
                        <a:rPr kumimoji="1" lang="en-US" altLang="ja-JP" sz="1050" b="1" kern="1200" noProof="0" dirty="0">
                          <a:solidFill>
                            <a:schemeClr val="accent3"/>
                          </a:solidFill>
                          <a:latin typeface="Meiryo" panose="020B0604030504040204" pitchFamily="34" charset="-128"/>
                          <a:ea typeface="Meiryo" panose="020B0604030504040204" pitchFamily="34" charset="-128"/>
                          <a:cs typeface="+mn-cs"/>
                        </a:rPr>
                        <a:t>400</a:t>
                      </a: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1"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■広告誘導　</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ファイナンス商品</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万円（グロス）／</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広告　ディプレイ広告（予約型）の広告管理ツールからお申し込み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1" kern="1200" noProof="0" dirty="0">
                          <a:solidFill>
                            <a:schemeClr val="accent3"/>
                          </a:solidFill>
                          <a:latin typeface="Meiryo" panose="020B0604030504040204" pitchFamily="34" charset="-128"/>
                          <a:ea typeface="Meiryo" panose="020B0604030504040204" pitchFamily="34" charset="-128"/>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タイアップページ：</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日（ネット）／事前見積もり：不要／専用フォームからお申し込み</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a:t>
                      </a:r>
                      <a:r>
                        <a:rPr kumimoji="1" lang="ja-JP" altLang="en-US" sz="105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メイリオ" panose="020B0604030504040204" pitchFamily="50" charset="-128"/>
                        </a:rPr>
                        <a:t>ただし、編集誘導枠を追加購入いただく場合無償となります</a:t>
                      </a: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編集誘導枠：</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100,000</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円</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日（グロス）／事前見積もり：不要／専用フォームからお申し込み</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09836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pic>
        <p:nvPicPr>
          <p:cNvPr id="10" name="図プレースホルダー 9" descr="アイコン&#10;&#10;自動的に生成された説明">
            <a:extLst>
              <a:ext uri="{FF2B5EF4-FFF2-40B4-BE49-F238E27FC236}">
                <a16:creationId xmlns:a16="http://schemas.microsoft.com/office/drawing/2014/main" id="{4F41EB74-6EF5-B39A-8855-A7139F535B3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B2EC565C-7897-190B-3DAE-2AAA66FE758A}"/>
              </a:ext>
            </a:extLst>
          </p:cNvPr>
          <p:cNvGraphicFramePr>
            <a:graphicFrameLocks noGrp="1"/>
          </p:cNvGraphicFramePr>
          <p:nvPr>
            <p:extLst>
              <p:ext uri="{D42A27DB-BD31-4B8C-83A1-F6EECF244321}">
                <p14:modId xmlns:p14="http://schemas.microsoft.com/office/powerpoint/2010/main" val="2739399905"/>
              </p:ext>
            </p:extLst>
          </p:nvPr>
        </p:nvGraphicFramePr>
        <p:xfrm>
          <a:off x="479425" y="1089027"/>
          <a:ext cx="11235600" cy="5292723"/>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164379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お申し込み</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原則として、掲載開始の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か月半前までにお申し込みください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所定の方法によるお申し込み契約の成立後はキャンセルは不可となります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5</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営業日前までに</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　掲載期間のご連絡をメールでいただきます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5356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10</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日掲載終了分</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3"/>
                  </a:ext>
                </a:extLst>
              </a:tr>
              <a:tr h="905002">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PV</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a:t>
                      </a:r>
                      <a:r>
                        <a:rPr lang="en-US" altLang="ja-JP" sz="1050" dirty="0">
                          <a:solidFill>
                            <a:schemeClr val="accent3"/>
                          </a:solidFill>
                          <a:latin typeface="Meiryo" panose="020B0604030504040204" pitchFamily="34" charset="-128"/>
                          <a:ea typeface="Meiryo" panose="020B0604030504040204" pitchFamily="34" charset="-128"/>
                          <a:cs typeface="Verdana" pitchFamily="34" charset="0"/>
                        </a:rPr>
                        <a:t>UB</a:t>
                      </a:r>
                      <a:r>
                        <a:rPr lang="ja-JP" altLang="en-US" sz="1050" dirty="0">
                          <a:solidFill>
                            <a:schemeClr val="accent3"/>
                          </a:solidFill>
                          <a:latin typeface="Meiryo" panose="020B0604030504040204" pitchFamily="34" charset="-128"/>
                          <a:ea typeface="Meiryo" panose="020B0604030504040204" pitchFamily="34" charset="-128"/>
                          <a:cs typeface="Verdana" pitchFamily="34" charset="0"/>
                        </a:rPr>
                        <a:t>・ページ内リンクのクリック数など</a:t>
                      </a:r>
                      <a:endParaRPr lang="en-US" altLang="ja-JP" sz="1050" dirty="0">
                        <a:solidFill>
                          <a:schemeClr val="accent3"/>
                        </a:solidFill>
                        <a:latin typeface="Meiryo" panose="020B0604030504040204" pitchFamily="34" charset="-128"/>
                        <a:ea typeface="Meiryo" panose="020B0604030504040204" pitchFamily="34" charset="-128"/>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掲載終了から</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週間程度でご提出いたします</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2208318">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dirty="0">
                          <a:solidFill>
                            <a:schemeClr val="accent3"/>
                          </a:solidFill>
                          <a:latin typeface="Meiryo" panose="020B0604030504040204" pitchFamily="34" charset="-128"/>
                          <a:ea typeface="Meiryo" panose="020B0604030504040204" pitchFamily="34" charset="-128"/>
                        </a:rPr>
                        <a:t>動的でリッチなコンテンツを用いたサイト構成につきましてお断りする場合があります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本商品はお見積りが不要な商品ですが、本商品資料と異なる条件で契約する場合はお見積りが必要となりますので</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お申し込み時には弊社営業担当までお問い合わせください</a:t>
                      </a: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67309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2EF858E-06F6-F677-7406-2E529CD8179A}"/>
              </a:ext>
            </a:extLst>
          </p:cNvPr>
          <p:cNvSpPr>
            <a:spLocks noGrp="1"/>
          </p:cNvSpPr>
          <p:nvPr>
            <p:ph type="body" sz="quarter" idx="12"/>
          </p:nvPr>
        </p:nvSpPr>
        <p:spPr/>
        <p:txBody>
          <a:bodyPr/>
          <a:lstStyle/>
          <a:p>
            <a:r>
              <a:rPr lang="ja-JP" altLang="en-US" sz="1200" dirty="0">
                <a:solidFill>
                  <a:schemeClr val="tx1">
                    <a:lumMod val="65000"/>
                    <a:lumOff val="35000"/>
                  </a:schemeClr>
                </a:solidFill>
                <a:latin typeface="+mn-ea"/>
              </a:rPr>
              <a:t>完全パッケージ状態で納品いただき、サイトを制作・掲載します</a:t>
            </a:r>
          </a:p>
          <a:p>
            <a:r>
              <a:rPr lang="ja-JP" altLang="en-US" sz="1200" dirty="0">
                <a:solidFill>
                  <a:schemeClr val="tx1">
                    <a:lumMod val="65000"/>
                    <a:lumOff val="35000"/>
                  </a:schemeClr>
                </a:solidFill>
                <a:latin typeface="+mn-ea"/>
              </a:rPr>
              <a:t>弊社では、テキスト原稿や画像など掲載コンテンツの制作は行いません</a:t>
            </a:r>
            <a:endParaRPr lang="en-US" altLang="ja-JP" sz="1200" dirty="0">
              <a:solidFill>
                <a:schemeClr val="tx1">
                  <a:lumMod val="65000"/>
                  <a:lumOff val="35000"/>
                </a:schemeClr>
              </a:solidFill>
              <a:latin typeface="+mn-ea"/>
            </a:endParaRPr>
          </a:p>
        </p:txBody>
      </p:sp>
      <p:sp>
        <p:nvSpPr>
          <p:cNvPr id="4" name="テキスト プレースホルダー 3">
            <a:extLst>
              <a:ext uri="{FF2B5EF4-FFF2-40B4-BE49-F238E27FC236}">
                <a16:creationId xmlns:a16="http://schemas.microsoft.com/office/drawing/2014/main" id="{D451E5D5-9CA8-0DE5-5069-A96D76C3432B}"/>
              </a:ext>
            </a:extLst>
          </p:cNvPr>
          <p:cNvSpPr>
            <a:spLocks noGrp="1"/>
          </p:cNvSpPr>
          <p:nvPr>
            <p:ph type="body" sz="quarter" idx="13"/>
          </p:nvPr>
        </p:nvSpPr>
        <p:spPr/>
        <p:txBody>
          <a:bodyPr/>
          <a:lstStyle/>
          <a:p>
            <a:r>
              <a:rPr lang="ja-JP" altLang="en-US" dirty="0"/>
              <a:t>商品スペック</a:t>
            </a:r>
          </a:p>
        </p:txBody>
      </p:sp>
      <p:graphicFrame>
        <p:nvGraphicFramePr>
          <p:cNvPr id="6" name="表 5">
            <a:extLst>
              <a:ext uri="{FF2B5EF4-FFF2-40B4-BE49-F238E27FC236}">
                <a16:creationId xmlns:a16="http://schemas.microsoft.com/office/drawing/2014/main" id="{45B4FA46-AC29-C628-365F-D3C7FCF931AF}"/>
              </a:ext>
            </a:extLst>
          </p:cNvPr>
          <p:cNvGraphicFramePr>
            <a:graphicFrameLocks noGrp="1"/>
          </p:cNvGraphicFramePr>
          <p:nvPr>
            <p:extLst>
              <p:ext uri="{D42A27DB-BD31-4B8C-83A1-F6EECF244321}">
                <p14:modId xmlns:p14="http://schemas.microsoft.com/office/powerpoint/2010/main" val="262089802"/>
              </p:ext>
            </p:extLst>
          </p:nvPr>
        </p:nvGraphicFramePr>
        <p:xfrm>
          <a:off x="476974" y="1089025"/>
          <a:ext cx="11235600" cy="3725346"/>
        </p:xfrm>
        <a:graphic>
          <a:graphicData uri="http://schemas.openxmlformats.org/drawingml/2006/table">
            <a:tbl>
              <a:tblPr firstRow="1" bandRow="1"/>
              <a:tblGrid>
                <a:gridCol w="1656000">
                  <a:extLst>
                    <a:ext uri="{9D8B030D-6E8A-4147-A177-3AD203B41FA5}">
                      <a16:colId xmlns:a16="http://schemas.microsoft.com/office/drawing/2014/main" val="20000"/>
                    </a:ext>
                  </a:extLst>
                </a:gridCol>
                <a:gridCol w="9579600">
                  <a:extLst>
                    <a:ext uri="{9D8B030D-6E8A-4147-A177-3AD203B41FA5}">
                      <a16:colId xmlns:a16="http://schemas.microsoft.com/office/drawing/2014/main" val="20001"/>
                    </a:ext>
                  </a:extLst>
                </a:gridCol>
              </a:tblGrid>
              <a:tr h="3725346">
                <a:tc>
                  <a:txBody>
                    <a:bodyPr/>
                    <a:lstStyle/>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完全パッケージ</a:t>
                      </a:r>
                      <a:endParaRPr kumimoji="1" lang="en-US" altLang="ja-JP" sz="1050" b="0" i="0" kern="1200" dirty="0">
                        <a:solidFill>
                          <a:schemeClr val="bg1"/>
                        </a:solidFill>
                        <a:latin typeface="Meiryo" panose="020B0604030504040204" pitchFamily="34" charset="-128"/>
                        <a:ea typeface="Meiryo" panose="020B0604030504040204" pitchFamily="34" charset="-128"/>
                        <a:cs typeface="Meiryo UI" pitchFamily="50" charset="-128"/>
                      </a:endParaRPr>
                    </a:p>
                    <a:p>
                      <a:pPr marL="179388" marR="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とは</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）ページデザイン（各デバイスごと）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画像やテキストを掲載イメージどおりに配置したヴィジュアルデザイン（</a:t>
                      </a:r>
                      <a:r>
                        <a:rPr kumimoji="1" lang="en-US" altLang="ja-JP" sz="1050" kern="1200" noProof="0" dirty="0" err="1">
                          <a:solidFill>
                            <a:schemeClr val="accent3"/>
                          </a:solidFill>
                          <a:latin typeface="Meiryo" panose="020B0604030504040204" pitchFamily="34" charset="-128"/>
                          <a:ea typeface="Meiryo" panose="020B0604030504040204" pitchFamily="34" charset="-128"/>
                          <a:cs typeface="+mn-cs"/>
                        </a:rPr>
                        <a:t>figma</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ファイル（</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.fig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ページの全体イメージ確認用画像（</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jpg</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2</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）素材データ（各種写真や画像ファイル、ロゴデータ、テキスト原稿</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PPT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）補足情報（リンク箇所や遷移先</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URL</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等）</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リンク、動画エンベッド、タブ、折り畳みなどの基本的な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UI</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-1</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ページの目安は、最大横</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990px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縦</a:t>
                      </a: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7,000px〜8,000px</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程度</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ご用意いただく素材、および仕様や制限事項などについては、制作に入られる前にすり合わせさせていただきます。</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50" kern="1200" noProof="0" dirty="0">
                          <a:solidFill>
                            <a:schemeClr val="accent3"/>
                          </a:solidFill>
                          <a:latin typeface="Meiryo" panose="020B0604030504040204" pitchFamily="34" charset="-128"/>
                          <a:ea typeface="Meiryo" panose="020B0604030504040204" pitchFamily="34" charset="-128"/>
                          <a:cs typeface="+mn-cs"/>
                        </a:rPr>
                        <a:t>テキスト・画像・コンテンツなど、コンプライアンスに遵守した内容であることを事前にご確認ください。</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n-cs"/>
                      </a:endParaRPr>
                    </a:p>
                  </a:txBody>
                  <a:tcPr marL="180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792520671"/>
                  </a:ext>
                </a:extLst>
              </a:tr>
            </a:tbl>
          </a:graphicData>
        </a:graphic>
      </p:graphicFrame>
      <p:sp>
        <p:nvSpPr>
          <p:cNvPr id="11" name="テキスト プレースホルダー 3">
            <a:extLst>
              <a:ext uri="{FF2B5EF4-FFF2-40B4-BE49-F238E27FC236}">
                <a16:creationId xmlns:a16="http://schemas.microsoft.com/office/drawing/2014/main" id="{FD111E31-A866-6BF3-0CCF-32C21C290E1B}"/>
              </a:ext>
            </a:extLst>
          </p:cNvPr>
          <p:cNvSpPr txBox="1">
            <a:spLocks/>
          </p:cNvSpPr>
          <p:nvPr/>
        </p:nvSpPr>
        <p:spPr>
          <a:xfrm>
            <a:off x="1794675" y="215582"/>
            <a:ext cx="8136904"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dirty="0">
                <a:solidFill>
                  <a:schemeClr val="accent3"/>
                </a:solidFill>
                <a:latin typeface="Meiryo" panose="020B0604030504040204" pitchFamily="34" charset="-128"/>
                <a:ea typeface="Meiryo" panose="020B0604030504040204" pitchFamily="34" charset="-128"/>
              </a:rPr>
              <a:t>スペック詳細</a:t>
            </a:r>
          </a:p>
        </p:txBody>
      </p:sp>
      <p:pic>
        <p:nvPicPr>
          <p:cNvPr id="15" name="図プレースホルダー 9" descr="アイコン&#10;&#10;自動的に生成された説明">
            <a:extLst>
              <a:ext uri="{FF2B5EF4-FFF2-40B4-BE49-F238E27FC236}">
                <a16:creationId xmlns:a16="http://schemas.microsoft.com/office/drawing/2014/main" id="{25E98CFE-CBF7-05C1-6D1D-4C99FE7EFF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3631443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sp>
        <p:nvSpPr>
          <p:cNvPr id="3" name="テキスト ボックス 2">
            <a:extLst>
              <a:ext uri="{FF2B5EF4-FFF2-40B4-BE49-F238E27FC236}">
                <a16:creationId xmlns:a16="http://schemas.microsoft.com/office/drawing/2014/main" id="{21A94964-7225-0CFF-58C2-600679348FDB}"/>
              </a:ext>
            </a:extLst>
          </p:cNvPr>
          <p:cNvSpPr txBox="1"/>
          <p:nvPr/>
        </p:nvSpPr>
        <p:spPr>
          <a:xfrm>
            <a:off x="1490249" y="5898096"/>
            <a:ext cx="9358279" cy="657872"/>
          </a:xfrm>
          <a:prstGeom prst="rect">
            <a:avLst/>
          </a:prstGeom>
          <a:noFill/>
        </p:spPr>
        <p:txBody>
          <a:bodyPr wrap="square" lIns="0" tIns="0" rIns="0" bIns="0">
            <a:spAutoFit/>
          </a:bodyPr>
          <a:lstStyle/>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900" kern="0" dirty="0">
                <a:solidFill>
                  <a:srgbClr val="545454"/>
                </a:solidFill>
                <a:latin typeface="Meiryo" panose="020B0604030504040204" pitchFamily="34" charset="-128"/>
                <a:ea typeface="Meiryo" panose="020B0604030504040204" pitchFamily="34" charset="-128"/>
              </a:rPr>
              <a:t>※</a:t>
            </a:r>
            <a:r>
              <a:rPr kumimoji="0" lang="ja-JP" altLang="en-US" sz="900" kern="0">
                <a:solidFill>
                  <a:srgbClr val="545454"/>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900" kern="0" dirty="0">
              <a:solidFill>
                <a:srgbClr val="545454"/>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E2368E9B-574C-5860-B843-889AA716EBE8}"/>
              </a:ext>
            </a:extLst>
          </p:cNvPr>
          <p:cNvSpPr txBox="1"/>
          <p:nvPr/>
        </p:nvSpPr>
        <p:spPr>
          <a:xfrm>
            <a:off x="1415480" y="2638815"/>
            <a:ext cx="8733560" cy="2973891"/>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進行確認</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事前に</a:t>
            </a:r>
            <a:r>
              <a:rPr kumimoji="0" lang="ja-JP" altLang="en-US" sz="1100" b="1" kern="0" dirty="0">
                <a:solidFill>
                  <a:srgbClr val="545454"/>
                </a:solidFill>
                <a:latin typeface="Meiryo" panose="020B0604030504040204" pitchFamily="34" charset="-128"/>
                <a:ea typeface="Meiryo" panose="020B0604030504040204" pitchFamily="34" charset="-128"/>
              </a:rPr>
              <a:t>代理店様にご用意いただくコンテンツ構成要素について確認</a:t>
            </a:r>
            <a:r>
              <a:rPr kumimoji="0" lang="ja-JP" altLang="en-US" sz="1100" kern="0" dirty="0">
                <a:solidFill>
                  <a:srgbClr val="545454"/>
                </a:solidFill>
                <a:latin typeface="Meiryo" panose="020B0604030504040204" pitchFamily="34" charset="-128"/>
                <a:ea typeface="Meiryo" panose="020B0604030504040204" pitchFamily="34" charset="-128"/>
              </a:rPr>
              <a:t>します。</a:t>
            </a:r>
            <a:br>
              <a:rPr kumimoji="0" lang="en-US" altLang="ja-JP" sz="1100" b="1"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デザイン・テキスト原稿の受け渡し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①をもとに企画案をご検討していただきます。ご用意頂いた原稿をもとに、適宜修正を加えながら確定させます。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chemeClr val="accent6"/>
                </a:solidFill>
                <a:latin typeface="Meiryo" panose="020B0604030504040204" pitchFamily="34" charset="-128"/>
                <a:ea typeface="Meiryo" panose="020B0604030504040204" pitchFamily="34" charset="-128"/>
              </a:rPr>
              <a:t>※</a:t>
            </a:r>
            <a:r>
              <a:rPr kumimoji="0" lang="ja-JP" altLang="en-US" sz="1100" kern="0" dirty="0">
                <a:solidFill>
                  <a:schemeClr val="accent6"/>
                </a:solidFill>
                <a:latin typeface="Meiryo" panose="020B0604030504040204" pitchFamily="34" charset="-128"/>
                <a:ea typeface="Meiryo" panose="020B0604030504040204" pitchFamily="34" charset="-128"/>
              </a:rPr>
              <a:t>ご確認は初校、再校の</a:t>
            </a:r>
            <a:r>
              <a:rPr kumimoji="0" lang="en-US" altLang="ja-JP" sz="1100" kern="0" dirty="0">
                <a:solidFill>
                  <a:schemeClr val="accent6"/>
                </a:solidFill>
                <a:latin typeface="Meiryo" panose="020B0604030504040204" pitchFamily="34" charset="-128"/>
                <a:ea typeface="Meiryo" panose="020B0604030504040204" pitchFamily="34" charset="-128"/>
              </a:rPr>
              <a:t>2</a:t>
            </a:r>
            <a:r>
              <a:rPr kumimoji="0" lang="ja-JP" altLang="en-US" sz="1100" kern="0" dirty="0">
                <a:solidFill>
                  <a:schemeClr val="accent6"/>
                </a:solidFill>
                <a:latin typeface="Meiryo" panose="020B0604030504040204" pitchFamily="34" charset="-128"/>
                <a:ea typeface="Meiryo" panose="020B0604030504040204" pitchFamily="34" charset="-128"/>
              </a:rPr>
              <a:t>回となります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再校の段階では初校でのご指摘事項の反映確認のみとなります。　</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en-US" altLang="ja-JP" sz="1400" b="1" kern="0" dirty="0">
                <a:solidFill>
                  <a:srgbClr val="545454"/>
                </a:solidFill>
                <a:latin typeface="Meiryo" panose="020B0604030504040204" pitchFamily="34" charset="-128"/>
                <a:ea typeface="Meiryo" panose="020B0604030504040204" pitchFamily="34" charset="-128"/>
              </a:rPr>
              <a:t>HTML</a:t>
            </a:r>
            <a:r>
              <a:rPr kumimoji="0" lang="ja-JP" altLang="en-US" sz="1400" b="1" kern="0" dirty="0" err="1">
                <a:solidFill>
                  <a:srgbClr val="545454"/>
                </a:solidFill>
                <a:latin typeface="Meiryo" panose="020B0604030504040204" pitchFamily="34" charset="-128"/>
                <a:ea typeface="Meiryo" panose="020B0604030504040204" pitchFamily="34" charset="-128"/>
              </a:rPr>
              <a:t>での</a:t>
            </a:r>
            <a:r>
              <a:rPr kumimoji="0" lang="ja-JP" altLang="en-US" sz="1400" b="1" kern="0" dirty="0">
                <a:solidFill>
                  <a:srgbClr val="545454"/>
                </a:solidFill>
                <a:latin typeface="Meiryo" panose="020B0604030504040204" pitchFamily="34" charset="-128"/>
                <a:ea typeface="Meiryo" panose="020B0604030504040204" pitchFamily="34" charset="-128"/>
              </a:rPr>
              <a:t>動作確認</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校了</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テストサーバー上もしくは</a:t>
            </a:r>
            <a:r>
              <a:rPr kumimoji="0" lang="en-US" altLang="ja-JP" sz="1100" kern="0" dirty="0">
                <a:solidFill>
                  <a:srgbClr val="545454"/>
                </a:solidFill>
                <a:latin typeface="Meiryo" panose="020B0604030504040204" pitchFamily="34" charset="-128"/>
                <a:ea typeface="Meiryo" panose="020B0604030504040204" pitchFamily="34" charset="-128"/>
              </a:rPr>
              <a:t>HTML</a:t>
            </a:r>
            <a:r>
              <a:rPr kumimoji="0" lang="ja-JP" altLang="en-US" sz="1100" kern="0" dirty="0">
                <a:solidFill>
                  <a:srgbClr val="545454"/>
                </a:solidFill>
                <a:latin typeface="Meiryo" panose="020B0604030504040204" pitchFamily="34" charset="-128"/>
                <a:ea typeface="Meiryo" panose="020B0604030504040204" pitchFamily="34" charset="-128"/>
              </a:rPr>
              <a:t>ファイルにて、ページの動作確認を行っていただき校了となります。</a:t>
            </a:r>
            <a:br>
              <a:rPr kumimoji="0" lang="en-US" altLang="ja-JP" sz="1100" kern="0" dirty="0">
                <a:solidFill>
                  <a:srgbClr val="545454"/>
                </a:solidFill>
                <a:latin typeface="Meiryo" panose="020B0604030504040204" pitchFamily="34" charset="-128"/>
                <a:ea typeface="Meiryo" panose="020B0604030504040204" pitchFamily="34" charset="-128"/>
              </a:rPr>
            </a:br>
            <a:r>
              <a:rPr kumimoji="0" lang="en-US" altLang="ja-JP" sz="1100" kern="0" dirty="0">
                <a:solidFill>
                  <a:srgbClr val="545454"/>
                </a:solidFill>
                <a:latin typeface="Meiryo" panose="020B0604030504040204" pitchFamily="34" charset="-128"/>
                <a:ea typeface="Meiryo" panose="020B0604030504040204" pitchFamily="34" charset="-128"/>
              </a:rPr>
              <a:t>※</a:t>
            </a:r>
            <a:r>
              <a:rPr kumimoji="0" lang="ja-JP" altLang="en-US" sz="1100" kern="0" dirty="0">
                <a:solidFill>
                  <a:srgbClr val="545454"/>
                </a:solidFill>
                <a:latin typeface="Meiryo" panose="020B0604030504040204" pitchFamily="34" charset="-128"/>
                <a:ea typeface="Meiryo" panose="020B0604030504040204" pitchFamily="34" charset="-128"/>
              </a:rPr>
              <a:t>原則として、この段階での修正はお受けできません。</a:t>
            </a:r>
            <a:endParaRPr kumimoji="0" lang="ja-JP" altLang="en-US" sz="900" kern="0" dirty="0">
              <a:solidFill>
                <a:srgbClr val="545454"/>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545454"/>
                </a:solidFill>
                <a:latin typeface="Meiryo" panose="020B0604030504040204" pitchFamily="34" charset="-128"/>
                <a:ea typeface="Meiryo" panose="020B0604030504040204" pitchFamily="34" charset="-128"/>
              </a:rPr>
              <a:t>弊社内チェック</a:t>
            </a:r>
            <a:r>
              <a:rPr kumimoji="0" lang="en-US" altLang="ja-JP" sz="1400" b="1" kern="0" dirty="0">
                <a:solidFill>
                  <a:srgbClr val="545454"/>
                </a:solidFill>
                <a:latin typeface="Meiryo" panose="020B0604030504040204" pitchFamily="34" charset="-128"/>
                <a:ea typeface="Meiryo" panose="020B0604030504040204" pitchFamily="34" charset="-128"/>
              </a:rPr>
              <a:t>/</a:t>
            </a:r>
            <a:r>
              <a:rPr kumimoji="0" lang="ja-JP" altLang="en-US" sz="1400" b="1" kern="0" dirty="0">
                <a:solidFill>
                  <a:srgbClr val="545454"/>
                </a:solidFill>
                <a:latin typeface="Meiryo" panose="020B0604030504040204" pitchFamily="34" charset="-128"/>
                <a:ea typeface="Meiryo" panose="020B0604030504040204" pitchFamily="34" charset="-128"/>
              </a:rPr>
              <a:t>本番環境へのファイルアップ</a:t>
            </a:r>
            <a:br>
              <a:rPr kumimoji="0" lang="en-US" altLang="ja-JP" sz="1400" b="1" kern="0" dirty="0">
                <a:solidFill>
                  <a:srgbClr val="545454"/>
                </a:solidFill>
                <a:latin typeface="Meiryo" panose="020B0604030504040204" pitchFamily="34" charset="-128"/>
                <a:ea typeface="Meiryo" panose="020B0604030504040204" pitchFamily="34" charset="-128"/>
              </a:rPr>
            </a:br>
            <a:r>
              <a:rPr kumimoji="0" lang="ja-JP" altLang="en-US" sz="1100" kern="0" dirty="0">
                <a:solidFill>
                  <a:srgbClr val="545454"/>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1100" kern="0" dirty="0">
              <a:solidFill>
                <a:srgbClr val="545454"/>
              </a:solidFill>
              <a:latin typeface="Meiryo" panose="020B0604030504040204" pitchFamily="34" charset="-128"/>
              <a:ea typeface="Meiryo" panose="020B0604030504040204" pitchFamily="34" charset="-128"/>
            </a:endParaRPr>
          </a:p>
        </p:txBody>
      </p:sp>
      <p:sp>
        <p:nvSpPr>
          <p:cNvPr id="8" name="ホームベース 22">
            <a:extLst>
              <a:ext uri="{FF2B5EF4-FFF2-40B4-BE49-F238E27FC236}">
                <a16:creationId xmlns:a16="http://schemas.microsoft.com/office/drawing/2014/main" id="{281A1451-9B05-E524-43BA-CB566D0E6F41}"/>
              </a:ext>
            </a:extLst>
          </p:cNvPr>
          <p:cNvSpPr/>
          <p:nvPr/>
        </p:nvSpPr>
        <p:spPr>
          <a:xfrm>
            <a:off x="8432614" y="1380463"/>
            <a:ext cx="2134660"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9" name="ホームベース 23">
            <a:extLst>
              <a:ext uri="{FF2B5EF4-FFF2-40B4-BE49-F238E27FC236}">
                <a16:creationId xmlns:a16="http://schemas.microsoft.com/office/drawing/2014/main" id="{98E23F60-2E8D-BDC7-BDE6-617EB011650F}"/>
              </a:ext>
            </a:extLst>
          </p:cNvPr>
          <p:cNvSpPr/>
          <p:nvPr/>
        </p:nvSpPr>
        <p:spPr>
          <a:xfrm>
            <a:off x="6697022" y="1380463"/>
            <a:ext cx="2134660" cy="756000"/>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6B4DB4FA-DDC8-AE86-8263-9FB8C54CC2B7}"/>
              </a:ext>
            </a:extLst>
          </p:cNvPr>
          <p:cNvSpPr/>
          <p:nvPr/>
        </p:nvSpPr>
        <p:spPr>
          <a:xfrm>
            <a:off x="4961431" y="1380463"/>
            <a:ext cx="2134660"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テストアップ　</a:t>
            </a:r>
          </a:p>
        </p:txBody>
      </p:sp>
      <p:sp>
        <p:nvSpPr>
          <p:cNvPr id="11" name="円/楕円 26">
            <a:extLst>
              <a:ext uri="{FF2B5EF4-FFF2-40B4-BE49-F238E27FC236}">
                <a16:creationId xmlns:a16="http://schemas.microsoft.com/office/drawing/2014/main" id="{65D821BA-CF26-0815-5392-63E89E96180A}"/>
              </a:ext>
            </a:extLst>
          </p:cNvPr>
          <p:cNvSpPr>
            <a:spLocks noChangeAspect="1"/>
          </p:cNvSpPr>
          <p:nvPr/>
        </p:nvSpPr>
        <p:spPr>
          <a:xfrm>
            <a:off x="5242434" y="1074373"/>
            <a:ext cx="432000" cy="432000"/>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 name="ホームベース 27">
            <a:extLst>
              <a:ext uri="{FF2B5EF4-FFF2-40B4-BE49-F238E27FC236}">
                <a16:creationId xmlns:a16="http://schemas.microsoft.com/office/drawing/2014/main" id="{6AE5AC72-E03D-8BB0-60DA-41EF27333136}"/>
              </a:ext>
            </a:extLst>
          </p:cNvPr>
          <p:cNvSpPr/>
          <p:nvPr/>
        </p:nvSpPr>
        <p:spPr>
          <a:xfrm>
            <a:off x="3225840" y="1380463"/>
            <a:ext cx="213466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デザイン・</a:t>
            </a:r>
            <a:br>
              <a:rPr kumimoji="0" lang="en-US" altLang="ja-JP" sz="1100" b="1" kern="0" spc="100" dirty="0">
                <a:solidFill>
                  <a:srgbClr val="FFFFFF"/>
                </a:solidFill>
                <a:latin typeface="Meiryo" panose="020B0604030504040204" pitchFamily="34" charset="-128"/>
                <a:ea typeface="Meiryo" panose="020B0604030504040204" pitchFamily="34" charset="-128"/>
              </a:rPr>
            </a:br>
            <a:r>
              <a:rPr kumimoji="0" lang="ja-JP" altLang="en-US" sz="1100" b="1" kern="0" spc="100">
                <a:solidFill>
                  <a:srgbClr val="FFFFFF"/>
                </a:solidFill>
                <a:latin typeface="Meiryo" panose="020B0604030504040204" pitchFamily="34" charset="-128"/>
                <a:ea typeface="Meiryo" panose="020B0604030504040204" pitchFamily="34" charset="-128"/>
              </a:rPr>
              <a:t>原稿の受け渡し</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3" name="円/楕円 28">
            <a:extLst>
              <a:ext uri="{FF2B5EF4-FFF2-40B4-BE49-F238E27FC236}">
                <a16:creationId xmlns:a16="http://schemas.microsoft.com/office/drawing/2014/main" id="{6418F3B2-D0C9-22F1-41D8-60A59A5A8F96}"/>
              </a:ext>
            </a:extLst>
          </p:cNvPr>
          <p:cNvSpPr>
            <a:spLocks noChangeAspect="1"/>
          </p:cNvSpPr>
          <p:nvPr/>
        </p:nvSpPr>
        <p:spPr>
          <a:xfrm>
            <a:off x="346956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9">
            <a:extLst>
              <a:ext uri="{FF2B5EF4-FFF2-40B4-BE49-F238E27FC236}">
                <a16:creationId xmlns:a16="http://schemas.microsoft.com/office/drawing/2014/main" id="{D0A66BE6-8B4B-F0F9-02B8-B723ED62B0B2}"/>
              </a:ext>
            </a:extLst>
          </p:cNvPr>
          <p:cNvSpPr/>
          <p:nvPr/>
        </p:nvSpPr>
        <p:spPr>
          <a:xfrm>
            <a:off x="1490249" y="1380463"/>
            <a:ext cx="213466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000000"/>
                </a:solidFill>
                <a:latin typeface="Meiryo" panose="020B0604030504040204" pitchFamily="34" charset="-128"/>
                <a:ea typeface="Meiryo" panose="020B0604030504040204" pitchFamily="34" charset="-128"/>
              </a:rPr>
              <a:t>進行確認</a:t>
            </a: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5" name="円/楕円 30">
            <a:extLst>
              <a:ext uri="{FF2B5EF4-FFF2-40B4-BE49-F238E27FC236}">
                <a16:creationId xmlns:a16="http://schemas.microsoft.com/office/drawing/2014/main" id="{FA4B4420-879D-BDC0-46DB-7DD688B48774}"/>
              </a:ext>
            </a:extLst>
          </p:cNvPr>
          <p:cNvSpPr>
            <a:spLocks noChangeAspect="1"/>
          </p:cNvSpPr>
          <p:nvPr/>
        </p:nvSpPr>
        <p:spPr>
          <a:xfrm>
            <a:off x="1624726"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6" name="直線矢印コネクタ 15">
            <a:extLst>
              <a:ext uri="{FF2B5EF4-FFF2-40B4-BE49-F238E27FC236}">
                <a16:creationId xmlns:a16="http://schemas.microsoft.com/office/drawing/2014/main" id="{CA2E97C3-6492-D86C-DCE8-6F82B95DE94B}"/>
              </a:ext>
            </a:extLst>
          </p:cNvPr>
          <p:cNvCxnSpPr>
            <a:cxnSpLocks/>
          </p:cNvCxnSpPr>
          <p:nvPr/>
        </p:nvCxnSpPr>
        <p:spPr>
          <a:xfrm>
            <a:off x="1490249"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17" name="object 39">
            <a:extLst>
              <a:ext uri="{FF2B5EF4-FFF2-40B4-BE49-F238E27FC236}">
                <a16:creationId xmlns:a16="http://schemas.microsoft.com/office/drawing/2014/main" id="{B9DDD426-0D75-2A0F-F2C9-0257E7E215FA}"/>
              </a:ext>
            </a:extLst>
          </p:cNvPr>
          <p:cNvSpPr/>
          <p:nvPr/>
        </p:nvSpPr>
        <p:spPr>
          <a:xfrm>
            <a:off x="1892167" y="2284099"/>
            <a:ext cx="960165"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ヶ月半前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
        <p:nvSpPr>
          <p:cNvPr id="18" name="円/楕円 40">
            <a:extLst>
              <a:ext uri="{FF2B5EF4-FFF2-40B4-BE49-F238E27FC236}">
                <a16:creationId xmlns:a16="http://schemas.microsoft.com/office/drawing/2014/main" id="{3DC8B879-84E1-138E-4862-7739BB054796}"/>
              </a:ext>
            </a:extLst>
          </p:cNvPr>
          <p:cNvSpPr>
            <a:spLocks noChangeAspect="1"/>
          </p:cNvSpPr>
          <p:nvPr/>
        </p:nvSpPr>
        <p:spPr>
          <a:xfrm>
            <a:off x="7010941" y="1074373"/>
            <a:ext cx="432000" cy="432000"/>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cxnSp>
        <p:nvCxnSpPr>
          <p:cNvPr id="19" name="直線矢印コネクタ 18">
            <a:extLst>
              <a:ext uri="{FF2B5EF4-FFF2-40B4-BE49-F238E27FC236}">
                <a16:creationId xmlns:a16="http://schemas.microsoft.com/office/drawing/2014/main" id="{10A99A56-0592-E557-FD78-CAE11E44AB25}"/>
              </a:ext>
            </a:extLst>
          </p:cNvPr>
          <p:cNvCxnSpPr>
            <a:cxnSpLocks/>
          </p:cNvCxnSpPr>
          <p:nvPr/>
        </p:nvCxnSpPr>
        <p:spPr>
          <a:xfrm>
            <a:off x="323983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0" name="object 39">
            <a:extLst>
              <a:ext uri="{FF2B5EF4-FFF2-40B4-BE49-F238E27FC236}">
                <a16:creationId xmlns:a16="http://schemas.microsoft.com/office/drawing/2014/main" id="{472DA67D-A68F-8321-E936-8B251040DFFD}"/>
              </a:ext>
            </a:extLst>
          </p:cNvPr>
          <p:cNvSpPr/>
          <p:nvPr/>
        </p:nvSpPr>
        <p:spPr>
          <a:xfrm>
            <a:off x="370994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1" name="直線矢印コネクタ 20">
            <a:extLst>
              <a:ext uri="{FF2B5EF4-FFF2-40B4-BE49-F238E27FC236}">
                <a16:creationId xmlns:a16="http://schemas.microsoft.com/office/drawing/2014/main" id="{9568A9CD-918A-5409-A1B3-D1E2FBC620A4}"/>
              </a:ext>
            </a:extLst>
          </p:cNvPr>
          <p:cNvCxnSpPr>
            <a:cxnSpLocks/>
          </p:cNvCxnSpPr>
          <p:nvPr/>
        </p:nvCxnSpPr>
        <p:spPr>
          <a:xfrm>
            <a:off x="4991923"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2" name="object 39">
            <a:extLst>
              <a:ext uri="{FF2B5EF4-FFF2-40B4-BE49-F238E27FC236}">
                <a16:creationId xmlns:a16="http://schemas.microsoft.com/office/drawing/2014/main" id="{0EFE1AE4-8D3B-DF70-E949-7DD845E029A3}"/>
              </a:ext>
            </a:extLst>
          </p:cNvPr>
          <p:cNvSpPr/>
          <p:nvPr/>
        </p:nvSpPr>
        <p:spPr>
          <a:xfrm>
            <a:off x="5462027"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2</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3" name="直線矢印コネクタ 22">
            <a:extLst>
              <a:ext uri="{FF2B5EF4-FFF2-40B4-BE49-F238E27FC236}">
                <a16:creationId xmlns:a16="http://schemas.microsoft.com/office/drawing/2014/main" id="{02EA76D3-EB6B-FB54-651B-D489609B7952}"/>
              </a:ext>
            </a:extLst>
          </p:cNvPr>
          <p:cNvCxnSpPr>
            <a:cxnSpLocks/>
          </p:cNvCxnSpPr>
          <p:nvPr/>
        </p:nvCxnSpPr>
        <p:spPr>
          <a:xfrm>
            <a:off x="6744008"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24" name="object 39">
            <a:extLst>
              <a:ext uri="{FF2B5EF4-FFF2-40B4-BE49-F238E27FC236}">
                <a16:creationId xmlns:a16="http://schemas.microsoft.com/office/drawing/2014/main" id="{EC836D26-ECD8-7569-5702-5AE53B7C1444}"/>
              </a:ext>
            </a:extLst>
          </p:cNvPr>
          <p:cNvSpPr/>
          <p:nvPr/>
        </p:nvSpPr>
        <p:spPr>
          <a:xfrm>
            <a:off x="7214112" y="2284099"/>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rPr>
              <a:t>1</a:t>
            </a: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cxnSp>
        <p:nvCxnSpPr>
          <p:cNvPr id="25" name="直線コネクタ 24">
            <a:extLst>
              <a:ext uri="{FF2B5EF4-FFF2-40B4-BE49-F238E27FC236}">
                <a16:creationId xmlns:a16="http://schemas.microsoft.com/office/drawing/2014/main" id="{DB94882B-A219-F293-999F-076A592BDE3C}"/>
              </a:ext>
            </a:extLst>
          </p:cNvPr>
          <p:cNvCxnSpPr/>
          <p:nvPr/>
        </p:nvCxnSpPr>
        <p:spPr>
          <a:xfrm>
            <a:off x="32542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32F904D7-57F5-28E4-35BD-A1D8F83ED1B2}"/>
              </a:ext>
            </a:extLst>
          </p:cNvPr>
          <p:cNvCxnSpPr/>
          <p:nvPr/>
        </p:nvCxnSpPr>
        <p:spPr>
          <a:xfrm>
            <a:off x="5006849"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A4761265-F6A1-7E8B-E565-C70BE6A45A23}"/>
              </a:ext>
            </a:extLst>
          </p:cNvPr>
          <p:cNvCxnSpPr/>
          <p:nvPr/>
        </p:nvCxnSpPr>
        <p:spPr>
          <a:xfrm>
            <a:off x="67485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BED37E3F-8A3F-BD86-C057-EF0C971F5428}"/>
              </a:ext>
            </a:extLst>
          </p:cNvPr>
          <p:cNvCxnSpPr/>
          <p:nvPr/>
        </p:nvCxnSpPr>
        <p:spPr>
          <a:xfrm>
            <a:off x="8501164" y="2158235"/>
            <a:ext cx="0" cy="432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437A4D0C-371C-3C88-64C9-E4265C110936}"/>
              </a:ext>
            </a:extLst>
          </p:cNvPr>
          <p:cNvCxnSpPr>
            <a:cxnSpLocks/>
          </p:cNvCxnSpPr>
          <p:nvPr/>
        </p:nvCxnSpPr>
        <p:spPr>
          <a:xfrm>
            <a:off x="8497857" y="2375802"/>
            <a:ext cx="1764000" cy="0"/>
          </a:xfrm>
          <a:prstGeom prst="straightConnector1">
            <a:avLst/>
          </a:prstGeom>
          <a:noFill/>
          <a:ln w="19050" cap="flat" cmpd="sng" algn="ctr">
            <a:solidFill>
              <a:srgbClr val="C9002C"/>
            </a:solidFill>
            <a:prstDash val="solid"/>
            <a:headEnd type="stealth" w="lg" len="med"/>
            <a:tailEnd type="stealth" w="lg" len="med"/>
          </a:ln>
          <a:effectLst/>
        </p:spPr>
      </p:cxnSp>
      <p:sp>
        <p:nvSpPr>
          <p:cNvPr id="30" name="object 39">
            <a:extLst>
              <a:ext uri="{FF2B5EF4-FFF2-40B4-BE49-F238E27FC236}">
                <a16:creationId xmlns:a16="http://schemas.microsoft.com/office/drawing/2014/main" id="{D25BB84D-F5DB-0381-28BE-6902E6CD8C66}"/>
              </a:ext>
            </a:extLst>
          </p:cNvPr>
          <p:cNvSpPr/>
          <p:nvPr/>
        </p:nvSpPr>
        <p:spPr>
          <a:xfrm>
            <a:off x="9079299" y="2284099"/>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rgbClr val="C9002C"/>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rgbClr val="C9002C"/>
              </a:solidFill>
              <a:latin typeface="Meiryo" panose="020B0604030504040204" pitchFamily="34" charset="-128"/>
              <a:ea typeface="Meiryo" panose="020B0604030504040204" pitchFamily="34" charset="-128"/>
              <a:cs typeface="Calibri" panose="020F0502020204030204"/>
            </a:endParaRPr>
          </a:p>
        </p:txBody>
      </p:sp>
    </p:spTree>
    <p:extLst>
      <p:ext uri="{BB962C8B-B14F-4D97-AF65-F5344CB8AC3E}">
        <p14:creationId xmlns:p14="http://schemas.microsoft.com/office/powerpoint/2010/main" val="3708975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a:t>
            </a:r>
            <a:r>
              <a:rPr lang="ja-JP" altLang="en-US" sz="1600">
                <a:solidFill>
                  <a:srgbClr val="545454"/>
                </a:solidFill>
                <a:latin typeface="Meiryo" panose="020B0604030504040204" pitchFamily="34" charset="-128"/>
                <a:ea typeface="Meiryo" panose="020B0604030504040204" pitchFamily="34" charset="-128"/>
              </a:rPr>
              <a:t>し、タイアップ実施</a:t>
            </a:r>
            <a:r>
              <a:rPr lang="ja-JP" altLang="en-US" sz="1600" dirty="0">
                <a:solidFill>
                  <a:srgbClr val="545454"/>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07413"/>
            <a:ext cx="5870524" cy="2250050"/>
            <a:chOff x="479425" y="1607413"/>
            <a:chExt cx="5870524" cy="2250050"/>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315502"/>
              <a:ext cx="5091137" cy="1541961"/>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6"/>
          <a:stretch>
            <a:fillRect/>
          </a:stretch>
        </p:blipFill>
        <p:spPr>
          <a:xfrm>
            <a:off x="8907023" y="2098357"/>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5075139"/>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669886"/>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886455"/>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933191"/>
            <a:ext cx="5870523" cy="917027"/>
            <a:chOff x="479425" y="3844167"/>
            <a:chExt cx="5870523" cy="917027"/>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48828"/>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5012039"/>
            <a:ext cx="5870523" cy="1381924"/>
            <a:chOff x="479425" y="4775746"/>
            <a:chExt cx="5870523" cy="1381924"/>
          </a:xfrm>
        </p:grpSpPr>
        <p:sp>
          <p:nvSpPr>
            <p:cNvPr id="27" name="角丸四角形 26">
              <a:extLst>
                <a:ext uri="{FF2B5EF4-FFF2-40B4-BE49-F238E27FC236}">
                  <a16:creationId xmlns:a16="http://schemas.microsoft.com/office/drawing/2014/main" id="{BC273039-515B-6227-600C-964D87DFACFF}"/>
                </a:ext>
              </a:extLst>
            </p:cNvPr>
            <p:cNvSpPr/>
            <p:nvPr/>
          </p:nvSpPr>
          <p:spPr>
            <a:xfrm>
              <a:off x="1258812" y="5465173"/>
              <a:ext cx="5091136" cy="692497"/>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br>
                <a:rPr lang="en-US" altLang="ja-JP" sz="1200"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タイアップページ下部からのアンケートリンクを設置します。</a:t>
              </a:r>
              <a:endParaRPr lang="en-US" altLang="ja-JP" sz="1200" dirty="0">
                <a:solidFill>
                  <a:schemeClr val="accent3"/>
                </a:solidFill>
                <a:latin typeface="Meiryo" panose="020B0604030504040204" pitchFamily="34" charset="-128"/>
                <a:ea typeface="Meiryo" panose="020B0604030504040204" pitchFamily="34" charset="-128"/>
              </a:endParaRP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4663864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販売制限カテゴリー</a:t>
            </a:r>
          </a:p>
        </p:txBody>
      </p:sp>
      <p:sp>
        <p:nvSpPr>
          <p:cNvPr id="3" name="Text Box 1031">
            <a:extLst>
              <a:ext uri="{FF2B5EF4-FFF2-40B4-BE49-F238E27FC236}">
                <a16:creationId xmlns:a16="http://schemas.microsoft.com/office/drawing/2014/main" id="{5FFC76A2-8D6B-18E8-98CC-CB65E48F9810}"/>
              </a:ext>
            </a:extLst>
          </p:cNvPr>
          <p:cNvSpPr txBox="1">
            <a:spLocks noChangeArrowheads="1"/>
          </p:cNvSpPr>
          <p:nvPr/>
        </p:nvSpPr>
        <p:spPr bwMode="auto">
          <a:xfrm>
            <a:off x="479425" y="1089340"/>
            <a:ext cx="11233150" cy="309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ファイナンスタイアップの実施は原則不可となります。</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a:t>
            </a:r>
          </a:p>
          <a:p>
            <a:pPr>
              <a:lnSpc>
                <a:spcPct val="120000"/>
              </a:lnSpc>
              <a:spcBef>
                <a:spcPct val="0"/>
              </a:spcBef>
              <a:defRPr/>
            </a:pP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ファイナンスタイアップを実施いただけない場合がありますので、必ず事前に掲載可否を弊社にお問い合わせください。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zh-TW" sz="1200" dirty="0">
                <a:solidFill>
                  <a:srgbClr val="545454"/>
                </a:solidFill>
                <a:latin typeface="Meiryo" panose="020B0604030504040204" pitchFamily="34" charset="-128"/>
                <a:ea typeface="Meiryo" panose="020B0604030504040204" pitchFamily="34" charset="-128"/>
              </a:rPr>
              <a:t>Yahoo!</a:t>
            </a:r>
            <a:r>
              <a:rPr lang="ja-JP" altLang="en-US" sz="1200" dirty="0">
                <a:solidFill>
                  <a:srgbClr val="545454"/>
                </a:solidFill>
                <a:latin typeface="Meiryo" panose="020B0604030504040204" pitchFamily="34" charset="-128"/>
                <a:ea typeface="Meiryo" panose="020B0604030504040204" pitchFamily="34" charset="-128"/>
              </a:rPr>
              <a:t>ファイナンスタイアップ実施の条件となります。</a:t>
            </a:r>
          </a:p>
          <a:p>
            <a:pPr>
              <a:lnSpc>
                <a:spcPct val="120000"/>
              </a:lnSpc>
              <a:spcBef>
                <a:spcPct val="0"/>
              </a:spcBef>
              <a:defRPr/>
            </a:pPr>
            <a:endParaRPr lang="ja-JP" altLang="en-US"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・宗教団体、活動</a:t>
            </a:r>
            <a:endParaRPr lang="en-US" altLang="ja-JP" sz="120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・政党</a:t>
            </a:r>
          </a:p>
          <a:p>
            <a:pPr>
              <a:lnSpc>
                <a:spcPct val="120000"/>
              </a:lnSpc>
              <a:spcBef>
                <a:spcPct val="0"/>
              </a:spcBef>
              <a:defRPr/>
            </a:pPr>
            <a:r>
              <a:rPr lang="ja-JP" altLang="en-US" sz="120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spTree>
    <p:extLst>
      <p:ext uri="{BB962C8B-B14F-4D97-AF65-F5344CB8AC3E}">
        <p14:creationId xmlns:p14="http://schemas.microsoft.com/office/powerpoint/2010/main" val="2780789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509286" y="1268413"/>
            <a:ext cx="11525960" cy="2308324"/>
          </a:xfrm>
          <a:prstGeom prst="rect">
            <a:avLst/>
          </a:prstGeom>
          <a:noFill/>
        </p:spPr>
        <p:txBody>
          <a:bodyPr wrap="square">
            <a:spAutoFit/>
          </a:bodyPr>
          <a:lstStyle/>
          <a:p>
            <a:r>
              <a:rPr lang="ja-JP" altLang="en-US" sz="1200" dirty="0">
                <a:solidFill>
                  <a:schemeClr val="tx1">
                    <a:lumMod val="65000"/>
                    <a:lumOff val="35000"/>
                  </a:schemeClr>
                </a:solidFill>
                <a:latin typeface="+mn-ea"/>
              </a:rPr>
              <a:t>以下の内容はメディア観点でお断りすることがございます。</a:t>
            </a:r>
            <a:endParaRPr lang="en-US" altLang="ja-JP" sz="1200" dirty="0">
              <a:solidFill>
                <a:schemeClr val="tx1">
                  <a:lumMod val="65000"/>
                  <a:lumOff val="35000"/>
                </a:schemeClr>
              </a:solidFill>
              <a:latin typeface="+mn-ea"/>
            </a:endParaRPr>
          </a:p>
          <a:p>
            <a:endParaRPr lang="en-US" altLang="ja-JP" sz="1200"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200" b="0" i="0" u="none" strike="noStrike" baseline="0" dirty="0">
                <a:solidFill>
                  <a:srgbClr val="595959"/>
                </a:solidFill>
                <a:latin typeface="+mn-ea"/>
              </a:rPr>
              <a:t>ユーザーの健康・生命を害したり不快感を与える可能性のあるもの</a:t>
            </a:r>
            <a:endParaRPr lang="en-US" altLang="ja-JP" sz="1200" dirty="0">
              <a:solidFill>
                <a:srgbClr val="595959"/>
              </a:solidFill>
              <a:latin typeface="+mn-ea"/>
            </a:endParaRPr>
          </a:p>
          <a:p>
            <a:pPr marL="285750" indent="-285750">
              <a:buFont typeface="Arial" panose="020B0604020202020204" pitchFamily="34" charset="0"/>
              <a:buChar char="•"/>
            </a:pPr>
            <a:r>
              <a:rPr lang="ja-JP" altLang="en-US" sz="1200" b="0" i="0" u="none" strike="noStrike" baseline="0" dirty="0">
                <a:solidFill>
                  <a:srgbClr val="595959"/>
                </a:solidFill>
                <a:latin typeface="+mn-ea"/>
              </a:rPr>
              <a:t>コンプライアンス違反や訴訟などの法的リスク、不適切なものを助長する可能性があるもの</a:t>
            </a:r>
            <a:endParaRPr lang="en-US" altLang="ja-JP" sz="1200" b="0" i="0" u="none" strike="noStrike" baseline="0" dirty="0">
              <a:solidFill>
                <a:srgbClr val="595959"/>
              </a:solidFill>
              <a:latin typeface="+mn-ea"/>
            </a:endParaRPr>
          </a:p>
          <a:p>
            <a:pPr marL="285750" indent="-285750">
              <a:buFont typeface="Arial" panose="020B0604020202020204" pitchFamily="34" charset="0"/>
              <a:buChar char="•"/>
            </a:pPr>
            <a:r>
              <a:rPr lang="ja-JP" altLang="en-US" sz="1200" b="0" i="0" u="none" strike="noStrike" baseline="0" dirty="0">
                <a:solidFill>
                  <a:srgbClr val="595959"/>
                </a:solidFill>
                <a:latin typeface="+mn-ea"/>
              </a:rPr>
              <a:t>子どもを含めユーザーに悪影響を及ぼす可能性のあるものおよびクライアント</a:t>
            </a:r>
            <a:r>
              <a:rPr lang="en-US" altLang="ja-JP" sz="1200" b="0" i="0" u="none" strike="noStrike" baseline="0" dirty="0">
                <a:solidFill>
                  <a:srgbClr val="595959"/>
                </a:solidFill>
                <a:latin typeface="+mn-ea"/>
              </a:rPr>
              <a:t>/</a:t>
            </a:r>
            <a:r>
              <a:rPr lang="ja-JP" altLang="en-US" sz="1200" b="0" i="0" u="none" strike="noStrike" baseline="0" dirty="0">
                <a:solidFill>
                  <a:srgbClr val="595959"/>
                </a:solidFill>
                <a:latin typeface="+mn-ea"/>
              </a:rPr>
              <a:t>当社の信用低下を招くもの</a:t>
            </a:r>
            <a:endParaRPr lang="en-US" altLang="ja-JP" sz="1200" b="0" i="0" u="none" strike="noStrike" baseline="0" dirty="0">
              <a:solidFill>
                <a:srgbClr val="595959"/>
              </a:solidFill>
              <a:latin typeface="+mn-ea"/>
            </a:endParaRPr>
          </a:p>
          <a:p>
            <a:pPr marL="285750" indent="-285750">
              <a:buFont typeface="Arial" panose="020B0604020202020204" pitchFamily="34" charset="0"/>
              <a:buChar char="•"/>
            </a:pPr>
            <a:r>
              <a:rPr lang="ja-JP" altLang="en-US" sz="1200" b="0" i="0" u="none" strike="noStrike" baseline="0" dirty="0">
                <a:solidFill>
                  <a:srgbClr val="595959"/>
                </a:solidFill>
                <a:latin typeface="+mn-ea"/>
              </a:rPr>
              <a:t>訴求する内容がセンシティブで当社が不適切と判断したもの</a:t>
            </a:r>
            <a:endParaRPr lang="en-US" altLang="ja-JP" sz="1200" b="0" i="0" u="none" strike="noStrike" baseline="0" dirty="0">
              <a:solidFill>
                <a:srgbClr val="595959"/>
              </a:solidFill>
              <a:latin typeface="+mn-ea"/>
            </a:endParaRPr>
          </a:p>
          <a:p>
            <a:endParaRPr lang="en-US" altLang="ja-JP" sz="1200" dirty="0">
              <a:solidFill>
                <a:schemeClr val="tx1">
                  <a:lumMod val="65000"/>
                  <a:lumOff val="35000"/>
                </a:schemeClr>
              </a:solidFill>
              <a:latin typeface="+mj-ea"/>
              <a:ea typeface="+mj-ea"/>
            </a:endParaRPr>
          </a:p>
          <a:p>
            <a:r>
              <a:rPr lang="ja-JP" altLang="en-US" sz="1200" dirty="0">
                <a:solidFill>
                  <a:schemeClr val="tx1">
                    <a:lumMod val="65000"/>
                    <a:lumOff val="35000"/>
                  </a:schemeClr>
                </a:solidFill>
                <a:latin typeface="+mj-ea"/>
                <a:ea typeface="+mj-ea"/>
              </a:rPr>
              <a:t>　</a:t>
            </a:r>
            <a:r>
              <a:rPr lang="ja-JP" altLang="en-US" sz="1200" dirty="0">
                <a:solidFill>
                  <a:schemeClr val="tx1">
                    <a:lumMod val="65000"/>
                    <a:lumOff val="35000"/>
                  </a:schemeClr>
                </a:solidFill>
                <a:latin typeface="ヒラギノ角ゴ Pro W3"/>
              </a:rPr>
              <a:t> </a:t>
            </a:r>
            <a:endParaRPr lang="en-US" altLang="ja-JP" sz="1200" dirty="0">
              <a:solidFill>
                <a:schemeClr val="tx1">
                  <a:lumMod val="65000"/>
                  <a:lumOff val="35000"/>
                </a:schemeClr>
              </a:solidFill>
              <a:latin typeface="+mj-ea"/>
              <a:ea typeface="+mj-ea"/>
            </a:endParaRPr>
          </a:p>
          <a:p>
            <a:endParaRPr lang="en-US" altLang="ja-JP" sz="1200" dirty="0">
              <a:solidFill>
                <a:schemeClr val="tx1">
                  <a:lumMod val="65000"/>
                  <a:lumOff val="35000"/>
                </a:schemeClr>
              </a:solidFill>
              <a:latin typeface="+mj-ea"/>
              <a:ea typeface="+mj-ea"/>
            </a:endParaRPr>
          </a:p>
          <a:p>
            <a:endParaRPr lang="en-US" altLang="ja-JP" sz="1200" b="1" dirty="0">
              <a:solidFill>
                <a:schemeClr val="tx1">
                  <a:lumMod val="65000"/>
                  <a:lumOff val="35000"/>
                </a:schemeClr>
              </a:solidFill>
              <a:latin typeface="+mj-ea"/>
              <a:ea typeface="+mj-ea"/>
            </a:endParaRPr>
          </a:p>
          <a:p>
            <a:pPr marL="449263" indent="-449263"/>
            <a:r>
              <a:rPr lang="ja-JP" altLang="en-US" sz="1200" dirty="0">
                <a:solidFill>
                  <a:schemeClr val="tx1">
                    <a:lumMod val="65000"/>
                    <a:lumOff val="35000"/>
                  </a:schemeClr>
                </a:solidFill>
                <a:latin typeface="ヒラギノ角ゴ Pro W3"/>
              </a:rPr>
              <a:t> </a:t>
            </a:r>
            <a:endParaRPr lang="en-US" altLang="ja-JP" sz="1200" dirty="0">
              <a:solidFill>
                <a:schemeClr val="tx1">
                  <a:lumMod val="65000"/>
                  <a:lumOff val="35000"/>
                </a:schemeClr>
              </a:solidFill>
              <a:latin typeface="ヒラギノ角ゴ Pro W3"/>
            </a:endParaRPr>
          </a:p>
          <a:p>
            <a:r>
              <a:rPr lang="ja-JP" altLang="en-US" sz="1200" dirty="0">
                <a:solidFill>
                  <a:schemeClr val="tx1">
                    <a:lumMod val="65000"/>
                    <a:lumOff val="35000"/>
                  </a:schemeClr>
                </a:solidFill>
                <a:latin typeface="ヒラギノ角ゴ Pro W3"/>
              </a:rPr>
              <a:t>　</a:t>
            </a:r>
            <a:endParaRPr lang="en-US" altLang="ja-JP" sz="1200" dirty="0">
              <a:solidFill>
                <a:srgbClr val="008000"/>
              </a:solidFill>
              <a:latin typeface="ヒラギノ角ゴ Pro W3"/>
            </a:endParaRPr>
          </a:p>
        </p:txBody>
      </p:sp>
      <p:sp>
        <p:nvSpPr>
          <p:cNvPr id="9" name="テキスト プレースホルダー 1">
            <a:extLst>
              <a:ext uri="{FF2B5EF4-FFF2-40B4-BE49-F238E27FC236}">
                <a16:creationId xmlns:a16="http://schemas.microsoft.com/office/drawing/2014/main" id="{52A3D779-6794-581B-B76C-95C9D739918C}"/>
              </a:ext>
            </a:extLst>
          </p:cNvPr>
          <p:cNvSpPr>
            <a:spLocks noGrp="1"/>
          </p:cNvSpPr>
          <p:nvPr>
            <p:ph type="body" sz="quarter" idx="12"/>
          </p:nvPr>
        </p:nvSpPr>
        <p:spPr>
          <a:xfrm>
            <a:off x="595671" y="81412"/>
            <a:ext cx="866756" cy="410840"/>
          </a:xfrm>
        </p:spPr>
        <p:txBody>
          <a:bodyPr/>
          <a:lstStyle/>
          <a:p>
            <a:r>
              <a:rPr kumimoji="1" lang="ja-JP" altLang="en-US" dirty="0"/>
              <a:t>商品スペック</a:t>
            </a:r>
          </a:p>
        </p:txBody>
      </p:sp>
      <p:pic>
        <p:nvPicPr>
          <p:cNvPr id="11" name="図プレースホルダー 5" descr="アイコン&#10;&#10;自動的に生成された説明">
            <a:extLst>
              <a:ext uri="{FF2B5EF4-FFF2-40B4-BE49-F238E27FC236}">
                <a16:creationId xmlns:a16="http://schemas.microsoft.com/office/drawing/2014/main" id="{6B2ABE9F-61AA-89FB-029E-C86FA83A396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1213111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1233150"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1331585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512916EA-78AE-A586-5FA9-7F18492252D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38012978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7BFF94A-E793-FBAD-FACB-BAE59B5EFFA2}"/>
              </a:ext>
            </a:extLst>
          </p:cNvPr>
          <p:cNvSpPr>
            <a:spLocks noGrp="1"/>
          </p:cNvSpPr>
          <p:nvPr>
            <p:ph type="body" sz="quarter" idx="14"/>
          </p:nvPr>
        </p:nvSpPr>
        <p:spPr>
          <a:xfrm>
            <a:off x="1905536" y="2061932"/>
            <a:ext cx="5414600" cy="360040"/>
          </a:xfrm>
          <a:prstGeom prst="rect">
            <a:avLst/>
          </a:prstGeom>
        </p:spPr>
        <p:txBody>
          <a:bodyPr anchor="ctr">
            <a:normAutofit lnSpcReduction="10000"/>
          </a:bodyPr>
          <a:lstStyle/>
          <a:p>
            <a:r>
              <a:rPr lang="ja-JP" altLang="en-US" dirty="0"/>
              <a:t>概要</a:t>
            </a:r>
            <a:endParaRPr lang="en-US" altLang="ja-JP" dirty="0"/>
          </a:p>
        </p:txBody>
      </p:sp>
      <p:sp>
        <p:nvSpPr>
          <p:cNvPr id="7" name="テキスト プレースホルダー 6">
            <a:extLst>
              <a:ext uri="{FF2B5EF4-FFF2-40B4-BE49-F238E27FC236}">
                <a16:creationId xmlns:a16="http://schemas.microsoft.com/office/drawing/2014/main" id="{D48E0C46-C82E-D392-8683-6265033EF161}"/>
              </a:ext>
            </a:extLst>
          </p:cNvPr>
          <p:cNvSpPr>
            <a:spLocks noGrp="1"/>
          </p:cNvSpPr>
          <p:nvPr>
            <p:ph type="body" sz="quarter" idx="15"/>
          </p:nvPr>
        </p:nvSpPr>
        <p:spPr>
          <a:xfrm>
            <a:off x="1905536" y="3016526"/>
            <a:ext cx="5414600" cy="360040"/>
          </a:xfrm>
          <a:prstGeom prst="rect">
            <a:avLst/>
          </a:prstGeom>
        </p:spPr>
        <p:txBody>
          <a:bodyPr anchor="ctr">
            <a:normAutofit lnSpcReduction="10000"/>
          </a:bodyPr>
          <a:lstStyle/>
          <a:p>
            <a:r>
              <a:rPr lang="ja-JP" altLang="en-US" dirty="0"/>
              <a:t>商品スペック</a:t>
            </a:r>
          </a:p>
        </p:txBody>
      </p:sp>
      <p:sp>
        <p:nvSpPr>
          <p:cNvPr id="8" name="テキスト プレースホルダー 7">
            <a:extLst>
              <a:ext uri="{FF2B5EF4-FFF2-40B4-BE49-F238E27FC236}">
                <a16:creationId xmlns:a16="http://schemas.microsoft.com/office/drawing/2014/main" id="{828979A9-3C24-25AA-244A-AE6E4FABFB65}"/>
              </a:ext>
            </a:extLst>
          </p:cNvPr>
          <p:cNvSpPr>
            <a:spLocks noGrp="1"/>
          </p:cNvSpPr>
          <p:nvPr>
            <p:ph type="body" sz="quarter" idx="16"/>
          </p:nvPr>
        </p:nvSpPr>
        <p:spPr>
          <a:xfrm>
            <a:off x="1905536" y="3940975"/>
            <a:ext cx="5414600" cy="360040"/>
          </a:xfrm>
          <a:prstGeom prst="rect">
            <a:avLst/>
          </a:prstGeom>
        </p:spPr>
        <p:txBody>
          <a:bodyPr anchor="ctr">
            <a:normAutofit lnSpcReduction="10000"/>
          </a:bodyPr>
          <a:lstStyle/>
          <a:p>
            <a:r>
              <a:rPr lang="ja-JP" altLang="en-US" dirty="0"/>
              <a:t>その他・注意事項</a:t>
            </a:r>
          </a:p>
        </p:txBody>
      </p:sp>
      <p:sp>
        <p:nvSpPr>
          <p:cNvPr id="9" name="テキスト プレースホルダー 11">
            <a:extLst>
              <a:ext uri="{FF2B5EF4-FFF2-40B4-BE49-F238E27FC236}">
                <a16:creationId xmlns:a16="http://schemas.microsoft.com/office/drawing/2014/main" id="{09018CAC-4A98-07FD-A601-AF2B22A0DEC2}"/>
              </a:ext>
            </a:extLst>
          </p:cNvPr>
          <p:cNvSpPr txBox="1">
            <a:spLocks/>
          </p:cNvSpPr>
          <p:nvPr/>
        </p:nvSpPr>
        <p:spPr>
          <a:xfrm>
            <a:off x="1905536" y="4833411"/>
            <a:ext cx="5414963" cy="360363"/>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800" b="1">
                <a:solidFill>
                  <a:schemeClr val="accent3"/>
                </a:solidFill>
                <a:latin typeface="+mn-ea"/>
              </a:rPr>
              <a:t>appendix</a:t>
            </a:r>
            <a:endParaRPr lang="ja-JP" altLang="en-US" sz="1800" b="1" dirty="0">
              <a:solidFill>
                <a:schemeClr val="accent3"/>
              </a:solidFill>
              <a:latin typeface="+mn-ea"/>
            </a:endParaRPr>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0" name="Rectangle 46">
            <a:extLst>
              <a:ext uri="{FF2B5EF4-FFF2-40B4-BE49-F238E27FC236}">
                <a16:creationId xmlns:a16="http://schemas.microsoft.com/office/drawing/2014/main" id="{EBF15783-7276-05DC-9C85-9B873F85A13B}"/>
              </a:ext>
            </a:extLst>
          </p:cNvPr>
          <p:cNvSpPr>
            <a:spLocks noChangeArrowheads="1"/>
          </p:cNvSpPr>
          <p:nvPr/>
        </p:nvSpPr>
        <p:spPr bwMode="auto">
          <a:xfrm>
            <a:off x="479425" y="1291970"/>
            <a:ext cx="10057946" cy="538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編集・制作</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企画ページ構成のための素材は、申込者・広告主様より完全パッケージ状態で納品いただきますが、</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弊社のガイドラインや判断に応じて、加筆や修正をさせていただく場合があります。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申込者・広告主様より提供いただく製品画像等の素材については第三者の権利を侵害するものではないこと、</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および記載内容に係わる財産権全ての権利処理が完了していること、情報の正確性についてヤフーに対して保証いただくものとします。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企画ページ上には「提供：○○」のスポンサークレジットの掲載が必須となります。</a:t>
            </a:r>
          </a:p>
          <a:p>
            <a:pPr marL="346950" lvl="1" indent="-10575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原則として掲載終了後はアーカイブ保存せず、企画ページは削除いたします。</a:t>
            </a:r>
            <a:r>
              <a:rPr lang="ja-JP" altLang="en-US" sz="1200" dirty="0">
                <a:solidFill>
                  <a:srgbClr val="545454"/>
                </a:solidFill>
                <a:latin typeface="メイリオ"/>
                <a:ea typeface="メイリオ"/>
              </a:rPr>
              <a:t>　</a:t>
            </a:r>
            <a:endParaRPr lang="en-US" altLang="ja-JP" sz="600" dirty="0">
              <a:solidFill>
                <a:srgbClr val="545454"/>
              </a:solidFill>
              <a:latin typeface="メイリオ" panose="020B0604030504040204" pitchFamily="50" charset="-128"/>
              <a:ea typeface="メイリオ" panose="020B0604030504040204" pitchFamily="50" charset="-128"/>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災害情報告知モジュールの掲載</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地震、津波、その他有事が発生した際、ヤフーを利用するお客様に対して速やかに災害情報をお伝えするために、企画ページについても、</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ページ上部に災害情報告知モジュールの掲載を行います。</a:t>
            </a:r>
            <a:br>
              <a:rPr lang="en-US" altLang="ja-JP" sz="1200" dirty="0">
                <a:solidFill>
                  <a:srgbClr val="545454"/>
                </a:solidFill>
                <a:latin typeface="メイリオ" panose="020B0604030504040204" pitchFamily="50" charset="-128"/>
                <a:ea typeface="メイリオ" panose="020B0604030504040204" pitchFamily="50" charset="-128"/>
              </a:rPr>
            </a:br>
            <a:r>
              <a:rPr lang="en-US" altLang="ja-JP" sz="1000" dirty="0">
                <a:solidFill>
                  <a:srgbClr val="545454"/>
                </a:solidFill>
                <a:latin typeface="メイリオ" panose="020B0604030504040204" pitchFamily="50" charset="-128"/>
                <a:ea typeface="メイリオ" panose="020B0604030504040204" pitchFamily="50" charset="-128"/>
              </a:rPr>
              <a:t>※</a:t>
            </a:r>
            <a:r>
              <a:rPr lang="ja-JP" altLang="en-US" sz="1000" dirty="0">
                <a:solidFill>
                  <a:srgbClr val="545454"/>
                </a:solidFill>
                <a:latin typeface="メイリオ" panose="020B0604030504040204" pitchFamily="50" charset="-128"/>
                <a:ea typeface="メイリオ" panose="020B0604030504040204" pitchFamily="50" charset="-128"/>
              </a:rPr>
              <a:t>掲載方法（場所、内容、タイミングと期間など）は、ヤフーの統一運用ルールにしたがいます。</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編集誘導枠制作・入稿</a:t>
            </a:r>
            <a:endParaRPr lang="en-US" altLang="ja-JP" sz="1600" dirty="0">
              <a:solidFill>
                <a:srgbClr val="545454"/>
              </a:solidFill>
              <a:latin typeface="メイリオ"/>
              <a:ea typeface="メイリオ"/>
            </a:endParaRPr>
          </a:p>
          <a:p>
            <a:pPr marL="346950" lvl="1" indent="-10575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編集誘導枠は弊社で作成し入稿いたします。広告主様の公式ロゴを弊社担当営業まで送付ください。</a:t>
            </a:r>
            <a:endParaRPr lang="en-US" altLang="ja-JP" sz="600" dirty="0">
              <a:solidFill>
                <a:srgbClr val="545454"/>
              </a:solidFill>
              <a:latin typeface="メイリオ"/>
              <a:ea typeface="メイリオ"/>
            </a:endParaRPr>
          </a:p>
          <a:p>
            <a:pPr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広告誘導</a:t>
            </a: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誘導広告（</a:t>
            </a:r>
            <a:r>
              <a:rPr lang="en" altLang="ja-JP" sz="1200" dirty="0">
                <a:solidFill>
                  <a:srgbClr val="545454"/>
                </a:solidFill>
                <a:latin typeface="メイリオ" panose="020B0604030504040204" pitchFamily="50" charset="-128"/>
                <a:ea typeface="メイリオ" panose="020B0604030504040204" pitchFamily="50" charset="-128"/>
              </a:rPr>
              <a:t>Yahoo!</a:t>
            </a:r>
            <a:r>
              <a:rPr lang="ja-JP" altLang="en-US" sz="1200" dirty="0">
                <a:solidFill>
                  <a:srgbClr val="545454"/>
                </a:solidFill>
                <a:latin typeface="メイリオ" panose="020B0604030504040204" pitchFamily="50" charset="-128"/>
                <a:ea typeface="メイリオ" panose="020B0604030504040204" pitchFamily="50" charset="-128"/>
              </a:rPr>
              <a:t>広告　ディスプレイ広告（予約型））は申込者・広告主様に制作いただきます。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その際、</a:t>
            </a:r>
            <a:r>
              <a:rPr lang="ja-JP" altLang="en-US" sz="1200" dirty="0">
                <a:solidFill>
                  <a:schemeClr val="accent3"/>
                </a:solidFill>
                <a:latin typeface="メイリオ" panose="020B0604030504040204" pitchFamily="50" charset="-128"/>
                <a:ea typeface="メイリオ" panose="020B0604030504040204" pitchFamily="50" charset="-128"/>
              </a:rPr>
              <a:t>別紙「</a:t>
            </a:r>
            <a:r>
              <a:rPr lang="ja-JP" altLang="en-US" sz="1200" dirty="0">
                <a:solidFill>
                  <a:schemeClr val="accent3"/>
                </a:solidFill>
                <a:latin typeface="メイリオ" panose="020B0604030504040204" pitchFamily="50" charset="-128"/>
                <a:ea typeface="メイリオ" panose="020B0604030504040204" pitchFamily="50" charset="-128"/>
                <a:hlinkClick r:id="rId3"/>
              </a:rPr>
              <a:t>タイアップ広告・クリエイティブ企画商品の誘導広告クリエイティブにおける表記ガイドライン</a:t>
            </a:r>
            <a:r>
              <a:rPr lang="ja-JP" altLang="en-US" sz="1200" dirty="0">
                <a:solidFill>
                  <a:schemeClr val="accent3"/>
                </a:solidFill>
                <a:latin typeface="メイリオ" panose="020B0604030504040204" pitchFamily="50" charset="-128"/>
                <a:ea typeface="メイリオ" panose="020B0604030504040204" pitchFamily="50" charset="-128"/>
              </a:rPr>
              <a:t>」を遵守してください。</a:t>
            </a:r>
            <a:r>
              <a:rPr lang="ja-JP" altLang="en-US" sz="1200" dirty="0">
                <a:solidFill>
                  <a:srgbClr val="545454"/>
                </a:solidFill>
                <a:latin typeface="メイリオ" panose="020B0604030504040204" pitchFamily="50" charset="-128"/>
                <a:ea typeface="メイリオ" panose="020B0604030504040204" pitchFamily="50" charset="-128"/>
              </a:rPr>
              <a:t>また原則として、タイアップを実施するヤフーサービスのロゴやテキストの掲載が必須となります。ヤフーサービスのロゴは弊社担当営業より　送付いたします。そのため、通常の審査とは別にサービス部門でのブランドチェックが必要となりますので、必ず入稿前に弊社担当営業を通じてクリエイティブの確認をご依頼願います。</a:t>
            </a:r>
          </a:p>
        </p:txBody>
      </p:sp>
    </p:spTree>
    <p:extLst>
      <p:ext uri="{BB962C8B-B14F-4D97-AF65-F5344CB8AC3E}">
        <p14:creationId xmlns:p14="http://schemas.microsoft.com/office/powerpoint/2010/main" val="510646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Rectangle 46">
            <a:extLst>
              <a:ext uri="{FF2B5EF4-FFF2-40B4-BE49-F238E27FC236}">
                <a16:creationId xmlns:a16="http://schemas.microsoft.com/office/drawing/2014/main" id="{9C6FDA4E-E227-B891-9C14-FE6D96046939}"/>
              </a:ext>
            </a:extLst>
          </p:cNvPr>
          <p:cNvSpPr>
            <a:spLocks noChangeArrowheads="1"/>
          </p:cNvSpPr>
          <p:nvPr/>
        </p:nvSpPr>
        <p:spPr bwMode="auto">
          <a:xfrm>
            <a:off x="479425" y="1286840"/>
            <a:ext cx="11233150" cy="240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a:t>
            </a:r>
            <a:r>
              <a:rPr lang="ja-JP" altLang="en-US" sz="600" dirty="0">
                <a:solidFill>
                  <a:srgbClr val="545454"/>
                </a:solidFill>
                <a:latin typeface="メイリオ"/>
                <a:ea typeface="メイリオ"/>
              </a:rPr>
              <a:t>　</a:t>
            </a:r>
            <a:r>
              <a:rPr lang="ja-JP" altLang="en-US" sz="1600" dirty="0">
                <a:solidFill>
                  <a:srgbClr val="545454"/>
                </a:solidFill>
                <a:latin typeface="メイリオ"/>
                <a:ea typeface="メイリオ"/>
              </a:rPr>
              <a:t>効果計測用</a:t>
            </a:r>
            <a:r>
              <a:rPr lang="en-US" altLang="ja-JP" sz="1600" dirty="0">
                <a:solidFill>
                  <a:srgbClr val="545454"/>
                </a:solidFill>
                <a:latin typeface="メイリオ"/>
                <a:ea typeface="メイリオ"/>
              </a:rPr>
              <a:t>URL</a:t>
            </a:r>
          </a:p>
          <a:p>
            <a:pPr marL="345600" indent="-104400" eaLnBrk="1" hangingPunct="1">
              <a:lnSpc>
                <a:spcPct val="120000"/>
              </a:lnSpc>
              <a:spcBef>
                <a:spcPct val="0"/>
              </a:spcBef>
              <a:spcAft>
                <a:spcPts val="600"/>
              </a:spcAft>
              <a:buSzPct val="70000"/>
              <a:buFont typeface="Arial" panose="020B0604020202020204" pitchFamily="34" charset="0"/>
              <a:buChar char="•"/>
            </a:pPr>
            <a:r>
              <a:rPr lang="ja-JP" altLang="en-US" sz="1200" dirty="0">
                <a:solidFill>
                  <a:srgbClr val="545454"/>
                </a:solidFill>
                <a:latin typeface="メイリオ" panose="020B0604030504040204" pitchFamily="50" charset="-128"/>
                <a:ea typeface="メイリオ" panose="020B0604030504040204" pitchFamily="50" charset="-128"/>
              </a:rPr>
              <a:t>セキュリティ等の観点から、下記いずれの場合もリンク先への効果計測用のパラメータ付き</a:t>
            </a:r>
            <a:r>
              <a:rPr lang="en-US" altLang="ja-JP" sz="1200" dirty="0">
                <a:solidFill>
                  <a:srgbClr val="545454"/>
                </a:solidFill>
                <a:latin typeface="メイリオ" panose="020B0604030504040204" pitchFamily="50" charset="-128"/>
                <a:ea typeface="メイリオ" panose="020B0604030504040204" pitchFamily="50" charset="-128"/>
              </a:rPr>
              <a:t>URL</a:t>
            </a:r>
            <a:r>
              <a:rPr lang="ja-JP" altLang="en-US" sz="1200" dirty="0">
                <a:solidFill>
                  <a:srgbClr val="545454"/>
                </a:solidFill>
                <a:latin typeface="メイリオ" panose="020B0604030504040204" pitchFamily="50" charset="-128"/>
                <a:ea typeface="メイリオ" panose="020B0604030504040204" pitchFamily="50" charset="-128"/>
              </a:rPr>
              <a:t>の設定は不可となります。ただし、一部効果計測ベンダーに</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おいては効果測定データ取扱約款の確認・同意をいただいた上で設定することが可能です。弊社担当営業までご相談ください。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誘導広告→企画ページ ｜ 企画ページ→広告主様サイト</a:t>
            </a:r>
            <a:endParaRPr lang="en-US" altLang="ja-JP" sz="600" dirty="0">
              <a:solidFill>
                <a:srgbClr val="545454"/>
              </a:solidFill>
              <a:latin typeface="メイリオ"/>
              <a:ea typeface="メイリオ"/>
            </a:endParaRPr>
          </a:p>
          <a:p>
            <a:pPr marL="0" indent="0" eaLnBrk="1" hangingPunct="1">
              <a:lnSpc>
                <a:spcPct val="120000"/>
              </a:lnSpc>
              <a:spcBef>
                <a:spcPct val="0"/>
              </a:spcBef>
              <a:spcAft>
                <a:spcPts val="600"/>
              </a:spcAft>
              <a:buFontTx/>
              <a:buNone/>
            </a:pPr>
            <a:r>
              <a:rPr lang="ja-JP" altLang="en-US" sz="1600" dirty="0">
                <a:solidFill>
                  <a:srgbClr val="545454"/>
                </a:solidFill>
                <a:latin typeface="メイリオ"/>
                <a:ea typeface="メイリオ"/>
              </a:rPr>
              <a:t>■ 効果検証レポート</a:t>
            </a:r>
            <a:endParaRPr lang="en-US" altLang="ja-JP" sz="1600" dirty="0">
              <a:solidFill>
                <a:srgbClr val="545454"/>
              </a:solidFill>
              <a:latin typeface="メイリオ"/>
              <a:ea typeface="メイリオ"/>
            </a:endParaRPr>
          </a:p>
          <a:p>
            <a:pPr marL="345600" indent="-104400" eaLnBrk="1" hangingPunct="1">
              <a:lnSpc>
                <a:spcPct val="120000"/>
              </a:lnSpc>
              <a:spcBef>
                <a:spcPct val="0"/>
              </a:spcBef>
              <a:spcAft>
                <a:spcPts val="600"/>
              </a:spcAft>
              <a:buSzPct val="70000"/>
              <a:buFont typeface="Arial" panose="020B0604020202020204" pitchFamily="34" charset="0"/>
              <a:buChar char="•"/>
              <a:defRPr/>
            </a:pPr>
            <a:r>
              <a:rPr lang="ja-JP" altLang="en-US" sz="1200" dirty="0">
                <a:solidFill>
                  <a:srgbClr val="545454"/>
                </a:solidFill>
                <a:latin typeface="メイリオ" panose="020B0604030504040204" pitchFamily="50" charset="-128"/>
                <a:ea typeface="メイリオ" panose="020B0604030504040204" pitchFamily="50" charset="-128"/>
              </a:rPr>
              <a:t>レポートには、ヤフーの管理するお客様の個人情報*</a:t>
            </a:r>
            <a:r>
              <a:rPr lang="en-US" altLang="ja-JP" sz="1200" dirty="0">
                <a:solidFill>
                  <a:srgbClr val="545454"/>
                </a:solidFill>
                <a:latin typeface="メイリオ" panose="020B0604030504040204" pitchFamily="50" charset="-128"/>
                <a:ea typeface="メイリオ" panose="020B0604030504040204" pitchFamily="50" charset="-128"/>
              </a:rPr>
              <a:t>1</a:t>
            </a: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（個人情報の保護に関する法律に定める個人情報。以下同じ。）が含まれる場合があります。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個人情報の保護に関する法律その他の関係法令・ガイドラインを遵守するとともに、善良な管理者の注意をもって適切に取り扱い、</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200" dirty="0">
                <a:solidFill>
                  <a:srgbClr val="545454"/>
                </a:solidFill>
                <a:latin typeface="メイリオ" panose="020B0604030504040204" pitchFamily="50" charset="-128"/>
                <a:ea typeface="メイリオ" panose="020B0604030504040204" pitchFamily="50" charset="-128"/>
              </a:rPr>
              <a:t>不正アクセスおよび不正利用の防止に努めていただくようにお願いいたします。</a:t>
            </a:r>
            <a:br>
              <a:rPr lang="en-US" altLang="ja-JP" sz="1200" dirty="0">
                <a:solidFill>
                  <a:srgbClr val="545454"/>
                </a:solidFill>
                <a:latin typeface="メイリオ" panose="020B0604030504040204" pitchFamily="50" charset="-128"/>
                <a:ea typeface="メイリオ" panose="020B0604030504040204" pitchFamily="50" charset="-128"/>
              </a:rPr>
            </a:br>
            <a:r>
              <a:rPr lang="ja-JP" altLang="en-US" sz="1000" dirty="0">
                <a:solidFill>
                  <a:srgbClr val="545454"/>
                </a:solidFill>
                <a:latin typeface="メイリオ" panose="020B0604030504040204" pitchFamily="50" charset="-128"/>
                <a:ea typeface="メイリオ" panose="020B0604030504040204" pitchFamily="50" charset="-128"/>
              </a:rPr>
              <a:t>*</a:t>
            </a:r>
            <a:r>
              <a:rPr lang="en-US" altLang="ja-JP" sz="1000" dirty="0">
                <a:solidFill>
                  <a:srgbClr val="545454"/>
                </a:solidFill>
                <a:latin typeface="メイリオ" panose="020B0604030504040204" pitchFamily="50" charset="-128"/>
                <a:ea typeface="メイリオ" panose="020B0604030504040204" pitchFamily="50" charset="-128"/>
              </a:rPr>
              <a:t>1.</a:t>
            </a:r>
            <a:r>
              <a:rPr lang="ja-JP" altLang="en-US" sz="1000" dirty="0">
                <a:solidFill>
                  <a:srgbClr val="545454"/>
                </a:solidFill>
                <a:latin typeface="メイリオ" panose="020B0604030504040204" pitchFamily="50" charset="-128"/>
                <a:ea typeface="メイリオ" panose="020B0604030504040204" pitchFamily="50" charset="-128"/>
              </a:rPr>
              <a:t>例：ユーザーアンケートを実施し自由回答を含む場合、ヤフーにおいて特定の個人を識別することができる情報に該当</a:t>
            </a:r>
            <a:endParaRPr lang="en-US" altLang="ja-JP" sz="1000" dirty="0">
              <a:solidFill>
                <a:srgbClr val="545454"/>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79412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79425" y="1274209"/>
            <a:ext cx="11233149" cy="489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申込者・広告主様の故意または過失によって、ヤフーと申込者間の広告掲載契約に定める掲載開始日までに企画ページの掲載を開始できなかった場合、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期間の広告料金（広告掲載費、制作費その他広告掲載契約に基づき申込者およびヤフー間で事前に合意した金額をいいます）は何ら減免されません。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ヤフーが定めるサポート環境（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ブラウザー）以外では、企画ページの非表示や表示崩れを起こす場合があり、ヤフーは当該非表示または表示崩れに関して一切の責任を負いません。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緊急メンテナンスの発生などヤフーの責に帰すべき事由以外の原因により、企画ページの全部または一部を掲載できなかった場合、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ただし、ヤフーの故意または重過失による場合はこの限りではありません。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なお、この場合、ヤフーが掲載を行わなかった部分については、協賛料金への申込者の支払債務は生じないものとします。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ヤフーは当該企画ページの掲載を停止することができるものとし、この場合、ヤフーは企画ページ不掲載の責を負わないものとします。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本商品につきましては、以下①～③を企画ページの掲載調整時間とし、ヤフーは当該掲載調整時間内の不具合、不完全掲載または未掲載について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1293248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5" name="テキスト プレースホルダー 1">
            <a:extLst>
              <a:ext uri="{FF2B5EF4-FFF2-40B4-BE49-F238E27FC236}">
                <a16:creationId xmlns:a16="http://schemas.microsoft.com/office/drawing/2014/main" id="{EEBCFF60-156C-4A7F-1DF8-480164506501}"/>
              </a:ext>
            </a:extLst>
          </p:cNvPr>
          <p:cNvSpPr>
            <a:spLocks noGrp="1"/>
          </p:cNvSpPr>
          <p:nvPr>
            <p:ph type="body" sz="quarter" idx="12"/>
          </p:nvPr>
        </p:nvSpPr>
        <p:spPr>
          <a:xfrm>
            <a:off x="595671" y="81412"/>
            <a:ext cx="866756" cy="410840"/>
          </a:xfrm>
        </p:spPr>
        <p:txBody>
          <a:bodyPr/>
          <a:lstStyle/>
          <a:p>
            <a:r>
              <a:rPr kumimoji="1" lang="ja-JP" altLang="en-US" dirty="0"/>
              <a:t>その他・注意事項</a:t>
            </a:r>
          </a:p>
        </p:txBody>
      </p:sp>
      <p:pic>
        <p:nvPicPr>
          <p:cNvPr id="26" name="図プレースホルダー 8" descr="アイコン&#10;&#10;自動的に生成された説明">
            <a:extLst>
              <a:ext uri="{FF2B5EF4-FFF2-40B4-BE49-F238E27FC236}">
                <a16:creationId xmlns:a16="http://schemas.microsoft.com/office/drawing/2014/main" id="{E6C2FC2F-A7DE-8B9D-3E80-83A07ECFD9A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Tree>
    <p:extLst>
      <p:ext uri="{BB962C8B-B14F-4D97-AF65-F5344CB8AC3E}">
        <p14:creationId xmlns:p14="http://schemas.microsoft.com/office/powerpoint/2010/main" val="20638883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事前提案可否申請について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3196784597"/>
              </p:ext>
            </p:extLst>
          </p:nvPr>
        </p:nvGraphicFramePr>
        <p:xfrm>
          <a:off x="479425" y="2587748"/>
          <a:ext cx="11233150" cy="3973390"/>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82539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dirty="0">
                          <a:solidFill>
                            <a:schemeClr val="accent3"/>
                          </a:solidFill>
                          <a:latin typeface="Meiryo" panose="020B0604030504040204" pitchFamily="34" charset="-128"/>
                          <a:ea typeface="Meiryo" panose="020B0604030504040204" pitchFamily="34" charset="-128"/>
                        </a:rPr>
                        <a:t>ファイナンス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047512"/>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5" name="正方形/長方形 4">
            <a:extLst>
              <a:ext uri="{FF2B5EF4-FFF2-40B4-BE49-F238E27FC236}">
                <a16:creationId xmlns:a16="http://schemas.microsoft.com/office/drawing/2014/main" id="{1EDEA54B-69EB-D4D8-C3B4-4989C3D978C4}"/>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その他・注意事項</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sz="2000" dirty="0"/>
              <a:t>タイアップへの誘導広告　制作ガイドライン一部抜粋</a:t>
            </a:r>
          </a:p>
          <a:p>
            <a:r>
              <a:rPr lang="en" altLang="ja-JP" dirty="0"/>
              <a:t>Yahoo!</a:t>
            </a:r>
            <a:r>
              <a:rPr lang="ja-JP" altLang="en-US" dirty="0"/>
              <a:t>サービスにおけるタイアップ・スポンサードコンテンツ</a:t>
            </a:r>
            <a:endParaRPr lang="en-US" altLang="ja-JP"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89E73D89-1E79-29E3-5CD9-B94468273385}"/>
              </a:ext>
            </a:extLst>
          </p:cNvPr>
          <p:cNvSpPr>
            <a:spLocks noChangeArrowheads="1"/>
          </p:cNvSpPr>
          <p:nvPr/>
        </p:nvSpPr>
        <p:spPr bwMode="auto">
          <a:xfrm>
            <a:off x="479426" y="1274209"/>
            <a:ext cx="8394608" cy="440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a:t>
            </a:r>
            <a:r>
              <a:rPr lang="ja-JP" altLang="en-US" sz="1600" kern="0" dirty="0">
                <a:solidFill>
                  <a:schemeClr val="accent3"/>
                </a:solidFill>
                <a:latin typeface="メイリオ"/>
                <a:ea typeface="メイリオ"/>
              </a:rPr>
              <a:t>画像タイプ</a:t>
            </a:r>
            <a:endParaRPr lang="en-US" altLang="ja-JP" sz="16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 sz="1200" kern="0" dirty="0">
                <a:solidFill>
                  <a:schemeClr val="accent3"/>
                </a:solidFill>
                <a:latin typeface="メイリオ"/>
                <a:ea typeface="メイリオ"/>
              </a:rPr>
              <a:t>「</a:t>
            </a:r>
            <a:r>
              <a:rPr lang="en" altLang="ja-JP" sz="1200" kern="0" dirty="0">
                <a:solidFill>
                  <a:schemeClr val="accent3"/>
                </a:solidFill>
                <a:latin typeface="メイリオ"/>
                <a:ea typeface="メイリオ"/>
              </a:rPr>
              <a:t>Yahoo!</a:t>
            </a:r>
            <a:r>
              <a:rPr lang="ja-JP" altLang="en-US" sz="1200" kern="0" dirty="0">
                <a:solidFill>
                  <a:schemeClr val="accent3"/>
                </a:solidFill>
                <a:latin typeface="メイリオ"/>
                <a:ea typeface="メイリオ"/>
              </a:rPr>
              <a:t>サービスロゴ」＋「広告・広告主体者表記」を必ずセットで掲載。</a:t>
            </a:r>
            <a:endParaRPr lang="en-US" altLang="ja-JP" sz="1200" kern="0" dirty="0">
              <a:solidFill>
                <a:schemeClr val="accent3"/>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chemeClr val="accent6"/>
                </a:solidFill>
                <a:latin typeface="メイリオ"/>
                <a:ea typeface="メイリオ"/>
              </a:rPr>
              <a:t>上記</a:t>
            </a:r>
            <a:r>
              <a:rPr lang="en-US" altLang="ja-JP" sz="1200" kern="0" dirty="0">
                <a:solidFill>
                  <a:schemeClr val="accent6"/>
                </a:solidFill>
                <a:latin typeface="メイリオ"/>
                <a:ea typeface="メイリオ"/>
              </a:rPr>
              <a:t>2</a:t>
            </a:r>
            <a:r>
              <a:rPr lang="ja-JP" altLang="en-US" sz="1200" kern="0" dirty="0">
                <a:solidFill>
                  <a:schemeClr val="accent6"/>
                </a:solidFill>
                <a:latin typeface="メイリオ"/>
                <a:ea typeface="メイリオ"/>
              </a:rPr>
              <a:t>要素は最大限離す必要があるため、以下のいずれかの通り対角線上に配置。</a:t>
            </a:r>
            <a:br>
              <a:rPr lang="en-US" altLang="ja-JP" sz="1200" kern="0" dirty="0">
                <a:solidFill>
                  <a:schemeClr val="accent6"/>
                </a:solidFill>
                <a:latin typeface="メイリオ"/>
                <a:ea typeface="メイリオ"/>
              </a:rPr>
            </a:br>
            <a:r>
              <a:rPr lang="ja-JP" altLang="en-US" sz="1200" kern="0" dirty="0">
                <a:solidFill>
                  <a:srgbClr val="545454"/>
                </a:solidFill>
                <a:latin typeface="メイリオ"/>
                <a:ea typeface="メイリオ"/>
              </a:rPr>
              <a:t>①</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サービスロゴ：左上、広告・広告主体者表記：右下</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サービスロゴ：右上、広告・広告主体者表記：左下</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サービスロゴは、視認性を確保できるサイズで掲載。</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その他、使用にあたっては別紙「</a:t>
            </a:r>
            <a:r>
              <a:rPr kumimoji="1" lang="ja-JP" altLang="en-US" sz="12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rPr>
              <a:t>タイアップ広告・クリエイティブ企画商品の誘導広告クリエイティブにおける表記ガイドライン</a:t>
            </a:r>
            <a:r>
              <a:rPr lang="ja-JP" altLang="en-US" sz="1200" kern="0">
                <a:solidFill>
                  <a:srgbClr val="545454"/>
                </a:solidFill>
                <a:latin typeface="メイリオ"/>
                <a:ea typeface="メイリオ"/>
              </a:rPr>
              <a:t>」を</a:t>
            </a:r>
            <a:r>
              <a:rPr lang="ja-JP" altLang="en-US" sz="1200" kern="0" dirty="0">
                <a:solidFill>
                  <a:srgbClr val="545454"/>
                </a:solidFill>
                <a:latin typeface="メイリオ"/>
                <a:ea typeface="メイリオ"/>
              </a:rPr>
              <a:t>遵守。</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a:t>
            </a:r>
            <a:r>
              <a:rPr lang="en" altLang="ja-JP" sz="1200" kern="0" dirty="0">
                <a:solidFill>
                  <a:srgbClr val="545454"/>
                </a:solidFill>
                <a:latin typeface="メイリオ"/>
                <a:ea typeface="メイリオ"/>
              </a:rPr>
              <a:t>Yahoo!</a:t>
            </a:r>
            <a:r>
              <a:rPr lang="ja-JP" altLang="en-US" sz="1200" kern="0" dirty="0">
                <a:solidFill>
                  <a:srgbClr val="545454"/>
                </a:solidFill>
                <a:latin typeface="メイリオ"/>
                <a:ea typeface="メイリオ"/>
              </a:rPr>
              <a:t>サービスロゴ」は弊社担当営業より送付。</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広告・広告主体者表記は、以下いずれかの表記、形式で掲載。 </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①提供：クライアント名（テキスト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a:t>
            </a:r>
            <a:r>
              <a:rPr lang="en" altLang="ja-JP" sz="1200" kern="0" dirty="0">
                <a:solidFill>
                  <a:srgbClr val="545454"/>
                </a:solidFill>
                <a:latin typeface="メイリオ"/>
                <a:ea typeface="メイリオ"/>
              </a:rPr>
              <a:t>Sponsored by </a:t>
            </a:r>
            <a:r>
              <a:rPr lang="ja-JP" altLang="en-US" sz="1200" kern="0" dirty="0">
                <a:solidFill>
                  <a:srgbClr val="545454"/>
                </a:solidFill>
                <a:latin typeface="メイリオ"/>
                <a:ea typeface="メイリオ"/>
              </a:rPr>
              <a:t>クライアント名（テキスト </a:t>
            </a:r>
            <a:r>
              <a:rPr lang="en" altLang="ja-JP" sz="1200" kern="0" dirty="0">
                <a:solidFill>
                  <a:srgbClr val="545454"/>
                </a:solidFill>
                <a:latin typeface="メイリオ"/>
                <a:ea typeface="メイリオ"/>
              </a:rPr>
              <a:t>or </a:t>
            </a:r>
            <a:r>
              <a:rPr lang="ja-JP" altLang="en-US" sz="1200" kern="0" dirty="0">
                <a:solidFill>
                  <a:srgbClr val="545454"/>
                </a:solidFill>
                <a:latin typeface="メイリオ"/>
                <a:ea typeface="メイリオ"/>
              </a:rPr>
              <a:t>ロゴ）</a:t>
            </a:r>
            <a:br>
              <a:rPr lang="en-US" altLang="ja-JP" sz="12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広告・広告主体者表記は、</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サービスロゴの</a:t>
            </a:r>
            <a:r>
              <a:rPr lang="en-US" altLang="ja-JP" sz="1000" kern="0" dirty="0">
                <a:solidFill>
                  <a:srgbClr val="545454"/>
                </a:solidFill>
                <a:latin typeface="メイリオ"/>
                <a:ea typeface="メイリオ"/>
              </a:rPr>
              <a:t>60%</a:t>
            </a:r>
            <a:r>
              <a:rPr lang="ja-JP" altLang="en-US" sz="1000" kern="0" dirty="0">
                <a:solidFill>
                  <a:srgbClr val="545454"/>
                </a:solidFill>
                <a:latin typeface="メイリオ"/>
                <a:ea typeface="メイリオ"/>
              </a:rPr>
              <a:t>～</a:t>
            </a:r>
            <a:r>
              <a:rPr lang="en-US" altLang="ja-JP" sz="1000" kern="0" dirty="0">
                <a:solidFill>
                  <a:srgbClr val="545454"/>
                </a:solidFill>
                <a:latin typeface="メイリオ"/>
                <a:ea typeface="メイリオ"/>
              </a:rPr>
              <a:t>100%</a:t>
            </a:r>
            <a:r>
              <a:rPr lang="ja-JP" altLang="en-US" sz="1000" kern="0" dirty="0">
                <a:solidFill>
                  <a:srgbClr val="545454"/>
                </a:solidFill>
                <a:latin typeface="メイリオ"/>
                <a:ea typeface="メイリオ"/>
              </a:rPr>
              <a:t>サイズを目安とする。</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ロゴの場合、「提供」「</a:t>
            </a:r>
            <a:r>
              <a:rPr lang="en" altLang="ja-JP" sz="1000" kern="0" dirty="0">
                <a:solidFill>
                  <a:srgbClr val="545454"/>
                </a:solidFill>
                <a:latin typeface="メイリオ"/>
                <a:ea typeface="メイリオ"/>
              </a:rPr>
              <a:t>Sponsored by</a:t>
            </a:r>
            <a:r>
              <a:rPr lang="ja-JP" altLang="en" sz="1000" kern="0" dirty="0">
                <a:solidFill>
                  <a:srgbClr val="545454"/>
                </a:solidFill>
                <a:latin typeface="メイリオ"/>
                <a:ea typeface="メイリオ"/>
              </a:rPr>
              <a:t>」</a:t>
            </a:r>
            <a:r>
              <a:rPr lang="ja-JP" altLang="en-US" sz="1000" kern="0" dirty="0">
                <a:solidFill>
                  <a:srgbClr val="545454"/>
                </a:solidFill>
                <a:latin typeface="メイリオ"/>
                <a:ea typeface="メイリオ"/>
              </a:rPr>
              <a:t>の広告表記は非表示でも可。</a:t>
            </a:r>
            <a:br>
              <a:rPr lang="en-US" altLang="ja-JP" sz="1000" kern="0" dirty="0">
                <a:solidFill>
                  <a:srgbClr val="545454"/>
                </a:solidFill>
                <a:latin typeface="メイリオ"/>
                <a:ea typeface="メイリオ"/>
              </a:rPr>
            </a:br>
            <a:r>
              <a:rPr lang="en-US" altLang="ja-JP" sz="1000" kern="0" dirty="0">
                <a:solidFill>
                  <a:srgbClr val="545454"/>
                </a:solidFill>
                <a:latin typeface="メイリオ"/>
                <a:ea typeface="メイリオ"/>
              </a:rPr>
              <a:t>※</a:t>
            </a:r>
            <a:r>
              <a:rPr lang="ja-JP" altLang="en-US" sz="1000" kern="0" dirty="0">
                <a:solidFill>
                  <a:srgbClr val="545454"/>
                </a:solidFill>
                <a:latin typeface="メイリオ"/>
                <a:ea typeface="メイリオ"/>
              </a:rPr>
              <a:t>広告に適用される「広告掲載基準」において「主体者の明示」が規定されています。</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（参照）</a:t>
            </a:r>
            <a:r>
              <a:rPr lang="en" altLang="ja-JP" sz="1000" kern="0" dirty="0">
                <a:solidFill>
                  <a:srgbClr val="545454"/>
                </a:solidFill>
                <a:latin typeface="メイリオ"/>
                <a:ea typeface="メイリオ"/>
              </a:rPr>
              <a:t>Yahoo!</a:t>
            </a:r>
            <a:r>
              <a:rPr lang="ja-JP" altLang="en-US" sz="1000" kern="0" dirty="0">
                <a:solidFill>
                  <a:srgbClr val="545454"/>
                </a:solidFill>
                <a:latin typeface="メイリオ"/>
                <a:ea typeface="メイリオ"/>
              </a:rPr>
              <a:t>広告ヘルプページ：</a:t>
            </a:r>
            <a:r>
              <a:rPr lang="en" altLang="ja-JP" sz="1000" kern="0" dirty="0">
                <a:solidFill>
                  <a:srgbClr val="545454"/>
                </a:solidFill>
                <a:latin typeface="メイリオ"/>
                <a:ea typeface="メイリオ"/>
                <a:hlinkClick r:id="rId4"/>
              </a:rPr>
              <a:t>https://ads-help.yahoo.co.jp/yahooads/guideline/articledetail?lan=ja&amp;aid=1617&amp;o=default</a:t>
            </a:r>
            <a:br>
              <a:rPr lang="en"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 altLang="ja-JP" sz="1000" kern="0" dirty="0">
                <a:solidFill>
                  <a:srgbClr val="545454"/>
                </a:solidFill>
                <a:latin typeface="メイリオ"/>
                <a:ea typeface="メイリオ"/>
              </a:rPr>
              <a:t>1.</a:t>
            </a:r>
            <a:r>
              <a:rPr lang="ja-JP" altLang="en-US" sz="1000" kern="0" dirty="0">
                <a:solidFill>
                  <a:srgbClr val="545454"/>
                </a:solidFill>
                <a:latin typeface="メイリオ"/>
                <a:ea typeface="メイリオ"/>
              </a:rPr>
              <a:t>会社名、ブランド名、商品名、サービス名のいずれかのロゴマークの表記商品写真などでの代替はできません。</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また、商標登録されていないものを使用する場合は、必ず会社名も明記してください。</a:t>
            </a:r>
            <a:br>
              <a:rPr lang="en-US" altLang="ja-JP" sz="1000" kern="0" dirty="0">
                <a:solidFill>
                  <a:srgbClr val="545454"/>
                </a:solidFill>
                <a:latin typeface="メイリオ"/>
                <a:ea typeface="メイリオ"/>
              </a:rPr>
            </a:br>
            <a:r>
              <a:rPr lang="ja-JP" altLang="en-US" sz="1000" kern="0" dirty="0">
                <a:solidFill>
                  <a:srgbClr val="545454"/>
                </a:solidFill>
                <a:latin typeface="メイリオ"/>
                <a:ea typeface="メイリオ"/>
              </a:rPr>
              <a:t>　　　　</a:t>
            </a:r>
            <a:r>
              <a:rPr lang="en-US" altLang="ja-JP" sz="1000" kern="0" dirty="0">
                <a:solidFill>
                  <a:srgbClr val="545454"/>
                </a:solidFill>
                <a:latin typeface="メイリオ"/>
                <a:ea typeface="メイリオ"/>
              </a:rPr>
              <a:t>2.</a:t>
            </a:r>
            <a:r>
              <a:rPr lang="ja-JP" altLang="en-US" sz="1000" kern="0" dirty="0">
                <a:solidFill>
                  <a:srgbClr val="545454"/>
                </a:solidFill>
                <a:latin typeface="メイリオ"/>
                <a:ea typeface="メイリオ"/>
              </a:rPr>
              <a:t>「提供：○○」などの表記</a:t>
            </a:r>
            <a:endParaRPr lang="en-US" altLang="ja-JP" sz="1000" kern="0" dirty="0">
              <a:solidFill>
                <a:srgbClr val="545454"/>
              </a:solidFill>
              <a:latin typeface="メイリオ"/>
              <a:ea typeface="メイリオ"/>
            </a:endParaRPr>
          </a:p>
        </p:txBody>
      </p:sp>
      <p:grpSp>
        <p:nvGrpSpPr>
          <p:cNvPr id="8" name="グループ化 7">
            <a:extLst>
              <a:ext uri="{FF2B5EF4-FFF2-40B4-BE49-F238E27FC236}">
                <a16:creationId xmlns:a16="http://schemas.microsoft.com/office/drawing/2014/main" id="{03A98D3F-8005-C22E-E0D5-B1DC0D1C0BC7}"/>
              </a:ext>
            </a:extLst>
          </p:cNvPr>
          <p:cNvGrpSpPr/>
          <p:nvPr/>
        </p:nvGrpSpPr>
        <p:grpSpPr>
          <a:xfrm>
            <a:off x="9009090" y="1274209"/>
            <a:ext cx="2703486" cy="2703486"/>
            <a:chOff x="9264352" y="1052736"/>
            <a:chExt cx="2227565" cy="2227565"/>
          </a:xfrm>
        </p:grpSpPr>
        <p:sp>
          <p:nvSpPr>
            <p:cNvPr id="10" name="正方形/長方形 9">
              <a:extLst>
                <a:ext uri="{FF2B5EF4-FFF2-40B4-BE49-F238E27FC236}">
                  <a16:creationId xmlns:a16="http://schemas.microsoft.com/office/drawing/2014/main" id="{1A2C3374-AA84-448F-8D92-36DE00E52B73}"/>
                </a:ext>
              </a:extLst>
            </p:cNvPr>
            <p:cNvSpPr/>
            <p:nvPr/>
          </p:nvSpPr>
          <p:spPr>
            <a:xfrm>
              <a:off x="9264352" y="1052736"/>
              <a:ext cx="2227565" cy="2227565"/>
            </a:xfrm>
            <a:prstGeom prst="rect">
              <a:avLst/>
            </a:prstGeom>
            <a:solidFill>
              <a:srgbClr val="FFFFFF"/>
            </a:solidFill>
            <a:ln w="9525" cap="flat" cmpd="sng" algn="ctr">
              <a:solidFill>
                <a:srgbClr val="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1" name="角丸四角形 18">
              <a:extLst>
                <a:ext uri="{FF2B5EF4-FFF2-40B4-BE49-F238E27FC236}">
                  <a16:creationId xmlns:a16="http://schemas.microsoft.com/office/drawing/2014/main" id="{09DEF263-6827-F663-A7F2-58308D647777}"/>
                </a:ext>
              </a:extLst>
            </p:cNvPr>
            <p:cNvSpPr/>
            <p:nvPr/>
          </p:nvSpPr>
          <p:spPr>
            <a:xfrm>
              <a:off x="10680779" y="2928670"/>
              <a:ext cx="720080" cy="293117"/>
            </a:xfrm>
            <a:prstGeom prst="roundRect">
              <a:avLst/>
            </a:prstGeom>
            <a:solidFill>
              <a:srgbClr val="999999"/>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2" name="フッター プレースホルダー 3">
              <a:extLst>
                <a:ext uri="{FF2B5EF4-FFF2-40B4-BE49-F238E27FC236}">
                  <a16:creationId xmlns:a16="http://schemas.microsoft.com/office/drawing/2014/main" id="{7DCEB010-007D-2CB8-760B-BE91EEE658C1}"/>
                </a:ext>
              </a:extLst>
            </p:cNvPr>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pic>
          <p:nvPicPr>
            <p:cNvPr id="13" name="図 12">
              <a:extLst>
                <a:ext uri="{FF2B5EF4-FFF2-40B4-BE49-F238E27FC236}">
                  <a16:creationId xmlns:a16="http://schemas.microsoft.com/office/drawing/2014/main" id="{DBBCCDCC-23C6-B454-F9B6-C9DA594557BC}"/>
                </a:ext>
              </a:extLst>
            </p:cNvPr>
            <p:cNvPicPr>
              <a:picLocks noChangeAspect="1"/>
            </p:cNvPicPr>
            <p:nvPr/>
          </p:nvPicPr>
          <p:blipFill>
            <a:blip r:embed="rId5"/>
            <a:stretch>
              <a:fillRect/>
            </a:stretch>
          </p:blipFill>
          <p:spPr>
            <a:xfrm>
              <a:off x="9326194" y="1176837"/>
              <a:ext cx="1080000" cy="240341"/>
            </a:xfrm>
            <a:prstGeom prst="rect">
              <a:avLst/>
            </a:prstGeom>
          </p:spPr>
        </p:pic>
      </p:grpSp>
    </p:spTree>
    <p:extLst>
      <p:ext uri="{BB962C8B-B14F-4D97-AF65-F5344CB8AC3E}">
        <p14:creationId xmlns:p14="http://schemas.microsoft.com/office/powerpoint/2010/main" val="4201277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120854"/>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200" kern="0" dirty="0">
                <a:solidFill>
                  <a:schemeClr val="accent3"/>
                </a:solidFill>
                <a:latin typeface="+mn-ea"/>
              </a:rPr>
              <a:t>■</a:t>
            </a:r>
            <a:r>
              <a:rPr kumimoji="0" lang="en-US" altLang="ja-JP" sz="1200" kern="0" dirty="0">
                <a:solidFill>
                  <a:schemeClr val="accent3"/>
                </a:solidFill>
                <a:latin typeface="+mn-ea"/>
              </a:rPr>
              <a:t>2023/8/7</a:t>
            </a:r>
          </a:p>
          <a:p>
            <a:pPr marR="0" lvl="0" algn="l" defTabSz="914400" rtl="0" eaLnBrk="1" fontAlgn="auto" latinLnBrk="0" hangingPunct="1">
              <a:lnSpc>
                <a:spcPct val="120000"/>
              </a:lnSpc>
              <a:spcBef>
                <a:spcPts val="0"/>
              </a:spcBef>
              <a:spcAft>
                <a:spcPts val="600"/>
              </a:spcAft>
              <a:buClrTx/>
              <a:buSzTx/>
              <a:tabLst/>
              <a:defRPr/>
            </a:pPr>
            <a:r>
              <a:rPr kumimoji="0" lang="ja-JP" altLang="en-US" sz="1200" kern="0" dirty="0">
                <a:solidFill>
                  <a:schemeClr val="accent3"/>
                </a:solidFill>
                <a:latin typeface="+mn-ea"/>
              </a:rPr>
              <a:t>訴求内容がセンシティブなため、</a:t>
            </a:r>
            <a:r>
              <a:rPr kumimoji="0" lang="en-US" altLang="ja-JP" sz="1200" kern="0" dirty="0">
                <a:solidFill>
                  <a:schemeClr val="accent3"/>
                </a:solidFill>
                <a:latin typeface="+mn-ea"/>
              </a:rPr>
              <a:t>2023/8/22</a:t>
            </a:r>
            <a:r>
              <a:rPr kumimoji="0" lang="ja-JP" altLang="en-US" sz="1200" kern="0" dirty="0">
                <a:solidFill>
                  <a:schemeClr val="accent3"/>
                </a:solidFill>
                <a:latin typeface="+mn-ea"/>
              </a:rPr>
              <a:t>より販売制限カテゴリーに以下を追加します。</a:t>
            </a:r>
          </a:p>
          <a:p>
            <a:pPr marR="0" lvl="0" algn="l" defTabSz="914400" rtl="0" eaLnBrk="1" fontAlgn="auto" latinLnBrk="0" hangingPunct="1">
              <a:lnSpc>
                <a:spcPct val="120000"/>
              </a:lnSpc>
              <a:spcBef>
                <a:spcPts val="0"/>
              </a:spcBef>
              <a:spcAft>
                <a:spcPts val="600"/>
              </a:spcAft>
              <a:buClrTx/>
              <a:buSzTx/>
              <a:tabLst/>
              <a:defRPr/>
            </a:pPr>
            <a:r>
              <a:rPr kumimoji="0" lang="ja-JP" altLang="en-US" sz="1200" kern="0" dirty="0">
                <a:solidFill>
                  <a:schemeClr val="accent3"/>
                </a:solidFill>
                <a:latin typeface="+mn-ea"/>
              </a:rPr>
              <a:t>　・政党</a:t>
            </a:r>
            <a:br>
              <a:rPr kumimoji="0" lang="en-US" altLang="ja-JP" sz="1200" kern="0" dirty="0">
                <a:solidFill>
                  <a:schemeClr val="accent3"/>
                </a:solidFill>
                <a:latin typeface="+mn-ea"/>
              </a:rPr>
            </a:br>
            <a:r>
              <a:rPr kumimoji="0" lang="ja-JP" altLang="en-US" sz="1200" kern="0" dirty="0">
                <a:solidFill>
                  <a:schemeClr val="accent3"/>
                </a:solidFill>
                <a:latin typeface="+mn-ea"/>
              </a:rPr>
              <a:t>　・たばこ、および喫煙に関連する情報全般（喫煙マナー、分煙など）</a:t>
            </a:r>
          </a:p>
          <a:p>
            <a:pPr marR="0" lvl="0" algn="l" defTabSz="914400" rtl="0" eaLnBrk="1" fontAlgn="auto" latinLnBrk="0" hangingPunct="1">
              <a:lnSpc>
                <a:spcPct val="120000"/>
              </a:lnSpc>
              <a:spcBef>
                <a:spcPts val="0"/>
              </a:spcBef>
              <a:spcAft>
                <a:spcPts val="600"/>
              </a:spcAft>
              <a:buClrTx/>
              <a:buSzTx/>
              <a:tabLst/>
              <a:defRPr/>
            </a:pPr>
            <a:r>
              <a:rPr kumimoji="0" lang="en-US" altLang="ja-JP" sz="1200" kern="0" dirty="0">
                <a:solidFill>
                  <a:schemeClr val="accent3"/>
                </a:solidFill>
                <a:latin typeface="+mn-ea"/>
              </a:rPr>
              <a:t>※</a:t>
            </a:r>
            <a:r>
              <a:rPr kumimoji="0" lang="ja-JP" altLang="en-US" sz="1200" kern="0" dirty="0">
                <a:solidFill>
                  <a:schemeClr val="accent3"/>
                </a:solidFill>
                <a:latin typeface="+mn-ea"/>
              </a:rPr>
              <a:t>現在も掲載不可となりますが具体的なカテゴリーとして追記します。</a:t>
            </a:r>
            <a:endParaRPr kumimoji="0" lang="en-US" altLang="ja-JP" sz="1200" kern="0" dirty="0">
              <a:solidFill>
                <a:schemeClr val="accent3"/>
              </a:solidFill>
              <a:latin typeface="+mn-ea"/>
            </a:endParaRPr>
          </a:p>
          <a:p>
            <a:pPr marR="0" lvl="0" algn="l" defTabSz="914400" rtl="0" eaLnBrk="1" fontAlgn="auto" latinLnBrk="0" hangingPunct="1">
              <a:lnSpc>
                <a:spcPct val="120000"/>
              </a:lnSpc>
              <a:spcBef>
                <a:spcPts val="0"/>
              </a:spcBef>
              <a:spcAft>
                <a:spcPts val="600"/>
              </a:spcAft>
              <a:buClrTx/>
              <a:buSzTx/>
              <a:tabLst/>
              <a:defRPr/>
            </a:pPr>
            <a:endParaRPr kumimoji="0" lang="en-US" altLang="ja-JP" sz="1200" b="0" i="0" u="none" strike="noStrike" kern="0" cap="none" spc="0" normalizeH="0" baseline="0" noProof="0" dirty="0">
              <a:ln>
                <a:noFill/>
              </a:ln>
              <a:solidFill>
                <a:schemeClr val="accent3"/>
              </a:solidFill>
              <a:effectLst/>
              <a:uLnTx/>
              <a:uFillTx/>
              <a:latin typeface="+mn-ea"/>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200" kern="0" dirty="0">
                <a:solidFill>
                  <a:schemeClr val="accent3"/>
                </a:solidFill>
                <a:latin typeface="+mn-ea"/>
              </a:rPr>
              <a:t>■</a:t>
            </a:r>
            <a:r>
              <a:rPr kumimoji="0" lang="en-US" altLang="ja-JP" sz="1200" kern="0" dirty="0">
                <a:solidFill>
                  <a:schemeClr val="accent3"/>
                </a:solidFill>
                <a:latin typeface="+mn-ea"/>
              </a:rPr>
              <a:t>2023/8/9</a:t>
            </a:r>
          </a:p>
          <a:p>
            <a:pPr marR="0" lvl="0" algn="l" defTabSz="914400" rtl="0" eaLnBrk="1" fontAlgn="auto" latinLnBrk="0" hangingPunct="1">
              <a:lnSpc>
                <a:spcPct val="120000"/>
              </a:lnSpc>
              <a:spcBef>
                <a:spcPts val="0"/>
              </a:spcBef>
              <a:spcAft>
                <a:spcPts val="600"/>
              </a:spcAft>
              <a:buClrTx/>
              <a:buSzTx/>
              <a:tabLst/>
              <a:defRPr/>
            </a:pPr>
            <a:r>
              <a:rPr kumimoji="0" lang="ja-JP" altLang="en-US" sz="1200" b="0" i="0" u="none" strike="noStrike" kern="0" cap="none" spc="0" normalizeH="0" baseline="0" noProof="0" dirty="0">
                <a:ln>
                  <a:noFill/>
                </a:ln>
                <a:solidFill>
                  <a:schemeClr val="accent3"/>
                </a:solidFill>
                <a:effectLst/>
                <a:uLnTx/>
                <a:uFillTx/>
                <a:latin typeface="+mn-ea"/>
              </a:rPr>
              <a:t>特別キャンペーン（制作費無料</a:t>
            </a:r>
            <a:r>
              <a:rPr kumimoji="0" lang="en-US" altLang="ja-JP" sz="1200" b="0" i="0" u="none" strike="noStrike" kern="0" cap="none" spc="0" normalizeH="0" baseline="0" noProof="0" dirty="0">
                <a:ln>
                  <a:noFill/>
                </a:ln>
                <a:solidFill>
                  <a:schemeClr val="accent3"/>
                </a:solidFill>
                <a:effectLst/>
                <a:uLnTx/>
                <a:uFillTx/>
                <a:latin typeface="+mn-ea"/>
              </a:rPr>
              <a:t>/</a:t>
            </a:r>
            <a:r>
              <a:rPr kumimoji="0" lang="ja-JP" altLang="en-US" sz="1200" b="0" i="0" u="none" strike="noStrike" kern="0" cap="none" spc="0" normalizeH="0" baseline="0" noProof="0" dirty="0">
                <a:ln>
                  <a:noFill/>
                </a:ln>
                <a:solidFill>
                  <a:schemeClr val="accent3"/>
                </a:solidFill>
                <a:effectLst/>
                <a:uLnTx/>
                <a:uFillTx/>
                <a:latin typeface="+mn-ea"/>
              </a:rPr>
              <a:t>誘導広告</a:t>
            </a:r>
            <a:r>
              <a:rPr kumimoji="0" lang="en-US" altLang="ja-JP" sz="1200" b="0" i="0" u="none" strike="noStrike" kern="0" cap="none" spc="0" normalizeH="0" baseline="0" noProof="0" dirty="0">
                <a:ln>
                  <a:noFill/>
                </a:ln>
                <a:solidFill>
                  <a:schemeClr val="accent3"/>
                </a:solidFill>
                <a:effectLst/>
                <a:uLnTx/>
                <a:uFillTx/>
                <a:latin typeface="+mn-ea"/>
              </a:rPr>
              <a:t>vimps10</a:t>
            </a:r>
            <a:r>
              <a:rPr kumimoji="0" lang="ja-JP" altLang="en-US" sz="1200" b="0" i="0" u="none" strike="noStrike" kern="0" cap="none" spc="0" normalizeH="0" baseline="0" noProof="0" dirty="0">
                <a:ln>
                  <a:noFill/>
                </a:ln>
                <a:solidFill>
                  <a:schemeClr val="accent3"/>
                </a:solidFill>
                <a:effectLst/>
                <a:uLnTx/>
                <a:uFillTx/>
                <a:latin typeface="+mn-ea"/>
              </a:rPr>
              <a:t>％増量）の実施期間を</a:t>
            </a:r>
            <a:r>
              <a:rPr kumimoji="0" lang="en-US" altLang="ja-JP" sz="1200" b="0" i="0" u="none" strike="noStrike" kern="0" cap="none" spc="0" normalizeH="0" baseline="0" noProof="0" dirty="0">
                <a:ln>
                  <a:noFill/>
                </a:ln>
                <a:solidFill>
                  <a:schemeClr val="accent3"/>
                </a:solidFill>
                <a:effectLst/>
                <a:uLnTx/>
                <a:uFillTx/>
                <a:latin typeface="+mn-ea"/>
              </a:rPr>
              <a:t>2023</a:t>
            </a:r>
            <a:r>
              <a:rPr kumimoji="0" lang="ja-JP" altLang="en-US" sz="1200" b="0" i="0" u="none" strike="noStrike" kern="0" cap="none" spc="0" normalizeH="0" baseline="0" noProof="0" dirty="0">
                <a:ln>
                  <a:noFill/>
                </a:ln>
                <a:solidFill>
                  <a:schemeClr val="accent3"/>
                </a:solidFill>
                <a:effectLst/>
                <a:uLnTx/>
                <a:uFillTx/>
                <a:latin typeface="+mn-ea"/>
              </a:rPr>
              <a:t>年</a:t>
            </a:r>
            <a:r>
              <a:rPr kumimoji="0" lang="en-US" altLang="ja-JP" sz="1200" b="0" i="0" u="none" strike="noStrike" kern="0" cap="none" spc="0" normalizeH="0" baseline="0" noProof="0" dirty="0">
                <a:ln>
                  <a:noFill/>
                </a:ln>
                <a:solidFill>
                  <a:schemeClr val="accent3"/>
                </a:solidFill>
                <a:effectLst/>
                <a:uLnTx/>
                <a:uFillTx/>
                <a:latin typeface="+mn-ea"/>
              </a:rPr>
              <a:t>12</a:t>
            </a:r>
            <a:r>
              <a:rPr kumimoji="0" lang="ja-JP" altLang="en-US" sz="1200" b="0" i="0" u="none" strike="noStrike" kern="0" cap="none" spc="0" normalizeH="0" baseline="0" noProof="0" dirty="0">
                <a:ln>
                  <a:noFill/>
                </a:ln>
                <a:solidFill>
                  <a:schemeClr val="accent3"/>
                </a:solidFill>
                <a:effectLst/>
                <a:uLnTx/>
                <a:uFillTx/>
                <a:latin typeface="+mn-ea"/>
              </a:rPr>
              <a:t>月</a:t>
            </a:r>
            <a:r>
              <a:rPr kumimoji="0" lang="en-US" altLang="ja-JP" sz="1200" b="0" i="0" u="none" strike="noStrike" kern="0" cap="none" spc="0" normalizeH="0" baseline="0" noProof="0" dirty="0">
                <a:ln>
                  <a:noFill/>
                </a:ln>
                <a:solidFill>
                  <a:schemeClr val="accent3"/>
                </a:solidFill>
                <a:effectLst/>
                <a:uLnTx/>
                <a:uFillTx/>
                <a:latin typeface="+mn-ea"/>
              </a:rPr>
              <a:t>31</a:t>
            </a:r>
            <a:r>
              <a:rPr kumimoji="0" lang="ja-JP" altLang="en-US" sz="1200" b="0" i="0" u="none" strike="noStrike" kern="0" cap="none" spc="0" normalizeH="0" baseline="0" noProof="0" dirty="0">
                <a:ln>
                  <a:noFill/>
                </a:ln>
                <a:solidFill>
                  <a:schemeClr val="accent3"/>
                </a:solidFill>
                <a:effectLst/>
                <a:uLnTx/>
                <a:uFillTx/>
                <a:latin typeface="+mn-ea"/>
              </a:rPr>
              <a:t>日まで延長しました。</a:t>
            </a:r>
            <a:endParaRPr kumimoji="0" lang="en-US" altLang="ja-JP" sz="1200" b="0" i="0" u="none" strike="noStrike" kern="0" cap="none" spc="0" normalizeH="0" baseline="0" noProof="0" dirty="0">
              <a:ln>
                <a:noFill/>
              </a:ln>
              <a:solidFill>
                <a:schemeClr val="accent3"/>
              </a:solidFill>
              <a:effectLst/>
              <a:uLnTx/>
              <a:uFillTx/>
              <a:latin typeface="+mn-ea"/>
            </a:endParaRPr>
          </a:p>
          <a:p>
            <a:pPr marR="0" lvl="0" algn="l" defTabSz="914400" rtl="0" eaLnBrk="1" fontAlgn="auto" latinLnBrk="0" hangingPunct="1">
              <a:lnSpc>
                <a:spcPct val="120000"/>
              </a:lnSpc>
              <a:spcBef>
                <a:spcPts val="0"/>
              </a:spcBef>
              <a:spcAft>
                <a:spcPts val="600"/>
              </a:spcAft>
              <a:buClrTx/>
              <a:buSzTx/>
              <a:tabLst/>
              <a:defRPr/>
            </a:pPr>
            <a:endParaRPr kumimoji="0" lang="en-US" altLang="ja-JP" sz="1200" kern="0" dirty="0">
              <a:solidFill>
                <a:schemeClr val="accent3"/>
              </a:solidFill>
              <a:latin typeface="+mn-ea"/>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200" b="0" i="0" u="none" strike="noStrike" kern="0" cap="none" spc="0" normalizeH="0" baseline="0" noProof="0" dirty="0">
                <a:ln>
                  <a:noFill/>
                </a:ln>
                <a:solidFill>
                  <a:schemeClr val="accent3"/>
                </a:solidFill>
                <a:effectLst/>
                <a:uLnTx/>
                <a:uFillTx/>
                <a:latin typeface="+mn-ea"/>
              </a:rPr>
              <a:t>■</a:t>
            </a:r>
            <a:r>
              <a:rPr kumimoji="0" lang="en-US" altLang="ja-JP" sz="1200" b="0" i="0" u="none" strike="noStrike" kern="0" cap="none" spc="0" normalizeH="0" baseline="0" noProof="0" dirty="0">
                <a:ln>
                  <a:noFill/>
                </a:ln>
                <a:solidFill>
                  <a:schemeClr val="accent3"/>
                </a:solidFill>
                <a:effectLst/>
                <a:uLnTx/>
                <a:uFillTx/>
                <a:latin typeface="+mn-ea"/>
              </a:rPr>
              <a:t>2023/11/1</a:t>
            </a:r>
          </a:p>
          <a:p>
            <a:pPr marR="0" lvl="0" algn="l" defTabSz="914400" rtl="0" eaLnBrk="1" fontAlgn="auto" latinLnBrk="0" hangingPunct="1">
              <a:lnSpc>
                <a:spcPct val="120000"/>
              </a:lnSpc>
              <a:spcBef>
                <a:spcPts val="0"/>
              </a:spcBef>
              <a:spcAft>
                <a:spcPts val="600"/>
              </a:spcAft>
              <a:buClrTx/>
              <a:buSzTx/>
              <a:tabLst/>
              <a:defRPr/>
            </a:pPr>
            <a:r>
              <a:rPr kumimoji="0" lang="ja-JP" altLang="en-US" sz="1200" kern="0" dirty="0">
                <a:solidFill>
                  <a:schemeClr val="accent3"/>
                </a:solidFill>
                <a:latin typeface="+mn-ea"/>
              </a:rPr>
              <a:t>編集誘導バナー掲載費の申し込み名称を変更しました。</a:t>
            </a:r>
            <a:endParaRPr kumimoji="0" lang="en-US" altLang="ja-JP" sz="1200" b="0" i="0" u="none" strike="noStrike" kern="0" cap="none" spc="0" normalizeH="0" baseline="0" noProof="0" dirty="0">
              <a:ln>
                <a:noFill/>
              </a:ln>
              <a:solidFill>
                <a:schemeClr val="accent3"/>
              </a:solidFill>
              <a:effectLst/>
              <a:uLnTx/>
              <a:uFillTx/>
              <a:latin typeface="+mn-ea"/>
            </a:endParaRPr>
          </a:p>
        </p:txBody>
      </p:sp>
    </p:spTree>
    <p:extLst>
      <p:ext uri="{BB962C8B-B14F-4D97-AF65-F5344CB8AC3E}">
        <p14:creationId xmlns:p14="http://schemas.microsoft.com/office/powerpoint/2010/main" val="3396064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en-US" altLang="ja-JP" dirty="0">
                <a:latin typeface="+mn-ea"/>
              </a:rPr>
              <a:t>appendix</a:t>
            </a:r>
          </a:p>
          <a:p>
            <a:r>
              <a:rPr lang="ja-JP" altLang="en-US" dirty="0">
                <a:latin typeface="+mn-ea"/>
              </a:rPr>
              <a:t>広告誘導商品紹介</a:t>
            </a:r>
            <a:endParaRPr lang="en-US" altLang="ja-JP" dirty="0">
              <a:latin typeface="+mn-ea"/>
            </a:endParaRPr>
          </a:p>
        </p:txBody>
      </p:sp>
      <p:pic>
        <p:nvPicPr>
          <p:cNvPr id="9" name="図プレースホルダー 7" descr="アイコン&#10;&#10;自動的に生成された説明">
            <a:extLst>
              <a:ext uri="{FF2B5EF4-FFF2-40B4-BE49-F238E27FC236}">
                <a16:creationId xmlns:a16="http://schemas.microsoft.com/office/drawing/2014/main" id="{5C0F3589-B91B-C8C6-25B6-5C81D4A1328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2317820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endParaRPr lang="ja-JP" altLang="en-US" sz="1200" dirty="0">
              <a:latin typeface="+mn-ea"/>
            </a:endParaRP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dirty="0"/>
              <a:t>広告誘導商品／スマートフォン商品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1C08CA4C-8E71-F223-A217-177E9A6047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6473" y="1668090"/>
            <a:ext cx="2543412" cy="4610783"/>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7401ACF0-CB69-85C2-5329-5FCBAF565F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69324" y="1710352"/>
            <a:ext cx="2520099" cy="4568521"/>
          </a:xfrm>
          <a:prstGeom prst="rect">
            <a:avLst/>
          </a:prstGeom>
          <a:ln>
            <a:solidFill>
              <a:schemeClr val="bg1">
                <a:lumMod val="85000"/>
              </a:schemeClr>
            </a:solidFill>
          </a:ln>
        </p:spPr>
      </p:pic>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2745751" y="1491283"/>
            <a:ext cx="2974331" cy="4387068"/>
          </a:xfrm>
          <a:prstGeom prst="rect">
            <a:avLst/>
          </a:prstGeom>
        </p:spPr>
      </p:pic>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6"/>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0331987B-1ED7-195C-7224-CF4D002975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8579432" y="1486288"/>
            <a:ext cx="2974331" cy="4387068"/>
          </a:xfrm>
          <a:prstGeom prst="rect">
            <a:avLst/>
          </a:prstGeom>
        </p:spPr>
      </p:pic>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E5936DA-C986-3773-22C6-F86ACF701AF3}"/>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a16="http://schemas.microsoft.com/office/drawing/2014/main" id="{EDC596C1-8B0A-41AB-24B5-FAE07D63DD80}"/>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158083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en-US" altLang="ja-JP" sz="1200" dirty="0">
                <a:latin typeface="+mn-ea"/>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793201852"/>
              </p:ext>
            </p:extLst>
          </p:nvPr>
        </p:nvGraphicFramePr>
        <p:xfrm>
          <a:off x="479426" y="1082855"/>
          <a:ext cx="11233149" cy="4961414"/>
        </p:xfrm>
        <a:graphic>
          <a:graphicData uri="http://schemas.openxmlformats.org/drawingml/2006/table">
            <a:tbl>
              <a:tblPr firstCol="1" bandRow="1"/>
              <a:tblGrid>
                <a:gridCol w="2717746">
                  <a:extLst>
                    <a:ext uri="{9D8B030D-6E8A-4147-A177-3AD203B41FA5}">
                      <a16:colId xmlns:a16="http://schemas.microsoft.com/office/drawing/2014/main" val="792911817"/>
                    </a:ext>
                  </a:extLst>
                </a:gridCol>
                <a:gridCol w="4162998">
                  <a:extLst>
                    <a:ext uri="{9D8B030D-6E8A-4147-A177-3AD203B41FA5}">
                      <a16:colId xmlns:a16="http://schemas.microsoft.com/office/drawing/2014/main" val="1525620392"/>
                    </a:ext>
                  </a:extLst>
                </a:gridCol>
                <a:gridCol w="4352405">
                  <a:extLst>
                    <a:ext uri="{9D8B030D-6E8A-4147-A177-3AD203B41FA5}">
                      <a16:colId xmlns:a16="http://schemas.microsoft.com/office/drawing/2014/main" val="1219087115"/>
                    </a:ext>
                  </a:extLst>
                </a:gridCol>
              </a:tblGrid>
              <a:tr h="5246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a:t>
                      </a:r>
                    </a:p>
                    <a:p>
                      <a:pPr algn="ctr"/>
                      <a:r>
                        <a:rPr kumimoji="1" lang="ja-JP" altLang="en-US" sz="900" b="1" i="0" dirty="0">
                          <a:solidFill>
                            <a:srgbClr val="FFFFFF"/>
                          </a:solidFill>
                          <a:latin typeface="Meiryo" panose="020B0604030504040204" pitchFamily="34" charset="-128"/>
                          <a:ea typeface="Meiryo" panose="020B0604030504040204" pitchFamily="34" charset="-128"/>
                        </a:rPr>
                        <a:t>トップパネル（</a:t>
                      </a:r>
                      <a:r>
                        <a:rPr kumimoji="1" lang="en-US" altLang="ja-JP" sz="900" b="1" i="0" dirty="0">
                          <a:solidFill>
                            <a:srgbClr val="FFFFFF"/>
                          </a:solidFill>
                          <a:latin typeface="Meiryo" panose="020B0604030504040204" pitchFamily="34" charset="-128"/>
                          <a:ea typeface="Meiryo" panose="020B0604030504040204" pitchFamily="34" charset="-128"/>
                        </a:rPr>
                        <a:t>16</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5</a:t>
                      </a:r>
                      <a:r>
                        <a:rPr kumimoji="1" lang="ja-JP" altLang="en-US" sz="900" b="1" i="0" dirty="0">
                          <a:solidFill>
                            <a:srgbClr val="FFFFFF"/>
                          </a:solidFill>
                          <a:latin typeface="Meiryo" panose="020B0604030504040204" pitchFamily="34" charset="-128"/>
                          <a:ea typeface="Meiryo" panose="020B0604030504040204" pitchFamily="34" charset="-128"/>
                        </a:rPr>
                        <a:t>）</a:t>
                      </a:r>
                      <a:r>
                        <a:rPr kumimoji="1" lang="en-US" altLang="ja-JP" sz="900" b="1" i="0" dirty="0">
                          <a:solidFill>
                            <a:srgbClr val="FFFFFF"/>
                          </a:solidFill>
                          <a:latin typeface="Meiryo" panose="020B0604030504040204" pitchFamily="34" charset="-128"/>
                          <a:ea typeface="Meiryo" panose="020B0604030504040204" pitchFamily="34" charset="-128"/>
                        </a:rPr>
                        <a:t>SP</a:t>
                      </a:r>
                      <a:endParaRPr kumimoji="1" lang="ja-JP" altLang="en-US" sz="900" b="1" i="0" dirty="0">
                        <a:solidFill>
                          <a:srgbClr val="FFFFFF"/>
                        </a:solidFill>
                        <a:latin typeface="Meiryo" panose="020B0604030504040204" pitchFamily="34" charset="-128"/>
                        <a:ea typeface="Meiryo" panose="020B0604030504040204" pitchFamily="34" charset="-128"/>
                      </a:endParaRP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トップパネル（</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16</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9</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19964100"/>
                  </a:ext>
                </a:extLst>
              </a:tr>
              <a:tr h="41782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258258547"/>
                  </a:ext>
                </a:extLst>
              </a:tr>
              <a:tr h="40189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dirty="0"/>
                    </a:p>
                  </a:txBody>
                  <a:tcPr marT="72000" marB="3600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40283494"/>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kumimoji="1" lang="en-US" altLang="ja-JP"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Calibri" panose="020F0502020204030204"/>
                          <a:ea typeface="+mn-ea"/>
                          <a:cs typeface="+mn-cs"/>
                        </a:rPr>
                        <a:t>Yahoo!</a:t>
                      </a:r>
                      <a:r>
                        <a:rPr kumimoji="1" lang="ja-JP" altLang="en-US" sz="900" kern="1200" dirty="0">
                          <a:solidFill>
                            <a:schemeClr val="tx1">
                              <a:lumMod val="65000"/>
                              <a:lumOff val="35000"/>
                            </a:schemeClr>
                          </a:solidFill>
                          <a:latin typeface="Calibri" panose="020F0502020204030204"/>
                          <a:ea typeface="+mn-ea"/>
                          <a:cs typeface="+mn-cs"/>
                        </a:rPr>
                        <a:t>ファイナンスのトップページの上部</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a:t>
                      </a: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31</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900,000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4018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396</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40189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5854962"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6177"/>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 </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140285" y="212398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5EFBE5D3-A42E-BC85-F0AB-2E1C0366719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AD5E45B7-B43D-80F5-CB18-ED75A9276EBB}"/>
              </a:ext>
            </a:extLst>
          </p:cNvPr>
          <p:cNvSpPr/>
          <p:nvPr/>
        </p:nvSpPr>
        <p:spPr>
          <a:xfrm>
            <a:off x="4565322" y="6184468"/>
            <a:ext cx="2269030" cy="279394"/>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87117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概要</a:t>
            </a:r>
            <a:endParaRPr lang="en-US" altLang="ja-JP" dirty="0"/>
          </a:p>
        </p:txBody>
      </p:sp>
      <p:pic>
        <p:nvPicPr>
          <p:cNvPr id="10" name="図プレースホルダー 4" descr="アイコン&#10;&#10;自動的に生成された説明">
            <a:extLst>
              <a:ext uri="{FF2B5EF4-FFF2-40B4-BE49-F238E27FC236}">
                <a16:creationId xmlns:a16="http://schemas.microsoft.com/office/drawing/2014/main" id="{4CE9F20D-0BBE-103B-6DE7-C75CFE337CD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3" cy="3696206"/>
        </p:xfrm>
        <a:graphic>
          <a:graphicData uri="http://schemas.openxmlformats.org/drawingml/2006/table">
            <a:tbl>
              <a:tblPr bandRow="1"/>
              <a:tblGrid>
                <a:gridCol w="2374024">
                  <a:extLst>
                    <a:ext uri="{9D8B030D-6E8A-4147-A177-3AD203B41FA5}">
                      <a16:colId xmlns:a16="http://schemas.microsoft.com/office/drawing/2014/main" val="792911817"/>
                    </a:ext>
                  </a:extLst>
                </a:gridCol>
                <a:gridCol w="2556753">
                  <a:extLst>
                    <a:ext uri="{9D8B030D-6E8A-4147-A177-3AD203B41FA5}">
                      <a16:colId xmlns:a16="http://schemas.microsoft.com/office/drawing/2014/main" val="2515137241"/>
                    </a:ext>
                  </a:extLst>
                </a:gridCol>
                <a:gridCol w="3361267">
                  <a:extLst>
                    <a:ext uri="{9D8B030D-6E8A-4147-A177-3AD203B41FA5}">
                      <a16:colId xmlns:a16="http://schemas.microsoft.com/office/drawing/2014/main" val="3608287535"/>
                    </a:ext>
                  </a:extLst>
                </a:gridCol>
                <a:gridCol w="2941109">
                  <a:extLst>
                    <a:ext uri="{9D8B030D-6E8A-4147-A177-3AD203B41FA5}">
                      <a16:colId xmlns:a16="http://schemas.microsoft.com/office/drawing/2014/main" val="135909385"/>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5</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　トップパネル（</a:t>
                      </a:r>
                      <a:r>
                        <a:rPr kumimoji="1" lang="en-US" altLang="ja-JP" sz="1000" b="1" kern="1200" dirty="0">
                          <a:solidFill>
                            <a:schemeClr val="bg1"/>
                          </a:solidFill>
                          <a:latin typeface="Meiryo" panose="020B0604030504040204" pitchFamily="34" charset="-128"/>
                          <a:ea typeface="Meiryo" panose="020B0604030504040204" pitchFamily="34" charset="-128"/>
                        </a:rPr>
                        <a:t>16</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9</a:t>
                      </a:r>
                      <a:r>
                        <a:rPr kumimoji="1" lang="ja-JP" altLang="en-US" sz="1000" b="1" kern="1200" dirty="0">
                          <a:solidFill>
                            <a:schemeClr val="bg1"/>
                          </a:solidFill>
                          <a:latin typeface="Meiryo" panose="020B0604030504040204" pitchFamily="34" charset="-128"/>
                          <a:ea typeface="Meiryo" panose="020B0604030504040204" pitchFamily="34" charset="-128"/>
                        </a:rPr>
                        <a:t>）</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広告誘導商品／スマートフォン商品</a:t>
            </a:r>
          </a:p>
        </p:txBody>
      </p:sp>
      <p:pic>
        <p:nvPicPr>
          <p:cNvPr id="11" name="図プレースホルダー 10" descr="アイコン&#10;&#10;自動的に生成された説明">
            <a:extLst>
              <a:ext uri="{FF2B5EF4-FFF2-40B4-BE49-F238E27FC236}">
                <a16:creationId xmlns:a16="http://schemas.microsoft.com/office/drawing/2014/main" id="{025FE432-7D52-6227-04D8-FD3AFAF63AA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E746C29D-F786-6BAC-1D59-E8F6F0992A58}"/>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34002824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5146936" y="1798490"/>
            <a:ext cx="3526742"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4007411" y="1489234"/>
            <a:ext cx="4375810" cy="505480"/>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プライムディスプレイ ダブル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3591150"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6B3E3F58-1E02-27D7-32A6-34C84752693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4D1BEAD2-5050-C8A1-1102-683CCB85EE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970" y="2303970"/>
            <a:ext cx="3526743" cy="3287210"/>
          </a:xfrm>
          <a:prstGeom prst="rect">
            <a:avLst/>
          </a:prstGeom>
        </p:spPr>
      </p:pic>
      <p:sp>
        <p:nvSpPr>
          <p:cNvPr id="3" name="テキスト ボックス 2">
            <a:extLst>
              <a:ext uri="{FF2B5EF4-FFF2-40B4-BE49-F238E27FC236}">
                <a16:creationId xmlns:a16="http://schemas.microsoft.com/office/drawing/2014/main" id="{426E95BC-8091-AFB6-5E1C-ACEA4105C940}"/>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3481796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2785533" y="1798490"/>
            <a:ext cx="122157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4EB41BA4-BC98-4D3B-CBE5-95E815302BD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アプリケーション&#10;&#10;自動的に生成された説明">
            <a:extLst>
              <a:ext uri="{FF2B5EF4-FFF2-40B4-BE49-F238E27FC236}">
                <a16:creationId xmlns:a16="http://schemas.microsoft.com/office/drawing/2014/main" id="{C983464E-CABA-23A2-1C01-5B785A2A96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40213" y="2282697"/>
            <a:ext cx="2985823" cy="3261802"/>
          </a:xfrm>
          <a:prstGeom prst="rect">
            <a:avLst/>
          </a:prstGeom>
        </p:spPr>
      </p:pic>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32043580-32C4-6F5B-0DB4-CA74CCE764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066" y="2282697"/>
            <a:ext cx="2968063" cy="3242400"/>
          </a:xfrm>
          <a:prstGeom prst="rect">
            <a:avLst/>
          </a:prstGeom>
        </p:spPr>
      </p:pic>
      <p:pic>
        <p:nvPicPr>
          <p:cNvPr id="13" name="図 12" descr="グラフィカル ユーザー インターフェイス, テキスト, アプリケーション&#10;&#10;自動的に生成された説明">
            <a:extLst>
              <a:ext uri="{FF2B5EF4-FFF2-40B4-BE49-F238E27FC236}">
                <a16:creationId xmlns:a16="http://schemas.microsoft.com/office/drawing/2014/main" id="{4DAE5DB7-AD07-2D47-BDA9-88DBD2CB17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2449" y="2311094"/>
            <a:ext cx="2971264" cy="3245896"/>
          </a:xfrm>
          <a:prstGeom prst="rect">
            <a:avLst/>
          </a:prstGeom>
        </p:spPr>
      </p:pic>
      <p:sp>
        <p:nvSpPr>
          <p:cNvPr id="3" name="テキスト ボックス 2">
            <a:extLst>
              <a:ext uri="{FF2B5EF4-FFF2-40B4-BE49-F238E27FC236}">
                <a16:creationId xmlns:a16="http://schemas.microsoft.com/office/drawing/2014/main" id="{9EE35931-117D-2070-8A17-F5AE257A6A83}"/>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2"/>
                </a:solidFill>
                <a:latin typeface="Meiryo" panose="020B0604030504040204" pitchFamily="34" charset="-128"/>
                <a:ea typeface="Meiryo" panose="020B0604030504040204" pitchFamily="34" charset="-128"/>
              </a:rPr>
              <a:t>© LY Corporation</a:t>
            </a:r>
          </a:p>
        </p:txBody>
      </p:sp>
    </p:spTree>
    <p:extLst>
      <p:ext uri="{BB962C8B-B14F-4D97-AF65-F5344CB8AC3E}">
        <p14:creationId xmlns:p14="http://schemas.microsoft.com/office/powerpoint/2010/main" val="12012500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365844033"/>
              </p:ext>
            </p:extLst>
          </p:nvPr>
        </p:nvGraphicFramePr>
        <p:xfrm>
          <a:off x="479426" y="1082865"/>
          <a:ext cx="11233148" cy="4896351"/>
        </p:xfrm>
        <a:graphic>
          <a:graphicData uri="http://schemas.openxmlformats.org/drawingml/2006/table">
            <a:tbl>
              <a:tblPr firstCol="1" bandRow="1"/>
              <a:tblGrid>
                <a:gridCol w="2116623">
                  <a:extLst>
                    <a:ext uri="{9D8B030D-6E8A-4147-A177-3AD203B41FA5}">
                      <a16:colId xmlns:a16="http://schemas.microsoft.com/office/drawing/2014/main" val="792911817"/>
                    </a:ext>
                  </a:extLst>
                </a:gridCol>
                <a:gridCol w="3071723">
                  <a:extLst>
                    <a:ext uri="{9D8B030D-6E8A-4147-A177-3AD203B41FA5}">
                      <a16:colId xmlns:a16="http://schemas.microsoft.com/office/drawing/2014/main" val="1525620392"/>
                    </a:ext>
                  </a:extLst>
                </a:gridCol>
                <a:gridCol w="2626795">
                  <a:extLst>
                    <a:ext uri="{9D8B030D-6E8A-4147-A177-3AD203B41FA5}">
                      <a16:colId xmlns:a16="http://schemas.microsoft.com/office/drawing/2014/main" val="2488128651"/>
                    </a:ext>
                  </a:extLst>
                </a:gridCol>
                <a:gridCol w="3418007">
                  <a:extLst>
                    <a:ext uri="{9D8B030D-6E8A-4147-A177-3AD203B41FA5}">
                      <a16:colId xmlns:a16="http://schemas.microsoft.com/office/drawing/2014/main" val="2966014166"/>
                    </a:ext>
                  </a:extLst>
                </a:gridCol>
              </a:tblGrid>
              <a:tr h="3745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ファイナンス　トップ　トップインパクト　</a:t>
                      </a:r>
                    </a:p>
                    <a:p>
                      <a:pPr algn="ctr"/>
                      <a:r>
                        <a:rPr kumimoji="1" lang="ja-JP" altLang="en-US" sz="900" b="1" i="0" dirty="0">
                          <a:solidFill>
                            <a:srgbClr val="FFFFFF"/>
                          </a:solidFill>
                          <a:latin typeface="Meiryo" panose="020B0604030504040204" pitchFamily="34" charset="-128"/>
                          <a:ea typeface="Meiryo" panose="020B0604030504040204" pitchFamily="34" charset="-128"/>
                        </a:rPr>
                        <a:t>プライムディスプレイ　ダブルサイズ　</a:t>
                      </a:r>
                      <a:r>
                        <a:rPr kumimoji="1" lang="en-US" altLang="ja-JP" sz="900" b="1" i="0" dirty="0">
                          <a:solidFill>
                            <a:srgbClr val="FFFFFF"/>
                          </a:solidFill>
                          <a:latin typeface="Meiryo" panose="020B0604030504040204" pitchFamily="34" charset="-128"/>
                          <a:ea typeface="Meiryo" panose="020B0604030504040204" pitchFamily="34" charset="-128"/>
                        </a:rPr>
                        <a:t>PC</a:t>
                      </a:r>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トップ</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ファイナンス　カテゴリー指定</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プライムディスプレイ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PC</a:t>
                      </a:r>
                      <a:endParaRPr kumimoji="1" lang="ja-JP" altLang="en-US" dirty="0"/>
                    </a:p>
                  </a:txBody>
                  <a:tcPr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n-ea"/>
                          <a:ea typeface="+mn-ea"/>
                          <a:cs typeface="+mn-cs"/>
                        </a:rPr>
                        <a:t>●</a:t>
                      </a:r>
                      <a:endParaRPr kumimoji="1" lang="en-US" altLang="ja-JP"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12060797"/>
                  </a:ext>
                </a:extLst>
              </a:tr>
              <a:tr h="4474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l"/>
                      <a:endParaRPr kumimoji="1" lang="ja-JP" altLang="en-US" sz="900" b="0" i="0" kern="1200" dirty="0">
                        <a:solidFill>
                          <a:schemeClr val="tx1">
                            <a:lumMod val="65000"/>
                            <a:lumOff val="35000"/>
                          </a:schemeClr>
                        </a:solidFill>
                        <a:latin typeface="+mn-ea"/>
                        <a:ea typeface="+mn-ea"/>
                        <a:cs typeface="+mn-cs"/>
                      </a:endParaRPr>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gridSpan="2">
                  <a:txBody>
                    <a:bodyPr/>
                    <a:lstStyle/>
                    <a:p>
                      <a:pPr algn="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/6</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5</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バナー</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画像</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/1</a:t>
                      </a:r>
                      <a:r>
                        <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a:t>
                      </a:r>
                      <a:r>
                        <a:rPr kumimoji="1" lang="en-US" altLang="ja-JP"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a:t>
                      </a:r>
                      <a:r>
                        <a:rPr kumimoji="1" lang="zh-CN"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  </a:t>
                      </a:r>
                      <a:endParaRPr kumimoji="1" lang="ja-JP" altLang="en-US" dirty="0"/>
                    </a:p>
                  </a:txBody>
                  <a:tcPr marR="1188000"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280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n-ea"/>
                          <a:ea typeface="+mn-ea"/>
                          <a:cs typeface="+mn-cs"/>
                        </a:rPr>
                        <a:t>-</a:t>
                      </a:r>
                      <a:endParaRPr kumimoji="1" lang="ja-JP" altLang="en-US" sz="900" dirty="0">
                        <a:latin typeface="+mn-ea"/>
                        <a:ea typeface="+mn-ea"/>
                      </a:endParaRPr>
                    </a:p>
                  </a:txBody>
                  <a:tcPr marL="0" marR="0" marT="72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PC</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70896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トップ</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外国為替情報（</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ファイナンス　株式（</a:t>
                      </a:r>
                      <a:r>
                        <a:rPr kumimoji="1" lang="en-US" altLang="ja-JP" sz="900" kern="1200" dirty="0">
                          <a:solidFill>
                            <a:schemeClr val="tx1">
                              <a:lumMod val="65000"/>
                              <a:lumOff val="35000"/>
                            </a:schemeClr>
                          </a:solidFill>
                          <a:latin typeface="+mn-ea"/>
                          <a:ea typeface="+mn-ea"/>
                          <a:cs typeface="+mn-cs"/>
                        </a:rPr>
                        <a:t>PC</a:t>
                      </a:r>
                      <a:r>
                        <a:rPr kumimoji="1" lang="ja-JP" altLang="en-US" sz="900" kern="1200" dirty="0">
                          <a:solidFill>
                            <a:schemeClr val="tx1">
                              <a:lumMod val="65000"/>
                              <a:lumOff val="35000"/>
                            </a:schemeClr>
                          </a:solidFill>
                          <a:latin typeface="+mn-ea"/>
                          <a:ea typeface="+mn-ea"/>
                          <a:cs typeface="+mn-cs"/>
                        </a:rPr>
                        <a:t>）</a:t>
                      </a:r>
                      <a:endParaRPr kumimoji="1" lang="en-US" altLang="ja-JP" sz="900" kern="1200" dirty="0">
                        <a:solidFill>
                          <a:schemeClr val="tx1">
                            <a:lumMod val="65000"/>
                            <a:lumOff val="35000"/>
                          </a:schemeClr>
                        </a:solidFill>
                        <a:latin typeface="+mn-ea"/>
                        <a:ea typeface="+mn-ea"/>
                        <a:cs typeface="+mn-cs"/>
                      </a:endParaRPr>
                    </a:p>
                    <a:p>
                      <a:pPr algn="ctr"/>
                      <a:r>
                        <a:rPr kumimoji="1" lang="en-US" altLang="ja-JP" sz="900" b="0" i="0" kern="1200" dirty="0">
                          <a:solidFill>
                            <a:schemeClr val="accent6"/>
                          </a:solidFill>
                          <a:latin typeface="+mn-ea"/>
                          <a:ea typeface="+mn-ea"/>
                          <a:cs typeface="+mn-cs"/>
                        </a:rPr>
                        <a:t>※1</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787314208"/>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ファイナンスのトップページ全体</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Yahoo!</a:t>
                      </a:r>
                      <a:r>
                        <a:rPr kumimoji="1" lang="ja-JP" altLang="en-US" sz="900" b="0" i="0" kern="1200" dirty="0">
                          <a:solidFill>
                            <a:schemeClr val="tx1">
                              <a:lumMod val="65000"/>
                              <a:lumOff val="35000"/>
                            </a:schemeClr>
                          </a:solidFill>
                          <a:latin typeface="+mn-ea"/>
                          <a:ea typeface="+mn-ea"/>
                          <a:cs typeface="+mn-cs"/>
                        </a:rPr>
                        <a:t>ファイナンスのトップページ</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ファイナンス内の各カテゴリーのページ</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06673816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n-ea"/>
                          <a:ea typeface="+mn-ea"/>
                          <a:cs typeface="+mn-cs"/>
                        </a:rPr>
                        <a:t>7</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※2</a:t>
                      </a:r>
                      <a:endParaRPr kumimoji="1" lang="ja-JP" altLang="en-US" sz="900" b="0" i="0" kern="1200" dirty="0">
                        <a:solidFill>
                          <a:schemeClr val="accent6"/>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5</a:t>
                      </a:r>
                      <a:r>
                        <a:rPr kumimoji="1" lang="ja-JP" altLang="en-US" sz="900" b="0" i="0" dirty="0">
                          <a:solidFill>
                            <a:schemeClr val="tx1">
                              <a:lumMod val="65000"/>
                              <a:lumOff val="35000"/>
                            </a:schemeClr>
                          </a:solidFill>
                          <a:latin typeface="+mn-ea"/>
                          <a:ea typeface="+mn-ea"/>
                        </a:rPr>
                        <a:t>日間～</a:t>
                      </a:r>
                      <a:r>
                        <a:rPr kumimoji="1" lang="en-US" altLang="ja-JP" sz="900" b="0" i="0" dirty="0">
                          <a:solidFill>
                            <a:schemeClr val="tx1">
                              <a:lumMod val="65000"/>
                              <a:lumOff val="35000"/>
                            </a:schemeClr>
                          </a:solidFill>
                          <a:latin typeface="+mn-ea"/>
                          <a:ea typeface="+mn-ea"/>
                        </a:rPr>
                        <a:t>31</a:t>
                      </a:r>
                      <a:r>
                        <a:rPr kumimoji="1" lang="ja-JP" altLang="en-US" sz="900" b="0" i="0" dirty="0">
                          <a:solidFill>
                            <a:schemeClr val="tx1">
                              <a:lumMod val="65000"/>
                              <a:lumOff val="35000"/>
                            </a:schemeClr>
                          </a:solidFill>
                          <a:latin typeface="+mn-ea"/>
                          <a:ea typeface="+mn-ea"/>
                        </a:rPr>
                        <a:t>日間 </a:t>
                      </a:r>
                      <a:r>
                        <a:rPr kumimoji="1" lang="en-US" altLang="ja-JP" sz="900" b="0" i="0" kern="1200" dirty="0">
                          <a:solidFill>
                            <a:schemeClr val="accent6"/>
                          </a:solidFill>
                          <a:latin typeface="+mn-ea"/>
                          <a:ea typeface="+mn-ea"/>
                          <a:cs typeface="+mn-cs"/>
                        </a:rPr>
                        <a:t>※3</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31</a:t>
                      </a:r>
                      <a:r>
                        <a:rPr kumimoji="1" lang="ja-JP" altLang="en-US" sz="900" b="0" i="0" kern="1200" dirty="0">
                          <a:solidFill>
                            <a:schemeClr val="tx1">
                              <a:lumMod val="65000"/>
                              <a:lumOff val="35000"/>
                            </a:schemeClr>
                          </a:solidFill>
                          <a:latin typeface="+mn-ea"/>
                          <a:ea typeface="+mn-ea"/>
                          <a:cs typeface="+mn-cs"/>
                        </a:rPr>
                        <a:t>日間</a:t>
                      </a:r>
                      <a:r>
                        <a:rPr kumimoji="1" lang="en-US" altLang="ja-JP" sz="900" b="0" i="0" kern="1200" dirty="0">
                          <a:solidFill>
                            <a:schemeClr val="tx1">
                              <a:lumMod val="65000"/>
                              <a:lumOff val="35000"/>
                            </a:schemeClr>
                          </a:solidFill>
                          <a:latin typeface="+mn-ea"/>
                          <a:ea typeface="+mn-ea"/>
                          <a:cs typeface="+mn-cs"/>
                        </a:rPr>
                        <a:t> </a:t>
                      </a:r>
                      <a:r>
                        <a:rPr kumimoji="1" lang="en-US" altLang="ja-JP" sz="900" b="0" i="0" kern="1200" dirty="0">
                          <a:solidFill>
                            <a:schemeClr val="accent6"/>
                          </a:solidFill>
                          <a:latin typeface="+mn-ea"/>
                          <a:ea typeface="+mn-ea"/>
                          <a:cs typeface="+mn-cs"/>
                        </a:rPr>
                        <a:t>※3</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3">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n-ea"/>
                          <a:ea typeface="+mn-ea"/>
                        </a:rPr>
                        <a:t>vimps</a:t>
                      </a:r>
                      <a:r>
                        <a:rPr kumimoji="1" lang="ja-JP" altLang="en-US" sz="900" b="0" i="0">
                          <a:solidFill>
                            <a:schemeClr val="tx1">
                              <a:lumMod val="65000"/>
                              <a:lumOff val="35000"/>
                            </a:schemeClr>
                          </a:solidFill>
                          <a:latin typeface="+mn-ea"/>
                          <a:ea typeface="+mn-ea"/>
                        </a:rPr>
                        <a:t>購入型</a:t>
                      </a: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750538939"/>
                  </a:ext>
                </a:extLst>
              </a:tr>
              <a:tr h="2869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4,000,000</a:t>
                      </a:r>
                      <a:r>
                        <a:rPr kumimoji="1" lang="ja-JP" altLang="en-US" sz="900" b="0" i="0" dirty="0">
                          <a:solidFill>
                            <a:schemeClr val="tx1">
                              <a:lumMod val="65000"/>
                              <a:lumOff val="35000"/>
                            </a:schemeClr>
                          </a:solidFill>
                          <a:latin typeface="+mn-ea"/>
                          <a:ea typeface="+mn-ea"/>
                        </a:rPr>
                        <a:t>円</a:t>
                      </a:r>
                      <a:endParaRPr kumimoji="1" lang="en-US" altLang="ja-JP" sz="900" b="0" i="0" dirty="0">
                        <a:solidFill>
                          <a:schemeClr val="tx1">
                            <a:lumMod val="65000"/>
                            <a:lumOff val="35000"/>
                          </a:schemeClr>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500,000</a:t>
                      </a:r>
                      <a:r>
                        <a:rPr kumimoji="1" lang="ja-JP" altLang="en-US" sz="900" b="0" i="0" kern="1200" dirty="0">
                          <a:solidFill>
                            <a:schemeClr val="tx1">
                              <a:lumMod val="65000"/>
                              <a:lumOff val="35000"/>
                            </a:schemeClr>
                          </a:solidFill>
                          <a:latin typeface="+mn-ea"/>
                          <a:ea typeface="+mn-ea"/>
                          <a:cs typeface="+mn-cs"/>
                        </a:rPr>
                        <a:t>円</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381913646"/>
                  </a:ext>
                </a:extLst>
              </a:tr>
              <a:tr h="9289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n-ea"/>
                          <a:ea typeface="+mn-ea"/>
                        </a:rPr>
                        <a:t>960</a:t>
                      </a:r>
                      <a:r>
                        <a:rPr kumimoji="1" lang="ja-JP" altLang="en-US" sz="900" b="0" i="0" dirty="0">
                          <a:solidFill>
                            <a:schemeClr val="tx1">
                              <a:lumMod val="65000"/>
                              <a:lumOff val="35000"/>
                            </a:schemeClr>
                          </a:solidFill>
                          <a:latin typeface="+mn-ea"/>
                          <a:ea typeface="+mn-ea"/>
                        </a:rPr>
                        <a:t>円 </a:t>
                      </a:r>
                      <a:endParaRPr kumimoji="1" lang="en-US" altLang="ja-JP" sz="900" b="0" i="0" dirty="0">
                        <a:solidFill>
                          <a:schemeClr val="accent6"/>
                        </a:solidFill>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400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p>
                    <a:p>
                      <a:pPr algn="ct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バナー</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画像</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/1</a:t>
                      </a:r>
                      <a:r>
                        <a:rPr kumimoji="1" lang="ja-JP"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900" b="0" i="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rPr>
                        <a:t>480</a:t>
                      </a:r>
                      <a:r>
                        <a:rPr kumimoji="1" lang="zh-CN" altLang="en-US" sz="900" b="0" i="0" dirty="0">
                          <a:solidFill>
                            <a:schemeClr val="tx1">
                              <a:lumMod val="65000"/>
                              <a:lumOff val="35000"/>
                            </a:schemeClr>
                          </a:solidFill>
                          <a:latin typeface="メイリオ" panose="020B0604030504040204" pitchFamily="50" charset="-128"/>
                          <a:ea typeface="メイリオ" panose="020B0604030504040204" pitchFamily="50" charset="-128"/>
                        </a:rPr>
                        <a:t>円</a:t>
                      </a:r>
                      <a:endParaRPr kumimoji="1" lang="en-US" altLang="zh-CN" sz="900" b="0" i="0"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en-US" altLang="ja-JP" sz="900" b="0" i="0" kern="1200" dirty="0">
                          <a:solidFill>
                            <a:schemeClr val="accent6"/>
                          </a:solidFill>
                          <a:latin typeface="+mn-ea"/>
                          <a:ea typeface="+mn-ea"/>
                          <a:cs typeface="+mn-cs"/>
                        </a:rPr>
                        <a:t>※4</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/6</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5</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310</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ea"/>
                          <a:ea typeface="+mn-ea"/>
                          <a:cs typeface="+mn-cs"/>
                        </a:rPr>
                        <a:t>バナー</a:t>
                      </a:r>
                      <a:r>
                        <a:rPr kumimoji="1" lang="en-US" altLang="ja-JP" sz="900" kern="1200" dirty="0">
                          <a:solidFill>
                            <a:schemeClr val="tx1">
                              <a:lumMod val="65000"/>
                              <a:lumOff val="35000"/>
                            </a:schemeClr>
                          </a:solidFill>
                          <a:latin typeface="+mn-ea"/>
                          <a:ea typeface="+mn-ea"/>
                          <a:cs typeface="+mn-cs"/>
                        </a:rPr>
                        <a:t>/</a:t>
                      </a:r>
                      <a:r>
                        <a:rPr kumimoji="1" lang="ja-JP" altLang="en-US" sz="900" kern="1200" dirty="0">
                          <a:solidFill>
                            <a:schemeClr val="tx1">
                              <a:lumMod val="65000"/>
                              <a:lumOff val="35000"/>
                            </a:schemeClr>
                          </a:solidFill>
                          <a:latin typeface="+mn-ea"/>
                          <a:ea typeface="+mn-ea"/>
                          <a:cs typeface="+mn-cs"/>
                        </a:rPr>
                        <a:t>画像</a:t>
                      </a:r>
                      <a:r>
                        <a:rPr kumimoji="1" lang="en-US" altLang="ja-JP" sz="900" kern="1200" dirty="0">
                          <a:solidFill>
                            <a:schemeClr val="tx1">
                              <a:lumMod val="65000"/>
                              <a:lumOff val="35000"/>
                            </a:schemeClr>
                          </a:solidFill>
                          <a:latin typeface="+mn-ea"/>
                          <a:ea typeface="+mn-ea"/>
                          <a:cs typeface="+mn-cs"/>
                        </a:rPr>
                        <a:t>/1</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2</a:t>
                      </a:r>
                      <a:r>
                        <a:rPr kumimoji="1" lang="ja-JP" altLang="en-US" sz="900" kern="1200" dirty="0">
                          <a:solidFill>
                            <a:schemeClr val="tx1">
                              <a:lumMod val="65000"/>
                              <a:lumOff val="35000"/>
                            </a:schemeClr>
                          </a:solidFill>
                          <a:latin typeface="+mn-ea"/>
                          <a:ea typeface="+mn-ea"/>
                          <a:cs typeface="+mn-cs"/>
                        </a:rPr>
                        <a:t>：</a:t>
                      </a:r>
                      <a:r>
                        <a:rPr kumimoji="1" lang="en-US" altLang="ja-JP" sz="900" kern="1200" dirty="0">
                          <a:solidFill>
                            <a:schemeClr val="tx1">
                              <a:lumMod val="65000"/>
                              <a:lumOff val="35000"/>
                            </a:schemeClr>
                          </a:solidFill>
                          <a:latin typeface="+mn-ea"/>
                          <a:ea typeface="+mn-ea"/>
                          <a:cs typeface="+mn-cs"/>
                        </a:rPr>
                        <a:t>372</a:t>
                      </a:r>
                      <a:r>
                        <a:rPr kumimoji="1" lang="ja-JP" altLang="en-US" sz="900" kern="1200" dirty="0">
                          <a:solidFill>
                            <a:schemeClr val="tx1">
                              <a:lumMod val="65000"/>
                              <a:lumOff val="35000"/>
                            </a:schemeClr>
                          </a:solidFill>
                          <a:latin typeface="+mn-ea"/>
                          <a:ea typeface="+mn-ea"/>
                          <a:cs typeface="+mn-cs"/>
                        </a:rPr>
                        <a:t>円</a:t>
                      </a:r>
                      <a:endParaRPr kumimoji="1" lang="en-US" altLang="ja-JP" sz="900" kern="1200" dirty="0">
                        <a:solidFill>
                          <a:schemeClr val="tx1">
                            <a:lumMod val="65000"/>
                            <a:lumOff val="35000"/>
                          </a:schemeClr>
                        </a:solidFill>
                        <a:latin typeface="+mn-ea"/>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accent6"/>
                          </a:solidFill>
                          <a:latin typeface="+mn-ea"/>
                          <a:ea typeface="+mn-ea"/>
                          <a:cs typeface="+mn-cs"/>
                        </a:rPr>
                        <a:t>※4</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2869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n-ea"/>
                          <a:ea typeface="+mn-ea"/>
                          <a:cs typeface="+mn-cs"/>
                        </a:rPr>
                        <a:t>-</a:t>
                      </a:r>
                      <a:endParaRPr kumimoji="1" lang="ja-JP" altLang="en-US" sz="900" b="0" i="0" kern="1200" dirty="0">
                        <a:solidFill>
                          <a:schemeClr val="tx1">
                            <a:lumMod val="65000"/>
                            <a:lumOff val="35000"/>
                          </a:schemeClr>
                        </a:solidFill>
                        <a:latin typeface="+mn-ea"/>
                        <a:ea typeface="+mn-ea"/>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kern="1200" dirty="0">
                          <a:solidFill>
                            <a:schemeClr val="tx1">
                              <a:lumMod val="65000"/>
                              <a:lumOff val="35000"/>
                            </a:schemeClr>
                          </a:solidFill>
                          <a:latin typeface="+mn-ea"/>
                          <a:ea typeface="+mn-ea"/>
                          <a:cs typeface="+mn-cs"/>
                        </a:rPr>
                        <a:t>-</a:t>
                      </a:r>
                      <a:endParaRPr kumimoji="1" lang="ja-JP" altLang="en-US" dirty="0"/>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900" b="0" i="0" dirty="0">
                          <a:solidFill>
                            <a:schemeClr val="tx1">
                              <a:lumMod val="65000"/>
                              <a:lumOff val="35000"/>
                            </a:schemeClr>
                          </a:solidFill>
                          <a:latin typeface="+mn-ea"/>
                          <a:ea typeface="+mn-ea"/>
                        </a:rPr>
                        <a:t>-</a:t>
                      </a:r>
                      <a:endParaRPr kumimoji="1" lang="ja-JP" altLang="en-US" dirty="0">
                        <a:latin typeface="+mn-ea"/>
                        <a:ea typeface="+mn-ea"/>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88356064"/>
                  </a:ext>
                </a:extLst>
              </a:tr>
            </a:tbl>
          </a:graphicData>
        </a:graphic>
      </p:graphicFrame>
      <p:sp>
        <p:nvSpPr>
          <p:cNvPr id="3" name="正方形/長方形 2">
            <a:extLst>
              <a:ext uri="{FF2B5EF4-FFF2-40B4-BE49-F238E27FC236}">
                <a16:creationId xmlns:a16="http://schemas.microsoft.com/office/drawing/2014/main" id="{5D83B675-5FF8-6E1C-6470-09E014A89139}"/>
              </a:ext>
            </a:extLst>
          </p:cNvPr>
          <p:cNvSpPr/>
          <p:nvPr/>
        </p:nvSpPr>
        <p:spPr>
          <a:xfrm>
            <a:off x="479426" y="6162046"/>
            <a:ext cx="4158652" cy="406265"/>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※SP</a:t>
            </a:r>
            <a:r>
              <a:rPr kumimoji="0" lang="ja-JP" altLang="en-US" sz="800" kern="0" dirty="0">
                <a:solidFill>
                  <a:schemeClr val="accent3"/>
                </a:solidFill>
                <a:latin typeface="Meiryo" panose="020B0604030504040204" pitchFamily="34" charset="-128"/>
                <a:ea typeface="Meiryo" panose="020B0604030504040204" pitchFamily="34" charset="-128"/>
              </a:rPr>
              <a:t>はスマートフォン、</a:t>
            </a:r>
            <a:r>
              <a:rPr kumimoji="0" lang="en-US" altLang="ja-JP" sz="800" kern="0" dirty="0">
                <a:solidFill>
                  <a:schemeClr val="accent3"/>
                </a:solidFill>
                <a:latin typeface="Meiryo" panose="020B0604030504040204" pitchFamily="34" charset="-128"/>
                <a:ea typeface="Meiryo" panose="020B0604030504040204" pitchFamily="34" charset="-128"/>
              </a:rPr>
              <a:t>PC</a:t>
            </a:r>
            <a:r>
              <a:rPr kumimoji="0" lang="ja-JP" altLang="en-US" sz="800" kern="0" dirty="0">
                <a:solidFill>
                  <a:schemeClr val="accent3"/>
                </a:solidFill>
                <a:latin typeface="Meiryo" panose="020B0604030504040204" pitchFamily="34" charset="-128"/>
                <a:ea typeface="Meiryo" panose="020B0604030504040204" pitchFamily="34" charset="-128"/>
              </a:rPr>
              <a:t>はパソコン、</a:t>
            </a:r>
            <a:r>
              <a:rPr kumimoji="0" lang="en-US" altLang="ja-JP" sz="800" kern="0" dirty="0">
                <a:solidFill>
                  <a:schemeClr val="accent3"/>
                </a:solidFill>
                <a:latin typeface="Meiryo" panose="020B0604030504040204" pitchFamily="34" charset="-128"/>
                <a:ea typeface="Meiryo" panose="020B0604030504040204" pitchFamily="34" charset="-128"/>
              </a:rPr>
              <a:t>MD</a:t>
            </a:r>
            <a:r>
              <a:rPr kumimoji="0" lang="ja-JP" altLang="en-US" sz="800" kern="0" dirty="0">
                <a:solidFill>
                  <a:schemeClr val="accent3"/>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vCPM</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schemeClr val="accent3"/>
                </a:solidFill>
                <a:latin typeface="Meiryo" panose="020B0604030504040204" pitchFamily="34" charset="-128"/>
                <a:ea typeface="Meiryo" panose="020B0604030504040204" pitchFamily="34" charset="-128"/>
              </a:rPr>
              <a:t>1,000</a:t>
            </a:r>
            <a:r>
              <a:rPr kumimoji="0" lang="ja-JP" altLang="en-US" sz="800" kern="0" dirty="0">
                <a:solidFill>
                  <a:schemeClr val="accent3"/>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schemeClr val="accent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en-US" altLang="ja-JP" sz="800" kern="0" dirty="0" err="1">
                <a:solidFill>
                  <a:schemeClr val="accent3"/>
                </a:solidFill>
                <a:latin typeface="Meiryo" panose="020B0604030504040204" pitchFamily="34" charset="-128"/>
                <a:ea typeface="Meiryo" panose="020B0604030504040204" pitchFamily="34" charset="-128"/>
              </a:rPr>
              <a:t>vimps</a:t>
            </a:r>
            <a:r>
              <a:rPr kumimoji="0" lang="ja-JP" altLang="en-US" sz="800" kern="0" dirty="0">
                <a:solidFill>
                  <a:schemeClr val="accent3"/>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sp>
        <p:nvSpPr>
          <p:cNvPr id="6" name="正方形/長方形 5">
            <a:extLst>
              <a:ext uri="{FF2B5EF4-FFF2-40B4-BE49-F238E27FC236}">
                <a16:creationId xmlns:a16="http://schemas.microsoft.com/office/drawing/2014/main" id="{98FCBA46-10E0-1358-7A4B-9ED1958738A6}"/>
              </a:ext>
            </a:extLst>
          </p:cNvPr>
          <p:cNvSpPr/>
          <p:nvPr/>
        </p:nvSpPr>
        <p:spPr>
          <a:xfrm>
            <a:off x="7065162" y="6026624"/>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5</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6</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3">
            <a:extLst>
              <a:ext uri="{FF2B5EF4-FFF2-40B4-BE49-F238E27FC236}">
                <a16:creationId xmlns:a16="http://schemas.microsoft.com/office/drawing/2014/main" id="{929814D1-6267-5C59-C907-196408CD6B90}"/>
              </a:ext>
            </a:extLst>
          </p:cNvPr>
          <p:cNvSpPr>
            <a:spLocks noChangeAspect="1"/>
          </p:cNvSpPr>
          <p:nvPr/>
        </p:nvSpPr>
        <p:spPr>
          <a:xfrm>
            <a:off x="7714227"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24">
            <a:extLst>
              <a:ext uri="{FF2B5EF4-FFF2-40B4-BE49-F238E27FC236}">
                <a16:creationId xmlns:a16="http://schemas.microsoft.com/office/drawing/2014/main" id="{29565FDF-0D4A-5376-5BC4-C445A35C3E22}"/>
              </a:ext>
            </a:extLst>
          </p:cNvPr>
          <p:cNvSpPr>
            <a:spLocks noChangeAspect="1"/>
          </p:cNvSpPr>
          <p:nvPr/>
        </p:nvSpPr>
        <p:spPr>
          <a:xfrm>
            <a:off x="9059465"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2" name="円/楕円 23">
            <a:extLst>
              <a:ext uri="{FF2B5EF4-FFF2-40B4-BE49-F238E27FC236}">
                <a16:creationId xmlns:a16="http://schemas.microsoft.com/office/drawing/2014/main" id="{B4ABE360-483B-8E5F-4382-E1DF3F6C40EB}"/>
              </a:ext>
            </a:extLst>
          </p:cNvPr>
          <p:cNvSpPr>
            <a:spLocks noChangeAspect="1"/>
          </p:cNvSpPr>
          <p:nvPr/>
        </p:nvSpPr>
        <p:spPr>
          <a:xfrm>
            <a:off x="542874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24">
            <a:extLst>
              <a:ext uri="{FF2B5EF4-FFF2-40B4-BE49-F238E27FC236}">
                <a16:creationId xmlns:a16="http://schemas.microsoft.com/office/drawing/2014/main" id="{E5D934F9-59C3-FE8C-0327-2EA0CA6D824E}"/>
              </a:ext>
            </a:extLst>
          </p:cNvPr>
          <p:cNvSpPr>
            <a:spLocks noChangeAspect="1"/>
          </p:cNvSpPr>
          <p:nvPr/>
        </p:nvSpPr>
        <p:spPr>
          <a:xfrm>
            <a:off x="10570738" y="189084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6" name="図プレースホルダー 15" descr="アイコン&#10;&#10;自動的に生成された説明">
            <a:extLst>
              <a:ext uri="{FF2B5EF4-FFF2-40B4-BE49-F238E27FC236}">
                <a16:creationId xmlns:a16="http://schemas.microsoft.com/office/drawing/2014/main" id="{DC84E4B8-E771-78F6-B73C-55BD8EBFF18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518855A1-BF4A-C936-3E59-8E8F2A2151A6}"/>
              </a:ext>
            </a:extLst>
          </p:cNvPr>
          <p:cNvSpPr txBox="1"/>
          <p:nvPr/>
        </p:nvSpPr>
        <p:spPr>
          <a:xfrm>
            <a:off x="2535103" y="1870288"/>
            <a:ext cx="2973891" cy="223138"/>
          </a:xfrm>
          <a:prstGeom prst="rect">
            <a:avLst/>
          </a:prstGeom>
          <a:noFill/>
        </p:spPr>
        <p:txBody>
          <a:bodyPr wrap="none" rtlCol="0">
            <a:spAutoFit/>
          </a:bodyPr>
          <a:lstStyle/>
          <a:p>
            <a:pPr algn="ctr"/>
            <a:r>
              <a:rPr lang="ja-JP" altLang="en-US" sz="850" dirty="0">
                <a:solidFill>
                  <a:schemeClr val="tx1">
                    <a:lumMod val="65000"/>
                    <a:lumOff val="35000"/>
                  </a:schemeClr>
                </a:solidFill>
                <a:latin typeface="+mn-ea"/>
              </a:rPr>
              <a:t>トップインパクト プライムディスプレイ ダブル</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画像</a:t>
            </a:r>
            <a:r>
              <a:rPr lang="en-US" altLang="ja-JP" sz="850" dirty="0">
                <a:solidFill>
                  <a:schemeClr val="tx1">
                    <a:lumMod val="65000"/>
                    <a:lumOff val="35000"/>
                  </a:schemeClr>
                </a:solidFill>
                <a:latin typeface="+mn-ea"/>
              </a:rPr>
              <a:t>/</a:t>
            </a:r>
            <a:r>
              <a:rPr lang="ja-JP" altLang="en-US" sz="850" dirty="0">
                <a:solidFill>
                  <a:schemeClr val="tx1">
                    <a:lumMod val="65000"/>
                    <a:lumOff val="35000"/>
                  </a:schemeClr>
                </a:solidFill>
                <a:latin typeface="+mn-ea"/>
              </a:rPr>
              <a:t>－</a:t>
            </a:r>
          </a:p>
        </p:txBody>
      </p:sp>
      <p:sp>
        <p:nvSpPr>
          <p:cNvPr id="7" name="正方形/長方形 6">
            <a:extLst>
              <a:ext uri="{FF2B5EF4-FFF2-40B4-BE49-F238E27FC236}">
                <a16:creationId xmlns:a16="http://schemas.microsoft.com/office/drawing/2014/main" id="{714EC76D-C188-C6B4-B646-0CDF41121CBF}"/>
              </a:ext>
            </a:extLst>
          </p:cNvPr>
          <p:cNvSpPr/>
          <p:nvPr/>
        </p:nvSpPr>
        <p:spPr>
          <a:xfrm>
            <a:off x="4573204" y="6128190"/>
            <a:ext cx="4158652" cy="270843"/>
          </a:xfrm>
          <a:prstGeom prst="rect">
            <a:avLst/>
          </a:prstGeom>
        </p:spPr>
        <p:txBody>
          <a:bodyPr wrap="square" lIns="0" tIns="0" rIns="0" bIns="0" anchor="t">
            <a:spAutoFit/>
          </a:bodyPr>
          <a:lstStyle/>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金額表示は、消費税を含みません。</a:t>
            </a:r>
          </a:p>
          <a:p>
            <a:pPr>
              <a:lnSpc>
                <a:spcPct val="110000"/>
              </a:lnSpc>
              <a:defRPr/>
            </a:pPr>
            <a:r>
              <a:rPr kumimoji="0" lang="en-US" altLang="ja-JP" sz="800" kern="0" dirty="0">
                <a:solidFill>
                  <a:schemeClr val="accent3"/>
                </a:solidFill>
                <a:latin typeface="Meiryo" panose="020B0604030504040204" pitchFamily="34" charset="-128"/>
                <a:ea typeface="Meiryo" panose="020B0604030504040204" pitchFamily="34" charset="-128"/>
              </a:rPr>
              <a:t>※</a:t>
            </a:r>
            <a:r>
              <a:rPr kumimoji="0" lang="ja-JP" altLang="en-US" sz="800" kern="0" dirty="0">
                <a:solidFill>
                  <a:schemeClr val="accent3"/>
                </a:solidFill>
                <a:latin typeface="Meiryo" panose="020B0604030504040204" pitchFamily="34" charset="-128"/>
                <a:ea typeface="Meiryo" panose="020B0604030504040204" pitchFamily="34" charset="-128"/>
              </a:rPr>
              <a:t>金額表示は、代理店手数料を含みます。</a:t>
            </a:r>
            <a:endParaRPr kumimoji="0" lang="en-US" altLang="ja-JP" sz="800" kern="0"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200" b="0" i="0" u="none" strike="noStrike" kern="1200" cap="none" spc="-15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appendix</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nvGraphicFramePr>
        <p:xfrm>
          <a:off x="479423" y="1089026"/>
          <a:ext cx="11233152" cy="3728718"/>
        </p:xfrm>
        <a:graphic>
          <a:graphicData uri="http://schemas.openxmlformats.org/drawingml/2006/table">
            <a:tbl>
              <a:tblPr bandRow="1"/>
              <a:tblGrid>
                <a:gridCol w="1783879">
                  <a:extLst>
                    <a:ext uri="{9D8B030D-6E8A-4147-A177-3AD203B41FA5}">
                      <a16:colId xmlns:a16="http://schemas.microsoft.com/office/drawing/2014/main" val="792911817"/>
                    </a:ext>
                  </a:extLst>
                </a:gridCol>
                <a:gridCol w="2217907">
                  <a:extLst>
                    <a:ext uri="{9D8B030D-6E8A-4147-A177-3AD203B41FA5}">
                      <a16:colId xmlns:a16="http://schemas.microsoft.com/office/drawing/2014/main" val="2515137241"/>
                    </a:ext>
                  </a:extLst>
                </a:gridCol>
                <a:gridCol w="2520724">
                  <a:extLst>
                    <a:ext uri="{9D8B030D-6E8A-4147-A177-3AD203B41FA5}">
                      <a16:colId xmlns:a16="http://schemas.microsoft.com/office/drawing/2014/main" val="3608287535"/>
                    </a:ext>
                  </a:extLst>
                </a:gridCol>
                <a:gridCol w="2226373">
                  <a:extLst>
                    <a:ext uri="{9D8B030D-6E8A-4147-A177-3AD203B41FA5}">
                      <a16:colId xmlns:a16="http://schemas.microsoft.com/office/drawing/2014/main" val="135909385"/>
                    </a:ext>
                  </a:extLst>
                </a:gridCol>
                <a:gridCol w="2484269">
                  <a:extLst>
                    <a:ext uri="{9D8B030D-6E8A-4147-A177-3AD203B41FA5}">
                      <a16:colId xmlns:a16="http://schemas.microsoft.com/office/drawing/2014/main" val="2666524360"/>
                    </a:ext>
                  </a:extLst>
                </a:gridCol>
              </a:tblGrid>
              <a:tr h="5161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トップインパクト　プライムディスプレイ　ダブルサイズ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トップ</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ファイナンス　カテゴリー指定</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13580">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39426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725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広告誘導商品／</a:t>
            </a:r>
            <a:r>
              <a:rPr lang="en-US" altLang="ja-JP" dirty="0"/>
              <a:t>PC</a:t>
            </a:r>
            <a:r>
              <a:rPr lang="ja-JP" altLang="en-US" dirty="0"/>
              <a:t>商品</a:t>
            </a:r>
          </a:p>
        </p:txBody>
      </p:sp>
      <p:pic>
        <p:nvPicPr>
          <p:cNvPr id="11" name="図プレースホルダー 10" descr="アイコン&#10;&#10;自動的に生成された説明">
            <a:extLst>
              <a:ext uri="{FF2B5EF4-FFF2-40B4-BE49-F238E27FC236}">
                <a16:creationId xmlns:a16="http://schemas.microsoft.com/office/drawing/2014/main" id="{89417C02-A7FA-49FC-CEEF-2052E07C79F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5">
            <a:extLst>
              <a:ext uri="{FF2B5EF4-FFF2-40B4-BE49-F238E27FC236}">
                <a16:creationId xmlns:a16="http://schemas.microsoft.com/office/drawing/2014/main" id="{3ED2B367-5608-2D62-0F89-9DF0EC06D05A}"/>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chemeClr val="accent3"/>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63377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Yahoo!</a:t>
            </a:r>
            <a:r>
              <a:rPr kumimoji="1" lang="ja-JP" altLang="en-US" sz="2000" dirty="0">
                <a:latin typeface="Meiryo" panose="020B0604030504040204" pitchFamily="34" charset="-128"/>
                <a:ea typeface="Meiryo" panose="020B0604030504040204" pitchFamily="34" charset="-128"/>
              </a:rPr>
              <a:t>ファイナンス　タイアップ</a:t>
            </a:r>
            <a:endParaRPr kumimoji="1" lang="en-US" altLang="ja-JP" sz="2000" dirty="0">
              <a:latin typeface="Meiryo" panose="020B0604030504040204" pitchFamily="34" charset="-128"/>
              <a:ea typeface="Meiryo" panose="020B0604030504040204" pitchFamily="34" charset="-128"/>
            </a:endParaRPr>
          </a:p>
          <a:p>
            <a:r>
              <a:rPr kumimoji="1" lang="en-US" altLang="ja-JP" sz="2000" dirty="0">
                <a:latin typeface="Meiryo" panose="020B0604030504040204" pitchFamily="34" charset="-128"/>
                <a:ea typeface="Meiryo" panose="020B0604030504040204" pitchFamily="34" charset="-128"/>
              </a:rPr>
              <a:t>2023</a:t>
            </a:r>
            <a:r>
              <a:rPr kumimoji="1" lang="ja-JP" altLang="en-US" sz="2000"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10</a:t>
            </a:r>
            <a:r>
              <a:rPr kumimoji="1" lang="ja-JP" altLang="en-US" sz="2000" dirty="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kumimoji="1" lang="en-US" altLang="ja-JP" sz="2000" dirty="0">
                <a:latin typeface="Meiryo" panose="020B0604030504040204" pitchFamily="34" charset="-128"/>
                <a:ea typeface="Meiryo" panose="020B0604030504040204" pitchFamily="34" charset="-128"/>
              </a:rPr>
              <a:t>4</a:t>
            </a:r>
            <a:r>
              <a:rPr kumimoji="1" lang="ja-JP" altLang="en-US" sz="2000" dirty="0">
                <a:latin typeface="Meiryo" panose="020B0604030504040204" pitchFamily="34" charset="-128"/>
                <a:ea typeface="Meiryo" panose="020B0604030504040204" pitchFamily="34" charset="-128"/>
              </a:rPr>
              <a:t>月商品 変更点</a:t>
            </a:r>
          </a:p>
        </p:txBody>
      </p:sp>
      <p:sp>
        <p:nvSpPr>
          <p:cNvPr id="54" name="テキスト ボックス 53">
            <a:extLst>
              <a:ext uri="{FF2B5EF4-FFF2-40B4-BE49-F238E27FC236}">
                <a16:creationId xmlns:a16="http://schemas.microsoft.com/office/drawing/2014/main" id="{24B59F1B-6995-5894-7276-B5BD236704B6}"/>
              </a:ext>
            </a:extLst>
          </p:cNvPr>
          <p:cNvSpPr txBox="1"/>
          <p:nvPr/>
        </p:nvSpPr>
        <p:spPr>
          <a:xfrm>
            <a:off x="7416801" y="267164"/>
            <a:ext cx="2482614" cy="30469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ファイナンスタイアップ</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lang="en-US" altLang="ja-JP" sz="900" dirty="0">
                <a:solidFill>
                  <a:srgbClr val="000000"/>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テキスト ボックス 2">
            <a:extLst>
              <a:ext uri="{FF2B5EF4-FFF2-40B4-BE49-F238E27FC236}">
                <a16:creationId xmlns:a16="http://schemas.microsoft.com/office/drawing/2014/main" id="{EFA66F3F-FF6C-8C19-933B-4F538A673BAA}"/>
              </a:ext>
            </a:extLst>
          </p:cNvPr>
          <p:cNvSpPr txBox="1"/>
          <p:nvPr/>
        </p:nvSpPr>
        <p:spPr>
          <a:xfrm>
            <a:off x="479425" y="3489717"/>
            <a:ext cx="11233149" cy="646331"/>
          </a:xfrm>
          <a:prstGeom prst="rect">
            <a:avLst/>
          </a:prstGeom>
          <a:noFill/>
        </p:spPr>
        <p:txBody>
          <a:bodyPr wrap="square" rtlCol="0">
            <a:spAutoFit/>
          </a:bodyPr>
          <a:lstStyle/>
          <a:p>
            <a:pPr algn="ctr"/>
            <a:r>
              <a:rPr kumimoji="1" lang="ja-JP" altLang="en-US" b="1" dirty="0">
                <a:latin typeface="+mn-ea"/>
              </a:rPr>
              <a:t>掲 載 期 間 </a:t>
            </a:r>
            <a:r>
              <a:rPr kumimoji="1" lang="en-US" altLang="ja-JP" b="1" dirty="0">
                <a:latin typeface="+mn-ea"/>
              </a:rPr>
              <a:t>2 0 2 3 </a:t>
            </a:r>
            <a:r>
              <a:rPr kumimoji="1" lang="ja-JP" altLang="en-US" b="1" dirty="0">
                <a:latin typeface="+mn-ea"/>
              </a:rPr>
              <a:t>年 </a:t>
            </a:r>
            <a:r>
              <a:rPr kumimoji="1" lang="en-US" altLang="ja-JP" b="1" dirty="0">
                <a:latin typeface="+mn-ea"/>
              </a:rPr>
              <a:t>9 </a:t>
            </a:r>
            <a:r>
              <a:rPr kumimoji="1" lang="ja-JP" altLang="en-US" b="1" dirty="0">
                <a:latin typeface="+mn-ea"/>
              </a:rPr>
              <a:t>月 </a:t>
            </a:r>
            <a:r>
              <a:rPr kumimoji="1" lang="en-US" altLang="ja-JP" b="1" dirty="0">
                <a:latin typeface="+mn-ea"/>
              </a:rPr>
              <a:t>3 0 </a:t>
            </a:r>
            <a:r>
              <a:rPr kumimoji="1" lang="ja-JP" altLang="en-US" b="1" dirty="0">
                <a:latin typeface="+mn-ea"/>
              </a:rPr>
              <a:t>日 ま で の 商 品 が ご 好 評 に つ き 、掲 載 期 間 の み</a:t>
            </a:r>
          </a:p>
          <a:p>
            <a:pPr algn="ctr"/>
            <a:r>
              <a:rPr kumimoji="1" lang="ja-JP" altLang="en-US" b="1" dirty="0">
                <a:latin typeface="+mn-ea"/>
              </a:rPr>
              <a:t> 変 更 し た 商 品 を </a:t>
            </a:r>
            <a:r>
              <a:rPr kumimoji="1" lang="en-US" altLang="ja-JP" b="1" dirty="0">
                <a:latin typeface="+mn-ea"/>
              </a:rPr>
              <a:t>2 0 2 3 </a:t>
            </a:r>
            <a:r>
              <a:rPr kumimoji="1" lang="ja-JP" altLang="en-US" b="1" dirty="0">
                <a:latin typeface="+mn-ea"/>
              </a:rPr>
              <a:t>年 </a:t>
            </a:r>
            <a:r>
              <a:rPr kumimoji="1" lang="en-US" altLang="ja-JP" b="1" dirty="0">
                <a:latin typeface="+mn-ea"/>
              </a:rPr>
              <a:t>7 </a:t>
            </a:r>
            <a:r>
              <a:rPr kumimoji="1" lang="ja-JP" altLang="en-US" b="1" dirty="0">
                <a:latin typeface="+mn-ea"/>
              </a:rPr>
              <a:t>月 </a:t>
            </a:r>
            <a:r>
              <a:rPr kumimoji="1" lang="en-US" altLang="ja-JP" b="1" dirty="0">
                <a:latin typeface="+mn-ea"/>
              </a:rPr>
              <a:t>1 9 </a:t>
            </a:r>
            <a:r>
              <a:rPr kumimoji="1" lang="ja-JP" altLang="en-US" b="1" dirty="0">
                <a:latin typeface="+mn-ea"/>
              </a:rPr>
              <a:t>日 に 新 た に リ リ ー ス し ま し た 。</a:t>
            </a:r>
          </a:p>
        </p:txBody>
      </p:sp>
    </p:spTree>
    <p:extLst>
      <p:ext uri="{BB962C8B-B14F-4D97-AF65-F5344CB8AC3E}">
        <p14:creationId xmlns:p14="http://schemas.microsoft.com/office/powerpoint/2010/main" val="2047344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ja-JP" altLang="en-US" sz="2000" dirty="0">
                <a:latin typeface="Meiryo" panose="020B0604030504040204" pitchFamily="34" charset="-128"/>
                <a:ea typeface="Meiryo" panose="020B0604030504040204" pitchFamily="34" charset="-128"/>
              </a:rPr>
              <a:t>特別キャンペーン概要</a:t>
            </a:r>
          </a:p>
        </p:txBody>
      </p:sp>
      <p:graphicFrame>
        <p:nvGraphicFramePr>
          <p:cNvPr id="3" name="表 4">
            <a:extLst>
              <a:ext uri="{FF2B5EF4-FFF2-40B4-BE49-F238E27FC236}">
                <a16:creationId xmlns:a16="http://schemas.microsoft.com/office/drawing/2014/main" id="{C2B5BBA8-FE28-B49A-2BAF-4E8BB6A23B9F}"/>
              </a:ext>
            </a:extLst>
          </p:cNvPr>
          <p:cNvGraphicFramePr>
            <a:graphicFrameLocks noGrp="1"/>
          </p:cNvGraphicFramePr>
          <p:nvPr>
            <p:extLst>
              <p:ext uri="{D42A27DB-BD31-4B8C-83A1-F6EECF244321}">
                <p14:modId xmlns:p14="http://schemas.microsoft.com/office/powerpoint/2010/main" val="2577845874"/>
              </p:ext>
            </p:extLst>
          </p:nvPr>
        </p:nvGraphicFramePr>
        <p:xfrm>
          <a:off x="479425"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スマートフォンプラン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万円（ネット）</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PC</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100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
        <p:nvSpPr>
          <p:cNvPr id="6" name="正方形/長方形 5">
            <a:extLst>
              <a:ext uri="{FF2B5EF4-FFF2-40B4-BE49-F238E27FC236}">
                <a16:creationId xmlns:a16="http://schemas.microsoft.com/office/drawing/2014/main" id="{6CDC62E4-76CC-687C-C391-82F28BA964F2}"/>
              </a:ext>
            </a:extLst>
          </p:cNvPr>
          <p:cNvSpPr/>
          <p:nvPr/>
        </p:nvSpPr>
        <p:spPr>
          <a:xfrm>
            <a:off x="479425" y="1849309"/>
            <a:ext cx="11233150" cy="705368"/>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毎月先着１社限定！制作費</a:t>
            </a:r>
            <a:r>
              <a:rPr kumimoji="1" lang="en-US" altLang="ja-JP"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200</a:t>
            </a:r>
            <a:r>
              <a:rPr kumimoji="1" lang="ja-JP" altLang="en-US"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万円無料</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、広告掲載ビューアブルインプレション</a:t>
            </a:r>
            <a:r>
              <a:rPr kumimoji="1" lang="en-US" altLang="ja-JP"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10</a:t>
            </a:r>
            <a:r>
              <a:rPr kumimoji="1" lang="ja-JP" altLang="en-US" sz="16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％増量</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ご提供！</a:t>
            </a:r>
          </a:p>
        </p:txBody>
      </p:sp>
      <p:sp>
        <p:nvSpPr>
          <p:cNvPr id="8" name="1 つの角を丸めた四角形 22">
            <a:extLst>
              <a:ext uri="{FF2B5EF4-FFF2-40B4-BE49-F238E27FC236}">
                <a16:creationId xmlns:a16="http://schemas.microsoft.com/office/drawing/2014/main" id="{9913962B-8DBD-33A3-77D2-A03A63A32AC8}"/>
              </a:ext>
            </a:extLst>
          </p:cNvPr>
          <p:cNvSpPr/>
          <p:nvPr/>
        </p:nvSpPr>
        <p:spPr>
          <a:xfrm>
            <a:off x="479425" y="1268413"/>
            <a:ext cx="5260431"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spc="300" dirty="0">
                <a:solidFill>
                  <a:srgbClr val="FFFFFF"/>
                </a:solidFill>
                <a:latin typeface="Meiryo" panose="020B0604030504040204" pitchFamily="34" charset="-128"/>
                <a:ea typeface="Meiryo" panose="020B0604030504040204" pitchFamily="34" charset="-128"/>
              </a:rPr>
              <a:t>特別キャンペーン実施</a:t>
            </a:r>
            <a:endPar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二等辺三角形 9">
            <a:extLst>
              <a:ext uri="{FF2B5EF4-FFF2-40B4-BE49-F238E27FC236}">
                <a16:creationId xmlns:a16="http://schemas.microsoft.com/office/drawing/2014/main" id="{5AF91383-D3CC-D307-BA70-D30B11129E79}"/>
              </a:ext>
            </a:extLst>
          </p:cNvPr>
          <p:cNvSpPr/>
          <p:nvPr/>
        </p:nvSpPr>
        <p:spPr>
          <a:xfrm rot="5400000">
            <a:off x="5823913" y="4414998"/>
            <a:ext cx="582267" cy="388343"/>
          </a:xfrm>
          <a:prstGeom prst="triangle">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17D8247-F6DC-7F6E-BD2C-EE1ACE453D63}"/>
              </a:ext>
            </a:extLst>
          </p:cNvPr>
          <p:cNvSpPr/>
          <p:nvPr/>
        </p:nvSpPr>
        <p:spPr>
          <a:xfrm>
            <a:off x="509286" y="2811209"/>
            <a:ext cx="5106298" cy="405674"/>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sz="1600" b="1" dirty="0">
                <a:solidFill>
                  <a:schemeClr val="accent3"/>
                </a:solidFill>
                <a:latin typeface="Meiryo" panose="020B0604030504040204" pitchFamily="34" charset="-128"/>
                <a:ea typeface="Meiryo" panose="020B0604030504040204" pitchFamily="34" charset="-128"/>
              </a:rPr>
              <a:t>通常価格：</a:t>
            </a:r>
            <a:r>
              <a:rPr lang="en-US" altLang="ja-JP" sz="1600" b="1" dirty="0">
                <a:solidFill>
                  <a:schemeClr val="accent3"/>
                </a:solidFill>
                <a:latin typeface="Meiryo" panose="020B0604030504040204" pitchFamily="34" charset="-128"/>
                <a:ea typeface="Meiryo" panose="020B0604030504040204" pitchFamily="34" charset="-128"/>
              </a:rPr>
              <a:t>700</a:t>
            </a:r>
            <a:r>
              <a:rPr lang="ja-JP" altLang="en-US" sz="1600" b="1" dirty="0">
                <a:solidFill>
                  <a:schemeClr val="accent3"/>
                </a:solidFill>
                <a:latin typeface="Meiryo" panose="020B0604030504040204" pitchFamily="34" charset="-128"/>
                <a:ea typeface="Meiryo" panose="020B0604030504040204" pitchFamily="34" charset="-128"/>
              </a:rPr>
              <a:t>万円</a:t>
            </a:r>
          </a:p>
        </p:txBody>
      </p:sp>
      <p:sp>
        <p:nvSpPr>
          <p:cNvPr id="12" name="正方形/長方形 11">
            <a:extLst>
              <a:ext uri="{FF2B5EF4-FFF2-40B4-BE49-F238E27FC236}">
                <a16:creationId xmlns:a16="http://schemas.microsoft.com/office/drawing/2014/main" id="{299BF0F2-4EAF-07CC-2B99-A9F390A08284}"/>
              </a:ext>
            </a:extLst>
          </p:cNvPr>
          <p:cNvSpPr/>
          <p:nvPr/>
        </p:nvSpPr>
        <p:spPr>
          <a:xfrm>
            <a:off x="6576417" y="2811209"/>
            <a:ext cx="5106297" cy="396632"/>
          </a:xfrm>
          <a:prstGeom prst="rect">
            <a:avLst/>
          </a:prstGeom>
          <a:solidFill>
            <a:srgbClr val="FCEDED"/>
          </a:solidFill>
          <a:ln w="9525">
            <a:noFill/>
          </a:ln>
          <a:effectLst>
            <a:outerShdw blurRad="381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gn="ctr">
              <a:lnSpc>
                <a:spcPct val="150000"/>
              </a:lnSpc>
            </a:pPr>
            <a:r>
              <a:rPr lang="ja-JP" altLang="en-US" sz="1600" b="1" dirty="0">
                <a:solidFill>
                  <a:schemeClr val="accent6"/>
                </a:solidFill>
                <a:latin typeface="Meiryo" panose="020B0604030504040204" pitchFamily="34" charset="-128"/>
                <a:ea typeface="Meiryo" panose="020B0604030504040204" pitchFamily="34" charset="-128"/>
              </a:rPr>
              <a:t>キャンペーン価格：</a:t>
            </a:r>
            <a:r>
              <a:rPr lang="en-US" altLang="ja-JP" sz="1600" b="1" dirty="0">
                <a:solidFill>
                  <a:schemeClr val="accent6"/>
                </a:solidFill>
                <a:latin typeface="Meiryo" panose="020B0604030504040204" pitchFamily="34" charset="-128"/>
                <a:ea typeface="Meiryo" panose="020B0604030504040204" pitchFamily="34" charset="-128"/>
              </a:rPr>
              <a:t>500</a:t>
            </a:r>
            <a:r>
              <a:rPr lang="ja-JP" altLang="en-US" sz="1600" b="1" dirty="0">
                <a:solidFill>
                  <a:schemeClr val="accent6"/>
                </a:solidFill>
                <a:latin typeface="Meiryo" panose="020B0604030504040204" pitchFamily="34" charset="-128"/>
                <a:ea typeface="Meiryo" panose="020B0604030504040204" pitchFamily="34" charset="-128"/>
              </a:rPr>
              <a:t>万円</a:t>
            </a:r>
          </a:p>
        </p:txBody>
      </p:sp>
      <p:graphicFrame>
        <p:nvGraphicFramePr>
          <p:cNvPr id="13" name="表 4">
            <a:extLst>
              <a:ext uri="{FF2B5EF4-FFF2-40B4-BE49-F238E27FC236}">
                <a16:creationId xmlns:a16="http://schemas.microsoft.com/office/drawing/2014/main" id="{9CEDB536-19B3-C032-15C8-93E42C11CEFC}"/>
              </a:ext>
            </a:extLst>
          </p:cNvPr>
          <p:cNvGraphicFramePr>
            <a:graphicFrameLocks noGrp="1"/>
          </p:cNvGraphicFramePr>
          <p:nvPr>
            <p:extLst>
              <p:ext uri="{D42A27DB-BD31-4B8C-83A1-F6EECF244321}">
                <p14:modId xmlns:p14="http://schemas.microsoft.com/office/powerpoint/2010/main" val="1753099089"/>
              </p:ext>
            </p:extLst>
          </p:nvPr>
        </p:nvGraphicFramePr>
        <p:xfrm>
          <a:off x="6576417" y="3274942"/>
          <a:ext cx="5151355" cy="3106807"/>
        </p:xfrm>
        <a:graphic>
          <a:graphicData uri="http://schemas.openxmlformats.org/drawingml/2006/table">
            <a:tbl>
              <a:tblPr/>
              <a:tblGrid>
                <a:gridCol w="2496004">
                  <a:extLst>
                    <a:ext uri="{9D8B030D-6E8A-4147-A177-3AD203B41FA5}">
                      <a16:colId xmlns:a16="http://schemas.microsoft.com/office/drawing/2014/main" val="341278832"/>
                    </a:ext>
                  </a:extLst>
                </a:gridCol>
                <a:gridCol w="2655351">
                  <a:extLst>
                    <a:ext uri="{9D8B030D-6E8A-4147-A177-3AD203B41FA5}">
                      <a16:colId xmlns:a16="http://schemas.microsoft.com/office/drawing/2014/main" val="3832350142"/>
                    </a:ext>
                  </a:extLst>
                </a:gridCol>
              </a:tblGrid>
              <a:tr h="408056">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200" b="1" spc="300" dirty="0">
                          <a:solidFill>
                            <a:schemeClr val="bg1"/>
                          </a:solidFill>
                          <a:latin typeface="Meiryo" panose="020B0604030504040204" pitchFamily="34" charset="-128"/>
                          <a:ea typeface="Meiryo" panose="020B0604030504040204" pitchFamily="34" charset="-128"/>
                        </a:rPr>
                        <a:t>PC/</a:t>
                      </a:r>
                      <a:r>
                        <a:rPr kumimoji="1" lang="ja-JP" altLang="en-US" sz="1200" b="1" spc="300" dirty="0">
                          <a:solidFill>
                            <a:schemeClr val="bg1"/>
                          </a:solidFill>
                          <a:latin typeface="Meiryo" panose="020B0604030504040204" pitchFamily="34" charset="-128"/>
                          <a:ea typeface="Meiryo" panose="020B0604030504040204" pitchFamily="34" charset="-128"/>
                        </a:rPr>
                        <a:t>スマートフォンプラン</a:t>
                      </a:r>
                      <a:endParaRPr kumimoji="1" lang="en" altLang="ja-JP" sz="1200" b="1" spc="300" dirty="0">
                        <a:solidFill>
                          <a:schemeClr val="bg1"/>
                        </a:solidFill>
                        <a:latin typeface="Meiryo" panose="020B0604030504040204" pitchFamily="34" charset="-128"/>
                        <a:ea typeface="Meiryo" panose="020B0604030504040204" pitchFamily="34" charset="-128"/>
                      </a:endParaRPr>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latin typeface="Meiryo" panose="020B0604030504040204" pitchFamily="34" charset="-128"/>
                          <a:ea typeface="Meiryo" panose="020B0604030504040204" pitchFamily="34" charset="-128"/>
                        </a:rPr>
                        <a:t>スマートフォン</a:t>
                      </a:r>
                      <a:r>
                        <a:rPr kumimoji="1" lang="en-US" altLang="ja-JP" sz="1050" b="1" spc="300" dirty="0">
                          <a:solidFill>
                            <a:schemeClr val="bg1"/>
                          </a:solidFill>
                          <a:latin typeface="Meiryo" panose="020B0604030504040204" pitchFamily="34" charset="-128"/>
                          <a:ea typeface="Meiryo" panose="020B0604030504040204" pitchFamily="34" charset="-128"/>
                        </a:rPr>
                        <a:t>/PC</a:t>
                      </a:r>
                      <a:endParaRPr kumimoji="1" lang="en" altLang="ja-JP" sz="1050" b="1" spc="300" dirty="0">
                        <a:solidFill>
                          <a:schemeClr val="bg1"/>
                        </a:solidFill>
                        <a:latin typeface="Meiryo" panose="020B0604030504040204" pitchFamily="34" charset="-128"/>
                        <a:ea typeface="Meiryo" panose="020B0604030504040204" pitchFamily="34" charset="-128"/>
                      </a:endParaRP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1130026910"/>
                  </a:ext>
                </a:extLst>
              </a:tr>
              <a:tr h="278516">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b="0" dirty="0">
                          <a:solidFill>
                            <a:schemeClr val="bg1"/>
                          </a:solidFill>
                          <a:latin typeface="Meiryo" panose="020B0604030504040204" pitchFamily="34" charset="-128"/>
                          <a:ea typeface="Meiryo" panose="020B0604030504040204" pitchFamily="34" charset="-128"/>
                        </a:rPr>
                        <a:t>タイアップページの</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制作・掲載・</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編集誘導枠の制作費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200" dirty="0">
                          <a:solidFill>
                            <a:schemeClr val="bg1"/>
                          </a:solidFill>
                          <a:latin typeface="Meiryo" panose="020B0604030504040204" pitchFamily="34" charset="-128"/>
                          <a:ea typeface="Meiryo" panose="020B0604030504040204" pitchFamily="34" charset="-128"/>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353829751"/>
                  </a:ext>
                </a:extLst>
              </a:tr>
              <a:tr h="792343">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rPr>
                        <a:t>200</a:t>
                      </a:r>
                      <a:r>
                        <a:rPr kumimoji="1" lang="ja-JP" altLang="en-US" sz="1000" strike="sngStrike" kern="1200" noProof="0" dirty="0">
                          <a:solidFill>
                            <a:schemeClr val="accent3"/>
                          </a:solidFill>
                          <a:latin typeface="Meiryo" panose="020B0604030504040204" pitchFamily="34" charset="-128"/>
                          <a:ea typeface="Meiryo" panose="020B0604030504040204" pitchFamily="34" charset="-128"/>
                          <a:cs typeface="+mn-cs"/>
                        </a:rPr>
                        <a:t>万円（ネット）</a:t>
                      </a:r>
                      <a:endParaRPr kumimoji="1" lang="en-US" altLang="ja-JP" sz="1000" strike="sngStrike"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noProof="0" dirty="0">
                          <a:solidFill>
                            <a:schemeClr val="accent6"/>
                          </a:solidFill>
                          <a:effectLst/>
                          <a:latin typeface="Meiryo" panose="020B0604030504040204" pitchFamily="34" charset="-128"/>
                          <a:ea typeface="Meiryo" panose="020B0604030504040204" pitchFamily="34" charset="-128"/>
                          <a:cs typeface="+mn-cs"/>
                        </a:rPr>
                        <a:t>無料</a:t>
                      </a:r>
                      <a:endParaRPr lang="ja-JP" altLang="en-US" sz="1400" b="1" u="none" strike="noStrike" dirty="0">
                        <a:solidFill>
                          <a:schemeClr val="accent6"/>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792343">
                <a:tc>
                  <a:txBody>
                    <a:bodyPr/>
                    <a:lstStyle/>
                    <a:p>
                      <a:pPr algn="ctr"/>
                      <a:r>
                        <a:rPr kumimoji="1" lang="zh-TW" altLang="en-US" sz="1200" b="0" dirty="0">
                          <a:solidFill>
                            <a:schemeClr val="bg1"/>
                          </a:solidFill>
                          <a:latin typeface="Meiryo" panose="020B0604030504040204" pitchFamily="34" charset="-128"/>
                          <a:ea typeface="Meiryo" panose="020B0604030504040204" pitchFamily="34" charset="-128"/>
                        </a:rPr>
                        <a:t>編集誘導掲載費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350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lang="ja-JP" altLang="en-US" sz="1100" u="none" strike="noStrike" dirty="0">
                        <a:solidFill>
                          <a:schemeClr val="accent3"/>
                        </a:solidFill>
                        <a:effectLst/>
                        <a:latin typeface="Meiryo" panose="020B0604030504040204" pitchFamily="34" charset="-128"/>
                        <a:ea typeface="Meiryo" panose="020B0604030504040204" pitchFamily="34"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3434946386"/>
                  </a:ext>
                </a:extLst>
              </a:tr>
              <a:tr h="835549">
                <a:tc>
                  <a:txBody>
                    <a:bodyPr/>
                    <a:lstStyle/>
                    <a:p>
                      <a:pPr algn="ctr"/>
                      <a:r>
                        <a:rPr kumimoji="1" lang="en-US" altLang="ja-JP" sz="1200" b="0" dirty="0">
                          <a:solidFill>
                            <a:schemeClr val="bg1"/>
                          </a:solidFill>
                          <a:latin typeface="Meiryo" panose="020B0604030504040204" pitchFamily="34" charset="-128"/>
                          <a:ea typeface="Meiryo" panose="020B0604030504040204" pitchFamily="34" charset="-128"/>
                        </a:rPr>
                        <a:t>Yahoo!</a:t>
                      </a:r>
                      <a:r>
                        <a:rPr kumimoji="1" lang="ja-JP" altLang="en-US" sz="1200" b="0" dirty="0">
                          <a:solidFill>
                            <a:schemeClr val="bg1"/>
                          </a:solidFill>
                          <a:latin typeface="Meiryo" panose="020B0604030504040204" pitchFamily="34" charset="-128"/>
                          <a:ea typeface="Meiryo" panose="020B0604030504040204" pitchFamily="34" charset="-128"/>
                        </a:rPr>
                        <a:t>広告</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ディプレイ広告（予約型）</a:t>
                      </a:r>
                      <a:endParaRPr kumimoji="1" lang="en-US" altLang="ja-JP" sz="1200" b="0" dirty="0">
                        <a:solidFill>
                          <a:schemeClr val="bg1"/>
                        </a:solidFill>
                        <a:latin typeface="Meiryo" panose="020B0604030504040204" pitchFamily="34" charset="-128"/>
                        <a:ea typeface="Meiryo" panose="020B0604030504040204" pitchFamily="34" charset="-128"/>
                      </a:endParaRPr>
                    </a:p>
                    <a:p>
                      <a:pPr algn="ctr"/>
                      <a:r>
                        <a:rPr kumimoji="1" lang="ja-JP" altLang="en-US" sz="1200" b="0" dirty="0">
                          <a:solidFill>
                            <a:schemeClr val="bg1"/>
                          </a:solidFill>
                          <a:latin typeface="Meiryo" panose="020B0604030504040204" pitchFamily="34" charset="-128"/>
                          <a:ea typeface="Meiryo" panose="020B0604030504040204" pitchFamily="34" charset="-128"/>
                        </a:rPr>
                        <a:t>広告掲載費</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accent3"/>
                          </a:solidFill>
                          <a:latin typeface="Meiryo" panose="020B0604030504040204" pitchFamily="34" charset="-128"/>
                          <a:ea typeface="Meiryo" panose="020B0604030504040204" pitchFamily="34" charset="-128"/>
                          <a:cs typeface="+mn-cs"/>
                        </a:rPr>
                        <a:t>150</a:t>
                      </a:r>
                      <a:r>
                        <a:rPr kumimoji="1" lang="ja-JP" altLang="en-US" sz="1100" kern="1200" noProof="0" dirty="0">
                          <a:solidFill>
                            <a:schemeClr val="accent3"/>
                          </a:solidFill>
                          <a:latin typeface="Meiryo" panose="020B0604030504040204" pitchFamily="34" charset="-128"/>
                          <a:ea typeface="Meiryo" panose="020B0604030504040204" pitchFamily="34" charset="-128"/>
                          <a:cs typeface="+mn-cs"/>
                        </a:rPr>
                        <a:t>万円（グロス）</a:t>
                      </a: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accent3"/>
                        </a:solidFill>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ビューアブルインプレッション</a:t>
                      </a:r>
                      <a:endParaRPr kumimoji="1" lang="en-US" altLang="ja-JP" sz="1300" b="1" u="none" strike="noStrike" kern="1200" noProof="0" dirty="0">
                        <a:solidFill>
                          <a:schemeClr val="accent6"/>
                        </a:solidFill>
                        <a:effectLst/>
                        <a:latin typeface="Meiryo" panose="020B0604030504040204" pitchFamily="34" charset="-128"/>
                        <a:ea typeface="Meiryo" panose="020B0604030504040204" pitchFamily="34" charset="-128"/>
                        <a:cs typeface="+mn-cs"/>
                      </a:endParaRPr>
                    </a:p>
                    <a:p>
                      <a:pPr marL="179388" marR="0" lvl="0" indent="-179388" algn="ctr"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10</a:t>
                      </a:r>
                      <a:r>
                        <a:rPr kumimoji="1" lang="ja-JP" altLang="en-US" sz="1300" b="1" u="none" strike="noStrike" kern="1200" noProof="0" dirty="0">
                          <a:solidFill>
                            <a:schemeClr val="accent6"/>
                          </a:solidFill>
                          <a:effectLst/>
                          <a:latin typeface="Meiryo" panose="020B0604030504040204" pitchFamily="34" charset="-128"/>
                          <a:ea typeface="Meiryo" panose="020B0604030504040204" pitchFamily="34" charset="-128"/>
                          <a:cs typeface="+mn-cs"/>
                        </a:rPr>
                        <a:t>％増量</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2523577746"/>
                  </a:ext>
                </a:extLst>
              </a:tr>
            </a:tbl>
          </a:graphicData>
        </a:graphic>
      </p:graphicFrame>
      <p:sp>
        <p:nvSpPr>
          <p:cNvPr id="4" name="吹き出し: 円形 3">
            <a:extLst>
              <a:ext uri="{FF2B5EF4-FFF2-40B4-BE49-F238E27FC236}">
                <a16:creationId xmlns:a16="http://schemas.microsoft.com/office/drawing/2014/main" id="{5BED9D53-C3AD-AE36-7644-1E45F82B2D22}"/>
              </a:ext>
            </a:extLst>
          </p:cNvPr>
          <p:cNvSpPr/>
          <p:nvPr/>
        </p:nvSpPr>
        <p:spPr>
          <a:xfrm>
            <a:off x="10151219" y="876523"/>
            <a:ext cx="1576553" cy="1225308"/>
          </a:xfrm>
          <a:prstGeom prst="wedgeEllipseCallout">
            <a:avLst>
              <a:gd name="adj1" fmla="val -48720"/>
              <a:gd name="adj2" fmla="val 47497"/>
            </a:avLst>
          </a:prstGeom>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期間延長</a:t>
            </a:r>
          </a:p>
        </p:txBody>
      </p:sp>
    </p:spTree>
    <p:extLst>
      <p:ext uri="{BB962C8B-B14F-4D97-AF65-F5344CB8AC3E}">
        <p14:creationId xmlns:p14="http://schemas.microsoft.com/office/powerpoint/2010/main" val="1806942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概要</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3" name="テキスト プレースホルダー 52">
            <a:extLst>
              <a:ext uri="{FF2B5EF4-FFF2-40B4-BE49-F238E27FC236}">
                <a16:creationId xmlns:a16="http://schemas.microsoft.com/office/drawing/2014/main" id="{B307C6B9-3CF4-81E4-24C3-2DA48734A611}"/>
              </a:ext>
            </a:extLst>
          </p:cNvPr>
          <p:cNvSpPr>
            <a:spLocks noGrp="1"/>
          </p:cNvSpPr>
          <p:nvPr>
            <p:ph type="body" sz="quarter" idx="10"/>
          </p:nvPr>
        </p:nvSpPr>
        <p:spPr/>
        <p:txBody>
          <a:bodyPr/>
          <a:lstStyle/>
          <a:p>
            <a:r>
              <a:rPr kumimoji="1" lang="ja-JP" altLang="en-US" sz="2000" dirty="0">
                <a:latin typeface="Meiryo" panose="020B0604030504040204" pitchFamily="34" charset="-128"/>
                <a:ea typeface="Meiryo" panose="020B0604030504040204" pitchFamily="34" charset="-128"/>
              </a:rPr>
              <a:t>特別キャンペーン概要</a:t>
            </a:r>
          </a:p>
        </p:txBody>
      </p:sp>
      <p:graphicFrame>
        <p:nvGraphicFramePr>
          <p:cNvPr id="3" name="表 2">
            <a:extLst>
              <a:ext uri="{FF2B5EF4-FFF2-40B4-BE49-F238E27FC236}">
                <a16:creationId xmlns:a16="http://schemas.microsoft.com/office/drawing/2014/main" id="{A4E800C9-1125-C131-2BD7-C46307F4C1D5}"/>
              </a:ext>
            </a:extLst>
          </p:cNvPr>
          <p:cNvGraphicFramePr>
            <a:graphicFrameLocks noGrp="1"/>
          </p:cNvGraphicFramePr>
          <p:nvPr>
            <p:extLst>
              <p:ext uri="{D42A27DB-BD31-4B8C-83A1-F6EECF244321}">
                <p14:modId xmlns:p14="http://schemas.microsoft.com/office/powerpoint/2010/main" val="971674899"/>
              </p:ext>
            </p:extLst>
          </p:nvPr>
        </p:nvGraphicFramePr>
        <p:xfrm>
          <a:off x="479424" y="1107545"/>
          <a:ext cx="11233151" cy="5453592"/>
        </p:xfrm>
        <a:graphic>
          <a:graphicData uri="http://schemas.openxmlformats.org/drawingml/2006/table">
            <a:tbl>
              <a:tblPr firstRow="1" bandRow="1"/>
              <a:tblGrid>
                <a:gridCol w="1657351">
                  <a:extLst>
                    <a:ext uri="{9D8B030D-6E8A-4147-A177-3AD203B41FA5}">
                      <a16:colId xmlns:a16="http://schemas.microsoft.com/office/drawing/2014/main" val="3950714852"/>
                    </a:ext>
                  </a:extLst>
                </a:gridCol>
                <a:gridCol w="9575800">
                  <a:extLst>
                    <a:ext uri="{9D8B030D-6E8A-4147-A177-3AD203B41FA5}">
                      <a16:colId xmlns:a16="http://schemas.microsoft.com/office/drawing/2014/main" val="3728899093"/>
                    </a:ext>
                  </a:extLst>
                </a:gridCol>
              </a:tblGrid>
              <a:tr h="87533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キャンペーン概要</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7</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9</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月の</a:t>
                      </a: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各</a:t>
                      </a:r>
                      <a:r>
                        <a:rPr kumimoji="1" lang="ja-JP" altLang="en-US" sz="1050" kern="1200" noProof="0" dirty="0">
                          <a:solidFill>
                            <a:schemeClr val="accent3"/>
                          </a:solidFill>
                          <a:latin typeface="Meiryo" panose="020B0604030504040204" pitchFamily="34" charset="-128"/>
                          <a:ea typeface="Meiryo" panose="020B0604030504040204" pitchFamily="34" charset="-128"/>
                        </a:rPr>
                        <a:t>月先着１社限定で、タイアップページの制作・掲載・編集誘導枠の制作費の</a:t>
                      </a:r>
                      <a:r>
                        <a:rPr kumimoji="1" lang="en-US" altLang="ja-JP" sz="1050" kern="1200" noProof="0" dirty="0">
                          <a:solidFill>
                            <a:schemeClr val="accent3"/>
                          </a:solidFill>
                          <a:latin typeface="Meiryo" panose="020B0604030504040204" pitchFamily="34" charset="-128"/>
                          <a:ea typeface="Meiryo" panose="020B0604030504040204" pitchFamily="34" charset="-128"/>
                        </a:rPr>
                        <a:t>200</a:t>
                      </a:r>
                      <a:r>
                        <a:rPr kumimoji="1" lang="ja-JP" altLang="en-US" sz="1050" kern="1200" noProof="0" dirty="0">
                          <a:solidFill>
                            <a:schemeClr val="accent3"/>
                          </a:solidFill>
                          <a:latin typeface="Meiryo" panose="020B0604030504040204" pitchFamily="34" charset="-128"/>
                          <a:ea typeface="Meiryo" panose="020B0604030504040204" pitchFamily="34" charset="-128"/>
                        </a:rPr>
                        <a:t>万円を無料提供します。</a:t>
                      </a:r>
                      <a:endParaRPr kumimoji="1" lang="en-US" altLang="ja-JP" sz="1050" kern="1200" noProof="0" dirty="0">
                        <a:solidFill>
                          <a:schemeClr val="accent3"/>
                        </a:solidFill>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rPr>
                        <a:t>また、広告誘導で選択して頂く、</a:t>
                      </a:r>
                      <a:r>
                        <a:rPr kumimoji="1" lang="en-US" altLang="ja-JP" sz="1050" kern="1200" noProof="0" dirty="0">
                          <a:solidFill>
                            <a:schemeClr val="accent3"/>
                          </a:solidFill>
                          <a:latin typeface="Meiryo" panose="020B0604030504040204" pitchFamily="34" charset="-128"/>
                          <a:ea typeface="Meiryo" panose="020B0604030504040204" pitchFamily="34" charset="-128"/>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rPr>
                        <a:t>広告　ディスプレイ広告（予約型）「</a:t>
                      </a:r>
                      <a:r>
                        <a:rPr kumimoji="1" lang="en-US" altLang="ja-JP" sz="1050" kern="1200" noProof="0" dirty="0">
                          <a:solidFill>
                            <a:schemeClr val="accent3"/>
                          </a:solidFill>
                          <a:latin typeface="Meiryo" panose="020B0604030504040204" pitchFamily="34" charset="-128"/>
                          <a:ea typeface="Meiryo" panose="020B0604030504040204" pitchFamily="34" charset="-128"/>
                        </a:rPr>
                        <a:t>Yahoo!</a:t>
                      </a:r>
                      <a:r>
                        <a:rPr kumimoji="1" lang="ja-JP" altLang="en-US" sz="1050" kern="1200" noProof="0" dirty="0">
                          <a:solidFill>
                            <a:schemeClr val="accent3"/>
                          </a:solidFill>
                          <a:latin typeface="Meiryo" panose="020B0604030504040204" pitchFamily="34" charset="-128"/>
                          <a:ea typeface="Meiryo" panose="020B0604030504040204" pitchFamily="34" charset="-128"/>
                        </a:rPr>
                        <a:t>ファイナンス」商品において、</a:t>
                      </a:r>
                      <a:endParaRPr kumimoji="1" lang="en-US" altLang="ja-JP" sz="1050" kern="1200" noProof="0" dirty="0">
                        <a:solidFill>
                          <a:schemeClr val="accent3"/>
                        </a:solidFill>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chemeClr val="accent3"/>
                          </a:solidFill>
                          <a:latin typeface="Meiryo" panose="020B0604030504040204" pitchFamily="34" charset="-128"/>
                          <a:ea typeface="Meiryo" panose="020B0604030504040204" pitchFamily="34" charset="-128"/>
                        </a:rPr>
                        <a:t>ビューアブルインプレッションを</a:t>
                      </a:r>
                      <a:r>
                        <a:rPr kumimoji="1" lang="en-US" altLang="ja-JP" sz="1050" kern="1200" noProof="0" dirty="0">
                          <a:solidFill>
                            <a:schemeClr val="accent3"/>
                          </a:solidFill>
                          <a:latin typeface="Meiryo" panose="020B0604030504040204" pitchFamily="34" charset="-128"/>
                          <a:ea typeface="Meiryo" panose="020B0604030504040204" pitchFamily="34" charset="-128"/>
                        </a:rPr>
                        <a:t>10</a:t>
                      </a:r>
                      <a:r>
                        <a:rPr kumimoji="1" lang="ja-JP" altLang="en-US" sz="1050" kern="1200" noProof="0" dirty="0">
                          <a:solidFill>
                            <a:schemeClr val="accent3"/>
                          </a:solidFill>
                          <a:latin typeface="Meiryo" panose="020B0604030504040204" pitchFamily="34" charset="-128"/>
                          <a:ea typeface="Meiryo" panose="020B0604030504040204" pitchFamily="34" charset="-128"/>
                        </a:rPr>
                        <a:t>％増量提供します。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0381733"/>
                  </a:ext>
                </a:extLst>
              </a:tr>
              <a:tr h="61374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rPr>
                        <a:t>対象プラン</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スマートフォンの両デバイス掲載プランが対象です。</a:t>
                      </a:r>
                      <a:endPar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のみ、スマートフォンのみのプランは適用対象外</a:t>
                      </a:r>
                      <a:endParaRPr kumimoji="1" lang="en-US" altLang="ja-JP" sz="1050" kern="1200" noProof="0" dirty="0">
                        <a:solidFill>
                          <a:schemeClr val="accent3"/>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503485988"/>
                  </a:ext>
                </a:extLst>
              </a:tr>
              <a:tr h="35214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適用期間</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7</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12</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31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日掲載開始分まで。</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2023</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7</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12</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月の各月先着</a:t>
                      </a:r>
                      <a:r>
                        <a:rPr lang="en-US" altLang="ja-JP"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1</a:t>
                      </a:r>
                      <a:r>
                        <a:rPr lang="ja-JP" altLang="en-US" sz="1050" dirty="0">
                          <a:solidFill>
                            <a:schemeClr val="accent3"/>
                          </a:solidFill>
                          <a:latin typeface="Meiryo" panose="020B0604030504040204" pitchFamily="34" charset="-128"/>
                          <a:ea typeface="Meiryo" panose="020B0604030504040204" pitchFamily="34" charset="-128"/>
                          <a:cs typeface="Meiryo UI" panose="020B0604030504040204" pitchFamily="50" charset="-128"/>
                        </a:rPr>
                        <a:t>社限定。</a:t>
                      </a:r>
                      <a:endParaRPr lang="ja-JP" altLang="en-US" sz="1050" dirty="0">
                        <a:solidFill>
                          <a:schemeClr val="accent3"/>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16371285"/>
                  </a:ext>
                </a:extLst>
              </a:tr>
              <a:tr h="42860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実施可否</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掲載希望月に特別キャンペーンの枠が空いているかどうか、事前提案可否にて弊社担当営業までご確認ください。</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739322625"/>
                  </a:ext>
                </a:extLst>
              </a:tr>
              <a:tr h="271766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金額</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PC/</a:t>
                      </a:r>
                      <a:r>
                        <a:rPr kumimoji="1" lang="ja-JP" altLang="en-US" sz="1050" kern="1200" dirty="0">
                          <a:solidFill>
                            <a:schemeClr val="accent3"/>
                          </a:solidFill>
                          <a:latin typeface="Meiryo" panose="020B0604030504040204" pitchFamily="34" charset="-128"/>
                          <a:ea typeface="Meiryo" panose="020B0604030504040204" pitchFamily="34" charset="-128"/>
                          <a:cs typeface="Meiryo UI" panose="020B0604030504040204" pitchFamily="50" charset="-128"/>
                        </a:rPr>
                        <a:t>スマートフォンの両デバイス掲載プラン：</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500</a:t>
                      </a: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万円</a:t>
                      </a: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■タイアップページの制作・掲載・編集誘導枠の制作</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円／事前見積もり：必要／専用フォームからお申し込み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6"/>
                          </a:solidFill>
                          <a:latin typeface="Meiryo" panose="020B0604030504040204" pitchFamily="34" charset="-128"/>
                          <a:ea typeface="Meiryo" panose="020B0604030504040204" pitchFamily="34" charset="-128"/>
                        </a:rPr>
                        <a:t>※</a:t>
                      </a:r>
                      <a:r>
                        <a:rPr kumimoji="1" lang="ja-JP" altLang="en-US" sz="1050" kern="1200" dirty="0">
                          <a:solidFill>
                            <a:schemeClr val="accent6"/>
                          </a:solidFill>
                          <a:latin typeface="Meiryo" panose="020B0604030504040204" pitchFamily="34" charset="-128"/>
                          <a:ea typeface="Meiryo" panose="020B0604030504040204" pitchFamily="34" charset="-128"/>
                        </a:rPr>
                        <a:t>制作費無償の場合もお申し込みが必要となります。</a:t>
                      </a:r>
                      <a:endPar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■編集誘導枠掲載</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350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万円（グロス）／事前見積もり：不要／専用フォームからお申し込み</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Verdana" pitchFamily="34" charset="0"/>
                        </a:rPr>
                        <a:t>■広告誘導　</a:t>
                      </a:r>
                      <a:r>
                        <a:rPr kumimoji="1" lang="en-US" altLang="ja-JP" sz="1050" b="1"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広告　ディスプレイ広告（予約型）「</a:t>
                      </a:r>
                      <a:r>
                        <a:rPr kumimoji="1" lang="en-US" altLang="ja-JP" sz="1050" b="1" kern="1200" noProof="0" dirty="0">
                          <a:solidFill>
                            <a:schemeClr val="accent3"/>
                          </a:solidFill>
                          <a:latin typeface="Meiryo" panose="020B0604030504040204" pitchFamily="34" charset="-128"/>
                          <a:ea typeface="Meiryo" panose="020B0604030504040204" pitchFamily="34" charset="-128"/>
                        </a:rPr>
                        <a:t>Yahoo!</a:t>
                      </a:r>
                      <a:r>
                        <a:rPr kumimoji="1" lang="ja-JP" altLang="en-US" sz="1050" b="1" kern="1200" noProof="0" dirty="0">
                          <a:solidFill>
                            <a:schemeClr val="accent3"/>
                          </a:solidFill>
                          <a:latin typeface="Meiryo" panose="020B0604030504040204" pitchFamily="34" charset="-128"/>
                          <a:ea typeface="Meiryo" panose="020B0604030504040204" pitchFamily="34" charset="-128"/>
                        </a:rPr>
                        <a:t>ファイナンス」商品</a:t>
                      </a:r>
                      <a:endParaRPr kumimoji="1" lang="en-US" altLang="ja-JP" sz="1050" b="1" kern="1200" noProof="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元予算</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万円（グロス）</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内訳：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PC50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Yahoo!</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ディプレイ広告の広告管理ツールからお申し込み</a:t>
                      </a:r>
                      <a:endPar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chemeClr val="accent6"/>
                          </a:solidFill>
                          <a:latin typeface="Meiryo" panose="020B0604030504040204" pitchFamily="34" charset="-128"/>
                          <a:ea typeface="Meiryo" panose="020B0604030504040204" pitchFamily="34" charset="-128"/>
                        </a:rPr>
                        <a:t>※</a:t>
                      </a:r>
                      <a:r>
                        <a:rPr kumimoji="1" lang="ja-JP" altLang="en-US" sz="1050" kern="1200" dirty="0">
                          <a:solidFill>
                            <a:schemeClr val="accent6"/>
                          </a:solidFill>
                          <a:latin typeface="Meiryo" panose="020B0604030504040204" pitchFamily="34" charset="-128"/>
                          <a:ea typeface="Meiryo" panose="020B0604030504040204" pitchFamily="34" charset="-128"/>
                        </a:rPr>
                        <a:t>増量分込みの金額で広告管理ツールよりお申込みください。</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予約後の翌日までに、弊社担当営業にアカウント</a:t>
                      </a:r>
                      <a:r>
                        <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rPr>
                        <a:t>ID</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、キャンペーン</a:t>
                      </a:r>
                      <a:r>
                        <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rPr>
                        <a:t>ID</a:t>
                      </a: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、商品名を</a:t>
                      </a:r>
                      <a:endParaRPr kumimoji="1" lang="en-US" altLang="ja-JP" sz="1050" kern="1200" dirty="0">
                        <a:solidFill>
                          <a:schemeClr val="accent6"/>
                        </a:solidFill>
                        <a:latin typeface="Meiryo" panose="020B0604030504040204" pitchFamily="34" charset="-128"/>
                        <a:ea typeface="Meiryo" panose="020B0604030504040204" pitchFamily="34" charset="-128"/>
                        <a:cs typeface="Verdana"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6"/>
                          </a:solidFill>
                          <a:latin typeface="Meiryo" panose="020B0604030504040204" pitchFamily="34" charset="-128"/>
                          <a:ea typeface="Meiryo" panose="020B0604030504040204" pitchFamily="34" charset="-128"/>
                          <a:cs typeface="Verdana" pitchFamily="34" charset="0"/>
                        </a:rPr>
                        <a:t>連携してください。その後弊社にて調整金処理を行います。請求時は「特別調整金」として減額された金額をご請求します。</a:t>
                      </a:r>
                    </a:p>
                    <a:p>
                      <a:pPr marL="0" marR="0" lvl="0" indent="0" algn="l" defTabSz="914423" rtl="0" eaLnBrk="1" fontAlgn="auto" latinLnBrk="0" hangingPunct="1">
                        <a:lnSpc>
                          <a:spcPct val="13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予約金額の計算一例　</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PC</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で</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55</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万円で予約　スマートフォン：</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100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で</a:t>
                      </a:r>
                      <a:r>
                        <a:rPr kumimoji="1" lang="en-US" altLang="ja-JP" sz="1050" kern="1200" dirty="0">
                          <a:solidFill>
                            <a:schemeClr val="accent3"/>
                          </a:solidFill>
                          <a:latin typeface="Meiryo" panose="020B0604030504040204" pitchFamily="34" charset="-128"/>
                          <a:ea typeface="Meiryo" panose="020B0604030504040204" pitchFamily="34" charset="-128"/>
                          <a:cs typeface="Verdana" pitchFamily="34" charset="0"/>
                        </a:rPr>
                        <a:t>110</a:t>
                      </a:r>
                      <a:r>
                        <a:rPr kumimoji="1" lang="ja-JP" altLang="en-US" sz="1050" kern="1200" dirty="0">
                          <a:solidFill>
                            <a:schemeClr val="accent3"/>
                          </a:solidFill>
                          <a:latin typeface="Meiryo" panose="020B0604030504040204" pitchFamily="34" charset="-128"/>
                          <a:ea typeface="Meiryo" panose="020B0604030504040204" pitchFamily="34" charset="-128"/>
                          <a:cs typeface="Verdana" pitchFamily="34" charset="0"/>
                        </a:rPr>
                        <a:t>万円で予約）</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756303797"/>
                  </a:ext>
                </a:extLst>
              </a:tr>
              <a:tr h="466103">
                <a:tc>
                  <a:txBody>
                    <a:body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nSpc>
                          <a:spcPct val="130000"/>
                        </a:lnSpc>
                      </a:pPr>
                      <a:r>
                        <a:rPr kumimoji="1" lang="ja-JP" altLang="en-US"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その他項目は、通常商品のスペックに則ります。</a:t>
                      </a:r>
                      <a:endParaRPr kumimoji="1" lang="en-US" altLang="ja-JP" sz="1050" b="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4289343316"/>
                  </a:ext>
                </a:extLst>
              </a:tr>
            </a:tbl>
          </a:graphicData>
        </a:graphic>
      </p:graphicFrame>
    </p:spTree>
    <p:extLst>
      <p:ext uri="{BB962C8B-B14F-4D97-AF65-F5344CB8AC3E}">
        <p14:creationId xmlns:p14="http://schemas.microsoft.com/office/powerpoint/2010/main" val="1875854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商品スペック</a:t>
            </a:r>
            <a:endParaRPr lang="en-US" altLang="ja-JP" dirty="0"/>
          </a:p>
        </p:txBody>
      </p:sp>
      <p:pic>
        <p:nvPicPr>
          <p:cNvPr id="7" name="図プレースホルダー 7" descr="アイコン&#10;&#10;自動的に生成された説明">
            <a:extLst>
              <a:ext uri="{FF2B5EF4-FFF2-40B4-BE49-F238E27FC236}">
                <a16:creationId xmlns:a16="http://schemas.microsoft.com/office/drawing/2014/main" id="{15B7878F-5077-5696-0FB4-E7EE3A8C6DE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620513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a:t>Yahoo!</a:t>
            </a:r>
            <a:r>
              <a:rPr lang="ja-JP" altLang="en-US"/>
              <a:t>ファイナンス</a:t>
            </a:r>
            <a:r>
              <a:rPr lang="en-US" altLang="ja-JP"/>
              <a:t>  </a:t>
            </a:r>
            <a:r>
              <a:rPr lang="ja-JP" altLang="en-US"/>
              <a:t>タイアップ</a:t>
            </a:r>
            <a:r>
              <a:rPr lang="en-US" altLang="ja-JP"/>
              <a:t> </a:t>
            </a:r>
            <a:r>
              <a:rPr lang="en-US" altLang="ja-JP" sz="1600"/>
              <a:t>– </a:t>
            </a:r>
            <a:r>
              <a:rPr lang="ja-JP" altLang="en-US" sz="1600"/>
              <a:t>スマートフォン </a:t>
            </a:r>
            <a:r>
              <a:rPr lang="en-US" altLang="ja-JP" sz="1600"/>
              <a:t>–</a:t>
            </a:r>
            <a:endParaRPr kumimoji="1" lang="ja-JP" altLang="en-US" sz="1600" dirty="0"/>
          </a:p>
        </p:txBody>
      </p:sp>
      <p:sp>
        <p:nvSpPr>
          <p:cNvPr id="7" name="正方形/長方形 6">
            <a:extLst>
              <a:ext uri="{FF2B5EF4-FFF2-40B4-BE49-F238E27FC236}">
                <a16:creationId xmlns:a16="http://schemas.microsoft.com/office/drawing/2014/main" id="{C4764640-370B-DEEA-2F1D-06B5178F1F2D}"/>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DFECE823-C5A9-D6EF-4650-B4DA140343A6}"/>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Meiryo" panose="020B0604030504040204" pitchFamily="34" charset="-128"/>
                <a:ea typeface="Meiryo" panose="020B0604030504040204" pitchFamily="34" charset="-128"/>
              </a:rPr>
              <a:t>スマートフォン</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19068D3-21D4-7A38-20FA-FDBD63D7FB77}"/>
              </a:ext>
            </a:extLst>
          </p:cNvPr>
          <p:cNvSpPr txBox="1"/>
          <p:nvPr/>
        </p:nvSpPr>
        <p:spPr>
          <a:xfrm>
            <a:off x="991199" y="2931260"/>
            <a:ext cx="2257028"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ファイナンストップ</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投資信託ランキングコンテンツ</a:t>
            </a:r>
            <a:r>
              <a:rPr lang="ja-JP" altLang="en-US" sz="1100">
                <a:solidFill>
                  <a:schemeClr val="accent3"/>
                </a:solidFill>
                <a:latin typeface="メイリオ"/>
                <a:ea typeface="メイリオ"/>
              </a:rPr>
              <a:t>下</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部</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10" name="角丸四角形 19">
            <a:extLst>
              <a:ext uri="{FF2B5EF4-FFF2-40B4-BE49-F238E27FC236}">
                <a16:creationId xmlns:a16="http://schemas.microsoft.com/office/drawing/2014/main" id="{AC055B09-6A23-1CA4-4845-562C18222EC0}"/>
              </a:ext>
            </a:extLst>
          </p:cNvPr>
          <p:cNvSpPr/>
          <p:nvPr/>
        </p:nvSpPr>
        <p:spPr>
          <a:xfrm>
            <a:off x="1176033" y="2521757"/>
            <a:ext cx="1761076"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11" name="グループ化 10">
            <a:extLst>
              <a:ext uri="{FF2B5EF4-FFF2-40B4-BE49-F238E27FC236}">
                <a16:creationId xmlns:a16="http://schemas.microsoft.com/office/drawing/2014/main" id="{B209CDF1-1E4B-D745-3A53-2E01A105992D}"/>
              </a:ext>
            </a:extLst>
          </p:cNvPr>
          <p:cNvGrpSpPr/>
          <p:nvPr/>
        </p:nvGrpSpPr>
        <p:grpSpPr>
          <a:xfrm>
            <a:off x="1280190" y="3469360"/>
            <a:ext cx="1430691" cy="2773891"/>
            <a:chOff x="3321431" y="3469360"/>
            <a:chExt cx="1430691" cy="2773891"/>
          </a:xfrm>
        </p:grpSpPr>
        <p:sp>
          <p:nvSpPr>
            <p:cNvPr id="12" name="角丸四角形 45">
              <a:extLst>
                <a:ext uri="{FF2B5EF4-FFF2-40B4-BE49-F238E27FC236}">
                  <a16:creationId xmlns:a16="http://schemas.microsoft.com/office/drawing/2014/main" id="{BB3EC7E9-5AB6-1222-1267-A27F9382C33F}"/>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図 12">
              <a:extLst>
                <a:ext uri="{FF2B5EF4-FFF2-40B4-BE49-F238E27FC236}">
                  <a16:creationId xmlns:a16="http://schemas.microsoft.com/office/drawing/2014/main" id="{9DEE3EDE-61A4-8470-1401-64520B1B85B5}"/>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sp>
        <p:nvSpPr>
          <p:cNvPr id="14" name="テキスト ボックス 13">
            <a:extLst>
              <a:ext uri="{FF2B5EF4-FFF2-40B4-BE49-F238E27FC236}">
                <a16:creationId xmlns:a16="http://schemas.microsoft.com/office/drawing/2014/main" id="{A341381F-2C37-B8F4-0CE5-A5007B41CFD4}"/>
              </a:ext>
            </a:extLst>
          </p:cNvPr>
          <p:cNvSpPr txBox="1"/>
          <p:nvPr/>
        </p:nvSpPr>
        <p:spPr>
          <a:xfrm>
            <a:off x="1430286" y="6364052"/>
            <a:ext cx="1506823" cy="1384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a:t>
            </a:r>
            <a:r>
              <a:rPr kumimoji="1" lang="ja-JP" altLang="en-US" sz="900" b="0" i="0" u="none" strike="noStrike" kern="1200" cap="none" spc="0" normalizeH="0" baseline="0" noProof="0">
                <a:ln>
                  <a:noFill/>
                </a:ln>
                <a:solidFill>
                  <a:schemeClr val="accent3"/>
                </a:solidFill>
                <a:effectLst/>
                <a:uLnTx/>
                <a:uFillTx/>
                <a:latin typeface="メイリオ"/>
                <a:ea typeface="メイリオ"/>
                <a:cs typeface="+mn-cs"/>
              </a:rPr>
              <a:t>バナーサイズ</a:t>
            </a:r>
            <a:r>
              <a:rPr lang="en-US" altLang="ja-JP" sz="900" dirty="0">
                <a:solidFill>
                  <a:schemeClr val="accent3"/>
                </a:solidFill>
                <a:latin typeface="メイリオ"/>
                <a:ea typeface="メイリオ"/>
              </a:rPr>
              <a:t> </a:t>
            </a: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640×360px</a:t>
            </a:r>
            <a:endParaRPr kumimoji="1" lang="ja-JP" altLang="en-US" sz="900" b="0" i="0" u="none" strike="noStrike" kern="1200" cap="none" spc="0" normalizeH="0" baseline="0" noProof="0" dirty="0">
              <a:ln>
                <a:noFill/>
              </a:ln>
              <a:solidFill>
                <a:schemeClr val="accent3"/>
              </a:solidFill>
              <a:effectLst/>
              <a:uLnTx/>
              <a:uFillTx/>
              <a:latin typeface="メイリオ"/>
              <a:ea typeface="メイリオ"/>
              <a:cs typeface="+mn-cs"/>
            </a:endParaRPr>
          </a:p>
        </p:txBody>
      </p:sp>
      <p:grpSp>
        <p:nvGrpSpPr>
          <p:cNvPr id="15" name="グループ化 14">
            <a:extLst>
              <a:ext uri="{FF2B5EF4-FFF2-40B4-BE49-F238E27FC236}">
                <a16:creationId xmlns:a16="http://schemas.microsoft.com/office/drawing/2014/main" id="{C9F9BA2C-CADE-AD1B-77C8-C17172AF54C7}"/>
              </a:ext>
            </a:extLst>
          </p:cNvPr>
          <p:cNvGrpSpPr/>
          <p:nvPr/>
        </p:nvGrpSpPr>
        <p:grpSpPr>
          <a:xfrm>
            <a:off x="1403409" y="3673951"/>
            <a:ext cx="1186667" cy="2411500"/>
            <a:chOff x="1687657" y="3840047"/>
            <a:chExt cx="912495" cy="1854336"/>
          </a:xfrm>
        </p:grpSpPr>
        <p:pic>
          <p:nvPicPr>
            <p:cNvPr id="16" name="図 15">
              <a:extLst>
                <a:ext uri="{FF2B5EF4-FFF2-40B4-BE49-F238E27FC236}">
                  <a16:creationId xmlns:a16="http://schemas.microsoft.com/office/drawing/2014/main" id="{48732D5A-42BA-95EB-1C26-5CA2D55E1E39}"/>
                </a:ext>
              </a:extLst>
            </p:cNvPr>
            <p:cNvPicPr>
              <a:picLocks noChangeAspect="1"/>
            </p:cNvPicPr>
            <p:nvPr/>
          </p:nvPicPr>
          <p:blipFill rotWithShape="1">
            <a:blip r:embed="rId4"/>
            <a:srcRect l="5722" r="4321" b="3529"/>
            <a:stretch/>
          </p:blipFill>
          <p:spPr>
            <a:xfrm>
              <a:off x="1687657" y="3840047"/>
              <a:ext cx="912495" cy="1847800"/>
            </a:xfrm>
            <a:prstGeom prst="rect">
              <a:avLst/>
            </a:prstGeom>
            <a:ln>
              <a:noFill/>
            </a:ln>
          </p:spPr>
        </p:pic>
        <p:sp>
          <p:nvSpPr>
            <p:cNvPr id="17" name="正方形/長方形 16">
              <a:extLst>
                <a:ext uri="{FF2B5EF4-FFF2-40B4-BE49-F238E27FC236}">
                  <a16:creationId xmlns:a16="http://schemas.microsoft.com/office/drawing/2014/main" id="{CE49D9DD-5C3A-1C10-F682-9CB2E9F1CB88}"/>
                </a:ext>
              </a:extLst>
            </p:cNvPr>
            <p:cNvSpPr>
              <a:spLocks noChangeAspect="1"/>
            </p:cNvSpPr>
            <p:nvPr/>
          </p:nvSpPr>
          <p:spPr>
            <a:xfrm>
              <a:off x="1709975" y="5207258"/>
              <a:ext cx="866001" cy="487125"/>
            </a:xfrm>
            <a:prstGeom prst="rect">
              <a:avLst/>
            </a:prstGeom>
            <a:solidFill>
              <a:schemeClr val="accent2">
                <a:lumMod val="50000"/>
              </a:schemeClr>
            </a:solid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テキスト ボックス 17">
            <a:extLst>
              <a:ext uri="{FF2B5EF4-FFF2-40B4-BE49-F238E27FC236}">
                <a16:creationId xmlns:a16="http://schemas.microsoft.com/office/drawing/2014/main" id="{4911A98B-E3A1-DB5A-35B0-766914F579BF}"/>
              </a:ext>
            </a:extLst>
          </p:cNvPr>
          <p:cNvSpPr txBox="1"/>
          <p:nvPr/>
        </p:nvSpPr>
        <p:spPr>
          <a:xfrm>
            <a:off x="3689267"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ご希望の</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100</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万円分</a:t>
            </a:r>
          </a:p>
        </p:txBody>
      </p:sp>
      <p:sp>
        <p:nvSpPr>
          <p:cNvPr id="19" name="角丸四角形 10">
            <a:extLst>
              <a:ext uri="{FF2B5EF4-FFF2-40B4-BE49-F238E27FC236}">
                <a16:creationId xmlns:a16="http://schemas.microsoft.com/office/drawing/2014/main" id="{9CEBE119-17D1-D39A-2E11-A10CE735D428}"/>
              </a:ext>
            </a:extLst>
          </p:cNvPr>
          <p:cNvSpPr/>
          <p:nvPr/>
        </p:nvSpPr>
        <p:spPr>
          <a:xfrm>
            <a:off x="3321431" y="2521757"/>
            <a:ext cx="29424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8F1B168D-429B-100D-9BDE-A2C0F49D2316}"/>
              </a:ext>
            </a:extLst>
          </p:cNvPr>
          <p:cNvGrpSpPr/>
          <p:nvPr/>
        </p:nvGrpSpPr>
        <p:grpSpPr>
          <a:xfrm>
            <a:off x="3321431" y="3469360"/>
            <a:ext cx="1430691" cy="2773891"/>
            <a:chOff x="3321431" y="3469360"/>
            <a:chExt cx="1430691" cy="2773891"/>
          </a:xfrm>
        </p:grpSpPr>
        <p:sp>
          <p:nvSpPr>
            <p:cNvPr id="21" name="角丸四角形 18">
              <a:extLst>
                <a:ext uri="{FF2B5EF4-FFF2-40B4-BE49-F238E27FC236}">
                  <a16:creationId xmlns:a16="http://schemas.microsoft.com/office/drawing/2014/main" id="{3BDE4CB6-EBDA-42BF-6351-231E5F0DE606}"/>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50DF78C2-1D24-6AE6-BE87-6D31F0B0338E}"/>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23" name="図 22">
            <a:extLst>
              <a:ext uri="{FF2B5EF4-FFF2-40B4-BE49-F238E27FC236}">
                <a16:creationId xmlns:a16="http://schemas.microsoft.com/office/drawing/2014/main" id="{11FDB63E-86E7-70BA-72B8-39CC0B86B0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4776" y="3730879"/>
            <a:ext cx="1224000" cy="2218909"/>
          </a:xfrm>
          <a:prstGeom prst="rect">
            <a:avLst/>
          </a:prstGeom>
          <a:ln>
            <a:solidFill>
              <a:schemeClr val="bg1">
                <a:lumMod val="85000"/>
              </a:schemeClr>
            </a:solidFill>
          </a:ln>
        </p:spPr>
      </p:pic>
      <p:grpSp>
        <p:nvGrpSpPr>
          <p:cNvPr id="24" name="グループ化 23">
            <a:extLst>
              <a:ext uri="{FF2B5EF4-FFF2-40B4-BE49-F238E27FC236}">
                <a16:creationId xmlns:a16="http://schemas.microsoft.com/office/drawing/2014/main" id="{9A30E37F-C9DA-33F7-702D-F4FFA38D0159}"/>
              </a:ext>
            </a:extLst>
          </p:cNvPr>
          <p:cNvGrpSpPr/>
          <p:nvPr/>
        </p:nvGrpSpPr>
        <p:grpSpPr>
          <a:xfrm>
            <a:off x="4833239" y="3469360"/>
            <a:ext cx="1430691" cy="2773891"/>
            <a:chOff x="4833239" y="3469360"/>
            <a:chExt cx="1430691" cy="2773891"/>
          </a:xfrm>
        </p:grpSpPr>
        <p:sp>
          <p:nvSpPr>
            <p:cNvPr id="25" name="角丸四角形 28">
              <a:extLst>
                <a:ext uri="{FF2B5EF4-FFF2-40B4-BE49-F238E27FC236}">
                  <a16:creationId xmlns:a16="http://schemas.microsoft.com/office/drawing/2014/main" id="{9A295BD9-399D-B863-FE52-27AA688B8CE0}"/>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図 25">
              <a:extLst>
                <a:ext uri="{FF2B5EF4-FFF2-40B4-BE49-F238E27FC236}">
                  <a16:creationId xmlns:a16="http://schemas.microsoft.com/office/drawing/2014/main" id="{B73DBF3E-6045-E9ED-2B1F-02FB68688C6F}"/>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27" name="図 26">
            <a:extLst>
              <a:ext uri="{FF2B5EF4-FFF2-40B4-BE49-F238E27FC236}">
                <a16:creationId xmlns:a16="http://schemas.microsoft.com/office/drawing/2014/main" id="{D7128989-B800-647F-6B97-32909B2A560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936584" y="3741110"/>
            <a:ext cx="1224000" cy="2198446"/>
          </a:xfrm>
          <a:prstGeom prst="rect">
            <a:avLst/>
          </a:prstGeom>
          <a:ln>
            <a:solidFill>
              <a:schemeClr val="bg1">
                <a:lumMod val="85000"/>
              </a:schemeClr>
            </a:solidFill>
          </a:ln>
        </p:spPr>
      </p:pic>
      <p:grpSp>
        <p:nvGrpSpPr>
          <p:cNvPr id="28" name="グループ化 27">
            <a:extLst>
              <a:ext uri="{FF2B5EF4-FFF2-40B4-BE49-F238E27FC236}">
                <a16:creationId xmlns:a16="http://schemas.microsoft.com/office/drawing/2014/main" id="{78053527-B620-61BA-68E8-0786D4A002EC}"/>
              </a:ext>
            </a:extLst>
          </p:cNvPr>
          <p:cNvGrpSpPr/>
          <p:nvPr/>
        </p:nvGrpSpPr>
        <p:grpSpPr>
          <a:xfrm>
            <a:off x="6975388" y="3469360"/>
            <a:ext cx="1430691" cy="2773891"/>
            <a:chOff x="4833239" y="3469360"/>
            <a:chExt cx="1430691" cy="2773891"/>
          </a:xfrm>
        </p:grpSpPr>
        <p:sp>
          <p:nvSpPr>
            <p:cNvPr id="29" name="角丸四角形 42">
              <a:extLst>
                <a:ext uri="{FF2B5EF4-FFF2-40B4-BE49-F238E27FC236}">
                  <a16:creationId xmlns:a16="http://schemas.microsoft.com/office/drawing/2014/main" id="{9EE3314C-83D3-BBE7-2130-A09D2D3B8D01}"/>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4A0F414C-0B54-44E5-10E0-6D3E6194AF5B}"/>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grpSp>
        <p:nvGrpSpPr>
          <p:cNvPr id="31" name="グループ化 30">
            <a:extLst>
              <a:ext uri="{FF2B5EF4-FFF2-40B4-BE49-F238E27FC236}">
                <a16:creationId xmlns:a16="http://schemas.microsoft.com/office/drawing/2014/main" id="{338687DB-4FC1-7D5E-3D42-3483F36C1940}"/>
              </a:ext>
            </a:extLst>
          </p:cNvPr>
          <p:cNvGrpSpPr/>
          <p:nvPr/>
        </p:nvGrpSpPr>
        <p:grpSpPr>
          <a:xfrm>
            <a:off x="7078858" y="3670813"/>
            <a:ext cx="1223750" cy="1544224"/>
            <a:chOff x="6957061" y="3846250"/>
            <a:chExt cx="1451931" cy="1832161"/>
          </a:xfrm>
        </p:grpSpPr>
        <p:sp>
          <p:nvSpPr>
            <p:cNvPr id="32" name="正方形/長方形 31">
              <a:extLst>
                <a:ext uri="{FF2B5EF4-FFF2-40B4-BE49-F238E27FC236}">
                  <a16:creationId xmlns:a16="http://schemas.microsoft.com/office/drawing/2014/main" id="{231FBA87-9C31-5EBB-C434-30F10E664057}"/>
                </a:ext>
              </a:extLst>
            </p:cNvPr>
            <p:cNvSpPr/>
            <p:nvPr/>
          </p:nvSpPr>
          <p:spPr>
            <a:xfrm>
              <a:off x="6957061" y="3846250"/>
              <a:ext cx="1451931" cy="183216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33" name="図 32">
              <a:extLst>
                <a:ext uri="{FF2B5EF4-FFF2-40B4-BE49-F238E27FC236}">
                  <a16:creationId xmlns:a16="http://schemas.microsoft.com/office/drawing/2014/main" id="{0F6F86FD-7D87-D12D-3A7F-339F91931C37}"/>
                </a:ext>
              </a:extLst>
            </p:cNvPr>
            <p:cNvPicPr>
              <a:picLocks noChangeAspect="1"/>
            </p:cNvPicPr>
            <p:nvPr/>
          </p:nvPicPr>
          <p:blipFill rotWithShape="1">
            <a:blip r:embed="rId7"/>
            <a:srcRect l="2502" t="231" b="-1"/>
            <a:stretch/>
          </p:blipFill>
          <p:spPr>
            <a:xfrm>
              <a:off x="6978264" y="3850783"/>
              <a:ext cx="1409525" cy="199018"/>
            </a:xfrm>
            <a:prstGeom prst="rect">
              <a:avLst/>
            </a:prstGeom>
          </p:spPr>
        </p:pic>
        <p:sp>
          <p:nvSpPr>
            <p:cNvPr id="34" name="正方形/長方形 33">
              <a:extLst>
                <a:ext uri="{FF2B5EF4-FFF2-40B4-BE49-F238E27FC236}">
                  <a16:creationId xmlns:a16="http://schemas.microsoft.com/office/drawing/2014/main" id="{C3D86F88-61EC-1F3C-10C8-33E651405F20}"/>
                </a:ext>
              </a:extLst>
            </p:cNvPr>
            <p:cNvSpPr/>
            <p:nvPr/>
          </p:nvSpPr>
          <p:spPr bwMode="auto">
            <a:xfrm>
              <a:off x="7037577" y="4497940"/>
              <a:ext cx="1263196" cy="90893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35" name="正方形/長方形 34">
              <a:extLst>
                <a:ext uri="{FF2B5EF4-FFF2-40B4-BE49-F238E27FC236}">
                  <a16:creationId xmlns:a16="http://schemas.microsoft.com/office/drawing/2014/main" id="{264D2F63-DFDE-2328-89C3-9CDAD85C2EF3}"/>
                </a:ext>
              </a:extLst>
            </p:cNvPr>
            <p:cNvSpPr/>
            <p:nvPr/>
          </p:nvSpPr>
          <p:spPr bwMode="auto">
            <a:xfrm>
              <a:off x="7040848" y="4172761"/>
              <a:ext cx="1259924" cy="23689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sp>
          <p:nvSpPr>
            <p:cNvPr id="36" name="正方形/長方形 35">
              <a:extLst>
                <a:ext uri="{FF2B5EF4-FFF2-40B4-BE49-F238E27FC236}">
                  <a16:creationId xmlns:a16="http://schemas.microsoft.com/office/drawing/2014/main" id="{2CBC33B0-424C-D99B-2881-168657AA150B}"/>
                </a:ext>
              </a:extLst>
            </p:cNvPr>
            <p:cNvSpPr/>
            <p:nvPr/>
          </p:nvSpPr>
          <p:spPr>
            <a:xfrm>
              <a:off x="7041326" y="5440848"/>
              <a:ext cx="1259446" cy="156103"/>
            </a:xfrm>
            <a:prstGeom prst="rect">
              <a:avLst/>
            </a:prstGeom>
            <a:solidFill>
              <a:schemeClr val="accent2">
                <a:lumMod val="90000"/>
              </a:schemeClr>
            </a:solid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37" name="角丸四角形 48">
            <a:extLst>
              <a:ext uri="{FF2B5EF4-FFF2-40B4-BE49-F238E27FC236}">
                <a16:creationId xmlns:a16="http://schemas.microsoft.com/office/drawing/2014/main" id="{2FEC48E9-C433-5401-C208-581631E4A5DD}"/>
              </a:ext>
            </a:extLst>
          </p:cNvPr>
          <p:cNvSpPr/>
          <p:nvPr/>
        </p:nvSpPr>
        <p:spPr>
          <a:xfrm>
            <a:off x="9545798" y="3528940"/>
            <a:ext cx="1301333" cy="2606634"/>
          </a:xfrm>
          <a:prstGeom prst="roundRect">
            <a:avLst>
              <a:gd name="adj" fmla="val 7298"/>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pic>
        <p:nvPicPr>
          <p:cNvPr id="38" name="図 37">
            <a:extLst>
              <a:ext uri="{FF2B5EF4-FFF2-40B4-BE49-F238E27FC236}">
                <a16:creationId xmlns:a16="http://schemas.microsoft.com/office/drawing/2014/main" id="{047E23A2-68A9-1B38-A5A6-EC855D5EB978}"/>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481119" y="3469360"/>
            <a:ext cx="1430691" cy="2773891"/>
          </a:xfrm>
          <a:prstGeom prst="rect">
            <a:avLst/>
          </a:prstGeom>
        </p:spPr>
      </p:pic>
      <p:sp>
        <p:nvSpPr>
          <p:cNvPr id="39" name="object 4">
            <a:extLst>
              <a:ext uri="{FF2B5EF4-FFF2-40B4-BE49-F238E27FC236}">
                <a16:creationId xmlns:a16="http://schemas.microsoft.com/office/drawing/2014/main" id="{F1659362-ACAF-CCF2-8A2B-D05F12BF2ABD}"/>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dirty="0">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dirty="0">
                <a:solidFill>
                  <a:schemeClr val="accent3"/>
                </a:solidFill>
                <a:latin typeface="メイリオ"/>
                <a:cs typeface="メイリオ"/>
              </a:rPr>
              <a:t>ファイナンス」面に記事コンテンツを掲載します。</a:t>
            </a:r>
          </a:p>
          <a:p>
            <a:pPr>
              <a:lnSpc>
                <a:spcPct val="130000"/>
              </a:lnSpc>
            </a:pPr>
            <a:r>
              <a:rPr lang="ja-JP" altLang="en-US" sz="1600" b="1" spc="-5" dirty="0">
                <a:solidFill>
                  <a:schemeClr val="accent3"/>
                </a:solidFill>
                <a:latin typeface="メイリオ"/>
                <a:cs typeface="メイリオ"/>
              </a:rPr>
              <a:t>金融商品に興味があるユーザーに対し、広告主様ご要望の内容、スタイルで訴求メッセージを届けます。</a:t>
            </a:r>
          </a:p>
        </p:txBody>
      </p:sp>
      <p:sp>
        <p:nvSpPr>
          <p:cNvPr id="40" name="ホームベース 12">
            <a:extLst>
              <a:ext uri="{FF2B5EF4-FFF2-40B4-BE49-F238E27FC236}">
                <a16:creationId xmlns:a16="http://schemas.microsoft.com/office/drawing/2014/main" id="{258B9148-E167-D899-77A1-A44B1E210FB9}"/>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1" name="ホームベース 13">
            <a:extLst>
              <a:ext uri="{FF2B5EF4-FFF2-40B4-BE49-F238E27FC236}">
                <a16:creationId xmlns:a16="http://schemas.microsoft.com/office/drawing/2014/main" id="{4F6E8052-F30E-6AA0-663D-B22FB9DC7D1D}"/>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2" name="ホームベース 14">
            <a:extLst>
              <a:ext uri="{FF2B5EF4-FFF2-40B4-BE49-F238E27FC236}">
                <a16:creationId xmlns:a16="http://schemas.microsoft.com/office/drawing/2014/main" id="{2407D189-BA37-AAE1-1430-E0D3C110A1E3}"/>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43" name="グループ化 42">
            <a:extLst>
              <a:ext uri="{FF2B5EF4-FFF2-40B4-BE49-F238E27FC236}">
                <a16:creationId xmlns:a16="http://schemas.microsoft.com/office/drawing/2014/main" id="{8DEC547A-9AAB-E632-B917-430306E28688}"/>
              </a:ext>
            </a:extLst>
          </p:cNvPr>
          <p:cNvGrpSpPr>
            <a:grpSpLocks noChangeAspect="1"/>
          </p:cNvGrpSpPr>
          <p:nvPr/>
        </p:nvGrpSpPr>
        <p:grpSpPr>
          <a:xfrm>
            <a:off x="6431635" y="4756992"/>
            <a:ext cx="272794" cy="150529"/>
            <a:chOff x="5270129" y="3256673"/>
            <a:chExt cx="396700" cy="218901"/>
          </a:xfrm>
        </p:grpSpPr>
        <p:sp>
          <p:nvSpPr>
            <p:cNvPr id="44" name="直角三角形 43">
              <a:extLst>
                <a:ext uri="{FF2B5EF4-FFF2-40B4-BE49-F238E27FC236}">
                  <a16:creationId xmlns:a16="http://schemas.microsoft.com/office/drawing/2014/main" id="{50F4F7C3-F405-2EA8-8B33-C298240AF337}"/>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5" name="直角三角形 44">
              <a:extLst>
                <a:ext uri="{FF2B5EF4-FFF2-40B4-BE49-F238E27FC236}">
                  <a16:creationId xmlns:a16="http://schemas.microsoft.com/office/drawing/2014/main" id="{850639B4-A43D-26B1-7667-5DFF357781E2}"/>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46" name="グループ化 45">
            <a:extLst>
              <a:ext uri="{FF2B5EF4-FFF2-40B4-BE49-F238E27FC236}">
                <a16:creationId xmlns:a16="http://schemas.microsoft.com/office/drawing/2014/main" id="{29DFB236-E5E8-FF70-B782-C9A2CFBBF478}"/>
              </a:ext>
            </a:extLst>
          </p:cNvPr>
          <p:cNvGrpSpPr>
            <a:grpSpLocks noChangeAspect="1"/>
          </p:cNvGrpSpPr>
          <p:nvPr/>
        </p:nvGrpSpPr>
        <p:grpSpPr>
          <a:xfrm>
            <a:off x="8754330" y="4756992"/>
            <a:ext cx="272794" cy="150529"/>
            <a:chOff x="5270129" y="3256673"/>
            <a:chExt cx="396700" cy="218901"/>
          </a:xfrm>
        </p:grpSpPr>
        <p:sp>
          <p:nvSpPr>
            <p:cNvPr id="47" name="直角三角形 46">
              <a:extLst>
                <a:ext uri="{FF2B5EF4-FFF2-40B4-BE49-F238E27FC236}">
                  <a16:creationId xmlns:a16="http://schemas.microsoft.com/office/drawing/2014/main" id="{71648098-9D74-0225-9D0F-375ACA469B15}"/>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59A6B535-3E2C-622B-DC36-131E6CDB29C7}"/>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cxnSp>
        <p:nvCxnSpPr>
          <p:cNvPr id="49" name="直線矢印コネクタ 48">
            <a:extLst>
              <a:ext uri="{FF2B5EF4-FFF2-40B4-BE49-F238E27FC236}">
                <a16:creationId xmlns:a16="http://schemas.microsoft.com/office/drawing/2014/main" id="{F112CA70-71F4-F226-4E2F-3FD9FAA19DA7}"/>
              </a:ext>
            </a:extLst>
          </p:cNvPr>
          <p:cNvCxnSpPr>
            <a:stCxn id="36" idx="3"/>
          </p:cNvCxnSpPr>
          <p:nvPr/>
        </p:nvCxnSpPr>
        <p:spPr>
          <a:xfrm>
            <a:off x="8211395" y="5080594"/>
            <a:ext cx="1269724"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3" name="正方形/長方形 2">
            <a:extLst>
              <a:ext uri="{FF2B5EF4-FFF2-40B4-BE49-F238E27FC236}">
                <a16:creationId xmlns:a16="http://schemas.microsoft.com/office/drawing/2014/main" id="{979D68A4-4299-0B07-3110-87D79CB75EBB}"/>
              </a:ext>
            </a:extLst>
          </p:cNvPr>
          <p:cNvSpPr/>
          <p:nvPr/>
        </p:nvSpPr>
        <p:spPr>
          <a:xfrm>
            <a:off x="3516243" y="4235851"/>
            <a:ext cx="1058202" cy="351915"/>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921C65E0-48BD-4D86-AC74-750B4FDABEC2}"/>
              </a:ext>
            </a:extLst>
          </p:cNvPr>
          <p:cNvSpPr/>
          <p:nvPr/>
        </p:nvSpPr>
        <p:spPr>
          <a:xfrm>
            <a:off x="4950802" y="4266967"/>
            <a:ext cx="1223999" cy="671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143135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pic>
        <p:nvPicPr>
          <p:cNvPr id="6" name="図プレースホルダー 5" descr="アイコン&#10;&#10;自動的に生成された説明">
            <a:extLst>
              <a:ext uri="{FF2B5EF4-FFF2-40B4-BE49-F238E27FC236}">
                <a16:creationId xmlns:a16="http://schemas.microsoft.com/office/drawing/2014/main" id="{5C6730C3-3B44-0778-57D2-86F42B05334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ファイナンス</a:t>
            </a:r>
            <a:r>
              <a:rPr lang="en-US" altLang="ja-JP" dirty="0"/>
              <a:t>  </a:t>
            </a:r>
            <a:r>
              <a:rPr lang="ja-JP" altLang="en-US" dirty="0"/>
              <a:t>タイアップ</a:t>
            </a:r>
            <a:r>
              <a:rPr lang="en-US" altLang="ja-JP" dirty="0"/>
              <a:t> </a:t>
            </a:r>
            <a:r>
              <a:rPr lang="en-US" altLang="ja-JP" sz="1600" dirty="0"/>
              <a:t>– PC</a:t>
            </a:r>
            <a:r>
              <a:rPr lang="ja-JP" altLang="en-US" sz="1600" dirty="0"/>
              <a:t> </a:t>
            </a:r>
            <a:r>
              <a:rPr lang="en-US" altLang="ja-JP" sz="1600" dirty="0"/>
              <a:t>–</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825413" y="2324713"/>
            <a:ext cx="10634749" cy="423642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FF395146-B6B4-DBC2-C8E4-07C6B685B542}"/>
              </a:ext>
            </a:extLst>
          </p:cNvPr>
          <p:cNvSpPr/>
          <p:nvPr/>
        </p:nvSpPr>
        <p:spPr>
          <a:xfrm>
            <a:off x="479425" y="2329245"/>
            <a:ext cx="350620" cy="4236424"/>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accent3"/>
                </a:solidFill>
                <a:latin typeface="Meiryo" panose="020B0604030504040204" pitchFamily="34" charset="-128"/>
                <a:ea typeface="Meiryo" panose="020B0604030504040204" pitchFamily="34" charset="-128"/>
              </a:rPr>
              <a:t>PC</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0" name="テキスト ボックス 49">
            <a:extLst>
              <a:ext uri="{FF2B5EF4-FFF2-40B4-BE49-F238E27FC236}">
                <a16:creationId xmlns:a16="http://schemas.microsoft.com/office/drawing/2014/main" id="{308B1744-3C55-0627-74ED-FC771EC18511}"/>
              </a:ext>
            </a:extLst>
          </p:cNvPr>
          <p:cNvSpPr txBox="1"/>
          <p:nvPr/>
        </p:nvSpPr>
        <p:spPr>
          <a:xfrm>
            <a:off x="1080967" y="2931260"/>
            <a:ext cx="2077492" cy="397801"/>
          </a:xfrm>
          <a:prstGeom prst="rect">
            <a:avLst/>
          </a:prstGeom>
          <a:noFill/>
          <a:ln w="38100">
            <a:noFill/>
          </a:ln>
        </p:spPr>
        <p:txBody>
          <a:bodyPr vert="horz" wrap="none" lIns="0" tIns="0" rIns="0" bIns="0" rtlCol="0">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 </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トップ</a:t>
            </a: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a:t>
            </a: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 銘柄詳細</a:t>
            </a:r>
            <a:endPar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51" name="角丸四角形 19">
            <a:extLst>
              <a:ext uri="{FF2B5EF4-FFF2-40B4-BE49-F238E27FC236}">
                <a16:creationId xmlns:a16="http://schemas.microsoft.com/office/drawing/2014/main" id="{A81E9DED-8CB2-03D2-0A6F-A5ADFE788675}"/>
              </a:ext>
            </a:extLst>
          </p:cNvPr>
          <p:cNvSpPr/>
          <p:nvPr/>
        </p:nvSpPr>
        <p:spPr>
          <a:xfrm>
            <a:off x="991197"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r>
              <a:rPr kumimoji="0" lang="en-US" altLang="ja-JP" sz="1200" b="1" kern="0" dirty="0">
                <a:solidFill>
                  <a:schemeClr val="bg1"/>
                </a:solidFill>
                <a:latin typeface="Meiryo" panose="020B0604030504040204" pitchFamily="34" charset="-128"/>
                <a:ea typeface="Meiryo" panose="020B0604030504040204" pitchFamily="34" charset="-128"/>
              </a:rPr>
              <a:t>2</a:t>
            </a:r>
            <a:r>
              <a:rPr kumimoji="0" lang="ja-JP" altLang="en-US" sz="1200" b="1" kern="0">
                <a:solidFill>
                  <a:schemeClr val="bg1"/>
                </a:solidFill>
                <a:latin typeface="Meiryo" panose="020B0604030504040204" pitchFamily="34" charset="-128"/>
                <a:ea typeface="Meiryo" panose="020B0604030504040204" pitchFamily="34" charset="-128"/>
              </a:rPr>
              <a:t>か所）</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2" name="テキスト ボックス 51">
            <a:extLst>
              <a:ext uri="{FF2B5EF4-FFF2-40B4-BE49-F238E27FC236}">
                <a16:creationId xmlns:a16="http://schemas.microsoft.com/office/drawing/2014/main" id="{4B395B8C-517F-8447-A247-2EBF03FB7FAF}"/>
              </a:ext>
            </a:extLst>
          </p:cNvPr>
          <p:cNvSpPr txBox="1"/>
          <p:nvPr/>
        </p:nvSpPr>
        <p:spPr>
          <a:xfrm>
            <a:off x="1430286" y="6364052"/>
            <a:ext cx="1506823" cy="138499"/>
          </a:xfrm>
          <a:prstGeom prst="rect">
            <a:avLst/>
          </a:prstGeom>
          <a:noFill/>
        </p:spPr>
        <p:txBody>
          <a:bodyPr wrap="none" lIns="0" tIns="0" rIns="0" bIns="0" rtlCol="0">
            <a:spAutoFit/>
          </a:bodyPr>
          <a:lstStyle/>
          <a:p>
            <a:pPr>
              <a:defRPr/>
            </a:pP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a:t>
            </a:r>
            <a:r>
              <a:rPr kumimoji="1" lang="ja-JP" altLang="en-US" sz="900" b="0" i="0" u="none" strike="noStrike" kern="1200" cap="none" spc="0" normalizeH="0" baseline="0" noProof="0">
                <a:ln>
                  <a:noFill/>
                </a:ln>
                <a:solidFill>
                  <a:schemeClr val="accent3"/>
                </a:solidFill>
                <a:effectLst/>
                <a:uLnTx/>
                <a:uFillTx/>
                <a:latin typeface="メイリオ"/>
                <a:ea typeface="メイリオ"/>
                <a:cs typeface="+mn-cs"/>
              </a:rPr>
              <a:t>バナーサイズ</a:t>
            </a:r>
            <a:r>
              <a:rPr lang="en-US" altLang="ja-JP" sz="900" dirty="0">
                <a:solidFill>
                  <a:schemeClr val="accent3"/>
                </a:solidFill>
                <a:latin typeface="メイリオ"/>
                <a:ea typeface="メイリオ"/>
              </a:rPr>
              <a:t> </a:t>
            </a:r>
            <a:r>
              <a:rPr kumimoji="1" lang="en-US" altLang="ja-JP" sz="900" b="0" i="0" u="none" strike="noStrike" kern="1200" cap="none" spc="0" normalizeH="0" baseline="0" noProof="0" dirty="0">
                <a:ln>
                  <a:noFill/>
                </a:ln>
                <a:solidFill>
                  <a:schemeClr val="accent3"/>
                </a:solidFill>
                <a:effectLst/>
                <a:uLnTx/>
                <a:uFillTx/>
                <a:latin typeface="メイリオ"/>
                <a:ea typeface="メイリオ"/>
                <a:cs typeface="+mn-cs"/>
              </a:rPr>
              <a:t>300×120px</a:t>
            </a:r>
            <a:endParaRPr kumimoji="1" lang="ja-JP" altLang="en-US" sz="900" b="0" i="0" u="none" strike="noStrike" kern="1200" cap="none" spc="0" normalizeH="0" baseline="0" noProof="0" dirty="0">
              <a:ln>
                <a:noFill/>
              </a:ln>
              <a:solidFill>
                <a:schemeClr val="accent3"/>
              </a:solidFill>
              <a:effectLst/>
              <a:uLnTx/>
              <a:uFillTx/>
              <a:latin typeface="メイリオ"/>
              <a:ea typeface="メイリオ"/>
              <a:cs typeface="+mn-cs"/>
            </a:endParaRPr>
          </a:p>
        </p:txBody>
      </p:sp>
      <p:sp>
        <p:nvSpPr>
          <p:cNvPr id="53" name="テキスト ボックス 52">
            <a:extLst>
              <a:ext uri="{FF2B5EF4-FFF2-40B4-BE49-F238E27FC236}">
                <a16:creationId xmlns:a16="http://schemas.microsoft.com/office/drawing/2014/main" id="{9F4A4FF7-7D4A-5EA1-53D9-D876DE08CA2A}"/>
              </a:ext>
            </a:extLst>
          </p:cNvPr>
          <p:cNvSpPr txBox="1"/>
          <p:nvPr/>
        </p:nvSpPr>
        <p:spPr>
          <a:xfrm>
            <a:off x="3776176" y="2931260"/>
            <a:ext cx="2170466"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ご希望の</a:t>
            </a:r>
            <a:r>
              <a:rPr kumimoji="1" lang="en" altLang="ja-JP" sz="1100"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ファイナンス商品</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100" i="0" u="none" strike="noStrike" kern="1200" cap="none" spc="0" normalizeH="0" baseline="0" noProof="0" dirty="0">
                <a:ln>
                  <a:noFill/>
                </a:ln>
                <a:solidFill>
                  <a:schemeClr val="accent3"/>
                </a:solidFill>
                <a:effectLst/>
                <a:uLnTx/>
                <a:uFillTx/>
                <a:latin typeface="メイリオ"/>
                <a:ea typeface="メイリオ"/>
                <a:cs typeface="+mn-cs"/>
              </a:rPr>
              <a:t>50</a:t>
            </a:r>
            <a:r>
              <a:rPr kumimoji="1" lang="ja-JP" altLang="en-US" sz="1100" i="0" u="none" strike="noStrike" kern="1200" cap="none" spc="0" normalizeH="0" baseline="0" noProof="0">
                <a:ln>
                  <a:noFill/>
                </a:ln>
                <a:solidFill>
                  <a:schemeClr val="accent3"/>
                </a:solidFill>
                <a:effectLst/>
                <a:uLnTx/>
                <a:uFillTx/>
                <a:latin typeface="メイリオ"/>
                <a:ea typeface="メイリオ"/>
                <a:cs typeface="+mn-cs"/>
              </a:rPr>
              <a:t>万円分</a:t>
            </a:r>
          </a:p>
        </p:txBody>
      </p:sp>
      <p:sp>
        <p:nvSpPr>
          <p:cNvPr id="54" name="角丸四角形 10">
            <a:extLst>
              <a:ext uri="{FF2B5EF4-FFF2-40B4-BE49-F238E27FC236}">
                <a16:creationId xmlns:a16="http://schemas.microsoft.com/office/drawing/2014/main" id="{9C2BB983-04FA-A7C7-FD06-FE7AB727192C}"/>
              </a:ext>
            </a:extLst>
          </p:cNvPr>
          <p:cNvSpPr/>
          <p:nvPr/>
        </p:nvSpPr>
        <p:spPr>
          <a:xfrm>
            <a:off x="3594002" y="2521757"/>
            <a:ext cx="244800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通常広告</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55" name="object 4">
            <a:extLst>
              <a:ext uri="{FF2B5EF4-FFF2-40B4-BE49-F238E27FC236}">
                <a16:creationId xmlns:a16="http://schemas.microsoft.com/office/drawing/2014/main" id="{FA925CCB-58D1-A7E8-889E-D2C23F0BCD36}"/>
              </a:ext>
            </a:extLst>
          </p:cNvPr>
          <p:cNvSpPr txBox="1"/>
          <p:nvPr/>
        </p:nvSpPr>
        <p:spPr>
          <a:xfrm>
            <a:off x="479425" y="1096255"/>
            <a:ext cx="10980738" cy="621709"/>
          </a:xfrm>
          <a:prstGeom prst="rect">
            <a:avLst/>
          </a:prstGeom>
          <a:noFill/>
        </p:spPr>
        <p:txBody>
          <a:bodyPr vert="horz" wrap="square" lIns="0" tIns="0" rIns="0" bIns="0" rtlCol="0">
            <a:spAutoFit/>
          </a:bodyPr>
          <a:lstStyle/>
          <a:p>
            <a:pPr>
              <a:lnSpc>
                <a:spcPct val="130000"/>
              </a:lnSpc>
            </a:pPr>
            <a:r>
              <a:rPr lang="ja-JP" altLang="en-US" sz="1600" spc="-5">
                <a:solidFill>
                  <a:schemeClr val="accent3"/>
                </a:solidFill>
                <a:latin typeface="メイリオ"/>
                <a:cs typeface="メイリオ"/>
              </a:rPr>
              <a:t>金融媒体として圧倒的な規模を誇る「</a:t>
            </a:r>
            <a:r>
              <a:rPr lang="en" altLang="ja-JP" sz="1600" spc="-5" dirty="0">
                <a:solidFill>
                  <a:schemeClr val="accent3"/>
                </a:solidFill>
                <a:latin typeface="メイリオ"/>
                <a:cs typeface="メイリオ"/>
              </a:rPr>
              <a:t>Yahoo!</a:t>
            </a:r>
            <a:r>
              <a:rPr lang="ja-JP" altLang="en-US" sz="1600" spc="-5">
                <a:solidFill>
                  <a:schemeClr val="accent3"/>
                </a:solidFill>
                <a:latin typeface="メイリオ"/>
                <a:cs typeface="メイリオ"/>
              </a:rPr>
              <a:t>ファイナンス」面に記事コンテンツを掲載します。</a:t>
            </a:r>
          </a:p>
          <a:p>
            <a:pPr>
              <a:lnSpc>
                <a:spcPct val="130000"/>
              </a:lnSpc>
            </a:pPr>
            <a:r>
              <a:rPr lang="ja-JP" altLang="en-US" sz="1600" b="1" spc="-5">
                <a:solidFill>
                  <a:schemeClr val="accent3"/>
                </a:solidFill>
                <a:latin typeface="メイリオ"/>
                <a:cs typeface="メイリオ"/>
              </a:rPr>
              <a:t>金融商品に興味があるユーザーに対し、広告主様ご要望の内容、スタイルで訴求メッセージを届けます。</a:t>
            </a:r>
          </a:p>
        </p:txBody>
      </p:sp>
      <p:sp>
        <p:nvSpPr>
          <p:cNvPr id="56" name="ホームベース 12">
            <a:extLst>
              <a:ext uri="{FF2B5EF4-FFF2-40B4-BE49-F238E27FC236}">
                <a16:creationId xmlns:a16="http://schemas.microsoft.com/office/drawing/2014/main" id="{128F1884-592E-DD1F-109D-304B1F003513}"/>
              </a:ext>
            </a:extLst>
          </p:cNvPr>
          <p:cNvSpPr/>
          <p:nvPr/>
        </p:nvSpPr>
        <p:spPr>
          <a:xfrm>
            <a:off x="8890727" y="1809390"/>
            <a:ext cx="2821847"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809390"/>
            <a:ext cx="2821847"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809390"/>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grpSp>
        <p:nvGrpSpPr>
          <p:cNvPr id="59" name="グループ化 58">
            <a:extLst>
              <a:ext uri="{FF2B5EF4-FFF2-40B4-BE49-F238E27FC236}">
                <a16:creationId xmlns:a16="http://schemas.microsoft.com/office/drawing/2014/main" id="{904BB0EE-2E13-4F45-4AAA-07678019669A}"/>
              </a:ext>
            </a:extLst>
          </p:cNvPr>
          <p:cNvGrpSpPr>
            <a:grpSpLocks noChangeAspect="1"/>
          </p:cNvGrpSpPr>
          <p:nvPr/>
        </p:nvGrpSpPr>
        <p:grpSpPr>
          <a:xfrm>
            <a:off x="5969794" y="4108958"/>
            <a:ext cx="272794" cy="150529"/>
            <a:chOff x="5270129" y="3256673"/>
            <a:chExt cx="396700" cy="218901"/>
          </a:xfrm>
        </p:grpSpPr>
        <p:sp>
          <p:nvSpPr>
            <p:cNvPr id="60" name="直角三角形 59">
              <a:extLst>
                <a:ext uri="{FF2B5EF4-FFF2-40B4-BE49-F238E27FC236}">
                  <a16:creationId xmlns:a16="http://schemas.microsoft.com/office/drawing/2014/main" id="{FF0ABB2A-3B8C-C0FB-A904-4FF4628D24DF}"/>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1" name="直角三角形 60">
              <a:extLst>
                <a:ext uri="{FF2B5EF4-FFF2-40B4-BE49-F238E27FC236}">
                  <a16:creationId xmlns:a16="http://schemas.microsoft.com/office/drawing/2014/main" id="{AE869D54-4396-0CBD-B078-DFEAEB97006B}"/>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62" name="グループ化 61">
            <a:extLst>
              <a:ext uri="{FF2B5EF4-FFF2-40B4-BE49-F238E27FC236}">
                <a16:creationId xmlns:a16="http://schemas.microsoft.com/office/drawing/2014/main" id="{B18E6BCD-EBC0-6DC5-00F8-B85E33DFBB9F}"/>
              </a:ext>
            </a:extLst>
          </p:cNvPr>
          <p:cNvGrpSpPr>
            <a:grpSpLocks noChangeAspect="1"/>
          </p:cNvGrpSpPr>
          <p:nvPr/>
        </p:nvGrpSpPr>
        <p:grpSpPr>
          <a:xfrm>
            <a:off x="8719342" y="4108958"/>
            <a:ext cx="272794" cy="150529"/>
            <a:chOff x="5270129" y="3256673"/>
            <a:chExt cx="396700" cy="218901"/>
          </a:xfrm>
        </p:grpSpPr>
        <p:sp>
          <p:nvSpPr>
            <p:cNvPr id="63" name="直角三角形 62">
              <a:extLst>
                <a:ext uri="{FF2B5EF4-FFF2-40B4-BE49-F238E27FC236}">
                  <a16:creationId xmlns:a16="http://schemas.microsoft.com/office/drawing/2014/main" id="{0A8AC6CA-7FB8-723F-44DB-4F7A7CC5E71A}"/>
                </a:ext>
              </a:extLst>
            </p:cNvPr>
            <p:cNvSpPr/>
            <p:nvPr/>
          </p:nvSpPr>
          <p:spPr>
            <a:xfrm rot="13500000">
              <a:off x="5447928" y="3256673"/>
              <a:ext cx="218901" cy="218901"/>
            </a:xfrm>
            <a:prstGeom prst="rtTriangle">
              <a:avLst/>
            </a:prstGeom>
            <a:solidFill>
              <a:schemeClr val="accent6"/>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64" name="直角三角形 63">
              <a:extLst>
                <a:ext uri="{FF2B5EF4-FFF2-40B4-BE49-F238E27FC236}">
                  <a16:creationId xmlns:a16="http://schemas.microsoft.com/office/drawing/2014/main" id="{28BAE287-9A24-02F0-4C33-08174D5F3D09}"/>
                </a:ext>
              </a:extLst>
            </p:cNvPr>
            <p:cNvSpPr/>
            <p:nvPr/>
          </p:nvSpPr>
          <p:spPr>
            <a:xfrm rot="13500000">
              <a:off x="5270129" y="3256673"/>
              <a:ext cx="218901" cy="218901"/>
            </a:xfrm>
            <a:prstGeom prst="rtTriangle">
              <a:avLst/>
            </a:prstGeom>
            <a:solidFill>
              <a:schemeClr val="accent2">
                <a:lumMod val="75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pic>
        <p:nvPicPr>
          <p:cNvPr id="65" name="図 64">
            <a:extLst>
              <a:ext uri="{FF2B5EF4-FFF2-40B4-BE49-F238E27FC236}">
                <a16:creationId xmlns:a16="http://schemas.microsoft.com/office/drawing/2014/main" id="{051822CE-9062-B11D-F0F5-6FDDEA277D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5622" y="3469360"/>
            <a:ext cx="2103950" cy="1691025"/>
          </a:xfrm>
          <a:prstGeom prst="rect">
            <a:avLst/>
          </a:prstGeom>
        </p:spPr>
      </p:pic>
      <p:pic>
        <p:nvPicPr>
          <p:cNvPr id="76" name="図 75">
            <a:extLst>
              <a:ext uri="{FF2B5EF4-FFF2-40B4-BE49-F238E27FC236}">
                <a16:creationId xmlns:a16="http://schemas.microsoft.com/office/drawing/2014/main" id="{8A08EBCE-955B-280C-E46E-6D7E693272C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99076" y="3469360"/>
            <a:ext cx="2103950" cy="1691025"/>
          </a:xfrm>
          <a:prstGeom prst="rect">
            <a:avLst/>
          </a:prstGeom>
        </p:spPr>
      </p:pic>
      <p:pic>
        <p:nvPicPr>
          <p:cNvPr id="79" name="図 78">
            <a:extLst>
              <a:ext uri="{FF2B5EF4-FFF2-40B4-BE49-F238E27FC236}">
                <a16:creationId xmlns:a16="http://schemas.microsoft.com/office/drawing/2014/main" id="{25DFFC8C-92B7-2E4C-5373-8CC7E27154F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47779" y="4598312"/>
            <a:ext cx="1107444" cy="1052389"/>
          </a:xfrm>
          <a:prstGeom prst="rect">
            <a:avLst/>
          </a:prstGeom>
        </p:spPr>
      </p:pic>
      <p:pic>
        <p:nvPicPr>
          <p:cNvPr id="80" name="図 79">
            <a:extLst>
              <a:ext uri="{FF2B5EF4-FFF2-40B4-BE49-F238E27FC236}">
                <a16:creationId xmlns:a16="http://schemas.microsoft.com/office/drawing/2014/main" id="{36DCA504-D6C3-A8AF-9C43-1691D4AE44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08109" y="3524203"/>
            <a:ext cx="2299548" cy="1848235"/>
          </a:xfrm>
          <a:prstGeom prst="rect">
            <a:avLst/>
          </a:prstGeom>
        </p:spPr>
      </p:pic>
      <p:grpSp>
        <p:nvGrpSpPr>
          <p:cNvPr id="81" name="グループ化 80">
            <a:extLst>
              <a:ext uri="{FF2B5EF4-FFF2-40B4-BE49-F238E27FC236}">
                <a16:creationId xmlns:a16="http://schemas.microsoft.com/office/drawing/2014/main" id="{02C971A8-F290-927F-90A3-23B9FD3EDABB}"/>
              </a:ext>
            </a:extLst>
          </p:cNvPr>
          <p:cNvGrpSpPr/>
          <p:nvPr/>
        </p:nvGrpSpPr>
        <p:grpSpPr>
          <a:xfrm>
            <a:off x="6808901" y="3635472"/>
            <a:ext cx="1511582" cy="1137130"/>
            <a:chOff x="6494077" y="4945383"/>
            <a:chExt cx="2770275" cy="2084018"/>
          </a:xfrm>
        </p:grpSpPr>
        <p:grpSp>
          <p:nvGrpSpPr>
            <p:cNvPr id="82" name="グループ化 81">
              <a:extLst>
                <a:ext uri="{FF2B5EF4-FFF2-40B4-BE49-F238E27FC236}">
                  <a16:creationId xmlns:a16="http://schemas.microsoft.com/office/drawing/2014/main" id="{277EA6AB-AEE8-70F6-AFCC-556486FBAA1A}"/>
                </a:ext>
              </a:extLst>
            </p:cNvPr>
            <p:cNvGrpSpPr/>
            <p:nvPr/>
          </p:nvGrpSpPr>
          <p:grpSpPr>
            <a:xfrm>
              <a:off x="6494077" y="4945383"/>
              <a:ext cx="2770275" cy="2084018"/>
              <a:chOff x="6057016" y="1670516"/>
              <a:chExt cx="2770275" cy="2084018"/>
            </a:xfrm>
          </p:grpSpPr>
          <p:pic>
            <p:nvPicPr>
              <p:cNvPr id="84" name="図 83">
                <a:extLst>
                  <a:ext uri="{FF2B5EF4-FFF2-40B4-BE49-F238E27FC236}">
                    <a16:creationId xmlns:a16="http://schemas.microsoft.com/office/drawing/2014/main" id="{2ED65123-2305-3BD1-9CD0-7CF6F45A78F5}"/>
                  </a:ext>
                </a:extLst>
              </p:cNvPr>
              <p:cNvPicPr>
                <a:picLocks noChangeAspect="1"/>
              </p:cNvPicPr>
              <p:nvPr/>
            </p:nvPicPr>
            <p:blipFill>
              <a:blip r:embed="rId5"/>
              <a:stretch>
                <a:fillRect/>
              </a:stretch>
            </p:blipFill>
            <p:spPr>
              <a:xfrm>
                <a:off x="6057016" y="1670516"/>
                <a:ext cx="2770275" cy="2084018"/>
              </a:xfrm>
              <a:prstGeom prst="rect">
                <a:avLst/>
              </a:prstGeom>
              <a:ln>
                <a:noFill/>
              </a:ln>
            </p:spPr>
          </p:pic>
          <p:sp>
            <p:nvSpPr>
              <p:cNvPr id="85" name="正方形/長方形 84">
                <a:extLst>
                  <a:ext uri="{FF2B5EF4-FFF2-40B4-BE49-F238E27FC236}">
                    <a16:creationId xmlns:a16="http://schemas.microsoft.com/office/drawing/2014/main" id="{BEF7C0BB-961F-F485-6522-093F59BA01A6}"/>
                  </a:ext>
                </a:extLst>
              </p:cNvPr>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本文</a:t>
                </a:r>
              </a:p>
            </p:txBody>
          </p:sp>
          <p:sp>
            <p:nvSpPr>
              <p:cNvPr id="86" name="正方形/長方形 85">
                <a:extLst>
                  <a:ext uri="{FF2B5EF4-FFF2-40B4-BE49-F238E27FC236}">
                    <a16:creationId xmlns:a16="http://schemas.microsoft.com/office/drawing/2014/main" id="{568AFA99-8A28-BB6E-C209-170BAC30B1EA}"/>
                  </a:ext>
                </a:extLst>
              </p:cNvPr>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UI" panose="020B0604030504040204" pitchFamily="50" charset="-128"/>
                  </a:rPr>
                  <a:t>タイトル</a:t>
                </a:r>
              </a:p>
            </p:txBody>
          </p:sp>
        </p:grpSp>
        <p:sp>
          <p:nvSpPr>
            <p:cNvPr id="83" name="正方形/長方形 82">
              <a:extLst>
                <a:ext uri="{FF2B5EF4-FFF2-40B4-BE49-F238E27FC236}">
                  <a16:creationId xmlns:a16="http://schemas.microsoft.com/office/drawing/2014/main" id="{F5CB21B1-258E-1516-0271-F16CB3D1CB26}"/>
                </a:ext>
              </a:extLst>
            </p:cNvPr>
            <p:cNvSpPr/>
            <p:nvPr/>
          </p:nvSpPr>
          <p:spPr>
            <a:xfrm>
              <a:off x="6877984" y="6720488"/>
              <a:ext cx="2027674" cy="186097"/>
            </a:xfrm>
            <a:prstGeom prst="rect">
              <a:avLst/>
            </a:prstGeom>
            <a:solidFill>
              <a:schemeClr val="accent2">
                <a:lumMod val="90000"/>
              </a:schemeClr>
            </a:solidFill>
            <a:ln w="22225"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pic>
        <p:nvPicPr>
          <p:cNvPr id="87" name="図 86">
            <a:extLst>
              <a:ext uri="{FF2B5EF4-FFF2-40B4-BE49-F238E27FC236}">
                <a16:creationId xmlns:a16="http://schemas.microsoft.com/office/drawing/2014/main" id="{D7B8983C-49A3-B987-E6E6-33A9D9FC50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088567" y="3524203"/>
            <a:ext cx="2299548" cy="1848235"/>
          </a:xfrm>
          <a:prstGeom prst="rect">
            <a:avLst/>
          </a:prstGeom>
        </p:spPr>
      </p:pic>
      <p:sp>
        <p:nvSpPr>
          <p:cNvPr id="88" name="角丸四角形 48">
            <a:extLst>
              <a:ext uri="{FF2B5EF4-FFF2-40B4-BE49-F238E27FC236}">
                <a16:creationId xmlns:a16="http://schemas.microsoft.com/office/drawing/2014/main" id="{E75C7D39-A250-4D1E-68BE-5A5E7216402D}"/>
              </a:ext>
            </a:extLst>
          </p:cNvPr>
          <p:cNvSpPr/>
          <p:nvPr/>
        </p:nvSpPr>
        <p:spPr>
          <a:xfrm>
            <a:off x="9186366" y="3620958"/>
            <a:ext cx="2103950" cy="1188000"/>
          </a:xfrm>
          <a:prstGeom prst="roundRect">
            <a:avLst>
              <a:gd name="adj" fmla="val 0"/>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chemeClr val="accent6"/>
                </a:solidFill>
                <a:latin typeface="Meiryo" panose="020B0604030504040204" pitchFamily="34" charset="-128"/>
                <a:ea typeface="Meiryo" panose="020B0604030504040204" pitchFamily="34" charset="-128"/>
              </a:rPr>
              <a:t>広告主様</a:t>
            </a:r>
            <a:br>
              <a:rPr kumimoji="1" lang="en-US" altLang="ja-JP" sz="1600" dirty="0">
                <a:solidFill>
                  <a:schemeClr val="accent6"/>
                </a:solidFill>
                <a:latin typeface="Meiryo" panose="020B0604030504040204" pitchFamily="34" charset="-128"/>
                <a:ea typeface="Meiryo" panose="020B0604030504040204" pitchFamily="34" charset="-128"/>
              </a:rPr>
            </a:br>
            <a:r>
              <a:rPr kumimoji="1" lang="ja-JP" altLang="en-US" sz="1600">
                <a:solidFill>
                  <a:schemeClr val="accent6"/>
                </a:solidFill>
                <a:latin typeface="Meiryo" panose="020B0604030504040204" pitchFamily="34" charset="-128"/>
                <a:ea typeface="Meiryo" panose="020B0604030504040204" pitchFamily="34" charset="-128"/>
              </a:rPr>
              <a:t>ページ</a:t>
            </a:r>
            <a:endParaRPr kumimoji="1" lang="ja-JP" altLang="en-US" sz="16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789F7F5F-C79F-3464-A9F7-6A76A35C06DB}"/>
              </a:ext>
            </a:extLst>
          </p:cNvPr>
          <p:cNvCxnSpPr>
            <a:cxnSpLocks/>
          </p:cNvCxnSpPr>
          <p:nvPr/>
        </p:nvCxnSpPr>
        <p:spPr>
          <a:xfrm>
            <a:off x="8159216" y="4643634"/>
            <a:ext cx="942442" cy="0"/>
          </a:xfrm>
          <a:prstGeom prst="straightConnector1">
            <a:avLst/>
          </a:prstGeom>
          <a:ln w="25400" cap="rnd">
            <a:solidFill>
              <a:schemeClr val="accent6"/>
            </a:solidFill>
            <a:prstDash val="sysDot"/>
            <a:tailEnd type="triangle" w="lg" len="med"/>
          </a:ln>
        </p:spPr>
        <p:style>
          <a:lnRef idx="1">
            <a:schemeClr val="accent1"/>
          </a:lnRef>
          <a:fillRef idx="0">
            <a:schemeClr val="accent1"/>
          </a:fillRef>
          <a:effectRef idx="0">
            <a:schemeClr val="accent1"/>
          </a:effectRef>
          <a:fontRef idx="minor">
            <a:schemeClr val="tx1"/>
          </a:fontRef>
        </p:style>
      </p:cxn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EC2367-6A78-439E-95B5-9440D556FE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89922" y="3562797"/>
            <a:ext cx="1107444" cy="1209805"/>
          </a:xfrm>
          <a:prstGeom prst="rect">
            <a:avLst/>
          </a:prstGeom>
        </p:spPr>
      </p:pic>
      <p:pic>
        <p:nvPicPr>
          <p:cNvPr id="78" name="図 77">
            <a:extLst>
              <a:ext uri="{FF2B5EF4-FFF2-40B4-BE49-F238E27FC236}">
                <a16:creationId xmlns:a16="http://schemas.microsoft.com/office/drawing/2014/main" id="{8F12A916-1662-6463-6C54-C01E417C7F8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38052" y="4493355"/>
            <a:ext cx="2103950" cy="1691025"/>
          </a:xfrm>
          <a:prstGeom prst="rect">
            <a:avLst/>
          </a:prstGeom>
        </p:spPr>
      </p:pic>
      <p:pic>
        <p:nvPicPr>
          <p:cNvPr id="12" name="図 11">
            <a:extLst>
              <a:ext uri="{FF2B5EF4-FFF2-40B4-BE49-F238E27FC236}">
                <a16:creationId xmlns:a16="http://schemas.microsoft.com/office/drawing/2014/main" id="{3CCEFD46-2124-D7EF-A878-0AEF6269EE03}"/>
              </a:ext>
            </a:extLst>
          </p:cNvPr>
          <p:cNvPicPr>
            <a:picLocks noChangeAspect="1"/>
          </p:cNvPicPr>
          <p:nvPr/>
        </p:nvPicPr>
        <p:blipFill>
          <a:blip r:embed="rId7"/>
          <a:stretch>
            <a:fillRect/>
          </a:stretch>
        </p:blipFill>
        <p:spPr>
          <a:xfrm>
            <a:off x="4413300" y="4591523"/>
            <a:ext cx="1152036" cy="1052389"/>
          </a:xfrm>
          <a:prstGeom prst="rect">
            <a:avLst/>
          </a:prstGeom>
        </p:spPr>
      </p:pic>
      <p:pic>
        <p:nvPicPr>
          <p:cNvPr id="14" name="図 13">
            <a:extLst>
              <a:ext uri="{FF2B5EF4-FFF2-40B4-BE49-F238E27FC236}">
                <a16:creationId xmlns:a16="http://schemas.microsoft.com/office/drawing/2014/main" id="{228B0DA3-3FB8-F500-2914-8056E4C4C03B}"/>
              </a:ext>
            </a:extLst>
          </p:cNvPr>
          <p:cNvPicPr>
            <a:picLocks noChangeAspect="1"/>
          </p:cNvPicPr>
          <p:nvPr/>
        </p:nvPicPr>
        <p:blipFill>
          <a:blip r:embed="rId8"/>
          <a:stretch>
            <a:fillRect/>
          </a:stretch>
        </p:blipFill>
        <p:spPr>
          <a:xfrm>
            <a:off x="1389708" y="3559361"/>
            <a:ext cx="1274461" cy="1007635"/>
          </a:xfrm>
          <a:prstGeom prst="rect">
            <a:avLst/>
          </a:prstGeom>
        </p:spPr>
      </p:pic>
      <p:pic>
        <p:nvPicPr>
          <p:cNvPr id="70" name="図 69">
            <a:extLst>
              <a:ext uri="{FF2B5EF4-FFF2-40B4-BE49-F238E27FC236}">
                <a16:creationId xmlns:a16="http://schemas.microsoft.com/office/drawing/2014/main" id="{1BEDBBAE-C0C8-B840-FC6F-3432DB0A2B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84925" y="4493355"/>
            <a:ext cx="2103950" cy="1691025"/>
          </a:xfrm>
          <a:prstGeom prst="rect">
            <a:avLst/>
          </a:prstGeom>
        </p:spPr>
      </p:pic>
      <p:pic>
        <p:nvPicPr>
          <p:cNvPr id="7" name="図 6">
            <a:extLst>
              <a:ext uri="{FF2B5EF4-FFF2-40B4-BE49-F238E27FC236}">
                <a16:creationId xmlns:a16="http://schemas.microsoft.com/office/drawing/2014/main" id="{F2FC86AF-1154-53C3-49BE-A4B28D9E4DB1}"/>
              </a:ext>
            </a:extLst>
          </p:cNvPr>
          <p:cNvPicPr>
            <a:picLocks noChangeAspect="1"/>
          </p:cNvPicPr>
          <p:nvPr/>
        </p:nvPicPr>
        <p:blipFill>
          <a:blip r:embed="rId9"/>
          <a:stretch>
            <a:fillRect/>
          </a:stretch>
        </p:blipFill>
        <p:spPr>
          <a:xfrm>
            <a:off x="1735345" y="4583181"/>
            <a:ext cx="1261242" cy="1069072"/>
          </a:xfrm>
          <a:prstGeom prst="rect">
            <a:avLst/>
          </a:prstGeom>
        </p:spPr>
      </p:pic>
      <p:sp>
        <p:nvSpPr>
          <p:cNvPr id="9" name="正方形/長方形 8">
            <a:extLst>
              <a:ext uri="{FF2B5EF4-FFF2-40B4-BE49-F238E27FC236}">
                <a16:creationId xmlns:a16="http://schemas.microsoft.com/office/drawing/2014/main" id="{41D40287-D94F-B206-F7D4-FDF7A451103C}"/>
              </a:ext>
            </a:extLst>
          </p:cNvPr>
          <p:cNvSpPr/>
          <p:nvPr/>
        </p:nvSpPr>
        <p:spPr>
          <a:xfrm>
            <a:off x="4830726" y="3803214"/>
            <a:ext cx="293067" cy="274568"/>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DBAD23BF-FA26-82BC-53FF-08DFD94CA468}"/>
              </a:ext>
            </a:extLst>
          </p:cNvPr>
          <p:cNvSpPr/>
          <p:nvPr/>
        </p:nvSpPr>
        <p:spPr>
          <a:xfrm>
            <a:off x="5194581" y="4836139"/>
            <a:ext cx="291819" cy="618730"/>
          </a:xfrm>
          <a:prstGeom prst="rect">
            <a:avLst/>
          </a:prstGeom>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3316887855"/>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22813</TotalTime>
  <Words>6370</Words>
  <Application>Microsoft Office PowerPoint</Application>
  <PresentationFormat>ワイド画面</PresentationFormat>
  <Paragraphs>702</Paragraphs>
  <Slides>35</Slides>
  <Notes>12</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35</vt:i4>
      </vt:variant>
    </vt:vector>
  </HeadingPairs>
  <TitlesOfParts>
    <vt:vector size="47" baseType="lpstr">
      <vt:lpstr>Hiragino Kaku Gothic Pro</vt:lpstr>
      <vt:lpstr>ヒラギノ角ゴ Pro W3</vt:lpstr>
      <vt:lpstr>メイリオ</vt:lpstr>
      <vt:lpstr>メイリオ</vt:lpstr>
      <vt:lpstr>Yu Gothic</vt:lpstr>
      <vt:lpstr>Yu Gothic Medium</vt:lpstr>
      <vt:lpstr>Arial</vt:lpstr>
      <vt:lpstr>Calibri</vt:lpstr>
      <vt:lpstr>Segoe UI</vt:lpstr>
      <vt:lpstr>Wingdings</vt:lpstr>
      <vt:lpstr>表紙</vt:lpstr>
      <vt:lpstr>1_表紙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lastModifiedBy>大原 真由美</cp:lastModifiedBy>
  <cp:revision>551</cp:revision>
  <dcterms:created xsi:type="dcterms:W3CDTF">2020-02-26T07:28:11Z</dcterms:created>
  <dcterms:modified xsi:type="dcterms:W3CDTF">2023-11-01T03:11:56Z</dcterms:modified>
  <cp:category/>
</cp:coreProperties>
</file>