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68" r:id="rId1"/>
  </p:sldMasterIdLst>
  <p:notesMasterIdLst>
    <p:notesMasterId r:id="rId32"/>
  </p:notesMasterIdLst>
  <p:handoutMasterIdLst>
    <p:handoutMasterId r:id="rId33"/>
  </p:handoutMasterIdLst>
  <p:sldIdLst>
    <p:sldId id="443" r:id="rId2"/>
    <p:sldId id="623" r:id="rId3"/>
    <p:sldId id="624" r:id="rId4"/>
    <p:sldId id="446" r:id="rId5"/>
    <p:sldId id="634" r:id="rId6"/>
    <p:sldId id="445" r:id="rId7"/>
    <p:sldId id="552" r:id="rId8"/>
    <p:sldId id="553" r:id="rId9"/>
    <p:sldId id="635" r:id="rId10"/>
    <p:sldId id="554" r:id="rId11"/>
    <p:sldId id="556" r:id="rId12"/>
    <p:sldId id="639" r:id="rId13"/>
    <p:sldId id="636" r:id="rId14"/>
    <p:sldId id="557" r:id="rId15"/>
    <p:sldId id="559" r:id="rId16"/>
    <p:sldId id="637" r:id="rId17"/>
    <p:sldId id="560" r:id="rId18"/>
    <p:sldId id="561" r:id="rId19"/>
    <p:sldId id="638" r:id="rId20"/>
    <p:sldId id="562" r:id="rId21"/>
    <p:sldId id="563" r:id="rId22"/>
    <p:sldId id="564" r:id="rId23"/>
    <p:sldId id="565" r:id="rId24"/>
    <p:sldId id="568" r:id="rId25"/>
    <p:sldId id="569" r:id="rId26"/>
    <p:sldId id="570" r:id="rId27"/>
    <p:sldId id="571" r:id="rId28"/>
    <p:sldId id="572" r:id="rId29"/>
    <p:sldId id="575" r:id="rId30"/>
    <p:sldId id="448" r:id="rId31"/>
  </p:sldIdLst>
  <p:sldSz cx="12192000" cy="6858000"/>
  <p:notesSz cx="6858000" cy="9144000"/>
  <p:custDataLst>
    <p:tags r:id="rId34"/>
  </p:custDataLst>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p:defaultTextStyle>
  <p:extLst>
    <p:ext uri="{521415D9-36F7-43E2-AB2F-B90AF26B5E84}">
      <p14:sectionLst xmlns:p14="http://schemas.microsoft.com/office/powerpoint/2010/main">
        <p14:section name="広告主・代理店限定" id="{A39D9239-5576-7D4D-B9F0-868A80937222}">
          <p14:sldIdLst>
            <p14:sldId id="443"/>
            <p14:sldId id="623"/>
            <p14:sldId id="624"/>
            <p14:sldId id="446"/>
            <p14:sldId id="634"/>
            <p14:sldId id="445"/>
            <p14:sldId id="552"/>
            <p14:sldId id="553"/>
            <p14:sldId id="635"/>
            <p14:sldId id="554"/>
            <p14:sldId id="556"/>
            <p14:sldId id="639"/>
            <p14:sldId id="636"/>
            <p14:sldId id="557"/>
            <p14:sldId id="559"/>
            <p14:sldId id="637"/>
            <p14:sldId id="560"/>
            <p14:sldId id="561"/>
            <p14:sldId id="638"/>
            <p14:sldId id="562"/>
            <p14:sldId id="563"/>
            <p14:sldId id="564"/>
            <p14:sldId id="565"/>
            <p14:sldId id="568"/>
            <p14:sldId id="569"/>
            <p14:sldId id="570"/>
            <p14:sldId id="571"/>
            <p14:sldId id="572"/>
            <p14:sldId id="575"/>
            <p14:sldId id="448"/>
          </p14:sldIdLst>
        </p14:section>
      </p14:sectionLst>
    </p:ext>
    <p:ext uri="{EFAFB233-063F-42B5-8137-9DF3F51BA10A}">
      <p15:sldGuideLst xmlns:p15="http://schemas.microsoft.com/office/powerpoint/2012/main">
        <p15:guide id="1" orient="horz" pos="368" userDrawn="1">
          <p15:clr>
            <a:srgbClr val="F26B43"/>
          </p15:clr>
        </p15:guide>
        <p15:guide id="2" pos="2774" userDrawn="1">
          <p15:clr>
            <a:srgbClr val="A4A3A4"/>
          </p15:clr>
        </p15:guide>
        <p15:guide id="3" pos="370" userDrawn="1">
          <p15:clr>
            <a:srgbClr val="F26B43"/>
          </p15:clr>
        </p15:guide>
        <p15:guide id="4" pos="7310" userDrawn="1">
          <p15:clr>
            <a:srgbClr val="F26B43"/>
          </p15:clr>
        </p15:guide>
        <p15:guide id="5" orient="horz" pos="2260" userDrawn="1">
          <p15:clr>
            <a:srgbClr val="A4A3A4"/>
          </p15:clr>
        </p15:guide>
        <p15:guide id="6" orient="horz" pos="3952" userDrawn="1">
          <p15:clr>
            <a:srgbClr val="F26B43"/>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AFF"/>
    <a:srgbClr val="000048"/>
    <a:srgbClr val="0D0D0D"/>
    <a:srgbClr val="F77911"/>
    <a:srgbClr val="FF0033"/>
    <a:srgbClr val="C9002C"/>
    <a:srgbClr val="E5E5EB"/>
    <a:srgbClr val="66668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09D1CD-4F54-455E-9508-C6F37910FC53}" v="110" dt="2024-07-18T00:37:28.35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7970" autoAdjust="0"/>
    <p:restoredTop sz="96354"/>
  </p:normalViewPr>
  <p:slideViewPr>
    <p:cSldViewPr snapToGrid="0">
      <p:cViewPr>
        <p:scale>
          <a:sx n="75" d="100"/>
          <a:sy n="75" d="100"/>
        </p:scale>
        <p:origin x="418" y="283"/>
      </p:cViewPr>
      <p:guideLst>
        <p:guide orient="horz" pos="368"/>
        <p:guide pos="2774"/>
        <p:guide pos="370"/>
        <p:guide pos="7310"/>
        <p:guide orient="horz" pos="2260"/>
        <p:guide orient="horz" pos="3952"/>
      </p:guideLst>
    </p:cSldViewPr>
  </p:slideViewPr>
  <p:notesTextViewPr>
    <p:cViewPr>
      <p:scale>
        <a:sx n="1" d="1"/>
        <a:sy n="1" d="1"/>
      </p:scale>
      <p:origin x="0" y="0"/>
    </p:cViewPr>
  </p:notesTextViewPr>
  <p:sorterViewPr>
    <p:cViewPr>
      <p:scale>
        <a:sx n="83" d="100"/>
        <a:sy n="83" d="100"/>
      </p:scale>
      <p:origin x="0" y="0"/>
    </p:cViewPr>
  </p:sorterViewPr>
  <p:notesViewPr>
    <p:cSldViewPr snapToGrid="0">
      <p:cViewPr varScale="1">
        <p:scale>
          <a:sx n="89" d="100"/>
          <a:sy n="89" d="100"/>
        </p:scale>
        <p:origin x="1650"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野 武" userId="3cfe3d63-3e2d-444e-9c54-10e92370b90a" providerId="ADAL" clId="{B909D1CD-4F54-455E-9508-C6F37910FC53}"/>
    <pc:docChg chg="undo redo custSel addSld delSld modSld sldOrd delMainMaster modMainMaster modSection">
      <pc:chgData name="平野 武" userId="3cfe3d63-3e2d-444e-9c54-10e92370b90a" providerId="ADAL" clId="{B909D1CD-4F54-455E-9508-C6F37910FC53}" dt="2024-08-06T02:17:25.376" v="689" actId="20577"/>
      <pc:docMkLst>
        <pc:docMk/>
      </pc:docMkLst>
      <pc:sldChg chg="del">
        <pc:chgData name="平野 武" userId="3cfe3d63-3e2d-444e-9c54-10e92370b90a" providerId="ADAL" clId="{B909D1CD-4F54-455E-9508-C6F37910FC53}" dt="2024-06-27T02:25:59.371" v="132" actId="47"/>
        <pc:sldMkLst>
          <pc:docMk/>
          <pc:sldMk cId="500365697" sldId="286"/>
        </pc:sldMkLst>
      </pc:sldChg>
      <pc:sldChg chg="delSp modSp mod">
        <pc:chgData name="平野 武" userId="3cfe3d63-3e2d-444e-9c54-10e92370b90a" providerId="ADAL" clId="{B909D1CD-4F54-455E-9508-C6F37910FC53}" dt="2024-06-27T05:47:55.044" v="624" actId="20577"/>
        <pc:sldMkLst>
          <pc:docMk/>
          <pc:sldMk cId="3563368057" sldId="443"/>
        </pc:sldMkLst>
        <pc:spChg chg="del">
          <ac:chgData name="平野 武" userId="3cfe3d63-3e2d-444e-9c54-10e92370b90a" providerId="ADAL" clId="{B909D1CD-4F54-455E-9508-C6F37910FC53}" dt="2024-06-27T02:20:44.619" v="41" actId="478"/>
          <ac:spMkLst>
            <pc:docMk/>
            <pc:sldMk cId="3563368057" sldId="443"/>
            <ac:spMk id="2" creationId="{F154551B-3C5F-85AD-573E-7C83B193229C}"/>
          </ac:spMkLst>
        </pc:spChg>
        <pc:spChg chg="del">
          <ac:chgData name="平野 武" userId="3cfe3d63-3e2d-444e-9c54-10e92370b90a" providerId="ADAL" clId="{B909D1CD-4F54-455E-9508-C6F37910FC53}" dt="2024-06-27T02:20:43.287" v="40" actId="478"/>
          <ac:spMkLst>
            <pc:docMk/>
            <pc:sldMk cId="3563368057" sldId="443"/>
            <ac:spMk id="3" creationId="{B7B602A4-188A-A559-452B-50FAF140703D}"/>
          </ac:spMkLst>
        </pc:spChg>
        <pc:spChg chg="mod">
          <ac:chgData name="平野 武" userId="3cfe3d63-3e2d-444e-9c54-10e92370b90a" providerId="ADAL" clId="{B909D1CD-4F54-455E-9508-C6F37910FC53}" dt="2024-06-27T05:47:55.044" v="624" actId="20577"/>
          <ac:spMkLst>
            <pc:docMk/>
            <pc:sldMk cId="3563368057" sldId="443"/>
            <ac:spMk id="10242" creationId="{9941C0A3-571E-8015-F1A7-BA7FD150852E}"/>
          </ac:spMkLst>
        </pc:spChg>
        <pc:spChg chg="mod">
          <ac:chgData name="平野 武" userId="3cfe3d63-3e2d-444e-9c54-10e92370b90a" providerId="ADAL" clId="{B909D1CD-4F54-455E-9508-C6F37910FC53}" dt="2024-06-27T02:20:56.867" v="46" actId="20577"/>
          <ac:spMkLst>
            <pc:docMk/>
            <pc:sldMk cId="3563368057" sldId="443"/>
            <ac:spMk id="10243" creationId="{3D85EFA8-7C57-5851-ACF9-310414B31A82}"/>
          </ac:spMkLst>
        </pc:spChg>
      </pc:sldChg>
      <pc:sldChg chg="modSp del mod">
        <pc:chgData name="平野 武" userId="3cfe3d63-3e2d-444e-9c54-10e92370b90a" providerId="ADAL" clId="{B909D1CD-4F54-455E-9508-C6F37910FC53}" dt="2024-06-27T02:26:58.979" v="152" actId="47"/>
        <pc:sldMkLst>
          <pc:docMk/>
          <pc:sldMk cId="605532773" sldId="444"/>
        </pc:sldMkLst>
        <pc:spChg chg="mod">
          <ac:chgData name="平野 武" userId="3cfe3d63-3e2d-444e-9c54-10e92370b90a" providerId="ADAL" clId="{B909D1CD-4F54-455E-9508-C6F37910FC53}" dt="2024-06-27T02:26:17.011" v="134" actId="20577"/>
          <ac:spMkLst>
            <pc:docMk/>
            <pc:sldMk cId="605532773" sldId="444"/>
            <ac:spMk id="11265" creationId="{FE60A5A5-4E52-FCF0-B68E-06DD22BAA9CD}"/>
          </ac:spMkLst>
        </pc:spChg>
      </pc:sldChg>
      <pc:sldChg chg="addSp delSp modSp mod modClrScheme chgLayout">
        <pc:chgData name="平野 武" userId="3cfe3d63-3e2d-444e-9c54-10e92370b90a" providerId="ADAL" clId="{B909D1CD-4F54-455E-9508-C6F37910FC53}" dt="2024-07-09T01:32:53.602" v="683" actId="207"/>
        <pc:sldMkLst>
          <pc:docMk/>
          <pc:sldMk cId="701385590" sldId="445"/>
        </pc:sldMkLst>
        <pc:spChg chg="add mod ord">
          <ac:chgData name="平野 武" userId="3cfe3d63-3e2d-444e-9c54-10e92370b90a" providerId="ADAL" clId="{B909D1CD-4F54-455E-9508-C6F37910FC53}" dt="2024-06-27T03:55:51.450" v="616" actId="255"/>
          <ac:spMkLst>
            <pc:docMk/>
            <pc:sldMk cId="701385590" sldId="445"/>
            <ac:spMk id="2" creationId="{07F08BA7-5BB1-198E-3397-BA31986DC95F}"/>
          </ac:spMkLst>
        </pc:spChg>
        <pc:spChg chg="add del mod ord">
          <ac:chgData name="平野 武" userId="3cfe3d63-3e2d-444e-9c54-10e92370b90a" providerId="ADAL" clId="{B909D1CD-4F54-455E-9508-C6F37910FC53}" dt="2024-06-27T02:36:40.931" v="216" actId="478"/>
          <ac:spMkLst>
            <pc:docMk/>
            <pc:sldMk cId="701385590" sldId="445"/>
            <ac:spMk id="3" creationId="{3A0AD8BA-3603-906A-1E0A-C43BE503FAC5}"/>
          </ac:spMkLst>
        </pc:spChg>
        <pc:spChg chg="add del mod ord">
          <ac:chgData name="平野 武" userId="3cfe3d63-3e2d-444e-9c54-10e92370b90a" providerId="ADAL" clId="{B909D1CD-4F54-455E-9508-C6F37910FC53}" dt="2024-06-27T02:43:58.172" v="315" actId="478"/>
          <ac:spMkLst>
            <pc:docMk/>
            <pc:sldMk cId="701385590" sldId="445"/>
            <ac:spMk id="4" creationId="{9ADDC1FD-2145-E579-E60B-7C87024905C4}"/>
          </ac:spMkLst>
        </pc:spChg>
        <pc:spChg chg="add del mod">
          <ac:chgData name="平野 武" userId="3cfe3d63-3e2d-444e-9c54-10e92370b90a" providerId="ADAL" clId="{B909D1CD-4F54-455E-9508-C6F37910FC53}" dt="2024-07-09T01:32:53.602" v="683" actId="207"/>
          <ac:spMkLst>
            <pc:docMk/>
            <pc:sldMk cId="701385590" sldId="445"/>
            <ac:spMk id="19" creationId="{F455993E-6986-E5AF-E359-6B24F8762909}"/>
          </ac:spMkLst>
        </pc:spChg>
        <pc:spChg chg="del mod ord">
          <ac:chgData name="平野 武" userId="3cfe3d63-3e2d-444e-9c54-10e92370b90a" providerId="ADAL" clId="{B909D1CD-4F54-455E-9508-C6F37910FC53}" dt="2024-06-27T02:37:30.925" v="246" actId="478"/>
          <ac:spMkLst>
            <pc:docMk/>
            <pc:sldMk cId="701385590" sldId="445"/>
            <ac:spMk id="12290" creationId="{4AD73B8A-4B23-91DE-CF62-2CA72170BDBB}"/>
          </ac:spMkLst>
        </pc:spChg>
        <pc:picChg chg="add mod">
          <ac:chgData name="平野 武" userId="3cfe3d63-3e2d-444e-9c54-10e92370b90a" providerId="ADAL" clId="{B909D1CD-4F54-455E-9508-C6F37910FC53}" dt="2024-06-27T02:36:42.060" v="217"/>
          <ac:picMkLst>
            <pc:docMk/>
            <pc:sldMk cId="701385590" sldId="445"/>
            <ac:picMk id="5" creationId="{B60F24AC-D8E4-35B5-5015-F41E3C721581}"/>
          </ac:picMkLst>
        </pc:picChg>
      </pc:sldChg>
      <pc:sldChg chg="addSp delSp modSp mod setBg modClrScheme chgLayout">
        <pc:chgData name="平野 武" userId="3cfe3d63-3e2d-444e-9c54-10e92370b90a" providerId="ADAL" clId="{B909D1CD-4F54-455E-9508-C6F37910FC53}" dt="2024-07-01T08:55:08.321" v="626" actId="700"/>
        <pc:sldMkLst>
          <pc:docMk/>
          <pc:sldMk cId="1540687963" sldId="446"/>
        </pc:sldMkLst>
        <pc:spChg chg="add del mod ord">
          <ac:chgData name="平野 武" userId="3cfe3d63-3e2d-444e-9c54-10e92370b90a" providerId="ADAL" clId="{B909D1CD-4F54-455E-9508-C6F37910FC53}" dt="2024-06-27T02:32:45.329" v="178" actId="478"/>
          <ac:spMkLst>
            <pc:docMk/>
            <pc:sldMk cId="1540687963" sldId="446"/>
            <ac:spMk id="2" creationId="{748C92A9-ED61-9542-9CDF-96250C721FB9}"/>
          </ac:spMkLst>
        </pc:spChg>
        <pc:spChg chg="del">
          <ac:chgData name="平野 武" userId="3cfe3d63-3e2d-444e-9c54-10e92370b90a" providerId="ADAL" clId="{B909D1CD-4F54-455E-9508-C6F37910FC53}" dt="2024-06-27T02:34:39.265" v="204" actId="478"/>
          <ac:spMkLst>
            <pc:docMk/>
            <pc:sldMk cId="1540687963" sldId="446"/>
            <ac:spMk id="3" creationId="{578AA5A9-8648-3CBD-21C9-CAACC4B132EC}"/>
          </ac:spMkLst>
        </pc:spChg>
        <pc:spChg chg="mod ord">
          <ac:chgData name="平野 武" userId="3cfe3d63-3e2d-444e-9c54-10e92370b90a" providerId="ADAL" clId="{B909D1CD-4F54-455E-9508-C6F37910FC53}" dt="2024-07-01T08:55:08.321" v="626" actId="700"/>
          <ac:spMkLst>
            <pc:docMk/>
            <pc:sldMk cId="1540687963" sldId="446"/>
            <ac:spMk id="4" creationId="{04871123-58EC-38C7-510E-1AE2E9D4739B}"/>
          </ac:spMkLst>
        </pc:spChg>
        <pc:spChg chg="add del mod ord">
          <ac:chgData name="平野 武" userId="3cfe3d63-3e2d-444e-9c54-10e92370b90a" providerId="ADAL" clId="{B909D1CD-4F54-455E-9508-C6F37910FC53}" dt="2024-06-27T02:44:08.713" v="316" actId="478"/>
          <ac:spMkLst>
            <pc:docMk/>
            <pc:sldMk cId="1540687963" sldId="446"/>
            <ac:spMk id="5" creationId="{A66E6BFE-97FA-EB5E-CBBC-B329EF6BA1A2}"/>
          </ac:spMkLst>
        </pc:spChg>
        <pc:spChg chg="add mod">
          <ac:chgData name="平野 武" userId="3cfe3d63-3e2d-444e-9c54-10e92370b90a" providerId="ADAL" clId="{B909D1CD-4F54-455E-9508-C6F37910FC53}" dt="2024-06-27T02:34:22.484" v="201"/>
          <ac:spMkLst>
            <pc:docMk/>
            <pc:sldMk cId="1540687963" sldId="446"/>
            <ac:spMk id="7" creationId="{83FD42C3-F242-197B-31A7-5B0EB16099AB}"/>
          </ac:spMkLst>
        </pc:spChg>
        <pc:spChg chg="add del">
          <ac:chgData name="平野 武" userId="3cfe3d63-3e2d-444e-9c54-10e92370b90a" providerId="ADAL" clId="{B909D1CD-4F54-455E-9508-C6F37910FC53}" dt="2024-06-27T02:34:47.636" v="206" actId="478"/>
          <ac:spMkLst>
            <pc:docMk/>
            <pc:sldMk cId="1540687963" sldId="446"/>
            <ac:spMk id="9" creationId="{F425B61A-B586-6AE5-33EE-26E842113143}"/>
          </ac:spMkLst>
        </pc:spChg>
        <pc:spChg chg="add mod">
          <ac:chgData name="平野 武" userId="3cfe3d63-3e2d-444e-9c54-10e92370b90a" providerId="ADAL" clId="{B909D1CD-4F54-455E-9508-C6F37910FC53}" dt="2024-06-27T02:34:51.280" v="207"/>
          <ac:spMkLst>
            <pc:docMk/>
            <pc:sldMk cId="1540687963" sldId="446"/>
            <ac:spMk id="10" creationId="{BDF993F2-27C9-E14A-0ACB-0FCE12B16634}"/>
          </ac:spMkLst>
        </pc:spChg>
        <pc:spChg chg="del mod ord">
          <ac:chgData name="平野 武" userId="3cfe3d63-3e2d-444e-9c54-10e92370b90a" providerId="ADAL" clId="{B909D1CD-4F54-455E-9508-C6F37910FC53}" dt="2024-06-27T02:34:36.574" v="203" actId="478"/>
          <ac:spMkLst>
            <pc:docMk/>
            <pc:sldMk cId="1540687963" sldId="446"/>
            <ac:spMk id="13314" creationId="{034AA560-3B3D-A0C0-C7BA-7ADDF5CD3455}"/>
          </ac:spMkLst>
        </pc:spChg>
        <pc:picChg chg="add del mod">
          <ac:chgData name="平野 武" userId="3cfe3d63-3e2d-444e-9c54-10e92370b90a" providerId="ADAL" clId="{B909D1CD-4F54-455E-9508-C6F37910FC53}" dt="2024-06-27T02:43:24.683" v="312" actId="478"/>
          <ac:picMkLst>
            <pc:docMk/>
            <pc:sldMk cId="1540687963" sldId="446"/>
            <ac:picMk id="6" creationId="{F9D28256-6401-341A-ECAC-DB799E51D9CA}"/>
          </ac:picMkLst>
        </pc:picChg>
      </pc:sldChg>
      <pc:sldChg chg="modSp del">
        <pc:chgData name="平野 武" userId="3cfe3d63-3e2d-444e-9c54-10e92370b90a" providerId="ADAL" clId="{B909D1CD-4F54-455E-9508-C6F37910FC53}" dt="2024-06-27T02:35:34.574" v="213" actId="47"/>
        <pc:sldMkLst>
          <pc:docMk/>
          <pc:sldMk cId="655749431" sldId="551"/>
        </pc:sldMkLst>
        <pc:spChg chg="mod">
          <ac:chgData name="平野 武" userId="3cfe3d63-3e2d-444e-9c54-10e92370b90a" providerId="ADAL" clId="{B909D1CD-4F54-455E-9508-C6F37910FC53}" dt="2024-06-27T02:19:20.204" v="39"/>
          <ac:spMkLst>
            <pc:docMk/>
            <pc:sldMk cId="655749431" sldId="551"/>
            <ac:spMk id="11265" creationId="{FE60A5A5-4E52-FCF0-B68E-06DD22BAA9CD}"/>
          </ac:spMkLst>
        </pc:spChg>
      </pc:sldChg>
      <pc:sldChg chg="addSp delSp modSp mod modClrScheme chgLayout">
        <pc:chgData name="平野 武" userId="3cfe3d63-3e2d-444e-9c54-10e92370b90a" providerId="ADAL" clId="{B909D1CD-4F54-455E-9508-C6F37910FC53}" dt="2024-06-27T03:57:10.712" v="617" actId="255"/>
        <pc:sldMkLst>
          <pc:docMk/>
          <pc:sldMk cId="981670567" sldId="552"/>
        </pc:sldMkLst>
        <pc:spChg chg="add mod ord">
          <ac:chgData name="平野 武" userId="3cfe3d63-3e2d-444e-9c54-10e92370b90a" providerId="ADAL" clId="{B909D1CD-4F54-455E-9508-C6F37910FC53}" dt="2024-06-27T03:57:10.712" v="617" actId="255"/>
          <ac:spMkLst>
            <pc:docMk/>
            <pc:sldMk cId="981670567" sldId="552"/>
            <ac:spMk id="2" creationId="{FE0E6334-25F3-4E66-6121-80A353A04A5E}"/>
          </ac:spMkLst>
        </pc:spChg>
        <pc:spChg chg="add del mod ord">
          <ac:chgData name="平野 武" userId="3cfe3d63-3e2d-444e-9c54-10e92370b90a" providerId="ADAL" clId="{B909D1CD-4F54-455E-9508-C6F37910FC53}" dt="2024-06-27T02:44:18.483" v="317" actId="478"/>
          <ac:spMkLst>
            <pc:docMk/>
            <pc:sldMk cId="981670567" sldId="552"/>
            <ac:spMk id="3" creationId="{1264CE2C-A14B-9A65-A0F0-4137D0FE68AC}"/>
          </ac:spMkLst>
        </pc:spChg>
        <pc:spChg chg="del mod ord">
          <ac:chgData name="平野 武" userId="3cfe3d63-3e2d-444e-9c54-10e92370b90a" providerId="ADAL" clId="{B909D1CD-4F54-455E-9508-C6F37910FC53}" dt="2024-06-27T02:39:22.457" v="268" actId="478"/>
          <ac:spMkLst>
            <pc:docMk/>
            <pc:sldMk cId="981670567" sldId="552"/>
            <ac:spMk id="12290" creationId="{4AD73B8A-4B23-91DE-CF62-2CA72170BDBB}"/>
          </ac:spMkLst>
        </pc:spChg>
      </pc:sldChg>
      <pc:sldChg chg="addSp delSp modSp mod modClrScheme chgLayout">
        <pc:chgData name="平野 武" userId="3cfe3d63-3e2d-444e-9c54-10e92370b90a" providerId="ADAL" clId="{B909D1CD-4F54-455E-9508-C6F37910FC53}" dt="2024-06-27T03:57:16.366" v="619" actId="404"/>
        <pc:sldMkLst>
          <pc:docMk/>
          <pc:sldMk cId="1729032346" sldId="553"/>
        </pc:sldMkLst>
        <pc:spChg chg="add mod ord">
          <ac:chgData name="平野 武" userId="3cfe3d63-3e2d-444e-9c54-10e92370b90a" providerId="ADAL" clId="{B909D1CD-4F54-455E-9508-C6F37910FC53}" dt="2024-06-27T03:57:16.366" v="619" actId="404"/>
          <ac:spMkLst>
            <pc:docMk/>
            <pc:sldMk cId="1729032346" sldId="553"/>
            <ac:spMk id="2" creationId="{05C9C6E1-1FE2-CBDD-3218-0A3AA7090EBE}"/>
          </ac:spMkLst>
        </pc:spChg>
        <pc:spChg chg="del mod ord">
          <ac:chgData name="平野 武" userId="3cfe3d63-3e2d-444e-9c54-10e92370b90a" providerId="ADAL" clId="{B909D1CD-4F54-455E-9508-C6F37910FC53}" dt="2024-06-27T02:44:43.017" v="320" actId="478"/>
          <ac:spMkLst>
            <pc:docMk/>
            <pc:sldMk cId="1729032346" sldId="553"/>
            <ac:spMk id="12290" creationId="{4AD73B8A-4B23-91DE-CF62-2CA72170BDBB}"/>
          </ac:spMkLst>
        </pc:spChg>
      </pc:sldChg>
      <pc:sldChg chg="addSp delSp modSp mod modClrScheme chgLayout">
        <pc:chgData name="平野 武" userId="3cfe3d63-3e2d-444e-9c54-10e92370b90a" providerId="ADAL" clId="{B909D1CD-4F54-455E-9508-C6F37910FC53}" dt="2024-07-01T08:55:46.958" v="627" actId="207"/>
        <pc:sldMkLst>
          <pc:docMk/>
          <pc:sldMk cId="1256461972" sldId="554"/>
        </pc:sldMkLst>
        <pc:spChg chg="add mod ord">
          <ac:chgData name="平野 武" userId="3cfe3d63-3e2d-444e-9c54-10e92370b90a" providerId="ADAL" clId="{B909D1CD-4F54-455E-9508-C6F37910FC53}" dt="2024-06-27T02:46:22.525" v="368" actId="700"/>
          <ac:spMkLst>
            <pc:docMk/>
            <pc:sldMk cId="1256461972" sldId="554"/>
            <ac:spMk id="2" creationId="{5B51ED60-683D-DAB9-232D-94A2C5883BB3}"/>
          </ac:spMkLst>
        </pc:spChg>
        <pc:spChg chg="del mod ord">
          <ac:chgData name="平野 武" userId="3cfe3d63-3e2d-444e-9c54-10e92370b90a" providerId="ADAL" clId="{B909D1CD-4F54-455E-9508-C6F37910FC53}" dt="2024-06-27T02:45:40.034" v="353" actId="478"/>
          <ac:spMkLst>
            <pc:docMk/>
            <pc:sldMk cId="1256461972" sldId="554"/>
            <ac:spMk id="12290" creationId="{4AD73B8A-4B23-91DE-CF62-2CA72170BDBB}"/>
          </ac:spMkLst>
        </pc:spChg>
        <pc:graphicFrameChg chg="modGraphic">
          <ac:chgData name="平野 武" userId="3cfe3d63-3e2d-444e-9c54-10e92370b90a" providerId="ADAL" clId="{B909D1CD-4F54-455E-9508-C6F37910FC53}" dt="2024-07-01T08:55:46.958" v="627" actId="207"/>
          <ac:graphicFrameMkLst>
            <pc:docMk/>
            <pc:sldMk cId="1256461972" sldId="554"/>
            <ac:graphicFrameMk id="35" creationId="{E50E5001-5E88-C60E-14D2-D2F52DA1FD85}"/>
          </ac:graphicFrameMkLst>
        </pc:graphicFrameChg>
      </pc:sldChg>
      <pc:sldChg chg="modSp del">
        <pc:chgData name="平野 武" userId="3cfe3d63-3e2d-444e-9c54-10e92370b90a" providerId="ADAL" clId="{B909D1CD-4F54-455E-9508-C6F37910FC53}" dt="2024-06-27T02:45:23.020" v="350" actId="47"/>
        <pc:sldMkLst>
          <pc:docMk/>
          <pc:sldMk cId="1049655650" sldId="555"/>
        </pc:sldMkLst>
        <pc:spChg chg="mod">
          <ac:chgData name="平野 武" userId="3cfe3d63-3e2d-444e-9c54-10e92370b90a" providerId="ADAL" clId="{B909D1CD-4F54-455E-9508-C6F37910FC53}" dt="2024-06-27T02:19:20.204" v="39"/>
          <ac:spMkLst>
            <pc:docMk/>
            <pc:sldMk cId="1049655650" sldId="555"/>
            <ac:spMk id="11265" creationId="{FE60A5A5-4E52-FCF0-B68E-06DD22BAA9CD}"/>
          </ac:spMkLst>
        </pc:spChg>
      </pc:sldChg>
      <pc:sldChg chg="addSp delSp modSp mod modClrScheme chgLayout">
        <pc:chgData name="平野 武" userId="3cfe3d63-3e2d-444e-9c54-10e92370b90a" providerId="ADAL" clId="{B909D1CD-4F54-455E-9508-C6F37910FC53}" dt="2024-07-09T01:31:00.392" v="660" actId="207"/>
        <pc:sldMkLst>
          <pc:docMk/>
          <pc:sldMk cId="799594449" sldId="556"/>
        </pc:sldMkLst>
        <pc:spChg chg="add mod ord">
          <ac:chgData name="平野 武" userId="3cfe3d63-3e2d-444e-9c54-10e92370b90a" providerId="ADAL" clId="{B909D1CD-4F54-455E-9508-C6F37910FC53}" dt="2024-06-27T02:46:46.203" v="377"/>
          <ac:spMkLst>
            <pc:docMk/>
            <pc:sldMk cId="799594449" sldId="556"/>
            <ac:spMk id="2" creationId="{D1EC02E6-E635-C042-FF34-90055FDBC357}"/>
          </ac:spMkLst>
        </pc:spChg>
        <pc:spChg chg="mod">
          <ac:chgData name="平野 武" userId="3cfe3d63-3e2d-444e-9c54-10e92370b90a" providerId="ADAL" clId="{B909D1CD-4F54-455E-9508-C6F37910FC53}" dt="2024-07-09T01:31:00.392" v="660" actId="207"/>
          <ac:spMkLst>
            <pc:docMk/>
            <pc:sldMk cId="799594449" sldId="556"/>
            <ac:spMk id="7" creationId="{DD1AF547-0FF2-BF59-34AD-F00035E53A92}"/>
          </ac:spMkLst>
        </pc:spChg>
        <pc:spChg chg="del mod ord">
          <ac:chgData name="平野 武" userId="3cfe3d63-3e2d-444e-9c54-10e92370b90a" providerId="ADAL" clId="{B909D1CD-4F54-455E-9508-C6F37910FC53}" dt="2024-06-27T02:46:48.494" v="378" actId="478"/>
          <ac:spMkLst>
            <pc:docMk/>
            <pc:sldMk cId="799594449" sldId="556"/>
            <ac:spMk id="12290" creationId="{4AD73B8A-4B23-91DE-CF62-2CA72170BDBB}"/>
          </ac:spMkLst>
        </pc:spChg>
        <pc:graphicFrameChg chg="modGraphic">
          <ac:chgData name="平野 武" userId="3cfe3d63-3e2d-444e-9c54-10e92370b90a" providerId="ADAL" clId="{B909D1CD-4F54-455E-9508-C6F37910FC53}" dt="2024-07-01T08:55:52.648" v="628" actId="207"/>
          <ac:graphicFrameMkLst>
            <pc:docMk/>
            <pc:sldMk cId="799594449" sldId="556"/>
            <ac:graphicFrameMk id="9" creationId="{CB6E6CCD-86C9-98FF-C03E-682BE0996513}"/>
          </ac:graphicFrameMkLst>
        </pc:graphicFrameChg>
      </pc:sldChg>
      <pc:sldChg chg="addSp delSp modSp mod ord modClrScheme chgLayout">
        <pc:chgData name="平野 武" userId="3cfe3d63-3e2d-444e-9c54-10e92370b90a" providerId="ADAL" clId="{B909D1CD-4F54-455E-9508-C6F37910FC53}" dt="2024-07-09T01:31:21.672" v="662" actId="207"/>
        <pc:sldMkLst>
          <pc:docMk/>
          <pc:sldMk cId="4293298155" sldId="557"/>
        </pc:sldMkLst>
        <pc:spChg chg="add mod ord">
          <ac:chgData name="平野 武" userId="3cfe3d63-3e2d-444e-9c54-10e92370b90a" providerId="ADAL" clId="{B909D1CD-4F54-455E-9508-C6F37910FC53}" dt="2024-06-27T02:48:03.265" v="410"/>
          <ac:spMkLst>
            <pc:docMk/>
            <pc:sldMk cId="4293298155" sldId="557"/>
            <ac:spMk id="2" creationId="{8B9D3C63-992D-713A-9FEC-04755FCF714E}"/>
          </ac:spMkLst>
        </pc:spChg>
        <pc:spChg chg="del mod ord">
          <ac:chgData name="平野 武" userId="3cfe3d63-3e2d-444e-9c54-10e92370b90a" providerId="ADAL" clId="{B909D1CD-4F54-455E-9508-C6F37910FC53}" dt="2024-06-27T02:48:00.013" v="409" actId="478"/>
          <ac:spMkLst>
            <pc:docMk/>
            <pc:sldMk cId="4293298155" sldId="557"/>
            <ac:spMk id="12290" creationId="{4AD73B8A-4B23-91DE-CF62-2CA72170BDBB}"/>
          </ac:spMkLst>
        </pc:spChg>
        <pc:graphicFrameChg chg="modGraphic">
          <ac:chgData name="平野 武" userId="3cfe3d63-3e2d-444e-9c54-10e92370b90a" providerId="ADAL" clId="{B909D1CD-4F54-455E-9508-C6F37910FC53}" dt="2024-07-09T01:31:21.672" v="662" actId="207"/>
          <ac:graphicFrameMkLst>
            <pc:docMk/>
            <pc:sldMk cId="4293298155" sldId="557"/>
            <ac:graphicFrameMk id="6" creationId="{54BED8E1-9C99-89A3-B302-2845EFEE1DC5}"/>
          </ac:graphicFrameMkLst>
        </pc:graphicFrameChg>
      </pc:sldChg>
      <pc:sldChg chg="modSp del">
        <pc:chgData name="平野 武" userId="3cfe3d63-3e2d-444e-9c54-10e92370b90a" providerId="ADAL" clId="{B909D1CD-4F54-455E-9508-C6F37910FC53}" dt="2024-06-27T02:47:15.218" v="386" actId="47"/>
        <pc:sldMkLst>
          <pc:docMk/>
          <pc:sldMk cId="3896572376" sldId="558"/>
        </pc:sldMkLst>
        <pc:spChg chg="mod">
          <ac:chgData name="平野 武" userId="3cfe3d63-3e2d-444e-9c54-10e92370b90a" providerId="ADAL" clId="{B909D1CD-4F54-455E-9508-C6F37910FC53}" dt="2024-06-27T02:19:20.204" v="39"/>
          <ac:spMkLst>
            <pc:docMk/>
            <pc:sldMk cId="3896572376" sldId="558"/>
            <ac:spMk id="11265" creationId="{FE60A5A5-4E52-FCF0-B68E-06DD22BAA9CD}"/>
          </ac:spMkLst>
        </pc:spChg>
      </pc:sldChg>
      <pc:sldChg chg="addSp delSp modSp mod modClrScheme chgLayout">
        <pc:chgData name="平野 武" userId="3cfe3d63-3e2d-444e-9c54-10e92370b90a" providerId="ADAL" clId="{B909D1CD-4F54-455E-9508-C6F37910FC53}" dt="2024-07-09T01:31:35.344" v="665" actId="207"/>
        <pc:sldMkLst>
          <pc:docMk/>
          <pc:sldMk cId="3143463550" sldId="559"/>
        </pc:sldMkLst>
        <pc:spChg chg="add mod ord">
          <ac:chgData name="平野 武" userId="3cfe3d63-3e2d-444e-9c54-10e92370b90a" providerId="ADAL" clId="{B909D1CD-4F54-455E-9508-C6F37910FC53}" dt="2024-06-27T02:48:19.254" v="414"/>
          <ac:spMkLst>
            <pc:docMk/>
            <pc:sldMk cId="3143463550" sldId="559"/>
            <ac:spMk id="2" creationId="{BB15B792-DBB7-03D1-1F47-9D19D8EEB06C}"/>
          </ac:spMkLst>
        </pc:spChg>
        <pc:spChg chg="del mod ord">
          <ac:chgData name="平野 武" userId="3cfe3d63-3e2d-444e-9c54-10e92370b90a" providerId="ADAL" clId="{B909D1CD-4F54-455E-9508-C6F37910FC53}" dt="2024-06-27T02:48:17.418" v="413" actId="478"/>
          <ac:spMkLst>
            <pc:docMk/>
            <pc:sldMk cId="3143463550" sldId="559"/>
            <ac:spMk id="12290" creationId="{4AD73B8A-4B23-91DE-CF62-2CA72170BDBB}"/>
          </ac:spMkLst>
        </pc:spChg>
        <pc:graphicFrameChg chg="modGraphic">
          <ac:chgData name="平野 武" userId="3cfe3d63-3e2d-444e-9c54-10e92370b90a" providerId="ADAL" clId="{B909D1CD-4F54-455E-9508-C6F37910FC53}" dt="2024-07-09T01:31:35.344" v="665" actId="207"/>
          <ac:graphicFrameMkLst>
            <pc:docMk/>
            <pc:sldMk cId="3143463550" sldId="559"/>
            <ac:graphicFrameMk id="8" creationId="{1A96E8F5-5AB4-2552-1172-89B50F2F0A42}"/>
          </ac:graphicFrameMkLst>
        </pc:graphicFrameChg>
      </pc:sldChg>
      <pc:sldChg chg="addSp delSp modSp mod modClrScheme chgLayout">
        <pc:chgData name="平野 武" userId="3cfe3d63-3e2d-444e-9c54-10e92370b90a" providerId="ADAL" clId="{B909D1CD-4F54-455E-9508-C6F37910FC53}" dt="2024-07-01T08:57:58.804" v="644" actId="207"/>
        <pc:sldMkLst>
          <pc:docMk/>
          <pc:sldMk cId="1561248783" sldId="560"/>
        </pc:sldMkLst>
        <pc:spChg chg="add mod ord">
          <ac:chgData name="平野 武" userId="3cfe3d63-3e2d-444e-9c54-10e92370b90a" providerId="ADAL" clId="{B909D1CD-4F54-455E-9508-C6F37910FC53}" dt="2024-06-27T02:49:36.018" v="464"/>
          <ac:spMkLst>
            <pc:docMk/>
            <pc:sldMk cId="1561248783" sldId="560"/>
            <ac:spMk id="2" creationId="{2657FD9A-382F-E4CD-A25C-B26C44C7CA1A}"/>
          </ac:spMkLst>
        </pc:spChg>
        <pc:spChg chg="add del mod">
          <ac:chgData name="平野 武" userId="3cfe3d63-3e2d-444e-9c54-10e92370b90a" providerId="ADAL" clId="{B909D1CD-4F54-455E-9508-C6F37910FC53}" dt="2024-07-01T08:57:39.585" v="640" actId="478"/>
          <ac:spMkLst>
            <pc:docMk/>
            <pc:sldMk cId="1561248783" sldId="560"/>
            <ac:spMk id="3" creationId="{64FA1645-CBB9-D5AC-507F-EC8312B16FC7}"/>
          </ac:spMkLst>
        </pc:spChg>
        <pc:spChg chg="add del mod">
          <ac:chgData name="平野 武" userId="3cfe3d63-3e2d-444e-9c54-10e92370b90a" providerId="ADAL" clId="{B909D1CD-4F54-455E-9508-C6F37910FC53}" dt="2024-07-01T08:57:39.585" v="640" actId="478"/>
          <ac:spMkLst>
            <pc:docMk/>
            <pc:sldMk cId="1561248783" sldId="560"/>
            <ac:spMk id="4" creationId="{AB893399-0B27-7B38-EFF1-472E7905629C}"/>
          </ac:spMkLst>
        </pc:spChg>
        <pc:spChg chg="add del mod">
          <ac:chgData name="平野 武" userId="3cfe3d63-3e2d-444e-9c54-10e92370b90a" providerId="ADAL" clId="{B909D1CD-4F54-455E-9508-C6F37910FC53}" dt="2024-07-01T08:57:39.585" v="640" actId="478"/>
          <ac:spMkLst>
            <pc:docMk/>
            <pc:sldMk cId="1561248783" sldId="560"/>
            <ac:spMk id="5" creationId="{A3FE1F8D-5657-1371-50C4-AC61A2A5AA9E}"/>
          </ac:spMkLst>
        </pc:spChg>
        <pc:spChg chg="add del mod">
          <ac:chgData name="平野 武" userId="3cfe3d63-3e2d-444e-9c54-10e92370b90a" providerId="ADAL" clId="{B909D1CD-4F54-455E-9508-C6F37910FC53}" dt="2024-07-01T08:57:39.585" v="640" actId="478"/>
          <ac:spMkLst>
            <pc:docMk/>
            <pc:sldMk cId="1561248783" sldId="560"/>
            <ac:spMk id="6" creationId="{690340F7-F2E3-1A9A-C437-E7C7E24318CA}"/>
          </ac:spMkLst>
        </pc:spChg>
        <pc:spChg chg="add del mod">
          <ac:chgData name="平野 武" userId="3cfe3d63-3e2d-444e-9c54-10e92370b90a" providerId="ADAL" clId="{B909D1CD-4F54-455E-9508-C6F37910FC53}" dt="2024-07-01T08:57:39.585" v="640" actId="478"/>
          <ac:spMkLst>
            <pc:docMk/>
            <pc:sldMk cId="1561248783" sldId="560"/>
            <ac:spMk id="7" creationId="{8703EB97-9EF4-DE8B-FB74-89A3AD633899}"/>
          </ac:spMkLst>
        </pc:spChg>
        <pc:spChg chg="mod">
          <ac:chgData name="平野 武" userId="3cfe3d63-3e2d-444e-9c54-10e92370b90a" providerId="ADAL" clId="{B909D1CD-4F54-455E-9508-C6F37910FC53}" dt="2024-07-01T08:57:34.110" v="639" actId="207"/>
          <ac:spMkLst>
            <pc:docMk/>
            <pc:sldMk cId="1561248783" sldId="560"/>
            <ac:spMk id="20" creationId="{49A53723-0D48-2DE5-6778-9E1469EF87A7}"/>
          </ac:spMkLst>
        </pc:spChg>
        <pc:spChg chg="mod">
          <ac:chgData name="平野 武" userId="3cfe3d63-3e2d-444e-9c54-10e92370b90a" providerId="ADAL" clId="{B909D1CD-4F54-455E-9508-C6F37910FC53}" dt="2024-07-01T08:57:28.697" v="638" actId="207"/>
          <ac:spMkLst>
            <pc:docMk/>
            <pc:sldMk cId="1561248783" sldId="560"/>
            <ac:spMk id="21" creationId="{5E248E98-30C2-6E6B-F4DF-8A574292A467}"/>
          </ac:spMkLst>
        </pc:spChg>
        <pc:spChg chg="mod">
          <ac:chgData name="平野 武" userId="3cfe3d63-3e2d-444e-9c54-10e92370b90a" providerId="ADAL" clId="{B909D1CD-4F54-455E-9508-C6F37910FC53}" dt="2024-07-01T08:57:28.697" v="638" actId="207"/>
          <ac:spMkLst>
            <pc:docMk/>
            <pc:sldMk cId="1561248783" sldId="560"/>
            <ac:spMk id="22" creationId="{0897510A-0455-4968-0973-F2847CA64FBE}"/>
          </ac:spMkLst>
        </pc:spChg>
        <pc:spChg chg="mod">
          <ac:chgData name="平野 武" userId="3cfe3d63-3e2d-444e-9c54-10e92370b90a" providerId="ADAL" clId="{B909D1CD-4F54-455E-9508-C6F37910FC53}" dt="2024-07-01T08:56:57.848" v="637" actId="1076"/>
          <ac:spMkLst>
            <pc:docMk/>
            <pc:sldMk cId="1561248783" sldId="560"/>
            <ac:spMk id="23" creationId="{FE7B6B59-C331-1C05-5F0E-B28AC5143440}"/>
          </ac:spMkLst>
        </pc:spChg>
        <pc:spChg chg="mod">
          <ac:chgData name="平野 武" userId="3cfe3d63-3e2d-444e-9c54-10e92370b90a" providerId="ADAL" clId="{B909D1CD-4F54-455E-9508-C6F37910FC53}" dt="2024-07-01T08:56:57.848" v="637" actId="1076"/>
          <ac:spMkLst>
            <pc:docMk/>
            <pc:sldMk cId="1561248783" sldId="560"/>
            <ac:spMk id="24" creationId="{80DB267E-2A22-C72F-21F2-A5BC7C2055F9}"/>
          </ac:spMkLst>
        </pc:spChg>
        <pc:spChg chg="mod">
          <ac:chgData name="平野 武" userId="3cfe3d63-3e2d-444e-9c54-10e92370b90a" providerId="ADAL" clId="{B909D1CD-4F54-455E-9508-C6F37910FC53}" dt="2024-07-01T08:57:58.804" v="644" actId="207"/>
          <ac:spMkLst>
            <pc:docMk/>
            <pc:sldMk cId="1561248783" sldId="560"/>
            <ac:spMk id="32" creationId="{7763D65A-67BE-88A4-2DC0-81C1320A35E7}"/>
          </ac:spMkLst>
        </pc:spChg>
        <pc:spChg chg="del mod ord">
          <ac:chgData name="平野 武" userId="3cfe3d63-3e2d-444e-9c54-10e92370b90a" providerId="ADAL" clId="{B909D1CD-4F54-455E-9508-C6F37910FC53}" dt="2024-06-27T02:49:34.513" v="463" actId="478"/>
          <ac:spMkLst>
            <pc:docMk/>
            <pc:sldMk cId="1561248783" sldId="560"/>
            <ac:spMk id="12290" creationId="{4AD73B8A-4B23-91DE-CF62-2CA72170BDBB}"/>
          </ac:spMkLst>
        </pc:spChg>
        <pc:cxnChg chg="mod">
          <ac:chgData name="平野 武" userId="3cfe3d63-3e2d-444e-9c54-10e92370b90a" providerId="ADAL" clId="{B909D1CD-4F54-455E-9508-C6F37910FC53}" dt="2024-07-01T08:57:45.005" v="641" actId="208"/>
          <ac:cxnSpMkLst>
            <pc:docMk/>
            <pc:sldMk cId="1561248783" sldId="560"/>
            <ac:cxnSpMk id="31" creationId="{7238A8FC-75F5-89D4-A0CC-A782B3709DE4}"/>
          </ac:cxnSpMkLst>
        </pc:cxnChg>
      </pc:sldChg>
      <pc:sldChg chg="addSp delSp modSp mod modClrScheme chgLayout">
        <pc:chgData name="平野 武" userId="3cfe3d63-3e2d-444e-9c54-10e92370b90a" providerId="ADAL" clId="{B909D1CD-4F54-455E-9508-C6F37910FC53}" dt="2024-07-09T01:31:49.993" v="669" actId="207"/>
        <pc:sldMkLst>
          <pc:docMk/>
          <pc:sldMk cId="2720024920" sldId="561"/>
        </pc:sldMkLst>
        <pc:spChg chg="add mod ord">
          <ac:chgData name="平野 武" userId="3cfe3d63-3e2d-444e-9c54-10e92370b90a" providerId="ADAL" clId="{B909D1CD-4F54-455E-9508-C6F37910FC53}" dt="2024-06-27T02:49:54.546" v="468"/>
          <ac:spMkLst>
            <pc:docMk/>
            <pc:sldMk cId="2720024920" sldId="561"/>
            <ac:spMk id="2" creationId="{F39B1A09-481C-5472-1625-0BD1788E27FB}"/>
          </ac:spMkLst>
        </pc:spChg>
        <pc:spChg chg="del mod ord">
          <ac:chgData name="平野 武" userId="3cfe3d63-3e2d-444e-9c54-10e92370b90a" providerId="ADAL" clId="{B909D1CD-4F54-455E-9508-C6F37910FC53}" dt="2024-06-27T02:49:53.190" v="467" actId="478"/>
          <ac:spMkLst>
            <pc:docMk/>
            <pc:sldMk cId="2720024920" sldId="561"/>
            <ac:spMk id="12290" creationId="{4AD73B8A-4B23-91DE-CF62-2CA72170BDBB}"/>
          </ac:spMkLst>
        </pc:spChg>
        <pc:spChg chg="mod">
          <ac:chgData name="平野 武" userId="3cfe3d63-3e2d-444e-9c54-10e92370b90a" providerId="ADAL" clId="{B909D1CD-4F54-455E-9508-C6F37910FC53}" dt="2024-07-01T08:58:28.174" v="647" actId="207"/>
          <ac:spMkLst>
            <pc:docMk/>
            <pc:sldMk cId="2720024920" sldId="561"/>
            <ac:spMk id="12301" creationId="{AE4215CB-4C78-15D4-6052-099DE004F328}"/>
          </ac:spMkLst>
        </pc:spChg>
        <pc:spChg chg="mod">
          <ac:chgData name="平野 武" userId="3cfe3d63-3e2d-444e-9c54-10e92370b90a" providerId="ADAL" clId="{B909D1CD-4F54-455E-9508-C6F37910FC53}" dt="2024-07-01T08:58:28.174" v="647" actId="207"/>
          <ac:spMkLst>
            <pc:docMk/>
            <pc:sldMk cId="2720024920" sldId="561"/>
            <ac:spMk id="12302" creationId="{1236C774-66D8-312D-2D39-2BCE4F5B10AB}"/>
          </ac:spMkLst>
        </pc:spChg>
        <pc:spChg chg="mod">
          <ac:chgData name="平野 武" userId="3cfe3d63-3e2d-444e-9c54-10e92370b90a" providerId="ADAL" clId="{B909D1CD-4F54-455E-9508-C6F37910FC53}" dt="2024-07-09T01:31:49.993" v="669" actId="207"/>
          <ac:spMkLst>
            <pc:docMk/>
            <pc:sldMk cId="2720024920" sldId="561"/>
            <ac:spMk id="12304" creationId="{F3E9FEAC-25DA-9346-24FB-0F5807355F72}"/>
          </ac:spMkLst>
        </pc:spChg>
        <pc:spChg chg="mod">
          <ac:chgData name="平野 武" userId="3cfe3d63-3e2d-444e-9c54-10e92370b90a" providerId="ADAL" clId="{B909D1CD-4F54-455E-9508-C6F37910FC53}" dt="2024-07-01T08:58:49.932" v="651" actId="207"/>
          <ac:spMkLst>
            <pc:docMk/>
            <pc:sldMk cId="2720024920" sldId="561"/>
            <ac:spMk id="12313" creationId="{AD2F38E0-9928-AE9F-FCF3-255BC43AA4A2}"/>
          </ac:spMkLst>
        </pc:spChg>
        <pc:spChg chg="mod">
          <ac:chgData name="平野 武" userId="3cfe3d63-3e2d-444e-9c54-10e92370b90a" providerId="ADAL" clId="{B909D1CD-4F54-455E-9508-C6F37910FC53}" dt="2024-07-01T08:58:55.924" v="652" actId="207"/>
          <ac:spMkLst>
            <pc:docMk/>
            <pc:sldMk cId="2720024920" sldId="561"/>
            <ac:spMk id="12314" creationId="{55A8AB0A-8FE4-2363-EFF1-40228541A858}"/>
          </ac:spMkLst>
        </pc:spChg>
        <pc:spChg chg="mod">
          <ac:chgData name="平野 武" userId="3cfe3d63-3e2d-444e-9c54-10e92370b90a" providerId="ADAL" clId="{B909D1CD-4F54-455E-9508-C6F37910FC53}" dt="2024-07-01T08:58:15.609" v="646" actId="207"/>
          <ac:spMkLst>
            <pc:docMk/>
            <pc:sldMk cId="2720024920" sldId="561"/>
            <ac:spMk id="12316" creationId="{6704AD2A-D01E-BAAB-9637-AED9A42144AB}"/>
          </ac:spMkLst>
        </pc:spChg>
        <pc:spChg chg="mod">
          <ac:chgData name="平野 武" userId="3cfe3d63-3e2d-444e-9c54-10e92370b90a" providerId="ADAL" clId="{B909D1CD-4F54-455E-9508-C6F37910FC53}" dt="2024-07-01T08:58:15.609" v="646" actId="207"/>
          <ac:spMkLst>
            <pc:docMk/>
            <pc:sldMk cId="2720024920" sldId="561"/>
            <ac:spMk id="12317" creationId="{5E291792-E92D-2C6F-38AB-FC6498EB2E2F}"/>
          </ac:spMkLst>
        </pc:spChg>
        <pc:spChg chg="mod">
          <ac:chgData name="平野 武" userId="3cfe3d63-3e2d-444e-9c54-10e92370b90a" providerId="ADAL" clId="{B909D1CD-4F54-455E-9508-C6F37910FC53}" dt="2024-07-09T01:31:40.988" v="666" actId="207"/>
          <ac:spMkLst>
            <pc:docMk/>
            <pc:sldMk cId="2720024920" sldId="561"/>
            <ac:spMk id="12334" creationId="{A015F06D-00A0-60F3-42DF-852BF552F762}"/>
          </ac:spMkLst>
        </pc:spChg>
        <pc:spChg chg="mod">
          <ac:chgData name="平野 武" userId="3cfe3d63-3e2d-444e-9c54-10e92370b90a" providerId="ADAL" clId="{B909D1CD-4F54-455E-9508-C6F37910FC53}" dt="2024-07-09T01:31:42.971" v="667" actId="207"/>
          <ac:spMkLst>
            <pc:docMk/>
            <pc:sldMk cId="2720024920" sldId="561"/>
            <ac:spMk id="12335" creationId="{E5409679-6D01-0945-6D0A-C0A831CF529D}"/>
          </ac:spMkLst>
        </pc:spChg>
        <pc:spChg chg="mod">
          <ac:chgData name="平野 武" userId="3cfe3d63-3e2d-444e-9c54-10e92370b90a" providerId="ADAL" clId="{B909D1CD-4F54-455E-9508-C6F37910FC53}" dt="2024-07-09T01:31:44.969" v="668" actId="207"/>
          <ac:spMkLst>
            <pc:docMk/>
            <pc:sldMk cId="2720024920" sldId="561"/>
            <ac:spMk id="12339" creationId="{CA36DF57-69A8-D99E-EBAB-F0C6CCF3FA2C}"/>
          </ac:spMkLst>
        </pc:spChg>
        <pc:graphicFrameChg chg="modGraphic">
          <ac:chgData name="平野 武" userId="3cfe3d63-3e2d-444e-9c54-10e92370b90a" providerId="ADAL" clId="{B909D1CD-4F54-455E-9508-C6F37910FC53}" dt="2024-07-01T08:58:46.514" v="650" actId="207"/>
          <ac:graphicFrameMkLst>
            <pc:docMk/>
            <pc:sldMk cId="2720024920" sldId="561"/>
            <ac:graphicFrameMk id="60" creationId="{8B0318E5-3873-4781-7504-FDB724CD4581}"/>
          </ac:graphicFrameMkLst>
        </pc:graphicFrameChg>
      </pc:sldChg>
      <pc:sldChg chg="addSp delSp modSp mod modClrScheme chgLayout">
        <pc:chgData name="平野 武" userId="3cfe3d63-3e2d-444e-9c54-10e92370b90a" providerId="ADAL" clId="{B909D1CD-4F54-455E-9508-C6F37910FC53}" dt="2024-06-27T02:51:24.448" v="541"/>
        <pc:sldMkLst>
          <pc:docMk/>
          <pc:sldMk cId="3056679496" sldId="562"/>
        </pc:sldMkLst>
        <pc:spChg chg="add mod ord">
          <ac:chgData name="平野 武" userId="3cfe3d63-3e2d-444e-9c54-10e92370b90a" providerId="ADAL" clId="{B909D1CD-4F54-455E-9508-C6F37910FC53}" dt="2024-06-27T02:51:24.448" v="541"/>
          <ac:spMkLst>
            <pc:docMk/>
            <pc:sldMk cId="3056679496" sldId="562"/>
            <ac:spMk id="4" creationId="{2F8A059D-E6F8-1B96-3716-CF87017A1B1E}"/>
          </ac:spMkLst>
        </pc:spChg>
        <pc:spChg chg="del mod ord">
          <ac:chgData name="平野 武" userId="3cfe3d63-3e2d-444e-9c54-10e92370b90a" providerId="ADAL" clId="{B909D1CD-4F54-455E-9508-C6F37910FC53}" dt="2024-06-27T02:51:22.328" v="540" actId="478"/>
          <ac:spMkLst>
            <pc:docMk/>
            <pc:sldMk cId="3056679496" sldId="562"/>
            <ac:spMk id="12290" creationId="{4AD73B8A-4B23-91DE-CF62-2CA72170BDBB}"/>
          </ac:spMkLst>
        </pc:spChg>
      </pc:sldChg>
      <pc:sldChg chg="addSp delSp modSp mod modClrScheme chgLayout">
        <pc:chgData name="平野 武" userId="3cfe3d63-3e2d-444e-9c54-10e92370b90a" providerId="ADAL" clId="{B909D1CD-4F54-455E-9508-C6F37910FC53}" dt="2024-07-09T01:31:58.387" v="670" actId="207"/>
        <pc:sldMkLst>
          <pc:docMk/>
          <pc:sldMk cId="1033864994" sldId="563"/>
        </pc:sldMkLst>
        <pc:spChg chg="add mod ord">
          <ac:chgData name="平野 武" userId="3cfe3d63-3e2d-444e-9c54-10e92370b90a" providerId="ADAL" clId="{B909D1CD-4F54-455E-9508-C6F37910FC53}" dt="2024-06-27T02:51:38.761" v="545"/>
          <ac:spMkLst>
            <pc:docMk/>
            <pc:sldMk cId="1033864994" sldId="563"/>
            <ac:spMk id="2" creationId="{3642ACC4-5E52-54E3-9D9E-BDADD3931CC7}"/>
          </ac:spMkLst>
        </pc:spChg>
        <pc:spChg chg="mod">
          <ac:chgData name="平野 武" userId="3cfe3d63-3e2d-444e-9c54-10e92370b90a" providerId="ADAL" clId="{B909D1CD-4F54-455E-9508-C6F37910FC53}" dt="2024-07-09T01:31:58.387" v="670" actId="207"/>
          <ac:spMkLst>
            <pc:docMk/>
            <pc:sldMk cId="1033864994" sldId="563"/>
            <ac:spMk id="34" creationId="{3C5F4927-2B94-E3D5-6C36-9C66C2A77A59}"/>
          </ac:spMkLst>
        </pc:spChg>
        <pc:spChg chg="del mod ord">
          <ac:chgData name="平野 武" userId="3cfe3d63-3e2d-444e-9c54-10e92370b90a" providerId="ADAL" clId="{B909D1CD-4F54-455E-9508-C6F37910FC53}" dt="2024-06-27T02:51:37.463" v="544" actId="478"/>
          <ac:spMkLst>
            <pc:docMk/>
            <pc:sldMk cId="1033864994" sldId="563"/>
            <ac:spMk id="12290" creationId="{4AD73B8A-4B23-91DE-CF62-2CA72170BDBB}"/>
          </ac:spMkLst>
        </pc:spChg>
      </pc:sldChg>
      <pc:sldChg chg="addSp delSp modSp mod modClrScheme chgLayout">
        <pc:chgData name="平野 武" userId="3cfe3d63-3e2d-444e-9c54-10e92370b90a" providerId="ADAL" clId="{B909D1CD-4F54-455E-9508-C6F37910FC53}" dt="2024-07-09T01:32:14.743" v="675" actId="207"/>
        <pc:sldMkLst>
          <pc:docMk/>
          <pc:sldMk cId="3621903413" sldId="564"/>
        </pc:sldMkLst>
        <pc:spChg chg="add mod ord">
          <ac:chgData name="平野 武" userId="3cfe3d63-3e2d-444e-9c54-10e92370b90a" providerId="ADAL" clId="{B909D1CD-4F54-455E-9508-C6F37910FC53}" dt="2024-06-27T02:51:47.891" v="548"/>
          <ac:spMkLst>
            <pc:docMk/>
            <pc:sldMk cId="3621903413" sldId="564"/>
            <ac:spMk id="2" creationId="{01324F49-77DE-2C74-DECE-B7ECEA3A7541}"/>
          </ac:spMkLst>
        </pc:spChg>
        <pc:spChg chg="mod">
          <ac:chgData name="平野 武" userId="3cfe3d63-3e2d-444e-9c54-10e92370b90a" providerId="ADAL" clId="{B909D1CD-4F54-455E-9508-C6F37910FC53}" dt="2024-07-09T01:32:03.146" v="671" actId="207"/>
          <ac:spMkLst>
            <pc:docMk/>
            <pc:sldMk cId="3621903413" sldId="564"/>
            <ac:spMk id="34" creationId="{0B50F9D1-1EFD-9D3F-C877-D41F1E42972E}"/>
          </ac:spMkLst>
        </pc:spChg>
        <pc:spChg chg="mod">
          <ac:chgData name="平野 武" userId="3cfe3d63-3e2d-444e-9c54-10e92370b90a" providerId="ADAL" clId="{B909D1CD-4F54-455E-9508-C6F37910FC53}" dt="2024-07-09T01:32:05.936" v="672" actId="207"/>
          <ac:spMkLst>
            <pc:docMk/>
            <pc:sldMk cId="3621903413" sldId="564"/>
            <ac:spMk id="37" creationId="{4014B39D-0053-6B58-7F39-4E51D5CFFBB7}"/>
          </ac:spMkLst>
        </pc:spChg>
        <pc:spChg chg="mod">
          <ac:chgData name="平野 武" userId="3cfe3d63-3e2d-444e-9c54-10e92370b90a" providerId="ADAL" clId="{B909D1CD-4F54-455E-9508-C6F37910FC53}" dt="2024-07-09T01:32:08.934" v="673" actId="207"/>
          <ac:spMkLst>
            <pc:docMk/>
            <pc:sldMk cId="3621903413" sldId="564"/>
            <ac:spMk id="38" creationId="{B4F120CB-664F-8BBD-DE98-67C43E7CD65D}"/>
          </ac:spMkLst>
        </pc:spChg>
        <pc:spChg chg="mod">
          <ac:chgData name="平野 武" userId="3cfe3d63-3e2d-444e-9c54-10e92370b90a" providerId="ADAL" clId="{B909D1CD-4F54-455E-9508-C6F37910FC53}" dt="2024-07-09T01:32:11.756" v="674" actId="207"/>
          <ac:spMkLst>
            <pc:docMk/>
            <pc:sldMk cId="3621903413" sldId="564"/>
            <ac:spMk id="44" creationId="{959D2ABC-A63D-985D-7A7A-DCDC88836D38}"/>
          </ac:spMkLst>
        </pc:spChg>
        <pc:spChg chg="mod">
          <ac:chgData name="平野 武" userId="3cfe3d63-3e2d-444e-9c54-10e92370b90a" providerId="ADAL" clId="{B909D1CD-4F54-455E-9508-C6F37910FC53}" dt="2024-07-09T01:32:14.743" v="675" actId="207"/>
          <ac:spMkLst>
            <pc:docMk/>
            <pc:sldMk cId="3621903413" sldId="564"/>
            <ac:spMk id="48" creationId="{75F627F6-E7C9-133C-2AAD-818DEC734D1D}"/>
          </ac:spMkLst>
        </pc:spChg>
        <pc:spChg chg="del mod ord">
          <ac:chgData name="平野 武" userId="3cfe3d63-3e2d-444e-9c54-10e92370b90a" providerId="ADAL" clId="{B909D1CD-4F54-455E-9508-C6F37910FC53}" dt="2024-06-27T02:51:50.378" v="549" actId="478"/>
          <ac:spMkLst>
            <pc:docMk/>
            <pc:sldMk cId="3621903413" sldId="564"/>
            <ac:spMk id="12290" creationId="{4AD73B8A-4B23-91DE-CF62-2CA72170BDBB}"/>
          </ac:spMkLst>
        </pc:spChg>
      </pc:sldChg>
      <pc:sldChg chg="addSp delSp modSp mod modClrScheme chgLayout">
        <pc:chgData name="平野 武" userId="3cfe3d63-3e2d-444e-9c54-10e92370b90a" providerId="ADAL" clId="{B909D1CD-4F54-455E-9508-C6F37910FC53}" dt="2024-08-06T02:17:25.376" v="689" actId="20577"/>
        <pc:sldMkLst>
          <pc:docMk/>
          <pc:sldMk cId="2615334359" sldId="565"/>
        </pc:sldMkLst>
        <pc:spChg chg="mod">
          <ac:chgData name="平野 武" userId="3cfe3d63-3e2d-444e-9c54-10e92370b90a" providerId="ADAL" clId="{B909D1CD-4F54-455E-9508-C6F37910FC53}" dt="2024-08-06T02:17:25.376" v="689" actId="20577"/>
          <ac:spMkLst>
            <pc:docMk/>
            <pc:sldMk cId="2615334359" sldId="565"/>
            <ac:spMk id="2" creationId="{C54A242A-BA00-E28D-1F24-B3BFE86D3F4A}"/>
          </ac:spMkLst>
        </pc:spChg>
        <pc:spChg chg="add mod ord">
          <ac:chgData name="平野 武" userId="3cfe3d63-3e2d-444e-9c54-10e92370b90a" providerId="ADAL" clId="{B909D1CD-4F54-455E-9508-C6F37910FC53}" dt="2024-06-27T02:52:03.067" v="553"/>
          <ac:spMkLst>
            <pc:docMk/>
            <pc:sldMk cId="2615334359" sldId="565"/>
            <ac:spMk id="3" creationId="{8DC9AA30-E314-3BEF-94BF-80C581C6D73F}"/>
          </ac:spMkLst>
        </pc:spChg>
        <pc:spChg chg="del mod ord">
          <ac:chgData name="平野 武" userId="3cfe3d63-3e2d-444e-9c54-10e92370b90a" providerId="ADAL" clId="{B909D1CD-4F54-455E-9508-C6F37910FC53}" dt="2024-06-27T02:52:01.464" v="552" actId="478"/>
          <ac:spMkLst>
            <pc:docMk/>
            <pc:sldMk cId="2615334359" sldId="565"/>
            <ac:spMk id="12290" creationId="{4AD73B8A-4B23-91DE-CF62-2CA72170BDBB}"/>
          </ac:spMkLst>
        </pc:spChg>
      </pc:sldChg>
      <pc:sldChg chg="modSp del">
        <pc:chgData name="平野 武" userId="3cfe3d63-3e2d-444e-9c54-10e92370b90a" providerId="ADAL" clId="{B909D1CD-4F54-455E-9508-C6F37910FC53}" dt="2024-06-27T02:48:53.490" v="435" actId="47"/>
        <pc:sldMkLst>
          <pc:docMk/>
          <pc:sldMk cId="305374651" sldId="566"/>
        </pc:sldMkLst>
        <pc:spChg chg="mod">
          <ac:chgData name="平野 武" userId="3cfe3d63-3e2d-444e-9c54-10e92370b90a" providerId="ADAL" clId="{B909D1CD-4F54-455E-9508-C6F37910FC53}" dt="2024-06-27T02:19:20.204" v="39"/>
          <ac:spMkLst>
            <pc:docMk/>
            <pc:sldMk cId="305374651" sldId="566"/>
            <ac:spMk id="11265" creationId="{FE60A5A5-4E52-FCF0-B68E-06DD22BAA9CD}"/>
          </ac:spMkLst>
        </pc:spChg>
      </pc:sldChg>
      <pc:sldChg chg="modSp add del">
        <pc:chgData name="平野 武" userId="3cfe3d63-3e2d-444e-9c54-10e92370b90a" providerId="ADAL" clId="{B909D1CD-4F54-455E-9508-C6F37910FC53}" dt="2024-06-27T02:50:43.112" v="510" actId="47"/>
        <pc:sldMkLst>
          <pc:docMk/>
          <pc:sldMk cId="2618982643" sldId="567"/>
        </pc:sldMkLst>
        <pc:spChg chg="mod">
          <ac:chgData name="平野 武" userId="3cfe3d63-3e2d-444e-9c54-10e92370b90a" providerId="ADAL" clId="{B909D1CD-4F54-455E-9508-C6F37910FC53}" dt="2024-06-27T02:19:20.204" v="39"/>
          <ac:spMkLst>
            <pc:docMk/>
            <pc:sldMk cId="2618982643" sldId="567"/>
            <ac:spMk id="11265" creationId="{FE60A5A5-4E52-FCF0-B68E-06DD22BAA9CD}"/>
          </ac:spMkLst>
        </pc:spChg>
      </pc:sldChg>
      <pc:sldChg chg="addSp delSp modSp mod modClrScheme chgLayout">
        <pc:chgData name="平野 武" userId="3cfe3d63-3e2d-444e-9c54-10e92370b90a" providerId="ADAL" clId="{B909D1CD-4F54-455E-9508-C6F37910FC53}" dt="2024-07-09T01:32:19.645" v="676" actId="207"/>
        <pc:sldMkLst>
          <pc:docMk/>
          <pc:sldMk cId="2049904440" sldId="568"/>
        </pc:sldMkLst>
        <pc:spChg chg="add mod ord">
          <ac:chgData name="平野 武" userId="3cfe3d63-3e2d-444e-9c54-10e92370b90a" providerId="ADAL" clId="{B909D1CD-4F54-455E-9508-C6F37910FC53}" dt="2024-06-27T02:52:21.714" v="557"/>
          <ac:spMkLst>
            <pc:docMk/>
            <pc:sldMk cId="2049904440" sldId="568"/>
            <ac:spMk id="2" creationId="{004778BF-4AA1-D8A8-BF0F-A06845925231}"/>
          </ac:spMkLst>
        </pc:spChg>
        <pc:spChg chg="add mod">
          <ac:chgData name="平野 武" userId="3cfe3d63-3e2d-444e-9c54-10e92370b90a" providerId="ADAL" clId="{B909D1CD-4F54-455E-9508-C6F37910FC53}" dt="2024-07-01T08:59:22.317" v="654"/>
          <ac:spMkLst>
            <pc:docMk/>
            <pc:sldMk cId="2049904440" sldId="568"/>
            <ac:spMk id="3" creationId="{44CA20BA-C5EC-E2C2-00B4-FB05C0B32C42}"/>
          </ac:spMkLst>
        </pc:spChg>
        <pc:spChg chg="add mod">
          <ac:chgData name="平野 武" userId="3cfe3d63-3e2d-444e-9c54-10e92370b90a" providerId="ADAL" clId="{B909D1CD-4F54-455E-9508-C6F37910FC53}" dt="2024-07-01T08:59:22.317" v="654"/>
          <ac:spMkLst>
            <pc:docMk/>
            <pc:sldMk cId="2049904440" sldId="568"/>
            <ac:spMk id="4" creationId="{69BF8EA2-E534-602D-4B6D-3E054C505D85}"/>
          </ac:spMkLst>
        </pc:spChg>
        <pc:spChg chg="add mod">
          <ac:chgData name="平野 武" userId="3cfe3d63-3e2d-444e-9c54-10e92370b90a" providerId="ADAL" clId="{B909D1CD-4F54-455E-9508-C6F37910FC53}" dt="2024-07-01T08:59:22.317" v="654"/>
          <ac:spMkLst>
            <pc:docMk/>
            <pc:sldMk cId="2049904440" sldId="568"/>
            <ac:spMk id="5" creationId="{9AFA8169-FE01-E339-3DAA-368334AC6A2F}"/>
          </ac:spMkLst>
        </pc:spChg>
        <pc:spChg chg="add mod">
          <ac:chgData name="平野 武" userId="3cfe3d63-3e2d-444e-9c54-10e92370b90a" providerId="ADAL" clId="{B909D1CD-4F54-455E-9508-C6F37910FC53}" dt="2024-07-01T08:59:22.317" v="654"/>
          <ac:spMkLst>
            <pc:docMk/>
            <pc:sldMk cId="2049904440" sldId="568"/>
            <ac:spMk id="6" creationId="{49789E1B-22D7-5ABB-C8B6-3D9B38A5C058}"/>
          </ac:spMkLst>
        </pc:spChg>
        <pc:spChg chg="add mod">
          <ac:chgData name="平野 武" userId="3cfe3d63-3e2d-444e-9c54-10e92370b90a" providerId="ADAL" clId="{B909D1CD-4F54-455E-9508-C6F37910FC53}" dt="2024-07-01T08:59:22.317" v="654"/>
          <ac:spMkLst>
            <pc:docMk/>
            <pc:sldMk cId="2049904440" sldId="568"/>
            <ac:spMk id="7" creationId="{A8514D08-A756-9C0F-080B-D19CE10A220B}"/>
          </ac:spMkLst>
        </pc:spChg>
        <pc:spChg chg="add mod">
          <ac:chgData name="平野 武" userId="3cfe3d63-3e2d-444e-9c54-10e92370b90a" providerId="ADAL" clId="{B909D1CD-4F54-455E-9508-C6F37910FC53}" dt="2024-07-01T08:59:22.317" v="654"/>
          <ac:spMkLst>
            <pc:docMk/>
            <pc:sldMk cId="2049904440" sldId="568"/>
            <ac:spMk id="8" creationId="{179A6F79-D895-8591-2BF6-47CB3C5B7518}"/>
          </ac:spMkLst>
        </pc:spChg>
        <pc:spChg chg="add mod">
          <ac:chgData name="平野 武" userId="3cfe3d63-3e2d-444e-9c54-10e92370b90a" providerId="ADAL" clId="{B909D1CD-4F54-455E-9508-C6F37910FC53}" dt="2024-07-01T08:59:22.317" v="654"/>
          <ac:spMkLst>
            <pc:docMk/>
            <pc:sldMk cId="2049904440" sldId="568"/>
            <ac:spMk id="9" creationId="{C5A93F86-CFB6-F795-A39D-4E829EA425D3}"/>
          </ac:spMkLst>
        </pc:spChg>
        <pc:spChg chg="add mod">
          <ac:chgData name="平野 武" userId="3cfe3d63-3e2d-444e-9c54-10e92370b90a" providerId="ADAL" clId="{B909D1CD-4F54-455E-9508-C6F37910FC53}" dt="2024-07-01T08:59:22.317" v="654"/>
          <ac:spMkLst>
            <pc:docMk/>
            <pc:sldMk cId="2049904440" sldId="568"/>
            <ac:spMk id="10" creationId="{CE510C8B-C667-08CA-0087-894340BF0887}"/>
          </ac:spMkLst>
        </pc:spChg>
        <pc:spChg chg="add mod">
          <ac:chgData name="平野 武" userId="3cfe3d63-3e2d-444e-9c54-10e92370b90a" providerId="ADAL" clId="{B909D1CD-4F54-455E-9508-C6F37910FC53}" dt="2024-07-01T08:59:22.317" v="654"/>
          <ac:spMkLst>
            <pc:docMk/>
            <pc:sldMk cId="2049904440" sldId="568"/>
            <ac:spMk id="11" creationId="{45BEA483-3B8F-52B2-0971-426FFA16BCCE}"/>
          </ac:spMkLst>
        </pc:spChg>
        <pc:spChg chg="add mod">
          <ac:chgData name="平野 武" userId="3cfe3d63-3e2d-444e-9c54-10e92370b90a" providerId="ADAL" clId="{B909D1CD-4F54-455E-9508-C6F37910FC53}" dt="2024-07-01T08:59:22.317" v="654"/>
          <ac:spMkLst>
            <pc:docMk/>
            <pc:sldMk cId="2049904440" sldId="568"/>
            <ac:spMk id="12" creationId="{FE015259-86C0-7F90-D1BB-91E97D35D2EB}"/>
          </ac:spMkLst>
        </pc:spChg>
        <pc:spChg chg="add mod">
          <ac:chgData name="平野 武" userId="3cfe3d63-3e2d-444e-9c54-10e92370b90a" providerId="ADAL" clId="{B909D1CD-4F54-455E-9508-C6F37910FC53}" dt="2024-07-01T08:59:22.317" v="654"/>
          <ac:spMkLst>
            <pc:docMk/>
            <pc:sldMk cId="2049904440" sldId="568"/>
            <ac:spMk id="13" creationId="{94054E0E-E095-1488-C8E9-980FDF41CA28}"/>
          </ac:spMkLst>
        </pc:spChg>
        <pc:spChg chg="mod">
          <ac:chgData name="平野 武" userId="3cfe3d63-3e2d-444e-9c54-10e92370b90a" providerId="ADAL" clId="{B909D1CD-4F54-455E-9508-C6F37910FC53}" dt="2024-07-01T08:59:22.317" v="654"/>
          <ac:spMkLst>
            <pc:docMk/>
            <pc:sldMk cId="2049904440" sldId="568"/>
            <ac:spMk id="16" creationId="{17471E12-8AE9-0BCB-1809-84823DC25BFA}"/>
          </ac:spMkLst>
        </pc:spChg>
        <pc:spChg chg="mod">
          <ac:chgData name="平野 武" userId="3cfe3d63-3e2d-444e-9c54-10e92370b90a" providerId="ADAL" clId="{B909D1CD-4F54-455E-9508-C6F37910FC53}" dt="2024-07-01T08:59:22.317" v="654"/>
          <ac:spMkLst>
            <pc:docMk/>
            <pc:sldMk cId="2049904440" sldId="568"/>
            <ac:spMk id="19" creationId="{F3A37683-257E-DA6A-3C2F-25795A972B57}"/>
          </ac:spMkLst>
        </pc:spChg>
        <pc:spChg chg="mod">
          <ac:chgData name="平野 武" userId="3cfe3d63-3e2d-444e-9c54-10e92370b90a" providerId="ADAL" clId="{B909D1CD-4F54-455E-9508-C6F37910FC53}" dt="2024-07-01T08:59:22.317" v="654"/>
          <ac:spMkLst>
            <pc:docMk/>
            <pc:sldMk cId="2049904440" sldId="568"/>
            <ac:spMk id="20" creationId="{AF598669-7D12-976F-6F42-8E1C4F20A923}"/>
          </ac:spMkLst>
        </pc:spChg>
        <pc:spChg chg="add mod">
          <ac:chgData name="平野 武" userId="3cfe3d63-3e2d-444e-9c54-10e92370b90a" providerId="ADAL" clId="{B909D1CD-4F54-455E-9508-C6F37910FC53}" dt="2024-07-01T08:59:22.317" v="654"/>
          <ac:spMkLst>
            <pc:docMk/>
            <pc:sldMk cId="2049904440" sldId="568"/>
            <ac:spMk id="22" creationId="{42C016D6-0677-C73D-46C0-2036787E5CD4}"/>
          </ac:spMkLst>
        </pc:spChg>
        <pc:spChg chg="add mod">
          <ac:chgData name="平野 武" userId="3cfe3d63-3e2d-444e-9c54-10e92370b90a" providerId="ADAL" clId="{B909D1CD-4F54-455E-9508-C6F37910FC53}" dt="2024-07-01T08:59:22.317" v="654"/>
          <ac:spMkLst>
            <pc:docMk/>
            <pc:sldMk cId="2049904440" sldId="568"/>
            <ac:spMk id="23" creationId="{0B3832FC-BABD-18DF-DA91-00670B0B54BC}"/>
          </ac:spMkLst>
        </pc:spChg>
        <pc:spChg chg="mod">
          <ac:chgData name="平野 武" userId="3cfe3d63-3e2d-444e-9c54-10e92370b90a" providerId="ADAL" clId="{B909D1CD-4F54-455E-9508-C6F37910FC53}" dt="2024-07-01T08:59:22.317" v="654"/>
          <ac:spMkLst>
            <pc:docMk/>
            <pc:sldMk cId="2049904440" sldId="568"/>
            <ac:spMk id="25" creationId="{3581D324-3827-0223-24E1-4023EE85B438}"/>
          </ac:spMkLst>
        </pc:spChg>
        <pc:spChg chg="mod">
          <ac:chgData name="平野 武" userId="3cfe3d63-3e2d-444e-9c54-10e92370b90a" providerId="ADAL" clId="{B909D1CD-4F54-455E-9508-C6F37910FC53}" dt="2024-07-01T08:59:22.317" v="654"/>
          <ac:spMkLst>
            <pc:docMk/>
            <pc:sldMk cId="2049904440" sldId="568"/>
            <ac:spMk id="26" creationId="{6ED4404D-BE80-04BB-292E-21FB49CAB076}"/>
          </ac:spMkLst>
        </pc:spChg>
        <pc:spChg chg="add mod">
          <ac:chgData name="平野 武" userId="3cfe3d63-3e2d-444e-9c54-10e92370b90a" providerId="ADAL" clId="{B909D1CD-4F54-455E-9508-C6F37910FC53}" dt="2024-07-01T08:59:22.317" v="654"/>
          <ac:spMkLst>
            <pc:docMk/>
            <pc:sldMk cId="2049904440" sldId="568"/>
            <ac:spMk id="27" creationId="{A8A55A16-BCDC-5647-3FD1-2FE0CB6422B2}"/>
          </ac:spMkLst>
        </pc:spChg>
        <pc:spChg chg="add mod">
          <ac:chgData name="平野 武" userId="3cfe3d63-3e2d-444e-9c54-10e92370b90a" providerId="ADAL" clId="{B909D1CD-4F54-455E-9508-C6F37910FC53}" dt="2024-07-01T08:59:22.317" v="654"/>
          <ac:spMkLst>
            <pc:docMk/>
            <pc:sldMk cId="2049904440" sldId="568"/>
            <ac:spMk id="28" creationId="{1F42F0D6-E9F2-2A0A-5EE5-0F676B92C4A5}"/>
          </ac:spMkLst>
        </pc:spChg>
        <pc:spChg chg="add mod">
          <ac:chgData name="平野 武" userId="3cfe3d63-3e2d-444e-9c54-10e92370b90a" providerId="ADAL" clId="{B909D1CD-4F54-455E-9508-C6F37910FC53}" dt="2024-07-01T08:59:22.317" v="654"/>
          <ac:spMkLst>
            <pc:docMk/>
            <pc:sldMk cId="2049904440" sldId="568"/>
            <ac:spMk id="30" creationId="{1314459A-0CD0-A681-32E0-DC8E2A029A02}"/>
          </ac:spMkLst>
        </pc:spChg>
        <pc:spChg chg="add mod">
          <ac:chgData name="平野 武" userId="3cfe3d63-3e2d-444e-9c54-10e92370b90a" providerId="ADAL" clId="{B909D1CD-4F54-455E-9508-C6F37910FC53}" dt="2024-07-01T08:59:22.317" v="654"/>
          <ac:spMkLst>
            <pc:docMk/>
            <pc:sldMk cId="2049904440" sldId="568"/>
            <ac:spMk id="32" creationId="{1BFBFBF2-047E-167A-101F-010DA8B81872}"/>
          </ac:spMkLst>
        </pc:spChg>
        <pc:spChg chg="add mod">
          <ac:chgData name="平野 武" userId="3cfe3d63-3e2d-444e-9c54-10e92370b90a" providerId="ADAL" clId="{B909D1CD-4F54-455E-9508-C6F37910FC53}" dt="2024-07-01T08:59:22.317" v="654"/>
          <ac:spMkLst>
            <pc:docMk/>
            <pc:sldMk cId="2049904440" sldId="568"/>
            <ac:spMk id="33" creationId="{01A02885-9BED-339D-372B-0C4AD8F1A7F4}"/>
          </ac:spMkLst>
        </pc:spChg>
        <pc:spChg chg="add mod">
          <ac:chgData name="平野 武" userId="3cfe3d63-3e2d-444e-9c54-10e92370b90a" providerId="ADAL" clId="{B909D1CD-4F54-455E-9508-C6F37910FC53}" dt="2024-07-01T08:59:22.317" v="654"/>
          <ac:spMkLst>
            <pc:docMk/>
            <pc:sldMk cId="2049904440" sldId="568"/>
            <ac:spMk id="34" creationId="{0B220AAD-96D7-4053-9D1F-215B75505111}"/>
          </ac:spMkLst>
        </pc:spChg>
        <pc:spChg chg="add mod">
          <ac:chgData name="平野 武" userId="3cfe3d63-3e2d-444e-9c54-10e92370b90a" providerId="ADAL" clId="{B909D1CD-4F54-455E-9508-C6F37910FC53}" dt="2024-07-01T08:59:22.317" v="654"/>
          <ac:spMkLst>
            <pc:docMk/>
            <pc:sldMk cId="2049904440" sldId="568"/>
            <ac:spMk id="35" creationId="{01C368BA-B8CB-B02B-684C-A42DB640D90D}"/>
          </ac:spMkLst>
        </pc:spChg>
        <pc:spChg chg="add mod">
          <ac:chgData name="平野 武" userId="3cfe3d63-3e2d-444e-9c54-10e92370b90a" providerId="ADAL" clId="{B909D1CD-4F54-455E-9508-C6F37910FC53}" dt="2024-07-01T08:59:22.317" v="654"/>
          <ac:spMkLst>
            <pc:docMk/>
            <pc:sldMk cId="2049904440" sldId="568"/>
            <ac:spMk id="36" creationId="{74900369-AB5B-640E-38AD-8FC0427DD9B9}"/>
          </ac:spMkLst>
        </pc:spChg>
        <pc:spChg chg="del">
          <ac:chgData name="平野 武" userId="3cfe3d63-3e2d-444e-9c54-10e92370b90a" providerId="ADAL" clId="{B909D1CD-4F54-455E-9508-C6F37910FC53}" dt="2024-07-01T08:59:19.939" v="653" actId="478"/>
          <ac:spMkLst>
            <pc:docMk/>
            <pc:sldMk cId="2049904440" sldId="568"/>
            <ac:spMk id="37" creationId="{80777EAB-A622-952D-1F7D-99B7F622141F}"/>
          </ac:spMkLst>
        </pc:spChg>
        <pc:spChg chg="del">
          <ac:chgData name="平野 武" userId="3cfe3d63-3e2d-444e-9c54-10e92370b90a" providerId="ADAL" clId="{B909D1CD-4F54-455E-9508-C6F37910FC53}" dt="2024-07-01T08:59:19.939" v="653" actId="478"/>
          <ac:spMkLst>
            <pc:docMk/>
            <pc:sldMk cId="2049904440" sldId="568"/>
            <ac:spMk id="38" creationId="{DCCB9ECB-9B80-C86B-964E-4F089DDCA695}"/>
          </ac:spMkLst>
        </pc:spChg>
        <pc:spChg chg="del">
          <ac:chgData name="平野 武" userId="3cfe3d63-3e2d-444e-9c54-10e92370b90a" providerId="ADAL" clId="{B909D1CD-4F54-455E-9508-C6F37910FC53}" dt="2024-07-01T08:59:19.939" v="653" actId="478"/>
          <ac:spMkLst>
            <pc:docMk/>
            <pc:sldMk cId="2049904440" sldId="568"/>
            <ac:spMk id="39" creationId="{EC435B71-3497-D2F6-5EF1-7EA96CE5D193}"/>
          </ac:spMkLst>
        </pc:spChg>
        <pc:spChg chg="mod">
          <ac:chgData name="平野 武" userId="3cfe3d63-3e2d-444e-9c54-10e92370b90a" providerId="ADAL" clId="{B909D1CD-4F54-455E-9508-C6F37910FC53}" dt="2024-07-09T01:32:19.645" v="676" actId="207"/>
          <ac:spMkLst>
            <pc:docMk/>
            <pc:sldMk cId="2049904440" sldId="568"/>
            <ac:spMk id="40" creationId="{F1BF7BDC-4E4E-6B9C-3201-16BBA2A9806E}"/>
          </ac:spMkLst>
        </pc:spChg>
        <pc:spChg chg="del">
          <ac:chgData name="平野 武" userId="3cfe3d63-3e2d-444e-9c54-10e92370b90a" providerId="ADAL" clId="{B909D1CD-4F54-455E-9508-C6F37910FC53}" dt="2024-07-01T08:59:19.939" v="653" actId="478"/>
          <ac:spMkLst>
            <pc:docMk/>
            <pc:sldMk cId="2049904440" sldId="568"/>
            <ac:spMk id="41" creationId="{B50782FB-40E0-CC01-7305-D4A80426A260}"/>
          </ac:spMkLst>
        </pc:spChg>
        <pc:spChg chg="del">
          <ac:chgData name="平野 武" userId="3cfe3d63-3e2d-444e-9c54-10e92370b90a" providerId="ADAL" clId="{B909D1CD-4F54-455E-9508-C6F37910FC53}" dt="2024-07-01T08:59:19.939" v="653" actId="478"/>
          <ac:spMkLst>
            <pc:docMk/>
            <pc:sldMk cId="2049904440" sldId="568"/>
            <ac:spMk id="42" creationId="{1C83DB0A-034D-45DA-0E6D-D39E8333CB65}"/>
          </ac:spMkLst>
        </pc:spChg>
        <pc:spChg chg="del">
          <ac:chgData name="平野 武" userId="3cfe3d63-3e2d-444e-9c54-10e92370b90a" providerId="ADAL" clId="{B909D1CD-4F54-455E-9508-C6F37910FC53}" dt="2024-07-01T08:59:19.939" v="653" actId="478"/>
          <ac:spMkLst>
            <pc:docMk/>
            <pc:sldMk cId="2049904440" sldId="568"/>
            <ac:spMk id="43" creationId="{80AA2B39-2359-47EB-CE9F-50F4B9CD3B96}"/>
          </ac:spMkLst>
        </pc:spChg>
        <pc:spChg chg="del">
          <ac:chgData name="平野 武" userId="3cfe3d63-3e2d-444e-9c54-10e92370b90a" providerId="ADAL" clId="{B909D1CD-4F54-455E-9508-C6F37910FC53}" dt="2024-07-01T08:59:19.939" v="653" actId="478"/>
          <ac:spMkLst>
            <pc:docMk/>
            <pc:sldMk cId="2049904440" sldId="568"/>
            <ac:spMk id="44" creationId="{42B195D2-8EAA-4BB2-28F4-848D52FA8592}"/>
          </ac:spMkLst>
        </pc:spChg>
        <pc:spChg chg="del">
          <ac:chgData name="平野 武" userId="3cfe3d63-3e2d-444e-9c54-10e92370b90a" providerId="ADAL" clId="{B909D1CD-4F54-455E-9508-C6F37910FC53}" dt="2024-07-01T08:59:19.939" v="653" actId="478"/>
          <ac:spMkLst>
            <pc:docMk/>
            <pc:sldMk cId="2049904440" sldId="568"/>
            <ac:spMk id="45" creationId="{07CA35FB-94E6-674C-AC28-08B322220A4F}"/>
          </ac:spMkLst>
        </pc:spChg>
        <pc:spChg chg="del">
          <ac:chgData name="平野 武" userId="3cfe3d63-3e2d-444e-9c54-10e92370b90a" providerId="ADAL" clId="{B909D1CD-4F54-455E-9508-C6F37910FC53}" dt="2024-07-01T08:59:19.939" v="653" actId="478"/>
          <ac:spMkLst>
            <pc:docMk/>
            <pc:sldMk cId="2049904440" sldId="568"/>
            <ac:spMk id="46" creationId="{8782CCC1-9522-6D39-DD6C-65BE49AB0739}"/>
          </ac:spMkLst>
        </pc:spChg>
        <pc:spChg chg="del">
          <ac:chgData name="平野 武" userId="3cfe3d63-3e2d-444e-9c54-10e92370b90a" providerId="ADAL" clId="{B909D1CD-4F54-455E-9508-C6F37910FC53}" dt="2024-07-01T08:59:19.939" v="653" actId="478"/>
          <ac:spMkLst>
            <pc:docMk/>
            <pc:sldMk cId="2049904440" sldId="568"/>
            <ac:spMk id="47" creationId="{6E3B1D93-A401-5724-C924-00B0F09E8F2A}"/>
          </ac:spMkLst>
        </pc:spChg>
        <pc:spChg chg="del">
          <ac:chgData name="平野 武" userId="3cfe3d63-3e2d-444e-9c54-10e92370b90a" providerId="ADAL" clId="{B909D1CD-4F54-455E-9508-C6F37910FC53}" dt="2024-07-01T08:59:19.939" v="653" actId="478"/>
          <ac:spMkLst>
            <pc:docMk/>
            <pc:sldMk cId="2049904440" sldId="568"/>
            <ac:spMk id="48" creationId="{44254A1D-1603-1344-716A-F4D8B6527886}"/>
          </ac:spMkLst>
        </pc:spChg>
        <pc:spChg chg="del">
          <ac:chgData name="平野 武" userId="3cfe3d63-3e2d-444e-9c54-10e92370b90a" providerId="ADAL" clId="{B909D1CD-4F54-455E-9508-C6F37910FC53}" dt="2024-07-01T08:59:19.939" v="653" actId="478"/>
          <ac:spMkLst>
            <pc:docMk/>
            <pc:sldMk cId="2049904440" sldId="568"/>
            <ac:spMk id="49" creationId="{BDFA283D-B7BC-E830-5AA2-73978130586F}"/>
          </ac:spMkLst>
        </pc:spChg>
        <pc:spChg chg="del">
          <ac:chgData name="平野 武" userId="3cfe3d63-3e2d-444e-9c54-10e92370b90a" providerId="ADAL" clId="{B909D1CD-4F54-455E-9508-C6F37910FC53}" dt="2024-07-01T08:59:19.939" v="653" actId="478"/>
          <ac:spMkLst>
            <pc:docMk/>
            <pc:sldMk cId="2049904440" sldId="568"/>
            <ac:spMk id="50" creationId="{DA39AD20-A3C5-E623-34AB-93358326C3CE}"/>
          </ac:spMkLst>
        </pc:spChg>
        <pc:spChg chg="del">
          <ac:chgData name="平野 武" userId="3cfe3d63-3e2d-444e-9c54-10e92370b90a" providerId="ADAL" clId="{B909D1CD-4F54-455E-9508-C6F37910FC53}" dt="2024-07-01T08:59:19.939" v="653" actId="478"/>
          <ac:spMkLst>
            <pc:docMk/>
            <pc:sldMk cId="2049904440" sldId="568"/>
            <ac:spMk id="51" creationId="{C6293170-40F1-1E5A-2FA9-8B080D19EB82}"/>
          </ac:spMkLst>
        </pc:spChg>
        <pc:spChg chg="del">
          <ac:chgData name="平野 武" userId="3cfe3d63-3e2d-444e-9c54-10e92370b90a" providerId="ADAL" clId="{B909D1CD-4F54-455E-9508-C6F37910FC53}" dt="2024-07-01T08:59:19.939" v="653" actId="478"/>
          <ac:spMkLst>
            <pc:docMk/>
            <pc:sldMk cId="2049904440" sldId="568"/>
            <ac:spMk id="52" creationId="{8248A2EB-FFCF-82F8-D7CB-DD1693DD75F5}"/>
          </ac:spMkLst>
        </pc:spChg>
        <pc:spChg chg="del">
          <ac:chgData name="平野 武" userId="3cfe3d63-3e2d-444e-9c54-10e92370b90a" providerId="ADAL" clId="{B909D1CD-4F54-455E-9508-C6F37910FC53}" dt="2024-07-01T08:59:19.939" v="653" actId="478"/>
          <ac:spMkLst>
            <pc:docMk/>
            <pc:sldMk cId="2049904440" sldId="568"/>
            <ac:spMk id="61" creationId="{F5757CC9-7A9F-2852-0180-526ABAD5926A}"/>
          </ac:spMkLst>
        </pc:spChg>
        <pc:spChg chg="del">
          <ac:chgData name="平野 武" userId="3cfe3d63-3e2d-444e-9c54-10e92370b90a" providerId="ADAL" clId="{B909D1CD-4F54-455E-9508-C6F37910FC53}" dt="2024-07-01T08:59:19.939" v="653" actId="478"/>
          <ac:spMkLst>
            <pc:docMk/>
            <pc:sldMk cId="2049904440" sldId="568"/>
            <ac:spMk id="62" creationId="{79B89AF8-2802-71B5-3CEF-98E076A38E83}"/>
          </ac:spMkLst>
        </pc:spChg>
        <pc:spChg chg="del mod ord">
          <ac:chgData name="平野 武" userId="3cfe3d63-3e2d-444e-9c54-10e92370b90a" providerId="ADAL" clId="{B909D1CD-4F54-455E-9508-C6F37910FC53}" dt="2024-06-27T02:52:20.043" v="556" actId="478"/>
          <ac:spMkLst>
            <pc:docMk/>
            <pc:sldMk cId="2049904440" sldId="568"/>
            <ac:spMk id="12290" creationId="{4AD73B8A-4B23-91DE-CF62-2CA72170BDBB}"/>
          </ac:spMkLst>
        </pc:spChg>
        <pc:spChg chg="del">
          <ac:chgData name="平野 武" userId="3cfe3d63-3e2d-444e-9c54-10e92370b90a" providerId="ADAL" clId="{B909D1CD-4F54-455E-9508-C6F37910FC53}" dt="2024-07-01T08:59:19.939" v="653" actId="478"/>
          <ac:spMkLst>
            <pc:docMk/>
            <pc:sldMk cId="2049904440" sldId="568"/>
            <ac:spMk id="12291" creationId="{C6C1028D-F13C-4104-1815-EFCB083FB567}"/>
          </ac:spMkLst>
        </pc:spChg>
        <pc:spChg chg="del">
          <ac:chgData name="平野 武" userId="3cfe3d63-3e2d-444e-9c54-10e92370b90a" providerId="ADAL" clId="{B909D1CD-4F54-455E-9508-C6F37910FC53}" dt="2024-07-01T08:59:19.939" v="653" actId="478"/>
          <ac:spMkLst>
            <pc:docMk/>
            <pc:sldMk cId="2049904440" sldId="568"/>
            <ac:spMk id="12292" creationId="{2286B89B-1F21-FC1E-F8BC-5F1261E289B2}"/>
          </ac:spMkLst>
        </pc:spChg>
        <pc:grpChg chg="add mod">
          <ac:chgData name="平野 武" userId="3cfe3d63-3e2d-444e-9c54-10e92370b90a" providerId="ADAL" clId="{B909D1CD-4F54-455E-9508-C6F37910FC53}" dt="2024-07-01T08:59:22.317" v="654"/>
          <ac:grpSpMkLst>
            <pc:docMk/>
            <pc:sldMk cId="2049904440" sldId="568"/>
            <ac:grpSpMk id="15" creationId="{7EE602F4-523F-1AE8-1282-38D09296E571}"/>
          </ac:grpSpMkLst>
        </pc:grpChg>
        <pc:grpChg chg="add mod">
          <ac:chgData name="平野 武" userId="3cfe3d63-3e2d-444e-9c54-10e92370b90a" providerId="ADAL" clId="{B909D1CD-4F54-455E-9508-C6F37910FC53}" dt="2024-07-01T08:59:22.317" v="654"/>
          <ac:grpSpMkLst>
            <pc:docMk/>
            <pc:sldMk cId="2049904440" sldId="568"/>
            <ac:grpSpMk id="18" creationId="{B6C77E3C-714E-3899-2E30-F5202A62AA67}"/>
          </ac:grpSpMkLst>
        </pc:grpChg>
        <pc:grpChg chg="add mod">
          <ac:chgData name="平野 武" userId="3cfe3d63-3e2d-444e-9c54-10e92370b90a" providerId="ADAL" clId="{B909D1CD-4F54-455E-9508-C6F37910FC53}" dt="2024-07-01T08:59:22.317" v="654"/>
          <ac:grpSpMkLst>
            <pc:docMk/>
            <pc:sldMk cId="2049904440" sldId="568"/>
            <ac:grpSpMk id="24" creationId="{CEB80A63-B91F-FC65-BD3F-68071B846309}"/>
          </ac:grpSpMkLst>
        </pc:grpChg>
        <pc:grpChg chg="del">
          <ac:chgData name="平野 武" userId="3cfe3d63-3e2d-444e-9c54-10e92370b90a" providerId="ADAL" clId="{B909D1CD-4F54-455E-9508-C6F37910FC53}" dt="2024-07-01T08:59:19.939" v="653" actId="478"/>
          <ac:grpSpMkLst>
            <pc:docMk/>
            <pc:sldMk cId="2049904440" sldId="568"/>
            <ac:grpSpMk id="54" creationId="{ED3890E0-7404-4A78-B3CD-D96D69B47A79}"/>
          </ac:grpSpMkLst>
        </pc:grpChg>
        <pc:grpChg chg="del">
          <ac:chgData name="平野 武" userId="3cfe3d63-3e2d-444e-9c54-10e92370b90a" providerId="ADAL" clId="{B909D1CD-4F54-455E-9508-C6F37910FC53}" dt="2024-07-01T08:59:19.939" v="653" actId="478"/>
          <ac:grpSpMkLst>
            <pc:docMk/>
            <pc:sldMk cId="2049904440" sldId="568"/>
            <ac:grpSpMk id="57" creationId="{F65351A8-E900-9554-29CD-7550156903AE}"/>
          </ac:grpSpMkLst>
        </pc:grpChg>
        <pc:grpChg chg="del">
          <ac:chgData name="平野 武" userId="3cfe3d63-3e2d-444e-9c54-10e92370b90a" providerId="ADAL" clId="{B909D1CD-4F54-455E-9508-C6F37910FC53}" dt="2024-07-01T08:59:19.939" v="653" actId="478"/>
          <ac:grpSpMkLst>
            <pc:docMk/>
            <pc:sldMk cId="2049904440" sldId="568"/>
            <ac:grpSpMk id="63" creationId="{BB44EDEB-C6C5-9579-A49D-F3D52B623CFD}"/>
          </ac:grpSpMkLst>
        </pc:grpChg>
        <pc:picChg chg="mod">
          <ac:chgData name="平野 武" userId="3cfe3d63-3e2d-444e-9c54-10e92370b90a" providerId="ADAL" clId="{B909D1CD-4F54-455E-9508-C6F37910FC53}" dt="2024-07-01T08:59:22.317" v="654"/>
          <ac:picMkLst>
            <pc:docMk/>
            <pc:sldMk cId="2049904440" sldId="568"/>
            <ac:picMk id="17" creationId="{4DCB55D6-2414-31C1-F40A-B3B8DCBCE8CE}"/>
          </ac:picMkLst>
        </pc:picChg>
        <pc:cxnChg chg="add mod">
          <ac:chgData name="平野 武" userId="3cfe3d63-3e2d-444e-9c54-10e92370b90a" providerId="ADAL" clId="{B909D1CD-4F54-455E-9508-C6F37910FC53}" dt="2024-07-01T08:59:22.317" v="654"/>
          <ac:cxnSpMkLst>
            <pc:docMk/>
            <pc:sldMk cId="2049904440" sldId="568"/>
            <ac:cxnSpMk id="14" creationId="{7352B186-A5EE-003F-4A89-EB69DA646BBF}"/>
          </ac:cxnSpMkLst>
        </pc:cxnChg>
        <pc:cxnChg chg="add mod">
          <ac:chgData name="平野 武" userId="3cfe3d63-3e2d-444e-9c54-10e92370b90a" providerId="ADAL" clId="{B909D1CD-4F54-455E-9508-C6F37910FC53}" dt="2024-07-01T08:59:22.317" v="654"/>
          <ac:cxnSpMkLst>
            <pc:docMk/>
            <pc:sldMk cId="2049904440" sldId="568"/>
            <ac:cxnSpMk id="21" creationId="{06055993-097E-2F77-9B1D-E575EA20155B}"/>
          </ac:cxnSpMkLst>
        </pc:cxnChg>
        <pc:cxnChg chg="add mod">
          <ac:chgData name="平野 武" userId="3cfe3d63-3e2d-444e-9c54-10e92370b90a" providerId="ADAL" clId="{B909D1CD-4F54-455E-9508-C6F37910FC53}" dt="2024-07-01T08:59:22.317" v="654"/>
          <ac:cxnSpMkLst>
            <pc:docMk/>
            <pc:sldMk cId="2049904440" sldId="568"/>
            <ac:cxnSpMk id="29" creationId="{1049F26E-4A10-964C-129E-834435DA0001}"/>
          </ac:cxnSpMkLst>
        </pc:cxnChg>
        <pc:cxnChg chg="add mod">
          <ac:chgData name="平野 武" userId="3cfe3d63-3e2d-444e-9c54-10e92370b90a" providerId="ADAL" clId="{B909D1CD-4F54-455E-9508-C6F37910FC53}" dt="2024-07-01T08:59:22.317" v="654"/>
          <ac:cxnSpMkLst>
            <pc:docMk/>
            <pc:sldMk cId="2049904440" sldId="568"/>
            <ac:cxnSpMk id="31" creationId="{73181F44-BC6D-3FD2-75C6-DE1FB151F552}"/>
          </ac:cxnSpMkLst>
        </pc:cxnChg>
        <pc:cxnChg chg="del">
          <ac:chgData name="平野 武" userId="3cfe3d63-3e2d-444e-9c54-10e92370b90a" providerId="ADAL" clId="{B909D1CD-4F54-455E-9508-C6F37910FC53}" dt="2024-07-01T08:59:19.939" v="653" actId="478"/>
          <ac:cxnSpMkLst>
            <pc:docMk/>
            <pc:sldMk cId="2049904440" sldId="568"/>
            <ac:cxnSpMk id="53" creationId="{AA55BF83-D88A-620A-4C66-400DA1FA3990}"/>
          </ac:cxnSpMkLst>
        </pc:cxnChg>
        <pc:cxnChg chg="del">
          <ac:chgData name="平野 武" userId="3cfe3d63-3e2d-444e-9c54-10e92370b90a" providerId="ADAL" clId="{B909D1CD-4F54-455E-9508-C6F37910FC53}" dt="2024-07-01T08:59:19.939" v="653" actId="478"/>
          <ac:cxnSpMkLst>
            <pc:docMk/>
            <pc:sldMk cId="2049904440" sldId="568"/>
            <ac:cxnSpMk id="60" creationId="{570A8861-FA40-48F4-8E74-352363F6F807}"/>
          </ac:cxnSpMkLst>
        </pc:cxnChg>
        <pc:cxnChg chg="del">
          <ac:chgData name="平野 武" userId="3cfe3d63-3e2d-444e-9c54-10e92370b90a" providerId="ADAL" clId="{B909D1CD-4F54-455E-9508-C6F37910FC53}" dt="2024-07-01T08:59:19.939" v="653" actId="478"/>
          <ac:cxnSpMkLst>
            <pc:docMk/>
            <pc:sldMk cId="2049904440" sldId="568"/>
            <ac:cxnSpMk id="12293" creationId="{C2534C75-EC65-8AC4-D5C2-06AA4DCF212A}"/>
          </ac:cxnSpMkLst>
        </pc:cxnChg>
        <pc:cxnChg chg="del">
          <ac:chgData name="平野 武" userId="3cfe3d63-3e2d-444e-9c54-10e92370b90a" providerId="ADAL" clId="{B909D1CD-4F54-455E-9508-C6F37910FC53}" dt="2024-07-01T08:59:19.939" v="653" actId="478"/>
          <ac:cxnSpMkLst>
            <pc:docMk/>
            <pc:sldMk cId="2049904440" sldId="568"/>
            <ac:cxnSpMk id="12294" creationId="{8823DBCC-B872-5804-9265-1465C957FFA8}"/>
          </ac:cxnSpMkLst>
        </pc:cxnChg>
      </pc:sldChg>
      <pc:sldChg chg="addSp delSp modSp mod modClrScheme chgLayout">
        <pc:chgData name="平野 武" userId="3cfe3d63-3e2d-444e-9c54-10e92370b90a" providerId="ADAL" clId="{B909D1CD-4F54-455E-9508-C6F37910FC53}" dt="2024-06-27T02:52:35.679" v="561"/>
        <pc:sldMkLst>
          <pc:docMk/>
          <pc:sldMk cId="1963714427" sldId="569"/>
        </pc:sldMkLst>
        <pc:spChg chg="add mod ord">
          <ac:chgData name="平野 武" userId="3cfe3d63-3e2d-444e-9c54-10e92370b90a" providerId="ADAL" clId="{B909D1CD-4F54-455E-9508-C6F37910FC53}" dt="2024-06-27T02:52:35.679" v="561"/>
          <ac:spMkLst>
            <pc:docMk/>
            <pc:sldMk cId="1963714427" sldId="569"/>
            <ac:spMk id="3" creationId="{239A6FA4-6E78-5A2F-FF8E-44E2F087C73B}"/>
          </ac:spMkLst>
        </pc:spChg>
        <pc:spChg chg="del mod ord">
          <ac:chgData name="平野 武" userId="3cfe3d63-3e2d-444e-9c54-10e92370b90a" providerId="ADAL" clId="{B909D1CD-4F54-455E-9508-C6F37910FC53}" dt="2024-06-27T02:52:34.123" v="560" actId="478"/>
          <ac:spMkLst>
            <pc:docMk/>
            <pc:sldMk cId="1963714427" sldId="569"/>
            <ac:spMk id="12290" creationId="{4AD73B8A-4B23-91DE-CF62-2CA72170BDBB}"/>
          </ac:spMkLst>
        </pc:spChg>
      </pc:sldChg>
      <pc:sldChg chg="addSp delSp modSp mod modClrScheme chgLayout">
        <pc:chgData name="平野 武" userId="3cfe3d63-3e2d-444e-9c54-10e92370b90a" providerId="ADAL" clId="{B909D1CD-4F54-455E-9508-C6F37910FC53}" dt="2024-07-09T01:32:23.730" v="677" actId="207"/>
        <pc:sldMkLst>
          <pc:docMk/>
          <pc:sldMk cId="1019161228" sldId="570"/>
        </pc:sldMkLst>
        <pc:spChg chg="add mod ord">
          <ac:chgData name="平野 武" userId="3cfe3d63-3e2d-444e-9c54-10e92370b90a" providerId="ADAL" clId="{B909D1CD-4F54-455E-9508-C6F37910FC53}" dt="2024-06-27T02:52:47.761" v="565"/>
          <ac:spMkLst>
            <pc:docMk/>
            <pc:sldMk cId="1019161228" sldId="570"/>
            <ac:spMk id="2" creationId="{8C20A6CE-A4BA-8C1D-0704-3A3E7B682DA3}"/>
          </ac:spMkLst>
        </pc:spChg>
        <pc:spChg chg="mod">
          <ac:chgData name="平野 武" userId="3cfe3d63-3e2d-444e-9c54-10e92370b90a" providerId="ADAL" clId="{B909D1CD-4F54-455E-9508-C6F37910FC53}" dt="2024-07-09T01:32:23.730" v="677" actId="207"/>
          <ac:spMkLst>
            <pc:docMk/>
            <pc:sldMk cId="1019161228" sldId="570"/>
            <ac:spMk id="11" creationId="{7FD88846-645B-5936-1B6A-04187DFCBD37}"/>
          </ac:spMkLst>
        </pc:spChg>
        <pc:spChg chg="del">
          <ac:chgData name="平野 武" userId="3cfe3d63-3e2d-444e-9c54-10e92370b90a" providerId="ADAL" clId="{B909D1CD-4F54-455E-9508-C6F37910FC53}" dt="2024-06-27T02:57:36.791" v="593" actId="478"/>
          <ac:spMkLst>
            <pc:docMk/>
            <pc:sldMk cId="1019161228" sldId="570"/>
            <ac:spMk id="12" creationId="{8374EE5F-4586-89DA-7B77-88F30C7D8325}"/>
          </ac:spMkLst>
        </pc:spChg>
        <pc:spChg chg="del mod ord">
          <ac:chgData name="平野 武" userId="3cfe3d63-3e2d-444e-9c54-10e92370b90a" providerId="ADAL" clId="{B909D1CD-4F54-455E-9508-C6F37910FC53}" dt="2024-06-27T02:52:46.311" v="564" actId="478"/>
          <ac:spMkLst>
            <pc:docMk/>
            <pc:sldMk cId="1019161228" sldId="570"/>
            <ac:spMk id="12290" creationId="{4AD73B8A-4B23-91DE-CF62-2CA72170BDBB}"/>
          </ac:spMkLst>
        </pc:spChg>
      </pc:sldChg>
      <pc:sldChg chg="addSp delSp modSp mod modClrScheme chgLayout">
        <pc:chgData name="平野 武" userId="3cfe3d63-3e2d-444e-9c54-10e92370b90a" providerId="ADAL" clId="{B909D1CD-4F54-455E-9508-C6F37910FC53}" dt="2024-07-09T01:32:29.328" v="679" actId="207"/>
        <pc:sldMkLst>
          <pc:docMk/>
          <pc:sldMk cId="330219725" sldId="571"/>
        </pc:sldMkLst>
        <pc:spChg chg="add mod ord">
          <ac:chgData name="平野 武" userId="3cfe3d63-3e2d-444e-9c54-10e92370b90a" providerId="ADAL" clId="{B909D1CD-4F54-455E-9508-C6F37910FC53}" dt="2024-06-27T02:53:00.915" v="569"/>
          <ac:spMkLst>
            <pc:docMk/>
            <pc:sldMk cId="330219725" sldId="571"/>
            <ac:spMk id="2" creationId="{21F47D7D-AD3E-F490-5BE9-C48081413185}"/>
          </ac:spMkLst>
        </pc:spChg>
        <pc:spChg chg="mod">
          <ac:chgData name="平野 武" userId="3cfe3d63-3e2d-444e-9c54-10e92370b90a" providerId="ADAL" clId="{B909D1CD-4F54-455E-9508-C6F37910FC53}" dt="2024-07-09T01:32:29.328" v="679" actId="207"/>
          <ac:spMkLst>
            <pc:docMk/>
            <pc:sldMk cId="330219725" sldId="571"/>
            <ac:spMk id="5" creationId="{3A540F5F-3D16-F641-CB5A-F56348788393}"/>
          </ac:spMkLst>
        </pc:spChg>
        <pc:spChg chg="del mod ord">
          <ac:chgData name="平野 武" userId="3cfe3d63-3e2d-444e-9c54-10e92370b90a" providerId="ADAL" clId="{B909D1CD-4F54-455E-9508-C6F37910FC53}" dt="2024-06-27T02:52:59.285" v="568" actId="478"/>
          <ac:spMkLst>
            <pc:docMk/>
            <pc:sldMk cId="330219725" sldId="571"/>
            <ac:spMk id="12290" creationId="{4AD73B8A-4B23-91DE-CF62-2CA72170BDBB}"/>
          </ac:spMkLst>
        </pc:spChg>
      </pc:sldChg>
      <pc:sldChg chg="addSp delSp modSp mod modClrScheme chgLayout">
        <pc:chgData name="平野 武" userId="3cfe3d63-3e2d-444e-9c54-10e92370b90a" providerId="ADAL" clId="{B909D1CD-4F54-455E-9508-C6F37910FC53}" dt="2024-06-27T02:53:13.192" v="573"/>
        <pc:sldMkLst>
          <pc:docMk/>
          <pc:sldMk cId="1059592819" sldId="572"/>
        </pc:sldMkLst>
        <pc:spChg chg="add mod ord">
          <ac:chgData name="平野 武" userId="3cfe3d63-3e2d-444e-9c54-10e92370b90a" providerId="ADAL" clId="{B909D1CD-4F54-455E-9508-C6F37910FC53}" dt="2024-06-27T02:53:13.192" v="573"/>
          <ac:spMkLst>
            <pc:docMk/>
            <pc:sldMk cId="1059592819" sldId="572"/>
            <ac:spMk id="3" creationId="{754CEB14-AEF7-734D-4DB1-B06898818E46}"/>
          </ac:spMkLst>
        </pc:spChg>
        <pc:spChg chg="del mod ord">
          <ac:chgData name="平野 武" userId="3cfe3d63-3e2d-444e-9c54-10e92370b90a" providerId="ADAL" clId="{B909D1CD-4F54-455E-9508-C6F37910FC53}" dt="2024-06-27T02:53:11.722" v="572" actId="478"/>
          <ac:spMkLst>
            <pc:docMk/>
            <pc:sldMk cId="1059592819" sldId="572"/>
            <ac:spMk id="12290" creationId="{4AD73B8A-4B23-91DE-CF62-2CA72170BDBB}"/>
          </ac:spMkLst>
        </pc:spChg>
      </pc:sldChg>
      <pc:sldChg chg="addSp delSp modSp mod modClrScheme chgLayout">
        <pc:chgData name="平野 武" userId="3cfe3d63-3e2d-444e-9c54-10e92370b90a" providerId="ADAL" clId="{B909D1CD-4F54-455E-9508-C6F37910FC53}" dt="2024-07-09T01:32:36.270" v="680" actId="207"/>
        <pc:sldMkLst>
          <pc:docMk/>
          <pc:sldMk cId="4101190612" sldId="573"/>
        </pc:sldMkLst>
        <pc:spChg chg="add mod ord">
          <ac:chgData name="平野 武" userId="3cfe3d63-3e2d-444e-9c54-10e92370b90a" providerId="ADAL" clId="{B909D1CD-4F54-455E-9508-C6F37910FC53}" dt="2024-06-27T02:53:32.796" v="577"/>
          <ac:spMkLst>
            <pc:docMk/>
            <pc:sldMk cId="4101190612" sldId="573"/>
            <ac:spMk id="2" creationId="{843B7B05-29E2-27E5-C8C6-826E6FF02734}"/>
          </ac:spMkLst>
        </pc:spChg>
        <pc:spChg chg="mod">
          <ac:chgData name="平野 武" userId="3cfe3d63-3e2d-444e-9c54-10e92370b90a" providerId="ADAL" clId="{B909D1CD-4F54-455E-9508-C6F37910FC53}" dt="2024-07-09T01:32:36.270" v="680" actId="207"/>
          <ac:spMkLst>
            <pc:docMk/>
            <pc:sldMk cId="4101190612" sldId="573"/>
            <ac:spMk id="41" creationId="{ADD79F52-48CD-CECB-0267-617D28CBB589}"/>
          </ac:spMkLst>
        </pc:spChg>
        <pc:spChg chg="del mod ord">
          <ac:chgData name="平野 武" userId="3cfe3d63-3e2d-444e-9c54-10e92370b90a" providerId="ADAL" clId="{B909D1CD-4F54-455E-9508-C6F37910FC53}" dt="2024-06-27T02:53:30.978" v="576" actId="478"/>
          <ac:spMkLst>
            <pc:docMk/>
            <pc:sldMk cId="4101190612" sldId="573"/>
            <ac:spMk id="12290" creationId="{4AD73B8A-4B23-91DE-CF62-2CA72170BDBB}"/>
          </ac:spMkLst>
        </pc:spChg>
        <pc:grpChg chg="mod">
          <ac:chgData name="平野 武" userId="3cfe3d63-3e2d-444e-9c54-10e92370b90a" providerId="ADAL" clId="{B909D1CD-4F54-455E-9508-C6F37910FC53}" dt="2024-06-27T02:57:17.314" v="588" actId="1076"/>
          <ac:grpSpMkLst>
            <pc:docMk/>
            <pc:sldMk cId="4101190612" sldId="573"/>
            <ac:grpSpMk id="40" creationId="{E33EAD02-6251-6313-E9A2-E8B4710F6119}"/>
          </ac:grpSpMkLst>
        </pc:grpChg>
      </pc:sldChg>
      <pc:sldChg chg="addSp delSp modSp mod modClrScheme chgLayout">
        <pc:chgData name="平野 武" userId="3cfe3d63-3e2d-444e-9c54-10e92370b90a" providerId="ADAL" clId="{B909D1CD-4F54-455E-9508-C6F37910FC53}" dt="2024-07-09T01:32:42.773" v="681" actId="207"/>
        <pc:sldMkLst>
          <pc:docMk/>
          <pc:sldMk cId="1687798999" sldId="574"/>
        </pc:sldMkLst>
        <pc:spChg chg="add mod ord">
          <ac:chgData name="平野 武" userId="3cfe3d63-3e2d-444e-9c54-10e92370b90a" providerId="ADAL" clId="{B909D1CD-4F54-455E-9508-C6F37910FC53}" dt="2024-06-27T02:53:49.484" v="581"/>
          <ac:spMkLst>
            <pc:docMk/>
            <pc:sldMk cId="1687798999" sldId="574"/>
            <ac:spMk id="2" creationId="{2BEE4CCA-2DD2-8D44-2E29-4644E347E7E3}"/>
          </ac:spMkLst>
        </pc:spChg>
        <pc:spChg chg="mod">
          <ac:chgData name="平野 武" userId="3cfe3d63-3e2d-444e-9c54-10e92370b90a" providerId="ADAL" clId="{B909D1CD-4F54-455E-9508-C6F37910FC53}" dt="2024-07-09T01:32:42.773" v="681" actId="207"/>
          <ac:spMkLst>
            <pc:docMk/>
            <pc:sldMk cId="1687798999" sldId="574"/>
            <ac:spMk id="37" creationId="{2323FB49-9760-F361-78C5-6F9BDA034407}"/>
          </ac:spMkLst>
        </pc:spChg>
        <pc:spChg chg="del mod ord">
          <ac:chgData name="平野 武" userId="3cfe3d63-3e2d-444e-9c54-10e92370b90a" providerId="ADAL" clId="{B909D1CD-4F54-455E-9508-C6F37910FC53}" dt="2024-06-27T02:53:48.020" v="580" actId="478"/>
          <ac:spMkLst>
            <pc:docMk/>
            <pc:sldMk cId="1687798999" sldId="574"/>
            <ac:spMk id="12290" creationId="{4AD73B8A-4B23-91DE-CF62-2CA72170BDBB}"/>
          </ac:spMkLst>
        </pc:spChg>
      </pc:sldChg>
      <pc:sldChg chg="addSp delSp modSp mod modClrScheme chgLayout">
        <pc:chgData name="平野 武" userId="3cfe3d63-3e2d-444e-9c54-10e92370b90a" providerId="ADAL" clId="{B909D1CD-4F54-455E-9508-C6F37910FC53}" dt="2024-07-09T01:32:46.848" v="682" actId="207"/>
        <pc:sldMkLst>
          <pc:docMk/>
          <pc:sldMk cId="1359635485" sldId="575"/>
        </pc:sldMkLst>
        <pc:spChg chg="add mod ord">
          <ac:chgData name="平野 武" userId="3cfe3d63-3e2d-444e-9c54-10e92370b90a" providerId="ADAL" clId="{B909D1CD-4F54-455E-9508-C6F37910FC53}" dt="2024-06-27T02:54:04.291" v="585"/>
          <ac:spMkLst>
            <pc:docMk/>
            <pc:sldMk cId="1359635485" sldId="575"/>
            <ac:spMk id="2" creationId="{73C92D71-7843-67CE-1F23-D7173F0A5850}"/>
          </ac:spMkLst>
        </pc:spChg>
        <pc:spChg chg="add mod">
          <ac:chgData name="平野 武" userId="3cfe3d63-3e2d-444e-9c54-10e92370b90a" providerId="ADAL" clId="{B909D1CD-4F54-455E-9508-C6F37910FC53}" dt="2024-07-01T08:59:42.591" v="656"/>
          <ac:spMkLst>
            <pc:docMk/>
            <pc:sldMk cId="1359635485" sldId="575"/>
            <ac:spMk id="3" creationId="{76A39332-73CA-83B7-7551-2DFB43017C02}"/>
          </ac:spMkLst>
        </pc:spChg>
        <pc:spChg chg="mod">
          <ac:chgData name="平野 武" userId="3cfe3d63-3e2d-444e-9c54-10e92370b90a" providerId="ADAL" clId="{B909D1CD-4F54-455E-9508-C6F37910FC53}" dt="2024-07-09T01:32:46.848" v="682" actId="207"/>
          <ac:spMkLst>
            <pc:docMk/>
            <pc:sldMk cId="1359635485" sldId="575"/>
            <ac:spMk id="8" creationId="{D6D8BBEF-2355-6264-A857-484B3F76D3C1}"/>
          </ac:spMkLst>
        </pc:spChg>
        <pc:spChg chg="del">
          <ac:chgData name="平野 武" userId="3cfe3d63-3e2d-444e-9c54-10e92370b90a" providerId="ADAL" clId="{B909D1CD-4F54-455E-9508-C6F37910FC53}" dt="2024-07-01T08:59:42.264" v="655" actId="478"/>
          <ac:spMkLst>
            <pc:docMk/>
            <pc:sldMk cId="1359635485" sldId="575"/>
            <ac:spMk id="10" creationId="{E7D972A7-9C90-FA84-1864-A7C76DD7115D}"/>
          </ac:spMkLst>
        </pc:spChg>
        <pc:spChg chg="del mod ord">
          <ac:chgData name="平野 武" userId="3cfe3d63-3e2d-444e-9c54-10e92370b90a" providerId="ADAL" clId="{B909D1CD-4F54-455E-9508-C6F37910FC53}" dt="2024-06-27T02:54:02.716" v="584" actId="478"/>
          <ac:spMkLst>
            <pc:docMk/>
            <pc:sldMk cId="1359635485" sldId="575"/>
            <ac:spMk id="12290" creationId="{4AD73B8A-4B23-91DE-CF62-2CA72170BDBB}"/>
          </ac:spMkLst>
        </pc:spChg>
        <pc:graphicFrameChg chg="add mod modGraphic">
          <ac:chgData name="平野 武" userId="3cfe3d63-3e2d-444e-9c54-10e92370b90a" providerId="ADAL" clId="{B909D1CD-4F54-455E-9508-C6F37910FC53}" dt="2024-07-01T09:08:25.191" v="659"/>
          <ac:graphicFrameMkLst>
            <pc:docMk/>
            <pc:sldMk cId="1359635485" sldId="575"/>
            <ac:graphicFrameMk id="4" creationId="{381E9B76-EEA1-F91F-BD31-46B5BDD0AFFE}"/>
          </ac:graphicFrameMkLst>
        </pc:graphicFrameChg>
        <pc:graphicFrameChg chg="del">
          <ac:chgData name="平野 武" userId="3cfe3d63-3e2d-444e-9c54-10e92370b90a" providerId="ADAL" clId="{B909D1CD-4F54-455E-9508-C6F37910FC53}" dt="2024-07-01T08:59:42.264" v="655" actId="478"/>
          <ac:graphicFrameMkLst>
            <pc:docMk/>
            <pc:sldMk cId="1359635485" sldId="575"/>
            <ac:graphicFrameMk id="9" creationId="{2531A179-B9C8-4BEA-3333-2C060044F82B}"/>
          </ac:graphicFrameMkLst>
        </pc:graphicFrameChg>
      </pc:sldChg>
      <pc:sldChg chg="del">
        <pc:chgData name="平野 武" userId="3cfe3d63-3e2d-444e-9c54-10e92370b90a" providerId="ADAL" clId="{B909D1CD-4F54-455E-9508-C6F37910FC53}" dt="2024-06-27T02:05:28.189" v="0" actId="47"/>
        <pc:sldMkLst>
          <pc:docMk/>
          <pc:sldMk cId="1198859729" sldId="583"/>
        </pc:sldMkLst>
      </pc:sldChg>
      <pc:sldChg chg="addSp modSp add mod ord">
        <pc:chgData name="平野 武" userId="3cfe3d63-3e2d-444e-9c54-10e92370b90a" providerId="ADAL" clId="{B909D1CD-4F54-455E-9508-C6F37910FC53}" dt="2024-07-18T00:38:53.263" v="687"/>
        <pc:sldMkLst>
          <pc:docMk/>
          <pc:sldMk cId="2720024732" sldId="623"/>
        </pc:sldMkLst>
        <pc:spChg chg="add mod">
          <ac:chgData name="平野 武" userId="3cfe3d63-3e2d-444e-9c54-10e92370b90a" providerId="ADAL" clId="{B909D1CD-4F54-455E-9508-C6F37910FC53}" dt="2024-06-27T02:25:36.780" v="126"/>
          <ac:spMkLst>
            <pc:docMk/>
            <pc:sldMk cId="2720024732" sldId="623"/>
            <ac:spMk id="2" creationId="{FCDAF1B3-DAB9-CCD8-7A1E-4E54F379787F}"/>
          </ac:spMkLst>
        </pc:spChg>
        <pc:spChg chg="mod">
          <ac:chgData name="平野 武" userId="3cfe3d63-3e2d-444e-9c54-10e92370b90a" providerId="ADAL" clId="{B909D1CD-4F54-455E-9508-C6F37910FC53}" dt="2024-06-27T02:26:09.695" v="133" actId="20577"/>
          <ac:spMkLst>
            <pc:docMk/>
            <pc:sldMk cId="2720024732" sldId="623"/>
            <ac:spMk id="3" creationId="{F7C2E434-12F9-9A31-7E21-8AD256202515}"/>
          </ac:spMkLst>
        </pc:spChg>
        <pc:spChg chg="add mod">
          <ac:chgData name="平野 武" userId="3cfe3d63-3e2d-444e-9c54-10e92370b90a" providerId="ADAL" clId="{B909D1CD-4F54-455E-9508-C6F37910FC53}" dt="2024-06-27T02:25:50.969" v="131" actId="20577"/>
          <ac:spMkLst>
            <pc:docMk/>
            <pc:sldMk cId="2720024732" sldId="623"/>
            <ac:spMk id="4" creationId="{12AF895F-E4CC-EC33-4C22-6E68165F63B1}"/>
          </ac:spMkLst>
        </pc:spChg>
        <pc:spChg chg="mod">
          <ac:chgData name="平野 武" userId="3cfe3d63-3e2d-444e-9c54-10e92370b90a" providerId="ADAL" clId="{B909D1CD-4F54-455E-9508-C6F37910FC53}" dt="2024-06-27T02:25:12.337" v="76" actId="20577"/>
          <ac:spMkLst>
            <pc:docMk/>
            <pc:sldMk cId="2720024732" sldId="623"/>
            <ac:spMk id="6" creationId="{C3E10EFA-B42C-486F-1465-205F9EA1C7AB}"/>
          </ac:spMkLst>
        </pc:spChg>
        <pc:spChg chg="mod">
          <ac:chgData name="平野 武" userId="3cfe3d63-3e2d-444e-9c54-10e92370b90a" providerId="ADAL" clId="{B909D1CD-4F54-455E-9508-C6F37910FC53}" dt="2024-06-27T02:25:21.924" v="94"/>
          <ac:spMkLst>
            <pc:docMk/>
            <pc:sldMk cId="2720024732" sldId="623"/>
            <ac:spMk id="7" creationId="{2AE72ADF-63A0-F4A5-1FFB-DCC9E7B05970}"/>
          </ac:spMkLst>
        </pc:spChg>
        <pc:spChg chg="mod">
          <ac:chgData name="平野 武" userId="3cfe3d63-3e2d-444e-9c54-10e92370b90a" providerId="ADAL" clId="{B909D1CD-4F54-455E-9508-C6F37910FC53}" dt="2024-06-27T02:25:29.570" v="112"/>
          <ac:spMkLst>
            <pc:docMk/>
            <pc:sldMk cId="2720024732" sldId="623"/>
            <ac:spMk id="8" creationId="{C40AF81C-51E1-9C54-229C-D03A010C5E54}"/>
          </ac:spMkLst>
        </pc:spChg>
      </pc:sldChg>
      <pc:sldChg chg="addSp delSp modSp add mod">
        <pc:chgData name="平野 武" userId="3cfe3d63-3e2d-444e-9c54-10e92370b90a" providerId="ADAL" clId="{B909D1CD-4F54-455E-9508-C6F37910FC53}" dt="2024-07-18T00:37:28.357" v="685"/>
        <pc:sldMkLst>
          <pc:docMk/>
          <pc:sldMk cId="2615347872" sldId="624"/>
        </pc:sldMkLst>
        <pc:spChg chg="mod">
          <ac:chgData name="平野 武" userId="3cfe3d63-3e2d-444e-9c54-10e92370b90a" providerId="ADAL" clId="{B909D1CD-4F54-455E-9508-C6F37910FC53}" dt="2024-06-27T02:26:53.121" v="151" actId="1076"/>
          <ac:spMkLst>
            <pc:docMk/>
            <pc:sldMk cId="2615347872" sldId="624"/>
            <ac:spMk id="3" creationId="{24A29292-73BA-9A2F-5F05-E36BF8F774FB}"/>
          </ac:spMkLst>
        </pc:spChg>
        <pc:spChg chg="del">
          <ac:chgData name="平野 武" userId="3cfe3d63-3e2d-444e-9c54-10e92370b90a" providerId="ADAL" clId="{B909D1CD-4F54-455E-9508-C6F37910FC53}" dt="2024-06-27T02:26:43.468" v="136" actId="478"/>
          <ac:spMkLst>
            <pc:docMk/>
            <pc:sldMk cId="2615347872" sldId="624"/>
            <ac:spMk id="7" creationId="{A54C7C54-7924-6E3A-42B2-935EAAE96E5B}"/>
          </ac:spMkLst>
        </pc:spChg>
        <pc:picChg chg="add mod">
          <ac:chgData name="平野 武" userId="3cfe3d63-3e2d-444e-9c54-10e92370b90a" providerId="ADAL" clId="{B909D1CD-4F54-455E-9508-C6F37910FC53}" dt="2024-07-18T00:37:28.357" v="685"/>
          <ac:picMkLst>
            <pc:docMk/>
            <pc:sldMk cId="2615347872" sldId="624"/>
            <ac:picMk id="2" creationId="{83FBD00F-77AA-93C7-31A2-FA74AFB2399E}"/>
          </ac:picMkLst>
        </pc:picChg>
        <pc:picChg chg="del">
          <ac:chgData name="平野 武" userId="3cfe3d63-3e2d-444e-9c54-10e92370b90a" providerId="ADAL" clId="{B909D1CD-4F54-455E-9508-C6F37910FC53}" dt="2024-07-18T00:37:27.938" v="684" actId="478"/>
          <ac:picMkLst>
            <pc:docMk/>
            <pc:sldMk cId="2615347872" sldId="624"/>
            <ac:picMk id="5" creationId="{5E8FAA88-DE65-97D0-AD3A-5EDA8641722E}"/>
          </ac:picMkLst>
        </pc:picChg>
      </pc:sldChg>
      <pc:sldChg chg="add del">
        <pc:chgData name="平野 武" userId="3cfe3d63-3e2d-444e-9c54-10e92370b90a" providerId="ADAL" clId="{B909D1CD-4F54-455E-9508-C6F37910FC53}" dt="2024-06-27T02:35:44.013" v="214" actId="47"/>
        <pc:sldMkLst>
          <pc:docMk/>
          <pc:sldMk cId="2755109659" sldId="625"/>
        </pc:sldMkLst>
      </pc:sldChg>
      <pc:sldChg chg="modSp add mod">
        <pc:chgData name="平野 武" userId="3cfe3d63-3e2d-444e-9c54-10e92370b90a" providerId="ADAL" clId="{B909D1CD-4F54-455E-9508-C6F37910FC53}" dt="2024-06-27T02:35:30.923" v="212" actId="20577"/>
        <pc:sldMkLst>
          <pc:docMk/>
          <pc:sldMk cId="4079941191" sldId="634"/>
        </pc:sldMkLst>
        <pc:spChg chg="mod">
          <ac:chgData name="平野 武" userId="3cfe3d63-3e2d-444e-9c54-10e92370b90a" providerId="ADAL" clId="{B909D1CD-4F54-455E-9508-C6F37910FC53}" dt="2024-06-27T02:35:30.923" v="212" actId="20577"/>
          <ac:spMkLst>
            <pc:docMk/>
            <pc:sldMk cId="4079941191" sldId="634"/>
            <ac:spMk id="3" creationId="{BB369A65-7E9B-35C5-2169-D3AC5296F113}"/>
          </ac:spMkLst>
        </pc:spChg>
      </pc:sldChg>
      <pc:sldChg chg="modSp add mod">
        <pc:chgData name="平野 武" userId="3cfe3d63-3e2d-444e-9c54-10e92370b90a" providerId="ADAL" clId="{B909D1CD-4F54-455E-9508-C6F37910FC53}" dt="2024-06-27T02:45:20.129" v="349"/>
        <pc:sldMkLst>
          <pc:docMk/>
          <pc:sldMk cId="3704671140" sldId="635"/>
        </pc:sldMkLst>
        <pc:spChg chg="mod">
          <ac:chgData name="平野 武" userId="3cfe3d63-3e2d-444e-9c54-10e92370b90a" providerId="ADAL" clId="{B909D1CD-4F54-455E-9508-C6F37910FC53}" dt="2024-06-27T02:45:20.129" v="349"/>
          <ac:spMkLst>
            <pc:docMk/>
            <pc:sldMk cId="3704671140" sldId="635"/>
            <ac:spMk id="3" creationId="{BB369A65-7E9B-35C5-2169-D3AC5296F113}"/>
          </ac:spMkLst>
        </pc:spChg>
        <pc:spChg chg="mod">
          <ac:chgData name="平野 武" userId="3cfe3d63-3e2d-444e-9c54-10e92370b90a" providerId="ADAL" clId="{B909D1CD-4F54-455E-9508-C6F37910FC53}" dt="2024-06-27T02:45:12.403" v="328" actId="20577"/>
          <ac:spMkLst>
            <pc:docMk/>
            <pc:sldMk cId="3704671140" sldId="635"/>
            <ac:spMk id="4" creationId="{C791C9DE-4E55-6E16-316B-A861ED7D97B5}"/>
          </ac:spMkLst>
        </pc:spChg>
      </pc:sldChg>
      <pc:sldChg chg="modSp add mod">
        <pc:chgData name="平野 武" userId="3cfe3d63-3e2d-444e-9c54-10e92370b90a" providerId="ADAL" clId="{B909D1CD-4F54-455E-9508-C6F37910FC53}" dt="2024-06-27T02:47:11.973" v="385"/>
        <pc:sldMkLst>
          <pc:docMk/>
          <pc:sldMk cId="922548564" sldId="636"/>
        </pc:sldMkLst>
        <pc:spChg chg="mod">
          <ac:chgData name="平野 武" userId="3cfe3d63-3e2d-444e-9c54-10e92370b90a" providerId="ADAL" clId="{B909D1CD-4F54-455E-9508-C6F37910FC53}" dt="2024-06-27T02:47:11.973" v="385"/>
          <ac:spMkLst>
            <pc:docMk/>
            <pc:sldMk cId="922548564" sldId="636"/>
            <ac:spMk id="3" creationId="{BB369A65-7E9B-35C5-2169-D3AC5296F113}"/>
          </ac:spMkLst>
        </pc:spChg>
        <pc:spChg chg="mod">
          <ac:chgData name="平野 武" userId="3cfe3d63-3e2d-444e-9c54-10e92370b90a" providerId="ADAL" clId="{B909D1CD-4F54-455E-9508-C6F37910FC53}" dt="2024-06-27T02:47:09.679" v="384"/>
          <ac:spMkLst>
            <pc:docMk/>
            <pc:sldMk cId="922548564" sldId="636"/>
            <ac:spMk id="4" creationId="{C791C9DE-4E55-6E16-316B-A861ED7D97B5}"/>
          </ac:spMkLst>
        </pc:spChg>
      </pc:sldChg>
      <pc:sldChg chg="modSp add mod">
        <pc:chgData name="平野 武" userId="3cfe3d63-3e2d-444e-9c54-10e92370b90a" providerId="ADAL" clId="{B909D1CD-4F54-455E-9508-C6F37910FC53}" dt="2024-06-27T02:48:49.930" v="434"/>
        <pc:sldMkLst>
          <pc:docMk/>
          <pc:sldMk cId="2675903984" sldId="637"/>
        </pc:sldMkLst>
        <pc:spChg chg="mod">
          <ac:chgData name="平野 武" userId="3cfe3d63-3e2d-444e-9c54-10e92370b90a" providerId="ADAL" clId="{B909D1CD-4F54-455E-9508-C6F37910FC53}" dt="2024-06-27T02:48:49.930" v="434"/>
          <ac:spMkLst>
            <pc:docMk/>
            <pc:sldMk cId="2675903984" sldId="637"/>
            <ac:spMk id="3" creationId="{BB369A65-7E9B-35C5-2169-D3AC5296F113}"/>
          </ac:spMkLst>
        </pc:spChg>
        <pc:spChg chg="mod">
          <ac:chgData name="平野 武" userId="3cfe3d63-3e2d-444e-9c54-10e92370b90a" providerId="ADAL" clId="{B909D1CD-4F54-455E-9508-C6F37910FC53}" dt="2024-06-27T02:48:46.230" v="420"/>
          <ac:spMkLst>
            <pc:docMk/>
            <pc:sldMk cId="2675903984" sldId="637"/>
            <ac:spMk id="4" creationId="{C791C9DE-4E55-6E16-316B-A861ED7D97B5}"/>
          </ac:spMkLst>
        </pc:spChg>
      </pc:sldChg>
      <pc:sldChg chg="modSp add mod">
        <pc:chgData name="平野 武" userId="3cfe3d63-3e2d-444e-9c54-10e92370b90a" providerId="ADAL" clId="{B909D1CD-4F54-455E-9508-C6F37910FC53}" dt="2024-06-27T02:50:33.132" v="507"/>
        <pc:sldMkLst>
          <pc:docMk/>
          <pc:sldMk cId="3840567150" sldId="638"/>
        </pc:sldMkLst>
        <pc:spChg chg="mod">
          <ac:chgData name="平野 武" userId="3cfe3d63-3e2d-444e-9c54-10e92370b90a" providerId="ADAL" clId="{B909D1CD-4F54-455E-9508-C6F37910FC53}" dt="2024-06-27T02:50:33.132" v="507"/>
          <ac:spMkLst>
            <pc:docMk/>
            <pc:sldMk cId="3840567150" sldId="638"/>
            <ac:spMk id="3" creationId="{BB369A65-7E9B-35C5-2169-D3AC5296F113}"/>
          </ac:spMkLst>
        </pc:spChg>
        <pc:spChg chg="mod">
          <ac:chgData name="平野 武" userId="3cfe3d63-3e2d-444e-9c54-10e92370b90a" providerId="ADAL" clId="{B909D1CD-4F54-455E-9508-C6F37910FC53}" dt="2024-06-27T02:50:24.707" v="473" actId="20577"/>
          <ac:spMkLst>
            <pc:docMk/>
            <pc:sldMk cId="3840567150" sldId="638"/>
            <ac:spMk id="4" creationId="{C791C9DE-4E55-6E16-316B-A861ED7D97B5}"/>
          </ac:spMkLst>
        </pc:spChg>
      </pc:sldChg>
      <pc:sldMasterChg chg="addSldLayout delSldLayout modSldLayout sldLayoutOrd">
        <pc:chgData name="平野 武" userId="3cfe3d63-3e2d-444e-9c54-10e92370b90a" providerId="ADAL" clId="{B909D1CD-4F54-455E-9508-C6F37910FC53}" dt="2024-06-27T02:51:10.281" v="537" actId="1076"/>
        <pc:sldMasterMkLst>
          <pc:docMk/>
          <pc:sldMasterMk cId="0" sldId="2147484068"/>
        </pc:sldMasterMkLst>
        <pc:sldLayoutChg chg="addSp modSp mod ord">
          <pc:chgData name="平野 武" userId="3cfe3d63-3e2d-444e-9c54-10e92370b90a" providerId="ADAL" clId="{B909D1CD-4F54-455E-9508-C6F37910FC53}" dt="2024-06-27T02:17:37.006" v="30"/>
          <pc:sldLayoutMkLst>
            <pc:docMk/>
            <pc:sldMasterMk cId="0" sldId="2147484068"/>
            <pc:sldLayoutMk cId="1274015768" sldId="2147484434"/>
          </pc:sldLayoutMkLst>
          <pc:spChg chg="add mod">
            <ac:chgData name="平野 武" userId="3cfe3d63-3e2d-444e-9c54-10e92370b90a" providerId="ADAL" clId="{B909D1CD-4F54-455E-9508-C6F37910FC53}" dt="2024-06-27T02:17:37.006" v="30"/>
            <ac:spMkLst>
              <pc:docMk/>
              <pc:sldMasterMk cId="0" sldId="2147484068"/>
              <pc:sldLayoutMk cId="1274015768" sldId="2147484434"/>
              <ac:spMk id="4" creationId="{56AC80A0-8E2E-9EEC-7C45-D1B8CE173A33}"/>
            </ac:spMkLst>
          </pc:spChg>
          <pc:spChg chg="mod">
            <ac:chgData name="平野 武" userId="3cfe3d63-3e2d-444e-9c54-10e92370b90a" providerId="ADAL" clId="{B909D1CD-4F54-455E-9508-C6F37910FC53}" dt="2024-06-27T02:17:26.771" v="29" actId="20578"/>
            <ac:spMkLst>
              <pc:docMk/>
              <pc:sldMasterMk cId="0" sldId="2147484068"/>
              <pc:sldLayoutMk cId="1274015768" sldId="2147484434"/>
              <ac:spMk id="6" creationId="{00000000-0000-0000-0000-000000000000}"/>
            </ac:spMkLst>
          </pc:spChg>
          <pc:spChg chg="mod">
            <ac:chgData name="平野 武" userId="3cfe3d63-3e2d-444e-9c54-10e92370b90a" providerId="ADAL" clId="{B909D1CD-4F54-455E-9508-C6F37910FC53}" dt="2024-06-27T02:17:26.771" v="29" actId="20578"/>
            <ac:spMkLst>
              <pc:docMk/>
              <pc:sldMasterMk cId="0" sldId="2147484068"/>
              <pc:sldLayoutMk cId="1274015768" sldId="2147484434"/>
              <ac:spMk id="7" creationId="{00000000-0000-0000-0000-000000000000}"/>
            </ac:spMkLst>
          </pc:spChg>
          <pc:spChg chg="add mod">
            <ac:chgData name="平野 武" userId="3cfe3d63-3e2d-444e-9c54-10e92370b90a" providerId="ADAL" clId="{B909D1CD-4F54-455E-9508-C6F37910FC53}" dt="2024-06-27T02:17:37.006" v="30"/>
            <ac:spMkLst>
              <pc:docMk/>
              <pc:sldMasterMk cId="0" sldId="2147484068"/>
              <pc:sldLayoutMk cId="1274015768" sldId="2147484434"/>
              <ac:spMk id="12" creationId="{C2734095-19E6-29B8-375B-AB57ACCFB5CD}"/>
            </ac:spMkLst>
          </pc:spChg>
          <pc:spChg chg="mod">
            <ac:chgData name="平野 武" userId="3cfe3d63-3e2d-444e-9c54-10e92370b90a" providerId="ADAL" clId="{B909D1CD-4F54-455E-9508-C6F37910FC53}" dt="2024-06-27T02:17:26.771" v="29" actId="20578"/>
            <ac:spMkLst>
              <pc:docMk/>
              <pc:sldMasterMk cId="0" sldId="2147484068"/>
              <pc:sldLayoutMk cId="1274015768" sldId="2147484434"/>
              <ac:spMk id="14" creationId="{CF1B3F06-73C7-6284-A08A-6C7B04F7A52F}"/>
            </ac:spMkLst>
          </pc:spChg>
        </pc:sldLayoutChg>
        <pc:sldLayoutChg chg="add del">
          <pc:chgData name="平野 武" userId="3cfe3d63-3e2d-444e-9c54-10e92370b90a" providerId="ADAL" clId="{B909D1CD-4F54-455E-9508-C6F37910FC53}" dt="2024-06-27T02:50:43.112" v="510" actId="47"/>
          <pc:sldLayoutMkLst>
            <pc:docMk/>
            <pc:sldMasterMk cId="0" sldId="2147484068"/>
            <pc:sldLayoutMk cId="2015879710" sldId="2147484440"/>
          </pc:sldLayoutMkLst>
        </pc:sldLayoutChg>
        <pc:sldLayoutChg chg="addSp modSp mod">
          <pc:chgData name="平野 武" userId="3cfe3d63-3e2d-444e-9c54-10e92370b90a" providerId="ADAL" clId="{B909D1CD-4F54-455E-9508-C6F37910FC53}" dt="2024-06-27T02:23:24.019" v="59"/>
          <pc:sldLayoutMkLst>
            <pc:docMk/>
            <pc:sldMasterMk cId="0" sldId="2147484068"/>
            <pc:sldLayoutMk cId="1032582240" sldId="2147484443"/>
          </pc:sldLayoutMkLst>
          <pc:spChg chg="mod">
            <ac:chgData name="平野 武" userId="3cfe3d63-3e2d-444e-9c54-10e92370b90a" providerId="ADAL" clId="{B909D1CD-4F54-455E-9508-C6F37910FC53}" dt="2024-06-27T02:23:18.098" v="54" actId="1076"/>
            <ac:spMkLst>
              <pc:docMk/>
              <pc:sldMasterMk cId="0" sldId="2147484068"/>
              <pc:sldLayoutMk cId="1032582240" sldId="2147484443"/>
              <ac:spMk id="8" creationId="{810962BC-ECC6-D04E-856C-0E8B296C491F}"/>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0" creationId="{59C52CA7-AA50-D438-CDF6-E0F1DA431204}"/>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1" creationId="{BD2621C4-93E5-E892-8F12-093AA4E5C7B3}"/>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2" creationId="{EB408040-EB06-F6CD-97C6-A4D0704AE957}"/>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5" creationId="{3AD6D90C-3ED1-9A66-F6D1-E44A7AFF0C8D}"/>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6" creationId="{1C58FBBF-C7F9-EA7D-64E9-2D0288CEA83A}"/>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17" creationId="{0E05881E-A4C7-0864-4C1B-D6EFA1CD0D7C}"/>
            </ac:spMkLst>
          </pc:spChg>
          <pc:spChg chg="add mod">
            <ac:chgData name="平野 武" userId="3cfe3d63-3e2d-444e-9c54-10e92370b90a" providerId="ADAL" clId="{B909D1CD-4F54-455E-9508-C6F37910FC53}" dt="2024-06-27T02:23:18.098" v="54" actId="1076"/>
            <ac:spMkLst>
              <pc:docMk/>
              <pc:sldMasterMk cId="0" sldId="2147484068"/>
              <pc:sldLayoutMk cId="1032582240" sldId="2147484443"/>
              <ac:spMk id="18" creationId="{A3FCEDA4-A85A-9088-03F8-EB4590AA02E6}"/>
            </ac:spMkLst>
          </pc:spChg>
          <pc:spChg chg="add mod">
            <ac:chgData name="平野 武" userId="3cfe3d63-3e2d-444e-9c54-10e92370b90a" providerId="ADAL" clId="{B909D1CD-4F54-455E-9508-C6F37910FC53}" dt="2024-06-27T02:23:18.098" v="54" actId="1076"/>
            <ac:spMkLst>
              <pc:docMk/>
              <pc:sldMasterMk cId="0" sldId="2147484068"/>
              <pc:sldLayoutMk cId="1032582240" sldId="2147484443"/>
              <ac:spMk id="19" creationId="{31510614-2987-35BA-45DA-50C0E72E86DA}"/>
            </ac:spMkLst>
          </pc:spChg>
          <pc:spChg chg="add mod">
            <ac:chgData name="平野 武" userId="3cfe3d63-3e2d-444e-9c54-10e92370b90a" providerId="ADAL" clId="{B909D1CD-4F54-455E-9508-C6F37910FC53}" dt="2024-06-27T02:23:24.019" v="59"/>
            <ac:spMkLst>
              <pc:docMk/>
              <pc:sldMasterMk cId="0" sldId="2147484068"/>
              <pc:sldLayoutMk cId="1032582240" sldId="2147484443"/>
              <ac:spMk id="21" creationId="{9506B138-D802-D2A8-C991-AB44A1203701}"/>
            </ac:spMkLst>
          </pc:spChg>
          <pc:spChg chg="mod">
            <ac:chgData name="平野 武" userId="3cfe3d63-3e2d-444e-9c54-10e92370b90a" providerId="ADAL" clId="{B909D1CD-4F54-455E-9508-C6F37910FC53}" dt="2024-06-27T02:23:18.098" v="54" actId="1076"/>
            <ac:spMkLst>
              <pc:docMk/>
              <pc:sldMasterMk cId="0" sldId="2147484068"/>
              <pc:sldLayoutMk cId="1032582240" sldId="2147484443"/>
              <ac:spMk id="22" creationId="{09BB8F31-4E5A-8CC8-0885-67317BAA34BF}"/>
            </ac:spMkLst>
          </pc:spChg>
          <pc:spChg chg="add mod">
            <ac:chgData name="平野 武" userId="3cfe3d63-3e2d-444e-9c54-10e92370b90a" providerId="ADAL" clId="{B909D1CD-4F54-455E-9508-C6F37910FC53}" dt="2024-06-27T02:23:18.098" v="54" actId="1076"/>
            <ac:spMkLst>
              <pc:docMk/>
              <pc:sldMasterMk cId="0" sldId="2147484068"/>
              <pc:sldLayoutMk cId="1032582240" sldId="2147484443"/>
              <ac:spMk id="23" creationId="{A5BA7354-117F-2101-9323-A1762E5429B7}"/>
            </ac:spMkLst>
          </pc:spChg>
          <pc:cxnChg chg="mod">
            <ac:chgData name="平野 武" userId="3cfe3d63-3e2d-444e-9c54-10e92370b90a" providerId="ADAL" clId="{B909D1CD-4F54-455E-9508-C6F37910FC53}" dt="2024-06-27T02:23:18.098" v="54" actId="1076"/>
            <ac:cxnSpMkLst>
              <pc:docMk/>
              <pc:sldMasterMk cId="0" sldId="2147484068"/>
              <pc:sldLayoutMk cId="1032582240" sldId="2147484443"/>
              <ac:cxnSpMk id="6" creationId="{A262B7B1-0731-8DCD-FDA6-CB9554C09C52}"/>
            </ac:cxnSpMkLst>
          </pc:cxnChg>
          <pc:cxnChg chg="add mod">
            <ac:chgData name="平野 武" userId="3cfe3d63-3e2d-444e-9c54-10e92370b90a" providerId="ADAL" clId="{B909D1CD-4F54-455E-9508-C6F37910FC53}" dt="2024-06-27T02:23:18.098" v="54" actId="1076"/>
            <ac:cxnSpMkLst>
              <pc:docMk/>
              <pc:sldMasterMk cId="0" sldId="2147484068"/>
              <pc:sldLayoutMk cId="1032582240" sldId="2147484443"/>
              <ac:cxnSpMk id="7" creationId="{FE9A66F2-6529-CFEC-6940-4A718DB70DA6}"/>
            </ac:cxnSpMkLst>
          </pc:cxnChg>
          <pc:cxnChg chg="mod">
            <ac:chgData name="平野 武" userId="3cfe3d63-3e2d-444e-9c54-10e92370b90a" providerId="ADAL" clId="{B909D1CD-4F54-455E-9508-C6F37910FC53}" dt="2024-06-27T02:23:18.098" v="54" actId="1076"/>
            <ac:cxnSpMkLst>
              <pc:docMk/>
              <pc:sldMasterMk cId="0" sldId="2147484068"/>
              <pc:sldLayoutMk cId="1032582240" sldId="2147484443"/>
              <ac:cxnSpMk id="13" creationId="{40E90F5F-46E8-8028-8F16-37C6E7B87813}"/>
            </ac:cxnSpMkLst>
          </pc:cxnChg>
          <pc:cxnChg chg="mod">
            <ac:chgData name="平野 武" userId="3cfe3d63-3e2d-444e-9c54-10e92370b90a" providerId="ADAL" clId="{B909D1CD-4F54-455E-9508-C6F37910FC53}" dt="2024-06-27T02:23:18.098" v="54" actId="1076"/>
            <ac:cxnSpMkLst>
              <pc:docMk/>
              <pc:sldMasterMk cId="0" sldId="2147484068"/>
              <pc:sldLayoutMk cId="1032582240" sldId="2147484443"/>
              <ac:cxnSpMk id="14" creationId="{7DDD69DD-EFA7-C1E6-28C4-B922E61809D5}"/>
            </ac:cxnSpMkLst>
          </pc:cxnChg>
          <pc:cxnChg chg="add mod">
            <ac:chgData name="平野 武" userId="3cfe3d63-3e2d-444e-9c54-10e92370b90a" providerId="ADAL" clId="{B909D1CD-4F54-455E-9508-C6F37910FC53}" dt="2024-06-27T02:23:18.098" v="54" actId="1076"/>
            <ac:cxnSpMkLst>
              <pc:docMk/>
              <pc:sldMasterMk cId="0" sldId="2147484068"/>
              <pc:sldLayoutMk cId="1032582240" sldId="2147484443"/>
              <ac:cxnSpMk id="20" creationId="{7D32E6C7-FFF6-886C-5EA3-C79E0CA92600}"/>
            </ac:cxnSpMkLst>
          </pc:cxnChg>
        </pc:sldLayoutChg>
        <pc:sldLayoutChg chg="addSp delSp modSp mod">
          <pc:chgData name="平野 武" userId="3cfe3d63-3e2d-444e-9c54-10e92370b90a" providerId="ADAL" clId="{B909D1CD-4F54-455E-9508-C6F37910FC53}" dt="2024-06-27T02:43:05.053" v="311" actId="478"/>
          <pc:sldLayoutMkLst>
            <pc:docMk/>
            <pc:sldMasterMk cId="0" sldId="2147484068"/>
            <pc:sldLayoutMk cId="81238556" sldId="2147484445"/>
          </pc:sldLayoutMkLst>
          <pc:spChg chg="del">
            <ac:chgData name="平野 武" userId="3cfe3d63-3e2d-444e-9c54-10e92370b90a" providerId="ADAL" clId="{B909D1CD-4F54-455E-9508-C6F37910FC53}" dt="2024-06-27T02:38:44.737" v="260" actId="478"/>
            <ac:spMkLst>
              <pc:docMk/>
              <pc:sldMasterMk cId="0" sldId="2147484068"/>
              <pc:sldLayoutMk cId="81238556" sldId="2147484445"/>
              <ac:spMk id="3" creationId="{00000000-0000-0000-0000-000000000000}"/>
            </ac:spMkLst>
          </pc:spChg>
          <pc:spChg chg="del mod">
            <ac:chgData name="平野 武" userId="3cfe3d63-3e2d-444e-9c54-10e92370b90a" providerId="ADAL" clId="{B909D1CD-4F54-455E-9508-C6F37910FC53}" dt="2024-06-27T02:43:05.053" v="311" actId="478"/>
            <ac:spMkLst>
              <pc:docMk/>
              <pc:sldMasterMk cId="0" sldId="2147484068"/>
              <pc:sldLayoutMk cId="81238556" sldId="2147484445"/>
              <ac:spMk id="7" creationId="{AEC948CC-9297-A832-A700-37C4AAF9DE74}"/>
            </ac:spMkLst>
          </pc:spChg>
          <pc:spChg chg="del">
            <ac:chgData name="平野 武" userId="3cfe3d63-3e2d-444e-9c54-10e92370b90a" providerId="ADAL" clId="{B909D1CD-4F54-455E-9508-C6F37910FC53}" dt="2024-06-27T02:38:17.468" v="248" actId="478"/>
            <ac:spMkLst>
              <pc:docMk/>
              <pc:sldMasterMk cId="0" sldId="2147484068"/>
              <pc:sldLayoutMk cId="81238556" sldId="2147484445"/>
              <ac:spMk id="8" creationId="{4892F178-E14F-E0FA-108A-ECE30D123E74}"/>
            </ac:spMkLst>
          </pc:spChg>
          <pc:spChg chg="add mod">
            <ac:chgData name="平野 武" userId="3cfe3d63-3e2d-444e-9c54-10e92370b90a" providerId="ADAL" clId="{B909D1CD-4F54-455E-9508-C6F37910FC53}" dt="2024-06-27T02:41:38.187" v="280" actId="571"/>
            <ac:spMkLst>
              <pc:docMk/>
              <pc:sldMasterMk cId="0" sldId="2147484068"/>
              <pc:sldLayoutMk cId="81238556" sldId="2147484445"/>
              <ac:spMk id="11" creationId="{A2AA6D22-7E25-9A75-2126-329E8373FF78}"/>
            </ac:spMkLst>
          </pc:spChg>
          <pc:spChg chg="add mod ord">
            <ac:chgData name="平野 武" userId="3cfe3d63-3e2d-444e-9c54-10e92370b90a" providerId="ADAL" clId="{B909D1CD-4F54-455E-9508-C6F37910FC53}" dt="2024-06-27T02:42:59.069" v="310" actId="207"/>
            <ac:spMkLst>
              <pc:docMk/>
              <pc:sldMasterMk cId="0" sldId="2147484068"/>
              <pc:sldLayoutMk cId="81238556" sldId="2147484445"/>
              <ac:spMk id="12" creationId="{4432D3B6-90A5-CAF5-DF94-1C02F4A9E862}"/>
            </ac:spMkLst>
          </pc:spChg>
          <pc:picChg chg="add mod">
            <ac:chgData name="平野 武" userId="3cfe3d63-3e2d-444e-9c54-10e92370b90a" providerId="ADAL" clId="{B909D1CD-4F54-455E-9508-C6F37910FC53}" dt="2024-06-27T02:38:18.411" v="249"/>
            <ac:picMkLst>
              <pc:docMk/>
              <pc:sldMasterMk cId="0" sldId="2147484068"/>
              <pc:sldLayoutMk cId="81238556" sldId="2147484445"/>
              <ac:picMk id="10" creationId="{46F8CB66-E016-BFEB-8F70-CD017FA896D3}"/>
            </ac:picMkLst>
          </pc:picChg>
        </pc:sldLayoutChg>
        <pc:sldLayoutChg chg="modSp mod">
          <pc:chgData name="平野 武" userId="3cfe3d63-3e2d-444e-9c54-10e92370b90a" providerId="ADAL" clId="{B909D1CD-4F54-455E-9508-C6F37910FC53}" dt="2024-06-27T02:46:10.065" v="367"/>
          <pc:sldLayoutMkLst>
            <pc:docMk/>
            <pc:sldMasterMk cId="0" sldId="2147484068"/>
            <pc:sldLayoutMk cId="709691580" sldId="2147484446"/>
          </pc:sldLayoutMkLst>
          <pc:spChg chg="mod">
            <ac:chgData name="平野 武" userId="3cfe3d63-3e2d-444e-9c54-10e92370b90a" providerId="ADAL" clId="{B909D1CD-4F54-455E-9508-C6F37910FC53}" dt="2024-06-27T02:46:10.065" v="367"/>
            <ac:spMkLst>
              <pc:docMk/>
              <pc:sldMasterMk cId="0" sldId="2147484068"/>
              <pc:sldLayoutMk cId="709691580" sldId="2147484446"/>
              <ac:spMk id="12" creationId="{4432D3B6-90A5-CAF5-DF94-1C02F4A9E862}"/>
            </ac:spMkLst>
          </pc:spChg>
        </pc:sldLayoutChg>
        <pc:sldLayoutChg chg="modSp mod">
          <pc:chgData name="平野 武" userId="3cfe3d63-3e2d-444e-9c54-10e92370b90a" providerId="ADAL" clId="{B909D1CD-4F54-455E-9508-C6F37910FC53}" dt="2024-06-27T02:47:41.900" v="406"/>
          <pc:sldLayoutMkLst>
            <pc:docMk/>
            <pc:sldMasterMk cId="0" sldId="2147484068"/>
            <pc:sldLayoutMk cId="2286240090" sldId="2147484447"/>
          </pc:sldLayoutMkLst>
          <pc:spChg chg="mod">
            <ac:chgData name="平野 武" userId="3cfe3d63-3e2d-444e-9c54-10e92370b90a" providerId="ADAL" clId="{B909D1CD-4F54-455E-9508-C6F37910FC53}" dt="2024-06-27T02:47:41.900" v="406"/>
            <ac:spMkLst>
              <pc:docMk/>
              <pc:sldMasterMk cId="0" sldId="2147484068"/>
              <pc:sldLayoutMk cId="2286240090" sldId="2147484447"/>
              <ac:spMk id="12" creationId="{4432D3B6-90A5-CAF5-DF94-1C02F4A9E862}"/>
            </ac:spMkLst>
          </pc:spChg>
        </pc:sldLayoutChg>
        <pc:sldLayoutChg chg="modSp mod">
          <pc:chgData name="平野 武" userId="3cfe3d63-3e2d-444e-9c54-10e92370b90a" providerId="ADAL" clId="{B909D1CD-4F54-455E-9508-C6F37910FC53}" dt="2024-06-27T02:49:13.102" v="460"/>
          <pc:sldLayoutMkLst>
            <pc:docMk/>
            <pc:sldMasterMk cId="0" sldId="2147484068"/>
            <pc:sldLayoutMk cId="3630605623" sldId="2147484448"/>
          </pc:sldLayoutMkLst>
          <pc:spChg chg="mod">
            <ac:chgData name="平野 武" userId="3cfe3d63-3e2d-444e-9c54-10e92370b90a" providerId="ADAL" clId="{B909D1CD-4F54-455E-9508-C6F37910FC53}" dt="2024-06-27T02:49:13.102" v="460"/>
            <ac:spMkLst>
              <pc:docMk/>
              <pc:sldMasterMk cId="0" sldId="2147484068"/>
              <pc:sldLayoutMk cId="3630605623" sldId="2147484448"/>
              <ac:spMk id="12" creationId="{4432D3B6-90A5-CAF5-DF94-1C02F4A9E862}"/>
            </ac:spMkLst>
          </pc:spChg>
        </pc:sldLayoutChg>
        <pc:sldLayoutChg chg="modSp mod">
          <pc:chgData name="平野 武" userId="3cfe3d63-3e2d-444e-9c54-10e92370b90a" providerId="ADAL" clId="{B909D1CD-4F54-455E-9508-C6F37910FC53}" dt="2024-06-27T02:51:10.281" v="537" actId="1076"/>
          <pc:sldLayoutMkLst>
            <pc:docMk/>
            <pc:sldMasterMk cId="0" sldId="2147484068"/>
            <pc:sldLayoutMk cId="508255867" sldId="2147484449"/>
          </pc:sldLayoutMkLst>
          <pc:spChg chg="mod">
            <ac:chgData name="平野 武" userId="3cfe3d63-3e2d-444e-9c54-10e92370b90a" providerId="ADAL" clId="{B909D1CD-4F54-455E-9508-C6F37910FC53}" dt="2024-06-27T02:51:10.281" v="537" actId="1076"/>
            <ac:spMkLst>
              <pc:docMk/>
              <pc:sldMasterMk cId="0" sldId="2147484068"/>
              <pc:sldLayoutMk cId="508255867" sldId="2147484449"/>
              <ac:spMk id="12" creationId="{4432D3B6-90A5-CAF5-DF94-1C02F4A9E862}"/>
            </ac:spMkLst>
          </pc:spChg>
        </pc:sldLayoutChg>
      </pc:sldMasterChg>
      <pc:sldMasterChg chg="delSldLayout sldLayoutOrd">
        <pc:chgData name="平野 武" userId="3cfe3d63-3e2d-444e-9c54-10e92370b90a" providerId="ADAL" clId="{B909D1CD-4F54-455E-9508-C6F37910FC53}" dt="2024-06-27T02:17:26.771" v="29" actId="20578"/>
        <pc:sldMasterMkLst>
          <pc:docMk/>
          <pc:sldMasterMk cId="1792014818" sldId="2147484433"/>
        </pc:sldMasterMkLst>
        <pc:sldLayoutChg chg="del">
          <pc:chgData name="平野 武" userId="3cfe3d63-3e2d-444e-9c54-10e92370b90a" providerId="ADAL" clId="{B909D1CD-4F54-455E-9508-C6F37910FC53}" dt="2024-06-27T02:05:28.189" v="0" actId="47"/>
          <pc:sldLayoutMkLst>
            <pc:docMk/>
            <pc:sldMasterMk cId="1792014818" sldId="2147484433"/>
            <pc:sldLayoutMk cId="1607741128" sldId="2147484448"/>
          </pc:sldLayoutMkLst>
        </pc:sldLayoutChg>
      </pc:sldMasterChg>
      <pc:sldMasterChg chg="del delSldLayout">
        <pc:chgData name="平野 武" userId="3cfe3d63-3e2d-444e-9c54-10e92370b90a" providerId="ADAL" clId="{B909D1CD-4F54-455E-9508-C6F37910FC53}" dt="2024-06-27T02:19:17.595" v="38" actId="2696"/>
        <pc:sldMasterMkLst>
          <pc:docMk/>
          <pc:sldMasterMk cId="3328767484" sldId="2147484440"/>
        </pc:sldMasterMkLst>
        <pc:sldLayoutChg chg="del">
          <pc:chgData name="平野 武" userId="3cfe3d63-3e2d-444e-9c54-10e92370b90a" providerId="ADAL" clId="{B909D1CD-4F54-455E-9508-C6F37910FC53}" dt="2024-06-27T02:19:17.563" v="31" actId="2696"/>
          <pc:sldLayoutMkLst>
            <pc:docMk/>
            <pc:sldMasterMk cId="3328767484" sldId="2147484440"/>
            <pc:sldLayoutMk cId="1132330910" sldId="2147484441"/>
          </pc:sldLayoutMkLst>
        </pc:sldLayoutChg>
        <pc:sldLayoutChg chg="del">
          <pc:chgData name="平野 武" userId="3cfe3d63-3e2d-444e-9c54-10e92370b90a" providerId="ADAL" clId="{B909D1CD-4F54-455E-9508-C6F37910FC53}" dt="2024-06-27T02:19:17.569" v="32" actId="2696"/>
          <pc:sldLayoutMkLst>
            <pc:docMk/>
            <pc:sldMasterMk cId="3328767484" sldId="2147484440"/>
            <pc:sldLayoutMk cId="246902884" sldId="2147484442"/>
          </pc:sldLayoutMkLst>
        </pc:sldLayoutChg>
        <pc:sldLayoutChg chg="del">
          <pc:chgData name="平野 武" userId="3cfe3d63-3e2d-444e-9c54-10e92370b90a" providerId="ADAL" clId="{B909D1CD-4F54-455E-9508-C6F37910FC53}" dt="2024-06-27T02:19:17.571" v="33" actId="2696"/>
          <pc:sldLayoutMkLst>
            <pc:docMk/>
            <pc:sldMasterMk cId="3328767484" sldId="2147484440"/>
            <pc:sldLayoutMk cId="491526940" sldId="2147484443"/>
          </pc:sldLayoutMkLst>
        </pc:sldLayoutChg>
        <pc:sldLayoutChg chg="del">
          <pc:chgData name="平野 武" userId="3cfe3d63-3e2d-444e-9c54-10e92370b90a" providerId="ADAL" clId="{B909D1CD-4F54-455E-9508-C6F37910FC53}" dt="2024-06-27T02:19:17.573" v="34" actId="2696"/>
          <pc:sldLayoutMkLst>
            <pc:docMk/>
            <pc:sldMasterMk cId="3328767484" sldId="2147484440"/>
            <pc:sldLayoutMk cId="2028117769" sldId="2147484444"/>
          </pc:sldLayoutMkLst>
        </pc:sldLayoutChg>
        <pc:sldLayoutChg chg="del">
          <pc:chgData name="平野 武" userId="3cfe3d63-3e2d-444e-9c54-10e92370b90a" providerId="ADAL" clId="{B909D1CD-4F54-455E-9508-C6F37910FC53}" dt="2024-06-27T02:19:17.575" v="35" actId="2696"/>
          <pc:sldLayoutMkLst>
            <pc:docMk/>
            <pc:sldMasterMk cId="3328767484" sldId="2147484440"/>
            <pc:sldLayoutMk cId="3408535749" sldId="2147484445"/>
          </pc:sldLayoutMkLst>
        </pc:sldLayoutChg>
        <pc:sldLayoutChg chg="del">
          <pc:chgData name="平野 武" userId="3cfe3d63-3e2d-444e-9c54-10e92370b90a" providerId="ADAL" clId="{B909D1CD-4F54-455E-9508-C6F37910FC53}" dt="2024-06-27T02:19:17.582" v="36" actId="2696"/>
          <pc:sldLayoutMkLst>
            <pc:docMk/>
            <pc:sldMasterMk cId="3328767484" sldId="2147484440"/>
            <pc:sldLayoutMk cId="2731278674" sldId="2147484446"/>
          </pc:sldLayoutMkLst>
        </pc:sldLayoutChg>
        <pc:sldLayoutChg chg="del">
          <pc:chgData name="平野 武" userId="3cfe3d63-3e2d-444e-9c54-10e92370b90a" providerId="ADAL" clId="{B909D1CD-4F54-455E-9508-C6F37910FC53}" dt="2024-06-27T02:19:17.592" v="37" actId="2696"/>
          <pc:sldLayoutMkLst>
            <pc:docMk/>
            <pc:sldMasterMk cId="3328767484" sldId="2147484440"/>
            <pc:sldLayoutMk cId="2950677912" sldId="2147484447"/>
          </pc:sldLayoutMkLst>
        </pc:sldLayoutChg>
      </pc:sldMasterChg>
    </pc:docChg>
  </pc:docChgLst>
  <pc:docChgLst>
    <pc:chgData name="平野 武" userId="3cfe3d63-3e2d-444e-9c54-10e92370b90a" providerId="ADAL" clId="{F7873006-72C9-4AEB-B295-342E2D51F70C}"/>
    <pc:docChg chg="undo custSel addSld modSld">
      <pc:chgData name="平野 武" userId="3cfe3d63-3e2d-444e-9c54-10e92370b90a" providerId="ADAL" clId="{F7873006-72C9-4AEB-B295-342E2D51F70C}" dt="2024-06-18T10:53:57.940" v="419" actId="6549"/>
      <pc:docMkLst>
        <pc:docMk/>
      </pc:docMkLst>
      <pc:sldChg chg="delSp modSp mod">
        <pc:chgData name="平野 武" userId="3cfe3d63-3e2d-444e-9c54-10e92370b90a" providerId="ADAL" clId="{F7873006-72C9-4AEB-B295-342E2D51F70C}" dt="2024-06-12T06:29:28.168" v="47" actId="207"/>
        <pc:sldMkLst>
          <pc:docMk/>
          <pc:sldMk cId="1256461972" sldId="554"/>
        </pc:sldMkLst>
        <pc:spChg chg="mod">
          <ac:chgData name="平野 武" userId="3cfe3d63-3e2d-444e-9c54-10e92370b90a" providerId="ADAL" clId="{F7873006-72C9-4AEB-B295-342E2D51F70C}" dt="2024-06-12T06:26:12.488" v="18" actId="20577"/>
          <ac:spMkLst>
            <pc:docMk/>
            <pc:sldMk cId="1256461972" sldId="554"/>
            <ac:spMk id="36" creationId="{0935FBE5-E929-F448-A5EA-DEE82A3F0A0D}"/>
          </ac:spMkLst>
        </pc:spChg>
        <pc:spChg chg="del">
          <ac:chgData name="平野 武" userId="3cfe3d63-3e2d-444e-9c54-10e92370b90a" providerId="ADAL" clId="{F7873006-72C9-4AEB-B295-342E2D51F70C}" dt="2024-06-12T06:22:35.903" v="0" actId="478"/>
          <ac:spMkLst>
            <pc:docMk/>
            <pc:sldMk cId="1256461972" sldId="554"/>
            <ac:spMk id="53" creationId="{CF77AC68-BD8B-E517-52E4-63EEA4B0080D}"/>
          </ac:spMkLst>
        </pc:spChg>
        <pc:spChg chg="del">
          <ac:chgData name="平野 武" userId="3cfe3d63-3e2d-444e-9c54-10e92370b90a" providerId="ADAL" clId="{F7873006-72C9-4AEB-B295-342E2D51F70C}" dt="2024-06-12T06:24:19.522" v="1" actId="478"/>
          <ac:spMkLst>
            <pc:docMk/>
            <pc:sldMk cId="1256461972" sldId="554"/>
            <ac:spMk id="54" creationId="{6BE14EDA-F4AB-B65F-FD81-1CB9D4262137}"/>
          </ac:spMkLst>
        </pc:spChg>
        <pc:spChg chg="del">
          <ac:chgData name="平野 武" userId="3cfe3d63-3e2d-444e-9c54-10e92370b90a" providerId="ADAL" clId="{F7873006-72C9-4AEB-B295-342E2D51F70C}" dt="2024-06-12T06:26:15.089" v="19" actId="478"/>
          <ac:spMkLst>
            <pc:docMk/>
            <pc:sldMk cId="1256461972" sldId="554"/>
            <ac:spMk id="55" creationId="{CC2D80B1-6765-2BE4-CC8C-99DA5B734C32}"/>
          </ac:spMkLst>
        </pc:spChg>
        <pc:spChg chg="del">
          <ac:chgData name="平野 武" userId="3cfe3d63-3e2d-444e-9c54-10e92370b90a" providerId="ADAL" clId="{F7873006-72C9-4AEB-B295-342E2D51F70C}" dt="2024-06-12T06:26:16.414" v="20" actId="478"/>
          <ac:spMkLst>
            <pc:docMk/>
            <pc:sldMk cId="1256461972" sldId="554"/>
            <ac:spMk id="56" creationId="{BB5A5D0C-CA86-1542-BB4B-E0B3D504062C}"/>
          </ac:spMkLst>
        </pc:spChg>
        <pc:graphicFrameChg chg="mod modGraphic">
          <ac:chgData name="平野 武" userId="3cfe3d63-3e2d-444e-9c54-10e92370b90a" providerId="ADAL" clId="{F7873006-72C9-4AEB-B295-342E2D51F70C}" dt="2024-06-12T06:29:28.168" v="47" actId="207"/>
          <ac:graphicFrameMkLst>
            <pc:docMk/>
            <pc:sldMk cId="1256461972" sldId="554"/>
            <ac:graphicFrameMk id="35" creationId="{E50E5001-5E88-C60E-14D2-D2F52DA1FD85}"/>
          </ac:graphicFrameMkLst>
        </pc:graphicFrameChg>
      </pc:sldChg>
      <pc:sldChg chg="delSp modSp mod">
        <pc:chgData name="平野 武" userId="3cfe3d63-3e2d-444e-9c54-10e92370b90a" providerId="ADAL" clId="{F7873006-72C9-4AEB-B295-342E2D51F70C}" dt="2024-06-12T07:10:40.494" v="105" actId="14734"/>
        <pc:sldMkLst>
          <pc:docMk/>
          <pc:sldMk cId="799594449" sldId="556"/>
        </pc:sldMkLst>
        <pc:spChg chg="mod">
          <ac:chgData name="平野 武" userId="3cfe3d63-3e2d-444e-9c54-10e92370b90a" providerId="ADAL" clId="{F7873006-72C9-4AEB-B295-342E2D51F70C}" dt="2024-06-12T07:06:00.714" v="74" actId="13926"/>
          <ac:spMkLst>
            <pc:docMk/>
            <pc:sldMk cId="799594449" sldId="556"/>
            <ac:spMk id="8" creationId="{8442B72E-444F-147C-6B72-EDEDD6029286}"/>
          </ac:spMkLst>
        </pc:spChg>
        <pc:spChg chg="del">
          <ac:chgData name="平野 武" userId="3cfe3d63-3e2d-444e-9c54-10e92370b90a" providerId="ADAL" clId="{F7873006-72C9-4AEB-B295-342E2D51F70C}" dt="2024-06-12T07:05:50.403" v="70" actId="478"/>
          <ac:spMkLst>
            <pc:docMk/>
            <pc:sldMk cId="799594449" sldId="556"/>
            <ac:spMk id="11" creationId="{FF6B5D85-8CC9-1BAE-BC08-0A51FCEB2E04}"/>
          </ac:spMkLst>
        </pc:spChg>
        <pc:spChg chg="del">
          <ac:chgData name="平野 武" userId="3cfe3d63-3e2d-444e-9c54-10e92370b90a" providerId="ADAL" clId="{F7873006-72C9-4AEB-B295-342E2D51F70C}" dt="2024-06-12T07:05:51.800" v="71" actId="478"/>
          <ac:spMkLst>
            <pc:docMk/>
            <pc:sldMk cId="799594449" sldId="556"/>
            <ac:spMk id="12" creationId="{DEA5F81E-8C03-2792-045A-48D32D72FD13}"/>
          </ac:spMkLst>
        </pc:spChg>
        <pc:graphicFrameChg chg="mod modGraphic">
          <ac:chgData name="平野 武" userId="3cfe3d63-3e2d-444e-9c54-10e92370b90a" providerId="ADAL" clId="{F7873006-72C9-4AEB-B295-342E2D51F70C}" dt="2024-06-12T07:10:40.494" v="105" actId="14734"/>
          <ac:graphicFrameMkLst>
            <pc:docMk/>
            <pc:sldMk cId="799594449" sldId="556"/>
            <ac:graphicFrameMk id="9" creationId="{CB6E6CCD-86C9-98FF-C03E-682BE0996513}"/>
          </ac:graphicFrameMkLst>
        </pc:graphicFrameChg>
      </pc:sldChg>
      <pc:sldChg chg="delSp modSp mod">
        <pc:chgData name="平野 武" userId="3cfe3d63-3e2d-444e-9c54-10e92370b90a" providerId="ADAL" clId="{F7873006-72C9-4AEB-B295-342E2D51F70C}" dt="2024-06-12T07:06:11.209" v="76" actId="478"/>
        <pc:sldMkLst>
          <pc:docMk/>
          <pc:sldMk cId="4293298155" sldId="557"/>
        </pc:sldMkLst>
        <pc:spChg chg="del">
          <ac:chgData name="平野 武" userId="3cfe3d63-3e2d-444e-9c54-10e92370b90a" providerId="ADAL" clId="{F7873006-72C9-4AEB-B295-342E2D51F70C}" dt="2024-06-12T07:06:11.209" v="76" actId="478"/>
          <ac:spMkLst>
            <pc:docMk/>
            <pc:sldMk cId="4293298155" sldId="557"/>
            <ac:spMk id="7" creationId="{C993CBA3-844E-3A02-687A-CDE3C22ACC6D}"/>
          </ac:spMkLst>
        </pc:spChg>
        <pc:graphicFrameChg chg="modGraphic">
          <ac:chgData name="平野 武" userId="3cfe3d63-3e2d-444e-9c54-10e92370b90a" providerId="ADAL" clId="{F7873006-72C9-4AEB-B295-342E2D51F70C}" dt="2024-06-12T07:06:08.496" v="75" actId="13926"/>
          <ac:graphicFrameMkLst>
            <pc:docMk/>
            <pc:sldMk cId="4293298155" sldId="557"/>
            <ac:graphicFrameMk id="6" creationId="{54BED8E1-9C99-89A3-B302-2845EFEE1DC5}"/>
          </ac:graphicFrameMkLst>
        </pc:graphicFrameChg>
      </pc:sldChg>
      <pc:sldChg chg="delSp modSp mod">
        <pc:chgData name="平野 武" userId="3cfe3d63-3e2d-444e-9c54-10e92370b90a" providerId="ADAL" clId="{F7873006-72C9-4AEB-B295-342E2D51F70C}" dt="2024-06-12T07:06:33.314" v="78" actId="478"/>
        <pc:sldMkLst>
          <pc:docMk/>
          <pc:sldMk cId="1963714427" sldId="569"/>
        </pc:sldMkLst>
        <pc:spChg chg="mod">
          <ac:chgData name="平野 武" userId="3cfe3d63-3e2d-444e-9c54-10e92370b90a" providerId="ADAL" clId="{F7873006-72C9-4AEB-B295-342E2D51F70C}" dt="2024-06-12T07:06:30.587" v="77" actId="13926"/>
          <ac:spMkLst>
            <pc:docMk/>
            <pc:sldMk cId="1963714427" sldId="569"/>
            <ac:spMk id="2" creationId="{014AA2B9-0991-3762-8E20-9648B3A6FB94}"/>
          </ac:spMkLst>
        </pc:spChg>
        <pc:spChg chg="del">
          <ac:chgData name="平野 武" userId="3cfe3d63-3e2d-444e-9c54-10e92370b90a" providerId="ADAL" clId="{F7873006-72C9-4AEB-B295-342E2D51F70C}" dt="2024-06-12T07:06:33.314" v="78" actId="478"/>
          <ac:spMkLst>
            <pc:docMk/>
            <pc:sldMk cId="1963714427" sldId="569"/>
            <ac:spMk id="4" creationId="{E599FDED-0C38-0A9E-07A6-946346F83A21}"/>
          </ac:spMkLst>
        </pc:spChg>
      </pc:sldChg>
      <pc:sldChg chg="modSp mod">
        <pc:chgData name="平野 武" userId="3cfe3d63-3e2d-444e-9c54-10e92370b90a" providerId="ADAL" clId="{F7873006-72C9-4AEB-B295-342E2D51F70C}" dt="2024-06-18T10:53:57.940" v="419" actId="6549"/>
        <pc:sldMkLst>
          <pc:docMk/>
          <pc:sldMk cId="1019161228" sldId="570"/>
        </pc:sldMkLst>
        <pc:spChg chg="mod">
          <ac:chgData name="平野 武" userId="3cfe3d63-3e2d-444e-9c54-10e92370b90a" providerId="ADAL" clId="{F7873006-72C9-4AEB-B295-342E2D51F70C}" dt="2024-06-18T10:53:57.940" v="419" actId="6549"/>
          <ac:spMkLst>
            <pc:docMk/>
            <pc:sldMk cId="1019161228" sldId="570"/>
            <ac:spMk id="11" creationId="{7FD88846-645B-5936-1B6A-04187DFCBD37}"/>
          </ac:spMkLst>
        </pc:spChg>
        <pc:spChg chg="mod">
          <ac:chgData name="平野 武" userId="3cfe3d63-3e2d-444e-9c54-10e92370b90a" providerId="ADAL" clId="{F7873006-72C9-4AEB-B295-342E2D51F70C}" dt="2024-06-18T10:53:55.892" v="418" actId="1076"/>
          <ac:spMkLst>
            <pc:docMk/>
            <pc:sldMk cId="1019161228" sldId="570"/>
            <ac:spMk id="12" creationId="{8374EE5F-4586-89DA-7B77-88F30C7D8325}"/>
          </ac:spMkLst>
        </pc:spChg>
      </pc:sldChg>
      <pc:sldChg chg="modSp add mod">
        <pc:chgData name="平野 武" userId="3cfe3d63-3e2d-444e-9c54-10e92370b90a" providerId="ADAL" clId="{F7873006-72C9-4AEB-B295-342E2D51F70C}" dt="2024-06-13T01:44:27.024" v="414" actId="20577"/>
        <pc:sldMkLst>
          <pc:docMk/>
          <pc:sldMk cId="1198859729" sldId="583"/>
        </pc:sldMkLst>
        <pc:spChg chg="mod">
          <ac:chgData name="平野 武" userId="3cfe3d63-3e2d-444e-9c54-10e92370b90a" providerId="ADAL" clId="{F7873006-72C9-4AEB-B295-342E2D51F70C}" dt="2024-06-13T01:44:27.024" v="414" actId="20577"/>
          <ac:spMkLst>
            <pc:docMk/>
            <pc:sldMk cId="1198859729" sldId="583"/>
            <ac:spMk id="3" creationId="{6BB005C5-D9C8-8257-64A7-5C3476E6B29F}"/>
          </ac:spMkLst>
        </pc:spChg>
        <pc:spChg chg="mod">
          <ac:chgData name="平野 武" userId="3cfe3d63-3e2d-444e-9c54-10e92370b90a" providerId="ADAL" clId="{F7873006-72C9-4AEB-B295-342E2D51F70C}" dt="2024-06-12T11:16:17.068" v="107" actId="20577"/>
          <ac:spMkLst>
            <pc:docMk/>
            <pc:sldMk cId="1198859729" sldId="583"/>
            <ac:spMk id="4" creationId="{F38FCAE2-51B6-AFA1-231F-64E42933F427}"/>
          </ac:spMkLst>
        </pc:spChg>
      </pc:sldChg>
    </pc:docChg>
  </pc:docChgLst>
  <pc:docChgLst>
    <pc:chgData name="平野 武" userId="3cfe3d63-3e2d-444e-9c54-10e92370b90a" providerId="ADAL" clId="{9A64C7B5-A34A-407B-B5A5-AEAEB3AA7A78}"/>
    <pc:docChg chg="undo redo custSel addSld delSld modSld sldOrd modMainMaster delSection modSection">
      <pc:chgData name="平野 武" userId="3cfe3d63-3e2d-444e-9c54-10e92370b90a" providerId="ADAL" clId="{9A64C7B5-A34A-407B-B5A5-AEAEB3AA7A78}" dt="2024-06-10T08:36:47.819" v="1038" actId="478"/>
      <pc:docMkLst>
        <pc:docMk/>
      </pc:docMkLst>
      <pc:sldChg chg="del">
        <pc:chgData name="平野 武" userId="3cfe3d63-3e2d-444e-9c54-10e92370b90a" providerId="ADAL" clId="{9A64C7B5-A34A-407B-B5A5-AEAEB3AA7A78}" dt="2024-06-10T03:08:38.709" v="0" actId="47"/>
        <pc:sldMkLst>
          <pc:docMk/>
          <pc:sldMk cId="0" sldId="256"/>
        </pc:sldMkLst>
      </pc:sldChg>
      <pc:sldChg chg="add del">
        <pc:chgData name="平野 武" userId="3cfe3d63-3e2d-444e-9c54-10e92370b90a" providerId="ADAL" clId="{9A64C7B5-A34A-407B-B5A5-AEAEB3AA7A78}" dt="2024-06-10T03:10:13.944" v="8" actId="18676"/>
        <pc:sldMkLst>
          <pc:docMk/>
          <pc:sldMk cId="0" sldId="257"/>
        </pc:sldMkLst>
      </pc:sldChg>
      <pc:sldChg chg="add del">
        <pc:chgData name="平野 武" userId="3cfe3d63-3e2d-444e-9c54-10e92370b90a" providerId="ADAL" clId="{9A64C7B5-A34A-407B-B5A5-AEAEB3AA7A78}" dt="2024-06-10T03:10:13.944" v="8" actId="18676"/>
        <pc:sldMkLst>
          <pc:docMk/>
          <pc:sldMk cId="0" sldId="258"/>
        </pc:sldMkLst>
      </pc:sldChg>
      <pc:sldChg chg="add del">
        <pc:chgData name="平野 武" userId="3cfe3d63-3e2d-444e-9c54-10e92370b90a" providerId="ADAL" clId="{9A64C7B5-A34A-407B-B5A5-AEAEB3AA7A78}" dt="2024-06-10T03:10:13.944" v="8" actId="18676"/>
        <pc:sldMkLst>
          <pc:docMk/>
          <pc:sldMk cId="0" sldId="260"/>
        </pc:sldMkLst>
      </pc:sldChg>
      <pc:sldChg chg="modSp mod ord">
        <pc:chgData name="平野 武" userId="3cfe3d63-3e2d-444e-9c54-10e92370b90a" providerId="ADAL" clId="{9A64C7B5-A34A-407B-B5A5-AEAEB3AA7A78}" dt="2024-06-10T04:15:57.820" v="125" actId="20577"/>
        <pc:sldMkLst>
          <pc:docMk/>
          <pc:sldMk cId="500365697" sldId="286"/>
        </pc:sldMkLst>
        <pc:spChg chg="mod">
          <ac:chgData name="平野 武" userId="3cfe3d63-3e2d-444e-9c54-10e92370b90a" providerId="ADAL" clId="{9A64C7B5-A34A-407B-B5A5-AEAEB3AA7A78}" dt="2024-06-10T04:15:18.401" v="106"/>
          <ac:spMkLst>
            <pc:docMk/>
            <pc:sldMk cId="500365697" sldId="286"/>
            <ac:spMk id="3" creationId="{6BB005C5-D9C8-8257-64A7-5C3476E6B29F}"/>
          </ac:spMkLst>
        </pc:spChg>
        <pc:spChg chg="mod">
          <ac:chgData name="平野 武" userId="3cfe3d63-3e2d-444e-9c54-10e92370b90a" providerId="ADAL" clId="{9A64C7B5-A34A-407B-B5A5-AEAEB3AA7A78}" dt="2024-06-10T04:15:57.820" v="125" actId="20577"/>
          <ac:spMkLst>
            <pc:docMk/>
            <pc:sldMk cId="500365697" sldId="286"/>
            <ac:spMk id="4" creationId="{F38FCAE2-51B6-AFA1-231F-64E42933F427}"/>
          </ac:spMkLst>
        </pc:spChg>
      </pc:sldChg>
      <pc:sldChg chg="del">
        <pc:chgData name="平野 武" userId="3cfe3d63-3e2d-444e-9c54-10e92370b90a" providerId="ADAL" clId="{9A64C7B5-A34A-407B-B5A5-AEAEB3AA7A78}" dt="2024-06-10T05:05:14.998" v="1009" actId="18676"/>
        <pc:sldMkLst>
          <pc:docMk/>
          <pc:sldMk cId="1699438114" sldId="294"/>
        </pc:sldMkLst>
      </pc:sldChg>
      <pc:sldChg chg="add del">
        <pc:chgData name="平野 武" userId="3cfe3d63-3e2d-444e-9c54-10e92370b90a" providerId="ADAL" clId="{9A64C7B5-A34A-407B-B5A5-AEAEB3AA7A78}" dt="2024-06-10T03:10:13.944" v="8" actId="18676"/>
        <pc:sldMkLst>
          <pc:docMk/>
          <pc:sldMk cId="0" sldId="317"/>
        </pc:sldMkLst>
      </pc:sldChg>
      <pc:sldChg chg="add del">
        <pc:chgData name="平野 武" userId="3cfe3d63-3e2d-444e-9c54-10e92370b90a" providerId="ADAL" clId="{9A64C7B5-A34A-407B-B5A5-AEAEB3AA7A78}" dt="2024-06-10T03:10:13.944" v="8" actId="18676"/>
        <pc:sldMkLst>
          <pc:docMk/>
          <pc:sldMk cId="0" sldId="442"/>
        </pc:sldMkLst>
      </pc:sldChg>
      <pc:sldChg chg="modSp add del mod">
        <pc:chgData name="平野 武" userId="3cfe3d63-3e2d-444e-9c54-10e92370b90a" providerId="ADAL" clId="{9A64C7B5-A34A-407B-B5A5-AEAEB3AA7A78}" dt="2024-06-10T03:13:22.163" v="67"/>
        <pc:sldMkLst>
          <pc:docMk/>
          <pc:sldMk cId="3563368057" sldId="443"/>
        </pc:sldMkLst>
        <pc:spChg chg="mod">
          <ac:chgData name="平野 武" userId="3cfe3d63-3e2d-444e-9c54-10e92370b90a" providerId="ADAL" clId="{9A64C7B5-A34A-407B-B5A5-AEAEB3AA7A78}" dt="2024-06-10T03:11:54.651" v="25" actId="14100"/>
          <ac:spMkLst>
            <pc:docMk/>
            <pc:sldMk cId="3563368057" sldId="443"/>
            <ac:spMk id="2" creationId="{F154551B-3C5F-85AD-573E-7C83B193229C}"/>
          </ac:spMkLst>
        </pc:spChg>
        <pc:spChg chg="mod">
          <ac:chgData name="平野 武" userId="3cfe3d63-3e2d-444e-9c54-10e92370b90a" providerId="ADAL" clId="{9A64C7B5-A34A-407B-B5A5-AEAEB3AA7A78}" dt="2024-06-10T03:11:36.824" v="21" actId="20577"/>
          <ac:spMkLst>
            <pc:docMk/>
            <pc:sldMk cId="3563368057" sldId="443"/>
            <ac:spMk id="3" creationId="{B7B602A4-188A-A559-452B-50FAF140703D}"/>
          </ac:spMkLst>
        </pc:spChg>
        <pc:spChg chg="mod">
          <ac:chgData name="平野 武" userId="3cfe3d63-3e2d-444e-9c54-10e92370b90a" providerId="ADAL" clId="{9A64C7B5-A34A-407B-B5A5-AEAEB3AA7A78}" dt="2024-06-10T03:12:31.438" v="62"/>
          <ac:spMkLst>
            <pc:docMk/>
            <pc:sldMk cId="3563368057" sldId="443"/>
            <ac:spMk id="10241" creationId="{2385609C-6A75-C700-DE67-38D7C4A93406}"/>
          </ac:spMkLst>
        </pc:spChg>
        <pc:spChg chg="mod">
          <ac:chgData name="平野 武" userId="3cfe3d63-3e2d-444e-9c54-10e92370b90a" providerId="ADAL" clId="{9A64C7B5-A34A-407B-B5A5-AEAEB3AA7A78}" dt="2024-06-10T03:12:11.037" v="30"/>
          <ac:spMkLst>
            <pc:docMk/>
            <pc:sldMk cId="3563368057" sldId="443"/>
            <ac:spMk id="10242" creationId="{9941C0A3-571E-8015-F1A7-BA7FD150852E}"/>
          </ac:spMkLst>
        </pc:spChg>
        <pc:spChg chg="mod">
          <ac:chgData name="平野 武" userId="3cfe3d63-3e2d-444e-9c54-10e92370b90a" providerId="ADAL" clId="{9A64C7B5-A34A-407B-B5A5-AEAEB3AA7A78}" dt="2024-06-10T03:13:22.163" v="67"/>
          <ac:spMkLst>
            <pc:docMk/>
            <pc:sldMk cId="3563368057" sldId="443"/>
            <ac:spMk id="10243" creationId="{3D85EFA8-7C57-5851-ACF9-310414B31A82}"/>
          </ac:spMkLst>
        </pc:spChg>
      </pc:sldChg>
      <pc:sldChg chg="modSp add del mod">
        <pc:chgData name="平野 武" userId="3cfe3d63-3e2d-444e-9c54-10e92370b90a" providerId="ADAL" clId="{9A64C7B5-A34A-407B-B5A5-AEAEB3AA7A78}" dt="2024-06-10T07:42:12.583" v="1032" actId="20577"/>
        <pc:sldMkLst>
          <pc:docMk/>
          <pc:sldMk cId="605532773" sldId="444"/>
        </pc:sldMkLst>
        <pc:spChg chg="mod">
          <ac:chgData name="平野 武" userId="3cfe3d63-3e2d-444e-9c54-10e92370b90a" providerId="ADAL" clId="{9A64C7B5-A34A-407B-B5A5-AEAEB3AA7A78}" dt="2024-06-10T07:42:12.583" v="1032" actId="20577"/>
          <ac:spMkLst>
            <pc:docMk/>
            <pc:sldMk cId="605532773" sldId="444"/>
            <ac:spMk id="11265" creationId="{FE60A5A5-4E52-FCF0-B68E-06DD22BAA9CD}"/>
          </ac:spMkLst>
        </pc:spChg>
      </pc:sldChg>
      <pc:sldChg chg="addSp delSp modSp add del mod ord">
        <pc:chgData name="平野 武" userId="3cfe3d63-3e2d-444e-9c54-10e92370b90a" providerId="ADAL" clId="{9A64C7B5-A34A-407B-B5A5-AEAEB3AA7A78}" dt="2024-06-10T05:06:12.008" v="1011" actId="207"/>
        <pc:sldMkLst>
          <pc:docMk/>
          <pc:sldMk cId="701385590" sldId="445"/>
        </pc:sldMkLst>
        <pc:spChg chg="del mod">
          <ac:chgData name="平野 武" userId="3cfe3d63-3e2d-444e-9c54-10e92370b90a" providerId="ADAL" clId="{9A64C7B5-A34A-407B-B5A5-AEAEB3AA7A78}" dt="2024-06-10T04:25:33.618" v="242" actId="478"/>
          <ac:spMkLst>
            <pc:docMk/>
            <pc:sldMk cId="701385590" sldId="445"/>
            <ac:spMk id="2" creationId="{10070C4F-6B58-5090-6DB5-7F4289D31928}"/>
          </ac:spMkLst>
        </pc:spChg>
        <pc:spChg chg="add del mod">
          <ac:chgData name="平野 武" userId="3cfe3d63-3e2d-444e-9c54-10e92370b90a" providerId="ADAL" clId="{9A64C7B5-A34A-407B-B5A5-AEAEB3AA7A78}" dt="2024-06-10T04:19:44.087" v="192" actId="478"/>
          <ac:spMkLst>
            <pc:docMk/>
            <pc:sldMk cId="701385590" sldId="445"/>
            <ac:spMk id="3" creationId="{AA1F43A3-F0CF-7AE5-B938-91BAF1CAB7B9}"/>
          </ac:spMkLst>
        </pc:spChg>
        <pc:spChg chg="add mod">
          <ac:chgData name="平野 武" userId="3cfe3d63-3e2d-444e-9c54-10e92370b90a" providerId="ADAL" clId="{9A64C7B5-A34A-407B-B5A5-AEAEB3AA7A78}" dt="2024-06-10T04:17:27.354" v="148"/>
          <ac:spMkLst>
            <pc:docMk/>
            <pc:sldMk cId="701385590" sldId="445"/>
            <ac:spMk id="4" creationId="{90D2A700-8007-463C-98A2-3048B89804A8}"/>
          </ac:spMkLst>
        </pc:spChg>
        <pc:spChg chg="add del mod">
          <ac:chgData name="平野 武" userId="3cfe3d63-3e2d-444e-9c54-10e92370b90a" providerId="ADAL" clId="{9A64C7B5-A34A-407B-B5A5-AEAEB3AA7A78}" dt="2024-06-10T04:19:46.880" v="193" actId="478"/>
          <ac:spMkLst>
            <pc:docMk/>
            <pc:sldMk cId="701385590" sldId="445"/>
            <ac:spMk id="5" creationId="{9E6BF2CC-AA8D-6F7E-3C54-F8CE1A5AD235}"/>
          </ac:spMkLst>
        </pc:spChg>
        <pc:spChg chg="add mod">
          <ac:chgData name="平野 武" userId="3cfe3d63-3e2d-444e-9c54-10e92370b90a" providerId="ADAL" clId="{9A64C7B5-A34A-407B-B5A5-AEAEB3AA7A78}" dt="2024-06-10T04:21:05.417" v="195"/>
          <ac:spMkLst>
            <pc:docMk/>
            <pc:sldMk cId="701385590" sldId="445"/>
            <ac:spMk id="6" creationId="{335DD912-7D05-C8A1-F9FD-F9A15F435821}"/>
          </ac:spMkLst>
        </pc:spChg>
        <pc:spChg chg="add mod">
          <ac:chgData name="平野 武" userId="3cfe3d63-3e2d-444e-9c54-10e92370b90a" providerId="ADAL" clId="{9A64C7B5-A34A-407B-B5A5-AEAEB3AA7A78}" dt="2024-06-10T04:21:05.417" v="195"/>
          <ac:spMkLst>
            <pc:docMk/>
            <pc:sldMk cId="701385590" sldId="445"/>
            <ac:spMk id="7" creationId="{76370ED6-9054-E4D9-2131-2AE6D87B8FEF}"/>
          </ac:spMkLst>
        </pc:spChg>
        <pc:spChg chg="mod">
          <ac:chgData name="平野 武" userId="3cfe3d63-3e2d-444e-9c54-10e92370b90a" providerId="ADAL" clId="{9A64C7B5-A34A-407B-B5A5-AEAEB3AA7A78}" dt="2024-06-10T04:21:05.417" v="195"/>
          <ac:spMkLst>
            <pc:docMk/>
            <pc:sldMk cId="701385590" sldId="445"/>
            <ac:spMk id="9" creationId="{3768578A-01A9-F2BA-548E-33CA2DA7D423}"/>
          </ac:spMkLst>
        </pc:spChg>
        <pc:spChg chg="mod">
          <ac:chgData name="平野 武" userId="3cfe3d63-3e2d-444e-9c54-10e92370b90a" providerId="ADAL" clId="{9A64C7B5-A34A-407B-B5A5-AEAEB3AA7A78}" dt="2024-06-10T04:21:05.417" v="195"/>
          <ac:spMkLst>
            <pc:docMk/>
            <pc:sldMk cId="701385590" sldId="445"/>
            <ac:spMk id="10" creationId="{54DC1360-66F2-3584-967D-C9A5BA25E135}"/>
          </ac:spMkLst>
        </pc:spChg>
        <pc:spChg chg="add mod">
          <ac:chgData name="平野 武" userId="3cfe3d63-3e2d-444e-9c54-10e92370b90a" providerId="ADAL" clId="{9A64C7B5-A34A-407B-B5A5-AEAEB3AA7A78}" dt="2024-06-10T04:21:05.417" v="195"/>
          <ac:spMkLst>
            <pc:docMk/>
            <pc:sldMk cId="701385590" sldId="445"/>
            <ac:spMk id="11" creationId="{C9BE185C-A9D4-78FB-CE78-20293F4BA153}"/>
          </ac:spMkLst>
        </pc:spChg>
        <pc:spChg chg="add mod">
          <ac:chgData name="平野 武" userId="3cfe3d63-3e2d-444e-9c54-10e92370b90a" providerId="ADAL" clId="{9A64C7B5-A34A-407B-B5A5-AEAEB3AA7A78}" dt="2024-06-10T04:21:05.417" v="195"/>
          <ac:spMkLst>
            <pc:docMk/>
            <pc:sldMk cId="701385590" sldId="445"/>
            <ac:spMk id="12" creationId="{ABD9672A-069E-27E9-76E7-4469548BD798}"/>
          </ac:spMkLst>
        </pc:spChg>
        <pc:spChg chg="add mod">
          <ac:chgData name="平野 武" userId="3cfe3d63-3e2d-444e-9c54-10e92370b90a" providerId="ADAL" clId="{9A64C7B5-A34A-407B-B5A5-AEAEB3AA7A78}" dt="2024-06-10T04:21:05.417" v="195"/>
          <ac:spMkLst>
            <pc:docMk/>
            <pc:sldMk cId="701385590" sldId="445"/>
            <ac:spMk id="13" creationId="{1ABF8027-47E5-0D49-CA64-5F60829B1B99}"/>
          </ac:spMkLst>
        </pc:spChg>
        <pc:spChg chg="add mod">
          <ac:chgData name="平野 武" userId="3cfe3d63-3e2d-444e-9c54-10e92370b90a" providerId="ADAL" clId="{9A64C7B5-A34A-407B-B5A5-AEAEB3AA7A78}" dt="2024-06-10T04:21:05.417" v="195"/>
          <ac:spMkLst>
            <pc:docMk/>
            <pc:sldMk cId="701385590" sldId="445"/>
            <ac:spMk id="14" creationId="{E46294A5-51ED-BCB4-8704-C60753EAFB78}"/>
          </ac:spMkLst>
        </pc:spChg>
        <pc:spChg chg="add mod">
          <ac:chgData name="平野 武" userId="3cfe3d63-3e2d-444e-9c54-10e92370b90a" providerId="ADAL" clId="{9A64C7B5-A34A-407B-B5A5-AEAEB3AA7A78}" dt="2024-06-10T04:21:05.417" v="195"/>
          <ac:spMkLst>
            <pc:docMk/>
            <pc:sldMk cId="701385590" sldId="445"/>
            <ac:spMk id="15" creationId="{37522C13-B600-50AF-AA2C-0F1DA6108121}"/>
          </ac:spMkLst>
        </pc:spChg>
        <pc:spChg chg="add del mod">
          <ac:chgData name="平野 武" userId="3cfe3d63-3e2d-444e-9c54-10e92370b90a" providerId="ADAL" clId="{9A64C7B5-A34A-407B-B5A5-AEAEB3AA7A78}" dt="2024-06-10T04:26:38.562" v="249" actId="478"/>
          <ac:spMkLst>
            <pc:docMk/>
            <pc:sldMk cId="701385590" sldId="445"/>
            <ac:spMk id="18" creationId="{6172B6F6-F7B7-BF78-38FF-341C0E2D4EB2}"/>
          </ac:spMkLst>
        </pc:spChg>
        <pc:spChg chg="add mod">
          <ac:chgData name="平野 武" userId="3cfe3d63-3e2d-444e-9c54-10e92370b90a" providerId="ADAL" clId="{9A64C7B5-A34A-407B-B5A5-AEAEB3AA7A78}" dt="2024-06-10T04:21:25.343" v="198" actId="207"/>
          <ac:spMkLst>
            <pc:docMk/>
            <pc:sldMk cId="701385590" sldId="445"/>
            <ac:spMk id="19" creationId="{F455993E-6986-E5AF-E359-6B24F8762909}"/>
          </ac:spMkLst>
        </pc:spChg>
        <pc:spChg chg="mod">
          <ac:chgData name="平野 武" userId="3cfe3d63-3e2d-444e-9c54-10e92370b90a" providerId="ADAL" clId="{9A64C7B5-A34A-407B-B5A5-AEAEB3AA7A78}" dt="2024-06-10T04:24:05.476" v="217" actId="207"/>
          <ac:spMkLst>
            <pc:docMk/>
            <pc:sldMk cId="701385590" sldId="445"/>
            <ac:spMk id="21" creationId="{159DC3C9-341D-088A-E71D-DB803C947999}"/>
          </ac:spMkLst>
        </pc:spChg>
        <pc:spChg chg="mod">
          <ac:chgData name="平野 武" userId="3cfe3d63-3e2d-444e-9c54-10e92370b90a" providerId="ADAL" clId="{9A64C7B5-A34A-407B-B5A5-AEAEB3AA7A78}" dt="2024-06-10T04:23:58.155" v="216" actId="207"/>
          <ac:spMkLst>
            <pc:docMk/>
            <pc:sldMk cId="701385590" sldId="445"/>
            <ac:spMk id="22" creationId="{036733EB-A26D-2FBF-A0AE-B6902AE3B726}"/>
          </ac:spMkLst>
        </pc:spChg>
        <pc:spChg chg="add del mod">
          <ac:chgData name="平野 武" userId="3cfe3d63-3e2d-444e-9c54-10e92370b90a" providerId="ADAL" clId="{9A64C7B5-A34A-407B-B5A5-AEAEB3AA7A78}" dt="2024-06-10T04:26:38.562" v="249" actId="478"/>
          <ac:spMkLst>
            <pc:docMk/>
            <pc:sldMk cId="701385590" sldId="445"/>
            <ac:spMk id="23" creationId="{CDC1444F-940C-F6B3-C757-82B1DDF5575F}"/>
          </ac:spMkLst>
        </pc:spChg>
        <pc:spChg chg="add del mod">
          <ac:chgData name="平野 武" userId="3cfe3d63-3e2d-444e-9c54-10e92370b90a" providerId="ADAL" clId="{9A64C7B5-A34A-407B-B5A5-AEAEB3AA7A78}" dt="2024-06-10T04:26:38.562" v="249" actId="478"/>
          <ac:spMkLst>
            <pc:docMk/>
            <pc:sldMk cId="701385590" sldId="445"/>
            <ac:spMk id="24" creationId="{8C580305-AB39-2080-69CC-163A1D8A15A0}"/>
          </ac:spMkLst>
        </pc:spChg>
        <pc:spChg chg="add del mod">
          <ac:chgData name="平野 武" userId="3cfe3d63-3e2d-444e-9c54-10e92370b90a" providerId="ADAL" clId="{9A64C7B5-A34A-407B-B5A5-AEAEB3AA7A78}" dt="2024-06-10T04:26:38.562" v="249" actId="478"/>
          <ac:spMkLst>
            <pc:docMk/>
            <pc:sldMk cId="701385590" sldId="445"/>
            <ac:spMk id="25" creationId="{9BE3233C-C25C-539E-F8B7-99B9DBB73FAE}"/>
          </ac:spMkLst>
        </pc:spChg>
        <pc:spChg chg="add del mod">
          <ac:chgData name="平野 武" userId="3cfe3d63-3e2d-444e-9c54-10e92370b90a" providerId="ADAL" clId="{9A64C7B5-A34A-407B-B5A5-AEAEB3AA7A78}" dt="2024-06-10T04:26:38.562" v="249" actId="478"/>
          <ac:spMkLst>
            <pc:docMk/>
            <pc:sldMk cId="701385590" sldId="445"/>
            <ac:spMk id="26" creationId="{5800BDCA-6BDB-5F72-1061-F8EC906DABDC}"/>
          </ac:spMkLst>
        </pc:spChg>
        <pc:spChg chg="add del mod">
          <ac:chgData name="平野 武" userId="3cfe3d63-3e2d-444e-9c54-10e92370b90a" providerId="ADAL" clId="{9A64C7B5-A34A-407B-B5A5-AEAEB3AA7A78}" dt="2024-06-10T04:26:38.562" v="249" actId="478"/>
          <ac:spMkLst>
            <pc:docMk/>
            <pc:sldMk cId="701385590" sldId="445"/>
            <ac:spMk id="27" creationId="{875F9F45-CC6B-2290-E525-6CA2931AE473}"/>
          </ac:spMkLst>
        </pc:spChg>
        <pc:spChg chg="add mod">
          <ac:chgData name="平野 武" userId="3cfe3d63-3e2d-444e-9c54-10e92370b90a" providerId="ADAL" clId="{9A64C7B5-A34A-407B-B5A5-AEAEB3AA7A78}" dt="2024-06-10T05:06:05.210" v="1010" actId="207"/>
          <ac:spMkLst>
            <pc:docMk/>
            <pc:sldMk cId="701385590" sldId="445"/>
            <ac:spMk id="30" creationId="{8BC571A3-8968-48B0-3870-B16860B49CEC}"/>
          </ac:spMkLst>
        </pc:spChg>
        <pc:spChg chg="mod">
          <ac:chgData name="平野 武" userId="3cfe3d63-3e2d-444e-9c54-10e92370b90a" providerId="ADAL" clId="{9A64C7B5-A34A-407B-B5A5-AEAEB3AA7A78}" dt="2024-06-10T04:26:38.940" v="250"/>
          <ac:spMkLst>
            <pc:docMk/>
            <pc:sldMk cId="701385590" sldId="445"/>
            <ac:spMk id="32" creationId="{8214D9AF-D5EE-982A-5F37-23B69FB525A7}"/>
          </ac:spMkLst>
        </pc:spChg>
        <pc:spChg chg="mod">
          <ac:chgData name="平野 武" userId="3cfe3d63-3e2d-444e-9c54-10e92370b90a" providerId="ADAL" clId="{9A64C7B5-A34A-407B-B5A5-AEAEB3AA7A78}" dt="2024-06-10T04:26:38.940" v="250"/>
          <ac:spMkLst>
            <pc:docMk/>
            <pc:sldMk cId="701385590" sldId="445"/>
            <ac:spMk id="33" creationId="{FF98C35E-282F-9523-40D8-1FABD678AC0E}"/>
          </ac:spMkLst>
        </pc:spChg>
        <pc:spChg chg="add mod">
          <ac:chgData name="平野 武" userId="3cfe3d63-3e2d-444e-9c54-10e92370b90a" providerId="ADAL" clId="{9A64C7B5-A34A-407B-B5A5-AEAEB3AA7A78}" dt="2024-06-10T04:26:41.990" v="260" actId="1035"/>
          <ac:spMkLst>
            <pc:docMk/>
            <pc:sldMk cId="701385590" sldId="445"/>
            <ac:spMk id="34" creationId="{F98942E4-B1B7-DFEC-A444-A0239A7D18DD}"/>
          </ac:spMkLst>
        </pc:spChg>
        <pc:spChg chg="add mod">
          <ac:chgData name="平野 武" userId="3cfe3d63-3e2d-444e-9c54-10e92370b90a" providerId="ADAL" clId="{9A64C7B5-A34A-407B-B5A5-AEAEB3AA7A78}" dt="2024-06-10T04:26:41.990" v="260" actId="1035"/>
          <ac:spMkLst>
            <pc:docMk/>
            <pc:sldMk cId="701385590" sldId="445"/>
            <ac:spMk id="35" creationId="{EC150F2F-E68B-C302-B5C5-3F4595FEC70F}"/>
          </ac:spMkLst>
        </pc:spChg>
        <pc:spChg chg="add mod">
          <ac:chgData name="平野 武" userId="3cfe3d63-3e2d-444e-9c54-10e92370b90a" providerId="ADAL" clId="{9A64C7B5-A34A-407B-B5A5-AEAEB3AA7A78}" dt="2024-06-10T05:06:12.008" v="1011" actId="207"/>
          <ac:spMkLst>
            <pc:docMk/>
            <pc:sldMk cId="701385590" sldId="445"/>
            <ac:spMk id="36" creationId="{0644FB9F-83D2-583D-6583-A26663DC6ECE}"/>
          </ac:spMkLst>
        </pc:spChg>
        <pc:spChg chg="add mod">
          <ac:chgData name="平野 武" userId="3cfe3d63-3e2d-444e-9c54-10e92370b90a" providerId="ADAL" clId="{9A64C7B5-A34A-407B-B5A5-AEAEB3AA7A78}" dt="2024-06-10T04:26:41.990" v="260" actId="1035"/>
          <ac:spMkLst>
            <pc:docMk/>
            <pc:sldMk cId="701385590" sldId="445"/>
            <ac:spMk id="37" creationId="{FFA227EB-915B-304F-A5C2-F088E86D414E}"/>
          </ac:spMkLst>
        </pc:spChg>
        <pc:spChg chg="add mod">
          <ac:chgData name="平野 武" userId="3cfe3d63-3e2d-444e-9c54-10e92370b90a" providerId="ADAL" clId="{9A64C7B5-A34A-407B-B5A5-AEAEB3AA7A78}" dt="2024-06-10T04:26:41.990" v="260" actId="1035"/>
          <ac:spMkLst>
            <pc:docMk/>
            <pc:sldMk cId="701385590" sldId="445"/>
            <ac:spMk id="38" creationId="{2E3883E7-E1C4-AD5A-338D-6D6B59FE0D80}"/>
          </ac:spMkLst>
        </pc:spChg>
        <pc:spChg chg="mod">
          <ac:chgData name="平野 武" userId="3cfe3d63-3e2d-444e-9c54-10e92370b90a" providerId="ADAL" clId="{9A64C7B5-A34A-407B-B5A5-AEAEB3AA7A78}" dt="2024-06-10T04:25:00.770" v="221" actId="6549"/>
          <ac:spMkLst>
            <pc:docMk/>
            <pc:sldMk cId="701385590" sldId="445"/>
            <ac:spMk id="12290" creationId="{4AD73B8A-4B23-91DE-CF62-2CA72170BDBB}"/>
          </ac:spMkLst>
        </pc:spChg>
        <pc:grpChg chg="add mod">
          <ac:chgData name="平野 武" userId="3cfe3d63-3e2d-444e-9c54-10e92370b90a" providerId="ADAL" clId="{9A64C7B5-A34A-407B-B5A5-AEAEB3AA7A78}" dt="2024-06-10T04:21:05.417" v="195"/>
          <ac:grpSpMkLst>
            <pc:docMk/>
            <pc:sldMk cId="701385590" sldId="445"/>
            <ac:grpSpMk id="8" creationId="{8BB4195A-208B-3332-4A6D-AB32A10DDCAE}"/>
          </ac:grpSpMkLst>
        </pc:grpChg>
        <pc:grpChg chg="add del mod">
          <ac:chgData name="平野 武" userId="3cfe3d63-3e2d-444e-9c54-10e92370b90a" providerId="ADAL" clId="{9A64C7B5-A34A-407B-B5A5-AEAEB3AA7A78}" dt="2024-06-10T04:26:38.562" v="249" actId="478"/>
          <ac:grpSpMkLst>
            <pc:docMk/>
            <pc:sldMk cId="701385590" sldId="445"/>
            <ac:grpSpMk id="20" creationId="{1B0530E2-7EC7-0F34-8ABE-A66D3895C4A6}"/>
          </ac:grpSpMkLst>
        </pc:grpChg>
        <pc:grpChg chg="add mod">
          <ac:chgData name="平野 武" userId="3cfe3d63-3e2d-444e-9c54-10e92370b90a" providerId="ADAL" clId="{9A64C7B5-A34A-407B-B5A5-AEAEB3AA7A78}" dt="2024-06-10T04:26:41.990" v="260" actId="1035"/>
          <ac:grpSpMkLst>
            <pc:docMk/>
            <pc:sldMk cId="701385590" sldId="445"/>
            <ac:grpSpMk id="31" creationId="{108FA52F-B33B-5736-9CAF-8DEFC4BADF59}"/>
          </ac:grpSpMkLst>
        </pc:grpChg>
        <pc:picChg chg="add mod">
          <ac:chgData name="平野 武" userId="3cfe3d63-3e2d-444e-9c54-10e92370b90a" providerId="ADAL" clId="{9A64C7B5-A34A-407B-B5A5-AEAEB3AA7A78}" dt="2024-06-10T04:21:05.417" v="195"/>
          <ac:picMkLst>
            <pc:docMk/>
            <pc:sldMk cId="701385590" sldId="445"/>
            <ac:picMk id="16" creationId="{3F915F40-DBFE-0AC5-7AB5-F9AB8BB773BE}"/>
          </ac:picMkLst>
        </pc:picChg>
        <pc:picChg chg="add mod">
          <ac:chgData name="平野 武" userId="3cfe3d63-3e2d-444e-9c54-10e92370b90a" providerId="ADAL" clId="{9A64C7B5-A34A-407B-B5A5-AEAEB3AA7A78}" dt="2024-06-10T04:21:05.417" v="195"/>
          <ac:picMkLst>
            <pc:docMk/>
            <pc:sldMk cId="701385590" sldId="445"/>
            <ac:picMk id="17" creationId="{D1A1FAFD-0735-88DA-92DA-CE70BA0971E6}"/>
          </ac:picMkLst>
        </pc:picChg>
        <pc:picChg chg="add del mod">
          <ac:chgData name="平野 武" userId="3cfe3d63-3e2d-444e-9c54-10e92370b90a" providerId="ADAL" clId="{9A64C7B5-A34A-407B-B5A5-AEAEB3AA7A78}" dt="2024-06-10T04:26:38.562" v="249" actId="478"/>
          <ac:picMkLst>
            <pc:docMk/>
            <pc:sldMk cId="701385590" sldId="445"/>
            <ac:picMk id="28" creationId="{FD33F010-171F-BEF6-C347-ED79FE1B1DEA}"/>
          </ac:picMkLst>
        </pc:picChg>
        <pc:picChg chg="add del mod">
          <ac:chgData name="平野 武" userId="3cfe3d63-3e2d-444e-9c54-10e92370b90a" providerId="ADAL" clId="{9A64C7B5-A34A-407B-B5A5-AEAEB3AA7A78}" dt="2024-06-10T04:26:38.562" v="249" actId="478"/>
          <ac:picMkLst>
            <pc:docMk/>
            <pc:sldMk cId="701385590" sldId="445"/>
            <ac:picMk id="29" creationId="{4FF10139-3F81-E30F-4E2E-D40564DF72DF}"/>
          </ac:picMkLst>
        </pc:picChg>
        <pc:picChg chg="add mod">
          <ac:chgData name="平野 武" userId="3cfe3d63-3e2d-444e-9c54-10e92370b90a" providerId="ADAL" clId="{9A64C7B5-A34A-407B-B5A5-AEAEB3AA7A78}" dt="2024-06-10T04:26:41.990" v="260" actId="1035"/>
          <ac:picMkLst>
            <pc:docMk/>
            <pc:sldMk cId="701385590" sldId="445"/>
            <ac:picMk id="39" creationId="{E6A214D2-E579-127D-CBC6-B74BBF106E67}"/>
          </ac:picMkLst>
        </pc:picChg>
        <pc:picChg chg="add mod">
          <ac:chgData name="平野 武" userId="3cfe3d63-3e2d-444e-9c54-10e92370b90a" providerId="ADAL" clId="{9A64C7B5-A34A-407B-B5A5-AEAEB3AA7A78}" dt="2024-06-10T04:26:41.990" v="260" actId="1035"/>
          <ac:picMkLst>
            <pc:docMk/>
            <pc:sldMk cId="701385590" sldId="445"/>
            <ac:picMk id="40" creationId="{C2E1B2A8-A66C-AA1B-18FB-C21455B2B2CF}"/>
          </ac:picMkLst>
        </pc:picChg>
      </pc:sldChg>
      <pc:sldChg chg="addSp delSp modSp add del mod">
        <pc:chgData name="平野 武" userId="3cfe3d63-3e2d-444e-9c54-10e92370b90a" providerId="ADAL" clId="{9A64C7B5-A34A-407B-B5A5-AEAEB3AA7A78}" dt="2024-06-10T05:19:43.469" v="1030" actId="255"/>
        <pc:sldMkLst>
          <pc:docMk/>
          <pc:sldMk cId="1540687963" sldId="446"/>
        </pc:sldMkLst>
        <pc:spChg chg="del">
          <ac:chgData name="平野 武" userId="3cfe3d63-3e2d-444e-9c54-10e92370b90a" providerId="ADAL" clId="{9A64C7B5-A34A-407B-B5A5-AEAEB3AA7A78}" dt="2024-06-10T04:18:36.260" v="161" actId="478"/>
          <ac:spMkLst>
            <pc:docMk/>
            <pc:sldMk cId="1540687963" sldId="446"/>
            <ac:spMk id="2" creationId="{10C8D272-1A4E-8631-5209-0AF6C1E21382}"/>
          </ac:spMkLst>
        </pc:spChg>
        <pc:spChg chg="add mod">
          <ac:chgData name="平野 武" userId="3cfe3d63-3e2d-444e-9c54-10e92370b90a" providerId="ADAL" clId="{9A64C7B5-A34A-407B-B5A5-AEAEB3AA7A78}" dt="2024-06-10T04:18:33.709" v="160" actId="1076"/>
          <ac:spMkLst>
            <pc:docMk/>
            <pc:sldMk cId="1540687963" sldId="446"/>
            <ac:spMk id="3" creationId="{578AA5A9-8648-3CBD-21C9-CAACC4B132EC}"/>
          </ac:spMkLst>
        </pc:spChg>
        <pc:spChg chg="mod">
          <ac:chgData name="平野 武" userId="3cfe3d63-3e2d-444e-9c54-10e92370b90a" providerId="ADAL" clId="{9A64C7B5-A34A-407B-B5A5-AEAEB3AA7A78}" dt="2024-06-10T04:18:21.945" v="157"/>
          <ac:spMkLst>
            <pc:docMk/>
            <pc:sldMk cId="1540687963" sldId="446"/>
            <ac:spMk id="4" creationId="{04871123-58EC-38C7-510E-1AE2E9D4739B}"/>
          </ac:spMkLst>
        </pc:spChg>
        <pc:spChg chg="add mod">
          <ac:chgData name="平野 武" userId="3cfe3d63-3e2d-444e-9c54-10e92370b90a" providerId="ADAL" clId="{9A64C7B5-A34A-407B-B5A5-AEAEB3AA7A78}" dt="2024-06-10T04:18:49.745" v="162"/>
          <ac:spMkLst>
            <pc:docMk/>
            <pc:sldMk cId="1540687963" sldId="446"/>
            <ac:spMk id="5" creationId="{E8DCCA40-95C6-A861-4E78-ED252DC849F3}"/>
          </ac:spMkLst>
        </pc:spChg>
        <pc:spChg chg="mod">
          <ac:chgData name="平野 武" userId="3cfe3d63-3e2d-444e-9c54-10e92370b90a" providerId="ADAL" clId="{9A64C7B5-A34A-407B-B5A5-AEAEB3AA7A78}" dt="2024-06-10T05:19:43.469" v="1030" actId="255"/>
          <ac:spMkLst>
            <pc:docMk/>
            <pc:sldMk cId="1540687963" sldId="446"/>
            <ac:spMk id="13314" creationId="{034AA560-3B3D-A0C0-C7BA-7ADDF5CD3455}"/>
          </ac:spMkLst>
        </pc:spChg>
      </pc:sldChg>
      <pc:sldChg chg="add del">
        <pc:chgData name="平野 武" userId="3cfe3d63-3e2d-444e-9c54-10e92370b90a" providerId="ADAL" clId="{9A64C7B5-A34A-407B-B5A5-AEAEB3AA7A78}" dt="2024-06-10T04:17:41.784" v="150" actId="47"/>
        <pc:sldMkLst>
          <pc:docMk/>
          <pc:sldMk cId="1595108484" sldId="447"/>
        </pc:sldMkLst>
      </pc:sldChg>
      <pc:sldChg chg="add del">
        <pc:chgData name="平野 武" userId="3cfe3d63-3e2d-444e-9c54-10e92370b90a" providerId="ADAL" clId="{9A64C7B5-A34A-407B-B5A5-AEAEB3AA7A78}" dt="2024-06-10T03:10:05" v="7" actId="47"/>
        <pc:sldMkLst>
          <pc:docMk/>
          <pc:sldMk cId="3500318799" sldId="448"/>
        </pc:sldMkLst>
      </pc:sldChg>
      <pc:sldChg chg="add del">
        <pc:chgData name="平野 武" userId="3cfe3d63-3e2d-444e-9c54-10e92370b90a" providerId="ADAL" clId="{9A64C7B5-A34A-407B-B5A5-AEAEB3AA7A78}" dt="2024-06-10T03:10:53.926" v="12" actId="18676"/>
        <pc:sldMkLst>
          <pc:docMk/>
          <pc:sldMk cId="1654468654" sldId="449"/>
        </pc:sldMkLst>
      </pc:sldChg>
      <pc:sldChg chg="add del">
        <pc:chgData name="平野 武" userId="3cfe3d63-3e2d-444e-9c54-10e92370b90a" providerId="ADAL" clId="{9A64C7B5-A34A-407B-B5A5-AEAEB3AA7A78}" dt="2024-06-10T03:10:53.926" v="12" actId="18676"/>
        <pc:sldMkLst>
          <pc:docMk/>
          <pc:sldMk cId="3847359935" sldId="450"/>
        </pc:sldMkLst>
      </pc:sldChg>
      <pc:sldChg chg="add del">
        <pc:chgData name="平野 武" userId="3cfe3d63-3e2d-444e-9c54-10e92370b90a" providerId="ADAL" clId="{9A64C7B5-A34A-407B-B5A5-AEAEB3AA7A78}" dt="2024-06-10T03:10:53.926" v="12" actId="18676"/>
        <pc:sldMkLst>
          <pc:docMk/>
          <pc:sldMk cId="4226898721" sldId="451"/>
        </pc:sldMkLst>
      </pc:sldChg>
      <pc:sldChg chg="add del">
        <pc:chgData name="平野 武" userId="3cfe3d63-3e2d-444e-9c54-10e92370b90a" providerId="ADAL" clId="{9A64C7B5-A34A-407B-B5A5-AEAEB3AA7A78}" dt="2024-06-10T03:10:53.926" v="12" actId="18676"/>
        <pc:sldMkLst>
          <pc:docMk/>
          <pc:sldMk cId="426751479" sldId="452"/>
        </pc:sldMkLst>
      </pc:sldChg>
      <pc:sldChg chg="add del">
        <pc:chgData name="平野 武" userId="3cfe3d63-3e2d-444e-9c54-10e92370b90a" providerId="ADAL" clId="{9A64C7B5-A34A-407B-B5A5-AEAEB3AA7A78}" dt="2024-06-10T03:10:53.926" v="12" actId="18676"/>
        <pc:sldMkLst>
          <pc:docMk/>
          <pc:sldMk cId="2770269937" sldId="453"/>
        </pc:sldMkLst>
      </pc:sldChg>
      <pc:sldChg chg="add del">
        <pc:chgData name="平野 武" userId="3cfe3d63-3e2d-444e-9c54-10e92370b90a" providerId="ADAL" clId="{9A64C7B5-A34A-407B-B5A5-AEAEB3AA7A78}" dt="2024-06-10T03:10:53.926" v="12" actId="18676"/>
        <pc:sldMkLst>
          <pc:docMk/>
          <pc:sldMk cId="3607414288" sldId="454"/>
        </pc:sldMkLst>
      </pc:sldChg>
      <pc:sldChg chg="del ord">
        <pc:chgData name="平野 武" userId="3cfe3d63-3e2d-444e-9c54-10e92370b90a" providerId="ADAL" clId="{9A64C7B5-A34A-407B-B5A5-AEAEB3AA7A78}" dt="2024-06-10T05:05:14.998" v="1009" actId="18676"/>
        <pc:sldMkLst>
          <pc:docMk/>
          <pc:sldMk cId="23966143" sldId="455"/>
        </pc:sldMkLst>
      </pc:sldChg>
      <pc:sldChg chg="del">
        <pc:chgData name="平野 武" userId="3cfe3d63-3e2d-444e-9c54-10e92370b90a" providerId="ADAL" clId="{9A64C7B5-A34A-407B-B5A5-AEAEB3AA7A78}" dt="2024-06-10T05:05:14.998" v="1009" actId="18676"/>
        <pc:sldMkLst>
          <pc:docMk/>
          <pc:sldMk cId="0" sldId="456"/>
        </pc:sldMkLst>
      </pc:sldChg>
      <pc:sldChg chg="del">
        <pc:chgData name="平野 武" userId="3cfe3d63-3e2d-444e-9c54-10e92370b90a" providerId="ADAL" clId="{9A64C7B5-A34A-407B-B5A5-AEAEB3AA7A78}" dt="2024-06-10T05:05:14.998" v="1009" actId="18676"/>
        <pc:sldMkLst>
          <pc:docMk/>
          <pc:sldMk cId="3496356355" sldId="463"/>
        </pc:sldMkLst>
      </pc:sldChg>
      <pc:sldChg chg="del">
        <pc:chgData name="平野 武" userId="3cfe3d63-3e2d-444e-9c54-10e92370b90a" providerId="ADAL" clId="{9A64C7B5-A34A-407B-B5A5-AEAEB3AA7A78}" dt="2024-06-10T05:05:14.998" v="1009" actId="18676"/>
        <pc:sldMkLst>
          <pc:docMk/>
          <pc:sldMk cId="2484079389" sldId="464"/>
        </pc:sldMkLst>
      </pc:sldChg>
      <pc:sldChg chg="del">
        <pc:chgData name="平野 武" userId="3cfe3d63-3e2d-444e-9c54-10e92370b90a" providerId="ADAL" clId="{9A64C7B5-A34A-407B-B5A5-AEAEB3AA7A78}" dt="2024-06-10T05:05:14.998" v="1009" actId="18676"/>
        <pc:sldMkLst>
          <pc:docMk/>
          <pc:sldMk cId="3707762711" sldId="465"/>
        </pc:sldMkLst>
      </pc:sldChg>
      <pc:sldChg chg="del">
        <pc:chgData name="平野 武" userId="3cfe3d63-3e2d-444e-9c54-10e92370b90a" providerId="ADAL" clId="{9A64C7B5-A34A-407B-B5A5-AEAEB3AA7A78}" dt="2024-06-10T05:05:14.998" v="1009" actId="18676"/>
        <pc:sldMkLst>
          <pc:docMk/>
          <pc:sldMk cId="2280505462" sldId="466"/>
        </pc:sldMkLst>
      </pc:sldChg>
      <pc:sldChg chg="del">
        <pc:chgData name="平野 武" userId="3cfe3d63-3e2d-444e-9c54-10e92370b90a" providerId="ADAL" clId="{9A64C7B5-A34A-407B-B5A5-AEAEB3AA7A78}" dt="2024-06-10T05:05:14.998" v="1009" actId="18676"/>
        <pc:sldMkLst>
          <pc:docMk/>
          <pc:sldMk cId="3240230346" sldId="467"/>
        </pc:sldMkLst>
      </pc:sldChg>
      <pc:sldChg chg="del">
        <pc:chgData name="平野 武" userId="3cfe3d63-3e2d-444e-9c54-10e92370b90a" providerId="ADAL" clId="{9A64C7B5-A34A-407B-B5A5-AEAEB3AA7A78}" dt="2024-06-10T05:05:14.998" v="1009" actId="18676"/>
        <pc:sldMkLst>
          <pc:docMk/>
          <pc:sldMk cId="770406177" sldId="475"/>
        </pc:sldMkLst>
      </pc:sldChg>
      <pc:sldChg chg="del">
        <pc:chgData name="平野 武" userId="3cfe3d63-3e2d-444e-9c54-10e92370b90a" providerId="ADAL" clId="{9A64C7B5-A34A-407B-B5A5-AEAEB3AA7A78}" dt="2024-06-10T05:05:14.998" v="1009" actId="18676"/>
        <pc:sldMkLst>
          <pc:docMk/>
          <pc:sldMk cId="2718839653" sldId="538"/>
        </pc:sldMkLst>
      </pc:sldChg>
      <pc:sldChg chg="del">
        <pc:chgData name="平野 武" userId="3cfe3d63-3e2d-444e-9c54-10e92370b90a" providerId="ADAL" clId="{9A64C7B5-A34A-407B-B5A5-AEAEB3AA7A78}" dt="2024-06-10T05:05:14.998" v="1009" actId="18676"/>
        <pc:sldMkLst>
          <pc:docMk/>
          <pc:sldMk cId="1158068307" sldId="550"/>
        </pc:sldMkLst>
      </pc:sldChg>
      <pc:sldChg chg="del">
        <pc:chgData name="平野 武" userId="3cfe3d63-3e2d-444e-9c54-10e92370b90a" providerId="ADAL" clId="{9A64C7B5-A34A-407B-B5A5-AEAEB3AA7A78}" dt="2024-06-10T03:08:39.686" v="1" actId="47"/>
        <pc:sldMkLst>
          <pc:docMk/>
          <pc:sldMk cId="530255479" sldId="551"/>
        </pc:sldMkLst>
      </pc:sldChg>
      <pc:sldChg chg="modSp add mod">
        <pc:chgData name="平野 武" userId="3cfe3d63-3e2d-444e-9c54-10e92370b90a" providerId="ADAL" clId="{9A64C7B5-A34A-407B-B5A5-AEAEB3AA7A78}" dt="2024-06-10T04:19:03.323" v="186"/>
        <pc:sldMkLst>
          <pc:docMk/>
          <pc:sldMk cId="655749431" sldId="551"/>
        </pc:sldMkLst>
        <pc:spChg chg="mod">
          <ac:chgData name="平野 武" userId="3cfe3d63-3e2d-444e-9c54-10e92370b90a" providerId="ADAL" clId="{9A64C7B5-A34A-407B-B5A5-AEAEB3AA7A78}" dt="2024-06-10T04:19:03.323" v="186"/>
          <ac:spMkLst>
            <pc:docMk/>
            <pc:sldMk cId="655749431" sldId="551"/>
            <ac:spMk id="11265" creationId="{FE60A5A5-4E52-FCF0-B68E-06DD22BAA9CD}"/>
          </ac:spMkLst>
        </pc:spChg>
      </pc:sldChg>
      <pc:sldChg chg="addSp delSp modSp add mod">
        <pc:chgData name="平野 武" userId="3cfe3d63-3e2d-444e-9c54-10e92370b90a" providerId="ADAL" clId="{9A64C7B5-A34A-407B-B5A5-AEAEB3AA7A78}" dt="2024-06-10T04:27:05.505" v="262" actId="478"/>
        <pc:sldMkLst>
          <pc:docMk/>
          <pc:sldMk cId="981670567" sldId="552"/>
        </pc:sldMkLst>
        <pc:spChg chg="del">
          <ac:chgData name="平野 武" userId="3cfe3d63-3e2d-444e-9c54-10e92370b90a" providerId="ADAL" clId="{9A64C7B5-A34A-407B-B5A5-AEAEB3AA7A78}" dt="2024-06-10T04:27:05.505" v="262" actId="478"/>
          <ac:spMkLst>
            <pc:docMk/>
            <pc:sldMk cId="981670567" sldId="552"/>
            <ac:spMk id="2" creationId="{10070C4F-6B58-5090-6DB5-7F4289D31928}"/>
          </ac:spMkLst>
        </pc:spChg>
        <pc:spChg chg="add mod">
          <ac:chgData name="平野 武" userId="3cfe3d63-3e2d-444e-9c54-10e92370b90a" providerId="ADAL" clId="{9A64C7B5-A34A-407B-B5A5-AEAEB3AA7A78}" dt="2024-06-10T04:25:47.320" v="245"/>
          <ac:spMkLst>
            <pc:docMk/>
            <pc:sldMk cId="981670567" sldId="552"/>
            <ac:spMk id="3" creationId="{D804CC58-EF84-7ABA-C98F-DA908B1F87E1}"/>
          </ac:spMkLst>
        </pc:spChg>
        <pc:spChg chg="add mod">
          <ac:chgData name="平野 武" userId="3cfe3d63-3e2d-444e-9c54-10e92370b90a" providerId="ADAL" clId="{9A64C7B5-A34A-407B-B5A5-AEAEB3AA7A78}" dt="2024-06-10T04:25:47.320" v="245"/>
          <ac:spMkLst>
            <pc:docMk/>
            <pc:sldMk cId="981670567" sldId="552"/>
            <ac:spMk id="8" creationId="{136DAB82-C8D7-1690-0093-DEF9229B3D41}"/>
          </ac:spMkLst>
        </pc:spChg>
        <pc:spChg chg="add mod">
          <ac:chgData name="平野 武" userId="3cfe3d63-3e2d-444e-9c54-10e92370b90a" providerId="ADAL" clId="{9A64C7B5-A34A-407B-B5A5-AEAEB3AA7A78}" dt="2024-06-10T04:25:47.320" v="245"/>
          <ac:spMkLst>
            <pc:docMk/>
            <pc:sldMk cId="981670567" sldId="552"/>
            <ac:spMk id="9" creationId="{1341B70F-ADDA-4BF9-EA69-1ABB23C08E29}"/>
          </ac:spMkLst>
        </pc:spChg>
        <pc:spChg chg="add mod">
          <ac:chgData name="平野 武" userId="3cfe3d63-3e2d-444e-9c54-10e92370b90a" providerId="ADAL" clId="{9A64C7B5-A34A-407B-B5A5-AEAEB3AA7A78}" dt="2024-06-10T04:25:47.320" v="245"/>
          <ac:spMkLst>
            <pc:docMk/>
            <pc:sldMk cId="981670567" sldId="552"/>
            <ac:spMk id="10" creationId="{517B36EF-E37C-8442-FDCC-C325E02D8AEB}"/>
          </ac:spMkLst>
        </pc:spChg>
        <pc:spChg chg="add mod">
          <ac:chgData name="平野 武" userId="3cfe3d63-3e2d-444e-9c54-10e92370b90a" providerId="ADAL" clId="{9A64C7B5-A34A-407B-B5A5-AEAEB3AA7A78}" dt="2024-06-10T04:25:47.320" v="245"/>
          <ac:spMkLst>
            <pc:docMk/>
            <pc:sldMk cId="981670567" sldId="552"/>
            <ac:spMk id="11" creationId="{F5A72B6F-CB10-451C-734B-2BEB51A816BF}"/>
          </ac:spMkLst>
        </pc:spChg>
        <pc:spChg chg="mod">
          <ac:chgData name="平野 武" userId="3cfe3d63-3e2d-444e-9c54-10e92370b90a" providerId="ADAL" clId="{9A64C7B5-A34A-407B-B5A5-AEAEB3AA7A78}" dt="2024-06-10T04:25:47.320" v="245"/>
          <ac:spMkLst>
            <pc:docMk/>
            <pc:sldMk cId="981670567" sldId="552"/>
            <ac:spMk id="14" creationId="{098F9BBC-81E7-3D5C-3DC3-9618BAC3B371}"/>
          </ac:spMkLst>
        </pc:spChg>
        <pc:spChg chg="mod">
          <ac:chgData name="平野 武" userId="3cfe3d63-3e2d-444e-9c54-10e92370b90a" providerId="ADAL" clId="{9A64C7B5-A34A-407B-B5A5-AEAEB3AA7A78}" dt="2024-06-10T04:25:47.320" v="245"/>
          <ac:spMkLst>
            <pc:docMk/>
            <pc:sldMk cId="981670567" sldId="552"/>
            <ac:spMk id="17" creationId="{AA0D6F2A-5EF1-C453-2016-985A4601A5FF}"/>
          </ac:spMkLst>
        </pc:spChg>
        <pc:spChg chg="del">
          <ac:chgData name="平野 武" userId="3cfe3d63-3e2d-444e-9c54-10e92370b90a" providerId="ADAL" clId="{9A64C7B5-A34A-407B-B5A5-AEAEB3AA7A78}" dt="2024-06-10T04:25:44.378" v="243" actId="478"/>
          <ac:spMkLst>
            <pc:docMk/>
            <pc:sldMk cId="981670567" sldId="552"/>
            <ac:spMk id="18" creationId="{6172B6F6-F7B7-BF78-38FF-341C0E2D4EB2}"/>
          </ac:spMkLst>
        </pc:spChg>
        <pc:spChg chg="del">
          <ac:chgData name="平野 武" userId="3cfe3d63-3e2d-444e-9c54-10e92370b90a" providerId="ADAL" clId="{9A64C7B5-A34A-407B-B5A5-AEAEB3AA7A78}" dt="2024-06-10T04:25:46.841" v="244" actId="478"/>
          <ac:spMkLst>
            <pc:docMk/>
            <pc:sldMk cId="981670567" sldId="552"/>
            <ac:spMk id="19" creationId="{F455993E-6986-E5AF-E359-6B24F8762909}"/>
          </ac:spMkLst>
        </pc:spChg>
        <pc:spChg chg="del">
          <ac:chgData name="平野 武" userId="3cfe3d63-3e2d-444e-9c54-10e92370b90a" providerId="ADAL" clId="{9A64C7B5-A34A-407B-B5A5-AEAEB3AA7A78}" dt="2024-06-10T04:25:44.378" v="243" actId="478"/>
          <ac:spMkLst>
            <pc:docMk/>
            <pc:sldMk cId="981670567" sldId="552"/>
            <ac:spMk id="23" creationId="{CDC1444F-940C-F6B3-C757-82B1DDF5575F}"/>
          </ac:spMkLst>
        </pc:spChg>
        <pc:spChg chg="del">
          <ac:chgData name="平野 武" userId="3cfe3d63-3e2d-444e-9c54-10e92370b90a" providerId="ADAL" clId="{9A64C7B5-A34A-407B-B5A5-AEAEB3AA7A78}" dt="2024-06-10T04:25:44.378" v="243" actId="478"/>
          <ac:spMkLst>
            <pc:docMk/>
            <pc:sldMk cId="981670567" sldId="552"/>
            <ac:spMk id="24" creationId="{8C580305-AB39-2080-69CC-163A1D8A15A0}"/>
          </ac:spMkLst>
        </pc:spChg>
        <pc:spChg chg="del">
          <ac:chgData name="平野 武" userId="3cfe3d63-3e2d-444e-9c54-10e92370b90a" providerId="ADAL" clId="{9A64C7B5-A34A-407B-B5A5-AEAEB3AA7A78}" dt="2024-06-10T04:25:44.378" v="243" actId="478"/>
          <ac:spMkLst>
            <pc:docMk/>
            <pc:sldMk cId="981670567" sldId="552"/>
            <ac:spMk id="25" creationId="{9BE3233C-C25C-539E-F8B7-99B9DBB73FAE}"/>
          </ac:spMkLst>
        </pc:spChg>
        <pc:spChg chg="del">
          <ac:chgData name="平野 武" userId="3cfe3d63-3e2d-444e-9c54-10e92370b90a" providerId="ADAL" clId="{9A64C7B5-A34A-407B-B5A5-AEAEB3AA7A78}" dt="2024-06-10T04:25:44.378" v="243" actId="478"/>
          <ac:spMkLst>
            <pc:docMk/>
            <pc:sldMk cId="981670567" sldId="552"/>
            <ac:spMk id="26" creationId="{5800BDCA-6BDB-5F72-1061-F8EC906DABDC}"/>
          </ac:spMkLst>
        </pc:spChg>
        <pc:spChg chg="del">
          <ac:chgData name="平野 武" userId="3cfe3d63-3e2d-444e-9c54-10e92370b90a" providerId="ADAL" clId="{9A64C7B5-A34A-407B-B5A5-AEAEB3AA7A78}" dt="2024-06-10T04:25:44.378" v="243" actId="478"/>
          <ac:spMkLst>
            <pc:docMk/>
            <pc:sldMk cId="981670567" sldId="552"/>
            <ac:spMk id="27" creationId="{875F9F45-CC6B-2290-E525-6CA2931AE473}"/>
          </ac:spMkLst>
        </pc:spChg>
        <pc:spChg chg="mod">
          <ac:chgData name="平野 武" userId="3cfe3d63-3e2d-444e-9c54-10e92370b90a" providerId="ADAL" clId="{9A64C7B5-A34A-407B-B5A5-AEAEB3AA7A78}" dt="2024-06-10T04:25:47.320" v="245"/>
          <ac:spMkLst>
            <pc:docMk/>
            <pc:sldMk cId="981670567" sldId="552"/>
            <ac:spMk id="32" creationId="{EDEF5757-65EC-27F6-6DB3-65214433A09B}"/>
          </ac:spMkLst>
        </pc:spChg>
        <pc:spChg chg="add mod">
          <ac:chgData name="平野 武" userId="3cfe3d63-3e2d-444e-9c54-10e92370b90a" providerId="ADAL" clId="{9A64C7B5-A34A-407B-B5A5-AEAEB3AA7A78}" dt="2024-06-10T04:25:47.320" v="245"/>
          <ac:spMkLst>
            <pc:docMk/>
            <pc:sldMk cId="981670567" sldId="552"/>
            <ac:spMk id="33" creationId="{94EAB2F1-7FD8-6475-2B43-E80649388854}"/>
          </ac:spMkLst>
        </pc:spChg>
        <pc:spChg chg="mod">
          <ac:chgData name="平野 武" userId="3cfe3d63-3e2d-444e-9c54-10e92370b90a" providerId="ADAL" clId="{9A64C7B5-A34A-407B-B5A5-AEAEB3AA7A78}" dt="2024-06-10T04:25:47.320" v="245"/>
          <ac:spMkLst>
            <pc:docMk/>
            <pc:sldMk cId="981670567" sldId="552"/>
            <ac:spMk id="38" creationId="{4A89FF14-F60A-E891-7B56-B1921ED10252}"/>
          </ac:spMkLst>
        </pc:spChg>
        <pc:spChg chg="mod">
          <ac:chgData name="平野 武" userId="3cfe3d63-3e2d-444e-9c54-10e92370b90a" providerId="ADAL" clId="{9A64C7B5-A34A-407B-B5A5-AEAEB3AA7A78}" dt="2024-06-10T04:25:47.320" v="245"/>
          <ac:spMkLst>
            <pc:docMk/>
            <pc:sldMk cId="981670567" sldId="552"/>
            <ac:spMk id="39" creationId="{C74A3CCA-BAF9-F675-A000-7718C8A256CE}"/>
          </ac:spMkLst>
        </pc:spChg>
        <pc:spChg chg="mod">
          <ac:chgData name="平野 武" userId="3cfe3d63-3e2d-444e-9c54-10e92370b90a" providerId="ADAL" clId="{9A64C7B5-A34A-407B-B5A5-AEAEB3AA7A78}" dt="2024-06-10T04:25:47.320" v="245"/>
          <ac:spMkLst>
            <pc:docMk/>
            <pc:sldMk cId="981670567" sldId="552"/>
            <ac:spMk id="41" creationId="{0B54C32C-72B4-0E80-15C1-1FE7948C82E2}"/>
          </ac:spMkLst>
        </pc:spChg>
        <pc:spChg chg="mod">
          <ac:chgData name="平野 武" userId="3cfe3d63-3e2d-444e-9c54-10e92370b90a" providerId="ADAL" clId="{9A64C7B5-A34A-407B-B5A5-AEAEB3AA7A78}" dt="2024-06-10T04:25:47.320" v="245"/>
          <ac:spMkLst>
            <pc:docMk/>
            <pc:sldMk cId="981670567" sldId="552"/>
            <ac:spMk id="42" creationId="{B850A6FB-8A97-2428-DFC5-185F3970F62B}"/>
          </ac:spMkLst>
        </pc:spChg>
        <pc:spChg chg="mod">
          <ac:chgData name="平野 武" userId="3cfe3d63-3e2d-444e-9c54-10e92370b90a" providerId="ADAL" clId="{9A64C7B5-A34A-407B-B5A5-AEAEB3AA7A78}" dt="2024-06-10T04:25:47.320" v="245"/>
          <ac:spMkLst>
            <pc:docMk/>
            <pc:sldMk cId="981670567" sldId="552"/>
            <ac:spMk id="44" creationId="{D6990ED3-B104-1CAB-B493-56AF989CD3E0}"/>
          </ac:spMkLst>
        </pc:spChg>
        <pc:spChg chg="mod">
          <ac:chgData name="平野 武" userId="3cfe3d63-3e2d-444e-9c54-10e92370b90a" providerId="ADAL" clId="{9A64C7B5-A34A-407B-B5A5-AEAEB3AA7A78}" dt="2024-06-10T04:25:47.320" v="245"/>
          <ac:spMkLst>
            <pc:docMk/>
            <pc:sldMk cId="981670567" sldId="552"/>
            <ac:spMk id="45" creationId="{BBE18272-5C02-DC2C-A530-0244BD4CCBFD}"/>
          </ac:spMkLst>
        </pc:spChg>
        <pc:spChg chg="mod">
          <ac:chgData name="平野 武" userId="3cfe3d63-3e2d-444e-9c54-10e92370b90a" providerId="ADAL" clId="{9A64C7B5-A34A-407B-B5A5-AEAEB3AA7A78}" dt="2024-06-10T04:25:47.320" v="245"/>
          <ac:spMkLst>
            <pc:docMk/>
            <pc:sldMk cId="981670567" sldId="552"/>
            <ac:spMk id="51" creationId="{1D24D0B0-F391-C027-B9DC-EC2AA9FBBB22}"/>
          </ac:spMkLst>
        </pc:spChg>
        <pc:spChg chg="mod">
          <ac:chgData name="平野 武" userId="3cfe3d63-3e2d-444e-9c54-10e92370b90a" providerId="ADAL" clId="{9A64C7B5-A34A-407B-B5A5-AEAEB3AA7A78}" dt="2024-06-10T04:25:47.320" v="245"/>
          <ac:spMkLst>
            <pc:docMk/>
            <pc:sldMk cId="981670567" sldId="552"/>
            <ac:spMk id="52" creationId="{3CDA557D-B2C0-A0D8-56D5-07FB3B260CE1}"/>
          </ac:spMkLst>
        </pc:spChg>
        <pc:spChg chg="add mod">
          <ac:chgData name="平野 武" userId="3cfe3d63-3e2d-444e-9c54-10e92370b90a" providerId="ADAL" clId="{9A64C7B5-A34A-407B-B5A5-AEAEB3AA7A78}" dt="2024-06-10T04:25:52.287" v="246"/>
          <ac:spMkLst>
            <pc:docMk/>
            <pc:sldMk cId="981670567" sldId="552"/>
            <ac:spMk id="53" creationId="{31195CE1-1A67-404B-3B03-1C737D15F2D2}"/>
          </ac:spMkLst>
        </pc:spChg>
        <pc:spChg chg="add mod">
          <ac:chgData name="平野 武" userId="3cfe3d63-3e2d-444e-9c54-10e92370b90a" providerId="ADAL" clId="{9A64C7B5-A34A-407B-B5A5-AEAEB3AA7A78}" dt="2024-06-10T04:26:01.783" v="247" actId="14100"/>
          <ac:spMkLst>
            <pc:docMk/>
            <pc:sldMk cId="981670567" sldId="552"/>
            <ac:spMk id="58" creationId="{0D5721D8-7343-9443-4347-BB924DF510CF}"/>
          </ac:spMkLst>
        </pc:spChg>
        <pc:spChg chg="add mod">
          <ac:chgData name="平野 武" userId="3cfe3d63-3e2d-444e-9c54-10e92370b90a" providerId="ADAL" clId="{9A64C7B5-A34A-407B-B5A5-AEAEB3AA7A78}" dt="2024-06-10T04:25:52.287" v="246"/>
          <ac:spMkLst>
            <pc:docMk/>
            <pc:sldMk cId="981670567" sldId="552"/>
            <ac:spMk id="59" creationId="{82A3F20E-0F90-38FB-1971-457CBC9FADDB}"/>
          </ac:spMkLst>
        </pc:spChg>
        <pc:spChg chg="add mod">
          <ac:chgData name="平野 武" userId="3cfe3d63-3e2d-444e-9c54-10e92370b90a" providerId="ADAL" clId="{9A64C7B5-A34A-407B-B5A5-AEAEB3AA7A78}" dt="2024-06-10T04:25:52.287" v="246"/>
          <ac:spMkLst>
            <pc:docMk/>
            <pc:sldMk cId="981670567" sldId="552"/>
            <ac:spMk id="60" creationId="{003D4DFA-E307-0A19-6EF0-FFC55CE415EE}"/>
          </ac:spMkLst>
        </pc:spChg>
        <pc:spChg chg="add mod">
          <ac:chgData name="平野 武" userId="3cfe3d63-3e2d-444e-9c54-10e92370b90a" providerId="ADAL" clId="{9A64C7B5-A34A-407B-B5A5-AEAEB3AA7A78}" dt="2024-06-10T04:26:04.555" v="248" actId="14100"/>
          <ac:spMkLst>
            <pc:docMk/>
            <pc:sldMk cId="981670567" sldId="552"/>
            <ac:spMk id="61" creationId="{F1E9DF56-743F-B514-D4A0-09939B542E5A}"/>
          </ac:spMkLst>
        </pc:spChg>
        <pc:spChg chg="mod">
          <ac:chgData name="平野 武" userId="3cfe3d63-3e2d-444e-9c54-10e92370b90a" providerId="ADAL" clId="{9A64C7B5-A34A-407B-B5A5-AEAEB3AA7A78}" dt="2024-06-10T04:25:52.287" v="246"/>
          <ac:spMkLst>
            <pc:docMk/>
            <pc:sldMk cId="981670567" sldId="552"/>
            <ac:spMk id="12288" creationId="{7A2054FF-2C0A-72F4-7A7A-9847E57AEE04}"/>
          </ac:spMkLst>
        </pc:spChg>
        <pc:spChg chg="mod">
          <ac:chgData name="平野 武" userId="3cfe3d63-3e2d-444e-9c54-10e92370b90a" providerId="ADAL" clId="{9A64C7B5-A34A-407B-B5A5-AEAEB3AA7A78}" dt="2024-06-10T04:25:15.731" v="241" actId="6549"/>
          <ac:spMkLst>
            <pc:docMk/>
            <pc:sldMk cId="981670567" sldId="552"/>
            <ac:spMk id="12290" creationId="{4AD73B8A-4B23-91DE-CF62-2CA72170BDBB}"/>
          </ac:spMkLst>
        </pc:spChg>
        <pc:spChg chg="mod">
          <ac:chgData name="平野 武" userId="3cfe3d63-3e2d-444e-9c54-10e92370b90a" providerId="ADAL" clId="{9A64C7B5-A34A-407B-B5A5-AEAEB3AA7A78}" dt="2024-06-10T04:25:52.287" v="246"/>
          <ac:spMkLst>
            <pc:docMk/>
            <pc:sldMk cId="981670567" sldId="552"/>
            <ac:spMk id="12292" creationId="{B8BD1766-192B-CE65-9989-A76365CCA5DA}"/>
          </ac:spMkLst>
        </pc:spChg>
        <pc:spChg chg="mod">
          <ac:chgData name="平野 武" userId="3cfe3d63-3e2d-444e-9c54-10e92370b90a" providerId="ADAL" clId="{9A64C7B5-A34A-407B-B5A5-AEAEB3AA7A78}" dt="2024-06-10T04:25:52.287" v="246"/>
          <ac:spMkLst>
            <pc:docMk/>
            <pc:sldMk cId="981670567" sldId="552"/>
            <ac:spMk id="12295" creationId="{1EFF0247-35E8-FE6E-6E95-1AFC18A52A76}"/>
          </ac:spMkLst>
        </pc:spChg>
        <pc:spChg chg="add mod">
          <ac:chgData name="平野 武" userId="3cfe3d63-3e2d-444e-9c54-10e92370b90a" providerId="ADAL" clId="{9A64C7B5-A34A-407B-B5A5-AEAEB3AA7A78}" dt="2024-06-10T04:25:52.287" v="246"/>
          <ac:spMkLst>
            <pc:docMk/>
            <pc:sldMk cId="981670567" sldId="552"/>
            <ac:spMk id="12296" creationId="{0844950A-9154-EC12-B819-92F0A2BCBA80}"/>
          </ac:spMkLst>
        </pc:spChg>
        <pc:spChg chg="mod">
          <ac:chgData name="平野 武" userId="3cfe3d63-3e2d-444e-9c54-10e92370b90a" providerId="ADAL" clId="{9A64C7B5-A34A-407B-B5A5-AEAEB3AA7A78}" dt="2024-06-10T04:25:52.287" v="246"/>
          <ac:spMkLst>
            <pc:docMk/>
            <pc:sldMk cId="981670567" sldId="552"/>
            <ac:spMk id="12301" creationId="{B05238D6-46A5-054E-323E-22BD35C7023C}"/>
          </ac:spMkLst>
        </pc:spChg>
        <pc:spChg chg="mod">
          <ac:chgData name="平野 武" userId="3cfe3d63-3e2d-444e-9c54-10e92370b90a" providerId="ADAL" clId="{9A64C7B5-A34A-407B-B5A5-AEAEB3AA7A78}" dt="2024-06-10T04:25:52.287" v="246"/>
          <ac:spMkLst>
            <pc:docMk/>
            <pc:sldMk cId="981670567" sldId="552"/>
            <ac:spMk id="12302" creationId="{D977FA81-4D40-ECD3-F5AF-7323D06F3EF8}"/>
          </ac:spMkLst>
        </pc:spChg>
        <pc:spChg chg="mod">
          <ac:chgData name="平野 武" userId="3cfe3d63-3e2d-444e-9c54-10e92370b90a" providerId="ADAL" clId="{9A64C7B5-A34A-407B-B5A5-AEAEB3AA7A78}" dt="2024-06-10T04:25:52.287" v="246"/>
          <ac:spMkLst>
            <pc:docMk/>
            <pc:sldMk cId="981670567" sldId="552"/>
            <ac:spMk id="12304" creationId="{45A78B31-31A5-241E-9A16-37CC20B2B9F9}"/>
          </ac:spMkLst>
        </pc:spChg>
        <pc:spChg chg="mod">
          <ac:chgData name="平野 武" userId="3cfe3d63-3e2d-444e-9c54-10e92370b90a" providerId="ADAL" clId="{9A64C7B5-A34A-407B-B5A5-AEAEB3AA7A78}" dt="2024-06-10T04:25:52.287" v="246"/>
          <ac:spMkLst>
            <pc:docMk/>
            <pc:sldMk cId="981670567" sldId="552"/>
            <ac:spMk id="12305" creationId="{4F0E5581-EB81-933C-23B2-B8A092D0A506}"/>
          </ac:spMkLst>
        </pc:spChg>
        <pc:spChg chg="mod">
          <ac:chgData name="平野 武" userId="3cfe3d63-3e2d-444e-9c54-10e92370b90a" providerId="ADAL" clId="{9A64C7B5-A34A-407B-B5A5-AEAEB3AA7A78}" dt="2024-06-10T04:25:52.287" v="246"/>
          <ac:spMkLst>
            <pc:docMk/>
            <pc:sldMk cId="981670567" sldId="552"/>
            <ac:spMk id="12307" creationId="{C4C23EFA-9D34-8400-2337-780CAA21EE14}"/>
          </ac:spMkLst>
        </pc:spChg>
        <pc:spChg chg="mod">
          <ac:chgData name="平野 武" userId="3cfe3d63-3e2d-444e-9c54-10e92370b90a" providerId="ADAL" clId="{9A64C7B5-A34A-407B-B5A5-AEAEB3AA7A78}" dt="2024-06-10T04:25:52.287" v="246"/>
          <ac:spMkLst>
            <pc:docMk/>
            <pc:sldMk cId="981670567" sldId="552"/>
            <ac:spMk id="12308" creationId="{C3F31BB9-1D89-806A-721D-9DDA64C7DB93}"/>
          </ac:spMkLst>
        </pc:spChg>
        <pc:spChg chg="mod">
          <ac:chgData name="平野 武" userId="3cfe3d63-3e2d-444e-9c54-10e92370b90a" providerId="ADAL" clId="{9A64C7B5-A34A-407B-B5A5-AEAEB3AA7A78}" dt="2024-06-10T04:25:52.287" v="246"/>
          <ac:spMkLst>
            <pc:docMk/>
            <pc:sldMk cId="981670567" sldId="552"/>
            <ac:spMk id="12314" creationId="{48FD956C-D8C0-4C0B-1F0E-5DE3F2BB6E2E}"/>
          </ac:spMkLst>
        </pc:spChg>
        <pc:spChg chg="mod">
          <ac:chgData name="平野 武" userId="3cfe3d63-3e2d-444e-9c54-10e92370b90a" providerId="ADAL" clId="{9A64C7B5-A34A-407B-B5A5-AEAEB3AA7A78}" dt="2024-06-10T04:25:52.287" v="246"/>
          <ac:spMkLst>
            <pc:docMk/>
            <pc:sldMk cId="981670567" sldId="552"/>
            <ac:spMk id="12315" creationId="{0EDA0C45-2B0B-40D1-262E-94567E43EF13}"/>
          </ac:spMkLst>
        </pc:spChg>
        <pc:grpChg chg="add mod">
          <ac:chgData name="平野 武" userId="3cfe3d63-3e2d-444e-9c54-10e92370b90a" providerId="ADAL" clId="{9A64C7B5-A34A-407B-B5A5-AEAEB3AA7A78}" dt="2024-06-10T04:25:47.320" v="245"/>
          <ac:grpSpMkLst>
            <pc:docMk/>
            <pc:sldMk cId="981670567" sldId="552"/>
            <ac:grpSpMk id="5" creationId="{A25CBEBC-B73C-91B0-204C-150F77CAFE92}"/>
          </ac:grpSpMkLst>
        </pc:grpChg>
        <pc:grpChg chg="add mod">
          <ac:chgData name="平野 武" userId="3cfe3d63-3e2d-444e-9c54-10e92370b90a" providerId="ADAL" clId="{9A64C7B5-A34A-407B-B5A5-AEAEB3AA7A78}" dt="2024-06-10T04:25:47.320" v="245"/>
          <ac:grpSpMkLst>
            <pc:docMk/>
            <pc:sldMk cId="981670567" sldId="552"/>
            <ac:grpSpMk id="12" creationId="{4C2E4E0F-9939-4FEC-47C5-09D7C8F9846C}"/>
          </ac:grpSpMkLst>
        </pc:grpChg>
        <pc:grpChg chg="add mod">
          <ac:chgData name="平野 武" userId="3cfe3d63-3e2d-444e-9c54-10e92370b90a" providerId="ADAL" clId="{9A64C7B5-A34A-407B-B5A5-AEAEB3AA7A78}" dt="2024-06-10T04:25:47.320" v="245"/>
          <ac:grpSpMkLst>
            <pc:docMk/>
            <pc:sldMk cId="981670567" sldId="552"/>
            <ac:grpSpMk id="15" creationId="{2323ABED-05E1-574F-1497-048C0B3D00BD}"/>
          </ac:grpSpMkLst>
        </pc:grpChg>
        <pc:grpChg chg="del">
          <ac:chgData name="平野 武" userId="3cfe3d63-3e2d-444e-9c54-10e92370b90a" providerId="ADAL" clId="{9A64C7B5-A34A-407B-B5A5-AEAEB3AA7A78}" dt="2024-06-10T04:25:44.378" v="243" actId="478"/>
          <ac:grpSpMkLst>
            <pc:docMk/>
            <pc:sldMk cId="981670567" sldId="552"/>
            <ac:grpSpMk id="20" creationId="{1B0530E2-7EC7-0F34-8ABE-A66D3895C4A6}"/>
          </ac:grpSpMkLst>
        </pc:grpChg>
        <pc:grpChg chg="add mod">
          <ac:chgData name="平野 武" userId="3cfe3d63-3e2d-444e-9c54-10e92370b90a" providerId="ADAL" clId="{9A64C7B5-A34A-407B-B5A5-AEAEB3AA7A78}" dt="2024-06-10T04:25:47.320" v="245"/>
          <ac:grpSpMkLst>
            <pc:docMk/>
            <pc:sldMk cId="981670567" sldId="552"/>
            <ac:grpSpMk id="30" creationId="{84353218-A1F9-C5A6-0618-99B651D8647F}"/>
          </ac:grpSpMkLst>
        </pc:grpChg>
        <pc:grpChg chg="add mod">
          <ac:chgData name="平野 武" userId="3cfe3d63-3e2d-444e-9c54-10e92370b90a" providerId="ADAL" clId="{9A64C7B5-A34A-407B-B5A5-AEAEB3AA7A78}" dt="2024-06-10T04:25:47.320" v="245"/>
          <ac:grpSpMkLst>
            <pc:docMk/>
            <pc:sldMk cId="981670567" sldId="552"/>
            <ac:grpSpMk id="37" creationId="{DA26E905-D656-EC13-BF0D-3FD4CB62E84F}"/>
          </ac:grpSpMkLst>
        </pc:grpChg>
        <pc:grpChg chg="add mod">
          <ac:chgData name="平野 武" userId="3cfe3d63-3e2d-444e-9c54-10e92370b90a" providerId="ADAL" clId="{9A64C7B5-A34A-407B-B5A5-AEAEB3AA7A78}" dt="2024-06-10T04:25:47.320" v="245"/>
          <ac:grpSpMkLst>
            <pc:docMk/>
            <pc:sldMk cId="981670567" sldId="552"/>
            <ac:grpSpMk id="40" creationId="{05C95D5D-A8A0-D570-49D9-A2F3D7887ECC}"/>
          </ac:grpSpMkLst>
        </pc:grpChg>
        <pc:grpChg chg="add mod">
          <ac:chgData name="平野 武" userId="3cfe3d63-3e2d-444e-9c54-10e92370b90a" providerId="ADAL" clId="{9A64C7B5-A34A-407B-B5A5-AEAEB3AA7A78}" dt="2024-06-10T04:25:47.320" v="245"/>
          <ac:grpSpMkLst>
            <pc:docMk/>
            <pc:sldMk cId="981670567" sldId="552"/>
            <ac:grpSpMk id="43" creationId="{931814ED-EB91-456A-2AA9-2D23C0B46CCB}"/>
          </ac:grpSpMkLst>
        </pc:grpChg>
        <pc:grpChg chg="add mod">
          <ac:chgData name="平野 武" userId="3cfe3d63-3e2d-444e-9c54-10e92370b90a" providerId="ADAL" clId="{9A64C7B5-A34A-407B-B5A5-AEAEB3AA7A78}" dt="2024-06-10T04:25:47.320" v="245"/>
          <ac:grpSpMkLst>
            <pc:docMk/>
            <pc:sldMk cId="981670567" sldId="552"/>
            <ac:grpSpMk id="46" creationId="{8B2955C3-9A5A-CFC9-86EA-22AA487C35CD}"/>
          </ac:grpSpMkLst>
        </pc:grpChg>
        <pc:grpChg chg="add mod">
          <ac:chgData name="平野 武" userId="3cfe3d63-3e2d-444e-9c54-10e92370b90a" providerId="ADAL" clId="{9A64C7B5-A34A-407B-B5A5-AEAEB3AA7A78}" dt="2024-06-10T04:25:47.320" v="245"/>
          <ac:grpSpMkLst>
            <pc:docMk/>
            <pc:sldMk cId="981670567" sldId="552"/>
            <ac:grpSpMk id="50" creationId="{E5400ED7-C075-40B5-D174-E85011C4B625}"/>
          </ac:grpSpMkLst>
        </pc:grpChg>
        <pc:grpChg chg="add mod">
          <ac:chgData name="平野 武" userId="3cfe3d63-3e2d-444e-9c54-10e92370b90a" providerId="ADAL" clId="{9A64C7B5-A34A-407B-B5A5-AEAEB3AA7A78}" dt="2024-06-10T04:25:52.287" v="246"/>
          <ac:grpSpMkLst>
            <pc:docMk/>
            <pc:sldMk cId="981670567" sldId="552"/>
            <ac:grpSpMk id="55" creationId="{5101F418-03CB-1BA2-25EE-9240E38E8279}"/>
          </ac:grpSpMkLst>
        </pc:grpChg>
        <pc:grpChg chg="add mod">
          <ac:chgData name="平野 武" userId="3cfe3d63-3e2d-444e-9c54-10e92370b90a" providerId="ADAL" clId="{9A64C7B5-A34A-407B-B5A5-AEAEB3AA7A78}" dt="2024-06-10T04:25:52.287" v="246"/>
          <ac:grpSpMkLst>
            <pc:docMk/>
            <pc:sldMk cId="981670567" sldId="552"/>
            <ac:grpSpMk id="62" creationId="{4468E634-DF9D-8443-9A24-3A2187EBA318}"/>
          </ac:grpSpMkLst>
        </pc:grpChg>
        <pc:grpChg chg="add mod">
          <ac:chgData name="平野 武" userId="3cfe3d63-3e2d-444e-9c54-10e92370b90a" providerId="ADAL" clId="{9A64C7B5-A34A-407B-B5A5-AEAEB3AA7A78}" dt="2024-06-10T04:25:52.287" v="246"/>
          <ac:grpSpMkLst>
            <pc:docMk/>
            <pc:sldMk cId="981670567" sldId="552"/>
            <ac:grpSpMk id="12289" creationId="{E9B5895C-2E2A-2093-1BE6-948491179DC7}"/>
          </ac:grpSpMkLst>
        </pc:grpChg>
        <pc:grpChg chg="add mod">
          <ac:chgData name="平野 武" userId="3cfe3d63-3e2d-444e-9c54-10e92370b90a" providerId="ADAL" clId="{9A64C7B5-A34A-407B-B5A5-AEAEB3AA7A78}" dt="2024-06-10T04:25:52.287" v="246"/>
          <ac:grpSpMkLst>
            <pc:docMk/>
            <pc:sldMk cId="981670567" sldId="552"/>
            <ac:grpSpMk id="12293" creationId="{2DEE29B4-0DCC-5AC6-CEC6-35A43C9140EA}"/>
          </ac:grpSpMkLst>
        </pc:grpChg>
        <pc:grpChg chg="add mod">
          <ac:chgData name="平野 武" userId="3cfe3d63-3e2d-444e-9c54-10e92370b90a" providerId="ADAL" clId="{9A64C7B5-A34A-407B-B5A5-AEAEB3AA7A78}" dt="2024-06-10T04:25:52.287" v="246"/>
          <ac:grpSpMkLst>
            <pc:docMk/>
            <pc:sldMk cId="981670567" sldId="552"/>
            <ac:grpSpMk id="12300" creationId="{4EB718FC-5B0D-534E-5571-6C8311C4911A}"/>
          </ac:grpSpMkLst>
        </pc:grpChg>
        <pc:grpChg chg="add mod">
          <ac:chgData name="平野 武" userId="3cfe3d63-3e2d-444e-9c54-10e92370b90a" providerId="ADAL" clId="{9A64C7B5-A34A-407B-B5A5-AEAEB3AA7A78}" dt="2024-06-10T04:25:52.287" v="246"/>
          <ac:grpSpMkLst>
            <pc:docMk/>
            <pc:sldMk cId="981670567" sldId="552"/>
            <ac:grpSpMk id="12303" creationId="{5A9902BE-A240-6215-BCBC-E78F2C370044}"/>
          </ac:grpSpMkLst>
        </pc:grpChg>
        <pc:grpChg chg="add mod">
          <ac:chgData name="平野 武" userId="3cfe3d63-3e2d-444e-9c54-10e92370b90a" providerId="ADAL" clId="{9A64C7B5-A34A-407B-B5A5-AEAEB3AA7A78}" dt="2024-06-10T04:25:52.287" v="246"/>
          <ac:grpSpMkLst>
            <pc:docMk/>
            <pc:sldMk cId="981670567" sldId="552"/>
            <ac:grpSpMk id="12306" creationId="{FA81F6CA-D79C-D75C-361D-B4705B39CD88}"/>
          </ac:grpSpMkLst>
        </pc:grpChg>
        <pc:grpChg chg="add mod">
          <ac:chgData name="平野 武" userId="3cfe3d63-3e2d-444e-9c54-10e92370b90a" providerId="ADAL" clId="{9A64C7B5-A34A-407B-B5A5-AEAEB3AA7A78}" dt="2024-06-10T04:25:52.287" v="246"/>
          <ac:grpSpMkLst>
            <pc:docMk/>
            <pc:sldMk cId="981670567" sldId="552"/>
            <ac:grpSpMk id="12309" creationId="{E54F32CC-386C-CF86-2C33-BA49AFD43FED}"/>
          </ac:grpSpMkLst>
        </pc:grpChg>
        <pc:grpChg chg="add mod">
          <ac:chgData name="平野 武" userId="3cfe3d63-3e2d-444e-9c54-10e92370b90a" providerId="ADAL" clId="{9A64C7B5-A34A-407B-B5A5-AEAEB3AA7A78}" dt="2024-06-10T04:25:52.287" v="246"/>
          <ac:grpSpMkLst>
            <pc:docMk/>
            <pc:sldMk cId="981670567" sldId="552"/>
            <ac:grpSpMk id="12313" creationId="{690A2E1C-1FA1-66F9-AF4A-2731109DBFAD}"/>
          </ac:grpSpMkLst>
        </pc:grpChg>
        <pc:picChg chg="add mod">
          <ac:chgData name="平野 武" userId="3cfe3d63-3e2d-444e-9c54-10e92370b90a" providerId="ADAL" clId="{9A64C7B5-A34A-407B-B5A5-AEAEB3AA7A78}" dt="2024-06-10T04:25:47.320" v="245"/>
          <ac:picMkLst>
            <pc:docMk/>
            <pc:sldMk cId="981670567" sldId="552"/>
            <ac:picMk id="4" creationId="{3A825708-7D00-002D-0917-5AE601B8939E}"/>
          </ac:picMkLst>
        </pc:picChg>
        <pc:picChg chg="mod">
          <ac:chgData name="平野 武" userId="3cfe3d63-3e2d-444e-9c54-10e92370b90a" providerId="ADAL" clId="{9A64C7B5-A34A-407B-B5A5-AEAEB3AA7A78}" dt="2024-06-10T04:25:47.320" v="245"/>
          <ac:picMkLst>
            <pc:docMk/>
            <pc:sldMk cId="981670567" sldId="552"/>
            <ac:picMk id="6" creationId="{9140F9CC-9F0C-FD54-E5BD-90839CA343FB}"/>
          </ac:picMkLst>
        </pc:picChg>
        <pc:picChg chg="mod">
          <ac:chgData name="平野 武" userId="3cfe3d63-3e2d-444e-9c54-10e92370b90a" providerId="ADAL" clId="{9A64C7B5-A34A-407B-B5A5-AEAEB3AA7A78}" dt="2024-06-10T04:25:47.320" v="245"/>
          <ac:picMkLst>
            <pc:docMk/>
            <pc:sldMk cId="981670567" sldId="552"/>
            <ac:picMk id="7" creationId="{9387D94E-D470-9687-11A9-E2463D41B690}"/>
          </ac:picMkLst>
        </pc:picChg>
        <pc:picChg chg="mod">
          <ac:chgData name="平野 武" userId="3cfe3d63-3e2d-444e-9c54-10e92370b90a" providerId="ADAL" clId="{9A64C7B5-A34A-407B-B5A5-AEAEB3AA7A78}" dt="2024-06-10T04:25:47.320" v="245"/>
          <ac:picMkLst>
            <pc:docMk/>
            <pc:sldMk cId="981670567" sldId="552"/>
            <ac:picMk id="13" creationId="{65632B85-56AC-2AAE-C1E3-FD95A8CA7CDC}"/>
          </ac:picMkLst>
        </pc:picChg>
        <pc:picChg chg="mod">
          <ac:chgData name="平野 武" userId="3cfe3d63-3e2d-444e-9c54-10e92370b90a" providerId="ADAL" clId="{9A64C7B5-A34A-407B-B5A5-AEAEB3AA7A78}" dt="2024-06-10T04:25:47.320" v="245"/>
          <ac:picMkLst>
            <pc:docMk/>
            <pc:sldMk cId="981670567" sldId="552"/>
            <ac:picMk id="16" creationId="{72886CE4-CC1A-FB62-51B6-5336F00749CF}"/>
          </ac:picMkLst>
        </pc:picChg>
        <pc:picChg chg="del">
          <ac:chgData name="平野 武" userId="3cfe3d63-3e2d-444e-9c54-10e92370b90a" providerId="ADAL" clId="{9A64C7B5-A34A-407B-B5A5-AEAEB3AA7A78}" dt="2024-06-10T04:25:44.378" v="243" actId="478"/>
          <ac:picMkLst>
            <pc:docMk/>
            <pc:sldMk cId="981670567" sldId="552"/>
            <ac:picMk id="28" creationId="{FD33F010-171F-BEF6-C347-ED79FE1B1DEA}"/>
          </ac:picMkLst>
        </pc:picChg>
        <pc:picChg chg="del">
          <ac:chgData name="平野 武" userId="3cfe3d63-3e2d-444e-9c54-10e92370b90a" providerId="ADAL" clId="{9A64C7B5-A34A-407B-B5A5-AEAEB3AA7A78}" dt="2024-06-10T04:25:44.378" v="243" actId="478"/>
          <ac:picMkLst>
            <pc:docMk/>
            <pc:sldMk cId="981670567" sldId="552"/>
            <ac:picMk id="29" creationId="{4FF10139-3F81-E30F-4E2E-D40564DF72DF}"/>
          </ac:picMkLst>
        </pc:picChg>
        <pc:picChg chg="mod">
          <ac:chgData name="平野 武" userId="3cfe3d63-3e2d-444e-9c54-10e92370b90a" providerId="ADAL" clId="{9A64C7B5-A34A-407B-B5A5-AEAEB3AA7A78}" dt="2024-06-10T04:25:47.320" v="245"/>
          <ac:picMkLst>
            <pc:docMk/>
            <pc:sldMk cId="981670567" sldId="552"/>
            <ac:picMk id="31" creationId="{199A2072-B4BD-3A06-D845-0A293E88E1E0}"/>
          </ac:picMkLst>
        </pc:picChg>
        <pc:picChg chg="mod">
          <ac:chgData name="平野 武" userId="3cfe3d63-3e2d-444e-9c54-10e92370b90a" providerId="ADAL" clId="{9A64C7B5-A34A-407B-B5A5-AEAEB3AA7A78}" dt="2024-06-10T04:25:47.320" v="245"/>
          <ac:picMkLst>
            <pc:docMk/>
            <pc:sldMk cId="981670567" sldId="552"/>
            <ac:picMk id="47" creationId="{E50C02F2-CC54-9E27-14E3-F34A77F004B3}"/>
          </ac:picMkLst>
        </pc:picChg>
        <pc:picChg chg="mod">
          <ac:chgData name="平野 武" userId="3cfe3d63-3e2d-444e-9c54-10e92370b90a" providerId="ADAL" clId="{9A64C7B5-A34A-407B-B5A5-AEAEB3AA7A78}" dt="2024-06-10T04:25:47.320" v="245"/>
          <ac:picMkLst>
            <pc:docMk/>
            <pc:sldMk cId="981670567" sldId="552"/>
            <ac:picMk id="48" creationId="{E5494097-6580-609D-9614-109B6935C74F}"/>
          </ac:picMkLst>
        </pc:picChg>
        <pc:picChg chg="mod">
          <ac:chgData name="平野 武" userId="3cfe3d63-3e2d-444e-9c54-10e92370b90a" providerId="ADAL" clId="{9A64C7B5-A34A-407B-B5A5-AEAEB3AA7A78}" dt="2024-06-10T04:25:47.320" v="245"/>
          <ac:picMkLst>
            <pc:docMk/>
            <pc:sldMk cId="981670567" sldId="552"/>
            <ac:picMk id="49" creationId="{531E46D6-3401-EE59-3F5A-1D47D0BC89DF}"/>
          </ac:picMkLst>
        </pc:picChg>
        <pc:picChg chg="add mod">
          <ac:chgData name="平野 武" userId="3cfe3d63-3e2d-444e-9c54-10e92370b90a" providerId="ADAL" clId="{9A64C7B5-A34A-407B-B5A5-AEAEB3AA7A78}" dt="2024-06-10T04:25:52.287" v="246"/>
          <ac:picMkLst>
            <pc:docMk/>
            <pc:sldMk cId="981670567" sldId="552"/>
            <ac:picMk id="54" creationId="{212412AF-589D-1462-2979-D3B2888B23E3}"/>
          </ac:picMkLst>
        </pc:picChg>
        <pc:picChg chg="mod">
          <ac:chgData name="平野 武" userId="3cfe3d63-3e2d-444e-9c54-10e92370b90a" providerId="ADAL" clId="{9A64C7B5-A34A-407B-B5A5-AEAEB3AA7A78}" dt="2024-06-10T04:25:52.287" v="246"/>
          <ac:picMkLst>
            <pc:docMk/>
            <pc:sldMk cId="981670567" sldId="552"/>
            <ac:picMk id="56" creationId="{4C8945B3-1A28-1753-0AA8-595B8942839A}"/>
          </ac:picMkLst>
        </pc:picChg>
        <pc:picChg chg="mod">
          <ac:chgData name="平野 武" userId="3cfe3d63-3e2d-444e-9c54-10e92370b90a" providerId="ADAL" clId="{9A64C7B5-A34A-407B-B5A5-AEAEB3AA7A78}" dt="2024-06-10T04:25:52.287" v="246"/>
          <ac:picMkLst>
            <pc:docMk/>
            <pc:sldMk cId="981670567" sldId="552"/>
            <ac:picMk id="57" creationId="{5312285D-AA97-A3CD-A6F7-9236BB4A93D6}"/>
          </ac:picMkLst>
        </pc:picChg>
        <pc:picChg chg="mod">
          <ac:chgData name="平野 武" userId="3cfe3d63-3e2d-444e-9c54-10e92370b90a" providerId="ADAL" clId="{9A64C7B5-A34A-407B-B5A5-AEAEB3AA7A78}" dt="2024-06-10T04:25:52.287" v="246"/>
          <ac:picMkLst>
            <pc:docMk/>
            <pc:sldMk cId="981670567" sldId="552"/>
            <ac:picMk id="63" creationId="{2D5132D3-F0EC-49DA-1031-A65F08A12456}"/>
          </ac:picMkLst>
        </pc:picChg>
        <pc:picChg chg="mod">
          <ac:chgData name="平野 武" userId="3cfe3d63-3e2d-444e-9c54-10e92370b90a" providerId="ADAL" clId="{9A64C7B5-A34A-407B-B5A5-AEAEB3AA7A78}" dt="2024-06-10T04:25:52.287" v="246"/>
          <ac:picMkLst>
            <pc:docMk/>
            <pc:sldMk cId="981670567" sldId="552"/>
            <ac:picMk id="12291" creationId="{D1901663-589F-E927-65C5-1434B3F36629}"/>
          </ac:picMkLst>
        </pc:picChg>
        <pc:picChg chg="mod">
          <ac:chgData name="平野 武" userId="3cfe3d63-3e2d-444e-9c54-10e92370b90a" providerId="ADAL" clId="{9A64C7B5-A34A-407B-B5A5-AEAEB3AA7A78}" dt="2024-06-10T04:25:52.287" v="246"/>
          <ac:picMkLst>
            <pc:docMk/>
            <pc:sldMk cId="981670567" sldId="552"/>
            <ac:picMk id="12294" creationId="{8D52AEE0-1812-421D-D96D-C990DE365AB1}"/>
          </ac:picMkLst>
        </pc:picChg>
        <pc:picChg chg="mod">
          <ac:chgData name="平野 武" userId="3cfe3d63-3e2d-444e-9c54-10e92370b90a" providerId="ADAL" clId="{9A64C7B5-A34A-407B-B5A5-AEAEB3AA7A78}" dt="2024-06-10T04:25:52.287" v="246"/>
          <ac:picMkLst>
            <pc:docMk/>
            <pc:sldMk cId="981670567" sldId="552"/>
            <ac:picMk id="12310" creationId="{DB10A1AC-247C-C1F2-DFCC-55006BA1E3CD}"/>
          </ac:picMkLst>
        </pc:picChg>
        <pc:picChg chg="mod">
          <ac:chgData name="平野 武" userId="3cfe3d63-3e2d-444e-9c54-10e92370b90a" providerId="ADAL" clId="{9A64C7B5-A34A-407B-B5A5-AEAEB3AA7A78}" dt="2024-06-10T04:25:52.287" v="246"/>
          <ac:picMkLst>
            <pc:docMk/>
            <pc:sldMk cId="981670567" sldId="552"/>
            <ac:picMk id="12311" creationId="{13423DDC-B8BD-CB12-CC4A-F402F83048A1}"/>
          </ac:picMkLst>
        </pc:picChg>
        <pc:picChg chg="mod">
          <ac:chgData name="平野 武" userId="3cfe3d63-3e2d-444e-9c54-10e92370b90a" providerId="ADAL" clId="{9A64C7B5-A34A-407B-B5A5-AEAEB3AA7A78}" dt="2024-06-10T04:25:52.287" v="246"/>
          <ac:picMkLst>
            <pc:docMk/>
            <pc:sldMk cId="981670567" sldId="552"/>
            <ac:picMk id="12312" creationId="{2BAD65EB-CB00-A091-9288-E5ECB8846A4F}"/>
          </ac:picMkLst>
        </pc:picChg>
        <pc:cxnChg chg="add mod">
          <ac:chgData name="平野 武" userId="3cfe3d63-3e2d-444e-9c54-10e92370b90a" providerId="ADAL" clId="{9A64C7B5-A34A-407B-B5A5-AEAEB3AA7A78}" dt="2024-06-10T04:25:47.320" v="245"/>
          <ac:cxnSpMkLst>
            <pc:docMk/>
            <pc:sldMk cId="981670567" sldId="552"/>
            <ac:cxnSpMk id="34" creationId="{B079D080-54B9-D317-1F08-5EEC8CD847EB}"/>
          </ac:cxnSpMkLst>
        </pc:cxnChg>
        <pc:cxnChg chg="add mod">
          <ac:chgData name="平野 武" userId="3cfe3d63-3e2d-444e-9c54-10e92370b90a" providerId="ADAL" clId="{9A64C7B5-A34A-407B-B5A5-AEAEB3AA7A78}" dt="2024-06-10T04:25:47.320" v="245"/>
          <ac:cxnSpMkLst>
            <pc:docMk/>
            <pc:sldMk cId="981670567" sldId="552"/>
            <ac:cxnSpMk id="35" creationId="{D9EE6C67-370D-0AD5-555A-1F4D117B4897}"/>
          </ac:cxnSpMkLst>
        </pc:cxnChg>
        <pc:cxnChg chg="add mod">
          <ac:chgData name="平野 武" userId="3cfe3d63-3e2d-444e-9c54-10e92370b90a" providerId="ADAL" clId="{9A64C7B5-A34A-407B-B5A5-AEAEB3AA7A78}" dt="2024-06-10T04:25:47.320" v="245"/>
          <ac:cxnSpMkLst>
            <pc:docMk/>
            <pc:sldMk cId="981670567" sldId="552"/>
            <ac:cxnSpMk id="36" creationId="{33D88F4E-D6AE-8A83-6905-3B4EE336D7C5}"/>
          </ac:cxnSpMkLst>
        </pc:cxnChg>
        <pc:cxnChg chg="add mod">
          <ac:chgData name="平野 武" userId="3cfe3d63-3e2d-444e-9c54-10e92370b90a" providerId="ADAL" clId="{9A64C7B5-A34A-407B-B5A5-AEAEB3AA7A78}" dt="2024-06-10T04:25:52.287" v="246"/>
          <ac:cxnSpMkLst>
            <pc:docMk/>
            <pc:sldMk cId="981670567" sldId="552"/>
            <ac:cxnSpMk id="12297" creationId="{BEDC26F2-67B6-45F5-119B-4C09145FE921}"/>
          </ac:cxnSpMkLst>
        </pc:cxnChg>
        <pc:cxnChg chg="add mod">
          <ac:chgData name="平野 武" userId="3cfe3d63-3e2d-444e-9c54-10e92370b90a" providerId="ADAL" clId="{9A64C7B5-A34A-407B-B5A5-AEAEB3AA7A78}" dt="2024-06-10T04:25:52.287" v="246"/>
          <ac:cxnSpMkLst>
            <pc:docMk/>
            <pc:sldMk cId="981670567" sldId="552"/>
            <ac:cxnSpMk id="12298" creationId="{89BBD3F3-0389-30F0-9696-1A1D4E7B4EBF}"/>
          </ac:cxnSpMkLst>
        </pc:cxnChg>
        <pc:cxnChg chg="add mod">
          <ac:chgData name="平野 武" userId="3cfe3d63-3e2d-444e-9c54-10e92370b90a" providerId="ADAL" clId="{9A64C7B5-A34A-407B-B5A5-AEAEB3AA7A78}" dt="2024-06-10T04:25:52.287" v="246"/>
          <ac:cxnSpMkLst>
            <pc:docMk/>
            <pc:sldMk cId="981670567" sldId="552"/>
            <ac:cxnSpMk id="12299" creationId="{99DB555C-94B1-60D7-74B7-C5AA4B1210B8}"/>
          </ac:cxnSpMkLst>
        </pc:cxnChg>
      </pc:sldChg>
      <pc:sldChg chg="addSp delSp modSp add mod">
        <pc:chgData name="平野 武" userId="3cfe3d63-3e2d-444e-9c54-10e92370b90a" providerId="ADAL" clId="{9A64C7B5-A34A-407B-B5A5-AEAEB3AA7A78}" dt="2024-06-10T04:27:53.661" v="286" actId="478"/>
        <pc:sldMkLst>
          <pc:docMk/>
          <pc:sldMk cId="1729032346" sldId="553"/>
        </pc:sldMkLst>
        <pc:spChg chg="del">
          <ac:chgData name="平野 武" userId="3cfe3d63-3e2d-444e-9c54-10e92370b90a" providerId="ADAL" clId="{9A64C7B5-A34A-407B-B5A5-AEAEB3AA7A78}" dt="2024-06-10T04:27:53.661" v="286" actId="478"/>
          <ac:spMkLst>
            <pc:docMk/>
            <pc:sldMk cId="1729032346" sldId="553"/>
            <ac:spMk id="2" creationId="{10070C4F-6B58-5090-6DB5-7F4289D31928}"/>
          </ac:spMkLst>
        </pc:spChg>
        <pc:spChg chg="add mod">
          <ac:chgData name="平野 武" userId="3cfe3d63-3e2d-444e-9c54-10e92370b90a" providerId="ADAL" clId="{9A64C7B5-A34A-407B-B5A5-AEAEB3AA7A78}" dt="2024-06-10T04:27:29.167" v="281"/>
          <ac:spMkLst>
            <pc:docMk/>
            <pc:sldMk cId="1729032346" sldId="553"/>
            <ac:spMk id="6" creationId="{7EF5F7CB-BD29-5779-4AA1-0634C6CF049B}"/>
          </ac:spMkLst>
        </pc:spChg>
        <pc:spChg chg="add mod">
          <ac:chgData name="平野 武" userId="3cfe3d63-3e2d-444e-9c54-10e92370b90a" providerId="ADAL" clId="{9A64C7B5-A34A-407B-B5A5-AEAEB3AA7A78}" dt="2024-06-10T04:27:29.167" v="281"/>
          <ac:spMkLst>
            <pc:docMk/>
            <pc:sldMk cId="1729032346" sldId="553"/>
            <ac:spMk id="7" creationId="{9115EC9A-E3F6-0C0B-C784-64AB61D03523}"/>
          </ac:spMkLst>
        </pc:spChg>
        <pc:spChg chg="add mod">
          <ac:chgData name="平野 武" userId="3cfe3d63-3e2d-444e-9c54-10e92370b90a" providerId="ADAL" clId="{9A64C7B5-A34A-407B-B5A5-AEAEB3AA7A78}" dt="2024-06-10T04:27:29.167" v="281"/>
          <ac:spMkLst>
            <pc:docMk/>
            <pc:sldMk cId="1729032346" sldId="553"/>
            <ac:spMk id="8" creationId="{DD6C53ED-B6AB-6297-A56F-3CB512FA1553}"/>
          </ac:spMkLst>
        </pc:spChg>
        <pc:spChg chg="add mod">
          <ac:chgData name="平野 武" userId="3cfe3d63-3e2d-444e-9c54-10e92370b90a" providerId="ADAL" clId="{9A64C7B5-A34A-407B-B5A5-AEAEB3AA7A78}" dt="2024-06-10T04:27:29.167" v="281"/>
          <ac:spMkLst>
            <pc:docMk/>
            <pc:sldMk cId="1729032346" sldId="553"/>
            <ac:spMk id="9" creationId="{64F898E6-CF48-6337-F3CA-3C0A72B4B1AD}"/>
          </ac:spMkLst>
        </pc:spChg>
        <pc:spChg chg="add mod">
          <ac:chgData name="平野 武" userId="3cfe3d63-3e2d-444e-9c54-10e92370b90a" providerId="ADAL" clId="{9A64C7B5-A34A-407B-B5A5-AEAEB3AA7A78}" dt="2024-06-10T04:27:29.167" v="281"/>
          <ac:spMkLst>
            <pc:docMk/>
            <pc:sldMk cId="1729032346" sldId="553"/>
            <ac:spMk id="10" creationId="{CEF92F83-BF3D-1B36-84BE-776DD957BEF9}"/>
          </ac:spMkLst>
        </pc:spChg>
        <pc:spChg chg="add mod">
          <ac:chgData name="平野 武" userId="3cfe3d63-3e2d-444e-9c54-10e92370b90a" providerId="ADAL" clId="{9A64C7B5-A34A-407B-B5A5-AEAEB3AA7A78}" dt="2024-06-10T04:27:29.167" v="281"/>
          <ac:spMkLst>
            <pc:docMk/>
            <pc:sldMk cId="1729032346" sldId="553"/>
            <ac:spMk id="11" creationId="{49736A21-47B3-1939-8D3E-2A402FD80FB2}"/>
          </ac:spMkLst>
        </pc:spChg>
        <pc:spChg chg="mod">
          <ac:chgData name="平野 武" userId="3cfe3d63-3e2d-444e-9c54-10e92370b90a" providerId="ADAL" clId="{9A64C7B5-A34A-407B-B5A5-AEAEB3AA7A78}" dt="2024-06-10T04:27:29.167" v="281"/>
          <ac:spMkLst>
            <pc:docMk/>
            <pc:sldMk cId="1729032346" sldId="553"/>
            <ac:spMk id="13" creationId="{1445E525-BB32-25A1-85C6-D74101C952E6}"/>
          </ac:spMkLst>
        </pc:spChg>
        <pc:spChg chg="mod">
          <ac:chgData name="平野 武" userId="3cfe3d63-3e2d-444e-9c54-10e92370b90a" providerId="ADAL" clId="{9A64C7B5-A34A-407B-B5A5-AEAEB3AA7A78}" dt="2024-06-10T04:27:29.167" v="281"/>
          <ac:spMkLst>
            <pc:docMk/>
            <pc:sldMk cId="1729032346" sldId="553"/>
            <ac:spMk id="14" creationId="{F771374C-F421-6DBF-F149-91DEFF5C1E43}"/>
          </ac:spMkLst>
        </pc:spChg>
        <pc:spChg chg="mod">
          <ac:chgData name="平野 武" userId="3cfe3d63-3e2d-444e-9c54-10e92370b90a" providerId="ADAL" clId="{9A64C7B5-A34A-407B-B5A5-AEAEB3AA7A78}" dt="2024-06-10T04:27:29.167" v="281"/>
          <ac:spMkLst>
            <pc:docMk/>
            <pc:sldMk cId="1729032346" sldId="553"/>
            <ac:spMk id="16" creationId="{40200C3E-92D3-45A5-C72F-59ABC0B7F5EC}"/>
          </ac:spMkLst>
        </pc:spChg>
        <pc:spChg chg="mod">
          <ac:chgData name="平野 武" userId="3cfe3d63-3e2d-444e-9c54-10e92370b90a" providerId="ADAL" clId="{9A64C7B5-A34A-407B-B5A5-AEAEB3AA7A78}" dt="2024-06-10T04:27:29.167" v="281"/>
          <ac:spMkLst>
            <pc:docMk/>
            <pc:sldMk cId="1729032346" sldId="553"/>
            <ac:spMk id="17" creationId="{A823C437-5786-F8D0-7642-C04FA1FA5E50}"/>
          </ac:spMkLst>
        </pc:spChg>
        <pc:spChg chg="mod">
          <ac:chgData name="平野 武" userId="3cfe3d63-3e2d-444e-9c54-10e92370b90a" providerId="ADAL" clId="{9A64C7B5-A34A-407B-B5A5-AEAEB3AA7A78}" dt="2024-06-10T04:27:29.167" v="281"/>
          <ac:spMkLst>
            <pc:docMk/>
            <pc:sldMk cId="1729032346" sldId="553"/>
            <ac:spMk id="19" creationId="{40EE0572-509D-F9C8-2768-128D8D676679}"/>
          </ac:spMkLst>
        </pc:spChg>
        <pc:spChg chg="mod">
          <ac:chgData name="平野 武" userId="3cfe3d63-3e2d-444e-9c54-10e92370b90a" providerId="ADAL" clId="{9A64C7B5-A34A-407B-B5A5-AEAEB3AA7A78}" dt="2024-06-10T04:27:29.167" v="281"/>
          <ac:spMkLst>
            <pc:docMk/>
            <pc:sldMk cId="1729032346" sldId="553"/>
            <ac:spMk id="20" creationId="{20A2D22C-E8B3-D3CF-98C8-A80940D27AD9}"/>
          </ac:spMkLst>
        </pc:spChg>
        <pc:spChg chg="add mod">
          <ac:chgData name="平野 武" userId="3cfe3d63-3e2d-444e-9c54-10e92370b90a" providerId="ADAL" clId="{9A64C7B5-A34A-407B-B5A5-AEAEB3AA7A78}" dt="2024-06-10T04:27:29.167" v="281"/>
          <ac:spMkLst>
            <pc:docMk/>
            <pc:sldMk cId="1729032346" sldId="553"/>
            <ac:spMk id="22" creationId="{9489B74C-33E2-D022-BBE0-7C2ADA3042C0}"/>
          </ac:spMkLst>
        </pc:spChg>
        <pc:spChg chg="add mod">
          <ac:chgData name="平野 武" userId="3cfe3d63-3e2d-444e-9c54-10e92370b90a" providerId="ADAL" clId="{9A64C7B5-A34A-407B-B5A5-AEAEB3AA7A78}" dt="2024-06-10T04:27:29.167" v="281"/>
          <ac:spMkLst>
            <pc:docMk/>
            <pc:sldMk cId="1729032346" sldId="553"/>
            <ac:spMk id="23" creationId="{E616C6AE-9915-05DF-3A4F-29DAD98CD0FB}"/>
          </ac:spMkLst>
        </pc:spChg>
        <pc:spChg chg="add mod">
          <ac:chgData name="平野 武" userId="3cfe3d63-3e2d-444e-9c54-10e92370b90a" providerId="ADAL" clId="{9A64C7B5-A34A-407B-B5A5-AEAEB3AA7A78}" dt="2024-06-10T04:27:29.167" v="281"/>
          <ac:spMkLst>
            <pc:docMk/>
            <pc:sldMk cId="1729032346" sldId="553"/>
            <ac:spMk id="26" creationId="{24AFE6ED-63E1-2F3C-675E-7409EEBF4580}"/>
          </ac:spMkLst>
        </pc:spChg>
        <pc:spChg chg="mod">
          <ac:chgData name="平野 武" userId="3cfe3d63-3e2d-444e-9c54-10e92370b90a" providerId="ADAL" clId="{9A64C7B5-A34A-407B-B5A5-AEAEB3AA7A78}" dt="2024-06-10T04:27:29.167" v="281"/>
          <ac:spMkLst>
            <pc:docMk/>
            <pc:sldMk cId="1729032346" sldId="553"/>
            <ac:spMk id="35" creationId="{E1A3378D-9CD8-EFCC-EA68-5040CDB9738D}"/>
          </ac:spMkLst>
        </pc:spChg>
        <pc:spChg chg="mod">
          <ac:chgData name="平野 武" userId="3cfe3d63-3e2d-444e-9c54-10e92370b90a" providerId="ADAL" clId="{9A64C7B5-A34A-407B-B5A5-AEAEB3AA7A78}" dt="2024-06-10T04:27:29.167" v="281"/>
          <ac:spMkLst>
            <pc:docMk/>
            <pc:sldMk cId="1729032346" sldId="553"/>
            <ac:spMk id="36" creationId="{BE355F78-8951-AE5C-57C0-A37E37FDDA2A}"/>
          </ac:spMkLst>
        </pc:spChg>
        <pc:spChg chg="add mod">
          <ac:chgData name="平野 武" userId="3cfe3d63-3e2d-444e-9c54-10e92370b90a" providerId="ADAL" clId="{9A64C7B5-A34A-407B-B5A5-AEAEB3AA7A78}" dt="2024-06-10T04:27:32.825" v="282"/>
          <ac:spMkLst>
            <pc:docMk/>
            <pc:sldMk cId="1729032346" sldId="553"/>
            <ac:spMk id="40" creationId="{A66F3D6D-C2A3-D53A-0676-EF2DC6495AEE}"/>
          </ac:spMkLst>
        </pc:spChg>
        <pc:spChg chg="add mod">
          <ac:chgData name="平野 武" userId="3cfe3d63-3e2d-444e-9c54-10e92370b90a" providerId="ADAL" clId="{9A64C7B5-A34A-407B-B5A5-AEAEB3AA7A78}" dt="2024-06-10T04:27:37.902" v="283" actId="14100"/>
          <ac:spMkLst>
            <pc:docMk/>
            <pc:sldMk cId="1729032346" sldId="553"/>
            <ac:spMk id="41" creationId="{44CE114B-9BC9-11F5-72DA-BE44D434E452}"/>
          </ac:spMkLst>
        </pc:spChg>
        <pc:spChg chg="add mod">
          <ac:chgData name="平野 武" userId="3cfe3d63-3e2d-444e-9c54-10e92370b90a" providerId="ADAL" clId="{9A64C7B5-A34A-407B-B5A5-AEAEB3AA7A78}" dt="2024-06-10T04:27:32.825" v="282"/>
          <ac:spMkLst>
            <pc:docMk/>
            <pc:sldMk cId="1729032346" sldId="553"/>
            <ac:spMk id="42" creationId="{06935A0E-EB5C-2B4A-77A0-72CC0717D505}"/>
          </ac:spMkLst>
        </pc:spChg>
        <pc:spChg chg="add mod">
          <ac:chgData name="平野 武" userId="3cfe3d63-3e2d-444e-9c54-10e92370b90a" providerId="ADAL" clId="{9A64C7B5-A34A-407B-B5A5-AEAEB3AA7A78}" dt="2024-06-10T04:27:40.012" v="284" actId="14100"/>
          <ac:spMkLst>
            <pc:docMk/>
            <pc:sldMk cId="1729032346" sldId="553"/>
            <ac:spMk id="43" creationId="{14C225E6-101F-371D-62FD-35D3CAD5911A}"/>
          </ac:spMkLst>
        </pc:spChg>
        <pc:spChg chg="add mod">
          <ac:chgData name="平野 武" userId="3cfe3d63-3e2d-444e-9c54-10e92370b90a" providerId="ADAL" clId="{9A64C7B5-A34A-407B-B5A5-AEAEB3AA7A78}" dt="2024-06-10T04:27:32.825" v="282"/>
          <ac:spMkLst>
            <pc:docMk/>
            <pc:sldMk cId="1729032346" sldId="553"/>
            <ac:spMk id="44" creationId="{090E0E02-0125-C5D1-99C0-F8D2140B05B4}"/>
          </ac:spMkLst>
        </pc:spChg>
        <pc:spChg chg="add mod">
          <ac:chgData name="平野 武" userId="3cfe3d63-3e2d-444e-9c54-10e92370b90a" providerId="ADAL" clId="{9A64C7B5-A34A-407B-B5A5-AEAEB3AA7A78}" dt="2024-06-10T04:27:32.825" v="282"/>
          <ac:spMkLst>
            <pc:docMk/>
            <pc:sldMk cId="1729032346" sldId="553"/>
            <ac:spMk id="45" creationId="{4157E582-5819-0166-8833-4ED47A251B12}"/>
          </ac:spMkLst>
        </pc:spChg>
        <pc:spChg chg="mod">
          <ac:chgData name="平野 武" userId="3cfe3d63-3e2d-444e-9c54-10e92370b90a" providerId="ADAL" clId="{9A64C7B5-A34A-407B-B5A5-AEAEB3AA7A78}" dt="2024-06-10T04:27:32.825" v="282"/>
          <ac:spMkLst>
            <pc:docMk/>
            <pc:sldMk cId="1729032346" sldId="553"/>
            <ac:spMk id="47" creationId="{1A045086-DDA2-459A-7BFD-1E782B1B2A91}"/>
          </ac:spMkLst>
        </pc:spChg>
        <pc:spChg chg="mod">
          <ac:chgData name="平野 武" userId="3cfe3d63-3e2d-444e-9c54-10e92370b90a" providerId="ADAL" clId="{9A64C7B5-A34A-407B-B5A5-AEAEB3AA7A78}" dt="2024-06-10T04:27:32.825" v="282"/>
          <ac:spMkLst>
            <pc:docMk/>
            <pc:sldMk cId="1729032346" sldId="553"/>
            <ac:spMk id="48" creationId="{EF9A990E-C18E-2C9E-2C49-6A16A8D589BE}"/>
          </ac:spMkLst>
        </pc:spChg>
        <pc:spChg chg="mod">
          <ac:chgData name="平野 武" userId="3cfe3d63-3e2d-444e-9c54-10e92370b90a" providerId="ADAL" clId="{9A64C7B5-A34A-407B-B5A5-AEAEB3AA7A78}" dt="2024-06-10T04:27:32.825" v="282"/>
          <ac:spMkLst>
            <pc:docMk/>
            <pc:sldMk cId="1729032346" sldId="553"/>
            <ac:spMk id="50" creationId="{1ADA51D1-B948-BFD4-BD2E-7CDE625940F8}"/>
          </ac:spMkLst>
        </pc:spChg>
        <pc:spChg chg="mod">
          <ac:chgData name="平野 武" userId="3cfe3d63-3e2d-444e-9c54-10e92370b90a" providerId="ADAL" clId="{9A64C7B5-A34A-407B-B5A5-AEAEB3AA7A78}" dt="2024-06-10T04:27:32.825" v="282"/>
          <ac:spMkLst>
            <pc:docMk/>
            <pc:sldMk cId="1729032346" sldId="553"/>
            <ac:spMk id="51" creationId="{C1A7805B-7C65-286A-2EC1-99EEAB6DCC9F}"/>
          </ac:spMkLst>
        </pc:spChg>
        <pc:spChg chg="del">
          <ac:chgData name="平野 武" userId="3cfe3d63-3e2d-444e-9c54-10e92370b90a" providerId="ADAL" clId="{9A64C7B5-A34A-407B-B5A5-AEAEB3AA7A78}" dt="2024-06-10T04:27:28.765" v="280" actId="478"/>
          <ac:spMkLst>
            <pc:docMk/>
            <pc:sldMk cId="1729032346" sldId="553"/>
            <ac:spMk id="53" creationId="{31195CE1-1A67-404B-3B03-1C737D15F2D2}"/>
          </ac:spMkLst>
        </pc:spChg>
        <pc:spChg chg="del">
          <ac:chgData name="平野 武" userId="3cfe3d63-3e2d-444e-9c54-10e92370b90a" providerId="ADAL" clId="{9A64C7B5-A34A-407B-B5A5-AEAEB3AA7A78}" dt="2024-06-10T04:27:28.765" v="280" actId="478"/>
          <ac:spMkLst>
            <pc:docMk/>
            <pc:sldMk cId="1729032346" sldId="553"/>
            <ac:spMk id="58" creationId="{0D5721D8-7343-9443-4347-BB924DF510CF}"/>
          </ac:spMkLst>
        </pc:spChg>
        <pc:spChg chg="del">
          <ac:chgData name="平野 武" userId="3cfe3d63-3e2d-444e-9c54-10e92370b90a" providerId="ADAL" clId="{9A64C7B5-A34A-407B-B5A5-AEAEB3AA7A78}" dt="2024-06-10T04:27:28.765" v="280" actId="478"/>
          <ac:spMkLst>
            <pc:docMk/>
            <pc:sldMk cId="1729032346" sldId="553"/>
            <ac:spMk id="59" creationId="{82A3F20E-0F90-38FB-1971-457CBC9FADDB}"/>
          </ac:spMkLst>
        </pc:spChg>
        <pc:spChg chg="del">
          <ac:chgData name="平野 武" userId="3cfe3d63-3e2d-444e-9c54-10e92370b90a" providerId="ADAL" clId="{9A64C7B5-A34A-407B-B5A5-AEAEB3AA7A78}" dt="2024-06-10T04:27:28.765" v="280" actId="478"/>
          <ac:spMkLst>
            <pc:docMk/>
            <pc:sldMk cId="1729032346" sldId="553"/>
            <ac:spMk id="60" creationId="{003D4DFA-E307-0A19-6EF0-FFC55CE415EE}"/>
          </ac:spMkLst>
        </pc:spChg>
        <pc:spChg chg="del">
          <ac:chgData name="平野 武" userId="3cfe3d63-3e2d-444e-9c54-10e92370b90a" providerId="ADAL" clId="{9A64C7B5-A34A-407B-B5A5-AEAEB3AA7A78}" dt="2024-06-10T04:27:28.765" v="280" actId="478"/>
          <ac:spMkLst>
            <pc:docMk/>
            <pc:sldMk cId="1729032346" sldId="553"/>
            <ac:spMk id="61" creationId="{F1E9DF56-743F-B514-D4A0-09939B542E5A}"/>
          </ac:spMkLst>
        </pc:spChg>
        <pc:spChg chg="mod">
          <ac:chgData name="平野 武" userId="3cfe3d63-3e2d-444e-9c54-10e92370b90a" providerId="ADAL" clId="{9A64C7B5-A34A-407B-B5A5-AEAEB3AA7A78}" dt="2024-06-10T04:27:22.806" v="279"/>
          <ac:spMkLst>
            <pc:docMk/>
            <pc:sldMk cId="1729032346" sldId="553"/>
            <ac:spMk id="12290" creationId="{4AD73B8A-4B23-91DE-CF62-2CA72170BDBB}"/>
          </ac:spMkLst>
        </pc:spChg>
        <pc:spChg chg="del">
          <ac:chgData name="平野 武" userId="3cfe3d63-3e2d-444e-9c54-10e92370b90a" providerId="ADAL" clId="{9A64C7B5-A34A-407B-B5A5-AEAEB3AA7A78}" dt="2024-06-10T04:27:28.765" v="280" actId="478"/>
          <ac:spMkLst>
            <pc:docMk/>
            <pc:sldMk cId="1729032346" sldId="553"/>
            <ac:spMk id="12296" creationId="{0844950A-9154-EC12-B819-92F0A2BCBA80}"/>
          </ac:spMkLst>
        </pc:spChg>
        <pc:spChg chg="mod">
          <ac:chgData name="平野 武" userId="3cfe3d63-3e2d-444e-9c54-10e92370b90a" providerId="ADAL" clId="{9A64C7B5-A34A-407B-B5A5-AEAEB3AA7A78}" dt="2024-06-10T04:27:32.825" v="282"/>
          <ac:spMkLst>
            <pc:docMk/>
            <pc:sldMk cId="1729032346" sldId="553"/>
            <ac:spMk id="12316" creationId="{8AB4E952-F35D-526B-3812-71DB472A4FF1}"/>
          </ac:spMkLst>
        </pc:spChg>
        <pc:spChg chg="mod">
          <ac:chgData name="平野 武" userId="3cfe3d63-3e2d-444e-9c54-10e92370b90a" providerId="ADAL" clId="{9A64C7B5-A34A-407B-B5A5-AEAEB3AA7A78}" dt="2024-06-10T04:27:32.825" v="282"/>
          <ac:spMkLst>
            <pc:docMk/>
            <pc:sldMk cId="1729032346" sldId="553"/>
            <ac:spMk id="12317" creationId="{CEFF8CE7-E8F8-0A4C-0AF4-1F32C8BA72B5}"/>
          </ac:spMkLst>
        </pc:spChg>
        <pc:spChg chg="add mod">
          <ac:chgData name="平野 武" userId="3cfe3d63-3e2d-444e-9c54-10e92370b90a" providerId="ADAL" clId="{9A64C7B5-A34A-407B-B5A5-AEAEB3AA7A78}" dt="2024-06-10T04:27:32.825" v="282"/>
          <ac:spMkLst>
            <pc:docMk/>
            <pc:sldMk cId="1729032346" sldId="553"/>
            <ac:spMk id="12319" creationId="{442C0954-F01A-178F-A5B4-B1888BFFF3C6}"/>
          </ac:spMkLst>
        </pc:spChg>
        <pc:spChg chg="add mod">
          <ac:chgData name="平野 武" userId="3cfe3d63-3e2d-444e-9c54-10e92370b90a" providerId="ADAL" clId="{9A64C7B5-A34A-407B-B5A5-AEAEB3AA7A78}" dt="2024-06-10T04:27:32.825" v="282"/>
          <ac:spMkLst>
            <pc:docMk/>
            <pc:sldMk cId="1729032346" sldId="553"/>
            <ac:spMk id="12320" creationId="{C6E3404A-68C1-ACD7-AABF-FE2C395DF6DF}"/>
          </ac:spMkLst>
        </pc:spChg>
        <pc:spChg chg="add mod">
          <ac:chgData name="平野 武" userId="3cfe3d63-3e2d-444e-9c54-10e92370b90a" providerId="ADAL" clId="{9A64C7B5-A34A-407B-B5A5-AEAEB3AA7A78}" dt="2024-06-10T04:27:32.825" v="282"/>
          <ac:spMkLst>
            <pc:docMk/>
            <pc:sldMk cId="1729032346" sldId="553"/>
            <ac:spMk id="12323" creationId="{9ABE98A4-3817-F915-1A26-9CD734B0AE7E}"/>
          </ac:spMkLst>
        </pc:spChg>
        <pc:spChg chg="mod">
          <ac:chgData name="平野 武" userId="3cfe3d63-3e2d-444e-9c54-10e92370b90a" providerId="ADAL" clId="{9A64C7B5-A34A-407B-B5A5-AEAEB3AA7A78}" dt="2024-06-10T04:27:32.825" v="282"/>
          <ac:spMkLst>
            <pc:docMk/>
            <pc:sldMk cId="1729032346" sldId="553"/>
            <ac:spMk id="12332" creationId="{918ACDED-D48D-3920-6144-F1FA1592EE32}"/>
          </ac:spMkLst>
        </pc:spChg>
        <pc:spChg chg="mod">
          <ac:chgData name="平野 武" userId="3cfe3d63-3e2d-444e-9c54-10e92370b90a" providerId="ADAL" clId="{9A64C7B5-A34A-407B-B5A5-AEAEB3AA7A78}" dt="2024-06-10T04:27:32.825" v="282"/>
          <ac:spMkLst>
            <pc:docMk/>
            <pc:sldMk cId="1729032346" sldId="553"/>
            <ac:spMk id="12333" creationId="{E9CDEA11-F333-B0AB-599E-0D8B262C5591}"/>
          </ac:spMkLst>
        </pc:spChg>
        <pc:grpChg chg="add mod">
          <ac:chgData name="平野 武" userId="3cfe3d63-3e2d-444e-9c54-10e92370b90a" providerId="ADAL" clId="{9A64C7B5-A34A-407B-B5A5-AEAEB3AA7A78}" dt="2024-06-10T04:27:29.167" v="281"/>
          <ac:grpSpMkLst>
            <pc:docMk/>
            <pc:sldMk cId="1729032346" sldId="553"/>
            <ac:grpSpMk id="12" creationId="{90CAA0EC-042A-829F-B9BA-AD7778329F04}"/>
          </ac:grpSpMkLst>
        </pc:grpChg>
        <pc:grpChg chg="add mod">
          <ac:chgData name="平野 武" userId="3cfe3d63-3e2d-444e-9c54-10e92370b90a" providerId="ADAL" clId="{9A64C7B5-A34A-407B-B5A5-AEAEB3AA7A78}" dt="2024-06-10T04:27:29.167" v="281"/>
          <ac:grpSpMkLst>
            <pc:docMk/>
            <pc:sldMk cId="1729032346" sldId="553"/>
            <ac:grpSpMk id="15" creationId="{C37B9978-B7A6-F9D1-6311-ACA9703BAC2A}"/>
          </ac:grpSpMkLst>
        </pc:grpChg>
        <pc:grpChg chg="add mod">
          <ac:chgData name="平野 武" userId="3cfe3d63-3e2d-444e-9c54-10e92370b90a" providerId="ADAL" clId="{9A64C7B5-A34A-407B-B5A5-AEAEB3AA7A78}" dt="2024-06-10T04:27:29.167" v="281"/>
          <ac:grpSpMkLst>
            <pc:docMk/>
            <pc:sldMk cId="1729032346" sldId="553"/>
            <ac:grpSpMk id="18" creationId="{3C98DD0C-EE9A-BD1D-5559-FF68DA6ED250}"/>
          </ac:grpSpMkLst>
        </pc:grpChg>
        <pc:grpChg chg="add mod">
          <ac:chgData name="平野 武" userId="3cfe3d63-3e2d-444e-9c54-10e92370b90a" providerId="ADAL" clId="{9A64C7B5-A34A-407B-B5A5-AEAEB3AA7A78}" dt="2024-06-10T04:27:29.167" v="281"/>
          <ac:grpSpMkLst>
            <pc:docMk/>
            <pc:sldMk cId="1729032346" sldId="553"/>
            <ac:grpSpMk id="30" creationId="{377EE9B7-2C3C-F5B4-B299-27F23C3184A1}"/>
          </ac:grpSpMkLst>
        </pc:grpChg>
        <pc:grpChg chg="add mod">
          <ac:chgData name="平野 武" userId="3cfe3d63-3e2d-444e-9c54-10e92370b90a" providerId="ADAL" clId="{9A64C7B5-A34A-407B-B5A5-AEAEB3AA7A78}" dt="2024-06-10T04:27:29.167" v="281"/>
          <ac:grpSpMkLst>
            <pc:docMk/>
            <pc:sldMk cId="1729032346" sldId="553"/>
            <ac:grpSpMk id="34" creationId="{E2F3F6F2-1424-A4BC-4385-350999FFBFD4}"/>
          </ac:grpSpMkLst>
        </pc:grpChg>
        <pc:grpChg chg="add mod">
          <ac:chgData name="平野 武" userId="3cfe3d63-3e2d-444e-9c54-10e92370b90a" providerId="ADAL" clId="{9A64C7B5-A34A-407B-B5A5-AEAEB3AA7A78}" dt="2024-06-10T04:27:32.825" v="282"/>
          <ac:grpSpMkLst>
            <pc:docMk/>
            <pc:sldMk cId="1729032346" sldId="553"/>
            <ac:grpSpMk id="46" creationId="{24A97981-3E3F-AB0D-3BBF-2DE0B309D3C7}"/>
          </ac:grpSpMkLst>
        </pc:grpChg>
        <pc:grpChg chg="add mod">
          <ac:chgData name="平野 武" userId="3cfe3d63-3e2d-444e-9c54-10e92370b90a" providerId="ADAL" clId="{9A64C7B5-A34A-407B-B5A5-AEAEB3AA7A78}" dt="2024-06-10T04:27:32.825" v="282"/>
          <ac:grpSpMkLst>
            <pc:docMk/>
            <pc:sldMk cId="1729032346" sldId="553"/>
            <ac:grpSpMk id="49" creationId="{98D6796D-2E38-9195-93D4-022A7F990062}"/>
          </ac:grpSpMkLst>
        </pc:grpChg>
        <pc:grpChg chg="add mod">
          <ac:chgData name="平野 武" userId="3cfe3d63-3e2d-444e-9c54-10e92370b90a" providerId="ADAL" clId="{9A64C7B5-A34A-407B-B5A5-AEAEB3AA7A78}" dt="2024-06-10T04:27:32.825" v="282"/>
          <ac:grpSpMkLst>
            <pc:docMk/>
            <pc:sldMk cId="1729032346" sldId="553"/>
            <ac:grpSpMk id="52" creationId="{FD6D717F-C9AB-313C-8561-07D12AAAF468}"/>
          </ac:grpSpMkLst>
        </pc:grpChg>
        <pc:grpChg chg="del">
          <ac:chgData name="平野 武" userId="3cfe3d63-3e2d-444e-9c54-10e92370b90a" providerId="ADAL" clId="{9A64C7B5-A34A-407B-B5A5-AEAEB3AA7A78}" dt="2024-06-10T04:27:28.765" v="280" actId="478"/>
          <ac:grpSpMkLst>
            <pc:docMk/>
            <pc:sldMk cId="1729032346" sldId="553"/>
            <ac:grpSpMk id="55" creationId="{5101F418-03CB-1BA2-25EE-9240E38E8279}"/>
          </ac:grpSpMkLst>
        </pc:grpChg>
        <pc:grpChg chg="del">
          <ac:chgData name="平野 武" userId="3cfe3d63-3e2d-444e-9c54-10e92370b90a" providerId="ADAL" clId="{9A64C7B5-A34A-407B-B5A5-AEAEB3AA7A78}" dt="2024-06-10T04:27:28.765" v="280" actId="478"/>
          <ac:grpSpMkLst>
            <pc:docMk/>
            <pc:sldMk cId="1729032346" sldId="553"/>
            <ac:grpSpMk id="62" creationId="{4468E634-DF9D-8443-9A24-3A2187EBA318}"/>
          </ac:grpSpMkLst>
        </pc:grpChg>
        <pc:grpChg chg="del">
          <ac:chgData name="平野 武" userId="3cfe3d63-3e2d-444e-9c54-10e92370b90a" providerId="ADAL" clId="{9A64C7B5-A34A-407B-B5A5-AEAEB3AA7A78}" dt="2024-06-10T04:27:28.765" v="280" actId="478"/>
          <ac:grpSpMkLst>
            <pc:docMk/>
            <pc:sldMk cId="1729032346" sldId="553"/>
            <ac:grpSpMk id="12289" creationId="{E9B5895C-2E2A-2093-1BE6-948491179DC7}"/>
          </ac:grpSpMkLst>
        </pc:grpChg>
        <pc:grpChg chg="del">
          <ac:chgData name="平野 武" userId="3cfe3d63-3e2d-444e-9c54-10e92370b90a" providerId="ADAL" clId="{9A64C7B5-A34A-407B-B5A5-AEAEB3AA7A78}" dt="2024-06-10T04:27:28.765" v="280" actId="478"/>
          <ac:grpSpMkLst>
            <pc:docMk/>
            <pc:sldMk cId="1729032346" sldId="553"/>
            <ac:grpSpMk id="12293" creationId="{2DEE29B4-0DCC-5AC6-CEC6-35A43C9140EA}"/>
          </ac:grpSpMkLst>
        </pc:grpChg>
        <pc:grpChg chg="del">
          <ac:chgData name="平野 武" userId="3cfe3d63-3e2d-444e-9c54-10e92370b90a" providerId="ADAL" clId="{9A64C7B5-A34A-407B-B5A5-AEAEB3AA7A78}" dt="2024-06-10T04:27:28.765" v="280" actId="478"/>
          <ac:grpSpMkLst>
            <pc:docMk/>
            <pc:sldMk cId="1729032346" sldId="553"/>
            <ac:grpSpMk id="12300" creationId="{4EB718FC-5B0D-534E-5571-6C8311C4911A}"/>
          </ac:grpSpMkLst>
        </pc:grpChg>
        <pc:grpChg chg="del">
          <ac:chgData name="平野 武" userId="3cfe3d63-3e2d-444e-9c54-10e92370b90a" providerId="ADAL" clId="{9A64C7B5-A34A-407B-B5A5-AEAEB3AA7A78}" dt="2024-06-10T04:27:28.765" v="280" actId="478"/>
          <ac:grpSpMkLst>
            <pc:docMk/>
            <pc:sldMk cId="1729032346" sldId="553"/>
            <ac:grpSpMk id="12303" creationId="{5A9902BE-A240-6215-BCBC-E78F2C370044}"/>
          </ac:grpSpMkLst>
        </pc:grpChg>
        <pc:grpChg chg="del">
          <ac:chgData name="平野 武" userId="3cfe3d63-3e2d-444e-9c54-10e92370b90a" providerId="ADAL" clId="{9A64C7B5-A34A-407B-B5A5-AEAEB3AA7A78}" dt="2024-06-10T04:27:28.765" v="280" actId="478"/>
          <ac:grpSpMkLst>
            <pc:docMk/>
            <pc:sldMk cId="1729032346" sldId="553"/>
            <ac:grpSpMk id="12306" creationId="{FA81F6CA-D79C-D75C-361D-B4705B39CD88}"/>
          </ac:grpSpMkLst>
        </pc:grpChg>
        <pc:grpChg chg="del">
          <ac:chgData name="平野 武" userId="3cfe3d63-3e2d-444e-9c54-10e92370b90a" providerId="ADAL" clId="{9A64C7B5-A34A-407B-B5A5-AEAEB3AA7A78}" dt="2024-06-10T04:27:28.765" v="280" actId="478"/>
          <ac:grpSpMkLst>
            <pc:docMk/>
            <pc:sldMk cId="1729032346" sldId="553"/>
            <ac:grpSpMk id="12309" creationId="{E54F32CC-386C-CF86-2C33-BA49AFD43FED}"/>
          </ac:grpSpMkLst>
        </pc:grpChg>
        <pc:grpChg chg="del">
          <ac:chgData name="平野 武" userId="3cfe3d63-3e2d-444e-9c54-10e92370b90a" providerId="ADAL" clId="{9A64C7B5-A34A-407B-B5A5-AEAEB3AA7A78}" dt="2024-06-10T04:27:28.765" v="280" actId="478"/>
          <ac:grpSpMkLst>
            <pc:docMk/>
            <pc:sldMk cId="1729032346" sldId="553"/>
            <ac:grpSpMk id="12313" creationId="{690A2E1C-1FA1-66F9-AF4A-2731109DBFAD}"/>
          </ac:grpSpMkLst>
        </pc:grpChg>
        <pc:grpChg chg="add mod">
          <ac:chgData name="平野 武" userId="3cfe3d63-3e2d-444e-9c54-10e92370b90a" providerId="ADAL" clId="{9A64C7B5-A34A-407B-B5A5-AEAEB3AA7A78}" dt="2024-06-10T04:27:32.825" v="282"/>
          <ac:grpSpMkLst>
            <pc:docMk/>
            <pc:sldMk cId="1729032346" sldId="553"/>
            <ac:grpSpMk id="12327" creationId="{5290C5E4-6847-7472-B3FE-46639AB524AD}"/>
          </ac:grpSpMkLst>
        </pc:grpChg>
        <pc:grpChg chg="add mod">
          <ac:chgData name="平野 武" userId="3cfe3d63-3e2d-444e-9c54-10e92370b90a" providerId="ADAL" clId="{9A64C7B5-A34A-407B-B5A5-AEAEB3AA7A78}" dt="2024-06-10T04:27:32.825" v="282"/>
          <ac:grpSpMkLst>
            <pc:docMk/>
            <pc:sldMk cId="1729032346" sldId="553"/>
            <ac:grpSpMk id="12331" creationId="{5E41C786-370B-0A70-735D-003C8C192BD0}"/>
          </ac:grpSpMkLst>
        </pc:grpChg>
        <pc:picChg chg="add mod">
          <ac:chgData name="平野 武" userId="3cfe3d63-3e2d-444e-9c54-10e92370b90a" providerId="ADAL" clId="{9A64C7B5-A34A-407B-B5A5-AEAEB3AA7A78}" dt="2024-06-10T04:27:29.167" v="281"/>
          <ac:picMkLst>
            <pc:docMk/>
            <pc:sldMk cId="1729032346" sldId="553"/>
            <ac:picMk id="3" creationId="{B212B0E5-E8B4-15B4-B0F0-A5C303DD4E30}"/>
          </ac:picMkLst>
        </pc:picChg>
        <pc:picChg chg="add mod">
          <ac:chgData name="平野 武" userId="3cfe3d63-3e2d-444e-9c54-10e92370b90a" providerId="ADAL" clId="{9A64C7B5-A34A-407B-B5A5-AEAEB3AA7A78}" dt="2024-06-10T04:27:29.167" v="281"/>
          <ac:picMkLst>
            <pc:docMk/>
            <pc:sldMk cId="1729032346" sldId="553"/>
            <ac:picMk id="4" creationId="{CDE7FDE1-069A-7FA7-3B44-C01725022427}"/>
          </ac:picMkLst>
        </pc:picChg>
        <pc:picChg chg="add mod">
          <ac:chgData name="平野 武" userId="3cfe3d63-3e2d-444e-9c54-10e92370b90a" providerId="ADAL" clId="{9A64C7B5-A34A-407B-B5A5-AEAEB3AA7A78}" dt="2024-06-10T04:27:29.167" v="281"/>
          <ac:picMkLst>
            <pc:docMk/>
            <pc:sldMk cId="1729032346" sldId="553"/>
            <ac:picMk id="5" creationId="{7E77DA5D-68F2-2753-240D-89DC0EAF2F36}"/>
          </ac:picMkLst>
        </pc:picChg>
        <pc:picChg chg="add mod">
          <ac:chgData name="平野 武" userId="3cfe3d63-3e2d-444e-9c54-10e92370b90a" providerId="ADAL" clId="{9A64C7B5-A34A-407B-B5A5-AEAEB3AA7A78}" dt="2024-06-10T04:27:29.167" v="281"/>
          <ac:picMkLst>
            <pc:docMk/>
            <pc:sldMk cId="1729032346" sldId="553"/>
            <ac:picMk id="21" creationId="{123C21B6-79CD-EBEF-EB4C-90AEE21DB05F}"/>
          </ac:picMkLst>
        </pc:picChg>
        <pc:picChg chg="add mod">
          <ac:chgData name="平野 武" userId="3cfe3d63-3e2d-444e-9c54-10e92370b90a" providerId="ADAL" clId="{9A64C7B5-A34A-407B-B5A5-AEAEB3AA7A78}" dt="2024-06-10T04:27:29.167" v="281"/>
          <ac:picMkLst>
            <pc:docMk/>
            <pc:sldMk cId="1729032346" sldId="553"/>
            <ac:picMk id="24" creationId="{96337A35-97E3-55BA-016C-2FAB1467060F}"/>
          </ac:picMkLst>
        </pc:picChg>
        <pc:picChg chg="add mod">
          <ac:chgData name="平野 武" userId="3cfe3d63-3e2d-444e-9c54-10e92370b90a" providerId="ADAL" clId="{9A64C7B5-A34A-407B-B5A5-AEAEB3AA7A78}" dt="2024-06-10T04:27:29.167" v="281"/>
          <ac:picMkLst>
            <pc:docMk/>
            <pc:sldMk cId="1729032346" sldId="553"/>
            <ac:picMk id="25" creationId="{BB12201D-98A3-977F-7C12-BCCEA49E1143}"/>
          </ac:picMkLst>
        </pc:picChg>
        <pc:picChg chg="mod">
          <ac:chgData name="平野 武" userId="3cfe3d63-3e2d-444e-9c54-10e92370b90a" providerId="ADAL" clId="{9A64C7B5-A34A-407B-B5A5-AEAEB3AA7A78}" dt="2024-06-10T04:27:29.167" v="281"/>
          <ac:picMkLst>
            <pc:docMk/>
            <pc:sldMk cId="1729032346" sldId="553"/>
            <ac:picMk id="31" creationId="{A4987545-690C-CFD8-7137-3A3FE43FB518}"/>
          </ac:picMkLst>
        </pc:picChg>
        <pc:picChg chg="mod">
          <ac:chgData name="平野 武" userId="3cfe3d63-3e2d-444e-9c54-10e92370b90a" providerId="ADAL" clId="{9A64C7B5-A34A-407B-B5A5-AEAEB3AA7A78}" dt="2024-06-10T04:27:29.167" v="281"/>
          <ac:picMkLst>
            <pc:docMk/>
            <pc:sldMk cId="1729032346" sldId="553"/>
            <ac:picMk id="32" creationId="{5CA5F136-C991-EA51-743D-342DF1FC2EAD}"/>
          </ac:picMkLst>
        </pc:picChg>
        <pc:picChg chg="mod">
          <ac:chgData name="平野 武" userId="3cfe3d63-3e2d-444e-9c54-10e92370b90a" providerId="ADAL" clId="{9A64C7B5-A34A-407B-B5A5-AEAEB3AA7A78}" dt="2024-06-10T04:27:29.167" v="281"/>
          <ac:picMkLst>
            <pc:docMk/>
            <pc:sldMk cId="1729032346" sldId="553"/>
            <ac:picMk id="33" creationId="{D05DDFE0-6892-73BC-E89E-E0C6B8AC0775}"/>
          </ac:picMkLst>
        </pc:picChg>
        <pc:picChg chg="add mod">
          <ac:chgData name="平野 武" userId="3cfe3d63-3e2d-444e-9c54-10e92370b90a" providerId="ADAL" clId="{9A64C7B5-A34A-407B-B5A5-AEAEB3AA7A78}" dt="2024-06-10T04:27:32.825" v="282"/>
          <ac:picMkLst>
            <pc:docMk/>
            <pc:sldMk cId="1729032346" sldId="553"/>
            <ac:picMk id="37" creationId="{B43A6B4E-6603-68A7-07C7-BD8D5EAC6851}"/>
          </ac:picMkLst>
        </pc:picChg>
        <pc:picChg chg="add mod">
          <ac:chgData name="平野 武" userId="3cfe3d63-3e2d-444e-9c54-10e92370b90a" providerId="ADAL" clId="{9A64C7B5-A34A-407B-B5A5-AEAEB3AA7A78}" dt="2024-06-10T04:27:32.825" v="282"/>
          <ac:picMkLst>
            <pc:docMk/>
            <pc:sldMk cId="1729032346" sldId="553"/>
            <ac:picMk id="38" creationId="{8D2325DF-6996-F7C7-CEA8-26DB1C9A6E50}"/>
          </ac:picMkLst>
        </pc:picChg>
        <pc:picChg chg="add mod">
          <ac:chgData name="平野 武" userId="3cfe3d63-3e2d-444e-9c54-10e92370b90a" providerId="ADAL" clId="{9A64C7B5-A34A-407B-B5A5-AEAEB3AA7A78}" dt="2024-06-10T04:27:32.825" v="282"/>
          <ac:picMkLst>
            <pc:docMk/>
            <pc:sldMk cId="1729032346" sldId="553"/>
            <ac:picMk id="39" creationId="{8A439A04-8725-0700-EC62-7F10B27B5799}"/>
          </ac:picMkLst>
        </pc:picChg>
        <pc:picChg chg="del">
          <ac:chgData name="平野 武" userId="3cfe3d63-3e2d-444e-9c54-10e92370b90a" providerId="ADAL" clId="{9A64C7B5-A34A-407B-B5A5-AEAEB3AA7A78}" dt="2024-06-10T04:27:28.765" v="280" actId="478"/>
          <ac:picMkLst>
            <pc:docMk/>
            <pc:sldMk cId="1729032346" sldId="553"/>
            <ac:picMk id="54" creationId="{212412AF-589D-1462-2979-D3B2888B23E3}"/>
          </ac:picMkLst>
        </pc:picChg>
        <pc:picChg chg="add mod">
          <ac:chgData name="平野 武" userId="3cfe3d63-3e2d-444e-9c54-10e92370b90a" providerId="ADAL" clId="{9A64C7B5-A34A-407B-B5A5-AEAEB3AA7A78}" dt="2024-06-10T04:27:32.825" v="282"/>
          <ac:picMkLst>
            <pc:docMk/>
            <pc:sldMk cId="1729032346" sldId="553"/>
            <ac:picMk id="12318" creationId="{77B1D043-D745-EB09-AAF9-E05A5E832B3B}"/>
          </ac:picMkLst>
        </pc:picChg>
        <pc:picChg chg="add mod">
          <ac:chgData name="平野 武" userId="3cfe3d63-3e2d-444e-9c54-10e92370b90a" providerId="ADAL" clId="{9A64C7B5-A34A-407B-B5A5-AEAEB3AA7A78}" dt="2024-06-10T04:27:32.825" v="282"/>
          <ac:picMkLst>
            <pc:docMk/>
            <pc:sldMk cId="1729032346" sldId="553"/>
            <ac:picMk id="12321" creationId="{F0EC01A9-25F4-3D59-350D-460B208C2188}"/>
          </ac:picMkLst>
        </pc:picChg>
        <pc:picChg chg="add mod">
          <ac:chgData name="平野 武" userId="3cfe3d63-3e2d-444e-9c54-10e92370b90a" providerId="ADAL" clId="{9A64C7B5-A34A-407B-B5A5-AEAEB3AA7A78}" dt="2024-06-10T04:27:32.825" v="282"/>
          <ac:picMkLst>
            <pc:docMk/>
            <pc:sldMk cId="1729032346" sldId="553"/>
            <ac:picMk id="12322" creationId="{C0EAB6AC-F18F-BBBA-9166-F4CE9E4CF4F4}"/>
          </ac:picMkLst>
        </pc:picChg>
        <pc:picChg chg="mod">
          <ac:chgData name="平野 武" userId="3cfe3d63-3e2d-444e-9c54-10e92370b90a" providerId="ADAL" clId="{9A64C7B5-A34A-407B-B5A5-AEAEB3AA7A78}" dt="2024-06-10T04:27:32.825" v="282"/>
          <ac:picMkLst>
            <pc:docMk/>
            <pc:sldMk cId="1729032346" sldId="553"/>
            <ac:picMk id="12328" creationId="{978CEB85-D3B9-D9D4-7622-367503DCD79F}"/>
          </ac:picMkLst>
        </pc:picChg>
        <pc:picChg chg="mod">
          <ac:chgData name="平野 武" userId="3cfe3d63-3e2d-444e-9c54-10e92370b90a" providerId="ADAL" clId="{9A64C7B5-A34A-407B-B5A5-AEAEB3AA7A78}" dt="2024-06-10T04:27:32.825" v="282"/>
          <ac:picMkLst>
            <pc:docMk/>
            <pc:sldMk cId="1729032346" sldId="553"/>
            <ac:picMk id="12329" creationId="{A1CFE99B-14D8-812B-7DFF-3253CBD7A620}"/>
          </ac:picMkLst>
        </pc:picChg>
        <pc:picChg chg="mod">
          <ac:chgData name="平野 武" userId="3cfe3d63-3e2d-444e-9c54-10e92370b90a" providerId="ADAL" clId="{9A64C7B5-A34A-407B-B5A5-AEAEB3AA7A78}" dt="2024-06-10T04:27:32.825" v="282"/>
          <ac:picMkLst>
            <pc:docMk/>
            <pc:sldMk cId="1729032346" sldId="553"/>
            <ac:picMk id="12330" creationId="{12BFC93E-9F17-EE3E-ABE2-13ECD99425A0}"/>
          </ac:picMkLst>
        </pc:picChg>
        <pc:cxnChg chg="add mod">
          <ac:chgData name="平野 武" userId="3cfe3d63-3e2d-444e-9c54-10e92370b90a" providerId="ADAL" clId="{9A64C7B5-A34A-407B-B5A5-AEAEB3AA7A78}" dt="2024-06-10T04:27:29.167" v="281"/>
          <ac:cxnSpMkLst>
            <pc:docMk/>
            <pc:sldMk cId="1729032346" sldId="553"/>
            <ac:cxnSpMk id="27" creationId="{A8B6B2A3-77AB-BA10-B4CD-9D617911F93E}"/>
          </ac:cxnSpMkLst>
        </pc:cxnChg>
        <pc:cxnChg chg="add mod">
          <ac:chgData name="平野 武" userId="3cfe3d63-3e2d-444e-9c54-10e92370b90a" providerId="ADAL" clId="{9A64C7B5-A34A-407B-B5A5-AEAEB3AA7A78}" dt="2024-06-10T04:27:29.167" v="281"/>
          <ac:cxnSpMkLst>
            <pc:docMk/>
            <pc:sldMk cId="1729032346" sldId="553"/>
            <ac:cxnSpMk id="28" creationId="{37A8E1CB-01F2-DA89-E5B7-671368036D58}"/>
          </ac:cxnSpMkLst>
        </pc:cxnChg>
        <pc:cxnChg chg="add mod">
          <ac:chgData name="平野 武" userId="3cfe3d63-3e2d-444e-9c54-10e92370b90a" providerId="ADAL" clId="{9A64C7B5-A34A-407B-B5A5-AEAEB3AA7A78}" dt="2024-06-10T04:27:29.167" v="281"/>
          <ac:cxnSpMkLst>
            <pc:docMk/>
            <pc:sldMk cId="1729032346" sldId="553"/>
            <ac:cxnSpMk id="29" creationId="{A5CDC0CB-9BED-FB48-991B-DAB3631B14A6}"/>
          </ac:cxnSpMkLst>
        </pc:cxnChg>
        <pc:cxnChg chg="del mod">
          <ac:chgData name="平野 武" userId="3cfe3d63-3e2d-444e-9c54-10e92370b90a" providerId="ADAL" clId="{9A64C7B5-A34A-407B-B5A5-AEAEB3AA7A78}" dt="2024-06-10T04:27:28.765" v="280" actId="478"/>
          <ac:cxnSpMkLst>
            <pc:docMk/>
            <pc:sldMk cId="1729032346" sldId="553"/>
            <ac:cxnSpMk id="12297" creationId="{BEDC26F2-67B6-45F5-119B-4C09145FE921}"/>
          </ac:cxnSpMkLst>
        </pc:cxnChg>
        <pc:cxnChg chg="del mod">
          <ac:chgData name="平野 武" userId="3cfe3d63-3e2d-444e-9c54-10e92370b90a" providerId="ADAL" clId="{9A64C7B5-A34A-407B-B5A5-AEAEB3AA7A78}" dt="2024-06-10T04:27:28.765" v="280" actId="478"/>
          <ac:cxnSpMkLst>
            <pc:docMk/>
            <pc:sldMk cId="1729032346" sldId="553"/>
            <ac:cxnSpMk id="12298" creationId="{89BBD3F3-0389-30F0-9696-1A1D4E7B4EBF}"/>
          </ac:cxnSpMkLst>
        </pc:cxnChg>
        <pc:cxnChg chg="del mod">
          <ac:chgData name="平野 武" userId="3cfe3d63-3e2d-444e-9c54-10e92370b90a" providerId="ADAL" clId="{9A64C7B5-A34A-407B-B5A5-AEAEB3AA7A78}" dt="2024-06-10T04:27:28.765" v="280" actId="478"/>
          <ac:cxnSpMkLst>
            <pc:docMk/>
            <pc:sldMk cId="1729032346" sldId="553"/>
            <ac:cxnSpMk id="12299" creationId="{99DB555C-94B1-60D7-74B7-C5AA4B1210B8}"/>
          </ac:cxnSpMkLst>
        </pc:cxnChg>
        <pc:cxnChg chg="add mod">
          <ac:chgData name="平野 武" userId="3cfe3d63-3e2d-444e-9c54-10e92370b90a" providerId="ADAL" clId="{9A64C7B5-A34A-407B-B5A5-AEAEB3AA7A78}" dt="2024-06-10T04:27:32.825" v="282"/>
          <ac:cxnSpMkLst>
            <pc:docMk/>
            <pc:sldMk cId="1729032346" sldId="553"/>
            <ac:cxnSpMk id="12324" creationId="{541389A7-C442-58B6-444D-5E8ED39049A0}"/>
          </ac:cxnSpMkLst>
        </pc:cxnChg>
        <pc:cxnChg chg="add mod">
          <ac:chgData name="平野 武" userId="3cfe3d63-3e2d-444e-9c54-10e92370b90a" providerId="ADAL" clId="{9A64C7B5-A34A-407B-B5A5-AEAEB3AA7A78}" dt="2024-06-10T04:27:32.825" v="282"/>
          <ac:cxnSpMkLst>
            <pc:docMk/>
            <pc:sldMk cId="1729032346" sldId="553"/>
            <ac:cxnSpMk id="12325" creationId="{A4A602EA-101D-8FC1-3A8D-FF8D85A04CFF}"/>
          </ac:cxnSpMkLst>
        </pc:cxnChg>
        <pc:cxnChg chg="add mod">
          <ac:chgData name="平野 武" userId="3cfe3d63-3e2d-444e-9c54-10e92370b90a" providerId="ADAL" clId="{9A64C7B5-A34A-407B-B5A5-AEAEB3AA7A78}" dt="2024-06-10T04:27:32.825" v="282"/>
          <ac:cxnSpMkLst>
            <pc:docMk/>
            <pc:sldMk cId="1729032346" sldId="553"/>
            <ac:cxnSpMk id="12326" creationId="{3BC3396E-A44C-F108-7493-579CB1F46CBB}"/>
          </ac:cxnSpMkLst>
        </pc:cxnChg>
      </pc:sldChg>
      <pc:sldChg chg="add del">
        <pc:chgData name="平野 武" userId="3cfe3d63-3e2d-444e-9c54-10e92370b90a" providerId="ADAL" clId="{9A64C7B5-A34A-407B-B5A5-AEAEB3AA7A78}" dt="2024-06-10T03:10:20.833" v="9" actId="47"/>
        <pc:sldMkLst>
          <pc:docMk/>
          <pc:sldMk cId="3275889104" sldId="553"/>
        </pc:sldMkLst>
      </pc:sldChg>
      <pc:sldChg chg="addSp delSp modSp add mod">
        <pc:chgData name="平野 武" userId="3cfe3d63-3e2d-444e-9c54-10e92370b90a" providerId="ADAL" clId="{9A64C7B5-A34A-407B-B5A5-AEAEB3AA7A78}" dt="2024-06-10T08:06:22.471" v="1033" actId="478"/>
        <pc:sldMkLst>
          <pc:docMk/>
          <pc:sldMk cId="1256461972" sldId="554"/>
        </pc:sldMkLst>
        <pc:spChg chg="add del">
          <ac:chgData name="平野 武" userId="3cfe3d63-3e2d-444e-9c54-10e92370b90a" providerId="ADAL" clId="{9A64C7B5-A34A-407B-B5A5-AEAEB3AA7A78}" dt="2024-06-10T08:06:22.471" v="1033" actId="478"/>
          <ac:spMkLst>
            <pc:docMk/>
            <pc:sldMk cId="1256461972" sldId="554"/>
            <ac:spMk id="2" creationId="{10070C4F-6B58-5090-6DB5-7F4289D31928}"/>
          </ac:spMkLst>
        </pc:spChg>
        <pc:spChg chg="add mod">
          <ac:chgData name="平野 武" userId="3cfe3d63-3e2d-444e-9c54-10e92370b90a" providerId="ADAL" clId="{9A64C7B5-A34A-407B-B5A5-AEAEB3AA7A78}" dt="2024-06-10T04:28:48.616" v="310"/>
          <ac:spMkLst>
            <pc:docMk/>
            <pc:sldMk cId="1256461972" sldId="554"/>
            <ac:spMk id="3" creationId="{82B41DBD-4DC6-99E3-BF84-9EB263636684}"/>
          </ac:spMkLst>
        </pc:spChg>
        <pc:spChg chg="add mod">
          <ac:chgData name="平野 武" userId="3cfe3d63-3e2d-444e-9c54-10e92370b90a" providerId="ADAL" clId="{9A64C7B5-A34A-407B-B5A5-AEAEB3AA7A78}" dt="2024-06-10T04:28:48.616" v="310"/>
          <ac:spMkLst>
            <pc:docMk/>
            <pc:sldMk cId="1256461972" sldId="554"/>
            <ac:spMk id="5" creationId="{257E6EE2-28AC-61CA-090F-DF2A75AD49A7}"/>
          </ac:spMkLst>
        </pc:spChg>
        <pc:spChg chg="add mod">
          <ac:chgData name="平野 武" userId="3cfe3d63-3e2d-444e-9c54-10e92370b90a" providerId="ADAL" clId="{9A64C7B5-A34A-407B-B5A5-AEAEB3AA7A78}" dt="2024-06-10T04:28:48.616" v="310"/>
          <ac:spMkLst>
            <pc:docMk/>
            <pc:sldMk cId="1256461972" sldId="554"/>
            <ac:spMk id="6" creationId="{C5337DD2-1676-BB91-ADBD-61A8765368BC}"/>
          </ac:spMkLst>
        </pc:spChg>
        <pc:spChg chg="add mod">
          <ac:chgData name="平野 武" userId="3cfe3d63-3e2d-444e-9c54-10e92370b90a" providerId="ADAL" clId="{9A64C7B5-A34A-407B-B5A5-AEAEB3AA7A78}" dt="2024-06-10T04:28:48.616" v="310"/>
          <ac:spMkLst>
            <pc:docMk/>
            <pc:sldMk cId="1256461972" sldId="554"/>
            <ac:spMk id="7" creationId="{C08E1728-A474-46CF-1308-1CB86FF7DA12}"/>
          </ac:spMkLst>
        </pc:spChg>
        <pc:spChg chg="add mod">
          <ac:chgData name="平野 武" userId="3cfe3d63-3e2d-444e-9c54-10e92370b90a" providerId="ADAL" clId="{9A64C7B5-A34A-407B-B5A5-AEAEB3AA7A78}" dt="2024-06-10T04:28:48.616" v="310"/>
          <ac:spMkLst>
            <pc:docMk/>
            <pc:sldMk cId="1256461972" sldId="554"/>
            <ac:spMk id="8" creationId="{6920C922-4227-A3CB-1D01-411770571F12}"/>
          </ac:spMkLst>
        </pc:spChg>
        <pc:spChg chg="add mod">
          <ac:chgData name="平野 武" userId="3cfe3d63-3e2d-444e-9c54-10e92370b90a" providerId="ADAL" clId="{9A64C7B5-A34A-407B-B5A5-AEAEB3AA7A78}" dt="2024-06-10T04:28:48.616" v="310"/>
          <ac:spMkLst>
            <pc:docMk/>
            <pc:sldMk cId="1256461972" sldId="554"/>
            <ac:spMk id="9" creationId="{D6FF9DC3-CE8B-2B0B-020C-35AA98D96AB0}"/>
          </ac:spMkLst>
        </pc:spChg>
        <pc:spChg chg="add mod">
          <ac:chgData name="平野 武" userId="3cfe3d63-3e2d-444e-9c54-10e92370b90a" providerId="ADAL" clId="{9A64C7B5-A34A-407B-B5A5-AEAEB3AA7A78}" dt="2024-06-10T04:29:02.700" v="328" actId="1036"/>
          <ac:spMkLst>
            <pc:docMk/>
            <pc:sldMk cId="1256461972" sldId="554"/>
            <ac:spMk id="10" creationId="{46FF0DFE-4358-1502-1542-EA120D239670}"/>
          </ac:spMkLst>
        </pc:spChg>
        <pc:spChg chg="add del mod">
          <ac:chgData name="平野 武" userId="3cfe3d63-3e2d-444e-9c54-10e92370b90a" providerId="ADAL" clId="{9A64C7B5-A34A-407B-B5A5-AEAEB3AA7A78}" dt="2024-06-10T04:29:30.835" v="360" actId="478"/>
          <ac:spMkLst>
            <pc:docMk/>
            <pc:sldMk cId="1256461972" sldId="554"/>
            <ac:spMk id="12" creationId="{A58C83F0-6EF7-D713-A6F6-22026276BB28}"/>
          </ac:spMkLst>
        </pc:spChg>
        <pc:spChg chg="add del mod">
          <ac:chgData name="平野 武" userId="3cfe3d63-3e2d-444e-9c54-10e92370b90a" providerId="ADAL" clId="{9A64C7B5-A34A-407B-B5A5-AEAEB3AA7A78}" dt="2024-06-10T04:29:30.835" v="360" actId="478"/>
          <ac:spMkLst>
            <pc:docMk/>
            <pc:sldMk cId="1256461972" sldId="554"/>
            <ac:spMk id="13" creationId="{BC89F6B7-3FEB-E3C3-2AE8-7BE0DF57FE7E}"/>
          </ac:spMkLst>
        </pc:spChg>
        <pc:spChg chg="add del mod">
          <ac:chgData name="平野 武" userId="3cfe3d63-3e2d-444e-9c54-10e92370b90a" providerId="ADAL" clId="{9A64C7B5-A34A-407B-B5A5-AEAEB3AA7A78}" dt="2024-06-10T04:29:30.835" v="360" actId="478"/>
          <ac:spMkLst>
            <pc:docMk/>
            <pc:sldMk cId="1256461972" sldId="554"/>
            <ac:spMk id="14" creationId="{FA73C34C-0717-4C0F-E629-216C806FC50E}"/>
          </ac:spMkLst>
        </pc:spChg>
        <pc:spChg chg="add del mod">
          <ac:chgData name="平野 武" userId="3cfe3d63-3e2d-444e-9c54-10e92370b90a" providerId="ADAL" clId="{9A64C7B5-A34A-407B-B5A5-AEAEB3AA7A78}" dt="2024-06-10T04:29:30.835" v="360" actId="478"/>
          <ac:spMkLst>
            <pc:docMk/>
            <pc:sldMk cId="1256461972" sldId="554"/>
            <ac:spMk id="15" creationId="{49DF714C-4764-C71F-5B28-D3F655EAB246}"/>
          </ac:spMkLst>
        </pc:spChg>
        <pc:spChg chg="add del mod">
          <ac:chgData name="平野 武" userId="3cfe3d63-3e2d-444e-9c54-10e92370b90a" providerId="ADAL" clId="{9A64C7B5-A34A-407B-B5A5-AEAEB3AA7A78}" dt="2024-06-10T04:29:30.835" v="360" actId="478"/>
          <ac:spMkLst>
            <pc:docMk/>
            <pc:sldMk cId="1256461972" sldId="554"/>
            <ac:spMk id="16" creationId="{A9571BF3-6882-3F83-2E23-6D1BC668877A}"/>
          </ac:spMkLst>
        </pc:spChg>
        <pc:spChg chg="add mod">
          <ac:chgData name="平野 武" userId="3cfe3d63-3e2d-444e-9c54-10e92370b90a" providerId="ADAL" clId="{9A64C7B5-A34A-407B-B5A5-AEAEB3AA7A78}" dt="2024-06-10T04:29:37.852" v="361"/>
          <ac:spMkLst>
            <pc:docMk/>
            <pc:sldMk cId="1256461972" sldId="554"/>
            <ac:spMk id="18" creationId="{0CEFDDE9-5FB0-A33C-7DBC-A3D1BACBA442}"/>
          </ac:spMkLst>
        </pc:spChg>
        <pc:spChg chg="add mod">
          <ac:chgData name="平野 武" userId="3cfe3d63-3e2d-444e-9c54-10e92370b90a" providerId="ADAL" clId="{9A64C7B5-A34A-407B-B5A5-AEAEB3AA7A78}" dt="2024-06-10T04:29:37.852" v="361"/>
          <ac:spMkLst>
            <pc:docMk/>
            <pc:sldMk cId="1256461972" sldId="554"/>
            <ac:spMk id="19" creationId="{92E5C343-7A23-DB57-01F2-1664364139DF}"/>
          </ac:spMkLst>
        </pc:spChg>
        <pc:spChg chg="add mod">
          <ac:chgData name="平野 武" userId="3cfe3d63-3e2d-444e-9c54-10e92370b90a" providerId="ADAL" clId="{9A64C7B5-A34A-407B-B5A5-AEAEB3AA7A78}" dt="2024-06-10T04:29:37.852" v="361"/>
          <ac:spMkLst>
            <pc:docMk/>
            <pc:sldMk cId="1256461972" sldId="554"/>
            <ac:spMk id="20" creationId="{D08A4DFE-EBC6-8C22-E9C3-F525BD395DA9}"/>
          </ac:spMkLst>
        </pc:spChg>
        <pc:spChg chg="add mod">
          <ac:chgData name="平野 武" userId="3cfe3d63-3e2d-444e-9c54-10e92370b90a" providerId="ADAL" clId="{9A64C7B5-A34A-407B-B5A5-AEAEB3AA7A78}" dt="2024-06-10T04:29:37.852" v="361"/>
          <ac:spMkLst>
            <pc:docMk/>
            <pc:sldMk cId="1256461972" sldId="554"/>
            <ac:spMk id="21" creationId="{898BABC4-745B-2664-3D12-87D5054FE4FB}"/>
          </ac:spMkLst>
        </pc:spChg>
        <pc:spChg chg="add mod">
          <ac:chgData name="平野 武" userId="3cfe3d63-3e2d-444e-9c54-10e92370b90a" providerId="ADAL" clId="{9A64C7B5-A34A-407B-B5A5-AEAEB3AA7A78}" dt="2024-06-10T04:29:37.852" v="361"/>
          <ac:spMkLst>
            <pc:docMk/>
            <pc:sldMk cId="1256461972" sldId="554"/>
            <ac:spMk id="22" creationId="{4BF4985B-F492-4B31-DF0F-3B3F9CD383C0}"/>
          </ac:spMkLst>
        </pc:spChg>
        <pc:spChg chg="add mod">
          <ac:chgData name="平野 武" userId="3cfe3d63-3e2d-444e-9c54-10e92370b90a" providerId="ADAL" clId="{9A64C7B5-A34A-407B-B5A5-AEAEB3AA7A78}" dt="2024-06-10T04:29:45.820" v="362"/>
          <ac:spMkLst>
            <pc:docMk/>
            <pc:sldMk cId="1256461972" sldId="554"/>
            <ac:spMk id="24" creationId="{11D6770E-B9EF-B28A-5699-3730C7AF45B0}"/>
          </ac:spMkLst>
        </pc:spChg>
        <pc:spChg chg="add mod">
          <ac:chgData name="平野 武" userId="3cfe3d63-3e2d-444e-9c54-10e92370b90a" providerId="ADAL" clId="{9A64C7B5-A34A-407B-B5A5-AEAEB3AA7A78}" dt="2024-06-10T04:29:45.820" v="362"/>
          <ac:spMkLst>
            <pc:docMk/>
            <pc:sldMk cId="1256461972" sldId="554"/>
            <ac:spMk id="25" creationId="{97967CB8-CB20-BECF-876B-700F89367906}"/>
          </ac:spMkLst>
        </pc:spChg>
        <pc:spChg chg="add mod">
          <ac:chgData name="平野 武" userId="3cfe3d63-3e2d-444e-9c54-10e92370b90a" providerId="ADAL" clId="{9A64C7B5-A34A-407B-B5A5-AEAEB3AA7A78}" dt="2024-06-10T04:29:45.820" v="362"/>
          <ac:spMkLst>
            <pc:docMk/>
            <pc:sldMk cId="1256461972" sldId="554"/>
            <ac:spMk id="26" creationId="{C5D8EB5E-773A-260D-9B7C-B73DFE7E9FF3}"/>
          </ac:spMkLst>
        </pc:spChg>
        <pc:spChg chg="add mod">
          <ac:chgData name="平野 武" userId="3cfe3d63-3e2d-444e-9c54-10e92370b90a" providerId="ADAL" clId="{9A64C7B5-A34A-407B-B5A5-AEAEB3AA7A78}" dt="2024-06-10T04:29:45.820" v="362"/>
          <ac:spMkLst>
            <pc:docMk/>
            <pc:sldMk cId="1256461972" sldId="554"/>
            <ac:spMk id="27" creationId="{765CB74C-9C42-C526-2579-21381B4FD790}"/>
          </ac:spMkLst>
        </pc:spChg>
        <pc:spChg chg="add mod">
          <ac:chgData name="平野 武" userId="3cfe3d63-3e2d-444e-9c54-10e92370b90a" providerId="ADAL" clId="{9A64C7B5-A34A-407B-B5A5-AEAEB3AA7A78}" dt="2024-06-10T04:29:45.820" v="362"/>
          <ac:spMkLst>
            <pc:docMk/>
            <pc:sldMk cId="1256461972" sldId="554"/>
            <ac:spMk id="28" creationId="{C36E9816-D359-B95C-1592-0B89C6587A4D}"/>
          </ac:spMkLst>
        </pc:spChg>
        <pc:spChg chg="add mod">
          <ac:chgData name="平野 武" userId="3cfe3d63-3e2d-444e-9c54-10e92370b90a" providerId="ADAL" clId="{9A64C7B5-A34A-407B-B5A5-AEAEB3AA7A78}" dt="2024-06-10T04:29:56.425" v="363"/>
          <ac:spMkLst>
            <pc:docMk/>
            <pc:sldMk cId="1256461972" sldId="554"/>
            <ac:spMk id="30" creationId="{7083A3F1-28FE-2634-A5C9-92D692A50217}"/>
          </ac:spMkLst>
        </pc:spChg>
        <pc:spChg chg="add mod">
          <ac:chgData name="平野 武" userId="3cfe3d63-3e2d-444e-9c54-10e92370b90a" providerId="ADAL" clId="{9A64C7B5-A34A-407B-B5A5-AEAEB3AA7A78}" dt="2024-06-10T04:29:56.425" v="363"/>
          <ac:spMkLst>
            <pc:docMk/>
            <pc:sldMk cId="1256461972" sldId="554"/>
            <ac:spMk id="31" creationId="{D512E984-FA60-CCDC-1E0D-2349BBEC2FE4}"/>
          </ac:spMkLst>
        </pc:spChg>
        <pc:spChg chg="add mod">
          <ac:chgData name="平野 武" userId="3cfe3d63-3e2d-444e-9c54-10e92370b90a" providerId="ADAL" clId="{9A64C7B5-A34A-407B-B5A5-AEAEB3AA7A78}" dt="2024-06-10T04:29:56.425" v="363"/>
          <ac:spMkLst>
            <pc:docMk/>
            <pc:sldMk cId="1256461972" sldId="554"/>
            <ac:spMk id="32" creationId="{D45CC8BC-D18E-51D7-D636-2BABDCF1355A}"/>
          </ac:spMkLst>
        </pc:spChg>
        <pc:spChg chg="add mod">
          <ac:chgData name="平野 武" userId="3cfe3d63-3e2d-444e-9c54-10e92370b90a" providerId="ADAL" clId="{9A64C7B5-A34A-407B-B5A5-AEAEB3AA7A78}" dt="2024-06-10T04:29:56.425" v="363"/>
          <ac:spMkLst>
            <pc:docMk/>
            <pc:sldMk cId="1256461972" sldId="554"/>
            <ac:spMk id="33" creationId="{06DD15D0-29B2-79B8-05D3-7CBEDE05B472}"/>
          </ac:spMkLst>
        </pc:spChg>
        <pc:spChg chg="add mod">
          <ac:chgData name="平野 武" userId="3cfe3d63-3e2d-444e-9c54-10e92370b90a" providerId="ADAL" clId="{9A64C7B5-A34A-407B-B5A5-AEAEB3AA7A78}" dt="2024-06-10T04:29:56.425" v="363"/>
          <ac:spMkLst>
            <pc:docMk/>
            <pc:sldMk cId="1256461972" sldId="554"/>
            <ac:spMk id="34" creationId="{E965B15A-0576-4D05-0392-0F4E30F446EC}"/>
          </ac:spMkLst>
        </pc:spChg>
        <pc:spChg chg="add mod">
          <ac:chgData name="平野 武" userId="3cfe3d63-3e2d-444e-9c54-10e92370b90a" providerId="ADAL" clId="{9A64C7B5-A34A-407B-B5A5-AEAEB3AA7A78}" dt="2024-06-10T04:32:02.068" v="378" actId="255"/>
          <ac:spMkLst>
            <pc:docMk/>
            <pc:sldMk cId="1256461972" sldId="554"/>
            <ac:spMk id="36" creationId="{0935FBE5-E929-F448-A5EA-DEE82A3F0A0D}"/>
          </ac:spMkLst>
        </pc:spChg>
        <pc:spChg chg="del">
          <ac:chgData name="平野 武" userId="3cfe3d63-3e2d-444e-9c54-10e92370b90a" providerId="ADAL" clId="{9A64C7B5-A34A-407B-B5A5-AEAEB3AA7A78}" dt="2024-06-10T04:28:47.181" v="309" actId="478"/>
          <ac:spMkLst>
            <pc:docMk/>
            <pc:sldMk cId="1256461972" sldId="554"/>
            <ac:spMk id="40" creationId="{A66F3D6D-C2A3-D53A-0676-EF2DC6495AEE}"/>
          </ac:spMkLst>
        </pc:spChg>
        <pc:spChg chg="del">
          <ac:chgData name="平野 武" userId="3cfe3d63-3e2d-444e-9c54-10e92370b90a" providerId="ADAL" clId="{9A64C7B5-A34A-407B-B5A5-AEAEB3AA7A78}" dt="2024-06-10T04:28:47.181" v="309" actId="478"/>
          <ac:spMkLst>
            <pc:docMk/>
            <pc:sldMk cId="1256461972" sldId="554"/>
            <ac:spMk id="41" creationId="{44CE114B-9BC9-11F5-72DA-BE44D434E452}"/>
          </ac:spMkLst>
        </pc:spChg>
        <pc:spChg chg="del">
          <ac:chgData name="平野 武" userId="3cfe3d63-3e2d-444e-9c54-10e92370b90a" providerId="ADAL" clId="{9A64C7B5-A34A-407B-B5A5-AEAEB3AA7A78}" dt="2024-06-10T04:28:47.181" v="309" actId="478"/>
          <ac:spMkLst>
            <pc:docMk/>
            <pc:sldMk cId="1256461972" sldId="554"/>
            <ac:spMk id="42" creationId="{06935A0E-EB5C-2B4A-77A0-72CC0717D505}"/>
          </ac:spMkLst>
        </pc:spChg>
        <pc:spChg chg="del">
          <ac:chgData name="平野 武" userId="3cfe3d63-3e2d-444e-9c54-10e92370b90a" providerId="ADAL" clId="{9A64C7B5-A34A-407B-B5A5-AEAEB3AA7A78}" dt="2024-06-10T04:28:47.181" v="309" actId="478"/>
          <ac:spMkLst>
            <pc:docMk/>
            <pc:sldMk cId="1256461972" sldId="554"/>
            <ac:spMk id="43" creationId="{14C225E6-101F-371D-62FD-35D3CAD5911A}"/>
          </ac:spMkLst>
        </pc:spChg>
        <pc:spChg chg="del">
          <ac:chgData name="平野 武" userId="3cfe3d63-3e2d-444e-9c54-10e92370b90a" providerId="ADAL" clId="{9A64C7B5-A34A-407B-B5A5-AEAEB3AA7A78}" dt="2024-06-10T04:28:47.181" v="309" actId="478"/>
          <ac:spMkLst>
            <pc:docMk/>
            <pc:sldMk cId="1256461972" sldId="554"/>
            <ac:spMk id="44" creationId="{090E0E02-0125-C5D1-99C0-F8D2140B05B4}"/>
          </ac:spMkLst>
        </pc:spChg>
        <pc:spChg chg="del">
          <ac:chgData name="平野 武" userId="3cfe3d63-3e2d-444e-9c54-10e92370b90a" providerId="ADAL" clId="{9A64C7B5-A34A-407B-B5A5-AEAEB3AA7A78}" dt="2024-06-10T04:28:47.181" v="309" actId="478"/>
          <ac:spMkLst>
            <pc:docMk/>
            <pc:sldMk cId="1256461972" sldId="554"/>
            <ac:spMk id="45" creationId="{4157E582-5819-0166-8833-4ED47A251B12}"/>
          </ac:spMkLst>
        </pc:spChg>
        <pc:spChg chg="add mod">
          <ac:chgData name="平野 武" userId="3cfe3d63-3e2d-444e-9c54-10e92370b90a" providerId="ADAL" clId="{9A64C7B5-A34A-407B-B5A5-AEAEB3AA7A78}" dt="2024-06-10T04:30:03.041" v="364"/>
          <ac:spMkLst>
            <pc:docMk/>
            <pc:sldMk cId="1256461972" sldId="554"/>
            <ac:spMk id="53" creationId="{CF77AC68-BD8B-E517-52E4-63EEA4B0080D}"/>
          </ac:spMkLst>
        </pc:spChg>
        <pc:spChg chg="add mod">
          <ac:chgData name="平野 武" userId="3cfe3d63-3e2d-444e-9c54-10e92370b90a" providerId="ADAL" clId="{9A64C7B5-A34A-407B-B5A5-AEAEB3AA7A78}" dt="2024-06-10T04:30:03.041" v="364"/>
          <ac:spMkLst>
            <pc:docMk/>
            <pc:sldMk cId="1256461972" sldId="554"/>
            <ac:spMk id="54" creationId="{6BE14EDA-F4AB-B65F-FD81-1CB9D4262137}"/>
          </ac:spMkLst>
        </pc:spChg>
        <pc:spChg chg="add mod">
          <ac:chgData name="平野 武" userId="3cfe3d63-3e2d-444e-9c54-10e92370b90a" providerId="ADAL" clId="{9A64C7B5-A34A-407B-B5A5-AEAEB3AA7A78}" dt="2024-06-10T04:31:48.564" v="375" actId="1076"/>
          <ac:spMkLst>
            <pc:docMk/>
            <pc:sldMk cId="1256461972" sldId="554"/>
            <ac:spMk id="55" creationId="{CC2D80B1-6765-2BE4-CC8C-99DA5B734C32}"/>
          </ac:spMkLst>
        </pc:spChg>
        <pc:spChg chg="add mod">
          <ac:chgData name="平野 武" userId="3cfe3d63-3e2d-444e-9c54-10e92370b90a" providerId="ADAL" clId="{9A64C7B5-A34A-407B-B5A5-AEAEB3AA7A78}" dt="2024-06-10T04:31:48.564" v="375" actId="1076"/>
          <ac:spMkLst>
            <pc:docMk/>
            <pc:sldMk cId="1256461972" sldId="554"/>
            <ac:spMk id="56" creationId="{BB5A5D0C-CA86-1542-BB4B-E0B3D504062C}"/>
          </ac:spMkLst>
        </pc:spChg>
        <pc:spChg chg="mod">
          <ac:chgData name="平野 武" userId="3cfe3d63-3e2d-444e-9c54-10e92370b90a" providerId="ADAL" clId="{9A64C7B5-A34A-407B-B5A5-AEAEB3AA7A78}" dt="2024-06-10T04:29:15.884" v="359" actId="6549"/>
          <ac:spMkLst>
            <pc:docMk/>
            <pc:sldMk cId="1256461972" sldId="554"/>
            <ac:spMk id="12290" creationId="{4AD73B8A-4B23-91DE-CF62-2CA72170BDBB}"/>
          </ac:spMkLst>
        </pc:spChg>
        <pc:spChg chg="del">
          <ac:chgData name="平野 武" userId="3cfe3d63-3e2d-444e-9c54-10e92370b90a" providerId="ADAL" clId="{9A64C7B5-A34A-407B-B5A5-AEAEB3AA7A78}" dt="2024-06-10T04:28:47.181" v="309" actId="478"/>
          <ac:spMkLst>
            <pc:docMk/>
            <pc:sldMk cId="1256461972" sldId="554"/>
            <ac:spMk id="12319" creationId="{442C0954-F01A-178F-A5B4-B1888BFFF3C6}"/>
          </ac:spMkLst>
        </pc:spChg>
        <pc:spChg chg="del">
          <ac:chgData name="平野 武" userId="3cfe3d63-3e2d-444e-9c54-10e92370b90a" providerId="ADAL" clId="{9A64C7B5-A34A-407B-B5A5-AEAEB3AA7A78}" dt="2024-06-10T04:28:47.181" v="309" actId="478"/>
          <ac:spMkLst>
            <pc:docMk/>
            <pc:sldMk cId="1256461972" sldId="554"/>
            <ac:spMk id="12320" creationId="{C6E3404A-68C1-ACD7-AABF-FE2C395DF6DF}"/>
          </ac:spMkLst>
        </pc:spChg>
        <pc:spChg chg="del">
          <ac:chgData name="平野 武" userId="3cfe3d63-3e2d-444e-9c54-10e92370b90a" providerId="ADAL" clId="{9A64C7B5-A34A-407B-B5A5-AEAEB3AA7A78}" dt="2024-06-10T04:28:47.181" v="309" actId="478"/>
          <ac:spMkLst>
            <pc:docMk/>
            <pc:sldMk cId="1256461972" sldId="554"/>
            <ac:spMk id="12323" creationId="{9ABE98A4-3817-F915-1A26-9CD734B0AE7E}"/>
          </ac:spMkLst>
        </pc:spChg>
        <pc:grpChg chg="del">
          <ac:chgData name="平野 武" userId="3cfe3d63-3e2d-444e-9c54-10e92370b90a" providerId="ADAL" clId="{9A64C7B5-A34A-407B-B5A5-AEAEB3AA7A78}" dt="2024-06-10T04:28:47.181" v="309" actId="478"/>
          <ac:grpSpMkLst>
            <pc:docMk/>
            <pc:sldMk cId="1256461972" sldId="554"/>
            <ac:grpSpMk id="46" creationId="{24A97981-3E3F-AB0D-3BBF-2DE0B309D3C7}"/>
          </ac:grpSpMkLst>
        </pc:grpChg>
        <pc:grpChg chg="del">
          <ac:chgData name="平野 武" userId="3cfe3d63-3e2d-444e-9c54-10e92370b90a" providerId="ADAL" clId="{9A64C7B5-A34A-407B-B5A5-AEAEB3AA7A78}" dt="2024-06-10T04:28:47.181" v="309" actId="478"/>
          <ac:grpSpMkLst>
            <pc:docMk/>
            <pc:sldMk cId="1256461972" sldId="554"/>
            <ac:grpSpMk id="49" creationId="{98D6796D-2E38-9195-93D4-022A7F990062}"/>
          </ac:grpSpMkLst>
        </pc:grpChg>
        <pc:grpChg chg="del">
          <ac:chgData name="平野 武" userId="3cfe3d63-3e2d-444e-9c54-10e92370b90a" providerId="ADAL" clId="{9A64C7B5-A34A-407B-B5A5-AEAEB3AA7A78}" dt="2024-06-10T04:28:47.181" v="309" actId="478"/>
          <ac:grpSpMkLst>
            <pc:docMk/>
            <pc:sldMk cId="1256461972" sldId="554"/>
            <ac:grpSpMk id="52" creationId="{FD6D717F-C9AB-313C-8561-07D12AAAF468}"/>
          </ac:grpSpMkLst>
        </pc:grpChg>
        <pc:grpChg chg="del">
          <ac:chgData name="平野 武" userId="3cfe3d63-3e2d-444e-9c54-10e92370b90a" providerId="ADAL" clId="{9A64C7B5-A34A-407B-B5A5-AEAEB3AA7A78}" dt="2024-06-10T04:28:47.181" v="309" actId="478"/>
          <ac:grpSpMkLst>
            <pc:docMk/>
            <pc:sldMk cId="1256461972" sldId="554"/>
            <ac:grpSpMk id="12327" creationId="{5290C5E4-6847-7472-B3FE-46639AB524AD}"/>
          </ac:grpSpMkLst>
        </pc:grpChg>
        <pc:grpChg chg="del">
          <ac:chgData name="平野 武" userId="3cfe3d63-3e2d-444e-9c54-10e92370b90a" providerId="ADAL" clId="{9A64C7B5-A34A-407B-B5A5-AEAEB3AA7A78}" dt="2024-06-10T04:28:47.181" v="309" actId="478"/>
          <ac:grpSpMkLst>
            <pc:docMk/>
            <pc:sldMk cId="1256461972" sldId="554"/>
            <ac:grpSpMk id="12331" creationId="{5E41C786-370B-0A70-735D-003C8C192BD0}"/>
          </ac:grpSpMkLst>
        </pc:grpChg>
        <pc:graphicFrameChg chg="add mod">
          <ac:chgData name="平野 武" userId="3cfe3d63-3e2d-444e-9c54-10e92370b90a" providerId="ADAL" clId="{9A64C7B5-A34A-407B-B5A5-AEAEB3AA7A78}" dt="2024-06-10T04:28:48.616" v="310"/>
          <ac:graphicFrameMkLst>
            <pc:docMk/>
            <pc:sldMk cId="1256461972" sldId="554"/>
            <ac:graphicFrameMk id="4" creationId="{CB92699C-E2E9-38BC-24F1-F72F80863247}"/>
          </ac:graphicFrameMkLst>
        </pc:graphicFrameChg>
        <pc:graphicFrameChg chg="add del mod">
          <ac:chgData name="平野 武" userId="3cfe3d63-3e2d-444e-9c54-10e92370b90a" providerId="ADAL" clId="{9A64C7B5-A34A-407B-B5A5-AEAEB3AA7A78}" dt="2024-06-10T04:29:30.835" v="360" actId="478"/>
          <ac:graphicFrameMkLst>
            <pc:docMk/>
            <pc:sldMk cId="1256461972" sldId="554"/>
            <ac:graphicFrameMk id="11" creationId="{F22CD992-389E-17A3-1C82-88FF5B8FB366}"/>
          </ac:graphicFrameMkLst>
        </pc:graphicFrameChg>
        <pc:graphicFrameChg chg="add mod">
          <ac:chgData name="平野 武" userId="3cfe3d63-3e2d-444e-9c54-10e92370b90a" providerId="ADAL" clId="{9A64C7B5-A34A-407B-B5A5-AEAEB3AA7A78}" dt="2024-06-10T04:29:37.852" v="361"/>
          <ac:graphicFrameMkLst>
            <pc:docMk/>
            <pc:sldMk cId="1256461972" sldId="554"/>
            <ac:graphicFrameMk id="17" creationId="{5F19F85C-C528-562A-789A-FC5E200EFA3B}"/>
          </ac:graphicFrameMkLst>
        </pc:graphicFrameChg>
        <pc:graphicFrameChg chg="add mod">
          <ac:chgData name="平野 武" userId="3cfe3d63-3e2d-444e-9c54-10e92370b90a" providerId="ADAL" clId="{9A64C7B5-A34A-407B-B5A5-AEAEB3AA7A78}" dt="2024-06-10T04:29:45.820" v="362"/>
          <ac:graphicFrameMkLst>
            <pc:docMk/>
            <pc:sldMk cId="1256461972" sldId="554"/>
            <ac:graphicFrameMk id="23" creationId="{0DCE19FF-2488-5A29-2465-ACC19C62AA7B}"/>
          </ac:graphicFrameMkLst>
        </pc:graphicFrameChg>
        <pc:graphicFrameChg chg="add mod">
          <ac:chgData name="平野 武" userId="3cfe3d63-3e2d-444e-9c54-10e92370b90a" providerId="ADAL" clId="{9A64C7B5-A34A-407B-B5A5-AEAEB3AA7A78}" dt="2024-06-10T04:29:56.425" v="363"/>
          <ac:graphicFrameMkLst>
            <pc:docMk/>
            <pc:sldMk cId="1256461972" sldId="554"/>
            <ac:graphicFrameMk id="29" creationId="{1D08D6AB-A926-930F-BB6C-2F8545959DF3}"/>
          </ac:graphicFrameMkLst>
        </pc:graphicFrameChg>
        <pc:graphicFrameChg chg="add mod modGraphic">
          <ac:chgData name="平野 武" userId="3cfe3d63-3e2d-444e-9c54-10e92370b90a" providerId="ADAL" clId="{9A64C7B5-A34A-407B-B5A5-AEAEB3AA7A78}" dt="2024-06-10T04:31:21.041" v="374" actId="1035"/>
          <ac:graphicFrameMkLst>
            <pc:docMk/>
            <pc:sldMk cId="1256461972" sldId="554"/>
            <ac:graphicFrameMk id="35" creationId="{E50E5001-5E88-C60E-14D2-D2F52DA1FD85}"/>
          </ac:graphicFrameMkLst>
        </pc:graphicFrameChg>
        <pc:picChg chg="del">
          <ac:chgData name="平野 武" userId="3cfe3d63-3e2d-444e-9c54-10e92370b90a" providerId="ADAL" clId="{9A64C7B5-A34A-407B-B5A5-AEAEB3AA7A78}" dt="2024-06-10T04:28:47.181" v="309" actId="478"/>
          <ac:picMkLst>
            <pc:docMk/>
            <pc:sldMk cId="1256461972" sldId="554"/>
            <ac:picMk id="37" creationId="{B43A6B4E-6603-68A7-07C7-BD8D5EAC6851}"/>
          </ac:picMkLst>
        </pc:picChg>
        <pc:picChg chg="del">
          <ac:chgData name="平野 武" userId="3cfe3d63-3e2d-444e-9c54-10e92370b90a" providerId="ADAL" clId="{9A64C7B5-A34A-407B-B5A5-AEAEB3AA7A78}" dt="2024-06-10T04:28:47.181" v="309" actId="478"/>
          <ac:picMkLst>
            <pc:docMk/>
            <pc:sldMk cId="1256461972" sldId="554"/>
            <ac:picMk id="38" creationId="{8D2325DF-6996-F7C7-CEA8-26DB1C9A6E50}"/>
          </ac:picMkLst>
        </pc:picChg>
        <pc:picChg chg="del">
          <ac:chgData name="平野 武" userId="3cfe3d63-3e2d-444e-9c54-10e92370b90a" providerId="ADAL" clId="{9A64C7B5-A34A-407B-B5A5-AEAEB3AA7A78}" dt="2024-06-10T04:28:47.181" v="309" actId="478"/>
          <ac:picMkLst>
            <pc:docMk/>
            <pc:sldMk cId="1256461972" sldId="554"/>
            <ac:picMk id="39" creationId="{8A439A04-8725-0700-EC62-7F10B27B5799}"/>
          </ac:picMkLst>
        </pc:picChg>
        <pc:picChg chg="del">
          <ac:chgData name="平野 武" userId="3cfe3d63-3e2d-444e-9c54-10e92370b90a" providerId="ADAL" clId="{9A64C7B5-A34A-407B-B5A5-AEAEB3AA7A78}" dt="2024-06-10T04:28:47.181" v="309" actId="478"/>
          <ac:picMkLst>
            <pc:docMk/>
            <pc:sldMk cId="1256461972" sldId="554"/>
            <ac:picMk id="12318" creationId="{77B1D043-D745-EB09-AAF9-E05A5E832B3B}"/>
          </ac:picMkLst>
        </pc:picChg>
        <pc:picChg chg="del">
          <ac:chgData name="平野 武" userId="3cfe3d63-3e2d-444e-9c54-10e92370b90a" providerId="ADAL" clId="{9A64C7B5-A34A-407B-B5A5-AEAEB3AA7A78}" dt="2024-06-10T04:28:47.181" v="309" actId="478"/>
          <ac:picMkLst>
            <pc:docMk/>
            <pc:sldMk cId="1256461972" sldId="554"/>
            <ac:picMk id="12321" creationId="{F0EC01A9-25F4-3D59-350D-460B208C2188}"/>
          </ac:picMkLst>
        </pc:picChg>
        <pc:picChg chg="del">
          <ac:chgData name="平野 武" userId="3cfe3d63-3e2d-444e-9c54-10e92370b90a" providerId="ADAL" clId="{9A64C7B5-A34A-407B-B5A5-AEAEB3AA7A78}" dt="2024-06-10T04:28:47.181" v="309" actId="478"/>
          <ac:picMkLst>
            <pc:docMk/>
            <pc:sldMk cId="1256461972" sldId="554"/>
            <ac:picMk id="12322" creationId="{C0EAB6AC-F18F-BBBA-9166-F4CE9E4CF4F4}"/>
          </ac:picMkLst>
        </pc:picChg>
        <pc:cxnChg chg="del mod">
          <ac:chgData name="平野 武" userId="3cfe3d63-3e2d-444e-9c54-10e92370b90a" providerId="ADAL" clId="{9A64C7B5-A34A-407B-B5A5-AEAEB3AA7A78}" dt="2024-06-10T04:28:47.181" v="309" actId="478"/>
          <ac:cxnSpMkLst>
            <pc:docMk/>
            <pc:sldMk cId="1256461972" sldId="554"/>
            <ac:cxnSpMk id="12324" creationId="{541389A7-C442-58B6-444D-5E8ED39049A0}"/>
          </ac:cxnSpMkLst>
        </pc:cxnChg>
        <pc:cxnChg chg="del mod">
          <ac:chgData name="平野 武" userId="3cfe3d63-3e2d-444e-9c54-10e92370b90a" providerId="ADAL" clId="{9A64C7B5-A34A-407B-B5A5-AEAEB3AA7A78}" dt="2024-06-10T04:28:47.181" v="309" actId="478"/>
          <ac:cxnSpMkLst>
            <pc:docMk/>
            <pc:sldMk cId="1256461972" sldId="554"/>
            <ac:cxnSpMk id="12325" creationId="{A4A602EA-101D-8FC1-3A8D-FF8D85A04CFF}"/>
          </ac:cxnSpMkLst>
        </pc:cxnChg>
        <pc:cxnChg chg="del mod">
          <ac:chgData name="平野 武" userId="3cfe3d63-3e2d-444e-9c54-10e92370b90a" providerId="ADAL" clId="{9A64C7B5-A34A-407B-B5A5-AEAEB3AA7A78}" dt="2024-06-10T04:28:47.181" v="309" actId="478"/>
          <ac:cxnSpMkLst>
            <pc:docMk/>
            <pc:sldMk cId="1256461972" sldId="554"/>
            <ac:cxnSpMk id="12326" creationId="{3BC3396E-A44C-F108-7493-579CB1F46CBB}"/>
          </ac:cxnSpMkLst>
        </pc:cxnChg>
      </pc:sldChg>
      <pc:sldChg chg="add del">
        <pc:chgData name="平野 武" userId="3cfe3d63-3e2d-444e-9c54-10e92370b90a" providerId="ADAL" clId="{9A64C7B5-A34A-407B-B5A5-AEAEB3AA7A78}" dt="2024-06-10T03:10:53.926" v="12" actId="18676"/>
        <pc:sldMkLst>
          <pc:docMk/>
          <pc:sldMk cId="1378657456" sldId="554"/>
        </pc:sldMkLst>
      </pc:sldChg>
      <pc:sldChg chg="modSp add mod">
        <pc:chgData name="平野 武" userId="3cfe3d63-3e2d-444e-9c54-10e92370b90a" providerId="ADAL" clId="{9A64C7B5-A34A-407B-B5A5-AEAEB3AA7A78}" dt="2024-06-10T04:28:13.382" v="308"/>
        <pc:sldMkLst>
          <pc:docMk/>
          <pc:sldMk cId="1049655650" sldId="555"/>
        </pc:sldMkLst>
        <pc:spChg chg="mod">
          <ac:chgData name="平野 武" userId="3cfe3d63-3e2d-444e-9c54-10e92370b90a" providerId="ADAL" clId="{9A64C7B5-A34A-407B-B5A5-AEAEB3AA7A78}" dt="2024-06-10T04:28:13.382" v="308"/>
          <ac:spMkLst>
            <pc:docMk/>
            <pc:sldMk cId="1049655650" sldId="555"/>
            <ac:spMk id="11265" creationId="{FE60A5A5-4E52-FCF0-B68E-06DD22BAA9CD}"/>
          </ac:spMkLst>
        </pc:spChg>
      </pc:sldChg>
      <pc:sldChg chg="del">
        <pc:chgData name="平野 武" userId="3cfe3d63-3e2d-444e-9c54-10e92370b90a" providerId="ADAL" clId="{9A64C7B5-A34A-407B-B5A5-AEAEB3AA7A78}" dt="2024-06-10T03:08:41.003" v="2" actId="47"/>
        <pc:sldMkLst>
          <pc:docMk/>
          <pc:sldMk cId="1674299450" sldId="555"/>
        </pc:sldMkLst>
      </pc:sldChg>
      <pc:sldChg chg="addSp delSp modSp add mod">
        <pc:chgData name="平野 武" userId="3cfe3d63-3e2d-444e-9c54-10e92370b90a" providerId="ADAL" clId="{9A64C7B5-A34A-407B-B5A5-AEAEB3AA7A78}" dt="2024-06-10T08:15:53" v="1035" actId="478"/>
        <pc:sldMkLst>
          <pc:docMk/>
          <pc:sldMk cId="799594449" sldId="556"/>
        </pc:sldMkLst>
        <pc:spChg chg="del">
          <ac:chgData name="平野 武" userId="3cfe3d63-3e2d-444e-9c54-10e92370b90a" providerId="ADAL" clId="{9A64C7B5-A34A-407B-B5A5-AEAEB3AA7A78}" dt="2024-06-10T08:06:25.282" v="1034" actId="478"/>
          <ac:spMkLst>
            <pc:docMk/>
            <pc:sldMk cId="799594449" sldId="556"/>
            <ac:spMk id="2" creationId="{10070C4F-6B58-5090-6DB5-7F4289D31928}"/>
          </ac:spMkLst>
        </pc:spChg>
        <pc:spChg chg="add mod">
          <ac:chgData name="平野 武" userId="3cfe3d63-3e2d-444e-9c54-10e92370b90a" providerId="ADAL" clId="{9A64C7B5-A34A-407B-B5A5-AEAEB3AA7A78}" dt="2024-06-10T04:33:31.786" v="419"/>
          <ac:spMkLst>
            <pc:docMk/>
            <pc:sldMk cId="799594449" sldId="556"/>
            <ac:spMk id="3" creationId="{C082C6AB-7139-8CF5-4B61-6787AEC9CD8B}"/>
          </ac:spMkLst>
        </pc:spChg>
        <pc:spChg chg="add mod">
          <ac:chgData name="平野 武" userId="3cfe3d63-3e2d-444e-9c54-10e92370b90a" providerId="ADAL" clId="{9A64C7B5-A34A-407B-B5A5-AEAEB3AA7A78}" dt="2024-06-10T04:33:31.786" v="419"/>
          <ac:spMkLst>
            <pc:docMk/>
            <pc:sldMk cId="799594449" sldId="556"/>
            <ac:spMk id="4" creationId="{C35A4871-155F-508D-23EB-449D87C232A2}"/>
          </ac:spMkLst>
        </pc:spChg>
        <pc:spChg chg="add mod">
          <ac:chgData name="平野 武" userId="3cfe3d63-3e2d-444e-9c54-10e92370b90a" providerId="ADAL" clId="{9A64C7B5-A34A-407B-B5A5-AEAEB3AA7A78}" dt="2024-06-10T04:33:31.786" v="419"/>
          <ac:spMkLst>
            <pc:docMk/>
            <pc:sldMk cId="799594449" sldId="556"/>
            <ac:spMk id="6" creationId="{0E49D870-417F-77C0-82F5-283046C7A16E}"/>
          </ac:spMkLst>
        </pc:spChg>
        <pc:spChg chg="add mod">
          <ac:chgData name="平野 武" userId="3cfe3d63-3e2d-444e-9c54-10e92370b90a" providerId="ADAL" clId="{9A64C7B5-A34A-407B-B5A5-AEAEB3AA7A78}" dt="2024-06-10T04:34:21.255" v="426" actId="207"/>
          <ac:spMkLst>
            <pc:docMk/>
            <pc:sldMk cId="799594449" sldId="556"/>
            <ac:spMk id="7" creationId="{DD1AF547-0FF2-BF59-34AD-F00035E53A92}"/>
          </ac:spMkLst>
        </pc:spChg>
        <pc:spChg chg="add mod">
          <ac:chgData name="平野 武" userId="3cfe3d63-3e2d-444e-9c54-10e92370b90a" providerId="ADAL" clId="{9A64C7B5-A34A-407B-B5A5-AEAEB3AA7A78}" dt="2024-06-10T04:36:26.781" v="472" actId="20577"/>
          <ac:spMkLst>
            <pc:docMk/>
            <pc:sldMk cId="799594449" sldId="556"/>
            <ac:spMk id="8" creationId="{8442B72E-444F-147C-6B72-EDEDD6029286}"/>
          </ac:spMkLst>
        </pc:spChg>
        <pc:spChg chg="del">
          <ac:chgData name="平野 武" userId="3cfe3d63-3e2d-444e-9c54-10e92370b90a" providerId="ADAL" clId="{9A64C7B5-A34A-407B-B5A5-AEAEB3AA7A78}" dt="2024-06-10T04:32:30.882" v="382" actId="478"/>
          <ac:spMkLst>
            <pc:docMk/>
            <pc:sldMk cId="799594449" sldId="556"/>
            <ac:spMk id="10" creationId="{46FF0DFE-4358-1502-1542-EA120D239670}"/>
          </ac:spMkLst>
        </pc:spChg>
        <pc:spChg chg="add mod">
          <ac:chgData name="平野 武" userId="3cfe3d63-3e2d-444e-9c54-10e92370b90a" providerId="ADAL" clId="{9A64C7B5-A34A-407B-B5A5-AEAEB3AA7A78}" dt="2024-06-10T04:35:45.138" v="435" actId="1076"/>
          <ac:spMkLst>
            <pc:docMk/>
            <pc:sldMk cId="799594449" sldId="556"/>
            <ac:spMk id="11" creationId="{FF6B5D85-8CC9-1BAE-BC08-0A51FCEB2E04}"/>
          </ac:spMkLst>
        </pc:spChg>
        <pc:spChg chg="add mod">
          <ac:chgData name="平野 武" userId="3cfe3d63-3e2d-444e-9c54-10e92370b90a" providerId="ADAL" clId="{9A64C7B5-A34A-407B-B5A5-AEAEB3AA7A78}" dt="2024-06-10T05:06:48.890" v="1012" actId="1076"/>
          <ac:spMkLst>
            <pc:docMk/>
            <pc:sldMk cId="799594449" sldId="556"/>
            <ac:spMk id="12" creationId="{DEA5F81E-8C03-2792-045A-48D32D72FD13}"/>
          </ac:spMkLst>
        </pc:spChg>
        <pc:spChg chg="del">
          <ac:chgData name="平野 武" userId="3cfe3d63-3e2d-444e-9c54-10e92370b90a" providerId="ADAL" clId="{9A64C7B5-A34A-407B-B5A5-AEAEB3AA7A78}" dt="2024-06-10T04:32:30.882" v="382" actId="478"/>
          <ac:spMkLst>
            <pc:docMk/>
            <pc:sldMk cId="799594449" sldId="556"/>
            <ac:spMk id="36" creationId="{0935FBE5-E929-F448-A5EA-DEE82A3F0A0D}"/>
          </ac:spMkLst>
        </pc:spChg>
        <pc:spChg chg="del">
          <ac:chgData name="平野 武" userId="3cfe3d63-3e2d-444e-9c54-10e92370b90a" providerId="ADAL" clId="{9A64C7B5-A34A-407B-B5A5-AEAEB3AA7A78}" dt="2024-06-10T04:32:30.882" v="382" actId="478"/>
          <ac:spMkLst>
            <pc:docMk/>
            <pc:sldMk cId="799594449" sldId="556"/>
            <ac:spMk id="53" creationId="{CF77AC68-BD8B-E517-52E4-63EEA4B0080D}"/>
          </ac:spMkLst>
        </pc:spChg>
        <pc:spChg chg="del">
          <ac:chgData name="平野 武" userId="3cfe3d63-3e2d-444e-9c54-10e92370b90a" providerId="ADAL" clId="{9A64C7B5-A34A-407B-B5A5-AEAEB3AA7A78}" dt="2024-06-10T04:32:38.181" v="383" actId="478"/>
          <ac:spMkLst>
            <pc:docMk/>
            <pc:sldMk cId="799594449" sldId="556"/>
            <ac:spMk id="54" creationId="{6BE14EDA-F4AB-B65F-FD81-1CB9D4262137}"/>
          </ac:spMkLst>
        </pc:spChg>
        <pc:spChg chg="del">
          <ac:chgData name="平野 武" userId="3cfe3d63-3e2d-444e-9c54-10e92370b90a" providerId="ADAL" clId="{9A64C7B5-A34A-407B-B5A5-AEAEB3AA7A78}" dt="2024-06-10T04:32:30.882" v="382" actId="478"/>
          <ac:spMkLst>
            <pc:docMk/>
            <pc:sldMk cId="799594449" sldId="556"/>
            <ac:spMk id="55" creationId="{CC2D80B1-6765-2BE4-CC8C-99DA5B734C32}"/>
          </ac:spMkLst>
        </pc:spChg>
        <pc:spChg chg="del">
          <ac:chgData name="平野 武" userId="3cfe3d63-3e2d-444e-9c54-10e92370b90a" providerId="ADAL" clId="{9A64C7B5-A34A-407B-B5A5-AEAEB3AA7A78}" dt="2024-06-10T04:32:30.882" v="382" actId="478"/>
          <ac:spMkLst>
            <pc:docMk/>
            <pc:sldMk cId="799594449" sldId="556"/>
            <ac:spMk id="56" creationId="{BB5A5D0C-CA86-1542-BB4B-E0B3D504062C}"/>
          </ac:spMkLst>
        </pc:spChg>
        <pc:spChg chg="mod">
          <ac:chgData name="平野 武" userId="3cfe3d63-3e2d-444e-9c54-10e92370b90a" providerId="ADAL" clId="{9A64C7B5-A34A-407B-B5A5-AEAEB3AA7A78}" dt="2024-06-10T04:33:15.769" v="418" actId="255"/>
          <ac:spMkLst>
            <pc:docMk/>
            <pc:sldMk cId="799594449" sldId="556"/>
            <ac:spMk id="12290" creationId="{4AD73B8A-4B23-91DE-CF62-2CA72170BDBB}"/>
          </ac:spMkLst>
        </pc:spChg>
        <pc:graphicFrameChg chg="add del modGraphic">
          <ac:chgData name="平野 武" userId="3cfe3d63-3e2d-444e-9c54-10e92370b90a" providerId="ADAL" clId="{9A64C7B5-A34A-407B-B5A5-AEAEB3AA7A78}" dt="2024-06-10T08:15:53" v="1035" actId="478"/>
          <ac:graphicFrameMkLst>
            <pc:docMk/>
            <pc:sldMk cId="799594449" sldId="556"/>
            <ac:graphicFrameMk id="4" creationId="{36D48610-32EC-DEB0-B4F0-902B56B860EA}"/>
          </ac:graphicFrameMkLst>
        </pc:graphicFrameChg>
        <pc:graphicFrameChg chg="add mod">
          <ac:chgData name="平野 武" userId="3cfe3d63-3e2d-444e-9c54-10e92370b90a" providerId="ADAL" clId="{9A64C7B5-A34A-407B-B5A5-AEAEB3AA7A78}" dt="2024-06-10T04:33:31.786" v="419"/>
          <ac:graphicFrameMkLst>
            <pc:docMk/>
            <pc:sldMk cId="799594449" sldId="556"/>
            <ac:graphicFrameMk id="5" creationId="{73CDAA66-5397-7D8F-52DC-2A14871C1590}"/>
          </ac:graphicFrameMkLst>
        </pc:graphicFrameChg>
        <pc:graphicFrameChg chg="add mod modGraphic">
          <ac:chgData name="平野 武" userId="3cfe3d63-3e2d-444e-9c54-10e92370b90a" providerId="ADAL" clId="{9A64C7B5-A34A-407B-B5A5-AEAEB3AA7A78}" dt="2024-06-10T04:34:00.556" v="423" actId="207"/>
          <ac:graphicFrameMkLst>
            <pc:docMk/>
            <pc:sldMk cId="799594449" sldId="556"/>
            <ac:graphicFrameMk id="9" creationId="{CB6E6CCD-86C9-98FF-C03E-682BE0996513}"/>
          </ac:graphicFrameMkLst>
        </pc:graphicFrameChg>
        <pc:graphicFrameChg chg="del">
          <ac:chgData name="平野 武" userId="3cfe3d63-3e2d-444e-9c54-10e92370b90a" providerId="ADAL" clId="{9A64C7B5-A34A-407B-B5A5-AEAEB3AA7A78}" dt="2024-06-10T04:32:30.882" v="382" actId="478"/>
          <ac:graphicFrameMkLst>
            <pc:docMk/>
            <pc:sldMk cId="799594449" sldId="556"/>
            <ac:graphicFrameMk id="35" creationId="{E50E5001-5E88-C60E-14D2-D2F52DA1FD85}"/>
          </ac:graphicFrameMkLst>
        </pc:graphicFrameChg>
      </pc:sldChg>
      <pc:sldChg chg="del">
        <pc:chgData name="平野 武" userId="3cfe3d63-3e2d-444e-9c54-10e92370b90a" providerId="ADAL" clId="{9A64C7B5-A34A-407B-B5A5-AEAEB3AA7A78}" dt="2024-06-10T03:08:44.547" v="3" actId="47"/>
        <pc:sldMkLst>
          <pc:docMk/>
          <pc:sldMk cId="1552845319" sldId="556"/>
        </pc:sldMkLst>
      </pc:sldChg>
      <pc:sldChg chg="add del">
        <pc:chgData name="平野 武" userId="3cfe3d63-3e2d-444e-9c54-10e92370b90a" providerId="ADAL" clId="{9A64C7B5-A34A-407B-B5A5-AEAEB3AA7A78}" dt="2024-06-10T03:10:36.249" v="10" actId="47"/>
        <pc:sldMkLst>
          <pc:docMk/>
          <pc:sldMk cId="3600198963" sldId="557"/>
        </pc:sldMkLst>
      </pc:sldChg>
      <pc:sldChg chg="addSp delSp modSp add mod">
        <pc:chgData name="平野 武" userId="3cfe3d63-3e2d-444e-9c54-10e92370b90a" providerId="ADAL" clId="{9A64C7B5-A34A-407B-B5A5-AEAEB3AA7A78}" dt="2024-06-10T04:39:58.392" v="545"/>
        <pc:sldMkLst>
          <pc:docMk/>
          <pc:sldMk cId="4293298155" sldId="557"/>
        </pc:sldMkLst>
        <pc:spChg chg="del">
          <ac:chgData name="平野 武" userId="3cfe3d63-3e2d-444e-9c54-10e92370b90a" providerId="ADAL" clId="{9A64C7B5-A34A-407B-B5A5-AEAEB3AA7A78}" dt="2024-06-10T04:39:42.594" v="542" actId="478"/>
          <ac:spMkLst>
            <pc:docMk/>
            <pc:sldMk cId="4293298155" sldId="557"/>
            <ac:spMk id="2" creationId="{10070C4F-6B58-5090-6DB5-7F4289D31928}"/>
          </ac:spMkLst>
        </pc:spChg>
        <pc:spChg chg="add mod">
          <ac:chgData name="平野 武" userId="3cfe3d63-3e2d-444e-9c54-10e92370b90a" providerId="ADAL" clId="{9A64C7B5-A34A-407B-B5A5-AEAEB3AA7A78}" dt="2024-06-10T04:39:51.667" v="544" actId="1076"/>
          <ac:spMkLst>
            <pc:docMk/>
            <pc:sldMk cId="4293298155" sldId="557"/>
            <ac:spMk id="7" creationId="{C993CBA3-844E-3A02-687A-CDE3C22ACC6D}"/>
          </ac:spMkLst>
        </pc:spChg>
        <pc:spChg chg="add mod">
          <ac:chgData name="平野 武" userId="3cfe3d63-3e2d-444e-9c54-10e92370b90a" providerId="ADAL" clId="{9A64C7B5-A34A-407B-B5A5-AEAEB3AA7A78}" dt="2024-06-10T04:39:58.392" v="545"/>
          <ac:spMkLst>
            <pc:docMk/>
            <pc:sldMk cId="4293298155" sldId="557"/>
            <ac:spMk id="8" creationId="{8CD327AF-2E5F-9287-A4D8-B32D4613E440}"/>
          </ac:spMkLst>
        </pc:spChg>
        <pc:spChg chg="mod">
          <ac:chgData name="平野 武" userId="3cfe3d63-3e2d-444e-9c54-10e92370b90a" providerId="ADAL" clId="{9A64C7B5-A34A-407B-B5A5-AEAEB3AA7A78}" dt="2024-06-10T04:37:36.743" v="520"/>
          <ac:spMkLst>
            <pc:docMk/>
            <pc:sldMk cId="4293298155" sldId="557"/>
            <ac:spMk id="12290" creationId="{4AD73B8A-4B23-91DE-CF62-2CA72170BDBB}"/>
          </ac:spMkLst>
        </pc:spChg>
        <pc:graphicFrameChg chg="add mod">
          <ac:chgData name="平野 武" userId="3cfe3d63-3e2d-444e-9c54-10e92370b90a" providerId="ADAL" clId="{9A64C7B5-A34A-407B-B5A5-AEAEB3AA7A78}" dt="2024-06-10T04:37:43.504" v="521"/>
          <ac:graphicFrameMkLst>
            <pc:docMk/>
            <pc:sldMk cId="4293298155" sldId="557"/>
            <ac:graphicFrameMk id="3" creationId="{EE9CD01D-EA0D-27B2-C876-242CDEB10C58}"/>
          </ac:graphicFrameMkLst>
        </pc:graphicFrameChg>
        <pc:graphicFrameChg chg="add mod modGraphic">
          <ac:chgData name="平野 武" userId="3cfe3d63-3e2d-444e-9c54-10e92370b90a" providerId="ADAL" clId="{9A64C7B5-A34A-407B-B5A5-AEAEB3AA7A78}" dt="2024-06-10T04:37:59.966" v="526" actId="1076"/>
          <ac:graphicFrameMkLst>
            <pc:docMk/>
            <pc:sldMk cId="4293298155" sldId="557"/>
            <ac:graphicFrameMk id="4" creationId="{7CCECCFB-7E41-51D0-A7C8-861E9CE770C8}"/>
          </ac:graphicFrameMkLst>
        </pc:graphicFrameChg>
        <pc:graphicFrameChg chg="add mod">
          <ac:chgData name="平野 武" userId="3cfe3d63-3e2d-444e-9c54-10e92370b90a" providerId="ADAL" clId="{9A64C7B5-A34A-407B-B5A5-AEAEB3AA7A78}" dt="2024-06-10T04:38:01.913" v="527"/>
          <ac:graphicFrameMkLst>
            <pc:docMk/>
            <pc:sldMk cId="4293298155" sldId="557"/>
            <ac:graphicFrameMk id="5" creationId="{8B043C07-0FEC-013E-87AC-8C4B8FE889E3}"/>
          </ac:graphicFrameMkLst>
        </pc:graphicFrameChg>
        <pc:graphicFrameChg chg="add mod ord modGraphic">
          <ac:chgData name="平野 武" userId="3cfe3d63-3e2d-444e-9c54-10e92370b90a" providerId="ADAL" clId="{9A64C7B5-A34A-407B-B5A5-AEAEB3AA7A78}" dt="2024-06-10T04:39:41.277" v="541" actId="167"/>
          <ac:graphicFrameMkLst>
            <pc:docMk/>
            <pc:sldMk cId="4293298155" sldId="557"/>
            <ac:graphicFrameMk id="6" creationId="{54BED8E1-9C99-89A3-B302-2845EFEE1DC5}"/>
          </ac:graphicFrameMkLst>
        </pc:graphicFrameChg>
      </pc:sldChg>
      <pc:sldChg chg="add del">
        <pc:chgData name="平野 武" userId="3cfe3d63-3e2d-444e-9c54-10e92370b90a" providerId="ADAL" clId="{9A64C7B5-A34A-407B-B5A5-AEAEB3AA7A78}" dt="2024-06-10T03:10:37.397" v="11" actId="47"/>
        <pc:sldMkLst>
          <pc:docMk/>
          <pc:sldMk cId="1171575183" sldId="558"/>
        </pc:sldMkLst>
      </pc:sldChg>
      <pc:sldChg chg="modSp add mod">
        <pc:chgData name="平野 武" userId="3cfe3d63-3e2d-444e-9c54-10e92370b90a" providerId="ADAL" clId="{9A64C7B5-A34A-407B-B5A5-AEAEB3AA7A78}" dt="2024-06-10T04:37:22.539" v="496"/>
        <pc:sldMkLst>
          <pc:docMk/>
          <pc:sldMk cId="3896572376" sldId="558"/>
        </pc:sldMkLst>
        <pc:spChg chg="mod">
          <ac:chgData name="平野 武" userId="3cfe3d63-3e2d-444e-9c54-10e92370b90a" providerId="ADAL" clId="{9A64C7B5-A34A-407B-B5A5-AEAEB3AA7A78}" dt="2024-06-10T04:37:22.539" v="496"/>
          <ac:spMkLst>
            <pc:docMk/>
            <pc:sldMk cId="3896572376" sldId="558"/>
            <ac:spMk id="11265" creationId="{FE60A5A5-4E52-FCF0-B68E-06DD22BAA9CD}"/>
          </ac:spMkLst>
        </pc:spChg>
      </pc:sldChg>
      <pc:sldChg chg="add del">
        <pc:chgData name="平野 武" userId="3cfe3d63-3e2d-444e-9c54-10e92370b90a" providerId="ADAL" clId="{9A64C7B5-A34A-407B-B5A5-AEAEB3AA7A78}" dt="2024-06-10T03:10:53.926" v="12" actId="18676"/>
        <pc:sldMkLst>
          <pc:docMk/>
          <pc:sldMk cId="251463225" sldId="559"/>
        </pc:sldMkLst>
      </pc:sldChg>
      <pc:sldChg chg="addSp delSp modSp add mod">
        <pc:chgData name="平野 武" userId="3cfe3d63-3e2d-444e-9c54-10e92370b90a" providerId="ADAL" clId="{9A64C7B5-A34A-407B-B5A5-AEAEB3AA7A78}" dt="2024-06-10T04:43:28.689" v="569" actId="207"/>
        <pc:sldMkLst>
          <pc:docMk/>
          <pc:sldMk cId="3143463550" sldId="559"/>
        </pc:sldMkLst>
        <pc:spChg chg="add del mod">
          <ac:chgData name="平野 武" userId="3cfe3d63-3e2d-444e-9c54-10e92370b90a" providerId="ADAL" clId="{9A64C7B5-A34A-407B-B5A5-AEAEB3AA7A78}" dt="2024-06-10T04:42:47.494" v="565" actId="478"/>
          <ac:spMkLst>
            <pc:docMk/>
            <pc:sldMk cId="3143463550" sldId="559"/>
            <ac:spMk id="4" creationId="{312B8D45-76EA-4544-BF55-BF8D563BE68F}"/>
          </ac:spMkLst>
        </pc:spChg>
        <pc:spChg chg="del">
          <ac:chgData name="平野 武" userId="3cfe3d63-3e2d-444e-9c54-10e92370b90a" providerId="ADAL" clId="{9A64C7B5-A34A-407B-B5A5-AEAEB3AA7A78}" dt="2024-06-10T04:40:30.625" v="547" actId="478"/>
          <ac:spMkLst>
            <pc:docMk/>
            <pc:sldMk cId="3143463550" sldId="559"/>
            <ac:spMk id="7" creationId="{C993CBA3-844E-3A02-687A-CDE3C22ACC6D}"/>
          </ac:spMkLst>
        </pc:spChg>
        <pc:graphicFrameChg chg="add mod">
          <ac:chgData name="平野 武" userId="3cfe3d63-3e2d-444e-9c54-10e92370b90a" providerId="ADAL" clId="{9A64C7B5-A34A-407B-B5A5-AEAEB3AA7A78}" dt="2024-06-10T04:40:31.043" v="548"/>
          <ac:graphicFrameMkLst>
            <pc:docMk/>
            <pc:sldMk cId="3143463550" sldId="559"/>
            <ac:graphicFrameMk id="2" creationId="{221C3945-2D65-8871-2AE4-1128B7E87F3F}"/>
          </ac:graphicFrameMkLst>
        </pc:graphicFrameChg>
        <pc:graphicFrameChg chg="add mod">
          <ac:chgData name="平野 武" userId="3cfe3d63-3e2d-444e-9c54-10e92370b90a" providerId="ADAL" clId="{9A64C7B5-A34A-407B-B5A5-AEAEB3AA7A78}" dt="2024-06-10T04:40:40.232" v="551" actId="1076"/>
          <ac:graphicFrameMkLst>
            <pc:docMk/>
            <pc:sldMk cId="3143463550" sldId="559"/>
            <ac:graphicFrameMk id="3" creationId="{596B787B-1F25-551A-0FC8-1B74C10BCA95}"/>
          </ac:graphicFrameMkLst>
        </pc:graphicFrameChg>
        <pc:graphicFrameChg chg="add mod">
          <ac:chgData name="平野 武" userId="3cfe3d63-3e2d-444e-9c54-10e92370b90a" providerId="ADAL" clId="{9A64C7B5-A34A-407B-B5A5-AEAEB3AA7A78}" dt="2024-06-10T04:42:32.181" v="560"/>
          <ac:graphicFrameMkLst>
            <pc:docMk/>
            <pc:sldMk cId="3143463550" sldId="559"/>
            <ac:graphicFrameMk id="5" creationId="{3C0C8A87-EE8D-F2AB-7F65-5386CA529CCA}"/>
          </ac:graphicFrameMkLst>
        </pc:graphicFrameChg>
        <pc:graphicFrameChg chg="del">
          <ac:chgData name="平野 武" userId="3cfe3d63-3e2d-444e-9c54-10e92370b90a" providerId="ADAL" clId="{9A64C7B5-A34A-407B-B5A5-AEAEB3AA7A78}" dt="2024-06-10T04:40:30.625" v="547" actId="478"/>
          <ac:graphicFrameMkLst>
            <pc:docMk/>
            <pc:sldMk cId="3143463550" sldId="559"/>
            <ac:graphicFrameMk id="6" creationId="{54BED8E1-9C99-89A3-B302-2845EFEE1DC5}"/>
          </ac:graphicFrameMkLst>
        </pc:graphicFrameChg>
        <pc:graphicFrameChg chg="add mod ord modGraphic">
          <ac:chgData name="平野 武" userId="3cfe3d63-3e2d-444e-9c54-10e92370b90a" providerId="ADAL" clId="{9A64C7B5-A34A-407B-B5A5-AEAEB3AA7A78}" dt="2024-06-10T04:43:28.689" v="569" actId="207"/>
          <ac:graphicFrameMkLst>
            <pc:docMk/>
            <pc:sldMk cId="3143463550" sldId="559"/>
            <ac:graphicFrameMk id="8" creationId="{1A96E8F5-5AB4-2552-1172-89B50F2F0A42}"/>
          </ac:graphicFrameMkLst>
        </pc:graphicFrameChg>
      </pc:sldChg>
      <pc:sldChg chg="addSp delSp modSp add mod">
        <pc:chgData name="平野 武" userId="3cfe3d63-3e2d-444e-9c54-10e92370b90a" providerId="ADAL" clId="{9A64C7B5-A34A-407B-B5A5-AEAEB3AA7A78}" dt="2024-06-10T04:44:42.397" v="620" actId="20577"/>
        <pc:sldMkLst>
          <pc:docMk/>
          <pc:sldMk cId="1561248783" sldId="560"/>
        </pc:sldMkLst>
        <pc:spChg chg="add mod">
          <ac:chgData name="平野 武" userId="3cfe3d63-3e2d-444e-9c54-10e92370b90a" providerId="ADAL" clId="{9A64C7B5-A34A-407B-B5A5-AEAEB3AA7A78}" dt="2024-06-10T04:43:59.806" v="593"/>
          <ac:spMkLst>
            <pc:docMk/>
            <pc:sldMk cId="1561248783" sldId="560"/>
            <ac:spMk id="2" creationId="{8D6AE6A7-F976-3BFE-B315-0DA9880A5094}"/>
          </ac:spMkLst>
        </pc:spChg>
        <pc:spChg chg="add mod">
          <ac:chgData name="平野 武" userId="3cfe3d63-3e2d-444e-9c54-10e92370b90a" providerId="ADAL" clId="{9A64C7B5-A34A-407B-B5A5-AEAEB3AA7A78}" dt="2024-06-10T04:43:59.806" v="593"/>
          <ac:spMkLst>
            <pc:docMk/>
            <pc:sldMk cId="1561248783" sldId="560"/>
            <ac:spMk id="3" creationId="{83EC72D0-2067-3E8C-6EB6-6FC08F52CF19}"/>
          </ac:spMkLst>
        </pc:spChg>
        <pc:spChg chg="del">
          <ac:chgData name="平野 武" userId="3cfe3d63-3e2d-444e-9c54-10e92370b90a" providerId="ADAL" clId="{9A64C7B5-A34A-407B-B5A5-AEAEB3AA7A78}" dt="2024-06-10T04:44:17.757" v="596" actId="478"/>
          <ac:spMkLst>
            <pc:docMk/>
            <pc:sldMk cId="1561248783" sldId="560"/>
            <ac:spMk id="4" creationId="{312B8D45-76EA-4544-BF55-BF8D563BE68F}"/>
          </ac:spMkLst>
        </pc:spChg>
        <pc:spChg chg="add mod">
          <ac:chgData name="平野 武" userId="3cfe3d63-3e2d-444e-9c54-10e92370b90a" providerId="ADAL" clId="{9A64C7B5-A34A-407B-B5A5-AEAEB3AA7A78}" dt="2024-06-10T04:43:59.806" v="593"/>
          <ac:spMkLst>
            <pc:docMk/>
            <pc:sldMk cId="1561248783" sldId="560"/>
            <ac:spMk id="5" creationId="{B789DAF6-6952-ED73-E1A1-CA7B3CB06538}"/>
          </ac:spMkLst>
        </pc:spChg>
        <pc:spChg chg="add mod">
          <ac:chgData name="平野 武" userId="3cfe3d63-3e2d-444e-9c54-10e92370b90a" providerId="ADAL" clId="{9A64C7B5-A34A-407B-B5A5-AEAEB3AA7A78}" dt="2024-06-10T04:43:59.806" v="593"/>
          <ac:spMkLst>
            <pc:docMk/>
            <pc:sldMk cId="1561248783" sldId="560"/>
            <ac:spMk id="6" creationId="{05C50015-7885-1C4B-655F-488B2CF9E65A}"/>
          </ac:spMkLst>
        </pc:spChg>
        <pc:spChg chg="add mod">
          <ac:chgData name="平野 武" userId="3cfe3d63-3e2d-444e-9c54-10e92370b90a" providerId="ADAL" clId="{9A64C7B5-A34A-407B-B5A5-AEAEB3AA7A78}" dt="2024-06-10T04:43:59.806" v="593"/>
          <ac:spMkLst>
            <pc:docMk/>
            <pc:sldMk cId="1561248783" sldId="560"/>
            <ac:spMk id="7" creationId="{63E93272-8E19-F83F-69DD-7650634888FC}"/>
          </ac:spMkLst>
        </pc:spChg>
        <pc:spChg chg="add mod">
          <ac:chgData name="平野 武" userId="3cfe3d63-3e2d-444e-9c54-10e92370b90a" providerId="ADAL" clId="{9A64C7B5-A34A-407B-B5A5-AEAEB3AA7A78}" dt="2024-06-10T04:43:59.806" v="593"/>
          <ac:spMkLst>
            <pc:docMk/>
            <pc:sldMk cId="1561248783" sldId="560"/>
            <ac:spMk id="8" creationId="{4C826C29-9FB0-9E7E-20F0-FC9EC732C35F}"/>
          </ac:spMkLst>
        </pc:spChg>
        <pc:spChg chg="add mod">
          <ac:chgData name="平野 武" userId="3cfe3d63-3e2d-444e-9c54-10e92370b90a" providerId="ADAL" clId="{9A64C7B5-A34A-407B-B5A5-AEAEB3AA7A78}" dt="2024-06-10T04:43:59.806" v="593"/>
          <ac:spMkLst>
            <pc:docMk/>
            <pc:sldMk cId="1561248783" sldId="560"/>
            <ac:spMk id="9" creationId="{22BF69AD-64B7-DF58-3E3E-934E436FBD63}"/>
          </ac:spMkLst>
        </pc:spChg>
        <pc:spChg chg="add mod">
          <ac:chgData name="平野 武" userId="3cfe3d63-3e2d-444e-9c54-10e92370b90a" providerId="ADAL" clId="{9A64C7B5-A34A-407B-B5A5-AEAEB3AA7A78}" dt="2024-06-10T04:43:59.806" v="593"/>
          <ac:spMkLst>
            <pc:docMk/>
            <pc:sldMk cId="1561248783" sldId="560"/>
            <ac:spMk id="10" creationId="{7C9776D4-0E5D-37EF-9695-DDD57CE8DEAB}"/>
          </ac:spMkLst>
        </pc:spChg>
        <pc:spChg chg="add mod">
          <ac:chgData name="平野 武" userId="3cfe3d63-3e2d-444e-9c54-10e92370b90a" providerId="ADAL" clId="{9A64C7B5-A34A-407B-B5A5-AEAEB3AA7A78}" dt="2024-06-10T04:43:59.806" v="593"/>
          <ac:spMkLst>
            <pc:docMk/>
            <pc:sldMk cId="1561248783" sldId="560"/>
            <ac:spMk id="11" creationId="{8E1F9961-3B5C-A3C4-96EA-8FE66CD5CF26}"/>
          </ac:spMkLst>
        </pc:spChg>
        <pc:spChg chg="add mod">
          <ac:chgData name="平野 武" userId="3cfe3d63-3e2d-444e-9c54-10e92370b90a" providerId="ADAL" clId="{9A64C7B5-A34A-407B-B5A5-AEAEB3AA7A78}" dt="2024-06-10T04:43:59.806" v="593"/>
          <ac:spMkLst>
            <pc:docMk/>
            <pc:sldMk cId="1561248783" sldId="560"/>
            <ac:spMk id="12" creationId="{DE84D338-8B75-0696-5BBD-EF2059B606EF}"/>
          </ac:spMkLst>
        </pc:spChg>
        <pc:spChg chg="add mod">
          <ac:chgData name="平野 武" userId="3cfe3d63-3e2d-444e-9c54-10e92370b90a" providerId="ADAL" clId="{9A64C7B5-A34A-407B-B5A5-AEAEB3AA7A78}" dt="2024-06-10T04:43:59.806" v="593"/>
          <ac:spMkLst>
            <pc:docMk/>
            <pc:sldMk cId="1561248783" sldId="560"/>
            <ac:spMk id="13" creationId="{2E01119B-CC09-C9E7-6E90-CE65A268873D}"/>
          </ac:spMkLst>
        </pc:spChg>
        <pc:spChg chg="add mod">
          <ac:chgData name="平野 武" userId="3cfe3d63-3e2d-444e-9c54-10e92370b90a" providerId="ADAL" clId="{9A64C7B5-A34A-407B-B5A5-AEAEB3AA7A78}" dt="2024-06-10T04:43:59.806" v="593"/>
          <ac:spMkLst>
            <pc:docMk/>
            <pc:sldMk cId="1561248783" sldId="560"/>
            <ac:spMk id="14" creationId="{094F0AE3-E833-0FE6-DB6B-6EB2C6F7EAB0}"/>
          </ac:spMkLst>
        </pc:spChg>
        <pc:spChg chg="add mod">
          <ac:chgData name="平野 武" userId="3cfe3d63-3e2d-444e-9c54-10e92370b90a" providerId="ADAL" clId="{9A64C7B5-A34A-407B-B5A5-AEAEB3AA7A78}" dt="2024-06-10T04:43:59.806" v="593"/>
          <ac:spMkLst>
            <pc:docMk/>
            <pc:sldMk cId="1561248783" sldId="560"/>
            <ac:spMk id="15" creationId="{C4ECC314-61E5-EC6A-27D3-26C79935254D}"/>
          </ac:spMkLst>
        </pc:spChg>
        <pc:spChg chg="add mod">
          <ac:chgData name="平野 武" userId="3cfe3d63-3e2d-444e-9c54-10e92370b90a" providerId="ADAL" clId="{9A64C7B5-A34A-407B-B5A5-AEAEB3AA7A78}" dt="2024-06-10T04:43:59.806" v="593"/>
          <ac:spMkLst>
            <pc:docMk/>
            <pc:sldMk cId="1561248783" sldId="560"/>
            <ac:spMk id="17" creationId="{1410F0B0-7EF5-6D12-1964-A93D760BC719}"/>
          </ac:spMkLst>
        </pc:spChg>
        <pc:spChg chg="add mod">
          <ac:chgData name="平野 武" userId="3cfe3d63-3e2d-444e-9c54-10e92370b90a" providerId="ADAL" clId="{9A64C7B5-A34A-407B-B5A5-AEAEB3AA7A78}" dt="2024-06-10T04:44:15.630" v="595" actId="1076"/>
          <ac:spMkLst>
            <pc:docMk/>
            <pc:sldMk cId="1561248783" sldId="560"/>
            <ac:spMk id="18" creationId="{029927C6-DBFA-1EDF-9CF4-BFB3893B7B06}"/>
          </ac:spMkLst>
        </pc:spChg>
        <pc:spChg chg="add mod">
          <ac:chgData name="平野 武" userId="3cfe3d63-3e2d-444e-9c54-10e92370b90a" providerId="ADAL" clId="{9A64C7B5-A34A-407B-B5A5-AEAEB3AA7A78}" dt="2024-06-10T04:44:05.883" v="594"/>
          <ac:spMkLst>
            <pc:docMk/>
            <pc:sldMk cId="1561248783" sldId="560"/>
            <ac:spMk id="19" creationId="{C8182481-1854-930F-86E0-0A68E24017F2}"/>
          </ac:spMkLst>
        </pc:spChg>
        <pc:spChg chg="add mod">
          <ac:chgData name="平野 武" userId="3cfe3d63-3e2d-444e-9c54-10e92370b90a" providerId="ADAL" clId="{9A64C7B5-A34A-407B-B5A5-AEAEB3AA7A78}" dt="2024-06-10T04:44:05.883" v="594"/>
          <ac:spMkLst>
            <pc:docMk/>
            <pc:sldMk cId="1561248783" sldId="560"/>
            <ac:spMk id="20" creationId="{49A53723-0D48-2DE5-6778-9E1469EF87A7}"/>
          </ac:spMkLst>
        </pc:spChg>
        <pc:spChg chg="add mod">
          <ac:chgData name="平野 武" userId="3cfe3d63-3e2d-444e-9c54-10e92370b90a" providerId="ADAL" clId="{9A64C7B5-A34A-407B-B5A5-AEAEB3AA7A78}" dt="2024-06-10T04:44:05.883" v="594"/>
          <ac:spMkLst>
            <pc:docMk/>
            <pc:sldMk cId="1561248783" sldId="560"/>
            <ac:spMk id="21" creationId="{5E248E98-30C2-6E6B-F4DF-8A574292A467}"/>
          </ac:spMkLst>
        </pc:spChg>
        <pc:spChg chg="add mod">
          <ac:chgData name="平野 武" userId="3cfe3d63-3e2d-444e-9c54-10e92370b90a" providerId="ADAL" clId="{9A64C7B5-A34A-407B-B5A5-AEAEB3AA7A78}" dt="2024-06-10T04:44:05.883" v="594"/>
          <ac:spMkLst>
            <pc:docMk/>
            <pc:sldMk cId="1561248783" sldId="560"/>
            <ac:spMk id="22" creationId="{0897510A-0455-4968-0973-F2847CA64FBE}"/>
          </ac:spMkLst>
        </pc:spChg>
        <pc:spChg chg="add mod">
          <ac:chgData name="平野 武" userId="3cfe3d63-3e2d-444e-9c54-10e92370b90a" providerId="ADAL" clId="{9A64C7B5-A34A-407B-B5A5-AEAEB3AA7A78}" dt="2024-06-10T04:44:05.883" v="594"/>
          <ac:spMkLst>
            <pc:docMk/>
            <pc:sldMk cId="1561248783" sldId="560"/>
            <ac:spMk id="23" creationId="{FE7B6B59-C331-1C05-5F0E-B28AC5143440}"/>
          </ac:spMkLst>
        </pc:spChg>
        <pc:spChg chg="add mod">
          <ac:chgData name="平野 武" userId="3cfe3d63-3e2d-444e-9c54-10e92370b90a" providerId="ADAL" clId="{9A64C7B5-A34A-407B-B5A5-AEAEB3AA7A78}" dt="2024-06-10T04:44:05.883" v="594"/>
          <ac:spMkLst>
            <pc:docMk/>
            <pc:sldMk cId="1561248783" sldId="560"/>
            <ac:spMk id="24" creationId="{80DB267E-2A22-C72F-21F2-A5BC7C2055F9}"/>
          </ac:spMkLst>
        </pc:spChg>
        <pc:spChg chg="add mod">
          <ac:chgData name="平野 武" userId="3cfe3d63-3e2d-444e-9c54-10e92370b90a" providerId="ADAL" clId="{9A64C7B5-A34A-407B-B5A5-AEAEB3AA7A78}" dt="2024-06-10T04:44:05.883" v="594"/>
          <ac:spMkLst>
            <pc:docMk/>
            <pc:sldMk cId="1561248783" sldId="560"/>
            <ac:spMk id="25" creationId="{13121D69-857C-5E1C-3007-783332D7017F}"/>
          </ac:spMkLst>
        </pc:spChg>
        <pc:spChg chg="add mod">
          <ac:chgData name="平野 武" userId="3cfe3d63-3e2d-444e-9c54-10e92370b90a" providerId="ADAL" clId="{9A64C7B5-A34A-407B-B5A5-AEAEB3AA7A78}" dt="2024-06-10T04:44:05.883" v="594"/>
          <ac:spMkLst>
            <pc:docMk/>
            <pc:sldMk cId="1561248783" sldId="560"/>
            <ac:spMk id="26" creationId="{FE80CC68-D4DF-3AC7-682A-96360022FCE7}"/>
          </ac:spMkLst>
        </pc:spChg>
        <pc:spChg chg="add mod">
          <ac:chgData name="平野 武" userId="3cfe3d63-3e2d-444e-9c54-10e92370b90a" providerId="ADAL" clId="{9A64C7B5-A34A-407B-B5A5-AEAEB3AA7A78}" dt="2024-06-10T04:44:05.883" v="594"/>
          <ac:spMkLst>
            <pc:docMk/>
            <pc:sldMk cId="1561248783" sldId="560"/>
            <ac:spMk id="27" creationId="{6760BFC5-204D-8DD1-3543-9B222EE3DE35}"/>
          </ac:spMkLst>
        </pc:spChg>
        <pc:spChg chg="add mod">
          <ac:chgData name="平野 武" userId="3cfe3d63-3e2d-444e-9c54-10e92370b90a" providerId="ADAL" clId="{9A64C7B5-A34A-407B-B5A5-AEAEB3AA7A78}" dt="2024-06-10T04:44:05.883" v="594"/>
          <ac:spMkLst>
            <pc:docMk/>
            <pc:sldMk cId="1561248783" sldId="560"/>
            <ac:spMk id="28" creationId="{94CA7041-8831-1DD7-25F6-1AAECB4373D6}"/>
          </ac:spMkLst>
        </pc:spChg>
        <pc:spChg chg="add mod">
          <ac:chgData name="平野 武" userId="3cfe3d63-3e2d-444e-9c54-10e92370b90a" providerId="ADAL" clId="{9A64C7B5-A34A-407B-B5A5-AEAEB3AA7A78}" dt="2024-06-10T04:44:05.883" v="594"/>
          <ac:spMkLst>
            <pc:docMk/>
            <pc:sldMk cId="1561248783" sldId="560"/>
            <ac:spMk id="29" creationId="{5E73974C-8259-3DE8-6AAC-DD6B1FCD68D1}"/>
          </ac:spMkLst>
        </pc:spChg>
        <pc:spChg chg="add mod">
          <ac:chgData name="平野 武" userId="3cfe3d63-3e2d-444e-9c54-10e92370b90a" providerId="ADAL" clId="{9A64C7B5-A34A-407B-B5A5-AEAEB3AA7A78}" dt="2024-06-10T04:44:05.883" v="594"/>
          <ac:spMkLst>
            <pc:docMk/>
            <pc:sldMk cId="1561248783" sldId="560"/>
            <ac:spMk id="30" creationId="{2844D8EA-FBAE-65B2-E663-D158208D4680}"/>
          </ac:spMkLst>
        </pc:spChg>
        <pc:spChg chg="add mod">
          <ac:chgData name="平野 武" userId="3cfe3d63-3e2d-444e-9c54-10e92370b90a" providerId="ADAL" clId="{9A64C7B5-A34A-407B-B5A5-AEAEB3AA7A78}" dt="2024-06-10T04:44:05.883" v="594"/>
          <ac:spMkLst>
            <pc:docMk/>
            <pc:sldMk cId="1561248783" sldId="560"/>
            <ac:spMk id="32" creationId="{7763D65A-67BE-88A4-2DC0-81C1320A35E7}"/>
          </ac:spMkLst>
        </pc:spChg>
        <pc:spChg chg="mod">
          <ac:chgData name="平野 武" userId="3cfe3d63-3e2d-444e-9c54-10e92370b90a" providerId="ADAL" clId="{9A64C7B5-A34A-407B-B5A5-AEAEB3AA7A78}" dt="2024-06-10T04:44:42.397" v="620" actId="20577"/>
          <ac:spMkLst>
            <pc:docMk/>
            <pc:sldMk cId="1561248783" sldId="560"/>
            <ac:spMk id="12290" creationId="{4AD73B8A-4B23-91DE-CF62-2CA72170BDBB}"/>
          </ac:spMkLst>
        </pc:spChg>
        <pc:cxnChg chg="add mod">
          <ac:chgData name="平野 武" userId="3cfe3d63-3e2d-444e-9c54-10e92370b90a" providerId="ADAL" clId="{9A64C7B5-A34A-407B-B5A5-AEAEB3AA7A78}" dt="2024-06-10T04:43:59.806" v="593"/>
          <ac:cxnSpMkLst>
            <pc:docMk/>
            <pc:sldMk cId="1561248783" sldId="560"/>
            <ac:cxnSpMk id="16" creationId="{16EB9310-E7A2-0FFB-F849-176B09FB99F6}"/>
          </ac:cxnSpMkLst>
        </pc:cxnChg>
        <pc:cxnChg chg="add mod">
          <ac:chgData name="平野 武" userId="3cfe3d63-3e2d-444e-9c54-10e92370b90a" providerId="ADAL" clId="{9A64C7B5-A34A-407B-B5A5-AEAEB3AA7A78}" dt="2024-06-10T04:44:05.883" v="594"/>
          <ac:cxnSpMkLst>
            <pc:docMk/>
            <pc:sldMk cId="1561248783" sldId="560"/>
            <ac:cxnSpMk id="31" creationId="{7238A8FC-75F5-89D4-A0CC-A782B3709DE4}"/>
          </ac:cxnSpMkLst>
        </pc:cxnChg>
      </pc:sldChg>
      <pc:sldChg chg="add del">
        <pc:chgData name="平野 武" userId="3cfe3d63-3e2d-444e-9c54-10e92370b90a" providerId="ADAL" clId="{9A64C7B5-A34A-407B-B5A5-AEAEB3AA7A78}" dt="2024-06-10T03:10:53.926" v="12" actId="18676"/>
        <pc:sldMkLst>
          <pc:docMk/>
          <pc:sldMk cId="1714091483" sldId="560"/>
        </pc:sldMkLst>
      </pc:sldChg>
      <pc:sldChg chg="addSp delSp modSp add mod">
        <pc:chgData name="平野 武" userId="3cfe3d63-3e2d-444e-9c54-10e92370b90a" providerId="ADAL" clId="{9A64C7B5-A34A-407B-B5A5-AEAEB3AA7A78}" dt="2024-06-10T04:53:01.733" v="755" actId="478"/>
        <pc:sldMkLst>
          <pc:docMk/>
          <pc:sldMk cId="2720024920" sldId="561"/>
        </pc:sldMkLst>
        <pc:spChg chg="add mod">
          <ac:chgData name="平野 武" userId="3cfe3d63-3e2d-444e-9c54-10e92370b90a" providerId="ADAL" clId="{9A64C7B5-A34A-407B-B5A5-AEAEB3AA7A78}" dt="2024-06-10T04:44:56.228" v="624"/>
          <ac:spMkLst>
            <pc:docMk/>
            <pc:sldMk cId="2720024920" sldId="561"/>
            <ac:spMk id="2" creationId="{F8DABD55-93BF-44BD-6627-E0D0EC387932}"/>
          </ac:spMkLst>
        </pc:spChg>
        <pc:spChg chg="add del mod">
          <ac:chgData name="平野 武" userId="3cfe3d63-3e2d-444e-9c54-10e92370b90a" providerId="ADAL" clId="{9A64C7B5-A34A-407B-B5A5-AEAEB3AA7A78}" dt="2024-06-10T04:53:01.733" v="755" actId="478"/>
          <ac:spMkLst>
            <pc:docMk/>
            <pc:sldMk cId="2720024920" sldId="561"/>
            <ac:spMk id="4" creationId="{312B8D45-76EA-4544-BF55-BF8D563BE68F}"/>
          </ac:spMkLst>
        </pc:spChg>
        <pc:spChg chg="add mod">
          <ac:chgData name="平野 武" userId="3cfe3d63-3e2d-444e-9c54-10e92370b90a" providerId="ADAL" clId="{9A64C7B5-A34A-407B-B5A5-AEAEB3AA7A78}" dt="2024-06-10T04:44:56.228" v="624"/>
          <ac:spMkLst>
            <pc:docMk/>
            <pc:sldMk cId="2720024920" sldId="561"/>
            <ac:spMk id="5" creationId="{9FF17E3B-89F2-9F23-BD88-FCA514C0A55E}"/>
          </ac:spMkLst>
        </pc:spChg>
        <pc:spChg chg="add mod">
          <ac:chgData name="平野 武" userId="3cfe3d63-3e2d-444e-9c54-10e92370b90a" providerId="ADAL" clId="{9A64C7B5-A34A-407B-B5A5-AEAEB3AA7A78}" dt="2024-06-10T04:44:56.228" v="624"/>
          <ac:spMkLst>
            <pc:docMk/>
            <pc:sldMk cId="2720024920" sldId="561"/>
            <ac:spMk id="6" creationId="{5009A28A-C54A-2D9A-66BF-341477B4D650}"/>
          </ac:spMkLst>
        </pc:spChg>
        <pc:spChg chg="add mod">
          <ac:chgData name="平野 武" userId="3cfe3d63-3e2d-444e-9c54-10e92370b90a" providerId="ADAL" clId="{9A64C7B5-A34A-407B-B5A5-AEAEB3AA7A78}" dt="2024-06-10T04:44:56.228" v="624"/>
          <ac:spMkLst>
            <pc:docMk/>
            <pc:sldMk cId="2720024920" sldId="561"/>
            <ac:spMk id="7" creationId="{C08FB707-D0BB-B59F-6240-405F85C5B3AB}"/>
          </ac:spMkLst>
        </pc:spChg>
        <pc:spChg chg="add mod">
          <ac:chgData name="平野 武" userId="3cfe3d63-3e2d-444e-9c54-10e92370b90a" providerId="ADAL" clId="{9A64C7B5-A34A-407B-B5A5-AEAEB3AA7A78}" dt="2024-06-10T04:44:56.228" v="624"/>
          <ac:spMkLst>
            <pc:docMk/>
            <pc:sldMk cId="2720024920" sldId="561"/>
            <ac:spMk id="8" creationId="{FB54EDC2-211F-02A4-CA6B-D96DB684CDF5}"/>
          </ac:spMkLst>
        </pc:spChg>
        <pc:spChg chg="add mod">
          <ac:chgData name="平野 武" userId="3cfe3d63-3e2d-444e-9c54-10e92370b90a" providerId="ADAL" clId="{9A64C7B5-A34A-407B-B5A5-AEAEB3AA7A78}" dt="2024-06-10T04:44:56.228" v="624"/>
          <ac:spMkLst>
            <pc:docMk/>
            <pc:sldMk cId="2720024920" sldId="561"/>
            <ac:spMk id="9" creationId="{AF8BDA5E-3DFA-562F-2625-79411998B695}"/>
          </ac:spMkLst>
        </pc:spChg>
        <pc:spChg chg="add mod">
          <ac:chgData name="平野 武" userId="3cfe3d63-3e2d-444e-9c54-10e92370b90a" providerId="ADAL" clId="{9A64C7B5-A34A-407B-B5A5-AEAEB3AA7A78}" dt="2024-06-10T04:44:56.228" v="624"/>
          <ac:spMkLst>
            <pc:docMk/>
            <pc:sldMk cId="2720024920" sldId="561"/>
            <ac:spMk id="10" creationId="{D2124AFC-AFC0-C4C1-B727-F4D7B6B64F88}"/>
          </ac:spMkLst>
        </pc:spChg>
        <pc:spChg chg="add mod">
          <ac:chgData name="平野 武" userId="3cfe3d63-3e2d-444e-9c54-10e92370b90a" providerId="ADAL" clId="{9A64C7B5-A34A-407B-B5A5-AEAEB3AA7A78}" dt="2024-06-10T04:44:56.228" v="624"/>
          <ac:spMkLst>
            <pc:docMk/>
            <pc:sldMk cId="2720024920" sldId="561"/>
            <ac:spMk id="11" creationId="{DF4417B3-3A6B-BD20-7084-AA30D44827A9}"/>
          </ac:spMkLst>
        </pc:spChg>
        <pc:spChg chg="add mod">
          <ac:chgData name="平野 武" userId="3cfe3d63-3e2d-444e-9c54-10e92370b90a" providerId="ADAL" clId="{9A64C7B5-A34A-407B-B5A5-AEAEB3AA7A78}" dt="2024-06-10T04:44:56.228" v="624"/>
          <ac:spMkLst>
            <pc:docMk/>
            <pc:sldMk cId="2720024920" sldId="561"/>
            <ac:spMk id="12" creationId="{4080F54C-9A5D-2262-B238-3F5BCF7BCD04}"/>
          </ac:spMkLst>
        </pc:spChg>
        <pc:spChg chg="add mod">
          <ac:chgData name="平野 武" userId="3cfe3d63-3e2d-444e-9c54-10e92370b90a" providerId="ADAL" clId="{9A64C7B5-A34A-407B-B5A5-AEAEB3AA7A78}" dt="2024-06-10T04:44:56.228" v="624"/>
          <ac:spMkLst>
            <pc:docMk/>
            <pc:sldMk cId="2720024920" sldId="561"/>
            <ac:spMk id="13" creationId="{2A2BF6D3-34F4-F486-C9DC-572739E1050C}"/>
          </ac:spMkLst>
        </pc:spChg>
        <pc:spChg chg="add mod">
          <ac:chgData name="平野 武" userId="3cfe3d63-3e2d-444e-9c54-10e92370b90a" providerId="ADAL" clId="{9A64C7B5-A34A-407B-B5A5-AEAEB3AA7A78}" dt="2024-06-10T04:44:56.228" v="624"/>
          <ac:spMkLst>
            <pc:docMk/>
            <pc:sldMk cId="2720024920" sldId="561"/>
            <ac:spMk id="14" creationId="{A5914C25-75D0-B18E-886D-02EE80601669}"/>
          </ac:spMkLst>
        </pc:spChg>
        <pc:spChg chg="mod">
          <ac:chgData name="平野 武" userId="3cfe3d63-3e2d-444e-9c54-10e92370b90a" providerId="ADAL" clId="{9A64C7B5-A34A-407B-B5A5-AEAEB3AA7A78}" dt="2024-06-10T04:44:56.228" v="624"/>
          <ac:spMkLst>
            <pc:docMk/>
            <pc:sldMk cId="2720024920" sldId="561"/>
            <ac:spMk id="16" creationId="{B2DEE469-3652-9E18-2CB9-42A6397A23D9}"/>
          </ac:spMkLst>
        </pc:spChg>
        <pc:spChg chg="mod">
          <ac:chgData name="平野 武" userId="3cfe3d63-3e2d-444e-9c54-10e92370b90a" providerId="ADAL" clId="{9A64C7B5-A34A-407B-B5A5-AEAEB3AA7A78}" dt="2024-06-10T04:44:56.228" v="624"/>
          <ac:spMkLst>
            <pc:docMk/>
            <pc:sldMk cId="2720024920" sldId="561"/>
            <ac:spMk id="17" creationId="{3A0F77EF-BF6C-97BE-6FCB-AA499BBEA877}"/>
          </ac:spMkLst>
        </pc:spChg>
        <pc:spChg chg="mod">
          <ac:chgData name="平野 武" userId="3cfe3d63-3e2d-444e-9c54-10e92370b90a" providerId="ADAL" clId="{9A64C7B5-A34A-407B-B5A5-AEAEB3AA7A78}" dt="2024-06-10T04:44:56.228" v="624"/>
          <ac:spMkLst>
            <pc:docMk/>
            <pc:sldMk cId="2720024920" sldId="561"/>
            <ac:spMk id="18" creationId="{6FD12B18-18B2-7ABB-DBD2-166B082BCF19}"/>
          </ac:spMkLst>
        </pc:spChg>
        <pc:spChg chg="mod">
          <ac:chgData name="平野 武" userId="3cfe3d63-3e2d-444e-9c54-10e92370b90a" providerId="ADAL" clId="{9A64C7B5-A34A-407B-B5A5-AEAEB3AA7A78}" dt="2024-06-10T04:44:56.228" v="624"/>
          <ac:spMkLst>
            <pc:docMk/>
            <pc:sldMk cId="2720024920" sldId="561"/>
            <ac:spMk id="19" creationId="{970FD554-62BC-F8B0-F360-8B06366B29BE}"/>
          </ac:spMkLst>
        </pc:spChg>
        <pc:spChg chg="add mod">
          <ac:chgData name="平野 武" userId="3cfe3d63-3e2d-444e-9c54-10e92370b90a" providerId="ADAL" clId="{9A64C7B5-A34A-407B-B5A5-AEAEB3AA7A78}" dt="2024-06-10T04:44:56.228" v="624"/>
          <ac:spMkLst>
            <pc:docMk/>
            <pc:sldMk cId="2720024920" sldId="561"/>
            <ac:spMk id="20" creationId="{D2E40160-646A-7A8C-3404-A9AE90897458}"/>
          </ac:spMkLst>
        </pc:spChg>
        <pc:spChg chg="add mod">
          <ac:chgData name="平野 武" userId="3cfe3d63-3e2d-444e-9c54-10e92370b90a" providerId="ADAL" clId="{9A64C7B5-A34A-407B-B5A5-AEAEB3AA7A78}" dt="2024-06-10T04:44:56.228" v="624"/>
          <ac:spMkLst>
            <pc:docMk/>
            <pc:sldMk cId="2720024920" sldId="561"/>
            <ac:spMk id="21" creationId="{38A8652D-4155-B0E2-5881-6A84E78B9C80}"/>
          </ac:spMkLst>
        </pc:spChg>
        <pc:spChg chg="add mod">
          <ac:chgData name="平野 武" userId="3cfe3d63-3e2d-444e-9c54-10e92370b90a" providerId="ADAL" clId="{9A64C7B5-A34A-407B-B5A5-AEAEB3AA7A78}" dt="2024-06-10T04:44:56.228" v="624"/>
          <ac:spMkLst>
            <pc:docMk/>
            <pc:sldMk cId="2720024920" sldId="561"/>
            <ac:spMk id="22" creationId="{2E156D28-C8CA-0BE7-1E2C-93B1F2451A9C}"/>
          </ac:spMkLst>
        </pc:spChg>
        <pc:spChg chg="add mod">
          <ac:chgData name="平野 武" userId="3cfe3d63-3e2d-444e-9c54-10e92370b90a" providerId="ADAL" clId="{9A64C7B5-A34A-407B-B5A5-AEAEB3AA7A78}" dt="2024-06-10T04:44:56.228" v="624"/>
          <ac:spMkLst>
            <pc:docMk/>
            <pc:sldMk cId="2720024920" sldId="561"/>
            <ac:spMk id="23" creationId="{C43A3A9F-D36E-C42C-5F16-31B581B51CBB}"/>
          </ac:spMkLst>
        </pc:spChg>
        <pc:spChg chg="add mod">
          <ac:chgData name="平野 武" userId="3cfe3d63-3e2d-444e-9c54-10e92370b90a" providerId="ADAL" clId="{9A64C7B5-A34A-407B-B5A5-AEAEB3AA7A78}" dt="2024-06-10T04:44:56.228" v="624"/>
          <ac:spMkLst>
            <pc:docMk/>
            <pc:sldMk cId="2720024920" sldId="561"/>
            <ac:spMk id="24" creationId="{D15DD97B-6B1E-B623-9E57-C05DDE7E1ABA}"/>
          </ac:spMkLst>
        </pc:spChg>
        <pc:spChg chg="add mod">
          <ac:chgData name="平野 武" userId="3cfe3d63-3e2d-444e-9c54-10e92370b90a" providerId="ADAL" clId="{9A64C7B5-A34A-407B-B5A5-AEAEB3AA7A78}" dt="2024-06-10T04:44:56.228" v="624"/>
          <ac:spMkLst>
            <pc:docMk/>
            <pc:sldMk cId="2720024920" sldId="561"/>
            <ac:spMk id="26" creationId="{A71D10F7-DAC3-59D5-C6F8-A569FC4B4343}"/>
          </ac:spMkLst>
        </pc:spChg>
        <pc:spChg chg="add mod">
          <ac:chgData name="平野 武" userId="3cfe3d63-3e2d-444e-9c54-10e92370b90a" providerId="ADAL" clId="{9A64C7B5-A34A-407B-B5A5-AEAEB3AA7A78}" dt="2024-06-10T04:44:56.228" v="624"/>
          <ac:spMkLst>
            <pc:docMk/>
            <pc:sldMk cId="2720024920" sldId="561"/>
            <ac:spMk id="27" creationId="{59DFCEB5-6560-5FD3-3918-651604F7AE83}"/>
          </ac:spMkLst>
        </pc:spChg>
        <pc:spChg chg="add mod">
          <ac:chgData name="平野 武" userId="3cfe3d63-3e2d-444e-9c54-10e92370b90a" providerId="ADAL" clId="{9A64C7B5-A34A-407B-B5A5-AEAEB3AA7A78}" dt="2024-06-10T04:44:56.228" v="624"/>
          <ac:spMkLst>
            <pc:docMk/>
            <pc:sldMk cId="2720024920" sldId="561"/>
            <ac:spMk id="29" creationId="{3C587AEC-6476-EAC6-7AA4-5D537056E70B}"/>
          </ac:spMkLst>
        </pc:spChg>
        <pc:spChg chg="add mod">
          <ac:chgData name="平野 武" userId="3cfe3d63-3e2d-444e-9c54-10e92370b90a" providerId="ADAL" clId="{9A64C7B5-A34A-407B-B5A5-AEAEB3AA7A78}" dt="2024-06-10T04:44:56.228" v="624"/>
          <ac:spMkLst>
            <pc:docMk/>
            <pc:sldMk cId="2720024920" sldId="561"/>
            <ac:spMk id="30" creationId="{39455663-E8C1-C405-0DF0-D7A1BD9A0822}"/>
          </ac:spMkLst>
        </pc:spChg>
        <pc:spChg chg="add mod">
          <ac:chgData name="平野 武" userId="3cfe3d63-3e2d-444e-9c54-10e92370b90a" providerId="ADAL" clId="{9A64C7B5-A34A-407B-B5A5-AEAEB3AA7A78}" dt="2024-06-10T04:44:56.228" v="624"/>
          <ac:spMkLst>
            <pc:docMk/>
            <pc:sldMk cId="2720024920" sldId="561"/>
            <ac:spMk id="32" creationId="{9D2A8E23-5ACB-C9D1-BD1E-88218CD970E5}"/>
          </ac:spMkLst>
        </pc:spChg>
        <pc:spChg chg="add mod">
          <ac:chgData name="平野 武" userId="3cfe3d63-3e2d-444e-9c54-10e92370b90a" providerId="ADAL" clId="{9A64C7B5-A34A-407B-B5A5-AEAEB3AA7A78}" dt="2024-06-10T04:44:56.228" v="624"/>
          <ac:spMkLst>
            <pc:docMk/>
            <pc:sldMk cId="2720024920" sldId="561"/>
            <ac:spMk id="33" creationId="{9361E04B-A9B9-89C9-CC74-9A95EF85D36E}"/>
          </ac:spMkLst>
        </pc:spChg>
        <pc:spChg chg="add mod">
          <ac:chgData name="平野 武" userId="3cfe3d63-3e2d-444e-9c54-10e92370b90a" providerId="ADAL" clId="{9A64C7B5-A34A-407B-B5A5-AEAEB3AA7A78}" dt="2024-06-10T04:44:56.228" v="624"/>
          <ac:spMkLst>
            <pc:docMk/>
            <pc:sldMk cId="2720024920" sldId="561"/>
            <ac:spMk id="35" creationId="{0B572B44-A94B-7A58-64EE-F46AD3AE0294}"/>
          </ac:spMkLst>
        </pc:spChg>
        <pc:spChg chg="add mod">
          <ac:chgData name="平野 武" userId="3cfe3d63-3e2d-444e-9c54-10e92370b90a" providerId="ADAL" clId="{9A64C7B5-A34A-407B-B5A5-AEAEB3AA7A78}" dt="2024-06-10T04:44:56.228" v="624"/>
          <ac:spMkLst>
            <pc:docMk/>
            <pc:sldMk cId="2720024920" sldId="561"/>
            <ac:spMk id="36" creationId="{2BDD23A2-C6E2-28B1-BE9F-17BAA2AEC08C}"/>
          </ac:spMkLst>
        </pc:spChg>
        <pc:spChg chg="add mod">
          <ac:chgData name="平野 武" userId="3cfe3d63-3e2d-444e-9c54-10e92370b90a" providerId="ADAL" clId="{9A64C7B5-A34A-407B-B5A5-AEAEB3AA7A78}" dt="2024-06-10T04:44:56.228" v="624"/>
          <ac:spMkLst>
            <pc:docMk/>
            <pc:sldMk cId="2720024920" sldId="561"/>
            <ac:spMk id="38" creationId="{B15D2B3C-4D08-23C3-9B13-EA9710865CFB}"/>
          </ac:spMkLst>
        </pc:spChg>
        <pc:spChg chg="add mod">
          <ac:chgData name="平野 武" userId="3cfe3d63-3e2d-444e-9c54-10e92370b90a" providerId="ADAL" clId="{9A64C7B5-A34A-407B-B5A5-AEAEB3AA7A78}" dt="2024-06-10T04:44:56.228" v="624"/>
          <ac:spMkLst>
            <pc:docMk/>
            <pc:sldMk cId="2720024920" sldId="561"/>
            <ac:spMk id="39" creationId="{D806DAFD-9F28-1A8F-653F-69A9820591CD}"/>
          </ac:spMkLst>
        </pc:spChg>
        <pc:spChg chg="add mod">
          <ac:chgData name="平野 武" userId="3cfe3d63-3e2d-444e-9c54-10e92370b90a" providerId="ADAL" clId="{9A64C7B5-A34A-407B-B5A5-AEAEB3AA7A78}" dt="2024-06-10T04:44:56.228" v="624"/>
          <ac:spMkLst>
            <pc:docMk/>
            <pc:sldMk cId="2720024920" sldId="561"/>
            <ac:spMk id="40" creationId="{5FE74E51-826C-35AD-9E43-CEC2D2078EB4}"/>
          </ac:spMkLst>
        </pc:spChg>
        <pc:spChg chg="add mod">
          <ac:chgData name="平野 武" userId="3cfe3d63-3e2d-444e-9c54-10e92370b90a" providerId="ADAL" clId="{9A64C7B5-A34A-407B-B5A5-AEAEB3AA7A78}" dt="2024-06-10T04:44:56.228" v="624"/>
          <ac:spMkLst>
            <pc:docMk/>
            <pc:sldMk cId="2720024920" sldId="561"/>
            <ac:spMk id="41" creationId="{FBD8E593-319C-183D-B2C1-B974D91B1A0F}"/>
          </ac:spMkLst>
        </pc:spChg>
        <pc:spChg chg="add mod">
          <ac:chgData name="平野 武" userId="3cfe3d63-3e2d-444e-9c54-10e92370b90a" providerId="ADAL" clId="{9A64C7B5-A34A-407B-B5A5-AEAEB3AA7A78}" dt="2024-06-10T04:44:56.228" v="624"/>
          <ac:spMkLst>
            <pc:docMk/>
            <pc:sldMk cId="2720024920" sldId="561"/>
            <ac:spMk id="42" creationId="{8600026E-95B0-D3B8-49E2-D6F986B3C3CF}"/>
          </ac:spMkLst>
        </pc:spChg>
        <pc:spChg chg="add mod">
          <ac:chgData name="平野 武" userId="3cfe3d63-3e2d-444e-9c54-10e92370b90a" providerId="ADAL" clId="{9A64C7B5-A34A-407B-B5A5-AEAEB3AA7A78}" dt="2024-06-10T04:44:56.228" v="624"/>
          <ac:spMkLst>
            <pc:docMk/>
            <pc:sldMk cId="2720024920" sldId="561"/>
            <ac:spMk id="43" creationId="{0C4B1FDF-61A5-F9CC-5ED6-C46D4F54DB4B}"/>
          </ac:spMkLst>
        </pc:spChg>
        <pc:spChg chg="add mod">
          <ac:chgData name="平野 武" userId="3cfe3d63-3e2d-444e-9c54-10e92370b90a" providerId="ADAL" clId="{9A64C7B5-A34A-407B-B5A5-AEAEB3AA7A78}" dt="2024-06-10T04:44:56.228" v="624"/>
          <ac:spMkLst>
            <pc:docMk/>
            <pc:sldMk cId="2720024920" sldId="561"/>
            <ac:spMk id="44" creationId="{7128FE39-A1FA-F7D1-14D0-2D5A9848DE93}"/>
          </ac:spMkLst>
        </pc:spChg>
        <pc:spChg chg="add mod">
          <ac:chgData name="平野 武" userId="3cfe3d63-3e2d-444e-9c54-10e92370b90a" providerId="ADAL" clId="{9A64C7B5-A34A-407B-B5A5-AEAEB3AA7A78}" dt="2024-06-10T04:44:56.228" v="624"/>
          <ac:spMkLst>
            <pc:docMk/>
            <pc:sldMk cId="2720024920" sldId="561"/>
            <ac:spMk id="45" creationId="{EBDE2EE6-D165-791F-7285-CA63FFAF1C79}"/>
          </ac:spMkLst>
        </pc:spChg>
        <pc:spChg chg="add mod">
          <ac:chgData name="平野 武" userId="3cfe3d63-3e2d-444e-9c54-10e92370b90a" providerId="ADAL" clId="{9A64C7B5-A34A-407B-B5A5-AEAEB3AA7A78}" dt="2024-06-10T04:44:56.228" v="624"/>
          <ac:spMkLst>
            <pc:docMk/>
            <pc:sldMk cId="2720024920" sldId="561"/>
            <ac:spMk id="46" creationId="{11BB4415-736D-6124-81F1-D06A89C7ED73}"/>
          </ac:spMkLst>
        </pc:spChg>
        <pc:spChg chg="add mod">
          <ac:chgData name="平野 武" userId="3cfe3d63-3e2d-444e-9c54-10e92370b90a" providerId="ADAL" clId="{9A64C7B5-A34A-407B-B5A5-AEAEB3AA7A78}" dt="2024-06-10T04:44:56.228" v="624"/>
          <ac:spMkLst>
            <pc:docMk/>
            <pc:sldMk cId="2720024920" sldId="561"/>
            <ac:spMk id="47" creationId="{2B47F924-301E-D1A4-975E-26F9B97E5E32}"/>
          </ac:spMkLst>
        </pc:spChg>
        <pc:spChg chg="add mod">
          <ac:chgData name="平野 武" userId="3cfe3d63-3e2d-444e-9c54-10e92370b90a" providerId="ADAL" clId="{9A64C7B5-A34A-407B-B5A5-AEAEB3AA7A78}" dt="2024-06-10T04:44:56.228" v="624"/>
          <ac:spMkLst>
            <pc:docMk/>
            <pc:sldMk cId="2720024920" sldId="561"/>
            <ac:spMk id="48" creationId="{A87416F1-FF75-4F55-8565-7E271405D5BC}"/>
          </ac:spMkLst>
        </pc:spChg>
        <pc:spChg chg="add mod">
          <ac:chgData name="平野 武" userId="3cfe3d63-3e2d-444e-9c54-10e92370b90a" providerId="ADAL" clId="{9A64C7B5-A34A-407B-B5A5-AEAEB3AA7A78}" dt="2024-06-10T04:44:56.228" v="624"/>
          <ac:spMkLst>
            <pc:docMk/>
            <pc:sldMk cId="2720024920" sldId="561"/>
            <ac:spMk id="49" creationId="{9682B5A3-D0DF-6A09-64E4-7BF726731C8F}"/>
          </ac:spMkLst>
        </pc:spChg>
        <pc:spChg chg="add mod">
          <ac:chgData name="平野 武" userId="3cfe3d63-3e2d-444e-9c54-10e92370b90a" providerId="ADAL" clId="{9A64C7B5-A34A-407B-B5A5-AEAEB3AA7A78}" dt="2024-06-10T04:44:56.228" v="624"/>
          <ac:spMkLst>
            <pc:docMk/>
            <pc:sldMk cId="2720024920" sldId="561"/>
            <ac:spMk id="50" creationId="{DDF1AC50-3224-573D-5C7D-378167E940DE}"/>
          </ac:spMkLst>
        </pc:spChg>
        <pc:spChg chg="add mod">
          <ac:chgData name="平野 武" userId="3cfe3d63-3e2d-444e-9c54-10e92370b90a" providerId="ADAL" clId="{9A64C7B5-A34A-407B-B5A5-AEAEB3AA7A78}" dt="2024-06-10T04:44:56.228" v="624"/>
          <ac:spMkLst>
            <pc:docMk/>
            <pc:sldMk cId="2720024920" sldId="561"/>
            <ac:spMk id="51" creationId="{4F1421AD-70DD-8047-2007-D70418E86752}"/>
          </ac:spMkLst>
        </pc:spChg>
        <pc:spChg chg="add mod">
          <ac:chgData name="平野 武" userId="3cfe3d63-3e2d-444e-9c54-10e92370b90a" providerId="ADAL" clId="{9A64C7B5-A34A-407B-B5A5-AEAEB3AA7A78}" dt="2024-06-10T04:44:56.228" v="624"/>
          <ac:spMkLst>
            <pc:docMk/>
            <pc:sldMk cId="2720024920" sldId="561"/>
            <ac:spMk id="52" creationId="{52004631-DF5A-DDBE-E16E-4526E8B79BCD}"/>
          </ac:spMkLst>
        </pc:spChg>
        <pc:spChg chg="add mod">
          <ac:chgData name="平野 武" userId="3cfe3d63-3e2d-444e-9c54-10e92370b90a" providerId="ADAL" clId="{9A64C7B5-A34A-407B-B5A5-AEAEB3AA7A78}" dt="2024-06-10T04:44:56.228" v="624"/>
          <ac:spMkLst>
            <pc:docMk/>
            <pc:sldMk cId="2720024920" sldId="561"/>
            <ac:spMk id="53" creationId="{FC6C580A-9729-9EF2-9173-0CCD97D6B2FA}"/>
          </ac:spMkLst>
        </pc:spChg>
        <pc:spChg chg="add mod">
          <ac:chgData name="平野 武" userId="3cfe3d63-3e2d-444e-9c54-10e92370b90a" providerId="ADAL" clId="{9A64C7B5-A34A-407B-B5A5-AEAEB3AA7A78}" dt="2024-06-10T04:44:56.228" v="624"/>
          <ac:spMkLst>
            <pc:docMk/>
            <pc:sldMk cId="2720024920" sldId="561"/>
            <ac:spMk id="54" creationId="{8F7E0AF6-997A-9CFA-2BAE-D5CBED12B7F8}"/>
          </ac:spMkLst>
        </pc:spChg>
        <pc:spChg chg="add mod">
          <ac:chgData name="平野 武" userId="3cfe3d63-3e2d-444e-9c54-10e92370b90a" providerId="ADAL" clId="{9A64C7B5-A34A-407B-B5A5-AEAEB3AA7A78}" dt="2024-06-10T04:44:56.228" v="624"/>
          <ac:spMkLst>
            <pc:docMk/>
            <pc:sldMk cId="2720024920" sldId="561"/>
            <ac:spMk id="55" creationId="{CAAB5C4E-1AB9-AC59-83AB-885D89903D7B}"/>
          </ac:spMkLst>
        </pc:spChg>
        <pc:spChg chg="add mod">
          <ac:chgData name="平野 武" userId="3cfe3d63-3e2d-444e-9c54-10e92370b90a" providerId="ADAL" clId="{9A64C7B5-A34A-407B-B5A5-AEAEB3AA7A78}" dt="2024-06-10T04:44:56.228" v="624"/>
          <ac:spMkLst>
            <pc:docMk/>
            <pc:sldMk cId="2720024920" sldId="561"/>
            <ac:spMk id="56" creationId="{77C25B26-945A-0B07-3948-288459097611}"/>
          </ac:spMkLst>
        </pc:spChg>
        <pc:spChg chg="add mod">
          <ac:chgData name="平野 武" userId="3cfe3d63-3e2d-444e-9c54-10e92370b90a" providerId="ADAL" clId="{9A64C7B5-A34A-407B-B5A5-AEAEB3AA7A78}" dt="2024-06-10T04:44:56.228" v="624"/>
          <ac:spMkLst>
            <pc:docMk/>
            <pc:sldMk cId="2720024920" sldId="561"/>
            <ac:spMk id="57" creationId="{1E09DDF6-8714-A3D5-0EF7-B23A688D28BB}"/>
          </ac:spMkLst>
        </pc:spChg>
        <pc:spChg chg="add mod">
          <ac:chgData name="平野 武" userId="3cfe3d63-3e2d-444e-9c54-10e92370b90a" providerId="ADAL" clId="{9A64C7B5-A34A-407B-B5A5-AEAEB3AA7A78}" dt="2024-06-10T04:44:56.228" v="624"/>
          <ac:spMkLst>
            <pc:docMk/>
            <pc:sldMk cId="2720024920" sldId="561"/>
            <ac:spMk id="58" creationId="{C0E35789-CF5B-E3E6-9A9D-72565DB0BB81}"/>
          </ac:spMkLst>
        </pc:spChg>
        <pc:spChg chg="add del mod">
          <ac:chgData name="平野 武" userId="3cfe3d63-3e2d-444e-9c54-10e92370b90a" providerId="ADAL" clId="{9A64C7B5-A34A-407B-B5A5-AEAEB3AA7A78}" dt="2024-06-10T04:50:54.027" v="725" actId="478"/>
          <ac:spMkLst>
            <pc:docMk/>
            <pc:sldMk cId="2720024920" sldId="561"/>
            <ac:spMk id="59" creationId="{D93A7AEC-8D5D-D395-2FE1-166671F2621D}"/>
          </ac:spMkLst>
        </pc:spChg>
        <pc:spChg chg="add mod">
          <ac:chgData name="平野 武" userId="3cfe3d63-3e2d-444e-9c54-10e92370b90a" providerId="ADAL" clId="{9A64C7B5-A34A-407B-B5A5-AEAEB3AA7A78}" dt="2024-06-10T04:45:23.181" v="628" actId="1076"/>
          <ac:spMkLst>
            <pc:docMk/>
            <pc:sldMk cId="2720024920" sldId="561"/>
            <ac:spMk id="61" creationId="{CB95F9F9-19B5-8E72-BD1E-A1AD95EC4B02}"/>
          </ac:spMkLst>
        </pc:spChg>
        <pc:spChg chg="add mod">
          <ac:chgData name="平野 武" userId="3cfe3d63-3e2d-444e-9c54-10e92370b90a" providerId="ADAL" clId="{9A64C7B5-A34A-407B-B5A5-AEAEB3AA7A78}" dt="2024-06-10T04:45:23.181" v="628" actId="1076"/>
          <ac:spMkLst>
            <pc:docMk/>
            <pc:sldMk cId="2720024920" sldId="561"/>
            <ac:spMk id="62" creationId="{7B3B2CB7-901E-8EDD-60F9-E92B6600960F}"/>
          </ac:spMkLst>
        </pc:spChg>
        <pc:spChg chg="add mod">
          <ac:chgData name="平野 武" userId="3cfe3d63-3e2d-444e-9c54-10e92370b90a" providerId="ADAL" clId="{9A64C7B5-A34A-407B-B5A5-AEAEB3AA7A78}" dt="2024-06-10T04:45:23.181" v="628" actId="1076"/>
          <ac:spMkLst>
            <pc:docMk/>
            <pc:sldMk cId="2720024920" sldId="561"/>
            <ac:spMk id="63" creationId="{03926EBC-2FAD-28F9-F5FB-82E137361762}"/>
          </ac:spMkLst>
        </pc:spChg>
        <pc:spChg chg="add mod">
          <ac:chgData name="平野 武" userId="3cfe3d63-3e2d-444e-9c54-10e92370b90a" providerId="ADAL" clId="{9A64C7B5-A34A-407B-B5A5-AEAEB3AA7A78}" dt="2024-06-10T04:45:23.181" v="628" actId="1076"/>
          <ac:spMkLst>
            <pc:docMk/>
            <pc:sldMk cId="2720024920" sldId="561"/>
            <ac:spMk id="12288" creationId="{7B52E8A6-CABD-AE95-4E2B-C46CF8A558A3}"/>
          </ac:spMkLst>
        </pc:spChg>
        <pc:spChg chg="add mod">
          <ac:chgData name="平野 武" userId="3cfe3d63-3e2d-444e-9c54-10e92370b90a" providerId="ADAL" clId="{9A64C7B5-A34A-407B-B5A5-AEAEB3AA7A78}" dt="2024-06-10T04:45:23.181" v="628" actId="1076"/>
          <ac:spMkLst>
            <pc:docMk/>
            <pc:sldMk cId="2720024920" sldId="561"/>
            <ac:spMk id="12289" creationId="{A41D52BB-F3F3-DF07-116C-997C3B9FD4BE}"/>
          </ac:spMkLst>
        </pc:spChg>
        <pc:spChg chg="mod">
          <ac:chgData name="平野 武" userId="3cfe3d63-3e2d-444e-9c54-10e92370b90a" providerId="ADAL" clId="{9A64C7B5-A34A-407B-B5A5-AEAEB3AA7A78}" dt="2024-06-10T04:44:44.691" v="621"/>
          <ac:spMkLst>
            <pc:docMk/>
            <pc:sldMk cId="2720024920" sldId="561"/>
            <ac:spMk id="12290" creationId="{4AD73B8A-4B23-91DE-CF62-2CA72170BDBB}"/>
          </ac:spMkLst>
        </pc:spChg>
        <pc:spChg chg="add mod">
          <ac:chgData name="平野 武" userId="3cfe3d63-3e2d-444e-9c54-10e92370b90a" providerId="ADAL" clId="{9A64C7B5-A34A-407B-B5A5-AEAEB3AA7A78}" dt="2024-06-10T04:45:23.181" v="628" actId="1076"/>
          <ac:spMkLst>
            <pc:docMk/>
            <pc:sldMk cId="2720024920" sldId="561"/>
            <ac:spMk id="12291" creationId="{9166CE01-E008-608B-21D2-338C5044D3D7}"/>
          </ac:spMkLst>
        </pc:spChg>
        <pc:spChg chg="add mod">
          <ac:chgData name="平野 武" userId="3cfe3d63-3e2d-444e-9c54-10e92370b90a" providerId="ADAL" clId="{9A64C7B5-A34A-407B-B5A5-AEAEB3AA7A78}" dt="2024-06-10T04:45:23.181" v="628" actId="1076"/>
          <ac:spMkLst>
            <pc:docMk/>
            <pc:sldMk cId="2720024920" sldId="561"/>
            <ac:spMk id="12292" creationId="{347D076D-3856-42FE-743E-AC65592D95C9}"/>
          </ac:spMkLst>
        </pc:spChg>
        <pc:spChg chg="add mod">
          <ac:chgData name="平野 武" userId="3cfe3d63-3e2d-444e-9c54-10e92370b90a" providerId="ADAL" clId="{9A64C7B5-A34A-407B-B5A5-AEAEB3AA7A78}" dt="2024-06-10T04:45:23.181" v="628" actId="1076"/>
          <ac:spMkLst>
            <pc:docMk/>
            <pc:sldMk cId="2720024920" sldId="561"/>
            <ac:spMk id="12293" creationId="{630DBFC5-A75A-481A-183C-2DC198D3318A}"/>
          </ac:spMkLst>
        </pc:spChg>
        <pc:spChg chg="add mod">
          <ac:chgData name="平野 武" userId="3cfe3d63-3e2d-444e-9c54-10e92370b90a" providerId="ADAL" clId="{9A64C7B5-A34A-407B-B5A5-AEAEB3AA7A78}" dt="2024-06-10T04:45:23.181" v="628" actId="1076"/>
          <ac:spMkLst>
            <pc:docMk/>
            <pc:sldMk cId="2720024920" sldId="561"/>
            <ac:spMk id="12294" creationId="{8B8DD5E0-E166-7F50-13ED-112E05531DE7}"/>
          </ac:spMkLst>
        </pc:spChg>
        <pc:spChg chg="add mod">
          <ac:chgData name="平野 武" userId="3cfe3d63-3e2d-444e-9c54-10e92370b90a" providerId="ADAL" clId="{9A64C7B5-A34A-407B-B5A5-AEAEB3AA7A78}" dt="2024-06-10T04:45:23.181" v="628" actId="1076"/>
          <ac:spMkLst>
            <pc:docMk/>
            <pc:sldMk cId="2720024920" sldId="561"/>
            <ac:spMk id="12295" creationId="{BC5079B3-547C-4878-399D-D6C78B07BBFC}"/>
          </ac:spMkLst>
        </pc:spChg>
        <pc:spChg chg="mod">
          <ac:chgData name="平野 武" userId="3cfe3d63-3e2d-444e-9c54-10e92370b90a" providerId="ADAL" clId="{9A64C7B5-A34A-407B-B5A5-AEAEB3AA7A78}" dt="2024-06-10T04:45:23.181" v="628" actId="1076"/>
          <ac:spMkLst>
            <pc:docMk/>
            <pc:sldMk cId="2720024920" sldId="561"/>
            <ac:spMk id="12297" creationId="{E4A45FDD-6060-9AD1-FFA2-7CB100D419AA}"/>
          </ac:spMkLst>
        </pc:spChg>
        <pc:spChg chg="mod">
          <ac:chgData name="平野 武" userId="3cfe3d63-3e2d-444e-9c54-10e92370b90a" providerId="ADAL" clId="{9A64C7B5-A34A-407B-B5A5-AEAEB3AA7A78}" dt="2024-06-10T04:45:23.181" v="628" actId="1076"/>
          <ac:spMkLst>
            <pc:docMk/>
            <pc:sldMk cId="2720024920" sldId="561"/>
            <ac:spMk id="12298" creationId="{FA1CDD4F-4DD8-5EBD-589B-D6CD29BCA538}"/>
          </ac:spMkLst>
        </pc:spChg>
        <pc:spChg chg="mod">
          <ac:chgData name="平野 武" userId="3cfe3d63-3e2d-444e-9c54-10e92370b90a" providerId="ADAL" clId="{9A64C7B5-A34A-407B-B5A5-AEAEB3AA7A78}" dt="2024-06-10T04:45:23.181" v="628" actId="1076"/>
          <ac:spMkLst>
            <pc:docMk/>
            <pc:sldMk cId="2720024920" sldId="561"/>
            <ac:spMk id="12299" creationId="{84322180-C430-C8AC-51C1-F42E5E20D7A2}"/>
          </ac:spMkLst>
        </pc:spChg>
        <pc:spChg chg="mod">
          <ac:chgData name="平野 武" userId="3cfe3d63-3e2d-444e-9c54-10e92370b90a" providerId="ADAL" clId="{9A64C7B5-A34A-407B-B5A5-AEAEB3AA7A78}" dt="2024-06-10T04:45:23.181" v="628" actId="1076"/>
          <ac:spMkLst>
            <pc:docMk/>
            <pc:sldMk cId="2720024920" sldId="561"/>
            <ac:spMk id="12300" creationId="{6BDDBAE0-F8E4-6350-6D30-C184561C0E7E}"/>
          </ac:spMkLst>
        </pc:spChg>
        <pc:spChg chg="add mod">
          <ac:chgData name="平野 武" userId="3cfe3d63-3e2d-444e-9c54-10e92370b90a" providerId="ADAL" clId="{9A64C7B5-A34A-407B-B5A5-AEAEB3AA7A78}" dt="2024-06-10T04:45:23.181" v="628" actId="1076"/>
          <ac:spMkLst>
            <pc:docMk/>
            <pc:sldMk cId="2720024920" sldId="561"/>
            <ac:spMk id="12301" creationId="{AE4215CB-4C78-15D4-6052-099DE004F328}"/>
          </ac:spMkLst>
        </pc:spChg>
        <pc:spChg chg="add mod">
          <ac:chgData name="平野 武" userId="3cfe3d63-3e2d-444e-9c54-10e92370b90a" providerId="ADAL" clId="{9A64C7B5-A34A-407B-B5A5-AEAEB3AA7A78}" dt="2024-06-10T04:45:23.181" v="628" actId="1076"/>
          <ac:spMkLst>
            <pc:docMk/>
            <pc:sldMk cId="2720024920" sldId="561"/>
            <ac:spMk id="12302" creationId="{1236C774-66D8-312D-2D39-2BCE4F5B10AB}"/>
          </ac:spMkLst>
        </pc:spChg>
        <pc:spChg chg="add mod">
          <ac:chgData name="平野 武" userId="3cfe3d63-3e2d-444e-9c54-10e92370b90a" providerId="ADAL" clId="{9A64C7B5-A34A-407B-B5A5-AEAEB3AA7A78}" dt="2024-06-10T04:45:23.181" v="628" actId="1076"/>
          <ac:spMkLst>
            <pc:docMk/>
            <pc:sldMk cId="2720024920" sldId="561"/>
            <ac:spMk id="12303" creationId="{38FBFB4F-5829-2A6F-DC40-D1A6D79E4853}"/>
          </ac:spMkLst>
        </pc:spChg>
        <pc:spChg chg="add mod">
          <ac:chgData name="平野 武" userId="3cfe3d63-3e2d-444e-9c54-10e92370b90a" providerId="ADAL" clId="{9A64C7B5-A34A-407B-B5A5-AEAEB3AA7A78}" dt="2024-06-10T04:46:46.405" v="638" actId="207"/>
          <ac:spMkLst>
            <pc:docMk/>
            <pc:sldMk cId="2720024920" sldId="561"/>
            <ac:spMk id="12304" creationId="{F3E9FEAC-25DA-9346-24FB-0F5807355F72}"/>
          </ac:spMkLst>
        </pc:spChg>
        <pc:spChg chg="add mod">
          <ac:chgData name="平野 武" userId="3cfe3d63-3e2d-444e-9c54-10e92370b90a" providerId="ADAL" clId="{9A64C7B5-A34A-407B-B5A5-AEAEB3AA7A78}" dt="2024-06-10T04:45:23.181" v="628" actId="1076"/>
          <ac:spMkLst>
            <pc:docMk/>
            <pc:sldMk cId="2720024920" sldId="561"/>
            <ac:spMk id="12305" creationId="{572558CD-3ED5-5D68-5088-30FB540A9067}"/>
          </ac:spMkLst>
        </pc:spChg>
        <pc:spChg chg="add mod">
          <ac:chgData name="平野 武" userId="3cfe3d63-3e2d-444e-9c54-10e92370b90a" providerId="ADAL" clId="{9A64C7B5-A34A-407B-B5A5-AEAEB3AA7A78}" dt="2024-06-10T04:45:23.181" v="628" actId="1076"/>
          <ac:spMkLst>
            <pc:docMk/>
            <pc:sldMk cId="2720024920" sldId="561"/>
            <ac:spMk id="12307" creationId="{CFA49700-A15B-FBA0-D6E2-F3488F8616D6}"/>
          </ac:spMkLst>
        </pc:spChg>
        <pc:spChg chg="add mod">
          <ac:chgData name="平野 武" userId="3cfe3d63-3e2d-444e-9c54-10e92370b90a" providerId="ADAL" clId="{9A64C7B5-A34A-407B-B5A5-AEAEB3AA7A78}" dt="2024-06-10T04:45:23.181" v="628" actId="1076"/>
          <ac:spMkLst>
            <pc:docMk/>
            <pc:sldMk cId="2720024920" sldId="561"/>
            <ac:spMk id="12308" creationId="{7BCF16CC-1255-AC55-58FC-B7C91BADFABD}"/>
          </ac:spMkLst>
        </pc:spChg>
        <pc:spChg chg="add mod">
          <ac:chgData name="平野 武" userId="3cfe3d63-3e2d-444e-9c54-10e92370b90a" providerId="ADAL" clId="{9A64C7B5-A34A-407B-B5A5-AEAEB3AA7A78}" dt="2024-06-10T04:45:23.181" v="628" actId="1076"/>
          <ac:spMkLst>
            <pc:docMk/>
            <pc:sldMk cId="2720024920" sldId="561"/>
            <ac:spMk id="12310" creationId="{196CE33B-47BC-9C70-E756-76299319327E}"/>
          </ac:spMkLst>
        </pc:spChg>
        <pc:spChg chg="add mod">
          <ac:chgData name="平野 武" userId="3cfe3d63-3e2d-444e-9c54-10e92370b90a" providerId="ADAL" clId="{9A64C7B5-A34A-407B-B5A5-AEAEB3AA7A78}" dt="2024-06-10T04:45:23.181" v="628" actId="1076"/>
          <ac:spMkLst>
            <pc:docMk/>
            <pc:sldMk cId="2720024920" sldId="561"/>
            <ac:spMk id="12311" creationId="{4ECD07C7-D288-B3E9-D3F6-C15D0FDFC46E}"/>
          </ac:spMkLst>
        </pc:spChg>
        <pc:spChg chg="add mod">
          <ac:chgData name="平野 武" userId="3cfe3d63-3e2d-444e-9c54-10e92370b90a" providerId="ADAL" clId="{9A64C7B5-A34A-407B-B5A5-AEAEB3AA7A78}" dt="2024-06-10T04:45:23.181" v="628" actId="1076"/>
          <ac:spMkLst>
            <pc:docMk/>
            <pc:sldMk cId="2720024920" sldId="561"/>
            <ac:spMk id="12313" creationId="{AD2F38E0-9928-AE9F-FCF3-255BC43AA4A2}"/>
          </ac:spMkLst>
        </pc:spChg>
        <pc:spChg chg="add mod">
          <ac:chgData name="平野 武" userId="3cfe3d63-3e2d-444e-9c54-10e92370b90a" providerId="ADAL" clId="{9A64C7B5-A34A-407B-B5A5-AEAEB3AA7A78}" dt="2024-06-10T04:45:23.181" v="628" actId="1076"/>
          <ac:spMkLst>
            <pc:docMk/>
            <pc:sldMk cId="2720024920" sldId="561"/>
            <ac:spMk id="12314" creationId="{55A8AB0A-8FE4-2363-EFF1-40228541A858}"/>
          </ac:spMkLst>
        </pc:spChg>
        <pc:spChg chg="add mod">
          <ac:chgData name="平野 武" userId="3cfe3d63-3e2d-444e-9c54-10e92370b90a" providerId="ADAL" clId="{9A64C7B5-A34A-407B-B5A5-AEAEB3AA7A78}" dt="2024-06-10T04:45:23.181" v="628" actId="1076"/>
          <ac:spMkLst>
            <pc:docMk/>
            <pc:sldMk cId="2720024920" sldId="561"/>
            <ac:spMk id="12316" creationId="{6704AD2A-D01E-BAAB-9637-AED9A42144AB}"/>
          </ac:spMkLst>
        </pc:spChg>
        <pc:spChg chg="add mod">
          <ac:chgData name="平野 武" userId="3cfe3d63-3e2d-444e-9c54-10e92370b90a" providerId="ADAL" clId="{9A64C7B5-A34A-407B-B5A5-AEAEB3AA7A78}" dt="2024-06-10T04:45:23.181" v="628" actId="1076"/>
          <ac:spMkLst>
            <pc:docMk/>
            <pc:sldMk cId="2720024920" sldId="561"/>
            <ac:spMk id="12317" creationId="{5E291792-E92D-2C6F-38AB-FC6498EB2E2F}"/>
          </ac:spMkLst>
        </pc:spChg>
        <pc:spChg chg="add mod">
          <ac:chgData name="平野 武" userId="3cfe3d63-3e2d-444e-9c54-10e92370b90a" providerId="ADAL" clId="{9A64C7B5-A34A-407B-B5A5-AEAEB3AA7A78}" dt="2024-06-10T04:45:23.181" v="628" actId="1076"/>
          <ac:spMkLst>
            <pc:docMk/>
            <pc:sldMk cId="2720024920" sldId="561"/>
            <ac:spMk id="12319" creationId="{A96DB575-DF40-5541-68D8-C6FA5CEDAB05}"/>
          </ac:spMkLst>
        </pc:spChg>
        <pc:spChg chg="add mod">
          <ac:chgData name="平野 武" userId="3cfe3d63-3e2d-444e-9c54-10e92370b90a" providerId="ADAL" clId="{9A64C7B5-A34A-407B-B5A5-AEAEB3AA7A78}" dt="2024-06-10T04:45:23.181" v="628" actId="1076"/>
          <ac:spMkLst>
            <pc:docMk/>
            <pc:sldMk cId="2720024920" sldId="561"/>
            <ac:spMk id="12320" creationId="{89485D93-9455-F356-BCC5-BE39306108FD}"/>
          </ac:spMkLst>
        </pc:spChg>
        <pc:spChg chg="add mod">
          <ac:chgData name="平野 武" userId="3cfe3d63-3e2d-444e-9c54-10e92370b90a" providerId="ADAL" clId="{9A64C7B5-A34A-407B-B5A5-AEAEB3AA7A78}" dt="2024-06-10T04:45:23.181" v="628" actId="1076"/>
          <ac:spMkLst>
            <pc:docMk/>
            <pc:sldMk cId="2720024920" sldId="561"/>
            <ac:spMk id="12321" creationId="{F8EB03EA-6111-8968-BAB6-3136A41CFAAE}"/>
          </ac:spMkLst>
        </pc:spChg>
        <pc:spChg chg="add mod">
          <ac:chgData name="平野 武" userId="3cfe3d63-3e2d-444e-9c54-10e92370b90a" providerId="ADAL" clId="{9A64C7B5-A34A-407B-B5A5-AEAEB3AA7A78}" dt="2024-06-10T04:45:23.181" v="628" actId="1076"/>
          <ac:spMkLst>
            <pc:docMk/>
            <pc:sldMk cId="2720024920" sldId="561"/>
            <ac:spMk id="12322" creationId="{EE98DAF9-D6A3-7133-CEDA-A14D0B13F1AC}"/>
          </ac:spMkLst>
        </pc:spChg>
        <pc:spChg chg="add mod">
          <ac:chgData name="平野 武" userId="3cfe3d63-3e2d-444e-9c54-10e92370b90a" providerId="ADAL" clId="{9A64C7B5-A34A-407B-B5A5-AEAEB3AA7A78}" dt="2024-06-10T04:45:23.181" v="628" actId="1076"/>
          <ac:spMkLst>
            <pc:docMk/>
            <pc:sldMk cId="2720024920" sldId="561"/>
            <ac:spMk id="12323" creationId="{0C4E7B96-C607-389E-45BC-CC5D0161C435}"/>
          </ac:spMkLst>
        </pc:spChg>
        <pc:spChg chg="add mod">
          <ac:chgData name="平野 武" userId="3cfe3d63-3e2d-444e-9c54-10e92370b90a" providerId="ADAL" clId="{9A64C7B5-A34A-407B-B5A5-AEAEB3AA7A78}" dt="2024-06-10T04:45:23.181" v="628" actId="1076"/>
          <ac:spMkLst>
            <pc:docMk/>
            <pc:sldMk cId="2720024920" sldId="561"/>
            <ac:spMk id="12324" creationId="{4C12B2EB-0B35-AA9D-5DDC-5305BF889AAB}"/>
          </ac:spMkLst>
        </pc:spChg>
        <pc:spChg chg="add mod">
          <ac:chgData name="平野 武" userId="3cfe3d63-3e2d-444e-9c54-10e92370b90a" providerId="ADAL" clId="{9A64C7B5-A34A-407B-B5A5-AEAEB3AA7A78}" dt="2024-06-10T04:45:23.181" v="628" actId="1076"/>
          <ac:spMkLst>
            <pc:docMk/>
            <pc:sldMk cId="2720024920" sldId="561"/>
            <ac:spMk id="12325" creationId="{C8EA152D-B8FC-745F-BC73-7A0CECF4F23C}"/>
          </ac:spMkLst>
        </pc:spChg>
        <pc:spChg chg="add mod">
          <ac:chgData name="平野 武" userId="3cfe3d63-3e2d-444e-9c54-10e92370b90a" providerId="ADAL" clId="{9A64C7B5-A34A-407B-B5A5-AEAEB3AA7A78}" dt="2024-06-10T04:45:23.181" v="628" actId="1076"/>
          <ac:spMkLst>
            <pc:docMk/>
            <pc:sldMk cId="2720024920" sldId="561"/>
            <ac:spMk id="12326" creationId="{8CEBB05B-9C81-EB1B-3AB3-0E527EDE6E54}"/>
          </ac:spMkLst>
        </pc:spChg>
        <pc:spChg chg="add mod">
          <ac:chgData name="平野 武" userId="3cfe3d63-3e2d-444e-9c54-10e92370b90a" providerId="ADAL" clId="{9A64C7B5-A34A-407B-B5A5-AEAEB3AA7A78}" dt="2024-06-10T04:45:23.181" v="628" actId="1076"/>
          <ac:spMkLst>
            <pc:docMk/>
            <pc:sldMk cId="2720024920" sldId="561"/>
            <ac:spMk id="12327" creationId="{CB6DB610-60A3-41BB-6574-6D1B69C0037C}"/>
          </ac:spMkLst>
        </pc:spChg>
        <pc:spChg chg="add mod">
          <ac:chgData name="平野 武" userId="3cfe3d63-3e2d-444e-9c54-10e92370b90a" providerId="ADAL" clId="{9A64C7B5-A34A-407B-B5A5-AEAEB3AA7A78}" dt="2024-06-10T04:45:23.181" v="628" actId="1076"/>
          <ac:spMkLst>
            <pc:docMk/>
            <pc:sldMk cId="2720024920" sldId="561"/>
            <ac:spMk id="12328" creationId="{271820A3-E08B-C71C-8FDF-991A99AF823C}"/>
          </ac:spMkLst>
        </pc:spChg>
        <pc:spChg chg="add mod">
          <ac:chgData name="平野 武" userId="3cfe3d63-3e2d-444e-9c54-10e92370b90a" providerId="ADAL" clId="{9A64C7B5-A34A-407B-B5A5-AEAEB3AA7A78}" dt="2024-06-10T04:45:23.181" v="628" actId="1076"/>
          <ac:spMkLst>
            <pc:docMk/>
            <pc:sldMk cId="2720024920" sldId="561"/>
            <ac:spMk id="12329" creationId="{2067BB7E-88B1-84BA-26F1-150EE5F1164D}"/>
          </ac:spMkLst>
        </pc:spChg>
        <pc:spChg chg="add mod">
          <ac:chgData name="平野 武" userId="3cfe3d63-3e2d-444e-9c54-10e92370b90a" providerId="ADAL" clId="{9A64C7B5-A34A-407B-B5A5-AEAEB3AA7A78}" dt="2024-06-10T04:45:23.181" v="628" actId="1076"/>
          <ac:spMkLst>
            <pc:docMk/>
            <pc:sldMk cId="2720024920" sldId="561"/>
            <ac:spMk id="12330" creationId="{356F9430-D48A-BE65-3B60-8A3C141BBB79}"/>
          </ac:spMkLst>
        </pc:spChg>
        <pc:spChg chg="add mod">
          <ac:chgData name="平野 武" userId="3cfe3d63-3e2d-444e-9c54-10e92370b90a" providerId="ADAL" clId="{9A64C7B5-A34A-407B-B5A5-AEAEB3AA7A78}" dt="2024-06-10T04:45:23.181" v="628" actId="1076"/>
          <ac:spMkLst>
            <pc:docMk/>
            <pc:sldMk cId="2720024920" sldId="561"/>
            <ac:spMk id="12331" creationId="{0D819350-F5E1-3210-A653-D68369D50C5E}"/>
          </ac:spMkLst>
        </pc:spChg>
        <pc:spChg chg="add mod">
          <ac:chgData name="平野 武" userId="3cfe3d63-3e2d-444e-9c54-10e92370b90a" providerId="ADAL" clId="{9A64C7B5-A34A-407B-B5A5-AEAEB3AA7A78}" dt="2024-06-10T04:45:23.181" v="628" actId="1076"/>
          <ac:spMkLst>
            <pc:docMk/>
            <pc:sldMk cId="2720024920" sldId="561"/>
            <ac:spMk id="12332" creationId="{A1066297-63B9-2B09-E6FB-C40F21BF7E79}"/>
          </ac:spMkLst>
        </pc:spChg>
        <pc:spChg chg="add mod">
          <ac:chgData name="平野 武" userId="3cfe3d63-3e2d-444e-9c54-10e92370b90a" providerId="ADAL" clId="{9A64C7B5-A34A-407B-B5A5-AEAEB3AA7A78}" dt="2024-06-10T04:45:23.181" v="628" actId="1076"/>
          <ac:spMkLst>
            <pc:docMk/>
            <pc:sldMk cId="2720024920" sldId="561"/>
            <ac:spMk id="12333" creationId="{1F6EAFC9-E6E8-E76D-548B-560601C82D43}"/>
          </ac:spMkLst>
        </pc:spChg>
        <pc:spChg chg="add mod">
          <ac:chgData name="平野 武" userId="3cfe3d63-3e2d-444e-9c54-10e92370b90a" providerId="ADAL" clId="{9A64C7B5-A34A-407B-B5A5-AEAEB3AA7A78}" dt="2024-06-10T04:45:52.904" v="631" actId="207"/>
          <ac:spMkLst>
            <pc:docMk/>
            <pc:sldMk cId="2720024920" sldId="561"/>
            <ac:spMk id="12334" creationId="{A015F06D-00A0-60F3-42DF-852BF552F762}"/>
          </ac:spMkLst>
        </pc:spChg>
        <pc:spChg chg="add mod">
          <ac:chgData name="平野 武" userId="3cfe3d63-3e2d-444e-9c54-10e92370b90a" providerId="ADAL" clId="{9A64C7B5-A34A-407B-B5A5-AEAEB3AA7A78}" dt="2024-06-10T04:46:02.727" v="633" actId="207"/>
          <ac:spMkLst>
            <pc:docMk/>
            <pc:sldMk cId="2720024920" sldId="561"/>
            <ac:spMk id="12335" creationId="{E5409679-6D01-0945-6D0A-C0A831CF529D}"/>
          </ac:spMkLst>
        </pc:spChg>
        <pc:spChg chg="add mod">
          <ac:chgData name="平野 武" userId="3cfe3d63-3e2d-444e-9c54-10e92370b90a" providerId="ADAL" clId="{9A64C7B5-A34A-407B-B5A5-AEAEB3AA7A78}" dt="2024-06-10T04:45:23.181" v="628" actId="1076"/>
          <ac:spMkLst>
            <pc:docMk/>
            <pc:sldMk cId="2720024920" sldId="561"/>
            <ac:spMk id="12336" creationId="{2E90CE3F-8C75-6D73-9378-3299EFB799F2}"/>
          </ac:spMkLst>
        </pc:spChg>
        <pc:spChg chg="add mod">
          <ac:chgData name="平野 武" userId="3cfe3d63-3e2d-444e-9c54-10e92370b90a" providerId="ADAL" clId="{9A64C7B5-A34A-407B-B5A5-AEAEB3AA7A78}" dt="2024-06-10T04:45:23.181" v="628" actId="1076"/>
          <ac:spMkLst>
            <pc:docMk/>
            <pc:sldMk cId="2720024920" sldId="561"/>
            <ac:spMk id="12337" creationId="{2AB87854-4DB5-7A3A-9118-C451071138B6}"/>
          </ac:spMkLst>
        </pc:spChg>
        <pc:spChg chg="add mod">
          <ac:chgData name="平野 武" userId="3cfe3d63-3e2d-444e-9c54-10e92370b90a" providerId="ADAL" clId="{9A64C7B5-A34A-407B-B5A5-AEAEB3AA7A78}" dt="2024-06-10T04:45:23.181" v="628" actId="1076"/>
          <ac:spMkLst>
            <pc:docMk/>
            <pc:sldMk cId="2720024920" sldId="561"/>
            <ac:spMk id="12338" creationId="{5011F99C-2EB4-0015-A83D-9DDE6FC4D261}"/>
          </ac:spMkLst>
        </pc:spChg>
        <pc:spChg chg="add mod">
          <ac:chgData name="平野 武" userId="3cfe3d63-3e2d-444e-9c54-10e92370b90a" providerId="ADAL" clId="{9A64C7B5-A34A-407B-B5A5-AEAEB3AA7A78}" dt="2024-06-10T04:45:57.609" v="632" actId="207"/>
          <ac:spMkLst>
            <pc:docMk/>
            <pc:sldMk cId="2720024920" sldId="561"/>
            <ac:spMk id="12339" creationId="{CA36DF57-69A8-D99E-EBAB-F0C6CCF3FA2C}"/>
          </ac:spMkLst>
        </pc:spChg>
        <pc:spChg chg="add del">
          <ac:chgData name="平野 武" userId="3cfe3d63-3e2d-444e-9c54-10e92370b90a" providerId="ADAL" clId="{9A64C7B5-A34A-407B-B5A5-AEAEB3AA7A78}" dt="2024-06-10T04:47:12.087" v="641" actId="478"/>
          <ac:spMkLst>
            <pc:docMk/>
            <pc:sldMk cId="2720024920" sldId="561"/>
            <ac:spMk id="12340" creationId="{7B56F2BE-F10F-C3FA-3F3A-1EB86F869512}"/>
          </ac:spMkLst>
        </pc:spChg>
        <pc:spChg chg="add mod">
          <ac:chgData name="平野 武" userId="3cfe3d63-3e2d-444e-9c54-10e92370b90a" providerId="ADAL" clId="{9A64C7B5-A34A-407B-B5A5-AEAEB3AA7A78}" dt="2024-06-10T04:50:51.078" v="724" actId="255"/>
          <ac:spMkLst>
            <pc:docMk/>
            <pc:sldMk cId="2720024920" sldId="561"/>
            <ac:spMk id="12341" creationId="{AA7B134B-4119-B76F-B0A7-BFDC2AD95797}"/>
          </ac:spMkLst>
        </pc:spChg>
        <pc:spChg chg="add del mod">
          <ac:chgData name="平野 武" userId="3cfe3d63-3e2d-444e-9c54-10e92370b90a" providerId="ADAL" clId="{9A64C7B5-A34A-407B-B5A5-AEAEB3AA7A78}" dt="2024-06-10T04:49:42.979" v="704"/>
          <ac:spMkLst>
            <pc:docMk/>
            <pc:sldMk cId="2720024920" sldId="561"/>
            <ac:spMk id="12342" creationId="{5D313596-70BE-D5F8-D21A-0A02855A58B7}"/>
          </ac:spMkLst>
        </pc:spChg>
        <pc:spChg chg="add del mod">
          <ac:chgData name="平野 武" userId="3cfe3d63-3e2d-444e-9c54-10e92370b90a" providerId="ADAL" clId="{9A64C7B5-A34A-407B-B5A5-AEAEB3AA7A78}" dt="2024-06-10T04:49:42.979" v="706"/>
          <ac:spMkLst>
            <pc:docMk/>
            <pc:sldMk cId="2720024920" sldId="561"/>
            <ac:spMk id="12343" creationId="{F831BA2E-5F1E-3667-B446-AB7B81103697}"/>
          </ac:spMkLst>
        </pc:spChg>
        <pc:grpChg chg="add mod">
          <ac:chgData name="平野 武" userId="3cfe3d63-3e2d-444e-9c54-10e92370b90a" providerId="ADAL" clId="{9A64C7B5-A34A-407B-B5A5-AEAEB3AA7A78}" dt="2024-06-10T04:44:56.228" v="624"/>
          <ac:grpSpMkLst>
            <pc:docMk/>
            <pc:sldMk cId="2720024920" sldId="561"/>
            <ac:grpSpMk id="15" creationId="{4A4C7CA2-4C27-1DEB-18BE-DB1C5148D7DC}"/>
          </ac:grpSpMkLst>
        </pc:grpChg>
        <pc:grpChg chg="add mod">
          <ac:chgData name="平野 武" userId="3cfe3d63-3e2d-444e-9c54-10e92370b90a" providerId="ADAL" clId="{9A64C7B5-A34A-407B-B5A5-AEAEB3AA7A78}" dt="2024-06-10T04:45:23.181" v="628" actId="1076"/>
          <ac:grpSpMkLst>
            <pc:docMk/>
            <pc:sldMk cId="2720024920" sldId="561"/>
            <ac:grpSpMk id="12296" creationId="{F4706BCC-11F1-52E3-5EF9-E51FEB1785AA}"/>
          </ac:grpSpMkLst>
        </pc:grpChg>
        <pc:graphicFrameChg chg="add mod">
          <ac:chgData name="平野 武" userId="3cfe3d63-3e2d-444e-9c54-10e92370b90a" providerId="ADAL" clId="{9A64C7B5-A34A-407B-B5A5-AEAEB3AA7A78}" dt="2024-06-10T04:44:56.228" v="624"/>
          <ac:graphicFrameMkLst>
            <pc:docMk/>
            <pc:sldMk cId="2720024920" sldId="561"/>
            <ac:graphicFrameMk id="3" creationId="{4BF1464E-0744-CA9E-8BD3-AF77B12DF2DF}"/>
          </ac:graphicFrameMkLst>
        </pc:graphicFrameChg>
        <pc:graphicFrameChg chg="add mod">
          <ac:chgData name="平野 武" userId="3cfe3d63-3e2d-444e-9c54-10e92370b90a" providerId="ADAL" clId="{9A64C7B5-A34A-407B-B5A5-AEAEB3AA7A78}" dt="2024-06-10T04:45:23.181" v="628" actId="1076"/>
          <ac:graphicFrameMkLst>
            <pc:docMk/>
            <pc:sldMk cId="2720024920" sldId="561"/>
            <ac:graphicFrameMk id="60" creationId="{8B0318E5-3873-4781-7504-FDB724CD4581}"/>
          </ac:graphicFrameMkLst>
        </pc:graphicFrameChg>
        <pc:picChg chg="add mod">
          <ac:chgData name="平野 武" userId="3cfe3d63-3e2d-444e-9c54-10e92370b90a" providerId="ADAL" clId="{9A64C7B5-A34A-407B-B5A5-AEAEB3AA7A78}" dt="2024-06-10T04:44:56.228" v="624"/>
          <ac:picMkLst>
            <pc:docMk/>
            <pc:sldMk cId="2720024920" sldId="561"/>
            <ac:picMk id="25" creationId="{FA81942B-D72C-0A1D-4581-D9307FB2FE48}"/>
          </ac:picMkLst>
        </pc:picChg>
        <pc:picChg chg="add mod">
          <ac:chgData name="平野 武" userId="3cfe3d63-3e2d-444e-9c54-10e92370b90a" providerId="ADAL" clId="{9A64C7B5-A34A-407B-B5A5-AEAEB3AA7A78}" dt="2024-06-10T04:44:56.228" v="624"/>
          <ac:picMkLst>
            <pc:docMk/>
            <pc:sldMk cId="2720024920" sldId="561"/>
            <ac:picMk id="28" creationId="{40029D2A-C696-60E9-ED9F-B1C253A3272C}"/>
          </ac:picMkLst>
        </pc:picChg>
        <pc:picChg chg="add mod">
          <ac:chgData name="平野 武" userId="3cfe3d63-3e2d-444e-9c54-10e92370b90a" providerId="ADAL" clId="{9A64C7B5-A34A-407B-B5A5-AEAEB3AA7A78}" dt="2024-06-10T04:44:56.228" v="624"/>
          <ac:picMkLst>
            <pc:docMk/>
            <pc:sldMk cId="2720024920" sldId="561"/>
            <ac:picMk id="31" creationId="{A2227553-B137-2A79-DB5C-775CB92373FD}"/>
          </ac:picMkLst>
        </pc:picChg>
        <pc:picChg chg="add mod">
          <ac:chgData name="平野 武" userId="3cfe3d63-3e2d-444e-9c54-10e92370b90a" providerId="ADAL" clId="{9A64C7B5-A34A-407B-B5A5-AEAEB3AA7A78}" dt="2024-06-10T04:44:56.228" v="624"/>
          <ac:picMkLst>
            <pc:docMk/>
            <pc:sldMk cId="2720024920" sldId="561"/>
            <ac:picMk id="34" creationId="{74368B50-2E16-B1CB-53A3-602E70E6404E}"/>
          </ac:picMkLst>
        </pc:picChg>
        <pc:picChg chg="add mod">
          <ac:chgData name="平野 武" userId="3cfe3d63-3e2d-444e-9c54-10e92370b90a" providerId="ADAL" clId="{9A64C7B5-A34A-407B-B5A5-AEAEB3AA7A78}" dt="2024-06-10T04:44:56.228" v="624"/>
          <ac:picMkLst>
            <pc:docMk/>
            <pc:sldMk cId="2720024920" sldId="561"/>
            <ac:picMk id="37" creationId="{370218D7-0C5A-A7A0-1269-38B80944155E}"/>
          </ac:picMkLst>
        </pc:picChg>
        <pc:picChg chg="add mod">
          <ac:chgData name="平野 武" userId="3cfe3d63-3e2d-444e-9c54-10e92370b90a" providerId="ADAL" clId="{9A64C7B5-A34A-407B-B5A5-AEAEB3AA7A78}" dt="2024-06-10T04:45:23.181" v="628" actId="1076"/>
          <ac:picMkLst>
            <pc:docMk/>
            <pc:sldMk cId="2720024920" sldId="561"/>
            <ac:picMk id="12306" creationId="{4DE0DBF1-CD33-2E4C-BD59-B17994072511}"/>
          </ac:picMkLst>
        </pc:picChg>
        <pc:picChg chg="add mod">
          <ac:chgData name="平野 武" userId="3cfe3d63-3e2d-444e-9c54-10e92370b90a" providerId="ADAL" clId="{9A64C7B5-A34A-407B-B5A5-AEAEB3AA7A78}" dt="2024-06-10T04:45:23.181" v="628" actId="1076"/>
          <ac:picMkLst>
            <pc:docMk/>
            <pc:sldMk cId="2720024920" sldId="561"/>
            <ac:picMk id="12309" creationId="{44069A6A-3AC2-0743-0119-7EA32C94272B}"/>
          </ac:picMkLst>
        </pc:picChg>
        <pc:picChg chg="add mod">
          <ac:chgData name="平野 武" userId="3cfe3d63-3e2d-444e-9c54-10e92370b90a" providerId="ADAL" clId="{9A64C7B5-A34A-407B-B5A5-AEAEB3AA7A78}" dt="2024-06-10T04:45:23.181" v="628" actId="1076"/>
          <ac:picMkLst>
            <pc:docMk/>
            <pc:sldMk cId="2720024920" sldId="561"/>
            <ac:picMk id="12312" creationId="{FB3F6B4B-AED0-7CED-C0DF-8F7DACA6210D}"/>
          </ac:picMkLst>
        </pc:picChg>
        <pc:picChg chg="add mod">
          <ac:chgData name="平野 武" userId="3cfe3d63-3e2d-444e-9c54-10e92370b90a" providerId="ADAL" clId="{9A64C7B5-A34A-407B-B5A5-AEAEB3AA7A78}" dt="2024-06-10T04:45:23.181" v="628" actId="1076"/>
          <ac:picMkLst>
            <pc:docMk/>
            <pc:sldMk cId="2720024920" sldId="561"/>
            <ac:picMk id="12315" creationId="{5C15C70C-002A-824D-FC9A-614C40FB1ED9}"/>
          </ac:picMkLst>
        </pc:picChg>
        <pc:picChg chg="add mod">
          <ac:chgData name="平野 武" userId="3cfe3d63-3e2d-444e-9c54-10e92370b90a" providerId="ADAL" clId="{9A64C7B5-A34A-407B-B5A5-AEAEB3AA7A78}" dt="2024-06-10T04:45:23.181" v="628" actId="1076"/>
          <ac:picMkLst>
            <pc:docMk/>
            <pc:sldMk cId="2720024920" sldId="561"/>
            <ac:picMk id="12318" creationId="{EEB5E848-AED2-A110-CF6C-48FED5ACB7EC}"/>
          </ac:picMkLst>
        </pc:picChg>
      </pc:sldChg>
      <pc:sldChg chg="addSp delSp modSp add mod">
        <pc:chgData name="平野 武" userId="3cfe3d63-3e2d-444e-9c54-10e92370b90a" providerId="ADAL" clId="{9A64C7B5-A34A-407B-B5A5-AEAEB3AA7A78}" dt="2024-06-10T04:52:57.946" v="754" actId="478"/>
        <pc:sldMkLst>
          <pc:docMk/>
          <pc:sldMk cId="3056679496" sldId="562"/>
        </pc:sldMkLst>
        <pc:spChg chg="add mod">
          <ac:chgData name="平野 武" userId="3cfe3d63-3e2d-444e-9c54-10e92370b90a" providerId="ADAL" clId="{9A64C7B5-A34A-407B-B5A5-AEAEB3AA7A78}" dt="2024-06-10T04:52:31.134" v="751" actId="1038"/>
          <ac:spMkLst>
            <pc:docMk/>
            <pc:sldMk cId="3056679496" sldId="562"/>
            <ac:spMk id="2" creationId="{B71089C8-5363-21BA-D07A-7CC9C616B4C5}"/>
          </ac:spMkLst>
        </pc:spChg>
        <pc:spChg chg="add mod">
          <ac:chgData name="平野 武" userId="3cfe3d63-3e2d-444e-9c54-10e92370b90a" providerId="ADAL" clId="{9A64C7B5-A34A-407B-B5A5-AEAEB3AA7A78}" dt="2024-06-10T04:52:31.134" v="751" actId="1038"/>
          <ac:spMkLst>
            <pc:docMk/>
            <pc:sldMk cId="3056679496" sldId="562"/>
            <ac:spMk id="3" creationId="{3DB860F8-B600-B349-B100-7345915D5D7D}"/>
          </ac:spMkLst>
        </pc:spChg>
        <pc:spChg chg="del">
          <ac:chgData name="平野 武" userId="3cfe3d63-3e2d-444e-9c54-10e92370b90a" providerId="ADAL" clId="{9A64C7B5-A34A-407B-B5A5-AEAEB3AA7A78}" dt="2024-06-10T04:52:57.946" v="754" actId="478"/>
          <ac:spMkLst>
            <pc:docMk/>
            <pc:sldMk cId="3056679496" sldId="562"/>
            <ac:spMk id="4" creationId="{312B8D45-76EA-4544-BF55-BF8D563BE68F}"/>
          </ac:spMkLst>
        </pc:spChg>
        <pc:spChg chg="add mod">
          <ac:chgData name="平野 武" userId="3cfe3d63-3e2d-444e-9c54-10e92370b90a" providerId="ADAL" clId="{9A64C7B5-A34A-407B-B5A5-AEAEB3AA7A78}" dt="2024-06-10T04:52:00.321" v="733" actId="1076"/>
          <ac:spMkLst>
            <pc:docMk/>
            <pc:sldMk cId="3056679496" sldId="562"/>
            <ac:spMk id="5" creationId="{A337D69D-460F-7B0F-5943-74239D74AEFC}"/>
          </ac:spMkLst>
        </pc:spChg>
        <pc:spChg chg="mod">
          <ac:chgData name="平野 武" userId="3cfe3d63-3e2d-444e-9c54-10e92370b90a" providerId="ADAL" clId="{9A64C7B5-A34A-407B-B5A5-AEAEB3AA7A78}" dt="2024-06-10T04:52:31.134" v="751" actId="1038"/>
          <ac:spMkLst>
            <pc:docMk/>
            <pc:sldMk cId="3056679496" sldId="562"/>
            <ac:spMk id="7" creationId="{A04D5810-BBFC-ED20-2C5D-8D9F5F153C65}"/>
          </ac:spMkLst>
        </pc:spChg>
        <pc:spChg chg="add mod">
          <ac:chgData name="平野 武" userId="3cfe3d63-3e2d-444e-9c54-10e92370b90a" providerId="ADAL" clId="{9A64C7B5-A34A-407B-B5A5-AEAEB3AA7A78}" dt="2024-06-10T04:52:31.134" v="751" actId="1038"/>
          <ac:spMkLst>
            <pc:docMk/>
            <pc:sldMk cId="3056679496" sldId="562"/>
            <ac:spMk id="12" creationId="{82941D8B-7A62-31EA-AD3E-F74C12778B60}"/>
          </ac:spMkLst>
        </pc:spChg>
        <pc:spChg chg="add mod">
          <ac:chgData name="平野 武" userId="3cfe3d63-3e2d-444e-9c54-10e92370b90a" providerId="ADAL" clId="{9A64C7B5-A34A-407B-B5A5-AEAEB3AA7A78}" dt="2024-06-10T04:52:31.134" v="751" actId="1038"/>
          <ac:spMkLst>
            <pc:docMk/>
            <pc:sldMk cId="3056679496" sldId="562"/>
            <ac:spMk id="13" creationId="{9FADDE2B-4AA8-BFAD-4D2B-184B48FF173B}"/>
          </ac:spMkLst>
        </pc:spChg>
        <pc:spChg chg="mod">
          <ac:chgData name="平野 武" userId="3cfe3d63-3e2d-444e-9c54-10e92370b90a" providerId="ADAL" clId="{9A64C7B5-A34A-407B-B5A5-AEAEB3AA7A78}" dt="2024-06-10T04:52:31.134" v="751" actId="1038"/>
          <ac:spMkLst>
            <pc:docMk/>
            <pc:sldMk cId="3056679496" sldId="562"/>
            <ac:spMk id="16" creationId="{6AD88AD0-2299-716D-9D14-30CF443B4165}"/>
          </ac:spMkLst>
        </pc:spChg>
        <pc:spChg chg="add mod">
          <ac:chgData name="平野 武" userId="3cfe3d63-3e2d-444e-9c54-10e92370b90a" providerId="ADAL" clId="{9A64C7B5-A34A-407B-B5A5-AEAEB3AA7A78}" dt="2024-06-10T04:52:31.134" v="751" actId="1038"/>
          <ac:spMkLst>
            <pc:docMk/>
            <pc:sldMk cId="3056679496" sldId="562"/>
            <ac:spMk id="19" creationId="{47C9FD22-F855-A131-F28C-972EFF37F962}"/>
          </ac:spMkLst>
        </pc:spChg>
        <pc:spChg chg="add mod">
          <ac:chgData name="平野 武" userId="3cfe3d63-3e2d-444e-9c54-10e92370b90a" providerId="ADAL" clId="{9A64C7B5-A34A-407B-B5A5-AEAEB3AA7A78}" dt="2024-06-10T04:52:36.100" v="752" actId="1076"/>
          <ac:spMkLst>
            <pc:docMk/>
            <pc:sldMk cId="3056679496" sldId="562"/>
            <ac:spMk id="21" creationId="{1B2CBC50-4C00-1650-03EB-02AE29CCFAE1}"/>
          </ac:spMkLst>
        </pc:spChg>
        <pc:spChg chg="add mod">
          <ac:chgData name="平野 武" userId="3cfe3d63-3e2d-444e-9c54-10e92370b90a" providerId="ADAL" clId="{9A64C7B5-A34A-407B-B5A5-AEAEB3AA7A78}" dt="2024-06-10T04:52:31.134" v="751" actId="1038"/>
          <ac:spMkLst>
            <pc:docMk/>
            <pc:sldMk cId="3056679496" sldId="562"/>
            <ac:spMk id="22" creationId="{9CC37789-5437-064C-F151-C487B0D56459}"/>
          </ac:spMkLst>
        </pc:spChg>
        <pc:spChg chg="mod">
          <ac:chgData name="平野 武" userId="3cfe3d63-3e2d-444e-9c54-10e92370b90a" providerId="ADAL" clId="{9A64C7B5-A34A-407B-B5A5-AEAEB3AA7A78}" dt="2024-06-10T04:52:45.435" v="753"/>
          <ac:spMkLst>
            <pc:docMk/>
            <pc:sldMk cId="3056679496" sldId="562"/>
            <ac:spMk id="12290" creationId="{4AD73B8A-4B23-91DE-CF62-2CA72170BDBB}"/>
          </ac:spMkLst>
        </pc:spChg>
        <pc:grpChg chg="add mod">
          <ac:chgData name="平野 武" userId="3cfe3d63-3e2d-444e-9c54-10e92370b90a" providerId="ADAL" clId="{9A64C7B5-A34A-407B-B5A5-AEAEB3AA7A78}" dt="2024-06-10T04:52:31.134" v="751" actId="1038"/>
          <ac:grpSpMkLst>
            <pc:docMk/>
            <pc:sldMk cId="3056679496" sldId="562"/>
            <ac:grpSpMk id="6" creationId="{639DADA0-BE4D-FEC3-8F96-B56C5E1D4B7E}"/>
          </ac:grpSpMkLst>
        </pc:grpChg>
        <pc:grpChg chg="add mod">
          <ac:chgData name="平野 武" userId="3cfe3d63-3e2d-444e-9c54-10e92370b90a" providerId="ADAL" clId="{9A64C7B5-A34A-407B-B5A5-AEAEB3AA7A78}" dt="2024-06-10T04:52:31.134" v="751" actId="1038"/>
          <ac:grpSpMkLst>
            <pc:docMk/>
            <pc:sldMk cId="3056679496" sldId="562"/>
            <ac:grpSpMk id="15" creationId="{4A288913-7417-77A5-2CA2-F813D9FA8D5B}"/>
          </ac:grpSpMkLst>
        </pc:grpChg>
        <pc:picChg chg="mod">
          <ac:chgData name="平野 武" userId="3cfe3d63-3e2d-444e-9c54-10e92370b90a" providerId="ADAL" clId="{9A64C7B5-A34A-407B-B5A5-AEAEB3AA7A78}" dt="2024-06-10T04:52:31.134" v="751" actId="1038"/>
          <ac:picMkLst>
            <pc:docMk/>
            <pc:sldMk cId="3056679496" sldId="562"/>
            <ac:picMk id="8" creationId="{996E694D-B83D-B722-F08B-C3BAA647FAEE}"/>
          </ac:picMkLst>
        </pc:picChg>
        <pc:picChg chg="add mod">
          <ac:chgData name="平野 武" userId="3cfe3d63-3e2d-444e-9c54-10e92370b90a" providerId="ADAL" clId="{9A64C7B5-A34A-407B-B5A5-AEAEB3AA7A78}" dt="2024-06-10T04:52:36.100" v="752" actId="1076"/>
          <ac:picMkLst>
            <pc:docMk/>
            <pc:sldMk cId="3056679496" sldId="562"/>
            <ac:picMk id="9" creationId="{F88A82EE-BB16-CEB0-B0F0-799FB3EE798B}"/>
          </ac:picMkLst>
        </pc:picChg>
        <pc:picChg chg="add mod">
          <ac:chgData name="平野 武" userId="3cfe3d63-3e2d-444e-9c54-10e92370b90a" providerId="ADAL" clId="{9A64C7B5-A34A-407B-B5A5-AEAEB3AA7A78}" dt="2024-06-10T04:52:36.100" v="752" actId="1076"/>
          <ac:picMkLst>
            <pc:docMk/>
            <pc:sldMk cId="3056679496" sldId="562"/>
            <ac:picMk id="10" creationId="{1D94D6DF-D92C-EFEC-482E-9FBB7726BE57}"/>
          </ac:picMkLst>
        </pc:picChg>
        <pc:picChg chg="mod">
          <ac:chgData name="平野 武" userId="3cfe3d63-3e2d-444e-9c54-10e92370b90a" providerId="ADAL" clId="{9A64C7B5-A34A-407B-B5A5-AEAEB3AA7A78}" dt="2024-06-10T04:52:31.134" v="751" actId="1038"/>
          <ac:picMkLst>
            <pc:docMk/>
            <pc:sldMk cId="3056679496" sldId="562"/>
            <ac:picMk id="17" creationId="{23A79D0D-A4CE-51BF-5DF0-480111465802}"/>
          </ac:picMkLst>
        </pc:picChg>
        <pc:picChg chg="add mod">
          <ac:chgData name="平野 武" userId="3cfe3d63-3e2d-444e-9c54-10e92370b90a" providerId="ADAL" clId="{9A64C7B5-A34A-407B-B5A5-AEAEB3AA7A78}" dt="2024-06-10T04:52:31.134" v="751" actId="1038"/>
          <ac:picMkLst>
            <pc:docMk/>
            <pc:sldMk cId="3056679496" sldId="562"/>
            <ac:picMk id="18" creationId="{337F19A5-C110-A2B5-CA20-3592789D28B0}"/>
          </ac:picMkLst>
        </pc:picChg>
        <pc:picChg chg="add mod">
          <ac:chgData name="平野 武" userId="3cfe3d63-3e2d-444e-9c54-10e92370b90a" providerId="ADAL" clId="{9A64C7B5-A34A-407B-B5A5-AEAEB3AA7A78}" dt="2024-06-10T04:52:31.134" v="751" actId="1038"/>
          <ac:picMkLst>
            <pc:docMk/>
            <pc:sldMk cId="3056679496" sldId="562"/>
            <ac:picMk id="20" creationId="{7C282E6F-D3E0-4CF1-D895-A47967BBA2F5}"/>
          </ac:picMkLst>
        </pc:picChg>
        <pc:cxnChg chg="add mod">
          <ac:chgData name="平野 武" userId="3cfe3d63-3e2d-444e-9c54-10e92370b90a" providerId="ADAL" clId="{9A64C7B5-A34A-407B-B5A5-AEAEB3AA7A78}" dt="2024-06-10T04:52:31.134" v="751" actId="1038"/>
          <ac:cxnSpMkLst>
            <pc:docMk/>
            <pc:sldMk cId="3056679496" sldId="562"/>
            <ac:cxnSpMk id="11" creationId="{35B6C627-2CB0-CEAD-EA5D-04DCCD95E08C}"/>
          </ac:cxnSpMkLst>
        </pc:cxnChg>
        <pc:cxnChg chg="add mod">
          <ac:chgData name="平野 武" userId="3cfe3d63-3e2d-444e-9c54-10e92370b90a" providerId="ADAL" clId="{9A64C7B5-A34A-407B-B5A5-AEAEB3AA7A78}" dt="2024-06-10T04:52:31.134" v="751" actId="1038"/>
          <ac:cxnSpMkLst>
            <pc:docMk/>
            <pc:sldMk cId="3056679496" sldId="562"/>
            <ac:cxnSpMk id="14" creationId="{D5748D1C-8417-0951-B4EE-57EB2790697E}"/>
          </ac:cxnSpMkLst>
        </pc:cxnChg>
      </pc:sldChg>
      <pc:sldChg chg="addSp delSp modSp add mod">
        <pc:chgData name="平野 武" userId="3cfe3d63-3e2d-444e-9c54-10e92370b90a" providerId="ADAL" clId="{9A64C7B5-A34A-407B-B5A5-AEAEB3AA7A78}" dt="2024-06-10T04:53:57.206" v="761"/>
        <pc:sldMkLst>
          <pc:docMk/>
          <pc:sldMk cId="1033864994" sldId="563"/>
        </pc:sldMkLst>
        <pc:spChg chg="add mod">
          <ac:chgData name="平野 武" userId="3cfe3d63-3e2d-444e-9c54-10e92370b90a" providerId="ADAL" clId="{9A64C7B5-A34A-407B-B5A5-AEAEB3AA7A78}" dt="2024-06-10T04:53:04.353" v="756"/>
          <ac:spMkLst>
            <pc:docMk/>
            <pc:sldMk cId="1033864994" sldId="563"/>
            <ac:spMk id="2" creationId="{05BC5F70-E9C0-0E67-60F6-F94D3195212B}"/>
          </ac:spMkLst>
        </pc:spChg>
        <pc:spChg chg="add mod">
          <ac:chgData name="平野 武" userId="3cfe3d63-3e2d-444e-9c54-10e92370b90a" providerId="ADAL" clId="{9A64C7B5-A34A-407B-B5A5-AEAEB3AA7A78}" dt="2024-06-10T04:53:04.353" v="756"/>
          <ac:spMkLst>
            <pc:docMk/>
            <pc:sldMk cId="1033864994" sldId="563"/>
            <ac:spMk id="3" creationId="{DBE9C8A9-395C-8762-E221-D3E7A8802A70}"/>
          </ac:spMkLst>
        </pc:spChg>
        <pc:spChg chg="del">
          <ac:chgData name="平野 武" userId="3cfe3d63-3e2d-444e-9c54-10e92370b90a" providerId="ADAL" clId="{9A64C7B5-A34A-407B-B5A5-AEAEB3AA7A78}" dt="2024-06-10T04:53:11.826" v="757" actId="478"/>
          <ac:spMkLst>
            <pc:docMk/>
            <pc:sldMk cId="1033864994" sldId="563"/>
            <ac:spMk id="4" creationId="{312B8D45-76EA-4544-BF55-BF8D563BE68F}"/>
          </ac:spMkLst>
        </pc:spChg>
        <pc:spChg chg="add mod">
          <ac:chgData name="平野 武" userId="3cfe3d63-3e2d-444e-9c54-10e92370b90a" providerId="ADAL" clId="{9A64C7B5-A34A-407B-B5A5-AEAEB3AA7A78}" dt="2024-06-10T04:53:04.353" v="756"/>
          <ac:spMkLst>
            <pc:docMk/>
            <pc:sldMk cId="1033864994" sldId="563"/>
            <ac:spMk id="5" creationId="{FA945432-42D4-EE47-3F35-E54B89840CE3}"/>
          </ac:spMkLst>
        </pc:spChg>
        <pc:spChg chg="add mod">
          <ac:chgData name="平野 武" userId="3cfe3d63-3e2d-444e-9c54-10e92370b90a" providerId="ADAL" clId="{9A64C7B5-A34A-407B-B5A5-AEAEB3AA7A78}" dt="2024-06-10T04:53:04.353" v="756"/>
          <ac:spMkLst>
            <pc:docMk/>
            <pc:sldMk cId="1033864994" sldId="563"/>
            <ac:spMk id="6" creationId="{5199E6D2-F8E6-E116-2A18-A2DD495B6D66}"/>
          </ac:spMkLst>
        </pc:spChg>
        <pc:spChg chg="add mod">
          <ac:chgData name="平野 武" userId="3cfe3d63-3e2d-444e-9c54-10e92370b90a" providerId="ADAL" clId="{9A64C7B5-A34A-407B-B5A5-AEAEB3AA7A78}" dt="2024-06-10T04:53:04.353" v="756"/>
          <ac:spMkLst>
            <pc:docMk/>
            <pc:sldMk cId="1033864994" sldId="563"/>
            <ac:spMk id="7" creationId="{2DA2C92B-28A5-D214-6861-1E2FBE548C92}"/>
          </ac:spMkLst>
        </pc:spChg>
        <pc:spChg chg="add mod">
          <ac:chgData name="平野 武" userId="3cfe3d63-3e2d-444e-9c54-10e92370b90a" providerId="ADAL" clId="{9A64C7B5-A34A-407B-B5A5-AEAEB3AA7A78}" dt="2024-06-10T04:53:04.353" v="756"/>
          <ac:spMkLst>
            <pc:docMk/>
            <pc:sldMk cId="1033864994" sldId="563"/>
            <ac:spMk id="8" creationId="{9AF7A4C3-80C0-E76B-DDEF-0DAC0FCDC1BC}"/>
          </ac:spMkLst>
        </pc:spChg>
        <pc:spChg chg="add mod">
          <ac:chgData name="平野 武" userId="3cfe3d63-3e2d-444e-9c54-10e92370b90a" providerId="ADAL" clId="{9A64C7B5-A34A-407B-B5A5-AEAEB3AA7A78}" dt="2024-06-10T04:53:04.353" v="756"/>
          <ac:spMkLst>
            <pc:docMk/>
            <pc:sldMk cId="1033864994" sldId="563"/>
            <ac:spMk id="9" creationId="{0EBB8D59-FC10-8F4F-92EC-1BAC85A1D275}"/>
          </ac:spMkLst>
        </pc:spChg>
        <pc:spChg chg="add mod">
          <ac:chgData name="平野 武" userId="3cfe3d63-3e2d-444e-9c54-10e92370b90a" providerId="ADAL" clId="{9A64C7B5-A34A-407B-B5A5-AEAEB3AA7A78}" dt="2024-06-10T04:53:04.353" v="756"/>
          <ac:spMkLst>
            <pc:docMk/>
            <pc:sldMk cId="1033864994" sldId="563"/>
            <ac:spMk id="10" creationId="{24670E71-D5D9-9B9B-2135-849BA87B3ACE}"/>
          </ac:spMkLst>
        </pc:spChg>
        <pc:spChg chg="add mod">
          <ac:chgData name="平野 武" userId="3cfe3d63-3e2d-444e-9c54-10e92370b90a" providerId="ADAL" clId="{9A64C7B5-A34A-407B-B5A5-AEAEB3AA7A78}" dt="2024-06-10T04:53:04.353" v="756"/>
          <ac:spMkLst>
            <pc:docMk/>
            <pc:sldMk cId="1033864994" sldId="563"/>
            <ac:spMk id="11" creationId="{AE63C5A7-D451-0921-68E4-CB65A5B321F2}"/>
          </ac:spMkLst>
        </pc:spChg>
        <pc:spChg chg="add mod">
          <ac:chgData name="平野 武" userId="3cfe3d63-3e2d-444e-9c54-10e92370b90a" providerId="ADAL" clId="{9A64C7B5-A34A-407B-B5A5-AEAEB3AA7A78}" dt="2024-06-10T04:53:04.353" v="756"/>
          <ac:spMkLst>
            <pc:docMk/>
            <pc:sldMk cId="1033864994" sldId="563"/>
            <ac:spMk id="14" creationId="{4076F792-DF0A-BC54-0A8A-F4C17BC67BBA}"/>
          </ac:spMkLst>
        </pc:spChg>
        <pc:spChg chg="add mod">
          <ac:chgData name="平野 武" userId="3cfe3d63-3e2d-444e-9c54-10e92370b90a" providerId="ADAL" clId="{9A64C7B5-A34A-407B-B5A5-AEAEB3AA7A78}" dt="2024-06-10T04:53:12.217" v="758"/>
          <ac:spMkLst>
            <pc:docMk/>
            <pc:sldMk cId="1033864994" sldId="563"/>
            <ac:spMk id="18" creationId="{7501237A-82CD-A506-637F-1AED8D9AA856}"/>
          </ac:spMkLst>
        </pc:spChg>
        <pc:spChg chg="add mod">
          <ac:chgData name="平野 武" userId="3cfe3d63-3e2d-444e-9c54-10e92370b90a" providerId="ADAL" clId="{9A64C7B5-A34A-407B-B5A5-AEAEB3AA7A78}" dt="2024-06-10T04:53:12.217" v="758"/>
          <ac:spMkLst>
            <pc:docMk/>
            <pc:sldMk cId="1033864994" sldId="563"/>
            <ac:spMk id="19" creationId="{49E5B73E-D233-4537-654C-45FCF07FCBE2}"/>
          </ac:spMkLst>
        </pc:spChg>
        <pc:spChg chg="add mod">
          <ac:chgData name="平野 武" userId="3cfe3d63-3e2d-444e-9c54-10e92370b90a" providerId="ADAL" clId="{9A64C7B5-A34A-407B-B5A5-AEAEB3AA7A78}" dt="2024-06-10T04:53:12.217" v="758"/>
          <ac:spMkLst>
            <pc:docMk/>
            <pc:sldMk cId="1033864994" sldId="563"/>
            <ac:spMk id="20" creationId="{3EB93330-1276-A8EB-2597-1FAA41941801}"/>
          </ac:spMkLst>
        </pc:spChg>
        <pc:spChg chg="add mod">
          <ac:chgData name="平野 武" userId="3cfe3d63-3e2d-444e-9c54-10e92370b90a" providerId="ADAL" clId="{9A64C7B5-A34A-407B-B5A5-AEAEB3AA7A78}" dt="2024-06-10T04:53:12.217" v="758"/>
          <ac:spMkLst>
            <pc:docMk/>
            <pc:sldMk cId="1033864994" sldId="563"/>
            <ac:spMk id="21" creationId="{4A45B3CA-875C-B12A-F1E7-A82E412CDBB4}"/>
          </ac:spMkLst>
        </pc:spChg>
        <pc:spChg chg="add mod">
          <ac:chgData name="平野 武" userId="3cfe3d63-3e2d-444e-9c54-10e92370b90a" providerId="ADAL" clId="{9A64C7B5-A34A-407B-B5A5-AEAEB3AA7A78}" dt="2024-06-10T04:53:12.217" v="758"/>
          <ac:spMkLst>
            <pc:docMk/>
            <pc:sldMk cId="1033864994" sldId="563"/>
            <ac:spMk id="22" creationId="{EE0FAA66-B003-12E9-C419-26DC857E8628}"/>
          </ac:spMkLst>
        </pc:spChg>
        <pc:spChg chg="add mod">
          <ac:chgData name="平野 武" userId="3cfe3d63-3e2d-444e-9c54-10e92370b90a" providerId="ADAL" clId="{9A64C7B5-A34A-407B-B5A5-AEAEB3AA7A78}" dt="2024-06-10T04:53:12.217" v="758"/>
          <ac:spMkLst>
            <pc:docMk/>
            <pc:sldMk cId="1033864994" sldId="563"/>
            <ac:spMk id="23" creationId="{CA571E91-6FE1-5C1F-EC62-1B4A8D2B3C81}"/>
          </ac:spMkLst>
        </pc:spChg>
        <pc:spChg chg="add mod">
          <ac:chgData name="平野 武" userId="3cfe3d63-3e2d-444e-9c54-10e92370b90a" providerId="ADAL" clId="{9A64C7B5-A34A-407B-B5A5-AEAEB3AA7A78}" dt="2024-06-10T04:53:12.217" v="758"/>
          <ac:spMkLst>
            <pc:docMk/>
            <pc:sldMk cId="1033864994" sldId="563"/>
            <ac:spMk id="24" creationId="{7B62616B-1659-6308-DE78-0674EB500070}"/>
          </ac:spMkLst>
        </pc:spChg>
        <pc:spChg chg="add mod">
          <ac:chgData name="平野 武" userId="3cfe3d63-3e2d-444e-9c54-10e92370b90a" providerId="ADAL" clId="{9A64C7B5-A34A-407B-B5A5-AEAEB3AA7A78}" dt="2024-06-10T04:53:12.217" v="758"/>
          <ac:spMkLst>
            <pc:docMk/>
            <pc:sldMk cId="1033864994" sldId="563"/>
            <ac:spMk id="25" creationId="{92A6842F-D090-C4ED-C85F-8BC91C0EB1D3}"/>
          </ac:spMkLst>
        </pc:spChg>
        <pc:spChg chg="add mod">
          <ac:chgData name="平野 武" userId="3cfe3d63-3e2d-444e-9c54-10e92370b90a" providerId="ADAL" clId="{9A64C7B5-A34A-407B-B5A5-AEAEB3AA7A78}" dt="2024-06-10T04:53:12.217" v="758"/>
          <ac:spMkLst>
            <pc:docMk/>
            <pc:sldMk cId="1033864994" sldId="563"/>
            <ac:spMk id="26" creationId="{EF673678-2469-36AC-EE65-2127509F6E99}"/>
          </ac:spMkLst>
        </pc:spChg>
        <pc:spChg chg="add mod">
          <ac:chgData name="平野 武" userId="3cfe3d63-3e2d-444e-9c54-10e92370b90a" providerId="ADAL" clId="{9A64C7B5-A34A-407B-B5A5-AEAEB3AA7A78}" dt="2024-06-10T04:53:12.217" v="758"/>
          <ac:spMkLst>
            <pc:docMk/>
            <pc:sldMk cId="1033864994" sldId="563"/>
            <ac:spMk id="29" creationId="{8ACFDC1E-17D7-97B9-23F7-864B7F5FF588}"/>
          </ac:spMkLst>
        </pc:spChg>
        <pc:spChg chg="add mod">
          <ac:chgData name="平野 武" userId="3cfe3d63-3e2d-444e-9c54-10e92370b90a" providerId="ADAL" clId="{9A64C7B5-A34A-407B-B5A5-AEAEB3AA7A78}" dt="2024-06-10T04:53:23.485" v="759"/>
          <ac:spMkLst>
            <pc:docMk/>
            <pc:sldMk cId="1033864994" sldId="563"/>
            <ac:spMk id="33" creationId="{588BBCB5-61A3-C2B8-7DFD-550B714ED2B6}"/>
          </ac:spMkLst>
        </pc:spChg>
        <pc:spChg chg="add mod">
          <ac:chgData name="平野 武" userId="3cfe3d63-3e2d-444e-9c54-10e92370b90a" providerId="ADAL" clId="{9A64C7B5-A34A-407B-B5A5-AEAEB3AA7A78}" dt="2024-06-10T04:53:44.358" v="760" actId="207"/>
          <ac:spMkLst>
            <pc:docMk/>
            <pc:sldMk cId="1033864994" sldId="563"/>
            <ac:spMk id="34" creationId="{3C5F4927-2B94-E3D5-6C36-9C66C2A77A59}"/>
          </ac:spMkLst>
        </pc:spChg>
        <pc:spChg chg="add mod">
          <ac:chgData name="平野 武" userId="3cfe3d63-3e2d-444e-9c54-10e92370b90a" providerId="ADAL" clId="{9A64C7B5-A34A-407B-B5A5-AEAEB3AA7A78}" dt="2024-06-10T04:53:23.485" v="759"/>
          <ac:spMkLst>
            <pc:docMk/>
            <pc:sldMk cId="1033864994" sldId="563"/>
            <ac:spMk id="35" creationId="{D9F56CF1-CB90-24A1-7BE3-4AFCAD0BBEBB}"/>
          </ac:spMkLst>
        </pc:spChg>
        <pc:spChg chg="add mod">
          <ac:chgData name="平野 武" userId="3cfe3d63-3e2d-444e-9c54-10e92370b90a" providerId="ADAL" clId="{9A64C7B5-A34A-407B-B5A5-AEAEB3AA7A78}" dt="2024-06-10T04:53:23.485" v="759"/>
          <ac:spMkLst>
            <pc:docMk/>
            <pc:sldMk cId="1033864994" sldId="563"/>
            <ac:spMk id="36" creationId="{C63A95D1-EDD0-F337-6B8B-DDB0B9FD1E35}"/>
          </ac:spMkLst>
        </pc:spChg>
        <pc:spChg chg="add mod">
          <ac:chgData name="平野 武" userId="3cfe3d63-3e2d-444e-9c54-10e92370b90a" providerId="ADAL" clId="{9A64C7B5-A34A-407B-B5A5-AEAEB3AA7A78}" dt="2024-06-10T04:53:23.485" v="759"/>
          <ac:spMkLst>
            <pc:docMk/>
            <pc:sldMk cId="1033864994" sldId="563"/>
            <ac:spMk id="37" creationId="{5E2885B2-A356-9221-2108-4DD7AA0BF4C4}"/>
          </ac:spMkLst>
        </pc:spChg>
        <pc:spChg chg="add mod">
          <ac:chgData name="平野 武" userId="3cfe3d63-3e2d-444e-9c54-10e92370b90a" providerId="ADAL" clId="{9A64C7B5-A34A-407B-B5A5-AEAEB3AA7A78}" dt="2024-06-10T04:53:23.485" v="759"/>
          <ac:spMkLst>
            <pc:docMk/>
            <pc:sldMk cId="1033864994" sldId="563"/>
            <ac:spMk id="38" creationId="{E5E5ACEE-FBFA-55B9-52D9-5DFC72535387}"/>
          </ac:spMkLst>
        </pc:spChg>
        <pc:spChg chg="add mod">
          <ac:chgData name="平野 武" userId="3cfe3d63-3e2d-444e-9c54-10e92370b90a" providerId="ADAL" clId="{9A64C7B5-A34A-407B-B5A5-AEAEB3AA7A78}" dt="2024-06-10T04:53:23.485" v="759"/>
          <ac:spMkLst>
            <pc:docMk/>
            <pc:sldMk cId="1033864994" sldId="563"/>
            <ac:spMk id="39" creationId="{73A29669-42DB-6ACF-2629-50DB588BD2E1}"/>
          </ac:spMkLst>
        </pc:spChg>
        <pc:spChg chg="add mod">
          <ac:chgData name="平野 武" userId="3cfe3d63-3e2d-444e-9c54-10e92370b90a" providerId="ADAL" clId="{9A64C7B5-A34A-407B-B5A5-AEAEB3AA7A78}" dt="2024-06-10T04:53:23.485" v="759"/>
          <ac:spMkLst>
            <pc:docMk/>
            <pc:sldMk cId="1033864994" sldId="563"/>
            <ac:spMk id="40" creationId="{E97CC04F-50CD-E6C6-B893-3A7D2C4150E2}"/>
          </ac:spMkLst>
        </pc:spChg>
        <pc:spChg chg="add mod">
          <ac:chgData name="平野 武" userId="3cfe3d63-3e2d-444e-9c54-10e92370b90a" providerId="ADAL" clId="{9A64C7B5-A34A-407B-B5A5-AEAEB3AA7A78}" dt="2024-06-10T04:53:23.485" v="759"/>
          <ac:spMkLst>
            <pc:docMk/>
            <pc:sldMk cId="1033864994" sldId="563"/>
            <ac:spMk id="41" creationId="{1B63A721-D66D-BC4B-0A90-BD4F0D5C258B}"/>
          </ac:spMkLst>
        </pc:spChg>
        <pc:spChg chg="add mod">
          <ac:chgData name="平野 武" userId="3cfe3d63-3e2d-444e-9c54-10e92370b90a" providerId="ADAL" clId="{9A64C7B5-A34A-407B-B5A5-AEAEB3AA7A78}" dt="2024-06-10T04:53:23.485" v="759"/>
          <ac:spMkLst>
            <pc:docMk/>
            <pc:sldMk cId="1033864994" sldId="563"/>
            <ac:spMk id="44" creationId="{6E76E3FA-EF57-848B-839E-7DA43249221B}"/>
          </ac:spMkLst>
        </pc:spChg>
        <pc:spChg chg="mod">
          <ac:chgData name="平野 武" userId="3cfe3d63-3e2d-444e-9c54-10e92370b90a" providerId="ADAL" clId="{9A64C7B5-A34A-407B-B5A5-AEAEB3AA7A78}" dt="2024-06-10T04:53:57.206" v="761"/>
          <ac:spMkLst>
            <pc:docMk/>
            <pc:sldMk cId="1033864994" sldId="563"/>
            <ac:spMk id="12290" creationId="{4AD73B8A-4B23-91DE-CF62-2CA72170BDBB}"/>
          </ac:spMkLst>
        </pc:spChg>
        <pc:picChg chg="add mod">
          <ac:chgData name="平野 武" userId="3cfe3d63-3e2d-444e-9c54-10e92370b90a" providerId="ADAL" clId="{9A64C7B5-A34A-407B-B5A5-AEAEB3AA7A78}" dt="2024-06-10T04:53:04.353" v="756"/>
          <ac:picMkLst>
            <pc:docMk/>
            <pc:sldMk cId="1033864994" sldId="563"/>
            <ac:picMk id="12" creationId="{4633BE11-EBAD-4093-DA0F-01A1FE3508BC}"/>
          </ac:picMkLst>
        </pc:picChg>
        <pc:picChg chg="add mod">
          <ac:chgData name="平野 武" userId="3cfe3d63-3e2d-444e-9c54-10e92370b90a" providerId="ADAL" clId="{9A64C7B5-A34A-407B-B5A5-AEAEB3AA7A78}" dt="2024-06-10T04:53:04.353" v="756"/>
          <ac:picMkLst>
            <pc:docMk/>
            <pc:sldMk cId="1033864994" sldId="563"/>
            <ac:picMk id="16" creationId="{99DA7D94-FA13-4AE6-3861-369CA2AEEC76}"/>
          </ac:picMkLst>
        </pc:picChg>
        <pc:picChg chg="add mod">
          <ac:chgData name="平野 武" userId="3cfe3d63-3e2d-444e-9c54-10e92370b90a" providerId="ADAL" clId="{9A64C7B5-A34A-407B-B5A5-AEAEB3AA7A78}" dt="2024-06-10T04:53:04.353" v="756"/>
          <ac:picMkLst>
            <pc:docMk/>
            <pc:sldMk cId="1033864994" sldId="563"/>
            <ac:picMk id="17" creationId="{09DDCB1B-43DE-4DA3-C592-512C1057F4E0}"/>
          </ac:picMkLst>
        </pc:picChg>
        <pc:picChg chg="add mod">
          <ac:chgData name="平野 武" userId="3cfe3d63-3e2d-444e-9c54-10e92370b90a" providerId="ADAL" clId="{9A64C7B5-A34A-407B-B5A5-AEAEB3AA7A78}" dt="2024-06-10T04:53:12.217" v="758"/>
          <ac:picMkLst>
            <pc:docMk/>
            <pc:sldMk cId="1033864994" sldId="563"/>
            <ac:picMk id="27" creationId="{B556E5E7-F6C9-D535-C277-2A9C08E02709}"/>
          </ac:picMkLst>
        </pc:picChg>
        <pc:picChg chg="add mod">
          <ac:chgData name="平野 武" userId="3cfe3d63-3e2d-444e-9c54-10e92370b90a" providerId="ADAL" clId="{9A64C7B5-A34A-407B-B5A5-AEAEB3AA7A78}" dt="2024-06-10T04:53:12.217" v="758"/>
          <ac:picMkLst>
            <pc:docMk/>
            <pc:sldMk cId="1033864994" sldId="563"/>
            <ac:picMk id="31" creationId="{894924FE-4AAE-2ADC-C502-85CB41E16D16}"/>
          </ac:picMkLst>
        </pc:picChg>
        <pc:picChg chg="add mod">
          <ac:chgData name="平野 武" userId="3cfe3d63-3e2d-444e-9c54-10e92370b90a" providerId="ADAL" clId="{9A64C7B5-A34A-407B-B5A5-AEAEB3AA7A78}" dt="2024-06-10T04:53:12.217" v="758"/>
          <ac:picMkLst>
            <pc:docMk/>
            <pc:sldMk cId="1033864994" sldId="563"/>
            <ac:picMk id="32" creationId="{A6655AC7-EC5C-5947-8296-612EEA070F99}"/>
          </ac:picMkLst>
        </pc:picChg>
        <pc:picChg chg="add mod">
          <ac:chgData name="平野 武" userId="3cfe3d63-3e2d-444e-9c54-10e92370b90a" providerId="ADAL" clId="{9A64C7B5-A34A-407B-B5A5-AEAEB3AA7A78}" dt="2024-06-10T04:53:23.485" v="759"/>
          <ac:picMkLst>
            <pc:docMk/>
            <pc:sldMk cId="1033864994" sldId="563"/>
            <ac:picMk id="42" creationId="{40273907-8901-11B0-CEFA-A5E06160E488}"/>
          </ac:picMkLst>
        </pc:picChg>
        <pc:picChg chg="add mod">
          <ac:chgData name="平野 武" userId="3cfe3d63-3e2d-444e-9c54-10e92370b90a" providerId="ADAL" clId="{9A64C7B5-A34A-407B-B5A5-AEAEB3AA7A78}" dt="2024-06-10T04:53:23.485" v="759"/>
          <ac:picMkLst>
            <pc:docMk/>
            <pc:sldMk cId="1033864994" sldId="563"/>
            <ac:picMk id="46" creationId="{54DF1020-E31F-EC35-598C-1E5E5A6E0A49}"/>
          </ac:picMkLst>
        </pc:picChg>
        <pc:picChg chg="add mod">
          <ac:chgData name="平野 武" userId="3cfe3d63-3e2d-444e-9c54-10e92370b90a" providerId="ADAL" clId="{9A64C7B5-A34A-407B-B5A5-AEAEB3AA7A78}" dt="2024-06-10T04:53:23.485" v="759"/>
          <ac:picMkLst>
            <pc:docMk/>
            <pc:sldMk cId="1033864994" sldId="563"/>
            <ac:picMk id="47" creationId="{C580B253-6E4E-ADF8-DE74-65A0C4B172C9}"/>
          </ac:picMkLst>
        </pc:picChg>
        <pc:cxnChg chg="add mod">
          <ac:chgData name="平野 武" userId="3cfe3d63-3e2d-444e-9c54-10e92370b90a" providerId="ADAL" clId="{9A64C7B5-A34A-407B-B5A5-AEAEB3AA7A78}" dt="2024-06-10T04:53:04.353" v="756"/>
          <ac:cxnSpMkLst>
            <pc:docMk/>
            <pc:sldMk cId="1033864994" sldId="563"/>
            <ac:cxnSpMk id="13" creationId="{4C9030A0-C0AA-4F8E-6467-F15308860EAD}"/>
          </ac:cxnSpMkLst>
        </pc:cxnChg>
        <pc:cxnChg chg="add mod">
          <ac:chgData name="平野 武" userId="3cfe3d63-3e2d-444e-9c54-10e92370b90a" providerId="ADAL" clId="{9A64C7B5-A34A-407B-B5A5-AEAEB3AA7A78}" dt="2024-06-10T04:53:04.353" v="756"/>
          <ac:cxnSpMkLst>
            <pc:docMk/>
            <pc:sldMk cId="1033864994" sldId="563"/>
            <ac:cxnSpMk id="15" creationId="{D12FA586-6CC7-0D5D-B43C-6D48D6416059}"/>
          </ac:cxnSpMkLst>
        </pc:cxnChg>
        <pc:cxnChg chg="add mod">
          <ac:chgData name="平野 武" userId="3cfe3d63-3e2d-444e-9c54-10e92370b90a" providerId="ADAL" clId="{9A64C7B5-A34A-407B-B5A5-AEAEB3AA7A78}" dt="2024-06-10T04:53:12.217" v="758"/>
          <ac:cxnSpMkLst>
            <pc:docMk/>
            <pc:sldMk cId="1033864994" sldId="563"/>
            <ac:cxnSpMk id="28" creationId="{666861B1-3D2C-1B6E-6EDC-5F070772E512}"/>
          </ac:cxnSpMkLst>
        </pc:cxnChg>
        <pc:cxnChg chg="add mod">
          <ac:chgData name="平野 武" userId="3cfe3d63-3e2d-444e-9c54-10e92370b90a" providerId="ADAL" clId="{9A64C7B5-A34A-407B-B5A5-AEAEB3AA7A78}" dt="2024-06-10T04:53:12.217" v="758"/>
          <ac:cxnSpMkLst>
            <pc:docMk/>
            <pc:sldMk cId="1033864994" sldId="563"/>
            <ac:cxnSpMk id="30" creationId="{ABA8B81C-89C0-5A21-2985-C5CA11A2D61F}"/>
          </ac:cxnSpMkLst>
        </pc:cxnChg>
        <pc:cxnChg chg="add mod">
          <ac:chgData name="平野 武" userId="3cfe3d63-3e2d-444e-9c54-10e92370b90a" providerId="ADAL" clId="{9A64C7B5-A34A-407B-B5A5-AEAEB3AA7A78}" dt="2024-06-10T04:53:23.485" v="759"/>
          <ac:cxnSpMkLst>
            <pc:docMk/>
            <pc:sldMk cId="1033864994" sldId="563"/>
            <ac:cxnSpMk id="43" creationId="{CDB4548F-4F4F-D4B7-BDC3-AC3D185036A2}"/>
          </ac:cxnSpMkLst>
        </pc:cxnChg>
        <pc:cxnChg chg="add mod">
          <ac:chgData name="平野 武" userId="3cfe3d63-3e2d-444e-9c54-10e92370b90a" providerId="ADAL" clId="{9A64C7B5-A34A-407B-B5A5-AEAEB3AA7A78}" dt="2024-06-10T04:53:23.485" v="759"/>
          <ac:cxnSpMkLst>
            <pc:docMk/>
            <pc:sldMk cId="1033864994" sldId="563"/>
            <ac:cxnSpMk id="45" creationId="{B23D82DE-6E7B-FC27-5E78-1D0A680214FE}"/>
          </ac:cxnSpMkLst>
        </pc:cxnChg>
      </pc:sldChg>
      <pc:sldChg chg="addSp delSp modSp add mod">
        <pc:chgData name="平野 武" userId="3cfe3d63-3e2d-444e-9c54-10e92370b90a" providerId="ADAL" clId="{9A64C7B5-A34A-407B-B5A5-AEAEB3AA7A78}" dt="2024-06-10T04:55:38.181" v="784" actId="207"/>
        <pc:sldMkLst>
          <pc:docMk/>
          <pc:sldMk cId="3621903413" sldId="564"/>
        </pc:sldMkLst>
        <pc:spChg chg="del">
          <ac:chgData name="平野 武" userId="3cfe3d63-3e2d-444e-9c54-10e92370b90a" providerId="ADAL" clId="{9A64C7B5-A34A-407B-B5A5-AEAEB3AA7A78}" dt="2024-06-10T04:54:25.096" v="769" actId="478"/>
          <ac:spMkLst>
            <pc:docMk/>
            <pc:sldMk cId="3621903413" sldId="564"/>
            <ac:spMk id="4" creationId="{312B8D45-76EA-4544-BF55-BF8D563BE68F}"/>
          </ac:spMkLst>
        </pc:spChg>
        <pc:spChg chg="add mod">
          <ac:chgData name="平野 武" userId="3cfe3d63-3e2d-444e-9c54-10e92370b90a" providerId="ADAL" clId="{9A64C7B5-A34A-407B-B5A5-AEAEB3AA7A78}" dt="2024-06-10T04:54:25.510" v="770"/>
          <ac:spMkLst>
            <pc:docMk/>
            <pc:sldMk cId="3621903413" sldId="564"/>
            <ac:spMk id="5" creationId="{C0B10FD9-6462-6A0F-A0C2-DD67BA70590C}"/>
          </ac:spMkLst>
        </pc:spChg>
        <pc:spChg chg="add mod">
          <ac:chgData name="平野 武" userId="3cfe3d63-3e2d-444e-9c54-10e92370b90a" providerId="ADAL" clId="{9A64C7B5-A34A-407B-B5A5-AEAEB3AA7A78}" dt="2024-06-10T04:54:25.510" v="770"/>
          <ac:spMkLst>
            <pc:docMk/>
            <pc:sldMk cId="3621903413" sldId="564"/>
            <ac:spMk id="7" creationId="{283343EF-A743-72ED-4C08-BA77870A6703}"/>
          </ac:spMkLst>
        </pc:spChg>
        <pc:spChg chg="add mod">
          <ac:chgData name="平野 武" userId="3cfe3d63-3e2d-444e-9c54-10e92370b90a" providerId="ADAL" clId="{9A64C7B5-A34A-407B-B5A5-AEAEB3AA7A78}" dt="2024-06-10T04:54:25.510" v="770"/>
          <ac:spMkLst>
            <pc:docMk/>
            <pc:sldMk cId="3621903413" sldId="564"/>
            <ac:spMk id="9" creationId="{12E2495F-7094-5A74-7E55-AE1BFEE0EAC2}"/>
          </ac:spMkLst>
        </pc:spChg>
        <pc:spChg chg="add mod">
          <ac:chgData name="平野 武" userId="3cfe3d63-3e2d-444e-9c54-10e92370b90a" providerId="ADAL" clId="{9A64C7B5-A34A-407B-B5A5-AEAEB3AA7A78}" dt="2024-06-10T04:54:25.510" v="770"/>
          <ac:spMkLst>
            <pc:docMk/>
            <pc:sldMk cId="3621903413" sldId="564"/>
            <ac:spMk id="11" creationId="{729BCD50-494A-4131-F2AD-A6FCDEA2A637}"/>
          </ac:spMkLst>
        </pc:spChg>
        <pc:spChg chg="add mod">
          <ac:chgData name="平野 武" userId="3cfe3d63-3e2d-444e-9c54-10e92370b90a" providerId="ADAL" clId="{9A64C7B5-A34A-407B-B5A5-AEAEB3AA7A78}" dt="2024-06-10T04:54:25.510" v="770"/>
          <ac:spMkLst>
            <pc:docMk/>
            <pc:sldMk cId="3621903413" sldId="564"/>
            <ac:spMk id="14" creationId="{A1CC95A0-904C-FE17-F9DB-767AAF88A95E}"/>
          </ac:spMkLst>
        </pc:spChg>
        <pc:spChg chg="add mod">
          <ac:chgData name="平野 武" userId="3cfe3d63-3e2d-444e-9c54-10e92370b90a" providerId="ADAL" clId="{9A64C7B5-A34A-407B-B5A5-AEAEB3AA7A78}" dt="2024-06-10T04:54:25.510" v="770"/>
          <ac:spMkLst>
            <pc:docMk/>
            <pc:sldMk cId="3621903413" sldId="564"/>
            <ac:spMk id="15" creationId="{92573078-40DB-18EC-E82F-53AC7E0ECDD3}"/>
          </ac:spMkLst>
        </pc:spChg>
        <pc:spChg chg="add mod">
          <ac:chgData name="平野 武" userId="3cfe3d63-3e2d-444e-9c54-10e92370b90a" providerId="ADAL" clId="{9A64C7B5-A34A-407B-B5A5-AEAEB3AA7A78}" dt="2024-06-10T04:54:25.510" v="770"/>
          <ac:spMkLst>
            <pc:docMk/>
            <pc:sldMk cId="3621903413" sldId="564"/>
            <ac:spMk id="17" creationId="{3C6D5323-C914-FF39-0A63-8EE6CCF46148}"/>
          </ac:spMkLst>
        </pc:spChg>
        <pc:spChg chg="add mod">
          <ac:chgData name="平野 武" userId="3cfe3d63-3e2d-444e-9c54-10e92370b90a" providerId="ADAL" clId="{9A64C7B5-A34A-407B-B5A5-AEAEB3AA7A78}" dt="2024-06-10T04:54:25.510" v="770"/>
          <ac:spMkLst>
            <pc:docMk/>
            <pc:sldMk cId="3621903413" sldId="564"/>
            <ac:spMk id="19" creationId="{FB384AF4-2BF3-0F61-E777-2C711508F82D}"/>
          </ac:spMkLst>
        </pc:spChg>
        <pc:spChg chg="add mod">
          <ac:chgData name="平野 武" userId="3cfe3d63-3e2d-444e-9c54-10e92370b90a" providerId="ADAL" clId="{9A64C7B5-A34A-407B-B5A5-AEAEB3AA7A78}" dt="2024-06-10T04:54:25.510" v="770"/>
          <ac:spMkLst>
            <pc:docMk/>
            <pc:sldMk cId="3621903413" sldId="564"/>
            <ac:spMk id="21" creationId="{551C115C-2735-A57A-DBF4-BBD697D2812D}"/>
          </ac:spMkLst>
        </pc:spChg>
        <pc:spChg chg="add mod">
          <ac:chgData name="平野 武" userId="3cfe3d63-3e2d-444e-9c54-10e92370b90a" providerId="ADAL" clId="{9A64C7B5-A34A-407B-B5A5-AEAEB3AA7A78}" dt="2024-06-10T04:54:25.510" v="770"/>
          <ac:spMkLst>
            <pc:docMk/>
            <pc:sldMk cId="3621903413" sldId="564"/>
            <ac:spMk id="23" creationId="{FA7BF58D-A277-7DFA-FE63-2C7334FC051B}"/>
          </ac:spMkLst>
        </pc:spChg>
        <pc:spChg chg="add mod">
          <ac:chgData name="平野 武" userId="3cfe3d63-3e2d-444e-9c54-10e92370b90a" providerId="ADAL" clId="{9A64C7B5-A34A-407B-B5A5-AEAEB3AA7A78}" dt="2024-06-10T04:54:25.510" v="770"/>
          <ac:spMkLst>
            <pc:docMk/>
            <pc:sldMk cId="3621903413" sldId="564"/>
            <ac:spMk id="25" creationId="{35BEE953-ED08-0309-5E70-C297A1723032}"/>
          </ac:spMkLst>
        </pc:spChg>
        <pc:spChg chg="add mod">
          <ac:chgData name="平野 武" userId="3cfe3d63-3e2d-444e-9c54-10e92370b90a" providerId="ADAL" clId="{9A64C7B5-A34A-407B-B5A5-AEAEB3AA7A78}" dt="2024-06-10T04:55:19.193" v="779" actId="1076"/>
          <ac:spMkLst>
            <pc:docMk/>
            <pc:sldMk cId="3621903413" sldId="564"/>
            <ac:spMk id="28" creationId="{BE1C344A-05F2-E669-19E8-1184492A62A0}"/>
          </ac:spMkLst>
        </pc:spChg>
        <pc:spChg chg="add mod">
          <ac:chgData name="平野 武" userId="3cfe3d63-3e2d-444e-9c54-10e92370b90a" providerId="ADAL" clId="{9A64C7B5-A34A-407B-B5A5-AEAEB3AA7A78}" dt="2024-06-10T04:55:19.193" v="779" actId="1076"/>
          <ac:spMkLst>
            <pc:docMk/>
            <pc:sldMk cId="3621903413" sldId="564"/>
            <ac:spMk id="30" creationId="{369F1305-B729-C9C0-4D37-DA5F037F9A77}"/>
          </ac:spMkLst>
        </pc:spChg>
        <pc:spChg chg="add mod">
          <ac:chgData name="平野 武" userId="3cfe3d63-3e2d-444e-9c54-10e92370b90a" providerId="ADAL" clId="{9A64C7B5-A34A-407B-B5A5-AEAEB3AA7A78}" dt="2024-06-10T04:55:19.193" v="779" actId="1076"/>
          <ac:spMkLst>
            <pc:docMk/>
            <pc:sldMk cId="3621903413" sldId="564"/>
            <ac:spMk id="32" creationId="{6D5ACFFF-7668-A801-1D72-41D4AABFA1EC}"/>
          </ac:spMkLst>
        </pc:spChg>
        <pc:spChg chg="add mod">
          <ac:chgData name="平野 武" userId="3cfe3d63-3e2d-444e-9c54-10e92370b90a" providerId="ADAL" clId="{9A64C7B5-A34A-407B-B5A5-AEAEB3AA7A78}" dt="2024-06-10T04:55:24.281" v="780" actId="207"/>
          <ac:spMkLst>
            <pc:docMk/>
            <pc:sldMk cId="3621903413" sldId="564"/>
            <ac:spMk id="34" creationId="{0B50F9D1-1EFD-9D3F-C877-D41F1E42972E}"/>
          </ac:spMkLst>
        </pc:spChg>
        <pc:spChg chg="add mod">
          <ac:chgData name="平野 武" userId="3cfe3d63-3e2d-444e-9c54-10e92370b90a" providerId="ADAL" clId="{9A64C7B5-A34A-407B-B5A5-AEAEB3AA7A78}" dt="2024-06-10T04:55:27.096" v="781" actId="207"/>
          <ac:spMkLst>
            <pc:docMk/>
            <pc:sldMk cId="3621903413" sldId="564"/>
            <ac:spMk id="37" creationId="{4014B39D-0053-6B58-7F39-4E51D5CFFBB7}"/>
          </ac:spMkLst>
        </pc:spChg>
        <pc:spChg chg="add mod">
          <ac:chgData name="平野 武" userId="3cfe3d63-3e2d-444e-9c54-10e92370b90a" providerId="ADAL" clId="{9A64C7B5-A34A-407B-B5A5-AEAEB3AA7A78}" dt="2024-06-10T04:55:31.053" v="782" actId="207"/>
          <ac:spMkLst>
            <pc:docMk/>
            <pc:sldMk cId="3621903413" sldId="564"/>
            <ac:spMk id="38" creationId="{B4F120CB-664F-8BBD-DE98-67C43E7CD65D}"/>
          </ac:spMkLst>
        </pc:spChg>
        <pc:spChg chg="add mod">
          <ac:chgData name="平野 武" userId="3cfe3d63-3e2d-444e-9c54-10e92370b90a" providerId="ADAL" clId="{9A64C7B5-A34A-407B-B5A5-AEAEB3AA7A78}" dt="2024-06-10T04:55:19.193" v="779" actId="1076"/>
          <ac:spMkLst>
            <pc:docMk/>
            <pc:sldMk cId="3621903413" sldId="564"/>
            <ac:spMk id="40" creationId="{F7989C97-F02E-699A-3018-95D4B0509600}"/>
          </ac:spMkLst>
        </pc:spChg>
        <pc:spChg chg="add mod">
          <ac:chgData name="平野 武" userId="3cfe3d63-3e2d-444e-9c54-10e92370b90a" providerId="ADAL" clId="{9A64C7B5-A34A-407B-B5A5-AEAEB3AA7A78}" dt="2024-06-10T04:55:19.193" v="779" actId="1076"/>
          <ac:spMkLst>
            <pc:docMk/>
            <pc:sldMk cId="3621903413" sldId="564"/>
            <ac:spMk id="42" creationId="{D4275F3C-833E-75E3-05F0-BC8784C61D56}"/>
          </ac:spMkLst>
        </pc:spChg>
        <pc:spChg chg="add mod">
          <ac:chgData name="平野 武" userId="3cfe3d63-3e2d-444e-9c54-10e92370b90a" providerId="ADAL" clId="{9A64C7B5-A34A-407B-B5A5-AEAEB3AA7A78}" dt="2024-06-10T04:55:35.360" v="783" actId="207"/>
          <ac:spMkLst>
            <pc:docMk/>
            <pc:sldMk cId="3621903413" sldId="564"/>
            <ac:spMk id="44" creationId="{959D2ABC-A63D-985D-7A7A-DCDC88836D38}"/>
          </ac:spMkLst>
        </pc:spChg>
        <pc:spChg chg="add mod">
          <ac:chgData name="平野 武" userId="3cfe3d63-3e2d-444e-9c54-10e92370b90a" providerId="ADAL" clId="{9A64C7B5-A34A-407B-B5A5-AEAEB3AA7A78}" dt="2024-06-10T04:55:19.193" v="779" actId="1076"/>
          <ac:spMkLst>
            <pc:docMk/>
            <pc:sldMk cId="3621903413" sldId="564"/>
            <ac:spMk id="46" creationId="{D7172701-8828-376A-267D-D2C7A915903A}"/>
          </ac:spMkLst>
        </pc:spChg>
        <pc:spChg chg="add mod">
          <ac:chgData name="平野 武" userId="3cfe3d63-3e2d-444e-9c54-10e92370b90a" providerId="ADAL" clId="{9A64C7B5-A34A-407B-B5A5-AEAEB3AA7A78}" dt="2024-06-10T04:55:38.181" v="784" actId="207"/>
          <ac:spMkLst>
            <pc:docMk/>
            <pc:sldMk cId="3621903413" sldId="564"/>
            <ac:spMk id="48" creationId="{75F627F6-E7C9-133C-2AAD-818DEC734D1D}"/>
          </ac:spMkLst>
        </pc:spChg>
        <pc:spChg chg="mod">
          <ac:chgData name="平野 武" userId="3cfe3d63-3e2d-444e-9c54-10e92370b90a" providerId="ADAL" clId="{9A64C7B5-A34A-407B-B5A5-AEAEB3AA7A78}" dt="2024-06-10T04:54:16.216" v="768"/>
          <ac:spMkLst>
            <pc:docMk/>
            <pc:sldMk cId="3621903413" sldId="564"/>
            <ac:spMk id="12290" creationId="{4AD73B8A-4B23-91DE-CF62-2CA72170BDBB}"/>
          </ac:spMkLst>
        </pc:spChg>
        <pc:picChg chg="add mod">
          <ac:chgData name="平野 武" userId="3cfe3d63-3e2d-444e-9c54-10e92370b90a" providerId="ADAL" clId="{9A64C7B5-A34A-407B-B5A5-AEAEB3AA7A78}" dt="2024-06-10T04:54:25.510" v="770"/>
          <ac:picMkLst>
            <pc:docMk/>
            <pc:sldMk cId="3621903413" sldId="564"/>
            <ac:picMk id="2" creationId="{F6236118-5C04-FF8B-20F6-4771539FF9A1}"/>
          </ac:picMkLst>
        </pc:picChg>
        <pc:picChg chg="add mod modCrop">
          <ac:chgData name="平野 武" userId="3cfe3d63-3e2d-444e-9c54-10e92370b90a" providerId="ADAL" clId="{9A64C7B5-A34A-407B-B5A5-AEAEB3AA7A78}" dt="2024-06-10T04:55:19.193" v="779" actId="1076"/>
          <ac:picMkLst>
            <pc:docMk/>
            <pc:sldMk cId="3621903413" sldId="564"/>
            <ac:picMk id="26" creationId="{29E1E590-0FEB-AE01-BA1B-74D30128755B}"/>
          </ac:picMkLst>
        </pc:picChg>
        <pc:cxnChg chg="add mod">
          <ac:chgData name="平野 武" userId="3cfe3d63-3e2d-444e-9c54-10e92370b90a" providerId="ADAL" clId="{9A64C7B5-A34A-407B-B5A5-AEAEB3AA7A78}" dt="2024-06-10T04:54:25.510" v="770"/>
          <ac:cxnSpMkLst>
            <pc:docMk/>
            <pc:sldMk cId="3621903413" sldId="564"/>
            <ac:cxnSpMk id="3" creationId="{DE0C04CC-0322-29B7-53AC-C1F0A8CE363F}"/>
          </ac:cxnSpMkLst>
        </pc:cxnChg>
        <pc:cxnChg chg="add mod">
          <ac:chgData name="平野 武" userId="3cfe3d63-3e2d-444e-9c54-10e92370b90a" providerId="ADAL" clId="{9A64C7B5-A34A-407B-B5A5-AEAEB3AA7A78}" dt="2024-06-10T04:54:25.510" v="770"/>
          <ac:cxnSpMkLst>
            <pc:docMk/>
            <pc:sldMk cId="3621903413" sldId="564"/>
            <ac:cxnSpMk id="6" creationId="{3EA2FF07-884D-D2FA-DA06-CE180BEAB001}"/>
          </ac:cxnSpMkLst>
        </pc:cxnChg>
        <pc:cxnChg chg="add mod">
          <ac:chgData name="平野 武" userId="3cfe3d63-3e2d-444e-9c54-10e92370b90a" providerId="ADAL" clId="{9A64C7B5-A34A-407B-B5A5-AEAEB3AA7A78}" dt="2024-06-10T04:54:25.510" v="770"/>
          <ac:cxnSpMkLst>
            <pc:docMk/>
            <pc:sldMk cId="3621903413" sldId="564"/>
            <ac:cxnSpMk id="8" creationId="{265D6C8F-2675-2916-97E9-9F39D47DFAB6}"/>
          </ac:cxnSpMkLst>
        </pc:cxnChg>
        <pc:cxnChg chg="add mod">
          <ac:chgData name="平野 武" userId="3cfe3d63-3e2d-444e-9c54-10e92370b90a" providerId="ADAL" clId="{9A64C7B5-A34A-407B-B5A5-AEAEB3AA7A78}" dt="2024-06-10T04:54:25.510" v="770"/>
          <ac:cxnSpMkLst>
            <pc:docMk/>
            <pc:sldMk cId="3621903413" sldId="564"/>
            <ac:cxnSpMk id="10" creationId="{3BA54D39-88CD-326E-D947-FC3E8C77B7E3}"/>
          </ac:cxnSpMkLst>
        </pc:cxnChg>
        <pc:cxnChg chg="add mod">
          <ac:chgData name="平野 武" userId="3cfe3d63-3e2d-444e-9c54-10e92370b90a" providerId="ADAL" clId="{9A64C7B5-A34A-407B-B5A5-AEAEB3AA7A78}" dt="2024-06-10T04:54:25.510" v="770"/>
          <ac:cxnSpMkLst>
            <pc:docMk/>
            <pc:sldMk cId="3621903413" sldId="564"/>
            <ac:cxnSpMk id="12" creationId="{42A1DD22-6406-4D3E-85CA-CC9E4255A30C}"/>
          </ac:cxnSpMkLst>
        </pc:cxnChg>
        <pc:cxnChg chg="add mod">
          <ac:chgData name="平野 武" userId="3cfe3d63-3e2d-444e-9c54-10e92370b90a" providerId="ADAL" clId="{9A64C7B5-A34A-407B-B5A5-AEAEB3AA7A78}" dt="2024-06-10T04:54:25.510" v="770"/>
          <ac:cxnSpMkLst>
            <pc:docMk/>
            <pc:sldMk cId="3621903413" sldId="564"/>
            <ac:cxnSpMk id="13" creationId="{6A303C75-36B4-6591-8366-9B2D5F102B49}"/>
          </ac:cxnSpMkLst>
        </pc:cxnChg>
        <pc:cxnChg chg="add mod">
          <ac:chgData name="平野 武" userId="3cfe3d63-3e2d-444e-9c54-10e92370b90a" providerId="ADAL" clId="{9A64C7B5-A34A-407B-B5A5-AEAEB3AA7A78}" dt="2024-06-10T04:54:25.510" v="770"/>
          <ac:cxnSpMkLst>
            <pc:docMk/>
            <pc:sldMk cId="3621903413" sldId="564"/>
            <ac:cxnSpMk id="16" creationId="{965AEAFD-B161-3C01-5B86-3F755274DE46}"/>
          </ac:cxnSpMkLst>
        </pc:cxnChg>
        <pc:cxnChg chg="add mod">
          <ac:chgData name="平野 武" userId="3cfe3d63-3e2d-444e-9c54-10e92370b90a" providerId="ADAL" clId="{9A64C7B5-A34A-407B-B5A5-AEAEB3AA7A78}" dt="2024-06-10T04:54:25.510" v="770"/>
          <ac:cxnSpMkLst>
            <pc:docMk/>
            <pc:sldMk cId="3621903413" sldId="564"/>
            <ac:cxnSpMk id="18" creationId="{C694ED0E-95E5-0927-BCFD-6EC5AB07D763}"/>
          </ac:cxnSpMkLst>
        </pc:cxnChg>
        <pc:cxnChg chg="add mod">
          <ac:chgData name="平野 武" userId="3cfe3d63-3e2d-444e-9c54-10e92370b90a" providerId="ADAL" clId="{9A64C7B5-A34A-407B-B5A5-AEAEB3AA7A78}" dt="2024-06-10T04:54:25.510" v="770"/>
          <ac:cxnSpMkLst>
            <pc:docMk/>
            <pc:sldMk cId="3621903413" sldId="564"/>
            <ac:cxnSpMk id="20" creationId="{85F921FF-574A-292B-F0ED-1188C464A6BA}"/>
          </ac:cxnSpMkLst>
        </pc:cxnChg>
        <pc:cxnChg chg="add mod">
          <ac:chgData name="平野 武" userId="3cfe3d63-3e2d-444e-9c54-10e92370b90a" providerId="ADAL" clId="{9A64C7B5-A34A-407B-B5A5-AEAEB3AA7A78}" dt="2024-06-10T04:54:25.510" v="770"/>
          <ac:cxnSpMkLst>
            <pc:docMk/>
            <pc:sldMk cId="3621903413" sldId="564"/>
            <ac:cxnSpMk id="22" creationId="{85C7749F-045B-B0F4-B5EA-696E887A176F}"/>
          </ac:cxnSpMkLst>
        </pc:cxnChg>
        <pc:cxnChg chg="add mod">
          <ac:chgData name="平野 武" userId="3cfe3d63-3e2d-444e-9c54-10e92370b90a" providerId="ADAL" clId="{9A64C7B5-A34A-407B-B5A5-AEAEB3AA7A78}" dt="2024-06-10T04:54:25.510" v="770"/>
          <ac:cxnSpMkLst>
            <pc:docMk/>
            <pc:sldMk cId="3621903413" sldId="564"/>
            <ac:cxnSpMk id="24" creationId="{1D135438-B973-33DC-807E-44DA4AE9C24F}"/>
          </ac:cxnSpMkLst>
        </pc:cxnChg>
        <pc:cxnChg chg="add mod">
          <ac:chgData name="平野 武" userId="3cfe3d63-3e2d-444e-9c54-10e92370b90a" providerId="ADAL" clId="{9A64C7B5-A34A-407B-B5A5-AEAEB3AA7A78}" dt="2024-06-10T04:55:19.193" v="779" actId="1076"/>
          <ac:cxnSpMkLst>
            <pc:docMk/>
            <pc:sldMk cId="3621903413" sldId="564"/>
            <ac:cxnSpMk id="27" creationId="{E866B24D-E436-7244-79CE-EBBCE834E2C4}"/>
          </ac:cxnSpMkLst>
        </pc:cxnChg>
        <pc:cxnChg chg="add mod">
          <ac:chgData name="平野 武" userId="3cfe3d63-3e2d-444e-9c54-10e92370b90a" providerId="ADAL" clId="{9A64C7B5-A34A-407B-B5A5-AEAEB3AA7A78}" dt="2024-06-10T04:55:19.193" v="779" actId="1076"/>
          <ac:cxnSpMkLst>
            <pc:docMk/>
            <pc:sldMk cId="3621903413" sldId="564"/>
            <ac:cxnSpMk id="29" creationId="{CD8721CD-8EA6-44A8-3C09-9E4FCD9DDEC8}"/>
          </ac:cxnSpMkLst>
        </pc:cxnChg>
        <pc:cxnChg chg="add mod">
          <ac:chgData name="平野 武" userId="3cfe3d63-3e2d-444e-9c54-10e92370b90a" providerId="ADAL" clId="{9A64C7B5-A34A-407B-B5A5-AEAEB3AA7A78}" dt="2024-06-10T04:55:19.193" v="779" actId="1076"/>
          <ac:cxnSpMkLst>
            <pc:docMk/>
            <pc:sldMk cId="3621903413" sldId="564"/>
            <ac:cxnSpMk id="31" creationId="{9B9A852A-D445-C0D1-7791-1B873BE728B1}"/>
          </ac:cxnSpMkLst>
        </pc:cxnChg>
        <pc:cxnChg chg="add mod">
          <ac:chgData name="平野 武" userId="3cfe3d63-3e2d-444e-9c54-10e92370b90a" providerId="ADAL" clId="{9A64C7B5-A34A-407B-B5A5-AEAEB3AA7A78}" dt="2024-06-10T04:55:19.193" v="779" actId="1076"/>
          <ac:cxnSpMkLst>
            <pc:docMk/>
            <pc:sldMk cId="3621903413" sldId="564"/>
            <ac:cxnSpMk id="33" creationId="{E307FFC8-ED35-F64C-C132-A1D311C24983}"/>
          </ac:cxnSpMkLst>
        </pc:cxnChg>
        <pc:cxnChg chg="add mod">
          <ac:chgData name="平野 武" userId="3cfe3d63-3e2d-444e-9c54-10e92370b90a" providerId="ADAL" clId="{9A64C7B5-A34A-407B-B5A5-AEAEB3AA7A78}" dt="2024-06-10T04:55:19.193" v="779" actId="1076"/>
          <ac:cxnSpMkLst>
            <pc:docMk/>
            <pc:sldMk cId="3621903413" sldId="564"/>
            <ac:cxnSpMk id="35" creationId="{61B1F871-7BD7-71B3-CA5F-D7291C67A668}"/>
          </ac:cxnSpMkLst>
        </pc:cxnChg>
        <pc:cxnChg chg="add mod">
          <ac:chgData name="平野 武" userId="3cfe3d63-3e2d-444e-9c54-10e92370b90a" providerId="ADAL" clId="{9A64C7B5-A34A-407B-B5A5-AEAEB3AA7A78}" dt="2024-06-10T04:55:19.193" v="779" actId="1076"/>
          <ac:cxnSpMkLst>
            <pc:docMk/>
            <pc:sldMk cId="3621903413" sldId="564"/>
            <ac:cxnSpMk id="36" creationId="{6733D065-518F-97DC-23A7-FB38DF25DEAC}"/>
          </ac:cxnSpMkLst>
        </pc:cxnChg>
        <pc:cxnChg chg="add mod">
          <ac:chgData name="平野 武" userId="3cfe3d63-3e2d-444e-9c54-10e92370b90a" providerId="ADAL" clId="{9A64C7B5-A34A-407B-B5A5-AEAEB3AA7A78}" dt="2024-06-10T04:55:19.193" v="779" actId="1076"/>
          <ac:cxnSpMkLst>
            <pc:docMk/>
            <pc:sldMk cId="3621903413" sldId="564"/>
            <ac:cxnSpMk id="39" creationId="{B8838922-C420-3D11-1C22-507F6E54A6C2}"/>
          </ac:cxnSpMkLst>
        </pc:cxnChg>
        <pc:cxnChg chg="add mod">
          <ac:chgData name="平野 武" userId="3cfe3d63-3e2d-444e-9c54-10e92370b90a" providerId="ADAL" clId="{9A64C7B5-A34A-407B-B5A5-AEAEB3AA7A78}" dt="2024-06-10T04:55:19.193" v="779" actId="1076"/>
          <ac:cxnSpMkLst>
            <pc:docMk/>
            <pc:sldMk cId="3621903413" sldId="564"/>
            <ac:cxnSpMk id="41" creationId="{ED06FCCC-E09E-07F0-6910-F29982397853}"/>
          </ac:cxnSpMkLst>
        </pc:cxnChg>
        <pc:cxnChg chg="add mod">
          <ac:chgData name="平野 武" userId="3cfe3d63-3e2d-444e-9c54-10e92370b90a" providerId="ADAL" clId="{9A64C7B5-A34A-407B-B5A5-AEAEB3AA7A78}" dt="2024-06-10T04:55:19.193" v="779" actId="1076"/>
          <ac:cxnSpMkLst>
            <pc:docMk/>
            <pc:sldMk cId="3621903413" sldId="564"/>
            <ac:cxnSpMk id="43" creationId="{08D2AFB6-5EB9-DEFF-EEA6-E83BF36C918C}"/>
          </ac:cxnSpMkLst>
        </pc:cxnChg>
        <pc:cxnChg chg="add mod">
          <ac:chgData name="平野 武" userId="3cfe3d63-3e2d-444e-9c54-10e92370b90a" providerId="ADAL" clId="{9A64C7B5-A34A-407B-B5A5-AEAEB3AA7A78}" dt="2024-06-10T04:55:19.193" v="779" actId="1076"/>
          <ac:cxnSpMkLst>
            <pc:docMk/>
            <pc:sldMk cId="3621903413" sldId="564"/>
            <ac:cxnSpMk id="45" creationId="{E92A9902-94F5-E54D-F8F6-49966E6EEDC5}"/>
          </ac:cxnSpMkLst>
        </pc:cxnChg>
        <pc:cxnChg chg="add mod">
          <ac:chgData name="平野 武" userId="3cfe3d63-3e2d-444e-9c54-10e92370b90a" providerId="ADAL" clId="{9A64C7B5-A34A-407B-B5A5-AEAEB3AA7A78}" dt="2024-06-10T04:55:19.193" v="779" actId="1076"/>
          <ac:cxnSpMkLst>
            <pc:docMk/>
            <pc:sldMk cId="3621903413" sldId="564"/>
            <ac:cxnSpMk id="47" creationId="{298B02B7-75CF-3DFF-741A-11B65EB1D4C5}"/>
          </ac:cxnSpMkLst>
        </pc:cxnChg>
      </pc:sldChg>
      <pc:sldChg chg="addSp delSp modSp add mod">
        <pc:chgData name="平野 武" userId="3cfe3d63-3e2d-444e-9c54-10e92370b90a" providerId="ADAL" clId="{9A64C7B5-A34A-407B-B5A5-AEAEB3AA7A78}" dt="2024-06-10T04:56:40.600" v="792"/>
        <pc:sldMkLst>
          <pc:docMk/>
          <pc:sldMk cId="2615334359" sldId="565"/>
        </pc:sldMkLst>
        <pc:spChg chg="add mod">
          <ac:chgData name="平野 武" userId="3cfe3d63-3e2d-444e-9c54-10e92370b90a" providerId="ADAL" clId="{9A64C7B5-A34A-407B-B5A5-AEAEB3AA7A78}" dt="2024-06-10T04:56:24.884" v="790" actId="255"/>
          <ac:spMkLst>
            <pc:docMk/>
            <pc:sldMk cId="2615334359" sldId="565"/>
            <ac:spMk id="2" creationId="{C54A242A-BA00-E28D-1F24-B3BFE86D3F4A}"/>
          </ac:spMkLst>
        </pc:spChg>
        <pc:spChg chg="add mod">
          <ac:chgData name="平野 武" userId="3cfe3d63-3e2d-444e-9c54-10e92370b90a" providerId="ADAL" clId="{9A64C7B5-A34A-407B-B5A5-AEAEB3AA7A78}" dt="2024-06-10T04:56:40.600" v="792"/>
          <ac:spMkLst>
            <pc:docMk/>
            <pc:sldMk cId="2615334359" sldId="565"/>
            <ac:spMk id="3" creationId="{FBA15744-2181-7F75-87F9-3D3A465CAEC1}"/>
          </ac:spMkLst>
        </pc:spChg>
        <pc:spChg chg="del">
          <ac:chgData name="平野 武" userId="3cfe3d63-3e2d-444e-9c54-10e92370b90a" providerId="ADAL" clId="{9A64C7B5-A34A-407B-B5A5-AEAEB3AA7A78}" dt="2024-06-10T04:56:32.070" v="791" actId="478"/>
          <ac:spMkLst>
            <pc:docMk/>
            <pc:sldMk cId="2615334359" sldId="565"/>
            <ac:spMk id="4" creationId="{312B8D45-76EA-4544-BF55-BF8D563BE68F}"/>
          </ac:spMkLst>
        </pc:spChg>
        <pc:spChg chg="mod">
          <ac:chgData name="平野 武" userId="3cfe3d63-3e2d-444e-9c54-10e92370b90a" providerId="ADAL" clId="{9A64C7B5-A34A-407B-B5A5-AEAEB3AA7A78}" dt="2024-06-10T04:55:56.377" v="786"/>
          <ac:spMkLst>
            <pc:docMk/>
            <pc:sldMk cId="2615334359" sldId="565"/>
            <ac:spMk id="12290" creationId="{4AD73B8A-4B23-91DE-CF62-2CA72170BDBB}"/>
          </ac:spMkLst>
        </pc:spChg>
      </pc:sldChg>
      <pc:sldChg chg="modSp add mod">
        <pc:chgData name="平野 武" userId="3cfe3d63-3e2d-444e-9c54-10e92370b90a" providerId="ADAL" clId="{9A64C7B5-A34A-407B-B5A5-AEAEB3AA7A78}" dt="2024-06-10T04:43:49.205" v="592"/>
        <pc:sldMkLst>
          <pc:docMk/>
          <pc:sldMk cId="305374651" sldId="566"/>
        </pc:sldMkLst>
        <pc:spChg chg="mod">
          <ac:chgData name="平野 武" userId="3cfe3d63-3e2d-444e-9c54-10e92370b90a" providerId="ADAL" clId="{9A64C7B5-A34A-407B-B5A5-AEAEB3AA7A78}" dt="2024-06-10T04:43:49.205" v="592"/>
          <ac:spMkLst>
            <pc:docMk/>
            <pc:sldMk cId="305374651" sldId="566"/>
            <ac:spMk id="11265" creationId="{FE60A5A5-4E52-FCF0-B68E-06DD22BAA9CD}"/>
          </ac:spMkLst>
        </pc:spChg>
      </pc:sldChg>
      <pc:sldChg chg="modSp add mod">
        <pc:chgData name="平野 武" userId="3cfe3d63-3e2d-444e-9c54-10e92370b90a" providerId="ADAL" clId="{9A64C7B5-A34A-407B-B5A5-AEAEB3AA7A78}" dt="2024-06-10T04:51:25.681" v="731" actId="20577"/>
        <pc:sldMkLst>
          <pc:docMk/>
          <pc:sldMk cId="2618982643" sldId="567"/>
        </pc:sldMkLst>
        <pc:spChg chg="mod">
          <ac:chgData name="平野 武" userId="3cfe3d63-3e2d-444e-9c54-10e92370b90a" providerId="ADAL" clId="{9A64C7B5-A34A-407B-B5A5-AEAEB3AA7A78}" dt="2024-06-10T04:51:25.681" v="731" actId="20577"/>
          <ac:spMkLst>
            <pc:docMk/>
            <pc:sldMk cId="2618982643" sldId="567"/>
            <ac:spMk id="11265" creationId="{FE60A5A5-4E52-FCF0-B68E-06DD22BAA9CD}"/>
          </ac:spMkLst>
        </pc:spChg>
      </pc:sldChg>
      <pc:sldChg chg="add del">
        <pc:chgData name="平野 武" userId="3cfe3d63-3e2d-444e-9c54-10e92370b90a" providerId="ADAL" clId="{9A64C7B5-A34A-407B-B5A5-AEAEB3AA7A78}" dt="2024-06-10T04:51:14.890" v="727"/>
        <pc:sldMkLst>
          <pc:docMk/>
          <pc:sldMk cId="2719876627" sldId="567"/>
        </pc:sldMkLst>
      </pc:sldChg>
      <pc:sldChg chg="addSp delSp modSp add mod">
        <pc:chgData name="平野 武" userId="3cfe3d63-3e2d-444e-9c54-10e92370b90a" providerId="ADAL" clId="{9A64C7B5-A34A-407B-B5A5-AEAEB3AA7A78}" dt="2024-06-10T05:08:27.407" v="1013" actId="207"/>
        <pc:sldMkLst>
          <pc:docMk/>
          <pc:sldMk cId="2049904440" sldId="568"/>
        </pc:sldMkLst>
        <pc:spChg chg="del">
          <ac:chgData name="平野 武" userId="3cfe3d63-3e2d-444e-9c54-10e92370b90a" providerId="ADAL" clId="{9A64C7B5-A34A-407B-B5A5-AEAEB3AA7A78}" dt="2024-06-10T04:57:00.505" v="794" actId="478"/>
          <ac:spMkLst>
            <pc:docMk/>
            <pc:sldMk cId="2049904440" sldId="568"/>
            <ac:spMk id="2" creationId="{C54A242A-BA00-E28D-1F24-B3BFE86D3F4A}"/>
          </ac:spMkLst>
        </pc:spChg>
        <pc:spChg chg="add del mod">
          <ac:chgData name="平野 武" userId="3cfe3d63-3e2d-444e-9c54-10e92370b90a" providerId="ADAL" clId="{9A64C7B5-A34A-407B-B5A5-AEAEB3AA7A78}" dt="2024-06-10T04:57:57.636" v="814" actId="478"/>
          <ac:spMkLst>
            <pc:docMk/>
            <pc:sldMk cId="2049904440" sldId="568"/>
            <ac:spMk id="3" creationId="{7702E720-BF66-B7E9-C1DE-80AF77BB537B}"/>
          </ac:spMkLst>
        </pc:spChg>
        <pc:spChg chg="add mod">
          <ac:chgData name="平野 武" userId="3cfe3d63-3e2d-444e-9c54-10e92370b90a" providerId="ADAL" clId="{9A64C7B5-A34A-407B-B5A5-AEAEB3AA7A78}" dt="2024-06-10T04:57:23.135" v="805"/>
          <ac:spMkLst>
            <pc:docMk/>
            <pc:sldMk cId="2049904440" sldId="568"/>
            <ac:spMk id="4" creationId="{A68EDCF7-5DE6-A769-0DD6-C9E4FAB9880A}"/>
          </ac:spMkLst>
        </pc:spChg>
        <pc:spChg chg="add mod">
          <ac:chgData name="平野 武" userId="3cfe3d63-3e2d-444e-9c54-10e92370b90a" providerId="ADAL" clId="{9A64C7B5-A34A-407B-B5A5-AEAEB3AA7A78}" dt="2024-06-10T04:57:23.135" v="805"/>
          <ac:spMkLst>
            <pc:docMk/>
            <pc:sldMk cId="2049904440" sldId="568"/>
            <ac:spMk id="5" creationId="{BB203E85-B5E2-9072-C58F-5E57794C7739}"/>
          </ac:spMkLst>
        </pc:spChg>
        <pc:spChg chg="add mod">
          <ac:chgData name="平野 武" userId="3cfe3d63-3e2d-444e-9c54-10e92370b90a" providerId="ADAL" clId="{9A64C7B5-A34A-407B-B5A5-AEAEB3AA7A78}" dt="2024-06-10T04:57:23.135" v="805"/>
          <ac:spMkLst>
            <pc:docMk/>
            <pc:sldMk cId="2049904440" sldId="568"/>
            <ac:spMk id="6" creationId="{1E970B1C-CB9E-70E4-4E1F-859E3EFA4C08}"/>
          </ac:spMkLst>
        </pc:spChg>
        <pc:spChg chg="add mod">
          <ac:chgData name="平野 武" userId="3cfe3d63-3e2d-444e-9c54-10e92370b90a" providerId="ADAL" clId="{9A64C7B5-A34A-407B-B5A5-AEAEB3AA7A78}" dt="2024-06-10T04:57:23.135" v="805"/>
          <ac:spMkLst>
            <pc:docMk/>
            <pc:sldMk cId="2049904440" sldId="568"/>
            <ac:spMk id="7" creationId="{9A13247C-A90B-B1CF-44E6-0B50885E464D}"/>
          </ac:spMkLst>
        </pc:spChg>
        <pc:spChg chg="add mod">
          <ac:chgData name="平野 武" userId="3cfe3d63-3e2d-444e-9c54-10e92370b90a" providerId="ADAL" clId="{9A64C7B5-A34A-407B-B5A5-AEAEB3AA7A78}" dt="2024-06-10T04:57:23.135" v="805"/>
          <ac:spMkLst>
            <pc:docMk/>
            <pc:sldMk cId="2049904440" sldId="568"/>
            <ac:spMk id="8" creationId="{2D736817-BC7F-2476-E71F-DA2E045A18E4}"/>
          </ac:spMkLst>
        </pc:spChg>
        <pc:spChg chg="add mod">
          <ac:chgData name="平野 武" userId="3cfe3d63-3e2d-444e-9c54-10e92370b90a" providerId="ADAL" clId="{9A64C7B5-A34A-407B-B5A5-AEAEB3AA7A78}" dt="2024-06-10T04:57:23.135" v="805"/>
          <ac:spMkLst>
            <pc:docMk/>
            <pc:sldMk cId="2049904440" sldId="568"/>
            <ac:spMk id="9" creationId="{5133ACB5-9509-D903-70C8-BD10F4287E7E}"/>
          </ac:spMkLst>
        </pc:spChg>
        <pc:spChg chg="add mod">
          <ac:chgData name="平野 武" userId="3cfe3d63-3e2d-444e-9c54-10e92370b90a" providerId="ADAL" clId="{9A64C7B5-A34A-407B-B5A5-AEAEB3AA7A78}" dt="2024-06-10T04:57:23.135" v="805"/>
          <ac:spMkLst>
            <pc:docMk/>
            <pc:sldMk cId="2049904440" sldId="568"/>
            <ac:spMk id="10" creationId="{FEFD912E-F7DD-6B12-9179-DA3352693427}"/>
          </ac:spMkLst>
        </pc:spChg>
        <pc:spChg chg="add mod">
          <ac:chgData name="平野 武" userId="3cfe3d63-3e2d-444e-9c54-10e92370b90a" providerId="ADAL" clId="{9A64C7B5-A34A-407B-B5A5-AEAEB3AA7A78}" dt="2024-06-10T04:57:23.135" v="805"/>
          <ac:spMkLst>
            <pc:docMk/>
            <pc:sldMk cId="2049904440" sldId="568"/>
            <ac:spMk id="11" creationId="{91833E12-DD44-9591-03E7-4C24AA0BABBF}"/>
          </ac:spMkLst>
        </pc:spChg>
        <pc:spChg chg="add mod">
          <ac:chgData name="平野 武" userId="3cfe3d63-3e2d-444e-9c54-10e92370b90a" providerId="ADAL" clId="{9A64C7B5-A34A-407B-B5A5-AEAEB3AA7A78}" dt="2024-06-10T04:57:23.135" v="805"/>
          <ac:spMkLst>
            <pc:docMk/>
            <pc:sldMk cId="2049904440" sldId="568"/>
            <ac:spMk id="12" creationId="{8ABD1544-FDED-963F-118D-97BB1BCB8065}"/>
          </ac:spMkLst>
        </pc:spChg>
        <pc:spChg chg="add mod">
          <ac:chgData name="平野 武" userId="3cfe3d63-3e2d-444e-9c54-10e92370b90a" providerId="ADAL" clId="{9A64C7B5-A34A-407B-B5A5-AEAEB3AA7A78}" dt="2024-06-10T04:57:23.135" v="805"/>
          <ac:spMkLst>
            <pc:docMk/>
            <pc:sldMk cId="2049904440" sldId="568"/>
            <ac:spMk id="13" creationId="{4E9B3D7D-46E3-8F3B-EB89-CAAF31127AC9}"/>
          </ac:spMkLst>
        </pc:spChg>
        <pc:spChg chg="add mod">
          <ac:chgData name="平野 武" userId="3cfe3d63-3e2d-444e-9c54-10e92370b90a" providerId="ADAL" clId="{9A64C7B5-A34A-407B-B5A5-AEAEB3AA7A78}" dt="2024-06-10T04:57:23.135" v="805"/>
          <ac:spMkLst>
            <pc:docMk/>
            <pc:sldMk cId="2049904440" sldId="568"/>
            <ac:spMk id="14" creationId="{EF277392-8374-F08C-6095-8417357A3C59}"/>
          </ac:spMkLst>
        </pc:spChg>
        <pc:spChg chg="add mod">
          <ac:chgData name="平野 武" userId="3cfe3d63-3e2d-444e-9c54-10e92370b90a" providerId="ADAL" clId="{9A64C7B5-A34A-407B-B5A5-AEAEB3AA7A78}" dt="2024-06-10T04:57:23.135" v="805"/>
          <ac:spMkLst>
            <pc:docMk/>
            <pc:sldMk cId="2049904440" sldId="568"/>
            <ac:spMk id="15" creationId="{5872BA85-EA4D-B013-EEE4-54F4DD2D5252}"/>
          </ac:spMkLst>
        </pc:spChg>
        <pc:spChg chg="add mod">
          <ac:chgData name="平野 武" userId="3cfe3d63-3e2d-444e-9c54-10e92370b90a" providerId="ADAL" clId="{9A64C7B5-A34A-407B-B5A5-AEAEB3AA7A78}" dt="2024-06-10T04:57:23.135" v="805"/>
          <ac:spMkLst>
            <pc:docMk/>
            <pc:sldMk cId="2049904440" sldId="568"/>
            <ac:spMk id="16" creationId="{A655600B-BF26-BE79-2C15-00DD1CA69317}"/>
          </ac:spMkLst>
        </pc:spChg>
        <pc:spChg chg="add mod">
          <ac:chgData name="平野 武" userId="3cfe3d63-3e2d-444e-9c54-10e92370b90a" providerId="ADAL" clId="{9A64C7B5-A34A-407B-B5A5-AEAEB3AA7A78}" dt="2024-06-10T04:57:23.135" v="805"/>
          <ac:spMkLst>
            <pc:docMk/>
            <pc:sldMk cId="2049904440" sldId="568"/>
            <ac:spMk id="17" creationId="{45671289-847B-6B8A-2721-63F743602C79}"/>
          </ac:spMkLst>
        </pc:spChg>
        <pc:spChg chg="add mod">
          <ac:chgData name="平野 武" userId="3cfe3d63-3e2d-444e-9c54-10e92370b90a" providerId="ADAL" clId="{9A64C7B5-A34A-407B-B5A5-AEAEB3AA7A78}" dt="2024-06-10T04:57:23.135" v="805"/>
          <ac:spMkLst>
            <pc:docMk/>
            <pc:sldMk cId="2049904440" sldId="568"/>
            <ac:spMk id="18" creationId="{9F291F18-89B5-5B3F-8A54-36CAFB7B17BB}"/>
          </ac:spMkLst>
        </pc:spChg>
        <pc:spChg chg="add mod">
          <ac:chgData name="平野 武" userId="3cfe3d63-3e2d-444e-9c54-10e92370b90a" providerId="ADAL" clId="{9A64C7B5-A34A-407B-B5A5-AEAEB3AA7A78}" dt="2024-06-10T04:57:23.135" v="805"/>
          <ac:spMkLst>
            <pc:docMk/>
            <pc:sldMk cId="2049904440" sldId="568"/>
            <ac:spMk id="19" creationId="{74B14550-59E4-851A-7C2C-3845118EEBA3}"/>
          </ac:spMkLst>
        </pc:spChg>
        <pc:spChg chg="mod">
          <ac:chgData name="平野 武" userId="3cfe3d63-3e2d-444e-9c54-10e92370b90a" providerId="ADAL" clId="{9A64C7B5-A34A-407B-B5A5-AEAEB3AA7A78}" dt="2024-06-10T04:57:23.135" v="805"/>
          <ac:spMkLst>
            <pc:docMk/>
            <pc:sldMk cId="2049904440" sldId="568"/>
            <ac:spMk id="22" creationId="{BE5BC0B2-020C-3DF5-DF0A-953DA24762C2}"/>
          </ac:spMkLst>
        </pc:spChg>
        <pc:spChg chg="mod">
          <ac:chgData name="平野 武" userId="3cfe3d63-3e2d-444e-9c54-10e92370b90a" providerId="ADAL" clId="{9A64C7B5-A34A-407B-B5A5-AEAEB3AA7A78}" dt="2024-06-10T04:57:23.135" v="805"/>
          <ac:spMkLst>
            <pc:docMk/>
            <pc:sldMk cId="2049904440" sldId="568"/>
            <ac:spMk id="25" creationId="{9F734116-BA5D-076E-4E2F-931CA2D56981}"/>
          </ac:spMkLst>
        </pc:spChg>
        <pc:spChg chg="mod">
          <ac:chgData name="平野 武" userId="3cfe3d63-3e2d-444e-9c54-10e92370b90a" providerId="ADAL" clId="{9A64C7B5-A34A-407B-B5A5-AEAEB3AA7A78}" dt="2024-06-10T04:57:23.135" v="805"/>
          <ac:spMkLst>
            <pc:docMk/>
            <pc:sldMk cId="2049904440" sldId="568"/>
            <ac:spMk id="26" creationId="{A5E00AD0-90C2-2383-7AC0-E120FB3F6981}"/>
          </ac:spMkLst>
        </pc:spChg>
        <pc:spChg chg="add mod">
          <ac:chgData name="平野 武" userId="3cfe3d63-3e2d-444e-9c54-10e92370b90a" providerId="ADAL" clId="{9A64C7B5-A34A-407B-B5A5-AEAEB3AA7A78}" dt="2024-06-10T04:57:23.135" v="805"/>
          <ac:spMkLst>
            <pc:docMk/>
            <pc:sldMk cId="2049904440" sldId="568"/>
            <ac:spMk id="28" creationId="{1CF8C67D-B3B0-B667-68B3-6A833D6244C7}"/>
          </ac:spMkLst>
        </pc:spChg>
        <pc:spChg chg="add mod">
          <ac:chgData name="平野 武" userId="3cfe3d63-3e2d-444e-9c54-10e92370b90a" providerId="ADAL" clId="{9A64C7B5-A34A-407B-B5A5-AEAEB3AA7A78}" dt="2024-06-10T04:57:23.135" v="805"/>
          <ac:spMkLst>
            <pc:docMk/>
            <pc:sldMk cId="2049904440" sldId="568"/>
            <ac:spMk id="29" creationId="{A58BD991-6D90-5F52-3F29-B004BE912B20}"/>
          </ac:spMkLst>
        </pc:spChg>
        <pc:spChg chg="mod">
          <ac:chgData name="平野 武" userId="3cfe3d63-3e2d-444e-9c54-10e92370b90a" providerId="ADAL" clId="{9A64C7B5-A34A-407B-B5A5-AEAEB3AA7A78}" dt="2024-06-10T04:57:23.135" v="805"/>
          <ac:spMkLst>
            <pc:docMk/>
            <pc:sldMk cId="2049904440" sldId="568"/>
            <ac:spMk id="31" creationId="{F2CBD244-C437-08CB-2850-AC20CC94E57E}"/>
          </ac:spMkLst>
        </pc:spChg>
        <pc:spChg chg="mod">
          <ac:chgData name="平野 武" userId="3cfe3d63-3e2d-444e-9c54-10e92370b90a" providerId="ADAL" clId="{9A64C7B5-A34A-407B-B5A5-AEAEB3AA7A78}" dt="2024-06-10T04:57:23.135" v="805"/>
          <ac:spMkLst>
            <pc:docMk/>
            <pc:sldMk cId="2049904440" sldId="568"/>
            <ac:spMk id="32" creationId="{C8AC1609-723A-5180-06C7-AC52ACC61C8F}"/>
          </ac:spMkLst>
        </pc:spChg>
        <pc:spChg chg="add mod">
          <ac:chgData name="平野 武" userId="3cfe3d63-3e2d-444e-9c54-10e92370b90a" providerId="ADAL" clId="{9A64C7B5-A34A-407B-B5A5-AEAEB3AA7A78}" dt="2024-06-10T04:57:23.135" v="805"/>
          <ac:spMkLst>
            <pc:docMk/>
            <pc:sldMk cId="2049904440" sldId="568"/>
            <ac:spMk id="33" creationId="{E7DA649C-3C88-F195-677D-1E047E262AFA}"/>
          </ac:spMkLst>
        </pc:spChg>
        <pc:spChg chg="add mod">
          <ac:chgData name="平野 武" userId="3cfe3d63-3e2d-444e-9c54-10e92370b90a" providerId="ADAL" clId="{9A64C7B5-A34A-407B-B5A5-AEAEB3AA7A78}" dt="2024-06-10T04:57:23.135" v="805"/>
          <ac:spMkLst>
            <pc:docMk/>
            <pc:sldMk cId="2049904440" sldId="568"/>
            <ac:spMk id="34" creationId="{D4B478D4-AF85-3B97-FCA3-6439BEC666BB}"/>
          </ac:spMkLst>
        </pc:spChg>
        <pc:spChg chg="add mod">
          <ac:chgData name="平野 武" userId="3cfe3d63-3e2d-444e-9c54-10e92370b90a" providerId="ADAL" clId="{9A64C7B5-A34A-407B-B5A5-AEAEB3AA7A78}" dt="2024-06-10T04:57:55.534" v="813" actId="14100"/>
          <ac:spMkLst>
            <pc:docMk/>
            <pc:sldMk cId="2049904440" sldId="568"/>
            <ac:spMk id="37" creationId="{80777EAB-A622-952D-1F7D-99B7F622141F}"/>
          </ac:spMkLst>
        </pc:spChg>
        <pc:spChg chg="add mod">
          <ac:chgData name="平野 武" userId="3cfe3d63-3e2d-444e-9c54-10e92370b90a" providerId="ADAL" clId="{9A64C7B5-A34A-407B-B5A5-AEAEB3AA7A78}" dt="2024-06-10T04:57:55.534" v="813" actId="14100"/>
          <ac:spMkLst>
            <pc:docMk/>
            <pc:sldMk cId="2049904440" sldId="568"/>
            <ac:spMk id="38" creationId="{DCCB9ECB-9B80-C86B-964E-4F089DDCA695}"/>
          </ac:spMkLst>
        </pc:spChg>
        <pc:spChg chg="add mod">
          <ac:chgData name="平野 武" userId="3cfe3d63-3e2d-444e-9c54-10e92370b90a" providerId="ADAL" clId="{9A64C7B5-A34A-407B-B5A5-AEAEB3AA7A78}" dt="2024-06-10T04:57:40.200" v="809" actId="1076"/>
          <ac:spMkLst>
            <pc:docMk/>
            <pc:sldMk cId="2049904440" sldId="568"/>
            <ac:spMk id="39" creationId="{EC435B71-3497-D2F6-5EF1-7EA96CE5D193}"/>
          </ac:spMkLst>
        </pc:spChg>
        <pc:spChg chg="add mod">
          <ac:chgData name="平野 武" userId="3cfe3d63-3e2d-444e-9c54-10e92370b90a" providerId="ADAL" clId="{9A64C7B5-A34A-407B-B5A5-AEAEB3AA7A78}" dt="2024-06-10T05:08:27.407" v="1013" actId="207"/>
          <ac:spMkLst>
            <pc:docMk/>
            <pc:sldMk cId="2049904440" sldId="568"/>
            <ac:spMk id="40" creationId="{F1BF7BDC-4E4E-6B9C-3201-16BBA2A9806E}"/>
          </ac:spMkLst>
        </pc:spChg>
        <pc:spChg chg="add mod">
          <ac:chgData name="平野 武" userId="3cfe3d63-3e2d-444e-9c54-10e92370b90a" providerId="ADAL" clId="{9A64C7B5-A34A-407B-B5A5-AEAEB3AA7A78}" dt="2024-06-10T04:57:40.200" v="809" actId="1076"/>
          <ac:spMkLst>
            <pc:docMk/>
            <pc:sldMk cId="2049904440" sldId="568"/>
            <ac:spMk id="41" creationId="{B50782FB-40E0-CC01-7305-D4A80426A260}"/>
          </ac:spMkLst>
        </pc:spChg>
        <pc:spChg chg="add mod">
          <ac:chgData name="平野 武" userId="3cfe3d63-3e2d-444e-9c54-10e92370b90a" providerId="ADAL" clId="{9A64C7B5-A34A-407B-B5A5-AEAEB3AA7A78}" dt="2024-06-10T04:57:40.200" v="809" actId="1076"/>
          <ac:spMkLst>
            <pc:docMk/>
            <pc:sldMk cId="2049904440" sldId="568"/>
            <ac:spMk id="42" creationId="{1C83DB0A-034D-45DA-0E6D-D39E8333CB65}"/>
          </ac:spMkLst>
        </pc:spChg>
        <pc:spChg chg="add mod">
          <ac:chgData name="平野 武" userId="3cfe3d63-3e2d-444e-9c54-10e92370b90a" providerId="ADAL" clId="{9A64C7B5-A34A-407B-B5A5-AEAEB3AA7A78}" dt="2024-06-10T04:57:40.200" v="809" actId="1076"/>
          <ac:spMkLst>
            <pc:docMk/>
            <pc:sldMk cId="2049904440" sldId="568"/>
            <ac:spMk id="43" creationId="{80AA2B39-2359-47EB-CE9F-50F4B9CD3B96}"/>
          </ac:spMkLst>
        </pc:spChg>
        <pc:spChg chg="add mod">
          <ac:chgData name="平野 武" userId="3cfe3d63-3e2d-444e-9c54-10e92370b90a" providerId="ADAL" clId="{9A64C7B5-A34A-407B-B5A5-AEAEB3AA7A78}" dt="2024-06-10T04:57:40.200" v="809" actId="1076"/>
          <ac:spMkLst>
            <pc:docMk/>
            <pc:sldMk cId="2049904440" sldId="568"/>
            <ac:spMk id="44" creationId="{42B195D2-8EAA-4BB2-28F4-848D52FA8592}"/>
          </ac:spMkLst>
        </pc:spChg>
        <pc:spChg chg="add mod">
          <ac:chgData name="平野 武" userId="3cfe3d63-3e2d-444e-9c54-10e92370b90a" providerId="ADAL" clId="{9A64C7B5-A34A-407B-B5A5-AEAEB3AA7A78}" dt="2024-06-10T04:57:40.200" v="809" actId="1076"/>
          <ac:spMkLst>
            <pc:docMk/>
            <pc:sldMk cId="2049904440" sldId="568"/>
            <ac:spMk id="45" creationId="{07CA35FB-94E6-674C-AC28-08B322220A4F}"/>
          </ac:spMkLst>
        </pc:spChg>
        <pc:spChg chg="add mod">
          <ac:chgData name="平野 武" userId="3cfe3d63-3e2d-444e-9c54-10e92370b90a" providerId="ADAL" clId="{9A64C7B5-A34A-407B-B5A5-AEAEB3AA7A78}" dt="2024-06-10T04:57:40.200" v="809" actId="1076"/>
          <ac:spMkLst>
            <pc:docMk/>
            <pc:sldMk cId="2049904440" sldId="568"/>
            <ac:spMk id="46" creationId="{8782CCC1-9522-6D39-DD6C-65BE49AB0739}"/>
          </ac:spMkLst>
        </pc:spChg>
        <pc:spChg chg="add mod">
          <ac:chgData name="平野 武" userId="3cfe3d63-3e2d-444e-9c54-10e92370b90a" providerId="ADAL" clId="{9A64C7B5-A34A-407B-B5A5-AEAEB3AA7A78}" dt="2024-06-10T04:57:40.200" v="809" actId="1076"/>
          <ac:spMkLst>
            <pc:docMk/>
            <pc:sldMk cId="2049904440" sldId="568"/>
            <ac:spMk id="47" creationId="{6E3B1D93-A401-5724-C924-00B0F09E8F2A}"/>
          </ac:spMkLst>
        </pc:spChg>
        <pc:spChg chg="add mod">
          <ac:chgData name="平野 武" userId="3cfe3d63-3e2d-444e-9c54-10e92370b90a" providerId="ADAL" clId="{9A64C7B5-A34A-407B-B5A5-AEAEB3AA7A78}" dt="2024-06-10T04:57:40.200" v="809" actId="1076"/>
          <ac:spMkLst>
            <pc:docMk/>
            <pc:sldMk cId="2049904440" sldId="568"/>
            <ac:spMk id="48" creationId="{44254A1D-1603-1344-716A-F4D8B6527886}"/>
          </ac:spMkLst>
        </pc:spChg>
        <pc:spChg chg="add mod">
          <ac:chgData name="平野 武" userId="3cfe3d63-3e2d-444e-9c54-10e92370b90a" providerId="ADAL" clId="{9A64C7B5-A34A-407B-B5A5-AEAEB3AA7A78}" dt="2024-06-10T04:57:40.200" v="809" actId="1076"/>
          <ac:spMkLst>
            <pc:docMk/>
            <pc:sldMk cId="2049904440" sldId="568"/>
            <ac:spMk id="49" creationId="{BDFA283D-B7BC-E830-5AA2-73978130586F}"/>
          </ac:spMkLst>
        </pc:spChg>
        <pc:spChg chg="add mod">
          <ac:chgData name="平野 武" userId="3cfe3d63-3e2d-444e-9c54-10e92370b90a" providerId="ADAL" clId="{9A64C7B5-A34A-407B-B5A5-AEAEB3AA7A78}" dt="2024-06-10T04:57:40.200" v="809" actId="1076"/>
          <ac:spMkLst>
            <pc:docMk/>
            <pc:sldMk cId="2049904440" sldId="568"/>
            <ac:spMk id="50" creationId="{DA39AD20-A3C5-E623-34AB-93358326C3CE}"/>
          </ac:spMkLst>
        </pc:spChg>
        <pc:spChg chg="add mod">
          <ac:chgData name="平野 武" userId="3cfe3d63-3e2d-444e-9c54-10e92370b90a" providerId="ADAL" clId="{9A64C7B5-A34A-407B-B5A5-AEAEB3AA7A78}" dt="2024-06-10T04:57:40.200" v="809" actId="1076"/>
          <ac:spMkLst>
            <pc:docMk/>
            <pc:sldMk cId="2049904440" sldId="568"/>
            <ac:spMk id="51" creationId="{C6293170-40F1-1E5A-2FA9-8B080D19EB82}"/>
          </ac:spMkLst>
        </pc:spChg>
        <pc:spChg chg="add mod">
          <ac:chgData name="平野 武" userId="3cfe3d63-3e2d-444e-9c54-10e92370b90a" providerId="ADAL" clId="{9A64C7B5-A34A-407B-B5A5-AEAEB3AA7A78}" dt="2024-06-10T04:57:40.200" v="809" actId="1076"/>
          <ac:spMkLst>
            <pc:docMk/>
            <pc:sldMk cId="2049904440" sldId="568"/>
            <ac:spMk id="52" creationId="{8248A2EB-FFCF-82F8-D7CB-DD1693DD75F5}"/>
          </ac:spMkLst>
        </pc:spChg>
        <pc:spChg chg="mod">
          <ac:chgData name="平野 武" userId="3cfe3d63-3e2d-444e-9c54-10e92370b90a" providerId="ADAL" clId="{9A64C7B5-A34A-407B-B5A5-AEAEB3AA7A78}" dt="2024-06-10T04:57:28.022" v="806"/>
          <ac:spMkLst>
            <pc:docMk/>
            <pc:sldMk cId="2049904440" sldId="568"/>
            <ac:spMk id="55" creationId="{ABDED897-D0EC-36F3-35D2-ABFCBABEC538}"/>
          </ac:spMkLst>
        </pc:spChg>
        <pc:spChg chg="mod">
          <ac:chgData name="平野 武" userId="3cfe3d63-3e2d-444e-9c54-10e92370b90a" providerId="ADAL" clId="{9A64C7B5-A34A-407B-B5A5-AEAEB3AA7A78}" dt="2024-06-10T04:57:28.022" v="806"/>
          <ac:spMkLst>
            <pc:docMk/>
            <pc:sldMk cId="2049904440" sldId="568"/>
            <ac:spMk id="58" creationId="{4D4A46C4-2928-FAA8-0034-B15D30443559}"/>
          </ac:spMkLst>
        </pc:spChg>
        <pc:spChg chg="mod">
          <ac:chgData name="平野 武" userId="3cfe3d63-3e2d-444e-9c54-10e92370b90a" providerId="ADAL" clId="{9A64C7B5-A34A-407B-B5A5-AEAEB3AA7A78}" dt="2024-06-10T04:57:28.022" v="806"/>
          <ac:spMkLst>
            <pc:docMk/>
            <pc:sldMk cId="2049904440" sldId="568"/>
            <ac:spMk id="59" creationId="{EC1E81A4-EC2F-3ECA-759F-3277AB1B4F1B}"/>
          </ac:spMkLst>
        </pc:spChg>
        <pc:spChg chg="add mod">
          <ac:chgData name="平野 武" userId="3cfe3d63-3e2d-444e-9c54-10e92370b90a" providerId="ADAL" clId="{9A64C7B5-A34A-407B-B5A5-AEAEB3AA7A78}" dt="2024-06-10T04:57:40.200" v="809" actId="1076"/>
          <ac:spMkLst>
            <pc:docMk/>
            <pc:sldMk cId="2049904440" sldId="568"/>
            <ac:spMk id="61" creationId="{F5757CC9-7A9F-2852-0180-526ABAD5926A}"/>
          </ac:spMkLst>
        </pc:spChg>
        <pc:spChg chg="add mod">
          <ac:chgData name="平野 武" userId="3cfe3d63-3e2d-444e-9c54-10e92370b90a" providerId="ADAL" clId="{9A64C7B5-A34A-407B-B5A5-AEAEB3AA7A78}" dt="2024-06-10T04:57:49.825" v="812" actId="1036"/>
          <ac:spMkLst>
            <pc:docMk/>
            <pc:sldMk cId="2049904440" sldId="568"/>
            <ac:spMk id="62" creationId="{79B89AF8-2802-71B5-3CEF-98E076A38E83}"/>
          </ac:spMkLst>
        </pc:spChg>
        <pc:spChg chg="mod">
          <ac:chgData name="平野 武" userId="3cfe3d63-3e2d-444e-9c54-10e92370b90a" providerId="ADAL" clId="{9A64C7B5-A34A-407B-B5A5-AEAEB3AA7A78}" dt="2024-06-10T04:57:28.022" v="806"/>
          <ac:spMkLst>
            <pc:docMk/>
            <pc:sldMk cId="2049904440" sldId="568"/>
            <ac:spMk id="12288" creationId="{8B77E23A-700D-91E9-8534-8947156BEA70}"/>
          </ac:spMkLst>
        </pc:spChg>
        <pc:spChg chg="mod">
          <ac:chgData name="平野 武" userId="3cfe3d63-3e2d-444e-9c54-10e92370b90a" providerId="ADAL" clId="{9A64C7B5-A34A-407B-B5A5-AEAEB3AA7A78}" dt="2024-06-10T04:57:28.022" v="806"/>
          <ac:spMkLst>
            <pc:docMk/>
            <pc:sldMk cId="2049904440" sldId="568"/>
            <ac:spMk id="12289" creationId="{654D4522-286C-FF78-7798-508FC8BB137F}"/>
          </ac:spMkLst>
        </pc:spChg>
        <pc:spChg chg="mod">
          <ac:chgData name="平野 武" userId="3cfe3d63-3e2d-444e-9c54-10e92370b90a" providerId="ADAL" clId="{9A64C7B5-A34A-407B-B5A5-AEAEB3AA7A78}" dt="2024-06-10T04:57:15.577" v="804"/>
          <ac:spMkLst>
            <pc:docMk/>
            <pc:sldMk cId="2049904440" sldId="568"/>
            <ac:spMk id="12290" creationId="{4AD73B8A-4B23-91DE-CF62-2CA72170BDBB}"/>
          </ac:spMkLst>
        </pc:spChg>
        <pc:spChg chg="add mod">
          <ac:chgData name="平野 武" userId="3cfe3d63-3e2d-444e-9c54-10e92370b90a" providerId="ADAL" clId="{9A64C7B5-A34A-407B-B5A5-AEAEB3AA7A78}" dt="2024-06-10T04:57:40.200" v="809" actId="1076"/>
          <ac:spMkLst>
            <pc:docMk/>
            <pc:sldMk cId="2049904440" sldId="568"/>
            <ac:spMk id="12291" creationId="{C6C1028D-F13C-4104-1815-EFCB083FB567}"/>
          </ac:spMkLst>
        </pc:spChg>
        <pc:spChg chg="add mod">
          <ac:chgData name="平野 武" userId="3cfe3d63-3e2d-444e-9c54-10e92370b90a" providerId="ADAL" clId="{9A64C7B5-A34A-407B-B5A5-AEAEB3AA7A78}" dt="2024-06-10T04:57:40.200" v="809" actId="1076"/>
          <ac:spMkLst>
            <pc:docMk/>
            <pc:sldMk cId="2049904440" sldId="568"/>
            <ac:spMk id="12292" creationId="{2286B89B-1F21-FC1E-F8BC-5F1261E289B2}"/>
          </ac:spMkLst>
        </pc:spChg>
        <pc:grpChg chg="add mod">
          <ac:chgData name="平野 武" userId="3cfe3d63-3e2d-444e-9c54-10e92370b90a" providerId="ADAL" clId="{9A64C7B5-A34A-407B-B5A5-AEAEB3AA7A78}" dt="2024-06-10T04:57:23.135" v="805"/>
          <ac:grpSpMkLst>
            <pc:docMk/>
            <pc:sldMk cId="2049904440" sldId="568"/>
            <ac:grpSpMk id="21" creationId="{EA6026E1-7D1B-6248-AE0E-C9FE3FAF0668}"/>
          </ac:grpSpMkLst>
        </pc:grpChg>
        <pc:grpChg chg="add mod">
          <ac:chgData name="平野 武" userId="3cfe3d63-3e2d-444e-9c54-10e92370b90a" providerId="ADAL" clId="{9A64C7B5-A34A-407B-B5A5-AEAEB3AA7A78}" dt="2024-06-10T04:57:23.135" v="805"/>
          <ac:grpSpMkLst>
            <pc:docMk/>
            <pc:sldMk cId="2049904440" sldId="568"/>
            <ac:grpSpMk id="24" creationId="{E43034E6-F263-ED91-EC28-3D7B09286C0B}"/>
          </ac:grpSpMkLst>
        </pc:grpChg>
        <pc:grpChg chg="add mod">
          <ac:chgData name="平野 武" userId="3cfe3d63-3e2d-444e-9c54-10e92370b90a" providerId="ADAL" clId="{9A64C7B5-A34A-407B-B5A5-AEAEB3AA7A78}" dt="2024-06-10T04:57:23.135" v="805"/>
          <ac:grpSpMkLst>
            <pc:docMk/>
            <pc:sldMk cId="2049904440" sldId="568"/>
            <ac:grpSpMk id="30" creationId="{6B9354CD-019A-9786-83C4-CC2E8439FA52}"/>
          </ac:grpSpMkLst>
        </pc:grpChg>
        <pc:grpChg chg="add mod">
          <ac:chgData name="平野 武" userId="3cfe3d63-3e2d-444e-9c54-10e92370b90a" providerId="ADAL" clId="{9A64C7B5-A34A-407B-B5A5-AEAEB3AA7A78}" dt="2024-06-10T04:57:40.200" v="809" actId="1076"/>
          <ac:grpSpMkLst>
            <pc:docMk/>
            <pc:sldMk cId="2049904440" sldId="568"/>
            <ac:grpSpMk id="54" creationId="{ED3890E0-7404-4A78-B3CD-D96D69B47A79}"/>
          </ac:grpSpMkLst>
        </pc:grpChg>
        <pc:grpChg chg="add mod">
          <ac:chgData name="平野 武" userId="3cfe3d63-3e2d-444e-9c54-10e92370b90a" providerId="ADAL" clId="{9A64C7B5-A34A-407B-B5A5-AEAEB3AA7A78}" dt="2024-06-10T04:57:40.200" v="809" actId="1076"/>
          <ac:grpSpMkLst>
            <pc:docMk/>
            <pc:sldMk cId="2049904440" sldId="568"/>
            <ac:grpSpMk id="57" creationId="{F65351A8-E900-9554-29CD-7550156903AE}"/>
          </ac:grpSpMkLst>
        </pc:grpChg>
        <pc:grpChg chg="add mod">
          <ac:chgData name="平野 武" userId="3cfe3d63-3e2d-444e-9c54-10e92370b90a" providerId="ADAL" clId="{9A64C7B5-A34A-407B-B5A5-AEAEB3AA7A78}" dt="2024-06-10T04:57:40.200" v="809" actId="1076"/>
          <ac:grpSpMkLst>
            <pc:docMk/>
            <pc:sldMk cId="2049904440" sldId="568"/>
            <ac:grpSpMk id="63" creationId="{BB44EDEB-C6C5-9579-A49D-F3D52B623CFD}"/>
          </ac:grpSpMkLst>
        </pc:grpChg>
        <pc:picChg chg="mod">
          <ac:chgData name="平野 武" userId="3cfe3d63-3e2d-444e-9c54-10e92370b90a" providerId="ADAL" clId="{9A64C7B5-A34A-407B-B5A5-AEAEB3AA7A78}" dt="2024-06-10T04:57:23.135" v="805"/>
          <ac:picMkLst>
            <pc:docMk/>
            <pc:sldMk cId="2049904440" sldId="568"/>
            <ac:picMk id="23" creationId="{6B659476-CAF8-23C3-413F-BBA57D5DAD89}"/>
          </ac:picMkLst>
        </pc:picChg>
        <pc:picChg chg="mod">
          <ac:chgData name="平野 武" userId="3cfe3d63-3e2d-444e-9c54-10e92370b90a" providerId="ADAL" clId="{9A64C7B5-A34A-407B-B5A5-AEAEB3AA7A78}" dt="2024-06-10T04:57:28.022" v="806"/>
          <ac:picMkLst>
            <pc:docMk/>
            <pc:sldMk cId="2049904440" sldId="568"/>
            <ac:picMk id="56" creationId="{82BAD46F-85EF-F9DB-B66F-7599B0FDCC96}"/>
          </ac:picMkLst>
        </pc:picChg>
        <pc:cxnChg chg="add mod">
          <ac:chgData name="平野 武" userId="3cfe3d63-3e2d-444e-9c54-10e92370b90a" providerId="ADAL" clId="{9A64C7B5-A34A-407B-B5A5-AEAEB3AA7A78}" dt="2024-06-10T04:57:23.135" v="805"/>
          <ac:cxnSpMkLst>
            <pc:docMk/>
            <pc:sldMk cId="2049904440" sldId="568"/>
            <ac:cxnSpMk id="20" creationId="{C86FB4D8-6A41-5741-E818-F326405C7DC7}"/>
          </ac:cxnSpMkLst>
        </pc:cxnChg>
        <pc:cxnChg chg="add mod">
          <ac:chgData name="平野 武" userId="3cfe3d63-3e2d-444e-9c54-10e92370b90a" providerId="ADAL" clId="{9A64C7B5-A34A-407B-B5A5-AEAEB3AA7A78}" dt="2024-06-10T04:57:23.135" v="805"/>
          <ac:cxnSpMkLst>
            <pc:docMk/>
            <pc:sldMk cId="2049904440" sldId="568"/>
            <ac:cxnSpMk id="27" creationId="{BE78CC85-61CD-4CC6-E5E8-C231E1C7FACB}"/>
          </ac:cxnSpMkLst>
        </pc:cxnChg>
        <pc:cxnChg chg="add mod">
          <ac:chgData name="平野 武" userId="3cfe3d63-3e2d-444e-9c54-10e92370b90a" providerId="ADAL" clId="{9A64C7B5-A34A-407B-B5A5-AEAEB3AA7A78}" dt="2024-06-10T04:57:23.135" v="805"/>
          <ac:cxnSpMkLst>
            <pc:docMk/>
            <pc:sldMk cId="2049904440" sldId="568"/>
            <ac:cxnSpMk id="35" creationId="{CACB0E2D-2660-275E-9E3B-8AA3D7B69612}"/>
          </ac:cxnSpMkLst>
        </pc:cxnChg>
        <pc:cxnChg chg="add mod">
          <ac:chgData name="平野 武" userId="3cfe3d63-3e2d-444e-9c54-10e92370b90a" providerId="ADAL" clId="{9A64C7B5-A34A-407B-B5A5-AEAEB3AA7A78}" dt="2024-06-10T04:57:23.135" v="805"/>
          <ac:cxnSpMkLst>
            <pc:docMk/>
            <pc:sldMk cId="2049904440" sldId="568"/>
            <ac:cxnSpMk id="36" creationId="{9CDB8B65-FF46-F6C3-937D-C37BB3A4C657}"/>
          </ac:cxnSpMkLst>
        </pc:cxnChg>
        <pc:cxnChg chg="add mod">
          <ac:chgData name="平野 武" userId="3cfe3d63-3e2d-444e-9c54-10e92370b90a" providerId="ADAL" clId="{9A64C7B5-A34A-407B-B5A5-AEAEB3AA7A78}" dt="2024-06-10T04:57:40.200" v="809" actId="1076"/>
          <ac:cxnSpMkLst>
            <pc:docMk/>
            <pc:sldMk cId="2049904440" sldId="568"/>
            <ac:cxnSpMk id="53" creationId="{AA55BF83-D88A-620A-4C66-400DA1FA3990}"/>
          </ac:cxnSpMkLst>
        </pc:cxnChg>
        <pc:cxnChg chg="add mod">
          <ac:chgData name="平野 武" userId="3cfe3d63-3e2d-444e-9c54-10e92370b90a" providerId="ADAL" clId="{9A64C7B5-A34A-407B-B5A5-AEAEB3AA7A78}" dt="2024-06-10T04:57:40.200" v="809" actId="1076"/>
          <ac:cxnSpMkLst>
            <pc:docMk/>
            <pc:sldMk cId="2049904440" sldId="568"/>
            <ac:cxnSpMk id="60" creationId="{570A8861-FA40-48F4-8E74-352363F6F807}"/>
          </ac:cxnSpMkLst>
        </pc:cxnChg>
        <pc:cxnChg chg="add mod">
          <ac:chgData name="平野 武" userId="3cfe3d63-3e2d-444e-9c54-10e92370b90a" providerId="ADAL" clId="{9A64C7B5-A34A-407B-B5A5-AEAEB3AA7A78}" dt="2024-06-10T04:57:40.200" v="809" actId="1076"/>
          <ac:cxnSpMkLst>
            <pc:docMk/>
            <pc:sldMk cId="2049904440" sldId="568"/>
            <ac:cxnSpMk id="12293" creationId="{C2534C75-EC65-8AC4-D5C2-06AA4DCF212A}"/>
          </ac:cxnSpMkLst>
        </pc:cxnChg>
        <pc:cxnChg chg="add mod">
          <ac:chgData name="平野 武" userId="3cfe3d63-3e2d-444e-9c54-10e92370b90a" providerId="ADAL" clId="{9A64C7B5-A34A-407B-B5A5-AEAEB3AA7A78}" dt="2024-06-10T04:57:40.200" v="809" actId="1076"/>
          <ac:cxnSpMkLst>
            <pc:docMk/>
            <pc:sldMk cId="2049904440" sldId="568"/>
            <ac:cxnSpMk id="12294" creationId="{8823DBCC-B872-5804-9265-1465C957FFA8}"/>
          </ac:cxnSpMkLst>
        </pc:cxnChg>
      </pc:sldChg>
      <pc:sldChg chg="addSp delSp modSp add mod">
        <pc:chgData name="平野 武" userId="3cfe3d63-3e2d-444e-9c54-10e92370b90a" providerId="ADAL" clId="{9A64C7B5-A34A-407B-B5A5-AEAEB3AA7A78}" dt="2024-06-10T04:59:37.584" v="865"/>
        <pc:sldMkLst>
          <pc:docMk/>
          <pc:sldMk cId="1963714427" sldId="569"/>
        </pc:sldMkLst>
        <pc:spChg chg="add mod">
          <ac:chgData name="平野 武" userId="3cfe3d63-3e2d-444e-9c54-10e92370b90a" providerId="ADAL" clId="{9A64C7B5-A34A-407B-B5A5-AEAEB3AA7A78}" dt="2024-06-10T04:58:59.982" v="848"/>
          <ac:spMkLst>
            <pc:docMk/>
            <pc:sldMk cId="1963714427" sldId="569"/>
            <ac:spMk id="2" creationId="{014AA2B9-0991-3762-8E20-9648B3A6FB94}"/>
          </ac:spMkLst>
        </pc:spChg>
        <pc:spChg chg="del">
          <ac:chgData name="平野 武" userId="3cfe3d63-3e2d-444e-9c54-10e92370b90a" providerId="ADAL" clId="{9A64C7B5-A34A-407B-B5A5-AEAEB3AA7A78}" dt="2024-06-10T04:59:19.593" v="849" actId="478"/>
          <ac:spMkLst>
            <pc:docMk/>
            <pc:sldMk cId="1963714427" sldId="569"/>
            <ac:spMk id="3" creationId="{7702E720-BF66-B7E9-C1DE-80AF77BB537B}"/>
          </ac:spMkLst>
        </pc:spChg>
        <pc:spChg chg="add mod">
          <ac:chgData name="平野 武" userId="3cfe3d63-3e2d-444e-9c54-10e92370b90a" providerId="ADAL" clId="{9A64C7B5-A34A-407B-B5A5-AEAEB3AA7A78}" dt="2024-06-10T04:58:23.499" v="816" actId="1076"/>
          <ac:spMkLst>
            <pc:docMk/>
            <pc:sldMk cId="1963714427" sldId="569"/>
            <ac:spMk id="4" creationId="{E599FDED-0C38-0A9E-07A6-946346F83A21}"/>
          </ac:spMkLst>
        </pc:spChg>
        <pc:spChg chg="mod">
          <ac:chgData name="平野 武" userId="3cfe3d63-3e2d-444e-9c54-10e92370b90a" providerId="ADAL" clId="{9A64C7B5-A34A-407B-B5A5-AEAEB3AA7A78}" dt="2024-06-10T04:59:37.584" v="865"/>
          <ac:spMkLst>
            <pc:docMk/>
            <pc:sldMk cId="1963714427" sldId="569"/>
            <ac:spMk id="12290" creationId="{4AD73B8A-4B23-91DE-CF62-2CA72170BDBB}"/>
          </ac:spMkLst>
        </pc:spChg>
      </pc:sldChg>
      <pc:sldChg chg="addSp delSp modSp add mod">
        <pc:chgData name="平野 武" userId="3cfe3d63-3e2d-444e-9c54-10e92370b90a" providerId="ADAL" clId="{9A64C7B5-A34A-407B-B5A5-AEAEB3AA7A78}" dt="2024-06-10T08:35:39.149" v="1037" actId="478"/>
        <pc:sldMkLst>
          <pc:docMk/>
          <pc:sldMk cId="1019161228" sldId="570"/>
        </pc:sldMkLst>
        <pc:spChg chg="add mod">
          <ac:chgData name="平野 武" userId="3cfe3d63-3e2d-444e-9c54-10e92370b90a" providerId="ADAL" clId="{9A64C7B5-A34A-407B-B5A5-AEAEB3AA7A78}" dt="2024-06-10T04:59:28.697" v="850"/>
          <ac:spMkLst>
            <pc:docMk/>
            <pc:sldMk cId="1019161228" sldId="570"/>
            <ac:spMk id="2" creationId="{C296535C-D713-0287-B482-F6B84D9197DF}"/>
          </ac:spMkLst>
        </pc:spChg>
        <pc:spChg chg="del">
          <ac:chgData name="平野 武" userId="3cfe3d63-3e2d-444e-9c54-10e92370b90a" providerId="ADAL" clId="{9A64C7B5-A34A-407B-B5A5-AEAEB3AA7A78}" dt="2024-06-10T08:35:39.149" v="1037" actId="478"/>
          <ac:spMkLst>
            <pc:docMk/>
            <pc:sldMk cId="1019161228" sldId="570"/>
            <ac:spMk id="3" creationId="{7702E720-BF66-B7E9-C1DE-80AF77BB537B}"/>
          </ac:spMkLst>
        </pc:spChg>
        <pc:spChg chg="add mod">
          <ac:chgData name="平野 武" userId="3cfe3d63-3e2d-444e-9c54-10e92370b90a" providerId="ADAL" clId="{9A64C7B5-A34A-407B-B5A5-AEAEB3AA7A78}" dt="2024-06-10T04:59:28.697" v="850"/>
          <ac:spMkLst>
            <pc:docMk/>
            <pc:sldMk cId="1019161228" sldId="570"/>
            <ac:spMk id="4" creationId="{D6151E91-0C78-D8D3-E0D7-37CA447E851E}"/>
          </ac:spMkLst>
        </pc:spChg>
        <pc:spChg chg="add del mod">
          <ac:chgData name="平野 武" userId="3cfe3d63-3e2d-444e-9c54-10e92370b90a" providerId="ADAL" clId="{9A64C7B5-A34A-407B-B5A5-AEAEB3AA7A78}" dt="2024-06-10T04:59:49.211" v="867" actId="478"/>
          <ac:spMkLst>
            <pc:docMk/>
            <pc:sldMk cId="1019161228" sldId="570"/>
            <ac:spMk id="5" creationId="{8BD4F450-69E6-B6B5-43AC-022D76F4C61B}"/>
          </ac:spMkLst>
        </pc:spChg>
        <pc:spChg chg="add del mod">
          <ac:chgData name="平野 武" userId="3cfe3d63-3e2d-444e-9c54-10e92370b90a" providerId="ADAL" clId="{9A64C7B5-A34A-407B-B5A5-AEAEB3AA7A78}" dt="2024-06-10T04:59:49.211" v="867" actId="478"/>
          <ac:spMkLst>
            <pc:docMk/>
            <pc:sldMk cId="1019161228" sldId="570"/>
            <ac:spMk id="6" creationId="{1378C609-FB41-D8FD-3ACA-8E3D12D2C11D}"/>
          </ac:spMkLst>
        </pc:spChg>
        <pc:spChg chg="add mod">
          <ac:chgData name="平野 武" userId="3cfe3d63-3e2d-444e-9c54-10e92370b90a" providerId="ADAL" clId="{9A64C7B5-A34A-407B-B5A5-AEAEB3AA7A78}" dt="2024-06-10T05:00:09.239" v="870" actId="1076"/>
          <ac:spMkLst>
            <pc:docMk/>
            <pc:sldMk cId="1019161228" sldId="570"/>
            <ac:spMk id="7" creationId="{BB9AFB91-AE1A-96FD-4EB6-8952FD664F3F}"/>
          </ac:spMkLst>
        </pc:spChg>
        <pc:spChg chg="add mod">
          <ac:chgData name="平野 武" userId="3cfe3d63-3e2d-444e-9c54-10e92370b90a" providerId="ADAL" clId="{9A64C7B5-A34A-407B-B5A5-AEAEB3AA7A78}" dt="2024-06-10T05:00:09.239" v="870" actId="1076"/>
          <ac:spMkLst>
            <pc:docMk/>
            <pc:sldMk cId="1019161228" sldId="570"/>
            <ac:spMk id="8" creationId="{5DD38B31-EA7A-AC9C-AA13-9E3BEE9647C2}"/>
          </ac:spMkLst>
        </pc:spChg>
        <pc:spChg chg="add mod">
          <ac:chgData name="平野 武" userId="3cfe3d63-3e2d-444e-9c54-10e92370b90a" providerId="ADAL" clId="{9A64C7B5-A34A-407B-B5A5-AEAEB3AA7A78}" dt="2024-06-10T05:00:10.324" v="871"/>
          <ac:spMkLst>
            <pc:docMk/>
            <pc:sldMk cId="1019161228" sldId="570"/>
            <ac:spMk id="9" creationId="{F614FEA6-1862-E075-A6B8-FAC6FF4C89B8}"/>
          </ac:spMkLst>
        </pc:spChg>
        <pc:spChg chg="add mod">
          <ac:chgData name="平野 武" userId="3cfe3d63-3e2d-444e-9c54-10e92370b90a" providerId="ADAL" clId="{9A64C7B5-A34A-407B-B5A5-AEAEB3AA7A78}" dt="2024-06-10T05:00:10.324" v="871"/>
          <ac:spMkLst>
            <pc:docMk/>
            <pc:sldMk cId="1019161228" sldId="570"/>
            <ac:spMk id="10" creationId="{2AE05357-8117-C100-0850-2A9BBF2F377C}"/>
          </ac:spMkLst>
        </pc:spChg>
        <pc:spChg chg="add mod">
          <ac:chgData name="平野 武" userId="3cfe3d63-3e2d-444e-9c54-10e92370b90a" providerId="ADAL" clId="{9A64C7B5-A34A-407B-B5A5-AEAEB3AA7A78}" dt="2024-06-10T05:08:46.678" v="1014" actId="14100"/>
          <ac:spMkLst>
            <pc:docMk/>
            <pc:sldMk cId="1019161228" sldId="570"/>
            <ac:spMk id="11" creationId="{7FD88846-645B-5936-1B6A-04187DFCBD37}"/>
          </ac:spMkLst>
        </pc:spChg>
        <pc:spChg chg="add mod">
          <ac:chgData name="平野 武" userId="3cfe3d63-3e2d-444e-9c54-10e92370b90a" providerId="ADAL" clId="{9A64C7B5-A34A-407B-B5A5-AEAEB3AA7A78}" dt="2024-06-10T05:00:15.051" v="873" actId="1076"/>
          <ac:spMkLst>
            <pc:docMk/>
            <pc:sldMk cId="1019161228" sldId="570"/>
            <ac:spMk id="12" creationId="{8374EE5F-4586-89DA-7B77-88F30C7D8325}"/>
          </ac:spMkLst>
        </pc:spChg>
        <pc:spChg chg="mod">
          <ac:chgData name="平野 武" userId="3cfe3d63-3e2d-444e-9c54-10e92370b90a" providerId="ADAL" clId="{9A64C7B5-A34A-407B-B5A5-AEAEB3AA7A78}" dt="2024-06-10T04:59:45.051" v="866"/>
          <ac:spMkLst>
            <pc:docMk/>
            <pc:sldMk cId="1019161228" sldId="570"/>
            <ac:spMk id="12290" creationId="{4AD73B8A-4B23-91DE-CF62-2CA72170BDBB}"/>
          </ac:spMkLst>
        </pc:spChg>
      </pc:sldChg>
      <pc:sldChg chg="addSp delSp modSp add mod">
        <pc:chgData name="平野 武" userId="3cfe3d63-3e2d-444e-9c54-10e92370b90a" providerId="ADAL" clId="{9A64C7B5-A34A-407B-B5A5-AEAEB3AA7A78}" dt="2024-06-10T08:36:47.819" v="1038" actId="478"/>
        <pc:sldMkLst>
          <pc:docMk/>
          <pc:sldMk cId="330219725" sldId="571"/>
        </pc:sldMkLst>
        <pc:spChg chg="add mod">
          <ac:chgData name="平野 武" userId="3cfe3d63-3e2d-444e-9c54-10e92370b90a" providerId="ADAL" clId="{9A64C7B5-A34A-407B-B5A5-AEAEB3AA7A78}" dt="2024-06-10T05:00:46.576" v="893"/>
          <ac:spMkLst>
            <pc:docMk/>
            <pc:sldMk cId="330219725" sldId="571"/>
            <ac:spMk id="2" creationId="{B879E7C1-6124-0D50-52BD-74C4C841C895}"/>
          </ac:spMkLst>
        </pc:spChg>
        <pc:spChg chg="del">
          <ac:chgData name="平野 武" userId="3cfe3d63-3e2d-444e-9c54-10e92370b90a" providerId="ADAL" clId="{9A64C7B5-A34A-407B-B5A5-AEAEB3AA7A78}" dt="2024-06-10T08:36:47.819" v="1038" actId="478"/>
          <ac:spMkLst>
            <pc:docMk/>
            <pc:sldMk cId="330219725" sldId="571"/>
            <ac:spMk id="3" creationId="{7702E720-BF66-B7E9-C1DE-80AF77BB537B}"/>
          </ac:spMkLst>
        </pc:spChg>
        <pc:spChg chg="add mod">
          <ac:chgData name="平野 武" userId="3cfe3d63-3e2d-444e-9c54-10e92370b90a" providerId="ADAL" clId="{9A64C7B5-A34A-407B-B5A5-AEAEB3AA7A78}" dt="2024-06-10T05:01:33.549" v="902" actId="207"/>
          <ac:spMkLst>
            <pc:docMk/>
            <pc:sldMk cId="330219725" sldId="571"/>
            <ac:spMk id="5" creationId="{3A540F5F-3D16-F641-CB5A-F56348788393}"/>
          </ac:spMkLst>
        </pc:spChg>
        <pc:spChg chg="mod">
          <ac:chgData name="平野 武" userId="3cfe3d63-3e2d-444e-9c54-10e92370b90a" providerId="ADAL" clId="{9A64C7B5-A34A-407B-B5A5-AEAEB3AA7A78}" dt="2024-06-10T05:01:46.620" v="903"/>
          <ac:spMkLst>
            <pc:docMk/>
            <pc:sldMk cId="330219725" sldId="571"/>
            <ac:spMk id="12290" creationId="{4AD73B8A-4B23-91DE-CF62-2CA72170BDBB}"/>
          </ac:spMkLst>
        </pc:spChg>
        <pc:graphicFrameChg chg="add mod">
          <ac:chgData name="平野 武" userId="3cfe3d63-3e2d-444e-9c54-10e92370b90a" providerId="ADAL" clId="{9A64C7B5-A34A-407B-B5A5-AEAEB3AA7A78}" dt="2024-06-10T05:00:46.576" v="893"/>
          <ac:graphicFrameMkLst>
            <pc:docMk/>
            <pc:sldMk cId="330219725" sldId="571"/>
            <ac:graphicFrameMk id="4" creationId="{001FEDDC-CC80-00A3-AA90-B2415A324352}"/>
          </ac:graphicFrameMkLst>
        </pc:graphicFrameChg>
        <pc:graphicFrameChg chg="add mod modGraphic">
          <ac:chgData name="平野 武" userId="3cfe3d63-3e2d-444e-9c54-10e92370b90a" providerId="ADAL" clId="{9A64C7B5-A34A-407B-B5A5-AEAEB3AA7A78}" dt="2024-06-10T05:01:20.559" v="900" actId="207"/>
          <ac:graphicFrameMkLst>
            <pc:docMk/>
            <pc:sldMk cId="330219725" sldId="571"/>
            <ac:graphicFrameMk id="6" creationId="{65A87E0A-F270-0C00-103E-42062A38CF09}"/>
          </ac:graphicFrameMkLst>
        </pc:graphicFrameChg>
      </pc:sldChg>
      <pc:sldChg chg="addSp delSp modSp add mod">
        <pc:chgData name="平野 武" userId="3cfe3d63-3e2d-444e-9c54-10e92370b90a" providerId="ADAL" clId="{9A64C7B5-A34A-407B-B5A5-AEAEB3AA7A78}" dt="2024-06-10T05:02:18.769" v="932" actId="478"/>
        <pc:sldMkLst>
          <pc:docMk/>
          <pc:sldMk cId="1059592819" sldId="572"/>
        </pc:sldMkLst>
        <pc:spChg chg="add mod">
          <ac:chgData name="平野 武" userId="3cfe3d63-3e2d-444e-9c54-10e92370b90a" providerId="ADAL" clId="{9A64C7B5-A34A-407B-B5A5-AEAEB3AA7A78}" dt="2024-06-10T05:02:17.743" v="931" actId="167"/>
          <ac:spMkLst>
            <pc:docMk/>
            <pc:sldMk cId="1059592819" sldId="572"/>
            <ac:spMk id="2" creationId="{DC087731-B263-F6E6-5FFF-C8ECF5A0FC46}"/>
          </ac:spMkLst>
        </pc:spChg>
        <pc:spChg chg="del">
          <ac:chgData name="平野 武" userId="3cfe3d63-3e2d-444e-9c54-10e92370b90a" providerId="ADAL" clId="{9A64C7B5-A34A-407B-B5A5-AEAEB3AA7A78}" dt="2024-06-10T05:02:18.769" v="932" actId="478"/>
          <ac:spMkLst>
            <pc:docMk/>
            <pc:sldMk cId="1059592819" sldId="572"/>
            <ac:spMk id="3" creationId="{7702E720-BF66-B7E9-C1DE-80AF77BB537B}"/>
          </ac:spMkLst>
        </pc:spChg>
        <pc:spChg chg="mod">
          <ac:chgData name="平野 武" userId="3cfe3d63-3e2d-444e-9c54-10e92370b90a" providerId="ADAL" clId="{9A64C7B5-A34A-407B-B5A5-AEAEB3AA7A78}" dt="2024-06-10T05:02:00.314" v="927"/>
          <ac:spMkLst>
            <pc:docMk/>
            <pc:sldMk cId="1059592819" sldId="572"/>
            <ac:spMk id="12290" creationId="{4AD73B8A-4B23-91DE-CF62-2CA72170BDBB}"/>
          </ac:spMkLst>
        </pc:spChg>
      </pc:sldChg>
      <pc:sldChg chg="addSp delSp modSp add mod">
        <pc:chgData name="平野 武" userId="3cfe3d63-3e2d-444e-9c54-10e92370b90a" providerId="ADAL" clId="{9A64C7B5-A34A-407B-B5A5-AEAEB3AA7A78}" dt="2024-06-10T05:03:18.356" v="974" actId="255"/>
        <pc:sldMkLst>
          <pc:docMk/>
          <pc:sldMk cId="4101190612" sldId="573"/>
        </pc:sldMkLst>
        <pc:spChg chg="del mod">
          <ac:chgData name="平野 武" userId="3cfe3d63-3e2d-444e-9c54-10e92370b90a" providerId="ADAL" clId="{9A64C7B5-A34A-407B-B5A5-AEAEB3AA7A78}" dt="2024-06-10T05:02:46.183" v="936" actId="478"/>
          <ac:spMkLst>
            <pc:docMk/>
            <pc:sldMk cId="4101190612" sldId="573"/>
            <ac:spMk id="3" creationId="{7702E720-BF66-B7E9-C1DE-80AF77BB537B}"/>
          </ac:spMkLst>
        </pc:spChg>
        <pc:spChg chg="mod">
          <ac:chgData name="平野 武" userId="3cfe3d63-3e2d-444e-9c54-10e92370b90a" providerId="ADAL" clId="{9A64C7B5-A34A-407B-B5A5-AEAEB3AA7A78}" dt="2024-06-10T05:02:32.532" v="933"/>
          <ac:spMkLst>
            <pc:docMk/>
            <pc:sldMk cId="4101190612" sldId="573"/>
            <ac:spMk id="6" creationId="{713EFF57-921B-B363-EADC-301C2332DF99}"/>
          </ac:spMkLst>
        </pc:spChg>
        <pc:spChg chg="add mod">
          <ac:chgData name="平野 武" userId="3cfe3d63-3e2d-444e-9c54-10e92370b90a" providerId="ADAL" clId="{9A64C7B5-A34A-407B-B5A5-AEAEB3AA7A78}" dt="2024-06-10T05:02:32.532" v="933"/>
          <ac:spMkLst>
            <pc:docMk/>
            <pc:sldMk cId="4101190612" sldId="573"/>
            <ac:spMk id="7" creationId="{2BDA71F0-4A7A-9571-C11B-C391EF67542A}"/>
          </ac:spMkLst>
        </pc:spChg>
        <pc:spChg chg="add mod">
          <ac:chgData name="平野 武" userId="3cfe3d63-3e2d-444e-9c54-10e92370b90a" providerId="ADAL" clId="{9A64C7B5-A34A-407B-B5A5-AEAEB3AA7A78}" dt="2024-06-10T05:02:32.532" v="933"/>
          <ac:spMkLst>
            <pc:docMk/>
            <pc:sldMk cId="4101190612" sldId="573"/>
            <ac:spMk id="8" creationId="{581A54FE-251F-A5E5-D565-F14EE918E9F8}"/>
          </ac:spMkLst>
        </pc:spChg>
        <pc:spChg chg="add mod">
          <ac:chgData name="平野 武" userId="3cfe3d63-3e2d-444e-9c54-10e92370b90a" providerId="ADAL" clId="{9A64C7B5-A34A-407B-B5A5-AEAEB3AA7A78}" dt="2024-06-10T05:02:32.532" v="933"/>
          <ac:spMkLst>
            <pc:docMk/>
            <pc:sldMk cId="4101190612" sldId="573"/>
            <ac:spMk id="9" creationId="{E0CE8D92-AD13-8A2B-B35A-C35C2C42C4B0}"/>
          </ac:spMkLst>
        </pc:spChg>
        <pc:spChg chg="add mod">
          <ac:chgData name="平野 武" userId="3cfe3d63-3e2d-444e-9c54-10e92370b90a" providerId="ADAL" clId="{9A64C7B5-A34A-407B-B5A5-AEAEB3AA7A78}" dt="2024-06-10T05:02:32.532" v="933"/>
          <ac:spMkLst>
            <pc:docMk/>
            <pc:sldMk cId="4101190612" sldId="573"/>
            <ac:spMk id="10" creationId="{819572B7-1D1B-7009-816F-26E727D2BF18}"/>
          </ac:spMkLst>
        </pc:spChg>
        <pc:spChg chg="add mod">
          <ac:chgData name="平野 武" userId="3cfe3d63-3e2d-444e-9c54-10e92370b90a" providerId="ADAL" clId="{9A64C7B5-A34A-407B-B5A5-AEAEB3AA7A78}" dt="2024-06-10T05:02:32.532" v="933"/>
          <ac:spMkLst>
            <pc:docMk/>
            <pc:sldMk cId="4101190612" sldId="573"/>
            <ac:spMk id="12" creationId="{E7D0F3BD-312E-5B91-E88E-4884C17900F9}"/>
          </ac:spMkLst>
        </pc:spChg>
        <pc:spChg chg="add mod">
          <ac:chgData name="平野 武" userId="3cfe3d63-3e2d-444e-9c54-10e92370b90a" providerId="ADAL" clId="{9A64C7B5-A34A-407B-B5A5-AEAEB3AA7A78}" dt="2024-06-10T05:02:32.532" v="933"/>
          <ac:spMkLst>
            <pc:docMk/>
            <pc:sldMk cId="4101190612" sldId="573"/>
            <ac:spMk id="13" creationId="{E48869D7-88E7-B79B-FBB0-0F1E411A7B3B}"/>
          </ac:spMkLst>
        </pc:spChg>
        <pc:spChg chg="add mod">
          <ac:chgData name="平野 武" userId="3cfe3d63-3e2d-444e-9c54-10e92370b90a" providerId="ADAL" clId="{9A64C7B5-A34A-407B-B5A5-AEAEB3AA7A78}" dt="2024-06-10T05:02:32.532" v="933"/>
          <ac:spMkLst>
            <pc:docMk/>
            <pc:sldMk cId="4101190612" sldId="573"/>
            <ac:spMk id="14" creationId="{FAD18FEA-6891-D1B7-4F67-BA267342BEB2}"/>
          </ac:spMkLst>
        </pc:spChg>
        <pc:spChg chg="mod">
          <ac:chgData name="平野 武" userId="3cfe3d63-3e2d-444e-9c54-10e92370b90a" providerId="ADAL" clId="{9A64C7B5-A34A-407B-B5A5-AEAEB3AA7A78}" dt="2024-06-10T05:02:32.532" v="933"/>
          <ac:spMkLst>
            <pc:docMk/>
            <pc:sldMk cId="4101190612" sldId="573"/>
            <ac:spMk id="16" creationId="{4348E77F-B1B3-3D34-A153-7D50FBF70C45}"/>
          </ac:spMkLst>
        </pc:spChg>
        <pc:spChg chg="mod">
          <ac:chgData name="平野 武" userId="3cfe3d63-3e2d-444e-9c54-10e92370b90a" providerId="ADAL" clId="{9A64C7B5-A34A-407B-B5A5-AEAEB3AA7A78}" dt="2024-06-10T05:02:32.532" v="933"/>
          <ac:spMkLst>
            <pc:docMk/>
            <pc:sldMk cId="4101190612" sldId="573"/>
            <ac:spMk id="17" creationId="{1FC8A4C8-8CCF-0845-B99C-830441FE21F7}"/>
          </ac:spMkLst>
        </pc:spChg>
        <pc:spChg chg="mod">
          <ac:chgData name="平野 武" userId="3cfe3d63-3e2d-444e-9c54-10e92370b90a" providerId="ADAL" clId="{9A64C7B5-A34A-407B-B5A5-AEAEB3AA7A78}" dt="2024-06-10T05:02:32.532" v="933"/>
          <ac:spMkLst>
            <pc:docMk/>
            <pc:sldMk cId="4101190612" sldId="573"/>
            <ac:spMk id="19" creationId="{4204CDB3-FB45-1260-FB7C-05736D783ACF}"/>
          </ac:spMkLst>
        </pc:spChg>
        <pc:spChg chg="mod">
          <ac:chgData name="平野 武" userId="3cfe3d63-3e2d-444e-9c54-10e92370b90a" providerId="ADAL" clId="{9A64C7B5-A34A-407B-B5A5-AEAEB3AA7A78}" dt="2024-06-10T05:02:32.532" v="933"/>
          <ac:spMkLst>
            <pc:docMk/>
            <pc:sldMk cId="4101190612" sldId="573"/>
            <ac:spMk id="20" creationId="{833C2EF2-D142-6BB3-4DA7-ADA2E904214A}"/>
          </ac:spMkLst>
        </pc:spChg>
        <pc:spChg chg="mod">
          <ac:chgData name="平野 武" userId="3cfe3d63-3e2d-444e-9c54-10e92370b90a" providerId="ADAL" clId="{9A64C7B5-A34A-407B-B5A5-AEAEB3AA7A78}" dt="2024-06-10T05:02:32.532" v="933"/>
          <ac:spMkLst>
            <pc:docMk/>
            <pc:sldMk cId="4101190612" sldId="573"/>
            <ac:spMk id="22" creationId="{CA581435-338E-E736-2F91-27E13DBDCA15}"/>
          </ac:spMkLst>
        </pc:spChg>
        <pc:spChg chg="mod">
          <ac:chgData name="平野 武" userId="3cfe3d63-3e2d-444e-9c54-10e92370b90a" providerId="ADAL" clId="{9A64C7B5-A34A-407B-B5A5-AEAEB3AA7A78}" dt="2024-06-10T05:02:32.532" v="933"/>
          <ac:spMkLst>
            <pc:docMk/>
            <pc:sldMk cId="4101190612" sldId="573"/>
            <ac:spMk id="23" creationId="{B5899FD4-3DE8-6C8D-2D1B-ACAAC7EF8FD4}"/>
          </ac:spMkLst>
        </pc:spChg>
        <pc:spChg chg="add mod">
          <ac:chgData name="平野 武" userId="3cfe3d63-3e2d-444e-9c54-10e92370b90a" providerId="ADAL" clId="{9A64C7B5-A34A-407B-B5A5-AEAEB3AA7A78}" dt="2024-06-10T05:02:32.532" v="933"/>
          <ac:spMkLst>
            <pc:docMk/>
            <pc:sldMk cId="4101190612" sldId="573"/>
            <ac:spMk id="24" creationId="{16047D95-9FEC-BFC6-F8F2-D2028FF13C86}"/>
          </ac:spMkLst>
        </pc:spChg>
        <pc:spChg chg="mod">
          <ac:chgData name="平野 武" userId="3cfe3d63-3e2d-444e-9c54-10e92370b90a" providerId="ADAL" clId="{9A64C7B5-A34A-407B-B5A5-AEAEB3AA7A78}" dt="2024-06-10T05:02:40.852" v="934"/>
          <ac:spMkLst>
            <pc:docMk/>
            <pc:sldMk cId="4101190612" sldId="573"/>
            <ac:spMk id="31" creationId="{152393D4-6ED3-FD1F-04DC-9245F66D0FFE}"/>
          </ac:spMkLst>
        </pc:spChg>
        <pc:spChg chg="add mod">
          <ac:chgData name="平野 武" userId="3cfe3d63-3e2d-444e-9c54-10e92370b90a" providerId="ADAL" clId="{9A64C7B5-A34A-407B-B5A5-AEAEB3AA7A78}" dt="2024-06-10T05:02:40.852" v="934"/>
          <ac:spMkLst>
            <pc:docMk/>
            <pc:sldMk cId="4101190612" sldId="573"/>
            <ac:spMk id="32" creationId="{5DFB5783-3E71-5880-42CF-2F66B0485818}"/>
          </ac:spMkLst>
        </pc:spChg>
        <pc:spChg chg="add mod">
          <ac:chgData name="平野 武" userId="3cfe3d63-3e2d-444e-9c54-10e92370b90a" providerId="ADAL" clId="{9A64C7B5-A34A-407B-B5A5-AEAEB3AA7A78}" dt="2024-06-10T05:02:40.852" v="934"/>
          <ac:spMkLst>
            <pc:docMk/>
            <pc:sldMk cId="4101190612" sldId="573"/>
            <ac:spMk id="33" creationId="{BAA6AB69-5668-7EEE-16AF-C328009E0B71}"/>
          </ac:spMkLst>
        </pc:spChg>
        <pc:spChg chg="add mod">
          <ac:chgData name="平野 武" userId="3cfe3d63-3e2d-444e-9c54-10e92370b90a" providerId="ADAL" clId="{9A64C7B5-A34A-407B-B5A5-AEAEB3AA7A78}" dt="2024-06-10T05:02:40.852" v="934"/>
          <ac:spMkLst>
            <pc:docMk/>
            <pc:sldMk cId="4101190612" sldId="573"/>
            <ac:spMk id="34" creationId="{EDA6C2E7-1804-7A3E-E28D-C8B843CED54C}"/>
          </ac:spMkLst>
        </pc:spChg>
        <pc:spChg chg="add mod">
          <ac:chgData name="平野 武" userId="3cfe3d63-3e2d-444e-9c54-10e92370b90a" providerId="ADAL" clId="{9A64C7B5-A34A-407B-B5A5-AEAEB3AA7A78}" dt="2024-06-10T05:02:40.852" v="934"/>
          <ac:spMkLst>
            <pc:docMk/>
            <pc:sldMk cId="4101190612" sldId="573"/>
            <ac:spMk id="35" creationId="{FF0D0C62-0AD2-84A1-18E1-3895082B8496}"/>
          </ac:spMkLst>
        </pc:spChg>
        <pc:spChg chg="add mod">
          <ac:chgData name="平野 武" userId="3cfe3d63-3e2d-444e-9c54-10e92370b90a" providerId="ADAL" clId="{9A64C7B5-A34A-407B-B5A5-AEAEB3AA7A78}" dt="2024-06-10T05:02:40.852" v="934"/>
          <ac:spMkLst>
            <pc:docMk/>
            <pc:sldMk cId="4101190612" sldId="573"/>
            <ac:spMk id="37" creationId="{923FCEC7-E17B-60FF-481A-2887B286E04E}"/>
          </ac:spMkLst>
        </pc:spChg>
        <pc:spChg chg="add mod">
          <ac:chgData name="平野 武" userId="3cfe3d63-3e2d-444e-9c54-10e92370b90a" providerId="ADAL" clId="{9A64C7B5-A34A-407B-B5A5-AEAEB3AA7A78}" dt="2024-06-10T05:02:40.852" v="934"/>
          <ac:spMkLst>
            <pc:docMk/>
            <pc:sldMk cId="4101190612" sldId="573"/>
            <ac:spMk id="38" creationId="{18F18F77-7C2B-4CAC-45E9-04A2E4A43011}"/>
          </ac:spMkLst>
        </pc:spChg>
        <pc:spChg chg="add mod">
          <ac:chgData name="平野 武" userId="3cfe3d63-3e2d-444e-9c54-10e92370b90a" providerId="ADAL" clId="{9A64C7B5-A34A-407B-B5A5-AEAEB3AA7A78}" dt="2024-06-10T05:02:40.852" v="934"/>
          <ac:spMkLst>
            <pc:docMk/>
            <pc:sldMk cId="4101190612" sldId="573"/>
            <ac:spMk id="39" creationId="{D1731EB6-CCA0-C0CE-5AF0-BC261E9E877B}"/>
          </ac:spMkLst>
        </pc:spChg>
        <pc:spChg chg="mod">
          <ac:chgData name="平野 武" userId="3cfe3d63-3e2d-444e-9c54-10e92370b90a" providerId="ADAL" clId="{9A64C7B5-A34A-407B-B5A5-AEAEB3AA7A78}" dt="2024-06-10T05:02:51.852" v="937" actId="207"/>
          <ac:spMkLst>
            <pc:docMk/>
            <pc:sldMk cId="4101190612" sldId="573"/>
            <ac:spMk id="41" creationId="{ADD79F52-48CD-CECB-0267-617D28CBB589}"/>
          </ac:spMkLst>
        </pc:spChg>
        <pc:spChg chg="mod">
          <ac:chgData name="平野 武" userId="3cfe3d63-3e2d-444e-9c54-10e92370b90a" providerId="ADAL" clId="{9A64C7B5-A34A-407B-B5A5-AEAEB3AA7A78}" dt="2024-06-10T05:02:40.852" v="934"/>
          <ac:spMkLst>
            <pc:docMk/>
            <pc:sldMk cId="4101190612" sldId="573"/>
            <ac:spMk id="42" creationId="{2EF7AFA8-546F-8663-F321-6908DE946A97}"/>
          </ac:spMkLst>
        </pc:spChg>
        <pc:spChg chg="mod">
          <ac:chgData name="平野 武" userId="3cfe3d63-3e2d-444e-9c54-10e92370b90a" providerId="ADAL" clId="{9A64C7B5-A34A-407B-B5A5-AEAEB3AA7A78}" dt="2024-06-10T05:02:40.852" v="934"/>
          <ac:spMkLst>
            <pc:docMk/>
            <pc:sldMk cId="4101190612" sldId="573"/>
            <ac:spMk id="44" creationId="{53B5D039-134B-84CC-81F1-9FAA1516BBE1}"/>
          </ac:spMkLst>
        </pc:spChg>
        <pc:spChg chg="mod">
          <ac:chgData name="平野 武" userId="3cfe3d63-3e2d-444e-9c54-10e92370b90a" providerId="ADAL" clId="{9A64C7B5-A34A-407B-B5A5-AEAEB3AA7A78}" dt="2024-06-10T05:02:40.852" v="934"/>
          <ac:spMkLst>
            <pc:docMk/>
            <pc:sldMk cId="4101190612" sldId="573"/>
            <ac:spMk id="45" creationId="{808D7A33-16EE-0EA3-1E68-57D283AD94B9}"/>
          </ac:spMkLst>
        </pc:spChg>
        <pc:spChg chg="mod">
          <ac:chgData name="平野 武" userId="3cfe3d63-3e2d-444e-9c54-10e92370b90a" providerId="ADAL" clId="{9A64C7B5-A34A-407B-B5A5-AEAEB3AA7A78}" dt="2024-06-10T05:02:40.852" v="934"/>
          <ac:spMkLst>
            <pc:docMk/>
            <pc:sldMk cId="4101190612" sldId="573"/>
            <ac:spMk id="47" creationId="{67D0E5FB-7F86-F48D-FCDA-B25C16CE9684}"/>
          </ac:spMkLst>
        </pc:spChg>
        <pc:spChg chg="mod">
          <ac:chgData name="平野 武" userId="3cfe3d63-3e2d-444e-9c54-10e92370b90a" providerId="ADAL" clId="{9A64C7B5-A34A-407B-B5A5-AEAEB3AA7A78}" dt="2024-06-10T05:02:40.852" v="934"/>
          <ac:spMkLst>
            <pc:docMk/>
            <pc:sldMk cId="4101190612" sldId="573"/>
            <ac:spMk id="48" creationId="{F07A7D05-5979-F60B-D1A9-19CA14D30C8F}"/>
          </ac:spMkLst>
        </pc:spChg>
        <pc:spChg chg="add mod">
          <ac:chgData name="平野 武" userId="3cfe3d63-3e2d-444e-9c54-10e92370b90a" providerId="ADAL" clId="{9A64C7B5-A34A-407B-B5A5-AEAEB3AA7A78}" dt="2024-06-10T05:02:40.852" v="934"/>
          <ac:spMkLst>
            <pc:docMk/>
            <pc:sldMk cId="4101190612" sldId="573"/>
            <ac:spMk id="49" creationId="{C1E0FD1C-7149-F205-55AA-BA3563EB977A}"/>
          </ac:spMkLst>
        </pc:spChg>
        <pc:spChg chg="mod">
          <ac:chgData name="平野 武" userId="3cfe3d63-3e2d-444e-9c54-10e92370b90a" providerId="ADAL" clId="{9A64C7B5-A34A-407B-B5A5-AEAEB3AA7A78}" dt="2024-06-10T05:03:18.356" v="974" actId="255"/>
          <ac:spMkLst>
            <pc:docMk/>
            <pc:sldMk cId="4101190612" sldId="573"/>
            <ac:spMk id="12290" creationId="{4AD73B8A-4B23-91DE-CF62-2CA72170BDBB}"/>
          </ac:spMkLst>
        </pc:spChg>
        <pc:grpChg chg="add mod">
          <ac:chgData name="平野 武" userId="3cfe3d63-3e2d-444e-9c54-10e92370b90a" providerId="ADAL" clId="{9A64C7B5-A34A-407B-B5A5-AEAEB3AA7A78}" dt="2024-06-10T05:02:32.532" v="933"/>
          <ac:grpSpMkLst>
            <pc:docMk/>
            <pc:sldMk cId="4101190612" sldId="573"/>
            <ac:grpSpMk id="4" creationId="{50BB542E-BE15-BDFC-D8DD-008B4D98A834}"/>
          </ac:grpSpMkLst>
        </pc:grpChg>
        <pc:grpChg chg="add mod">
          <ac:chgData name="平野 武" userId="3cfe3d63-3e2d-444e-9c54-10e92370b90a" providerId="ADAL" clId="{9A64C7B5-A34A-407B-B5A5-AEAEB3AA7A78}" dt="2024-06-10T05:02:32.532" v="933"/>
          <ac:grpSpMkLst>
            <pc:docMk/>
            <pc:sldMk cId="4101190612" sldId="573"/>
            <ac:grpSpMk id="15" creationId="{5FAE2F8C-C129-DB9F-7675-7E88B6CB44BA}"/>
          </ac:grpSpMkLst>
        </pc:grpChg>
        <pc:grpChg chg="add mod">
          <ac:chgData name="平野 武" userId="3cfe3d63-3e2d-444e-9c54-10e92370b90a" providerId="ADAL" clId="{9A64C7B5-A34A-407B-B5A5-AEAEB3AA7A78}" dt="2024-06-10T05:02:32.532" v="933"/>
          <ac:grpSpMkLst>
            <pc:docMk/>
            <pc:sldMk cId="4101190612" sldId="573"/>
            <ac:grpSpMk id="18" creationId="{F7FD5481-3B48-F15A-ACF2-C8795288FB86}"/>
          </ac:grpSpMkLst>
        </pc:grpChg>
        <pc:grpChg chg="add mod">
          <ac:chgData name="平野 武" userId="3cfe3d63-3e2d-444e-9c54-10e92370b90a" providerId="ADAL" clId="{9A64C7B5-A34A-407B-B5A5-AEAEB3AA7A78}" dt="2024-06-10T05:02:32.532" v="933"/>
          <ac:grpSpMkLst>
            <pc:docMk/>
            <pc:sldMk cId="4101190612" sldId="573"/>
            <ac:grpSpMk id="21" creationId="{54768E64-14C4-7777-BF79-9D041CBE879B}"/>
          </ac:grpSpMkLst>
        </pc:grpChg>
        <pc:grpChg chg="add mod">
          <ac:chgData name="平野 武" userId="3cfe3d63-3e2d-444e-9c54-10e92370b90a" providerId="ADAL" clId="{9A64C7B5-A34A-407B-B5A5-AEAEB3AA7A78}" dt="2024-06-10T05:02:40.852" v="934"/>
          <ac:grpSpMkLst>
            <pc:docMk/>
            <pc:sldMk cId="4101190612" sldId="573"/>
            <ac:grpSpMk id="29" creationId="{282955D2-05AB-856C-4A84-6E2CF44B3C17}"/>
          </ac:grpSpMkLst>
        </pc:grpChg>
        <pc:grpChg chg="add mod">
          <ac:chgData name="平野 武" userId="3cfe3d63-3e2d-444e-9c54-10e92370b90a" providerId="ADAL" clId="{9A64C7B5-A34A-407B-B5A5-AEAEB3AA7A78}" dt="2024-06-10T05:02:40.852" v="934"/>
          <ac:grpSpMkLst>
            <pc:docMk/>
            <pc:sldMk cId="4101190612" sldId="573"/>
            <ac:grpSpMk id="40" creationId="{E33EAD02-6251-6313-E9A2-E8B4710F6119}"/>
          </ac:grpSpMkLst>
        </pc:grpChg>
        <pc:grpChg chg="add mod">
          <ac:chgData name="平野 武" userId="3cfe3d63-3e2d-444e-9c54-10e92370b90a" providerId="ADAL" clId="{9A64C7B5-A34A-407B-B5A5-AEAEB3AA7A78}" dt="2024-06-10T05:02:40.852" v="934"/>
          <ac:grpSpMkLst>
            <pc:docMk/>
            <pc:sldMk cId="4101190612" sldId="573"/>
            <ac:grpSpMk id="43" creationId="{673DB09F-8393-1F9F-A5B5-4C6FE427FC61}"/>
          </ac:grpSpMkLst>
        </pc:grpChg>
        <pc:grpChg chg="add mod">
          <ac:chgData name="平野 武" userId="3cfe3d63-3e2d-444e-9c54-10e92370b90a" providerId="ADAL" clId="{9A64C7B5-A34A-407B-B5A5-AEAEB3AA7A78}" dt="2024-06-10T05:02:40.852" v="934"/>
          <ac:grpSpMkLst>
            <pc:docMk/>
            <pc:sldMk cId="4101190612" sldId="573"/>
            <ac:grpSpMk id="46" creationId="{53FDF15A-90EA-AFBD-6EA2-53B6C76B991F}"/>
          </ac:grpSpMkLst>
        </pc:grpChg>
        <pc:picChg chg="add mod">
          <ac:chgData name="平野 武" userId="3cfe3d63-3e2d-444e-9c54-10e92370b90a" providerId="ADAL" clId="{9A64C7B5-A34A-407B-B5A5-AEAEB3AA7A78}" dt="2024-06-10T05:02:32.532" v="933"/>
          <ac:picMkLst>
            <pc:docMk/>
            <pc:sldMk cId="4101190612" sldId="573"/>
            <ac:picMk id="2" creationId="{220FF8F0-31DB-7C96-8E4C-56439EF9B515}"/>
          </ac:picMkLst>
        </pc:picChg>
        <pc:picChg chg="mod">
          <ac:chgData name="平野 武" userId="3cfe3d63-3e2d-444e-9c54-10e92370b90a" providerId="ADAL" clId="{9A64C7B5-A34A-407B-B5A5-AEAEB3AA7A78}" dt="2024-06-10T05:02:32.532" v="933"/>
          <ac:picMkLst>
            <pc:docMk/>
            <pc:sldMk cId="4101190612" sldId="573"/>
            <ac:picMk id="5" creationId="{A50176C4-EE15-5F26-8D76-BA2E772392B9}"/>
          </ac:picMkLst>
        </pc:picChg>
        <pc:picChg chg="add mod">
          <ac:chgData name="平野 武" userId="3cfe3d63-3e2d-444e-9c54-10e92370b90a" providerId="ADAL" clId="{9A64C7B5-A34A-407B-B5A5-AEAEB3AA7A78}" dt="2024-06-10T05:02:40.852" v="934"/>
          <ac:picMkLst>
            <pc:docMk/>
            <pc:sldMk cId="4101190612" sldId="573"/>
            <ac:picMk id="28" creationId="{C9D70528-0CEC-CC4D-6EAA-FE1FD80525EC}"/>
          </ac:picMkLst>
        </pc:picChg>
        <pc:picChg chg="mod">
          <ac:chgData name="平野 武" userId="3cfe3d63-3e2d-444e-9c54-10e92370b90a" providerId="ADAL" clId="{9A64C7B5-A34A-407B-B5A5-AEAEB3AA7A78}" dt="2024-06-10T05:02:40.852" v="934"/>
          <ac:picMkLst>
            <pc:docMk/>
            <pc:sldMk cId="4101190612" sldId="573"/>
            <ac:picMk id="30" creationId="{E4C15885-26B8-5E5B-8BA2-7DFC0C585409}"/>
          </ac:picMkLst>
        </pc:picChg>
        <pc:cxnChg chg="add mod">
          <ac:chgData name="平野 武" userId="3cfe3d63-3e2d-444e-9c54-10e92370b90a" providerId="ADAL" clId="{9A64C7B5-A34A-407B-B5A5-AEAEB3AA7A78}" dt="2024-06-10T05:02:32.532" v="933"/>
          <ac:cxnSpMkLst>
            <pc:docMk/>
            <pc:sldMk cId="4101190612" sldId="573"/>
            <ac:cxnSpMk id="11" creationId="{87C2C2A2-FBD0-EA22-2EFB-6B202431FEC6}"/>
          </ac:cxnSpMkLst>
        </pc:cxnChg>
        <pc:cxnChg chg="add mod">
          <ac:chgData name="平野 武" userId="3cfe3d63-3e2d-444e-9c54-10e92370b90a" providerId="ADAL" clId="{9A64C7B5-A34A-407B-B5A5-AEAEB3AA7A78}" dt="2024-06-10T05:02:32.532" v="933"/>
          <ac:cxnSpMkLst>
            <pc:docMk/>
            <pc:sldMk cId="4101190612" sldId="573"/>
            <ac:cxnSpMk id="25" creationId="{8463A50B-DF6E-BB27-AF62-74AB5431DF27}"/>
          </ac:cxnSpMkLst>
        </pc:cxnChg>
        <pc:cxnChg chg="add mod">
          <ac:chgData name="平野 武" userId="3cfe3d63-3e2d-444e-9c54-10e92370b90a" providerId="ADAL" clId="{9A64C7B5-A34A-407B-B5A5-AEAEB3AA7A78}" dt="2024-06-10T05:02:32.532" v="933"/>
          <ac:cxnSpMkLst>
            <pc:docMk/>
            <pc:sldMk cId="4101190612" sldId="573"/>
            <ac:cxnSpMk id="26" creationId="{EDCFA84B-E220-A230-9783-57358FF16838}"/>
          </ac:cxnSpMkLst>
        </pc:cxnChg>
        <pc:cxnChg chg="add mod">
          <ac:chgData name="平野 武" userId="3cfe3d63-3e2d-444e-9c54-10e92370b90a" providerId="ADAL" clId="{9A64C7B5-A34A-407B-B5A5-AEAEB3AA7A78}" dt="2024-06-10T05:02:32.532" v="933"/>
          <ac:cxnSpMkLst>
            <pc:docMk/>
            <pc:sldMk cId="4101190612" sldId="573"/>
            <ac:cxnSpMk id="27" creationId="{D1D8E2F7-12BF-2E00-56F3-50C5659991AF}"/>
          </ac:cxnSpMkLst>
        </pc:cxnChg>
        <pc:cxnChg chg="add mod">
          <ac:chgData name="平野 武" userId="3cfe3d63-3e2d-444e-9c54-10e92370b90a" providerId="ADAL" clId="{9A64C7B5-A34A-407B-B5A5-AEAEB3AA7A78}" dt="2024-06-10T05:02:40.852" v="934"/>
          <ac:cxnSpMkLst>
            <pc:docMk/>
            <pc:sldMk cId="4101190612" sldId="573"/>
            <ac:cxnSpMk id="36" creationId="{A02FBC26-7616-1C80-B2E9-71A9D368423B}"/>
          </ac:cxnSpMkLst>
        </pc:cxnChg>
        <pc:cxnChg chg="add mod">
          <ac:chgData name="平野 武" userId="3cfe3d63-3e2d-444e-9c54-10e92370b90a" providerId="ADAL" clId="{9A64C7B5-A34A-407B-B5A5-AEAEB3AA7A78}" dt="2024-06-10T05:02:40.852" v="934"/>
          <ac:cxnSpMkLst>
            <pc:docMk/>
            <pc:sldMk cId="4101190612" sldId="573"/>
            <ac:cxnSpMk id="50" creationId="{FDC5DE55-FC3A-B510-8950-99D39B780169}"/>
          </ac:cxnSpMkLst>
        </pc:cxnChg>
        <pc:cxnChg chg="add mod">
          <ac:chgData name="平野 武" userId="3cfe3d63-3e2d-444e-9c54-10e92370b90a" providerId="ADAL" clId="{9A64C7B5-A34A-407B-B5A5-AEAEB3AA7A78}" dt="2024-06-10T05:02:40.852" v="934"/>
          <ac:cxnSpMkLst>
            <pc:docMk/>
            <pc:sldMk cId="4101190612" sldId="573"/>
            <ac:cxnSpMk id="51" creationId="{D70F9F00-C07B-A969-EDE2-EB9A13D73C25}"/>
          </ac:cxnSpMkLst>
        </pc:cxnChg>
        <pc:cxnChg chg="add mod">
          <ac:chgData name="平野 武" userId="3cfe3d63-3e2d-444e-9c54-10e92370b90a" providerId="ADAL" clId="{9A64C7B5-A34A-407B-B5A5-AEAEB3AA7A78}" dt="2024-06-10T05:02:40.852" v="934"/>
          <ac:cxnSpMkLst>
            <pc:docMk/>
            <pc:sldMk cId="4101190612" sldId="573"/>
            <ac:cxnSpMk id="52" creationId="{63C0F915-D3D8-E21A-4F0D-8B280369C4B4}"/>
          </ac:cxnSpMkLst>
        </pc:cxnChg>
      </pc:sldChg>
      <pc:sldChg chg="addSp delSp modSp add mod">
        <pc:chgData name="平野 武" userId="3cfe3d63-3e2d-444e-9c54-10e92370b90a" providerId="ADAL" clId="{9A64C7B5-A34A-407B-B5A5-AEAEB3AA7A78}" dt="2024-06-10T05:04:05.650" v="997" actId="478"/>
        <pc:sldMkLst>
          <pc:docMk/>
          <pc:sldMk cId="1687798999" sldId="574"/>
        </pc:sldMkLst>
        <pc:spChg chg="del">
          <ac:chgData name="平野 武" userId="3cfe3d63-3e2d-444e-9c54-10e92370b90a" providerId="ADAL" clId="{9A64C7B5-A34A-407B-B5A5-AEAEB3AA7A78}" dt="2024-06-10T05:04:05.650" v="997" actId="478"/>
          <ac:spMkLst>
            <pc:docMk/>
            <pc:sldMk cId="1687798999" sldId="574"/>
            <ac:spMk id="3" creationId="{7702E720-BF66-B7E9-C1DE-80AF77BB537B}"/>
          </ac:spMkLst>
        </pc:spChg>
        <pc:spChg chg="add mod">
          <ac:chgData name="平野 武" userId="3cfe3d63-3e2d-444e-9c54-10e92370b90a" providerId="ADAL" clId="{9A64C7B5-A34A-407B-B5A5-AEAEB3AA7A78}" dt="2024-06-10T05:03:50.052" v="993"/>
          <ac:spMkLst>
            <pc:docMk/>
            <pc:sldMk cId="1687798999" sldId="574"/>
            <ac:spMk id="8" creationId="{86B9ADC2-C1E8-DAD3-C0E4-FCD5B5947B2E}"/>
          </ac:spMkLst>
        </pc:spChg>
        <pc:spChg chg="add mod">
          <ac:chgData name="平野 武" userId="3cfe3d63-3e2d-444e-9c54-10e92370b90a" providerId="ADAL" clId="{9A64C7B5-A34A-407B-B5A5-AEAEB3AA7A78}" dt="2024-06-10T05:03:50.052" v="993"/>
          <ac:spMkLst>
            <pc:docMk/>
            <pc:sldMk cId="1687798999" sldId="574"/>
            <ac:spMk id="9" creationId="{18B8CE12-24FC-3020-BBF6-3F41A87E2E4B}"/>
          </ac:spMkLst>
        </pc:spChg>
        <pc:spChg chg="add mod">
          <ac:chgData name="平野 武" userId="3cfe3d63-3e2d-444e-9c54-10e92370b90a" providerId="ADAL" clId="{9A64C7B5-A34A-407B-B5A5-AEAEB3AA7A78}" dt="2024-06-10T05:03:50.052" v="993"/>
          <ac:spMkLst>
            <pc:docMk/>
            <pc:sldMk cId="1687798999" sldId="574"/>
            <ac:spMk id="10" creationId="{6699BC51-2FA3-D066-D747-4D53E624E48C}"/>
          </ac:spMkLst>
        </pc:spChg>
        <pc:spChg chg="mod">
          <ac:chgData name="平野 武" userId="3cfe3d63-3e2d-444e-9c54-10e92370b90a" providerId="ADAL" clId="{9A64C7B5-A34A-407B-B5A5-AEAEB3AA7A78}" dt="2024-06-10T05:03:50.052" v="993"/>
          <ac:spMkLst>
            <pc:docMk/>
            <pc:sldMk cId="1687798999" sldId="574"/>
            <ac:spMk id="12" creationId="{0485DA35-CD82-C72F-43DD-BF71AE164921}"/>
          </ac:spMkLst>
        </pc:spChg>
        <pc:spChg chg="mod">
          <ac:chgData name="平野 武" userId="3cfe3d63-3e2d-444e-9c54-10e92370b90a" providerId="ADAL" clId="{9A64C7B5-A34A-407B-B5A5-AEAEB3AA7A78}" dt="2024-06-10T05:03:50.052" v="993"/>
          <ac:spMkLst>
            <pc:docMk/>
            <pc:sldMk cId="1687798999" sldId="574"/>
            <ac:spMk id="13" creationId="{7B080402-FC34-992F-A9AC-AD15AAD5A370}"/>
          </ac:spMkLst>
        </pc:spChg>
        <pc:spChg chg="mod">
          <ac:chgData name="平野 武" userId="3cfe3d63-3e2d-444e-9c54-10e92370b90a" providerId="ADAL" clId="{9A64C7B5-A34A-407B-B5A5-AEAEB3AA7A78}" dt="2024-06-10T05:03:50.052" v="993"/>
          <ac:spMkLst>
            <pc:docMk/>
            <pc:sldMk cId="1687798999" sldId="574"/>
            <ac:spMk id="15" creationId="{CA38F937-4C99-4828-27E6-2D22F799840C}"/>
          </ac:spMkLst>
        </pc:spChg>
        <pc:spChg chg="mod">
          <ac:chgData name="平野 武" userId="3cfe3d63-3e2d-444e-9c54-10e92370b90a" providerId="ADAL" clId="{9A64C7B5-A34A-407B-B5A5-AEAEB3AA7A78}" dt="2024-06-10T05:03:50.052" v="993"/>
          <ac:spMkLst>
            <pc:docMk/>
            <pc:sldMk cId="1687798999" sldId="574"/>
            <ac:spMk id="16" creationId="{3C32AE5B-6F98-7472-064E-7048D75AD899}"/>
          </ac:spMkLst>
        </pc:spChg>
        <pc:spChg chg="mod">
          <ac:chgData name="平野 武" userId="3cfe3d63-3e2d-444e-9c54-10e92370b90a" providerId="ADAL" clId="{9A64C7B5-A34A-407B-B5A5-AEAEB3AA7A78}" dt="2024-06-10T05:03:50.052" v="993"/>
          <ac:spMkLst>
            <pc:docMk/>
            <pc:sldMk cId="1687798999" sldId="574"/>
            <ac:spMk id="18" creationId="{9BC5E6E7-96F0-FF99-72A8-CBBDAFDE5F88}"/>
          </ac:spMkLst>
        </pc:spChg>
        <pc:spChg chg="mod">
          <ac:chgData name="平野 武" userId="3cfe3d63-3e2d-444e-9c54-10e92370b90a" providerId="ADAL" clId="{9A64C7B5-A34A-407B-B5A5-AEAEB3AA7A78}" dt="2024-06-10T05:03:50.052" v="993"/>
          <ac:spMkLst>
            <pc:docMk/>
            <pc:sldMk cId="1687798999" sldId="574"/>
            <ac:spMk id="19" creationId="{B0E51A99-0785-B884-7355-B66FBEE7508D}"/>
          </ac:spMkLst>
        </pc:spChg>
        <pc:spChg chg="add mod">
          <ac:chgData name="平野 武" userId="3cfe3d63-3e2d-444e-9c54-10e92370b90a" providerId="ADAL" clId="{9A64C7B5-A34A-407B-B5A5-AEAEB3AA7A78}" dt="2024-06-10T05:03:50.052" v="993"/>
          <ac:spMkLst>
            <pc:docMk/>
            <pc:sldMk cId="1687798999" sldId="574"/>
            <ac:spMk id="21" creationId="{A6985C2B-9CF2-82EB-F1B6-FEB39A5BCC54}"/>
          </ac:spMkLst>
        </pc:spChg>
        <pc:spChg chg="add mod">
          <ac:chgData name="平野 武" userId="3cfe3d63-3e2d-444e-9c54-10e92370b90a" providerId="ADAL" clId="{9A64C7B5-A34A-407B-B5A5-AEAEB3AA7A78}" dt="2024-06-10T05:03:50.052" v="993"/>
          <ac:spMkLst>
            <pc:docMk/>
            <pc:sldMk cId="1687798999" sldId="574"/>
            <ac:spMk id="22" creationId="{034E04F0-0707-0E35-15CA-E0BB145F98A0}"/>
          </ac:spMkLst>
        </pc:spChg>
        <pc:spChg chg="mod">
          <ac:chgData name="平野 武" userId="3cfe3d63-3e2d-444e-9c54-10e92370b90a" providerId="ADAL" clId="{9A64C7B5-A34A-407B-B5A5-AEAEB3AA7A78}" dt="2024-06-10T05:03:50.052" v="993"/>
          <ac:spMkLst>
            <pc:docMk/>
            <pc:sldMk cId="1687798999" sldId="574"/>
            <ac:spMk id="25" creationId="{83321DB7-4A4C-0FBF-AB6B-BF86E27E17ED}"/>
          </ac:spMkLst>
        </pc:spChg>
        <pc:spChg chg="mod">
          <ac:chgData name="平野 武" userId="3cfe3d63-3e2d-444e-9c54-10e92370b90a" providerId="ADAL" clId="{9A64C7B5-A34A-407B-B5A5-AEAEB3AA7A78}" dt="2024-06-10T05:03:50.052" v="993"/>
          <ac:spMkLst>
            <pc:docMk/>
            <pc:sldMk cId="1687798999" sldId="574"/>
            <ac:spMk id="26" creationId="{F8BEF170-84B7-F6A4-CAEE-FC14F90409B6}"/>
          </ac:spMkLst>
        </pc:spChg>
        <pc:spChg chg="add mod">
          <ac:chgData name="平野 武" userId="3cfe3d63-3e2d-444e-9c54-10e92370b90a" providerId="ADAL" clId="{9A64C7B5-A34A-407B-B5A5-AEAEB3AA7A78}" dt="2024-06-10T05:03:59.357" v="995" actId="1076"/>
          <ac:spMkLst>
            <pc:docMk/>
            <pc:sldMk cId="1687798999" sldId="574"/>
            <ac:spMk id="33" creationId="{0505C333-9248-C86E-34F5-097FE6B5843D}"/>
          </ac:spMkLst>
        </pc:spChg>
        <pc:spChg chg="add mod">
          <ac:chgData name="平野 武" userId="3cfe3d63-3e2d-444e-9c54-10e92370b90a" providerId="ADAL" clId="{9A64C7B5-A34A-407B-B5A5-AEAEB3AA7A78}" dt="2024-06-10T05:03:59.357" v="995" actId="1076"/>
          <ac:spMkLst>
            <pc:docMk/>
            <pc:sldMk cId="1687798999" sldId="574"/>
            <ac:spMk id="34" creationId="{680EDD39-AEA5-0A65-34B6-E966AC09AC51}"/>
          </ac:spMkLst>
        </pc:spChg>
        <pc:spChg chg="add mod">
          <ac:chgData name="平野 武" userId="3cfe3d63-3e2d-444e-9c54-10e92370b90a" providerId="ADAL" clId="{9A64C7B5-A34A-407B-B5A5-AEAEB3AA7A78}" dt="2024-06-10T05:03:59.357" v="995" actId="1076"/>
          <ac:spMkLst>
            <pc:docMk/>
            <pc:sldMk cId="1687798999" sldId="574"/>
            <ac:spMk id="35" creationId="{00F21C2E-D7A2-3856-1C8A-9AFBC8E6DBB6}"/>
          </ac:spMkLst>
        </pc:spChg>
        <pc:spChg chg="mod">
          <ac:chgData name="平野 武" userId="3cfe3d63-3e2d-444e-9c54-10e92370b90a" providerId="ADAL" clId="{9A64C7B5-A34A-407B-B5A5-AEAEB3AA7A78}" dt="2024-06-10T05:04:04.550" v="996" actId="207"/>
          <ac:spMkLst>
            <pc:docMk/>
            <pc:sldMk cId="1687798999" sldId="574"/>
            <ac:spMk id="37" creationId="{2323FB49-9760-F361-78C5-6F9BDA034407}"/>
          </ac:spMkLst>
        </pc:spChg>
        <pc:spChg chg="mod">
          <ac:chgData name="平野 武" userId="3cfe3d63-3e2d-444e-9c54-10e92370b90a" providerId="ADAL" clId="{9A64C7B5-A34A-407B-B5A5-AEAEB3AA7A78}" dt="2024-06-10T05:03:54.778" v="994"/>
          <ac:spMkLst>
            <pc:docMk/>
            <pc:sldMk cId="1687798999" sldId="574"/>
            <ac:spMk id="38" creationId="{43763AF8-9ACB-5777-A031-6E61238292BF}"/>
          </ac:spMkLst>
        </pc:spChg>
        <pc:spChg chg="mod">
          <ac:chgData name="平野 武" userId="3cfe3d63-3e2d-444e-9c54-10e92370b90a" providerId="ADAL" clId="{9A64C7B5-A34A-407B-B5A5-AEAEB3AA7A78}" dt="2024-06-10T05:03:54.778" v="994"/>
          <ac:spMkLst>
            <pc:docMk/>
            <pc:sldMk cId="1687798999" sldId="574"/>
            <ac:spMk id="40" creationId="{D5F5AFF8-7E89-59AE-4C83-3CD3CDD1DEB2}"/>
          </ac:spMkLst>
        </pc:spChg>
        <pc:spChg chg="mod">
          <ac:chgData name="平野 武" userId="3cfe3d63-3e2d-444e-9c54-10e92370b90a" providerId="ADAL" clId="{9A64C7B5-A34A-407B-B5A5-AEAEB3AA7A78}" dt="2024-06-10T05:03:54.778" v="994"/>
          <ac:spMkLst>
            <pc:docMk/>
            <pc:sldMk cId="1687798999" sldId="574"/>
            <ac:spMk id="41" creationId="{7EA9E286-E033-AA74-F552-1687A77B1B0B}"/>
          </ac:spMkLst>
        </pc:spChg>
        <pc:spChg chg="mod">
          <ac:chgData name="平野 武" userId="3cfe3d63-3e2d-444e-9c54-10e92370b90a" providerId="ADAL" clId="{9A64C7B5-A34A-407B-B5A5-AEAEB3AA7A78}" dt="2024-06-10T05:03:54.778" v="994"/>
          <ac:spMkLst>
            <pc:docMk/>
            <pc:sldMk cId="1687798999" sldId="574"/>
            <ac:spMk id="43" creationId="{FE97DA0B-0804-5AD5-E804-6C23180CF352}"/>
          </ac:spMkLst>
        </pc:spChg>
        <pc:spChg chg="mod">
          <ac:chgData name="平野 武" userId="3cfe3d63-3e2d-444e-9c54-10e92370b90a" providerId="ADAL" clId="{9A64C7B5-A34A-407B-B5A5-AEAEB3AA7A78}" dt="2024-06-10T05:03:54.778" v="994"/>
          <ac:spMkLst>
            <pc:docMk/>
            <pc:sldMk cId="1687798999" sldId="574"/>
            <ac:spMk id="44" creationId="{727508AA-8194-F11B-4FDF-AEE3CC785285}"/>
          </ac:spMkLst>
        </pc:spChg>
        <pc:spChg chg="add mod">
          <ac:chgData name="平野 武" userId="3cfe3d63-3e2d-444e-9c54-10e92370b90a" providerId="ADAL" clId="{9A64C7B5-A34A-407B-B5A5-AEAEB3AA7A78}" dt="2024-06-10T05:03:59.357" v="995" actId="1076"/>
          <ac:spMkLst>
            <pc:docMk/>
            <pc:sldMk cId="1687798999" sldId="574"/>
            <ac:spMk id="46" creationId="{A7CD29A3-EDCB-9B7A-06C9-256CF0900566}"/>
          </ac:spMkLst>
        </pc:spChg>
        <pc:spChg chg="add mod">
          <ac:chgData name="平野 武" userId="3cfe3d63-3e2d-444e-9c54-10e92370b90a" providerId="ADAL" clId="{9A64C7B5-A34A-407B-B5A5-AEAEB3AA7A78}" dt="2024-06-10T05:03:59.357" v="995" actId="1076"/>
          <ac:spMkLst>
            <pc:docMk/>
            <pc:sldMk cId="1687798999" sldId="574"/>
            <ac:spMk id="47" creationId="{549BF00E-EBF5-5DDC-C81E-991344B5C249}"/>
          </ac:spMkLst>
        </pc:spChg>
        <pc:spChg chg="mod">
          <ac:chgData name="平野 武" userId="3cfe3d63-3e2d-444e-9c54-10e92370b90a" providerId="ADAL" clId="{9A64C7B5-A34A-407B-B5A5-AEAEB3AA7A78}" dt="2024-06-10T05:03:54.778" v="994"/>
          <ac:spMkLst>
            <pc:docMk/>
            <pc:sldMk cId="1687798999" sldId="574"/>
            <ac:spMk id="50" creationId="{593D5904-1D08-07E4-A8AB-D984FAED5E5E}"/>
          </ac:spMkLst>
        </pc:spChg>
        <pc:spChg chg="mod">
          <ac:chgData name="平野 武" userId="3cfe3d63-3e2d-444e-9c54-10e92370b90a" providerId="ADAL" clId="{9A64C7B5-A34A-407B-B5A5-AEAEB3AA7A78}" dt="2024-06-10T05:03:54.778" v="994"/>
          <ac:spMkLst>
            <pc:docMk/>
            <pc:sldMk cId="1687798999" sldId="574"/>
            <ac:spMk id="51" creationId="{8E134EA1-7F72-4E5D-458A-C31482D36CF7}"/>
          </ac:spMkLst>
        </pc:spChg>
        <pc:spChg chg="mod">
          <ac:chgData name="平野 武" userId="3cfe3d63-3e2d-444e-9c54-10e92370b90a" providerId="ADAL" clId="{9A64C7B5-A34A-407B-B5A5-AEAEB3AA7A78}" dt="2024-06-10T05:03:43.939" v="992"/>
          <ac:spMkLst>
            <pc:docMk/>
            <pc:sldMk cId="1687798999" sldId="574"/>
            <ac:spMk id="12290" creationId="{4AD73B8A-4B23-91DE-CF62-2CA72170BDBB}"/>
          </ac:spMkLst>
        </pc:spChg>
        <pc:grpChg chg="add mod">
          <ac:chgData name="平野 武" userId="3cfe3d63-3e2d-444e-9c54-10e92370b90a" providerId="ADAL" clId="{9A64C7B5-A34A-407B-B5A5-AEAEB3AA7A78}" dt="2024-06-10T05:03:50.052" v="993"/>
          <ac:grpSpMkLst>
            <pc:docMk/>
            <pc:sldMk cId="1687798999" sldId="574"/>
            <ac:grpSpMk id="2" creationId="{67B1C6E3-1E0C-B098-688F-C861E120A2F0}"/>
          </ac:grpSpMkLst>
        </pc:grpChg>
        <pc:grpChg chg="add mod">
          <ac:chgData name="平野 武" userId="3cfe3d63-3e2d-444e-9c54-10e92370b90a" providerId="ADAL" clId="{9A64C7B5-A34A-407B-B5A5-AEAEB3AA7A78}" dt="2024-06-10T05:03:50.052" v="993"/>
          <ac:grpSpMkLst>
            <pc:docMk/>
            <pc:sldMk cId="1687798999" sldId="574"/>
            <ac:grpSpMk id="11" creationId="{6158C996-7125-C48D-2C0A-5B533FCDE753}"/>
          </ac:grpSpMkLst>
        </pc:grpChg>
        <pc:grpChg chg="add mod">
          <ac:chgData name="平野 武" userId="3cfe3d63-3e2d-444e-9c54-10e92370b90a" providerId="ADAL" clId="{9A64C7B5-A34A-407B-B5A5-AEAEB3AA7A78}" dt="2024-06-10T05:03:50.052" v="993"/>
          <ac:grpSpMkLst>
            <pc:docMk/>
            <pc:sldMk cId="1687798999" sldId="574"/>
            <ac:grpSpMk id="14" creationId="{31645778-4B94-66E8-A9AC-2E29C0475FD8}"/>
          </ac:grpSpMkLst>
        </pc:grpChg>
        <pc:grpChg chg="add mod">
          <ac:chgData name="平野 武" userId="3cfe3d63-3e2d-444e-9c54-10e92370b90a" providerId="ADAL" clId="{9A64C7B5-A34A-407B-B5A5-AEAEB3AA7A78}" dt="2024-06-10T05:03:50.052" v="993"/>
          <ac:grpSpMkLst>
            <pc:docMk/>
            <pc:sldMk cId="1687798999" sldId="574"/>
            <ac:grpSpMk id="17" creationId="{854D94DC-B319-D09F-B8D1-3347ECBFB8C1}"/>
          </ac:grpSpMkLst>
        </pc:grpChg>
        <pc:grpChg chg="add mod">
          <ac:chgData name="平野 武" userId="3cfe3d63-3e2d-444e-9c54-10e92370b90a" providerId="ADAL" clId="{9A64C7B5-A34A-407B-B5A5-AEAEB3AA7A78}" dt="2024-06-10T05:03:50.052" v="993"/>
          <ac:grpSpMkLst>
            <pc:docMk/>
            <pc:sldMk cId="1687798999" sldId="574"/>
            <ac:grpSpMk id="24" creationId="{0103C70E-EF65-7E60-673A-364B5F119CB7}"/>
          </ac:grpSpMkLst>
        </pc:grpChg>
        <pc:grpChg chg="add mod">
          <ac:chgData name="平野 武" userId="3cfe3d63-3e2d-444e-9c54-10e92370b90a" providerId="ADAL" clId="{9A64C7B5-A34A-407B-B5A5-AEAEB3AA7A78}" dt="2024-06-10T05:03:59.357" v="995" actId="1076"/>
          <ac:grpSpMkLst>
            <pc:docMk/>
            <pc:sldMk cId="1687798999" sldId="574"/>
            <ac:grpSpMk id="28" creationId="{53C7B75E-BF8D-3657-C643-9A71D9EB7EA7}"/>
          </ac:grpSpMkLst>
        </pc:grpChg>
        <pc:grpChg chg="add mod">
          <ac:chgData name="平野 武" userId="3cfe3d63-3e2d-444e-9c54-10e92370b90a" providerId="ADAL" clId="{9A64C7B5-A34A-407B-B5A5-AEAEB3AA7A78}" dt="2024-06-10T05:03:59.357" v="995" actId="1076"/>
          <ac:grpSpMkLst>
            <pc:docMk/>
            <pc:sldMk cId="1687798999" sldId="574"/>
            <ac:grpSpMk id="36" creationId="{772331DB-869F-5FF6-1E06-6A0E896C7F9B}"/>
          </ac:grpSpMkLst>
        </pc:grpChg>
        <pc:grpChg chg="add mod">
          <ac:chgData name="平野 武" userId="3cfe3d63-3e2d-444e-9c54-10e92370b90a" providerId="ADAL" clId="{9A64C7B5-A34A-407B-B5A5-AEAEB3AA7A78}" dt="2024-06-10T05:03:59.357" v="995" actId="1076"/>
          <ac:grpSpMkLst>
            <pc:docMk/>
            <pc:sldMk cId="1687798999" sldId="574"/>
            <ac:grpSpMk id="39" creationId="{792C1EFF-933D-D316-EE87-59AE281EFA50}"/>
          </ac:grpSpMkLst>
        </pc:grpChg>
        <pc:grpChg chg="add mod">
          <ac:chgData name="平野 武" userId="3cfe3d63-3e2d-444e-9c54-10e92370b90a" providerId="ADAL" clId="{9A64C7B5-A34A-407B-B5A5-AEAEB3AA7A78}" dt="2024-06-10T05:03:59.357" v="995" actId="1076"/>
          <ac:grpSpMkLst>
            <pc:docMk/>
            <pc:sldMk cId="1687798999" sldId="574"/>
            <ac:grpSpMk id="42" creationId="{26201E25-683B-A5A9-7195-1E0C9276C707}"/>
          </ac:grpSpMkLst>
        </pc:grpChg>
        <pc:grpChg chg="add mod">
          <ac:chgData name="平野 武" userId="3cfe3d63-3e2d-444e-9c54-10e92370b90a" providerId="ADAL" clId="{9A64C7B5-A34A-407B-B5A5-AEAEB3AA7A78}" dt="2024-06-10T05:03:59.357" v="995" actId="1076"/>
          <ac:grpSpMkLst>
            <pc:docMk/>
            <pc:sldMk cId="1687798999" sldId="574"/>
            <ac:grpSpMk id="49" creationId="{E7C4531A-2D1A-97BB-5D7F-268C2F833273}"/>
          </ac:grpSpMkLst>
        </pc:grpChg>
        <pc:picChg chg="mod">
          <ac:chgData name="平野 武" userId="3cfe3d63-3e2d-444e-9c54-10e92370b90a" providerId="ADAL" clId="{9A64C7B5-A34A-407B-B5A5-AEAEB3AA7A78}" dt="2024-06-10T05:03:50.052" v="993"/>
          <ac:picMkLst>
            <pc:docMk/>
            <pc:sldMk cId="1687798999" sldId="574"/>
            <ac:picMk id="4" creationId="{F8E4ED18-F1CA-7EC7-7F17-38904E345877}"/>
          </ac:picMkLst>
        </pc:picChg>
        <pc:picChg chg="mod">
          <ac:chgData name="平野 武" userId="3cfe3d63-3e2d-444e-9c54-10e92370b90a" providerId="ADAL" clId="{9A64C7B5-A34A-407B-B5A5-AEAEB3AA7A78}" dt="2024-06-10T05:03:50.052" v="993"/>
          <ac:picMkLst>
            <pc:docMk/>
            <pc:sldMk cId="1687798999" sldId="574"/>
            <ac:picMk id="5" creationId="{E70BDE47-2588-870D-3AEA-6AE669706356}"/>
          </ac:picMkLst>
        </pc:picChg>
        <pc:picChg chg="mod">
          <ac:chgData name="平野 武" userId="3cfe3d63-3e2d-444e-9c54-10e92370b90a" providerId="ADAL" clId="{9A64C7B5-A34A-407B-B5A5-AEAEB3AA7A78}" dt="2024-06-10T05:03:50.052" v="993"/>
          <ac:picMkLst>
            <pc:docMk/>
            <pc:sldMk cId="1687798999" sldId="574"/>
            <ac:picMk id="6" creationId="{7256F59D-D188-6C1B-0F14-32C576564AB4}"/>
          </ac:picMkLst>
        </pc:picChg>
        <pc:picChg chg="add mod">
          <ac:chgData name="平野 武" userId="3cfe3d63-3e2d-444e-9c54-10e92370b90a" providerId="ADAL" clId="{9A64C7B5-A34A-407B-B5A5-AEAEB3AA7A78}" dt="2024-06-10T05:03:50.052" v="993"/>
          <ac:picMkLst>
            <pc:docMk/>
            <pc:sldMk cId="1687798999" sldId="574"/>
            <ac:picMk id="7" creationId="{6BF47F8B-682E-16C4-302B-D90B200DEF77}"/>
          </ac:picMkLst>
        </pc:picChg>
        <pc:picChg chg="mod">
          <ac:chgData name="平野 武" userId="3cfe3d63-3e2d-444e-9c54-10e92370b90a" providerId="ADAL" clId="{9A64C7B5-A34A-407B-B5A5-AEAEB3AA7A78}" dt="2024-06-10T05:03:54.778" v="994"/>
          <ac:picMkLst>
            <pc:docMk/>
            <pc:sldMk cId="1687798999" sldId="574"/>
            <ac:picMk id="29" creationId="{D22BF909-03EC-1322-BE57-156786AED620}"/>
          </ac:picMkLst>
        </pc:picChg>
        <pc:picChg chg="mod">
          <ac:chgData name="平野 武" userId="3cfe3d63-3e2d-444e-9c54-10e92370b90a" providerId="ADAL" clId="{9A64C7B5-A34A-407B-B5A5-AEAEB3AA7A78}" dt="2024-06-10T05:03:54.778" v="994"/>
          <ac:picMkLst>
            <pc:docMk/>
            <pc:sldMk cId="1687798999" sldId="574"/>
            <ac:picMk id="30" creationId="{35B76183-2629-1379-7E5F-CA2FF32A4F70}"/>
          </ac:picMkLst>
        </pc:picChg>
        <pc:picChg chg="mod">
          <ac:chgData name="平野 武" userId="3cfe3d63-3e2d-444e-9c54-10e92370b90a" providerId="ADAL" clId="{9A64C7B5-A34A-407B-B5A5-AEAEB3AA7A78}" dt="2024-06-10T05:03:54.778" v="994"/>
          <ac:picMkLst>
            <pc:docMk/>
            <pc:sldMk cId="1687798999" sldId="574"/>
            <ac:picMk id="31" creationId="{461061BD-465C-64AB-A632-2E1FE1361796}"/>
          </ac:picMkLst>
        </pc:picChg>
        <pc:picChg chg="add mod">
          <ac:chgData name="平野 武" userId="3cfe3d63-3e2d-444e-9c54-10e92370b90a" providerId="ADAL" clId="{9A64C7B5-A34A-407B-B5A5-AEAEB3AA7A78}" dt="2024-06-10T05:03:59.357" v="995" actId="1076"/>
          <ac:picMkLst>
            <pc:docMk/>
            <pc:sldMk cId="1687798999" sldId="574"/>
            <ac:picMk id="32" creationId="{160DF8DE-5985-9312-90D7-D8C0E85E2541}"/>
          </ac:picMkLst>
        </pc:picChg>
        <pc:cxnChg chg="add mod">
          <ac:chgData name="平野 武" userId="3cfe3d63-3e2d-444e-9c54-10e92370b90a" providerId="ADAL" clId="{9A64C7B5-A34A-407B-B5A5-AEAEB3AA7A78}" dt="2024-06-10T05:03:50.052" v="993"/>
          <ac:cxnSpMkLst>
            <pc:docMk/>
            <pc:sldMk cId="1687798999" sldId="574"/>
            <ac:cxnSpMk id="20" creationId="{237C0299-3D35-0FE0-571F-3A10454D9EC2}"/>
          </ac:cxnSpMkLst>
        </pc:cxnChg>
        <pc:cxnChg chg="add mod">
          <ac:chgData name="平野 武" userId="3cfe3d63-3e2d-444e-9c54-10e92370b90a" providerId="ADAL" clId="{9A64C7B5-A34A-407B-B5A5-AEAEB3AA7A78}" dt="2024-06-10T05:03:50.052" v="993"/>
          <ac:cxnSpMkLst>
            <pc:docMk/>
            <pc:sldMk cId="1687798999" sldId="574"/>
            <ac:cxnSpMk id="23" creationId="{9AAE69F1-F7A0-4693-1882-9E1096550633}"/>
          </ac:cxnSpMkLst>
        </pc:cxnChg>
        <pc:cxnChg chg="add mod">
          <ac:chgData name="平野 武" userId="3cfe3d63-3e2d-444e-9c54-10e92370b90a" providerId="ADAL" clId="{9A64C7B5-A34A-407B-B5A5-AEAEB3AA7A78}" dt="2024-06-10T05:03:50.052" v="993"/>
          <ac:cxnSpMkLst>
            <pc:docMk/>
            <pc:sldMk cId="1687798999" sldId="574"/>
            <ac:cxnSpMk id="27" creationId="{9245A2A1-BB05-7325-7302-9C9E2F29E8E8}"/>
          </ac:cxnSpMkLst>
        </pc:cxnChg>
        <pc:cxnChg chg="add mod">
          <ac:chgData name="平野 武" userId="3cfe3d63-3e2d-444e-9c54-10e92370b90a" providerId="ADAL" clId="{9A64C7B5-A34A-407B-B5A5-AEAEB3AA7A78}" dt="2024-06-10T05:03:59.357" v="995" actId="1076"/>
          <ac:cxnSpMkLst>
            <pc:docMk/>
            <pc:sldMk cId="1687798999" sldId="574"/>
            <ac:cxnSpMk id="45" creationId="{CAB6432B-44D6-3ADA-D1C3-5472C20EA732}"/>
          </ac:cxnSpMkLst>
        </pc:cxnChg>
        <pc:cxnChg chg="add mod">
          <ac:chgData name="平野 武" userId="3cfe3d63-3e2d-444e-9c54-10e92370b90a" providerId="ADAL" clId="{9A64C7B5-A34A-407B-B5A5-AEAEB3AA7A78}" dt="2024-06-10T05:03:59.357" v="995" actId="1076"/>
          <ac:cxnSpMkLst>
            <pc:docMk/>
            <pc:sldMk cId="1687798999" sldId="574"/>
            <ac:cxnSpMk id="48" creationId="{F70534B9-8589-1871-4B33-AE54F1698E42}"/>
          </ac:cxnSpMkLst>
        </pc:cxnChg>
        <pc:cxnChg chg="add mod">
          <ac:chgData name="平野 武" userId="3cfe3d63-3e2d-444e-9c54-10e92370b90a" providerId="ADAL" clId="{9A64C7B5-A34A-407B-B5A5-AEAEB3AA7A78}" dt="2024-06-10T05:03:59.357" v="995" actId="1076"/>
          <ac:cxnSpMkLst>
            <pc:docMk/>
            <pc:sldMk cId="1687798999" sldId="574"/>
            <ac:cxnSpMk id="52" creationId="{03B1DB9A-7CB5-10EB-147F-0F585BB09B04}"/>
          </ac:cxnSpMkLst>
        </pc:cxnChg>
      </pc:sldChg>
      <pc:sldChg chg="addSp delSp modSp add mod">
        <pc:chgData name="平野 武" userId="3cfe3d63-3e2d-444e-9c54-10e92370b90a" providerId="ADAL" clId="{9A64C7B5-A34A-407B-B5A5-AEAEB3AA7A78}" dt="2024-06-10T08:31:28.706" v="1036" actId="20577"/>
        <pc:sldMkLst>
          <pc:docMk/>
          <pc:sldMk cId="1359635485" sldId="575"/>
        </pc:sldMkLst>
        <pc:spChg chg="add mod">
          <ac:chgData name="平野 武" userId="3cfe3d63-3e2d-444e-9c54-10e92370b90a" providerId="ADAL" clId="{9A64C7B5-A34A-407B-B5A5-AEAEB3AA7A78}" dt="2024-06-10T05:09:57.096" v="1022" actId="1076"/>
          <ac:spMkLst>
            <pc:docMk/>
            <pc:sldMk cId="1359635485" sldId="575"/>
            <ac:spMk id="2" creationId="{9F922D3D-E5A9-6143-7A92-D25EB2CC39F0}"/>
          </ac:spMkLst>
        </pc:spChg>
        <pc:spChg chg="add mod">
          <ac:chgData name="平野 武" userId="3cfe3d63-3e2d-444e-9c54-10e92370b90a" providerId="ADAL" clId="{9A64C7B5-A34A-407B-B5A5-AEAEB3AA7A78}" dt="2024-06-10T05:09:57.096" v="1022" actId="1076"/>
          <ac:spMkLst>
            <pc:docMk/>
            <pc:sldMk cId="1359635485" sldId="575"/>
            <ac:spMk id="4" creationId="{BB9EDD0D-8DBA-25ED-7DBE-1A91B8662734}"/>
          </ac:spMkLst>
        </pc:spChg>
        <pc:spChg chg="add mod">
          <ac:chgData name="平野 武" userId="3cfe3d63-3e2d-444e-9c54-10e92370b90a" providerId="ADAL" clId="{9A64C7B5-A34A-407B-B5A5-AEAEB3AA7A78}" dt="2024-06-10T05:09:59.644" v="1023"/>
          <ac:spMkLst>
            <pc:docMk/>
            <pc:sldMk cId="1359635485" sldId="575"/>
            <ac:spMk id="5" creationId="{B85E1D84-B2AF-C5E7-F9CC-AD5DAFA7869E}"/>
          </ac:spMkLst>
        </pc:spChg>
        <pc:spChg chg="add mod">
          <ac:chgData name="平野 武" userId="3cfe3d63-3e2d-444e-9c54-10e92370b90a" providerId="ADAL" clId="{9A64C7B5-A34A-407B-B5A5-AEAEB3AA7A78}" dt="2024-06-10T05:09:59.644" v="1023"/>
          <ac:spMkLst>
            <pc:docMk/>
            <pc:sldMk cId="1359635485" sldId="575"/>
            <ac:spMk id="7" creationId="{C584921B-8132-88EE-046B-021661ABCE32}"/>
          </ac:spMkLst>
        </pc:spChg>
        <pc:spChg chg="add mod">
          <ac:chgData name="平野 武" userId="3cfe3d63-3e2d-444e-9c54-10e92370b90a" providerId="ADAL" clId="{9A64C7B5-A34A-407B-B5A5-AEAEB3AA7A78}" dt="2024-06-10T05:10:29.187" v="1028" actId="207"/>
          <ac:spMkLst>
            <pc:docMk/>
            <pc:sldMk cId="1359635485" sldId="575"/>
            <ac:spMk id="8" creationId="{D6D8BBEF-2355-6264-A857-484B3F76D3C1}"/>
          </ac:spMkLst>
        </pc:spChg>
        <pc:spChg chg="add mod">
          <ac:chgData name="平野 武" userId="3cfe3d63-3e2d-444e-9c54-10e92370b90a" providerId="ADAL" clId="{9A64C7B5-A34A-407B-B5A5-AEAEB3AA7A78}" dt="2024-06-10T05:10:20.739" v="1027" actId="14100"/>
          <ac:spMkLst>
            <pc:docMk/>
            <pc:sldMk cId="1359635485" sldId="575"/>
            <ac:spMk id="10" creationId="{E7D972A7-9C90-FA84-1864-A7C76DD7115D}"/>
          </ac:spMkLst>
        </pc:spChg>
        <pc:spChg chg="del">
          <ac:chgData name="平野 武" userId="3cfe3d63-3e2d-444e-9c54-10e92370b90a" providerId="ADAL" clId="{9A64C7B5-A34A-407B-B5A5-AEAEB3AA7A78}" dt="2024-06-10T05:09:37.437" v="1017" actId="478"/>
          <ac:spMkLst>
            <pc:docMk/>
            <pc:sldMk cId="1359635485" sldId="575"/>
            <ac:spMk id="33" creationId="{0505C333-9248-C86E-34F5-097FE6B5843D}"/>
          </ac:spMkLst>
        </pc:spChg>
        <pc:spChg chg="del">
          <ac:chgData name="平野 武" userId="3cfe3d63-3e2d-444e-9c54-10e92370b90a" providerId="ADAL" clId="{9A64C7B5-A34A-407B-B5A5-AEAEB3AA7A78}" dt="2024-06-10T05:09:37.437" v="1017" actId="478"/>
          <ac:spMkLst>
            <pc:docMk/>
            <pc:sldMk cId="1359635485" sldId="575"/>
            <ac:spMk id="34" creationId="{680EDD39-AEA5-0A65-34B6-E966AC09AC51}"/>
          </ac:spMkLst>
        </pc:spChg>
        <pc:spChg chg="del">
          <ac:chgData name="平野 武" userId="3cfe3d63-3e2d-444e-9c54-10e92370b90a" providerId="ADAL" clId="{9A64C7B5-A34A-407B-B5A5-AEAEB3AA7A78}" dt="2024-06-10T05:09:37.437" v="1017" actId="478"/>
          <ac:spMkLst>
            <pc:docMk/>
            <pc:sldMk cId="1359635485" sldId="575"/>
            <ac:spMk id="35" creationId="{00F21C2E-D7A2-3856-1C8A-9AFBC8E6DBB6}"/>
          </ac:spMkLst>
        </pc:spChg>
        <pc:spChg chg="del">
          <ac:chgData name="平野 武" userId="3cfe3d63-3e2d-444e-9c54-10e92370b90a" providerId="ADAL" clId="{9A64C7B5-A34A-407B-B5A5-AEAEB3AA7A78}" dt="2024-06-10T05:09:37.437" v="1017" actId="478"/>
          <ac:spMkLst>
            <pc:docMk/>
            <pc:sldMk cId="1359635485" sldId="575"/>
            <ac:spMk id="46" creationId="{A7CD29A3-EDCB-9B7A-06C9-256CF0900566}"/>
          </ac:spMkLst>
        </pc:spChg>
        <pc:spChg chg="del">
          <ac:chgData name="平野 武" userId="3cfe3d63-3e2d-444e-9c54-10e92370b90a" providerId="ADAL" clId="{9A64C7B5-A34A-407B-B5A5-AEAEB3AA7A78}" dt="2024-06-10T05:09:37.437" v="1017" actId="478"/>
          <ac:spMkLst>
            <pc:docMk/>
            <pc:sldMk cId="1359635485" sldId="575"/>
            <ac:spMk id="47" creationId="{549BF00E-EBF5-5DDC-C81E-991344B5C249}"/>
          </ac:spMkLst>
        </pc:spChg>
        <pc:spChg chg="mod">
          <ac:chgData name="平野 武" userId="3cfe3d63-3e2d-444e-9c54-10e92370b90a" providerId="ADAL" clId="{9A64C7B5-A34A-407B-B5A5-AEAEB3AA7A78}" dt="2024-06-10T05:09:33.462" v="1016"/>
          <ac:spMkLst>
            <pc:docMk/>
            <pc:sldMk cId="1359635485" sldId="575"/>
            <ac:spMk id="12290" creationId="{4AD73B8A-4B23-91DE-CF62-2CA72170BDBB}"/>
          </ac:spMkLst>
        </pc:spChg>
        <pc:grpChg chg="del">
          <ac:chgData name="平野 武" userId="3cfe3d63-3e2d-444e-9c54-10e92370b90a" providerId="ADAL" clId="{9A64C7B5-A34A-407B-B5A5-AEAEB3AA7A78}" dt="2024-06-10T05:09:37.437" v="1017" actId="478"/>
          <ac:grpSpMkLst>
            <pc:docMk/>
            <pc:sldMk cId="1359635485" sldId="575"/>
            <ac:grpSpMk id="28" creationId="{53C7B75E-BF8D-3657-C643-9A71D9EB7EA7}"/>
          </ac:grpSpMkLst>
        </pc:grpChg>
        <pc:grpChg chg="del">
          <ac:chgData name="平野 武" userId="3cfe3d63-3e2d-444e-9c54-10e92370b90a" providerId="ADAL" clId="{9A64C7B5-A34A-407B-B5A5-AEAEB3AA7A78}" dt="2024-06-10T05:09:37.437" v="1017" actId="478"/>
          <ac:grpSpMkLst>
            <pc:docMk/>
            <pc:sldMk cId="1359635485" sldId="575"/>
            <ac:grpSpMk id="36" creationId="{772331DB-869F-5FF6-1E06-6A0E896C7F9B}"/>
          </ac:grpSpMkLst>
        </pc:grpChg>
        <pc:grpChg chg="del">
          <ac:chgData name="平野 武" userId="3cfe3d63-3e2d-444e-9c54-10e92370b90a" providerId="ADAL" clId="{9A64C7B5-A34A-407B-B5A5-AEAEB3AA7A78}" dt="2024-06-10T05:09:37.437" v="1017" actId="478"/>
          <ac:grpSpMkLst>
            <pc:docMk/>
            <pc:sldMk cId="1359635485" sldId="575"/>
            <ac:grpSpMk id="39" creationId="{792C1EFF-933D-D316-EE87-59AE281EFA50}"/>
          </ac:grpSpMkLst>
        </pc:grpChg>
        <pc:grpChg chg="del">
          <ac:chgData name="平野 武" userId="3cfe3d63-3e2d-444e-9c54-10e92370b90a" providerId="ADAL" clId="{9A64C7B5-A34A-407B-B5A5-AEAEB3AA7A78}" dt="2024-06-10T05:09:37.437" v="1017" actId="478"/>
          <ac:grpSpMkLst>
            <pc:docMk/>
            <pc:sldMk cId="1359635485" sldId="575"/>
            <ac:grpSpMk id="42" creationId="{26201E25-683B-A5A9-7195-1E0C9276C707}"/>
          </ac:grpSpMkLst>
        </pc:grpChg>
        <pc:grpChg chg="del">
          <ac:chgData name="平野 武" userId="3cfe3d63-3e2d-444e-9c54-10e92370b90a" providerId="ADAL" clId="{9A64C7B5-A34A-407B-B5A5-AEAEB3AA7A78}" dt="2024-06-10T05:09:37.437" v="1017" actId="478"/>
          <ac:grpSpMkLst>
            <pc:docMk/>
            <pc:sldMk cId="1359635485" sldId="575"/>
            <ac:grpSpMk id="49" creationId="{E7C4531A-2D1A-97BB-5D7F-268C2F833273}"/>
          </ac:grpSpMkLst>
        </pc:grpChg>
        <pc:graphicFrameChg chg="add mod modGraphic">
          <ac:chgData name="平野 武" userId="3cfe3d63-3e2d-444e-9c54-10e92370b90a" providerId="ADAL" clId="{9A64C7B5-A34A-407B-B5A5-AEAEB3AA7A78}" dt="2024-06-10T05:09:57.096" v="1022" actId="1076"/>
          <ac:graphicFrameMkLst>
            <pc:docMk/>
            <pc:sldMk cId="1359635485" sldId="575"/>
            <ac:graphicFrameMk id="3" creationId="{E1A62BFB-0469-DC6F-3275-1BCE7CC0AFA8}"/>
          </ac:graphicFrameMkLst>
        </pc:graphicFrameChg>
        <pc:graphicFrameChg chg="add mod">
          <ac:chgData name="平野 武" userId="3cfe3d63-3e2d-444e-9c54-10e92370b90a" providerId="ADAL" clId="{9A64C7B5-A34A-407B-B5A5-AEAEB3AA7A78}" dt="2024-06-10T05:09:59.644" v="1023"/>
          <ac:graphicFrameMkLst>
            <pc:docMk/>
            <pc:sldMk cId="1359635485" sldId="575"/>
            <ac:graphicFrameMk id="6" creationId="{EB739395-8674-0594-85CB-D077A5BD3625}"/>
          </ac:graphicFrameMkLst>
        </pc:graphicFrameChg>
        <pc:graphicFrameChg chg="add mod modGraphic">
          <ac:chgData name="平野 武" userId="3cfe3d63-3e2d-444e-9c54-10e92370b90a" providerId="ADAL" clId="{9A64C7B5-A34A-407B-B5A5-AEAEB3AA7A78}" dt="2024-06-10T08:31:28.706" v="1036" actId="20577"/>
          <ac:graphicFrameMkLst>
            <pc:docMk/>
            <pc:sldMk cId="1359635485" sldId="575"/>
            <ac:graphicFrameMk id="9" creationId="{2531A179-B9C8-4BEA-3333-2C060044F82B}"/>
          </ac:graphicFrameMkLst>
        </pc:graphicFrameChg>
        <pc:picChg chg="del">
          <ac:chgData name="平野 武" userId="3cfe3d63-3e2d-444e-9c54-10e92370b90a" providerId="ADAL" clId="{9A64C7B5-A34A-407B-B5A5-AEAEB3AA7A78}" dt="2024-06-10T05:09:37.437" v="1017" actId="478"/>
          <ac:picMkLst>
            <pc:docMk/>
            <pc:sldMk cId="1359635485" sldId="575"/>
            <ac:picMk id="32" creationId="{160DF8DE-5985-9312-90D7-D8C0E85E2541}"/>
          </ac:picMkLst>
        </pc:picChg>
        <pc:cxnChg chg="del">
          <ac:chgData name="平野 武" userId="3cfe3d63-3e2d-444e-9c54-10e92370b90a" providerId="ADAL" clId="{9A64C7B5-A34A-407B-B5A5-AEAEB3AA7A78}" dt="2024-06-10T05:09:37.437" v="1017" actId="478"/>
          <ac:cxnSpMkLst>
            <pc:docMk/>
            <pc:sldMk cId="1359635485" sldId="575"/>
            <ac:cxnSpMk id="45" creationId="{CAB6432B-44D6-3ADA-D1C3-5472C20EA732}"/>
          </ac:cxnSpMkLst>
        </pc:cxnChg>
        <pc:cxnChg chg="del mod">
          <ac:chgData name="平野 武" userId="3cfe3d63-3e2d-444e-9c54-10e92370b90a" providerId="ADAL" clId="{9A64C7B5-A34A-407B-B5A5-AEAEB3AA7A78}" dt="2024-06-10T05:09:37.437" v="1017" actId="478"/>
          <ac:cxnSpMkLst>
            <pc:docMk/>
            <pc:sldMk cId="1359635485" sldId="575"/>
            <ac:cxnSpMk id="48" creationId="{F70534B9-8589-1871-4B33-AE54F1698E42}"/>
          </ac:cxnSpMkLst>
        </pc:cxnChg>
        <pc:cxnChg chg="del mod">
          <ac:chgData name="平野 武" userId="3cfe3d63-3e2d-444e-9c54-10e92370b90a" providerId="ADAL" clId="{9A64C7B5-A34A-407B-B5A5-AEAEB3AA7A78}" dt="2024-06-10T05:09:37.437" v="1017" actId="478"/>
          <ac:cxnSpMkLst>
            <pc:docMk/>
            <pc:sldMk cId="1359635485" sldId="575"/>
            <ac:cxnSpMk id="52" creationId="{03B1DB9A-7CB5-10EB-147F-0F585BB09B04}"/>
          </ac:cxnSpMkLst>
        </pc:cxnChg>
      </pc:sldChg>
      <pc:sldChg chg="addSp delSp modSp add del mod">
        <pc:chgData name="平野 武" userId="3cfe3d63-3e2d-444e-9c54-10e92370b90a" providerId="ADAL" clId="{9A64C7B5-A34A-407B-B5A5-AEAEB3AA7A78}" dt="2024-06-10T05:05:05.146" v="1008" actId="47"/>
        <pc:sldMkLst>
          <pc:docMk/>
          <pc:sldMk cId="3510526868" sldId="575"/>
        </pc:sldMkLst>
        <pc:spChg chg="add mod">
          <ac:chgData name="平野 武" userId="3cfe3d63-3e2d-444e-9c54-10e92370b90a" providerId="ADAL" clId="{9A64C7B5-A34A-407B-B5A5-AEAEB3AA7A78}" dt="2024-06-10T05:04:28.361" v="1005"/>
          <ac:spMkLst>
            <pc:docMk/>
            <pc:sldMk cId="3510526868" sldId="575"/>
            <ac:spMk id="2" creationId="{2B0503FB-5001-FB91-F04E-90D0FD08E1CB}"/>
          </ac:spMkLst>
        </pc:spChg>
        <pc:spChg chg="del">
          <ac:chgData name="平野 武" userId="3cfe3d63-3e2d-444e-9c54-10e92370b90a" providerId="ADAL" clId="{9A64C7B5-A34A-407B-B5A5-AEAEB3AA7A78}" dt="2024-06-10T05:04:44.040" v="1007" actId="478"/>
          <ac:spMkLst>
            <pc:docMk/>
            <pc:sldMk cId="3510526868" sldId="575"/>
            <ac:spMk id="3" creationId="{7702E720-BF66-B7E9-C1DE-80AF77BB537B}"/>
          </ac:spMkLst>
        </pc:spChg>
        <pc:spChg chg="add mod">
          <ac:chgData name="平野 武" userId="3cfe3d63-3e2d-444e-9c54-10e92370b90a" providerId="ADAL" clId="{9A64C7B5-A34A-407B-B5A5-AEAEB3AA7A78}" dt="2024-06-10T05:04:28.361" v="1005"/>
          <ac:spMkLst>
            <pc:docMk/>
            <pc:sldMk cId="3510526868" sldId="575"/>
            <ac:spMk id="5" creationId="{BDEFD9DC-97C4-C12A-C791-05A44B80AF21}"/>
          </ac:spMkLst>
        </pc:spChg>
        <pc:spChg chg="add mod">
          <ac:chgData name="平野 武" userId="3cfe3d63-3e2d-444e-9c54-10e92370b90a" providerId="ADAL" clId="{9A64C7B5-A34A-407B-B5A5-AEAEB3AA7A78}" dt="2024-06-10T05:04:31.981" v="1006"/>
          <ac:spMkLst>
            <pc:docMk/>
            <pc:sldMk cId="3510526868" sldId="575"/>
            <ac:spMk id="6" creationId="{D35B98C4-5A7E-0C92-E656-5769AC775F43}"/>
          </ac:spMkLst>
        </pc:spChg>
        <pc:spChg chg="add mod">
          <ac:chgData name="平野 武" userId="3cfe3d63-3e2d-444e-9c54-10e92370b90a" providerId="ADAL" clId="{9A64C7B5-A34A-407B-B5A5-AEAEB3AA7A78}" dt="2024-06-10T05:04:31.981" v="1006"/>
          <ac:spMkLst>
            <pc:docMk/>
            <pc:sldMk cId="3510526868" sldId="575"/>
            <ac:spMk id="8" creationId="{0E60D979-1136-0BDC-E1BE-DEE05361CB1D}"/>
          </ac:spMkLst>
        </pc:spChg>
        <pc:spChg chg="mod">
          <ac:chgData name="平野 武" userId="3cfe3d63-3e2d-444e-9c54-10e92370b90a" providerId="ADAL" clId="{9A64C7B5-A34A-407B-B5A5-AEAEB3AA7A78}" dt="2024-06-10T05:04:21.377" v="1004"/>
          <ac:spMkLst>
            <pc:docMk/>
            <pc:sldMk cId="3510526868" sldId="575"/>
            <ac:spMk id="12290" creationId="{4AD73B8A-4B23-91DE-CF62-2CA72170BDBB}"/>
          </ac:spMkLst>
        </pc:spChg>
        <pc:graphicFrameChg chg="add mod">
          <ac:chgData name="平野 武" userId="3cfe3d63-3e2d-444e-9c54-10e92370b90a" providerId="ADAL" clId="{9A64C7B5-A34A-407B-B5A5-AEAEB3AA7A78}" dt="2024-06-10T05:04:28.361" v="1005"/>
          <ac:graphicFrameMkLst>
            <pc:docMk/>
            <pc:sldMk cId="3510526868" sldId="575"/>
            <ac:graphicFrameMk id="4" creationId="{EB4A73EC-7039-5952-75CA-FF79DA5765CE}"/>
          </ac:graphicFrameMkLst>
        </pc:graphicFrameChg>
        <pc:graphicFrameChg chg="add mod">
          <ac:chgData name="平野 武" userId="3cfe3d63-3e2d-444e-9c54-10e92370b90a" providerId="ADAL" clId="{9A64C7B5-A34A-407B-B5A5-AEAEB3AA7A78}" dt="2024-06-10T05:04:31.981" v="1006"/>
          <ac:graphicFrameMkLst>
            <pc:docMk/>
            <pc:sldMk cId="3510526868" sldId="575"/>
            <ac:graphicFrameMk id="7" creationId="{17719BDC-F4EE-2811-C62C-8C9912B25C8E}"/>
          </ac:graphicFrameMkLst>
        </pc:graphicFrameChg>
      </pc:sldChg>
      <pc:sldChg chg="add del">
        <pc:chgData name="平野 武" userId="3cfe3d63-3e2d-444e-9c54-10e92370b90a" providerId="ADAL" clId="{9A64C7B5-A34A-407B-B5A5-AEAEB3AA7A78}" dt="2024-06-10T05:05:05.146" v="1008" actId="47"/>
        <pc:sldMkLst>
          <pc:docMk/>
          <pc:sldMk cId="796232605" sldId="576"/>
        </pc:sldMkLst>
      </pc:sldChg>
      <pc:sldChg chg="add del">
        <pc:chgData name="平野 武" userId="3cfe3d63-3e2d-444e-9c54-10e92370b90a" providerId="ADAL" clId="{9A64C7B5-A34A-407B-B5A5-AEAEB3AA7A78}" dt="2024-06-10T05:05:05.146" v="1008" actId="47"/>
        <pc:sldMkLst>
          <pc:docMk/>
          <pc:sldMk cId="3533418904" sldId="577"/>
        </pc:sldMkLst>
      </pc:sldChg>
      <pc:sldChg chg="add del">
        <pc:chgData name="平野 武" userId="3cfe3d63-3e2d-444e-9c54-10e92370b90a" providerId="ADAL" clId="{9A64C7B5-A34A-407B-B5A5-AEAEB3AA7A78}" dt="2024-06-10T05:05:05.146" v="1008" actId="47"/>
        <pc:sldMkLst>
          <pc:docMk/>
          <pc:sldMk cId="3907233273" sldId="578"/>
        </pc:sldMkLst>
      </pc:sldChg>
      <pc:sldChg chg="add del">
        <pc:chgData name="平野 武" userId="3cfe3d63-3e2d-444e-9c54-10e92370b90a" providerId="ADAL" clId="{9A64C7B5-A34A-407B-B5A5-AEAEB3AA7A78}" dt="2024-06-10T05:05:05.146" v="1008" actId="47"/>
        <pc:sldMkLst>
          <pc:docMk/>
          <pc:sldMk cId="47527888" sldId="579"/>
        </pc:sldMkLst>
      </pc:sldChg>
      <pc:sldChg chg="add del">
        <pc:chgData name="平野 武" userId="3cfe3d63-3e2d-444e-9c54-10e92370b90a" providerId="ADAL" clId="{9A64C7B5-A34A-407B-B5A5-AEAEB3AA7A78}" dt="2024-06-10T05:05:05.146" v="1008" actId="47"/>
        <pc:sldMkLst>
          <pc:docMk/>
          <pc:sldMk cId="3304190903" sldId="580"/>
        </pc:sldMkLst>
      </pc:sldChg>
      <pc:sldChg chg="add del">
        <pc:chgData name="平野 武" userId="3cfe3d63-3e2d-444e-9c54-10e92370b90a" providerId="ADAL" clId="{9A64C7B5-A34A-407B-B5A5-AEAEB3AA7A78}" dt="2024-06-10T05:05:05.146" v="1008" actId="47"/>
        <pc:sldMkLst>
          <pc:docMk/>
          <pc:sldMk cId="4053052284" sldId="581"/>
        </pc:sldMkLst>
      </pc:sldChg>
      <pc:sldMasterChg chg="addSp modSp addSldLayout delSldLayout modSldLayout">
        <pc:chgData name="平野 武" userId="3cfe3d63-3e2d-444e-9c54-10e92370b90a" providerId="ADAL" clId="{9A64C7B5-A34A-407B-B5A5-AEAEB3AA7A78}" dt="2024-06-10T03:14:41.175" v="82"/>
        <pc:sldMasterMkLst>
          <pc:docMk/>
          <pc:sldMasterMk cId="0" sldId="2147484068"/>
        </pc:sldMasterMkLst>
        <pc:spChg chg="add mod">
          <ac:chgData name="平野 武" userId="3cfe3d63-3e2d-444e-9c54-10e92370b90a" providerId="ADAL" clId="{9A64C7B5-A34A-407B-B5A5-AEAEB3AA7A78}" dt="2024-06-10T03:14:41.175" v="82"/>
          <ac:spMkLst>
            <pc:docMk/>
            <pc:sldMasterMk cId="0" sldId="2147484068"/>
            <ac:spMk id="3" creationId="{4A49FE86-74E9-0F43-D5BD-FB517BAC0803}"/>
          </ac:spMkLst>
        </pc:spChg>
        <pc:sldLayoutChg chg="modSp">
          <pc:chgData name="平野 武" userId="3cfe3d63-3e2d-444e-9c54-10e92370b90a" providerId="ADAL" clId="{9A64C7B5-A34A-407B-B5A5-AEAEB3AA7A78}" dt="2024-06-10T03:14:13.543" v="80" actId="735"/>
          <pc:sldLayoutMkLst>
            <pc:docMk/>
            <pc:sldMasterMk cId="0" sldId="2147484068"/>
            <pc:sldLayoutMk cId="1070487639" sldId="2147484427"/>
          </pc:sldLayoutMkLst>
        </pc:sldLayoutChg>
        <pc:sldLayoutChg chg="add del">
          <pc:chgData name="平野 武" userId="3cfe3d63-3e2d-444e-9c54-10e92370b90a" providerId="ADAL" clId="{9A64C7B5-A34A-407B-B5A5-AEAEB3AA7A78}" dt="2024-06-10T03:10:13.944" v="8" actId="18676"/>
          <pc:sldLayoutMkLst>
            <pc:docMk/>
            <pc:sldMasterMk cId="0" sldId="2147484068"/>
            <pc:sldLayoutMk cId="2432770072" sldId="2147484428"/>
          </pc:sldLayoutMkLst>
        </pc:sldLayoutChg>
        <pc:sldLayoutChg chg="add del">
          <pc:chgData name="平野 武" userId="3cfe3d63-3e2d-444e-9c54-10e92370b90a" providerId="ADAL" clId="{9A64C7B5-A34A-407B-B5A5-AEAEB3AA7A78}" dt="2024-06-10T03:10:05" v="7" actId="47"/>
          <pc:sldLayoutMkLst>
            <pc:docMk/>
            <pc:sldMasterMk cId="0" sldId="2147484068"/>
            <pc:sldLayoutMk cId="1784931561" sldId="2147484432"/>
          </pc:sldLayoutMkLst>
        </pc:sldLayoutChg>
      </pc:sldMasterChg>
      <pc:sldMasterChg chg="modSp modSldLayout">
        <pc:chgData name="平野 武" userId="3cfe3d63-3e2d-444e-9c54-10e92370b90a" providerId="ADAL" clId="{9A64C7B5-A34A-407B-B5A5-AEAEB3AA7A78}" dt="2024-06-10T03:14:11.875" v="79" actId="735"/>
        <pc:sldMasterMkLst>
          <pc:docMk/>
          <pc:sldMasterMk cId="1792014818" sldId="2147484433"/>
        </pc:sldMasterMkLst>
        <pc:sldLayoutChg chg="modSp">
          <pc:chgData name="平野 武" userId="3cfe3d63-3e2d-444e-9c54-10e92370b90a" providerId="ADAL" clId="{9A64C7B5-A34A-407B-B5A5-AEAEB3AA7A78}" dt="2024-06-10T03:14:11.839" v="78" actId="735"/>
          <pc:sldLayoutMkLst>
            <pc:docMk/>
            <pc:sldMasterMk cId="0" sldId="2147484068"/>
            <pc:sldLayoutMk cId="1274015768" sldId="2147484434"/>
          </pc:sldLayoutMkLst>
        </pc:sldLayoutChg>
        <pc:sldLayoutChg chg="modSp">
          <pc:chgData name="平野 武" userId="3cfe3d63-3e2d-444e-9c54-10e92370b90a" providerId="ADAL" clId="{9A64C7B5-A34A-407B-B5A5-AEAEB3AA7A78}" dt="2024-06-10T03:14:09.763" v="77" actId="735"/>
          <pc:sldLayoutMkLst>
            <pc:docMk/>
            <pc:sldMasterMk cId="1792014818" sldId="2147484433"/>
            <pc:sldLayoutMk cId="3083968240" sldId="2147484435"/>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9D8F3632-A2D4-4F72-7175-501AE62513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3" name="날짜 개체 틀 2">
            <a:extLst>
              <a:ext uri="{FF2B5EF4-FFF2-40B4-BE49-F238E27FC236}">
                <a16:creationId xmlns:a16="http://schemas.microsoft.com/office/drawing/2014/main" id="{D58C8494-8330-4353-D23D-18E858B7F2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0BF9565-4216-4445-8ACA-A5D634DFD475}" type="datetimeFigureOut">
              <a:rPr lang="LID4096" altLang="en-US"/>
              <a:pPr>
                <a:defRPr/>
              </a:pPr>
              <a:t>07/04/2025</a:t>
            </a:fld>
            <a:endParaRPr lang="ko-JP" altLang="en-US"/>
          </a:p>
        </p:txBody>
      </p:sp>
      <p:sp>
        <p:nvSpPr>
          <p:cNvPr id="4" name="바닥글 개체 틀 3">
            <a:extLst>
              <a:ext uri="{FF2B5EF4-FFF2-40B4-BE49-F238E27FC236}">
                <a16:creationId xmlns:a16="http://schemas.microsoft.com/office/drawing/2014/main" id="{C87C6BA4-8DA7-C06C-8257-2177622D5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5" name="슬라이드 번호 개체 틀 4">
            <a:extLst>
              <a:ext uri="{FF2B5EF4-FFF2-40B4-BE49-F238E27FC236}">
                <a16:creationId xmlns:a16="http://schemas.microsoft.com/office/drawing/2014/main" id="{D239C5E2-5CF6-2635-BAF9-1937888CC6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18E14646-2E14-7248-B4B6-D58404B832E8}" type="slidenum">
              <a:rPr lang="ko-JP" altLang="en-US"/>
              <a:pPr>
                <a:defRPr/>
              </a:pPr>
              <a:t>‹#›</a:t>
            </a:fld>
            <a:endParaRPr lang="ko-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79D448-FAB9-A985-C8EE-A3AC846F6AD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JP"/>
          </a:p>
        </p:txBody>
      </p:sp>
      <p:sp>
        <p:nvSpPr>
          <p:cNvPr id="3" name="Date Placeholder 2">
            <a:extLst>
              <a:ext uri="{FF2B5EF4-FFF2-40B4-BE49-F238E27FC236}">
                <a16:creationId xmlns:a16="http://schemas.microsoft.com/office/drawing/2014/main" id="{3B1EE019-0D3A-EFDE-72D0-027738907E6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252C802-D109-8043-B0F9-067150D0A317}" type="datetimeFigureOut">
              <a:rPr lang="LID4096"/>
              <a:pPr>
                <a:defRPr/>
              </a:pPr>
              <a:t>07/04/2025</a:t>
            </a:fld>
            <a:endParaRPr lang="en-JP"/>
          </a:p>
        </p:txBody>
      </p:sp>
      <p:sp>
        <p:nvSpPr>
          <p:cNvPr id="4" name="Slide Image Placeholder 3">
            <a:extLst>
              <a:ext uri="{FF2B5EF4-FFF2-40B4-BE49-F238E27FC236}">
                <a16:creationId xmlns:a16="http://schemas.microsoft.com/office/drawing/2014/main" id="{3AA202DE-2309-EA35-7DE7-932674C71D7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JP" noProof="0"/>
          </a:p>
        </p:txBody>
      </p:sp>
      <p:sp>
        <p:nvSpPr>
          <p:cNvPr id="5" name="Notes Placeholder 4">
            <a:extLst>
              <a:ext uri="{FF2B5EF4-FFF2-40B4-BE49-F238E27FC236}">
                <a16:creationId xmlns:a16="http://schemas.microsoft.com/office/drawing/2014/main" id="{4189CFDF-9D04-A4F9-6376-969A949D98A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JP" noProof="0"/>
          </a:p>
        </p:txBody>
      </p:sp>
      <p:sp>
        <p:nvSpPr>
          <p:cNvPr id="6" name="Footer Placeholder 5">
            <a:extLst>
              <a:ext uri="{FF2B5EF4-FFF2-40B4-BE49-F238E27FC236}">
                <a16:creationId xmlns:a16="http://schemas.microsoft.com/office/drawing/2014/main" id="{9D94BA57-741F-1D20-99F5-34509589ED4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JP"/>
          </a:p>
        </p:txBody>
      </p:sp>
      <p:sp>
        <p:nvSpPr>
          <p:cNvPr id="7" name="Slide Number Placeholder 6">
            <a:extLst>
              <a:ext uri="{FF2B5EF4-FFF2-40B4-BE49-F238E27FC236}">
                <a16:creationId xmlns:a16="http://schemas.microsoft.com/office/drawing/2014/main" id="{1910DD09-E01C-BAD1-AC99-DCCAF07083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AB966C30-85DB-4C4B-A060-BF5C5320BA04}" type="slidenum">
              <a:rPr lang="en-JP"/>
              <a:pPr>
                <a:defRPr/>
              </a:pPr>
              <a:t>‹#›</a:t>
            </a:fld>
            <a:endParaRPr lang="en-JP"/>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88077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420338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993129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0569553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79285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8096923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341673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031616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686414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982788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49162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534305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258906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102395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065927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571276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704876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688001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spTree>
    <p:extLst>
      <p:ext uri="{BB962C8B-B14F-4D97-AF65-F5344CB8AC3E}">
        <p14:creationId xmlns:p14="http://schemas.microsoft.com/office/powerpoint/2010/main" val="81238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商品価格</a:t>
            </a:r>
          </a:p>
        </p:txBody>
      </p:sp>
    </p:spTree>
    <p:extLst>
      <p:ext uri="{BB962C8B-B14F-4D97-AF65-F5344CB8AC3E}">
        <p14:creationId xmlns:p14="http://schemas.microsoft.com/office/powerpoint/2010/main" val="709691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877163" cy="230832"/>
          </a:xfrm>
          <a:prstGeom prst="rect">
            <a:avLst/>
          </a:prstGeom>
          <a:noFill/>
        </p:spPr>
        <p:txBody>
          <a:bodyPr wrap="none" rtlCol="0">
            <a:spAutoFit/>
          </a:bodyPr>
          <a:lstStyle/>
          <a:p>
            <a:r>
              <a:rPr kumimoji="1" lang="ja-JP" altLang="en-US" sz="900" dirty="0">
                <a:solidFill>
                  <a:schemeClr val="bg1"/>
                </a:solidFill>
              </a:rPr>
              <a:t>スペック詳細</a:t>
            </a:r>
          </a:p>
        </p:txBody>
      </p:sp>
    </p:spTree>
    <p:extLst>
      <p:ext uri="{BB962C8B-B14F-4D97-AF65-F5344CB8AC3E}">
        <p14:creationId xmlns:p14="http://schemas.microsoft.com/office/powerpoint/2010/main" val="2286240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761747" cy="230832"/>
          </a:xfrm>
          <a:prstGeom prst="rect">
            <a:avLst/>
          </a:prstGeom>
          <a:noFill/>
        </p:spPr>
        <p:txBody>
          <a:bodyPr wrap="none" rtlCol="0">
            <a:spAutoFit/>
          </a:bodyPr>
          <a:lstStyle/>
          <a:p>
            <a:r>
              <a:rPr kumimoji="1" lang="ja-JP" altLang="en-US" sz="900" dirty="0">
                <a:solidFill>
                  <a:schemeClr val="bg1"/>
                </a:solidFill>
              </a:rPr>
              <a:t>実施フロー</a:t>
            </a:r>
          </a:p>
        </p:txBody>
      </p:sp>
    </p:spTree>
    <p:extLst>
      <p:ext uri="{BB962C8B-B14F-4D97-AF65-F5344CB8AC3E}">
        <p14:creationId xmlns:p14="http://schemas.microsoft.com/office/powerpoint/2010/main" val="3630605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20861" y="173621"/>
            <a:ext cx="1107996" cy="230832"/>
          </a:xfrm>
          <a:prstGeom prst="rect">
            <a:avLst/>
          </a:prstGeom>
          <a:noFill/>
        </p:spPr>
        <p:txBody>
          <a:bodyPr wrap="none" rtlCol="0">
            <a:spAutoFit/>
          </a:bodyPr>
          <a:lstStyle/>
          <a:p>
            <a:r>
              <a:rPr kumimoji="1" lang="ja-JP" altLang="en-US" sz="900" dirty="0">
                <a:solidFill>
                  <a:schemeClr val="bg1"/>
                </a:solidFill>
              </a:rPr>
              <a:t>その他：留意事項</a:t>
            </a:r>
          </a:p>
        </p:txBody>
      </p:sp>
    </p:spTree>
    <p:extLst>
      <p:ext uri="{BB962C8B-B14F-4D97-AF65-F5344CB8AC3E}">
        <p14:creationId xmlns:p14="http://schemas.microsoft.com/office/powerpoint/2010/main" val="508255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619807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849813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995684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962082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726192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4931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4" name="角丸四角形 3">
            <a:extLst>
              <a:ext uri="{FF2B5EF4-FFF2-40B4-BE49-F238E27FC236}">
                <a16:creationId xmlns:a16="http://schemas.microsoft.com/office/drawing/2014/main" id="{56AC80A0-8E2E-9EEC-7C45-D1B8CE173A33}"/>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2" name="テキスト ボックス 11">
            <a:extLst>
              <a:ext uri="{FF2B5EF4-FFF2-40B4-BE49-F238E27FC236}">
                <a16:creationId xmlns:a16="http://schemas.microsoft.com/office/drawing/2014/main" id="{C2734095-19E6-29B8-375B-AB57ACCFB5CD}"/>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127401576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98439"/>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3022888"/>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cxnSp>
        <p:nvCxnSpPr>
          <p:cNvPr id="6" name="直線コネクタ 5">
            <a:extLst>
              <a:ext uri="{FF2B5EF4-FFF2-40B4-BE49-F238E27FC236}">
                <a16:creationId xmlns:a16="http://schemas.microsoft.com/office/drawing/2014/main" id="{A262B7B1-0731-8DCD-FDA6-CB9554C09C52}"/>
              </a:ext>
            </a:extLst>
          </p:cNvPr>
          <p:cNvCxnSpPr>
            <a:cxnSpLocks/>
          </p:cNvCxnSpPr>
          <p:nvPr userDrawn="1"/>
        </p:nvCxnSpPr>
        <p:spPr>
          <a:xfrm>
            <a:off x="1323874" y="3434388"/>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8" name="円/楕円 50">
            <a:extLst>
              <a:ext uri="{FF2B5EF4-FFF2-40B4-BE49-F238E27FC236}">
                <a16:creationId xmlns:a16="http://schemas.microsoft.com/office/drawing/2014/main" id="{810962BC-ECC6-D04E-856C-0E8B296C491F}"/>
              </a:ext>
            </a:extLst>
          </p:cNvPr>
          <p:cNvSpPr>
            <a:spLocks noChangeAspect="1"/>
          </p:cNvSpPr>
          <p:nvPr userDrawn="1"/>
        </p:nvSpPr>
        <p:spPr>
          <a:xfrm>
            <a:off x="1057882" y="3816809"/>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04</a:t>
            </a:r>
            <a:endParaRPr kumimoji="1" lang="ja-JP" altLang="en-US" sz="1800" b="1" i="0" dirty="0">
              <a:solidFill>
                <a:schemeClr val="bg1"/>
              </a:solidFill>
              <a:latin typeface="+mj-ea"/>
              <a:ea typeface="+mj-ea"/>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09BB8F31-4E5A-8CC8-0885-67317BAA34BF}"/>
              </a:ext>
            </a:extLst>
          </p:cNvPr>
          <p:cNvSpPr>
            <a:spLocks noGrp="1"/>
          </p:cNvSpPr>
          <p:nvPr>
            <p:ph type="body" sz="quarter" idx="17" hasCustomPrompt="1"/>
          </p:nvPr>
        </p:nvSpPr>
        <p:spPr>
          <a:xfrm>
            <a:off x="1943922" y="3906789"/>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cxnSp>
        <p:nvCxnSpPr>
          <p:cNvPr id="7" name="直線コネクタ 6">
            <a:extLst>
              <a:ext uri="{FF2B5EF4-FFF2-40B4-BE49-F238E27FC236}">
                <a16:creationId xmlns:a16="http://schemas.microsoft.com/office/drawing/2014/main" id="{FE9A66F2-6529-CFEC-6940-4A718DB70DA6}"/>
              </a:ext>
            </a:extLst>
          </p:cNvPr>
          <p:cNvCxnSpPr>
            <a:cxnSpLocks/>
          </p:cNvCxnSpPr>
          <p:nvPr userDrawn="1"/>
        </p:nvCxnSpPr>
        <p:spPr>
          <a:xfrm>
            <a:off x="1323874" y="436243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8" name="円/楕円 50">
            <a:extLst>
              <a:ext uri="{FF2B5EF4-FFF2-40B4-BE49-F238E27FC236}">
                <a16:creationId xmlns:a16="http://schemas.microsoft.com/office/drawing/2014/main" id="{A3FCEDA4-A85A-9088-03F8-EB4590AA02E6}"/>
              </a:ext>
            </a:extLst>
          </p:cNvPr>
          <p:cNvSpPr>
            <a:spLocks noChangeAspect="1"/>
          </p:cNvSpPr>
          <p:nvPr userDrawn="1"/>
        </p:nvSpPr>
        <p:spPr>
          <a:xfrm>
            <a:off x="1057882" y="4744857"/>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05</a:t>
            </a:r>
            <a:endParaRPr kumimoji="1" lang="ja-JP" altLang="en-US" sz="1800" b="1" i="0" dirty="0">
              <a:solidFill>
                <a:schemeClr val="bg1"/>
              </a:solidFill>
              <a:latin typeface="+mj-ea"/>
              <a:ea typeface="+mj-ea"/>
              <a:cs typeface="Segoe UI" panose="020B0502040204020203" pitchFamily="34" charset="0"/>
            </a:endParaRPr>
          </a:p>
        </p:txBody>
      </p:sp>
      <p:sp>
        <p:nvSpPr>
          <p:cNvPr id="19" name="テキスト プレースホルダー 4">
            <a:extLst>
              <a:ext uri="{FF2B5EF4-FFF2-40B4-BE49-F238E27FC236}">
                <a16:creationId xmlns:a16="http://schemas.microsoft.com/office/drawing/2014/main" id="{31510614-2987-35BA-45DA-50C0E72E86DA}"/>
              </a:ext>
            </a:extLst>
          </p:cNvPr>
          <p:cNvSpPr>
            <a:spLocks noGrp="1"/>
          </p:cNvSpPr>
          <p:nvPr>
            <p:ph type="body" sz="quarter" idx="18" hasCustomPrompt="1"/>
          </p:nvPr>
        </p:nvSpPr>
        <p:spPr>
          <a:xfrm>
            <a:off x="1943922" y="4834837"/>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cxnSp>
        <p:nvCxnSpPr>
          <p:cNvPr id="20" name="直線コネクタ 19">
            <a:extLst>
              <a:ext uri="{FF2B5EF4-FFF2-40B4-BE49-F238E27FC236}">
                <a16:creationId xmlns:a16="http://schemas.microsoft.com/office/drawing/2014/main" id="{7D32E6C7-FFF6-886C-5EA3-C79E0CA92600}"/>
              </a:ext>
            </a:extLst>
          </p:cNvPr>
          <p:cNvCxnSpPr>
            <a:cxnSpLocks/>
          </p:cNvCxnSpPr>
          <p:nvPr userDrawn="1"/>
        </p:nvCxnSpPr>
        <p:spPr>
          <a:xfrm>
            <a:off x="1323874" y="529048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1" name="円/楕円 50">
            <a:extLst>
              <a:ext uri="{FF2B5EF4-FFF2-40B4-BE49-F238E27FC236}">
                <a16:creationId xmlns:a16="http://schemas.microsoft.com/office/drawing/2014/main" id="{9506B138-D802-D2A8-C991-AB44A1203701}"/>
              </a:ext>
            </a:extLst>
          </p:cNvPr>
          <p:cNvSpPr>
            <a:spLocks noChangeAspect="1"/>
          </p:cNvSpPr>
          <p:nvPr userDrawn="1"/>
        </p:nvSpPr>
        <p:spPr>
          <a:xfrm>
            <a:off x="1057882" y="5672905"/>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06</a:t>
            </a:r>
            <a:endParaRPr kumimoji="1" lang="ja-JP" altLang="en-US" sz="1800" b="1" i="0" dirty="0">
              <a:solidFill>
                <a:schemeClr val="bg1"/>
              </a:solidFill>
              <a:latin typeface="+mj-ea"/>
              <a:ea typeface="+mj-ea"/>
              <a:cs typeface="Segoe UI" panose="020B0502040204020203" pitchFamily="34" charset="0"/>
            </a:endParaRPr>
          </a:p>
        </p:txBody>
      </p:sp>
      <p:sp>
        <p:nvSpPr>
          <p:cNvPr id="23" name="テキスト プレースホルダー 4">
            <a:extLst>
              <a:ext uri="{FF2B5EF4-FFF2-40B4-BE49-F238E27FC236}">
                <a16:creationId xmlns:a16="http://schemas.microsoft.com/office/drawing/2014/main" id="{A5BA7354-117F-2101-9323-A1762E5429B7}"/>
              </a:ext>
            </a:extLst>
          </p:cNvPr>
          <p:cNvSpPr>
            <a:spLocks noGrp="1"/>
          </p:cNvSpPr>
          <p:nvPr>
            <p:ph type="body" sz="quarter" idx="19" hasCustomPrompt="1"/>
          </p:nvPr>
        </p:nvSpPr>
        <p:spPr>
          <a:xfrm>
            <a:off x="1943922" y="5762885"/>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1032582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551588" y="1225208"/>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Tree>
    <p:extLst>
      <p:ext uri="{BB962C8B-B14F-4D97-AF65-F5344CB8AC3E}">
        <p14:creationId xmlns:p14="http://schemas.microsoft.com/office/powerpoint/2010/main" val="1032041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530915" cy="230832"/>
          </a:xfrm>
          <a:prstGeom prst="rect">
            <a:avLst/>
          </a:prstGeom>
          <a:noFill/>
        </p:spPr>
        <p:txBody>
          <a:bodyPr wrap="none" rtlCol="0">
            <a:spAutoFit/>
          </a:bodyPr>
          <a:lstStyle/>
          <a:p>
            <a:r>
              <a:rPr kumimoji="1" lang="ja-JP" altLang="en-US" sz="900" dirty="0">
                <a:solidFill>
                  <a:schemeClr val="bg1"/>
                </a:solidFill>
              </a:rPr>
              <a:t>変更点</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2178950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19"/>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20" imgW="7772400" imgH="10058400" progId="TCLayout.ActiveDocument.1">
                  <p:embed/>
                </p:oleObj>
              </mc:Choice>
              <mc:Fallback>
                <p:oleObj name="think-cell スライド" r:id="rId20" imgW="7772400" imgH="10058400" progId="TCLayout.ActiveDocument.1">
                  <p:embed/>
                  <p:pic>
                    <p:nvPicPr>
                      <p:cNvPr id="2" name="think-cell data - do not delete" hidden="1">
                        <a:extLst>
                          <a:ext uri="{FF2B5EF4-FFF2-40B4-BE49-F238E27FC236}">
                            <a16:creationId xmlns:a16="http://schemas.microsoft.com/office/drawing/2014/main" id="{B2F77BCE-7BC5-0A60-F32B-260926B7EFF2}"/>
                          </a:ext>
                        </a:extLst>
                      </p:cNvPr>
                      <p:cNvPicPr/>
                      <p:nvPr/>
                    </p:nvPicPr>
                    <p:blipFill>
                      <a:blip r:embed="rId21"/>
                      <a:stretch>
                        <a:fillRect/>
                      </a:stretch>
                    </p:blipFill>
                    <p:spPr>
                      <a:xfrm>
                        <a:off x="1588" y="1588"/>
                        <a:ext cx="1227" cy="1588"/>
                      </a:xfrm>
                      <a:prstGeom prst="rect">
                        <a:avLst/>
                      </a:prstGeom>
                    </p:spPr>
                  </p:pic>
                </p:oleObj>
              </mc:Fallback>
            </mc:AlternateContent>
          </a:graphicData>
        </a:graphic>
      </p:graphicFrame>
      <p:sp>
        <p:nvSpPr>
          <p:cNvPr id="3" name="角丸四角形 5">
            <a:extLst>
              <a:ext uri="{FF2B5EF4-FFF2-40B4-BE49-F238E27FC236}">
                <a16:creationId xmlns:a16="http://schemas.microsoft.com/office/drawing/2014/main" id="{4A49FE86-74E9-0F43-D5BD-FB517BAC080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cSld>
  <p:clrMap bg1="lt1" tx1="dk1" bg2="lt2" tx2="dk2" accent1="accent1" accent2="accent2" accent3="accent3" accent4="accent4" accent5="accent5" accent6="accent6" hlink="hlink" folHlink="folHlink"/>
  <p:sldLayoutIdLst>
    <p:sldLayoutId id="2147484427" r:id="rId1"/>
    <p:sldLayoutId id="2147484429" r:id="rId2"/>
    <p:sldLayoutId id="2147484430" r:id="rId3"/>
    <p:sldLayoutId id="2147484431" r:id="rId4"/>
    <p:sldLayoutId id="2147484432" r:id="rId5"/>
    <p:sldLayoutId id="2147484434" r:id="rId6"/>
    <p:sldLayoutId id="2147484443" r:id="rId7"/>
    <p:sldLayoutId id="2147484444" r:id="rId8"/>
    <p:sldLayoutId id="2147484450" r:id="rId9"/>
    <p:sldLayoutId id="2147484451" r:id="rId10"/>
    <p:sldLayoutId id="2147484445" r:id="rId11"/>
    <p:sldLayoutId id="2147484446" r:id="rId12"/>
    <p:sldLayoutId id="2147484447" r:id="rId13"/>
    <p:sldLayoutId id="2147484448" r:id="rId14"/>
    <p:sldLayoutId id="2147484449" r:id="rId15"/>
    <p:sldLayoutId id="2147484441" r:id="rId16"/>
    <p:sldLayoutId id="2147484442" r:id="rId17"/>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s://www.lycbiz.com/jp/terms-and-policies/yahoo/terms/"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hyperlink" Target="https://portal.yadui.business.yahoo.co.jp/agencyportal/888301/index.html" TargetMode="External"/><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sv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27.sv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34.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37.png"/><Relationship Id="rId5" Type="http://schemas.openxmlformats.org/officeDocument/2006/relationships/image" Target="../media/image36.jpeg"/><Relationship Id="rId10" Type="http://schemas.openxmlformats.org/officeDocument/2006/relationships/image" Target="../media/image39.png"/><Relationship Id="rId4" Type="http://schemas.openxmlformats.org/officeDocument/2006/relationships/image" Target="../media/image35.svg"/><Relationship Id="rId9" Type="http://schemas.openxmlformats.org/officeDocument/2006/relationships/image" Target="../media/image38.jpeg"/></Relationships>
</file>

<file path=ppt/slides/_rels/slide21.xml.rels><?xml version="1.0" encoding="UTF-8" standalone="yes"?>
<Relationships xmlns="http://schemas.openxmlformats.org/package/2006/relationships"><Relationship Id="rId3" Type="http://schemas.openxmlformats.org/officeDocument/2006/relationships/hyperlink" Target="https://ads-help.yahoo-net.jp/s/article/H000044855?language=ja" TargetMode="External"/><Relationship Id="rId7" Type="http://schemas.openxmlformats.org/officeDocument/2006/relationships/image" Target="../media/image43.sv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42.png"/><Relationship Id="rId5" Type="http://schemas.openxmlformats.org/officeDocument/2006/relationships/image" Target="../media/image41.sv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46.svg"/><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hyperlink" Target="https://ads-help.yahoo-net.jp/s/article/H000044930?language=ja"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1.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1.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テキスト プレースホルダー 6">
            <a:extLst>
              <a:ext uri="{FF2B5EF4-FFF2-40B4-BE49-F238E27FC236}">
                <a16:creationId xmlns:a16="http://schemas.microsoft.com/office/drawing/2014/main" id="{3D85EFA8-7C57-5851-ACF9-310414B31A82}"/>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2025/07/09</a:t>
            </a:r>
            <a:endParaRPr lang="ja-JP" altLang="en-US" dirty="0">
              <a:latin typeface="メイリオ" panose="020B0604030504040204" pitchFamily="34" charset="-128"/>
              <a:ea typeface="メイリオ" panose="020B0604030504040204" pitchFamily="34" charset="-128"/>
            </a:endParaRPr>
          </a:p>
        </p:txBody>
      </p:sp>
      <p:sp>
        <p:nvSpPr>
          <p:cNvPr id="10241" name="テキスト プレースホルダー 4">
            <a:extLst>
              <a:ext uri="{FF2B5EF4-FFF2-40B4-BE49-F238E27FC236}">
                <a16:creationId xmlns:a16="http://schemas.microsoft.com/office/drawing/2014/main" id="{2385609C-6A75-C700-DE67-38D7C4A93406}"/>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
        <p:nvSpPr>
          <p:cNvPr id="10242" name="テキスト プレースホルダー 5">
            <a:extLst>
              <a:ext uri="{FF2B5EF4-FFF2-40B4-BE49-F238E27FC236}">
                <a16:creationId xmlns:a16="http://schemas.microsoft.com/office/drawing/2014/main" id="{9941C0A3-571E-8015-F1A7-BA7FD150852E}"/>
              </a:ext>
            </a:extLst>
          </p:cNvPr>
          <p:cNvSpPr>
            <a:spLocks noGrp="1" noChangeArrowheads="1"/>
          </p:cNvSpPr>
          <p:nvPr>
            <p:ph type="body" sz="quarter" idx="10"/>
          </p:nvPr>
        </p:nvSpPr>
        <p:spPr bwMode="auto">
          <a:xfrm>
            <a:off x="587374" y="1696711"/>
            <a:ext cx="11459845" cy="20652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en-US" altLang="ja-JP" sz="3600" dirty="0">
                <a:latin typeface="メイリオ" panose="020B0604030504040204" pitchFamily="34" charset="-128"/>
                <a:ea typeface="メイリオ" panose="020B0604030504040204" pitchFamily="34" charset="-128"/>
              </a:rPr>
              <a:t>Yahoo! JAPAN</a:t>
            </a:r>
            <a:r>
              <a:rPr lang="ja-JP" altLang="en-US" sz="3600" dirty="0">
                <a:latin typeface="メイリオ" panose="020B0604030504040204" pitchFamily="34" charset="-128"/>
                <a:ea typeface="メイリオ" panose="020B0604030504040204" pitchFamily="34" charset="-128"/>
              </a:rPr>
              <a:t>　トップページカスタマイズ企画</a:t>
            </a:r>
            <a:endParaRPr lang="en-US" altLang="ja-JP" sz="3600" dirty="0">
              <a:latin typeface="メイリオ" panose="020B0604030504040204" pitchFamily="34" charset="-128"/>
              <a:ea typeface="メイリオ" panose="020B0604030504040204" pitchFamily="34" charset="-128"/>
            </a:endParaRPr>
          </a:p>
          <a:p>
            <a:pPr eaLnBrk="1" hangingPunct="1"/>
            <a:r>
              <a:rPr lang="ja-JP" altLang="en-US" sz="3600" dirty="0">
                <a:latin typeface="メイリオ" panose="020B0604030504040204" pitchFamily="34" charset="-128"/>
                <a:ea typeface="メイリオ" panose="020B0604030504040204" pitchFamily="34" charset="-128"/>
              </a:rPr>
              <a:t>（</a:t>
            </a:r>
            <a:r>
              <a:rPr lang="en-US" altLang="ja-JP" sz="3600" dirty="0">
                <a:latin typeface="メイリオ" panose="020B0604030504040204" pitchFamily="34" charset="-128"/>
                <a:ea typeface="メイリオ" panose="020B0604030504040204" pitchFamily="34" charset="-128"/>
              </a:rPr>
              <a:t>PC</a:t>
            </a:r>
            <a:r>
              <a:rPr lang="ja-JP" altLang="en-US" sz="3600" dirty="0">
                <a:latin typeface="メイリオ" panose="020B0604030504040204" pitchFamily="34" charset="-128"/>
                <a:ea typeface="メイリオ" panose="020B0604030504040204" pitchFamily="34" charset="-128"/>
              </a:rPr>
              <a:t>版・スマホ版・マルチデバイス版）</a:t>
            </a:r>
            <a:br>
              <a:rPr lang="ja-JP" altLang="en-US" sz="3600" dirty="0">
                <a:latin typeface="メイリオ" panose="020B0604030504040204" pitchFamily="34" charset="-128"/>
                <a:ea typeface="メイリオ" panose="020B0604030504040204" pitchFamily="34" charset="-128"/>
              </a:rPr>
            </a:br>
            <a:r>
              <a:rPr lang="ja-JP" altLang="en-US" sz="3600" dirty="0">
                <a:latin typeface="メイリオ" panose="020B0604030504040204" pitchFamily="34" charset="-128"/>
                <a:ea typeface="メイリオ" panose="020B0604030504040204" pitchFamily="34" charset="-128"/>
              </a:rPr>
              <a:t>商品資料</a:t>
            </a:r>
          </a:p>
        </p:txBody>
      </p:sp>
    </p:spTree>
    <p:extLst>
      <p:ext uri="{BB962C8B-B14F-4D97-AF65-F5344CB8AC3E}">
        <p14:creationId xmlns:p14="http://schemas.microsoft.com/office/powerpoint/2010/main" val="3563368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B51ED60-683D-DAB9-232D-94A2C5883BB3}"/>
              </a:ext>
            </a:extLst>
          </p:cNvPr>
          <p:cNvSpPr>
            <a:spLocks noGrp="1"/>
          </p:cNvSpPr>
          <p:nvPr>
            <p:ph type="body" sz="quarter" idx="10"/>
          </p:nvPr>
        </p:nvSpPr>
        <p:spPr/>
        <p:txBody>
          <a:bodyPr/>
          <a:lstStyle/>
          <a:p>
            <a:r>
              <a:rPr lang="ja-JP" altLang="en-US" dirty="0">
                <a:solidFill>
                  <a:srgbClr val="000048"/>
                </a:solidFill>
              </a:rPr>
              <a:t>商品価格</a:t>
            </a:r>
          </a:p>
        </p:txBody>
      </p:sp>
      <p:sp>
        <p:nvSpPr>
          <p:cNvPr id="10" name="テキスト ボックス 9">
            <a:extLst>
              <a:ext uri="{FF2B5EF4-FFF2-40B4-BE49-F238E27FC236}">
                <a16:creationId xmlns:a16="http://schemas.microsoft.com/office/drawing/2014/main" id="{46FF0DFE-4358-1502-1542-EA120D239670}"/>
              </a:ext>
            </a:extLst>
          </p:cNvPr>
          <p:cNvSpPr txBox="1"/>
          <p:nvPr/>
        </p:nvSpPr>
        <p:spPr>
          <a:xfrm>
            <a:off x="590637" y="1103921"/>
            <a:ext cx="11233149" cy="730200"/>
          </a:xfrm>
          <a:prstGeom prst="rect">
            <a:avLst/>
          </a:prstGeom>
          <a:noFill/>
        </p:spPr>
        <p:txBody>
          <a:bodyPr wrap="square" lIns="0" tIns="0" rIns="0" bIns="0" rtlCol="0">
            <a:spAutoFit/>
          </a:bodyPr>
          <a:lstStyle/>
          <a:p>
            <a:pPr eaLnBrk="1" fontAlgn="auto" hangingPunct="1">
              <a:lnSpc>
                <a:spcPct val="120000"/>
              </a:lnSpc>
              <a:spcBef>
                <a:spcPts val="0"/>
              </a:spcBef>
              <a:spcAft>
                <a:spcPts val="0"/>
              </a:spcAft>
              <a:defRPr/>
            </a:pPr>
            <a:r>
              <a:rPr kumimoji="0" lang="ja-JP" altLang="en-US" kern="0" dirty="0">
                <a:solidFill>
                  <a:srgbClr val="0D0D0D"/>
                </a:solidFill>
                <a:latin typeface="Meiryo" panose="020B0604030504040204" pitchFamily="34" charset="-128"/>
                <a:ea typeface="Meiryo" panose="020B0604030504040204" pitchFamily="34" charset="-128"/>
              </a:rPr>
              <a:t>商品価格は、誘導枠と演出方法によって異なります。</a:t>
            </a:r>
            <a:endParaRPr kumimoji="0" lang="en-US" altLang="ja-JP" kern="0" dirty="0">
              <a:solidFill>
                <a:srgbClr val="0D0D0D"/>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ja-JP" altLang="en-US" sz="1100" kern="0" dirty="0">
                <a:solidFill>
                  <a:srgbClr val="0D0D0D"/>
                </a:solidFill>
                <a:latin typeface="Meiryo" panose="020B0604030504040204" pitchFamily="34" charset="-128"/>
                <a:ea typeface="Meiryo" panose="020B0604030504040204" pitchFamily="34" charset="-128"/>
              </a:rPr>
              <a:t>・誘導用広告は広告管理ツールより予約してください。</a:t>
            </a:r>
            <a:endParaRPr kumimoji="0" lang="en-US" altLang="ja-JP" sz="1100" kern="0" dirty="0">
              <a:solidFill>
                <a:srgbClr val="0D0D0D"/>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ja-JP" altLang="en-US" sz="1100" kern="0" dirty="0">
                <a:solidFill>
                  <a:srgbClr val="0D0D0D"/>
                </a:solidFill>
                <a:latin typeface="Meiryo" panose="020B0604030504040204" pitchFamily="34" charset="-128"/>
                <a:ea typeface="Meiryo" panose="020B0604030504040204" pitchFamily="34" charset="-128"/>
              </a:rPr>
              <a:t>・制作費は都度見積もりが必要となります。見積もり承認後、弊社営業担当から代理店様に専用の申込フォーム</a:t>
            </a:r>
            <a:r>
              <a:rPr kumimoji="0" lang="en-US" altLang="ja-JP" sz="1100" kern="0" dirty="0">
                <a:solidFill>
                  <a:srgbClr val="0D0D0D"/>
                </a:solidFill>
                <a:latin typeface="Meiryo" panose="020B0604030504040204" pitchFamily="34" charset="-128"/>
                <a:ea typeface="Meiryo" panose="020B0604030504040204" pitchFamily="34" charset="-128"/>
              </a:rPr>
              <a:t>URL</a:t>
            </a:r>
            <a:r>
              <a:rPr kumimoji="0" lang="ja-JP" altLang="en-US" sz="1100" kern="0" dirty="0">
                <a:solidFill>
                  <a:srgbClr val="0D0D0D"/>
                </a:solidFill>
                <a:latin typeface="Meiryo" panose="020B0604030504040204" pitchFamily="34" charset="-128"/>
                <a:ea typeface="Meiryo" panose="020B0604030504040204" pitchFamily="34" charset="-128"/>
              </a:rPr>
              <a:t>をご連絡いたします。</a:t>
            </a:r>
            <a:r>
              <a:rPr kumimoji="0" lang="en-US" altLang="ja-JP" sz="1100" kern="0" dirty="0">
                <a:solidFill>
                  <a:srgbClr val="0D0D0D"/>
                </a:solidFill>
                <a:latin typeface="Meiryo" panose="020B0604030504040204" pitchFamily="34" charset="-128"/>
                <a:ea typeface="Meiryo" panose="020B0604030504040204" pitchFamily="34" charset="-128"/>
              </a:rPr>
              <a:t>  </a:t>
            </a:r>
            <a:r>
              <a:rPr kumimoji="0" lang="ja-JP" altLang="en-US" sz="1100" kern="0" dirty="0">
                <a:solidFill>
                  <a:srgbClr val="0D0D0D"/>
                </a:solidFill>
                <a:latin typeface="Meiryo" panose="020B0604030504040204" pitchFamily="34" charset="-128"/>
                <a:ea typeface="Meiryo" panose="020B0604030504040204" pitchFamily="34" charset="-128"/>
              </a:rPr>
              <a:t>当該フォームよりお申込みください。</a:t>
            </a:r>
            <a:endParaRPr kumimoji="0" lang="en-US" altLang="ja-JP" sz="1100" kern="0" dirty="0">
              <a:solidFill>
                <a:srgbClr val="0D0D0D"/>
              </a:solidFill>
              <a:latin typeface="Meiryo" panose="020B0604030504040204" pitchFamily="34" charset="-128"/>
              <a:ea typeface="Meiryo" panose="020B0604030504040204" pitchFamily="34" charset="-128"/>
            </a:endParaRPr>
          </a:p>
        </p:txBody>
      </p:sp>
      <p:graphicFrame>
        <p:nvGraphicFramePr>
          <p:cNvPr id="35" name="表 4">
            <a:extLst>
              <a:ext uri="{FF2B5EF4-FFF2-40B4-BE49-F238E27FC236}">
                <a16:creationId xmlns:a16="http://schemas.microsoft.com/office/drawing/2014/main" id="{E50E5001-5E88-C60E-14D2-D2F52DA1FD85}"/>
              </a:ext>
            </a:extLst>
          </p:cNvPr>
          <p:cNvGraphicFramePr>
            <a:graphicFrameLocks noGrp="1"/>
          </p:cNvGraphicFramePr>
          <p:nvPr>
            <p:extLst>
              <p:ext uri="{D42A27DB-BD31-4B8C-83A1-F6EECF244321}">
                <p14:modId xmlns:p14="http://schemas.microsoft.com/office/powerpoint/2010/main" val="3787472476"/>
              </p:ext>
            </p:extLst>
          </p:nvPr>
        </p:nvGraphicFramePr>
        <p:xfrm>
          <a:off x="208156" y="1993513"/>
          <a:ext cx="11731082" cy="3747845"/>
        </p:xfrm>
        <a:graphic>
          <a:graphicData uri="http://schemas.openxmlformats.org/drawingml/2006/table">
            <a:tbl>
              <a:tblPr/>
              <a:tblGrid>
                <a:gridCol w="1215133">
                  <a:extLst>
                    <a:ext uri="{9D8B030D-6E8A-4147-A177-3AD203B41FA5}">
                      <a16:colId xmlns:a16="http://schemas.microsoft.com/office/drawing/2014/main" val="341278832"/>
                    </a:ext>
                  </a:extLst>
                </a:gridCol>
                <a:gridCol w="672368">
                  <a:extLst>
                    <a:ext uri="{9D8B030D-6E8A-4147-A177-3AD203B41FA5}">
                      <a16:colId xmlns:a16="http://schemas.microsoft.com/office/drawing/2014/main" val="3832350142"/>
                    </a:ext>
                  </a:extLst>
                </a:gridCol>
                <a:gridCol w="2652026">
                  <a:extLst>
                    <a:ext uri="{9D8B030D-6E8A-4147-A177-3AD203B41FA5}">
                      <a16:colId xmlns:a16="http://schemas.microsoft.com/office/drawing/2014/main" val="718566478"/>
                    </a:ext>
                  </a:extLst>
                </a:gridCol>
                <a:gridCol w="649098">
                  <a:extLst>
                    <a:ext uri="{9D8B030D-6E8A-4147-A177-3AD203B41FA5}">
                      <a16:colId xmlns:a16="http://schemas.microsoft.com/office/drawing/2014/main" val="727514461"/>
                    </a:ext>
                  </a:extLst>
                </a:gridCol>
                <a:gridCol w="2735482">
                  <a:extLst>
                    <a:ext uri="{9D8B030D-6E8A-4147-A177-3AD203B41FA5}">
                      <a16:colId xmlns:a16="http://schemas.microsoft.com/office/drawing/2014/main" val="4177312814"/>
                    </a:ext>
                  </a:extLst>
                </a:gridCol>
                <a:gridCol w="676916">
                  <a:extLst>
                    <a:ext uri="{9D8B030D-6E8A-4147-A177-3AD203B41FA5}">
                      <a16:colId xmlns:a16="http://schemas.microsoft.com/office/drawing/2014/main" val="2634328868"/>
                    </a:ext>
                  </a:extLst>
                </a:gridCol>
                <a:gridCol w="3130059">
                  <a:extLst>
                    <a:ext uri="{9D8B030D-6E8A-4147-A177-3AD203B41FA5}">
                      <a16:colId xmlns:a16="http://schemas.microsoft.com/office/drawing/2014/main" val="1476557872"/>
                    </a:ext>
                  </a:extLst>
                </a:gridCol>
              </a:tblGrid>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dirty="0">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900" b="1" spc="300" dirty="0">
                          <a:solidFill>
                            <a:schemeClr val="bg1"/>
                          </a:solidFill>
                          <a:latin typeface="+mn-ea"/>
                          <a:ea typeface="+mn-ea"/>
                        </a:rPr>
                        <a:t>PC</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dirty="0">
                          <a:solidFill>
                            <a:schemeClr val="bg1"/>
                          </a:solidFill>
                          <a:latin typeface="+mn-ea"/>
                          <a:ea typeface="+mn-ea"/>
                        </a:rPr>
                        <a:t>スマートフォン</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1" spc="300" dirty="0">
                          <a:solidFill>
                            <a:schemeClr val="bg1"/>
                          </a:solidFill>
                          <a:latin typeface="+mn-ea"/>
                          <a:ea typeface="+mn-ea"/>
                        </a:rPr>
                        <a:t>マルチデバイス</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408755">
                <a:tc rowSpan="4">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dirty="0">
                          <a:solidFill>
                            <a:schemeClr val="bg1"/>
                          </a:solidFill>
                          <a:latin typeface="+mn-ea"/>
                          <a:ea typeface="+mn-ea"/>
                        </a:rPr>
                        <a:t>誘導用広告</a:t>
                      </a:r>
                      <a:endParaRPr kumimoji="1" lang="en-US" altLang="ja-JP" sz="900" b="0" dirty="0">
                        <a:solidFill>
                          <a:schemeClr val="bg1"/>
                        </a:solidFill>
                        <a:latin typeface="+mn-ea"/>
                        <a:ea typeface="+mn-ea"/>
                      </a:endParaRPr>
                    </a:p>
                    <a:p>
                      <a:pPr algn="ctr"/>
                      <a:r>
                        <a:rPr kumimoji="1" lang="ja-JP" altLang="en-US" sz="900" b="0" dirty="0">
                          <a:solidFill>
                            <a:schemeClr val="bg1"/>
                          </a:solidFill>
                          <a:latin typeface="+mn-ea"/>
                          <a:ea typeface="+mn-ea"/>
                        </a:rPr>
                        <a:t>（予約型）</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a:solidFill>
                            <a:schemeClr val="bg1"/>
                          </a:solidFill>
                          <a:latin typeface="+mn-ea"/>
                          <a:ea typeface="+mn-ea"/>
                        </a:rPr>
                        <a:t>最低出稿</a:t>
                      </a:r>
                      <a:br>
                        <a:rPr kumimoji="1" lang="en-US" altLang="ja-JP" sz="900" dirty="0">
                          <a:solidFill>
                            <a:schemeClr val="bg1"/>
                          </a:solidFill>
                          <a:latin typeface="+mn-ea"/>
                          <a:ea typeface="+mn-ea"/>
                        </a:rPr>
                      </a:br>
                      <a:r>
                        <a:rPr kumimoji="1" lang="ja-JP" altLang="en-US" sz="900">
                          <a:solidFill>
                            <a:schemeClr val="bg1"/>
                          </a:solidFill>
                          <a:latin typeface="+mn-ea"/>
                          <a:ea typeface="+mn-ea"/>
                        </a:rPr>
                        <a:t>金額</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n-ea"/>
                          <a:ea typeface="+mn-ea"/>
                        </a:rPr>
                        <a:t>商品名</a:t>
                      </a:r>
                      <a:endParaRPr kumimoji="1" lang="ja-JP" altLang="en-US" sz="900" b="1" i="0" u="none" strike="noStrike" kern="1200">
                        <a:solidFill>
                          <a:schemeClr val="bg1"/>
                        </a:solidFill>
                        <a:effectLst/>
                        <a:latin typeface="+mn-ea"/>
                        <a:ea typeface="+mn-ea"/>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n-ea"/>
                          <a:ea typeface="+mn-ea"/>
                          <a:cs typeface="+mn-cs"/>
                        </a:rPr>
                        <a:t>最低出稿</a:t>
                      </a:r>
                      <a:br>
                        <a:rPr kumimoji="1" lang="en-US" altLang="zh-TW" sz="900" u="none" strike="noStrike" kern="1200" dirty="0">
                          <a:solidFill>
                            <a:schemeClr val="bg1"/>
                          </a:solidFill>
                          <a:effectLst/>
                          <a:latin typeface="+mn-ea"/>
                          <a:ea typeface="+mn-ea"/>
                          <a:cs typeface="+mn-cs"/>
                        </a:rPr>
                      </a:br>
                      <a:r>
                        <a:rPr kumimoji="1" lang="zh-TW" altLang="en-US" sz="900" u="none" strike="noStrike" kern="1200" dirty="0">
                          <a:solidFill>
                            <a:schemeClr val="bg1"/>
                          </a:solidFill>
                          <a:effectLst/>
                          <a:latin typeface="+mn-ea"/>
                          <a:ea typeface="+mn-ea"/>
                          <a:cs typeface="+mn-cs"/>
                        </a:rPr>
                        <a:t>金額</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n-ea"/>
                          <a:ea typeface="+mn-ea"/>
                        </a:rPr>
                        <a:t>商品名</a:t>
                      </a:r>
                      <a:endParaRPr kumimoji="1" lang="ja-JP" altLang="en-US" sz="900" b="1" i="0" u="none" strike="noStrike" kern="1200">
                        <a:solidFill>
                          <a:schemeClr val="bg1"/>
                        </a:solidFill>
                        <a:effectLst/>
                        <a:latin typeface="+mn-ea"/>
                        <a:ea typeface="+mn-ea"/>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900" u="none" strike="noStrike" kern="1200" dirty="0">
                          <a:solidFill>
                            <a:schemeClr val="bg1"/>
                          </a:solidFill>
                          <a:effectLst/>
                          <a:latin typeface="+mn-ea"/>
                          <a:ea typeface="+mn-ea"/>
                          <a:cs typeface="+mn-cs"/>
                        </a:rPr>
                        <a:t>最低出稿</a:t>
                      </a:r>
                      <a:br>
                        <a:rPr kumimoji="1" lang="en-US" altLang="zh-TW" sz="900" u="none" strike="noStrike" kern="1200" dirty="0">
                          <a:solidFill>
                            <a:schemeClr val="bg1"/>
                          </a:solidFill>
                          <a:effectLst/>
                          <a:latin typeface="+mn-ea"/>
                          <a:ea typeface="+mn-ea"/>
                          <a:cs typeface="+mn-cs"/>
                        </a:rPr>
                      </a:br>
                      <a:r>
                        <a:rPr kumimoji="1" lang="zh-TW" altLang="en-US" sz="900" u="none" strike="noStrike" kern="1200" dirty="0">
                          <a:solidFill>
                            <a:schemeClr val="bg1"/>
                          </a:solidFill>
                          <a:effectLst/>
                          <a:latin typeface="+mn-ea"/>
                          <a:ea typeface="+mn-ea"/>
                          <a:cs typeface="+mn-cs"/>
                        </a:rPr>
                        <a:t>金額</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900" u="none" strike="noStrike">
                          <a:solidFill>
                            <a:schemeClr val="bg1"/>
                          </a:solidFill>
                          <a:effectLst/>
                          <a:latin typeface="+mn-ea"/>
                          <a:ea typeface="+mn-ea"/>
                        </a:rPr>
                        <a:t>商品名</a:t>
                      </a:r>
                      <a:endParaRPr kumimoji="1" lang="ja-JP" altLang="en-US" sz="900" b="1" i="0" u="none" strike="noStrike" kern="1200">
                        <a:solidFill>
                          <a:schemeClr val="bg1"/>
                        </a:solidFill>
                        <a:effectLst/>
                        <a:latin typeface="+mn-ea"/>
                        <a:ea typeface="+mn-ea"/>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864000">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rgbClr val="0D0D0D"/>
                          </a:solidFill>
                          <a:effectLst/>
                          <a:latin typeface="+mn-ea"/>
                          <a:ea typeface="+mn-ea"/>
                        </a:rPr>
                        <a:t>1000</a:t>
                      </a:r>
                      <a:r>
                        <a:rPr lang="ja-JP" altLang="en-US" sz="800" u="none" strike="noStrike" dirty="0">
                          <a:solidFill>
                            <a:srgbClr val="0D0D0D"/>
                          </a:solidFill>
                          <a:effectLst/>
                          <a:latin typeface="+mn-ea"/>
                          <a:ea typeface="+mn-ea"/>
                        </a:rPr>
                        <a:t>万円～</a:t>
                      </a:r>
                      <a:endParaRPr lang="ja-JP" altLang="en-US" sz="800" b="1" i="0" u="none" strike="noStrike" dirty="0">
                        <a:solidFill>
                          <a:srgbClr val="0D0D0D"/>
                        </a:solidFill>
                        <a:effectLst/>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US" altLang="ja-JP" sz="800" dirty="0">
                          <a:solidFill>
                            <a:srgbClr val="0D0D0D"/>
                          </a:solidFill>
                          <a:latin typeface="+mn-ea"/>
                          <a:ea typeface="+mn-ea"/>
                        </a:rPr>
                        <a:t>※</a:t>
                      </a:r>
                      <a:r>
                        <a:rPr kumimoji="1" lang="ja-JP" altLang="en-US" sz="800" dirty="0">
                          <a:solidFill>
                            <a:srgbClr val="0D0D0D"/>
                          </a:solidFill>
                          <a:latin typeface="+mn-ea"/>
                          <a:ea typeface="+mn-ea"/>
                        </a:rPr>
                        <a:t>静止画推奨</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 altLang="ja-JP" sz="800" dirty="0">
                          <a:solidFill>
                            <a:srgbClr val="0D0D0D"/>
                          </a:solidFill>
                          <a:latin typeface="+mn-ea"/>
                          <a:ea typeface="+mn-ea"/>
                        </a:rPr>
                        <a:t>PC</a:t>
                      </a:r>
                      <a:r>
                        <a:rPr kumimoji="1" lang="ja-JP" altLang="en" sz="800" dirty="0">
                          <a:solidFill>
                            <a:srgbClr val="0D0D0D"/>
                          </a:solidFill>
                          <a:latin typeface="+mn-ea"/>
                          <a:ea typeface="+mn-ea"/>
                        </a:rPr>
                        <a:t>（</a:t>
                      </a:r>
                      <a:r>
                        <a:rPr kumimoji="1" lang="en" altLang="ja-JP" sz="800" dirty="0">
                          <a:solidFill>
                            <a:srgbClr val="0D0D0D"/>
                          </a:solidFill>
                          <a:latin typeface="+mn-ea"/>
                          <a:ea typeface="+mn-ea"/>
                        </a:rPr>
                        <a:t>1000</a:t>
                      </a:r>
                      <a:r>
                        <a:rPr kumimoji="1" lang="ja-JP" altLang="en-US" sz="800" dirty="0">
                          <a:solidFill>
                            <a:srgbClr val="0D0D0D"/>
                          </a:solidFill>
                          <a:latin typeface="+mn-ea"/>
                          <a:ea typeface="+mn-ea"/>
                        </a:rPr>
                        <a:t>万円～）　</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US" altLang="ja-JP" sz="800" dirty="0">
                          <a:solidFill>
                            <a:srgbClr val="0D0D0D"/>
                          </a:solidFill>
                          <a:latin typeface="+mn-ea"/>
                          <a:ea typeface="+mn-ea"/>
                        </a:rPr>
                        <a:t> </a:t>
                      </a:r>
                      <a:r>
                        <a:rPr kumimoji="1" lang="ja-JP" altLang="en-US" sz="800" dirty="0">
                          <a:solidFill>
                            <a:srgbClr val="0D0D0D"/>
                          </a:solidFill>
                          <a:latin typeface="+mn-ea"/>
                          <a:ea typeface="+mn-ea"/>
                        </a:rPr>
                        <a:t>トップインパクト</a:t>
                      </a:r>
                      <a:r>
                        <a:rPr kumimoji="1" lang="en" altLang="ja-JP" sz="800" dirty="0">
                          <a:solidFill>
                            <a:srgbClr val="0D0D0D"/>
                          </a:solidFill>
                          <a:latin typeface="+mn-ea"/>
                          <a:ea typeface="+mn-ea"/>
                        </a:rPr>
                        <a:t>PC</a:t>
                      </a: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US" altLang="ja-JP" sz="800" dirty="0">
                          <a:solidFill>
                            <a:srgbClr val="0D0D0D"/>
                          </a:solidFill>
                          <a:latin typeface="+mn-ea"/>
                          <a:ea typeface="+mn-ea"/>
                        </a:rPr>
                        <a:t> </a:t>
                      </a:r>
                      <a:r>
                        <a:rPr kumimoji="1" lang="ja-JP" altLang="en-US" sz="800" dirty="0">
                          <a:solidFill>
                            <a:srgbClr val="0D0D0D"/>
                          </a:solidFill>
                          <a:latin typeface="+mn-ea"/>
                          <a:ea typeface="+mn-ea"/>
                        </a:rPr>
                        <a:t>トップインパクト</a:t>
                      </a:r>
                      <a:r>
                        <a:rPr kumimoji="1" lang="en-US" altLang="ja-JP" sz="800" dirty="0">
                          <a:solidFill>
                            <a:srgbClr val="0D0D0D"/>
                          </a:solidFill>
                          <a:latin typeface="+mn-ea"/>
                          <a:ea typeface="+mn-ea"/>
                        </a:rPr>
                        <a:t> </a:t>
                      </a:r>
                      <a:r>
                        <a:rPr kumimoji="1" lang="ja-JP" altLang="en-US" sz="800" dirty="0">
                          <a:solidFill>
                            <a:srgbClr val="0D0D0D"/>
                          </a:solidFill>
                          <a:latin typeface="+mn-ea"/>
                          <a:ea typeface="+mn-ea"/>
                        </a:rPr>
                        <a:t>パノラマ</a:t>
                      </a:r>
                      <a:r>
                        <a:rPr kumimoji="1" lang="en" altLang="ja-JP" sz="800" dirty="0">
                          <a:solidFill>
                            <a:srgbClr val="0D0D0D"/>
                          </a:solidFill>
                          <a:latin typeface="+mn-ea"/>
                          <a:ea typeface="+mn-ea"/>
                        </a:rPr>
                        <a:t>PC</a:t>
                      </a:r>
                      <a:r>
                        <a:rPr kumimoji="1" lang="ja-JP" altLang="en" sz="800" dirty="0">
                          <a:solidFill>
                            <a:srgbClr val="0D0D0D"/>
                          </a:solidFill>
                          <a:latin typeface="+mn-ea"/>
                          <a:ea typeface="+mn-ea"/>
                        </a:rPr>
                        <a:t>（</a:t>
                      </a:r>
                      <a:r>
                        <a:rPr kumimoji="1" lang="en" altLang="ja-JP" sz="800" dirty="0">
                          <a:solidFill>
                            <a:srgbClr val="0D0D0D"/>
                          </a:solidFill>
                          <a:latin typeface="+mn-ea"/>
                          <a:ea typeface="+mn-ea"/>
                        </a:rPr>
                        <a:t>1000</a:t>
                      </a:r>
                      <a:r>
                        <a:rPr kumimoji="1" lang="ja-JP" altLang="en-US" sz="800" dirty="0">
                          <a:solidFill>
                            <a:srgbClr val="0D0D0D"/>
                          </a:solidFill>
                          <a:latin typeface="+mn-ea"/>
                          <a:ea typeface="+mn-ea"/>
                        </a:rPr>
                        <a:t>万円～）</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rgbClr val="0D0D0D"/>
                          </a:solidFill>
                          <a:effectLst/>
                          <a:latin typeface="+mn-ea"/>
                          <a:ea typeface="+mn-ea"/>
                        </a:rPr>
                        <a:t>1000</a:t>
                      </a:r>
                      <a:r>
                        <a:rPr lang="ja-JP" altLang="en-US" sz="800" u="none" strike="noStrike" dirty="0">
                          <a:solidFill>
                            <a:srgbClr val="0D0D0D"/>
                          </a:solidFill>
                          <a:effectLst/>
                          <a:latin typeface="+mn-ea"/>
                          <a:ea typeface="+mn-ea"/>
                        </a:rPr>
                        <a:t>万円～</a:t>
                      </a:r>
                      <a:endParaRPr lang="ja-JP" altLang="en-US" sz="800" b="1" i="0" u="none" strike="noStrike" dirty="0">
                        <a:solidFill>
                          <a:srgbClr val="0D0D0D"/>
                        </a:solidFill>
                        <a:effectLst/>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l" defTabSz="914423" rtl="0" eaLnBrk="1" fontAlgn="ctr" latinLnBrk="0" hangingPunct="1">
                        <a:lnSpc>
                          <a:spcPct val="110000"/>
                        </a:lnSpc>
                        <a:spcBef>
                          <a:spcPts val="0"/>
                        </a:spcBef>
                        <a:spcAft>
                          <a:spcPts val="0"/>
                        </a:spcAft>
                        <a:buClrTx/>
                        <a:buSzTx/>
                        <a:buFont typeface="Arial" panose="020B0604020202020204" pitchFamily="34" charset="0"/>
                        <a:buNone/>
                        <a:tabLst/>
                        <a:defRPr/>
                      </a:pPr>
                      <a:r>
                        <a:rPr kumimoji="1" lang="en" altLang="ja-JP" sz="800" dirty="0">
                          <a:solidFill>
                            <a:srgbClr val="0D0D0D"/>
                          </a:solidFill>
                          <a:latin typeface="+mn-ea"/>
                          <a:ea typeface="+mn-ea"/>
                        </a:rPr>
                        <a:t>※</a:t>
                      </a:r>
                      <a:r>
                        <a:rPr kumimoji="1" lang="ja-JP" altLang="en-US" sz="800" dirty="0">
                          <a:solidFill>
                            <a:srgbClr val="0D0D0D"/>
                          </a:solidFill>
                          <a:latin typeface="+mn-ea"/>
                          <a:ea typeface="+mn-ea"/>
                        </a:rPr>
                        <a:t>静止画のみ対応可</a:t>
                      </a:r>
                      <a:endParaRPr lang="en-US" altLang="ja-JP" sz="800" u="none" strike="noStrike" dirty="0">
                        <a:solidFill>
                          <a:srgbClr val="0D0D0D"/>
                        </a:solidFill>
                        <a:effectLst/>
                        <a:latin typeface="+mn-ea"/>
                        <a:ea typeface="+mn-ea"/>
                      </a:endParaRPr>
                    </a:p>
                    <a:p>
                      <a:pPr marL="99450" indent="-99450" algn="l" rtl="0" fontAlgn="ctr">
                        <a:lnSpc>
                          <a:spcPct val="110000"/>
                        </a:lnSpc>
                        <a:buFont typeface="Arial" panose="020B0604020202020204" pitchFamily="34" charset="0"/>
                        <a:buChar char="•"/>
                      </a:pPr>
                      <a:r>
                        <a:rPr lang="ja-JP" altLang="en-US" sz="800" u="none" strike="noStrike" dirty="0">
                          <a:solidFill>
                            <a:srgbClr val="0D0D0D"/>
                          </a:solidFill>
                          <a:effectLst/>
                          <a:latin typeface="+mn-ea"/>
                          <a:ea typeface="+mn-ea"/>
                        </a:rPr>
                        <a:t>ブランドパネル</a:t>
                      </a:r>
                      <a:r>
                        <a:rPr lang="en-US" altLang="ja-JP" sz="800" u="none" strike="noStrike" dirty="0">
                          <a:solidFill>
                            <a:srgbClr val="0D0D0D"/>
                          </a:solidFill>
                          <a:effectLst/>
                          <a:latin typeface="+mn-ea"/>
                          <a:ea typeface="+mn-ea"/>
                        </a:rPr>
                        <a:t>SP</a:t>
                      </a:r>
                      <a:r>
                        <a:rPr lang="ja-JP" altLang="en-US" sz="800" u="none" strike="noStrike" dirty="0">
                          <a:solidFill>
                            <a:srgbClr val="0D0D0D"/>
                          </a:solidFill>
                          <a:effectLst/>
                          <a:latin typeface="+mn-ea"/>
                          <a:ea typeface="+mn-ea"/>
                        </a:rPr>
                        <a:t>（</a:t>
                      </a:r>
                      <a:r>
                        <a:rPr lang="en-US" altLang="ja-JP" sz="800" u="none" strike="noStrike" dirty="0">
                          <a:solidFill>
                            <a:srgbClr val="0D0D0D"/>
                          </a:solidFill>
                          <a:effectLst/>
                          <a:latin typeface="+mn-ea"/>
                          <a:ea typeface="+mn-ea"/>
                        </a:rPr>
                        <a:t>1000</a:t>
                      </a:r>
                      <a:r>
                        <a:rPr lang="ja-JP" altLang="en-US" sz="800" u="none" strike="noStrike" dirty="0">
                          <a:solidFill>
                            <a:srgbClr val="0D0D0D"/>
                          </a:solidFill>
                          <a:effectLst/>
                          <a:latin typeface="+mn-ea"/>
                          <a:ea typeface="+mn-ea"/>
                        </a:rPr>
                        <a:t>万円～）</a:t>
                      </a:r>
                      <a:endParaRPr lang="en-US" altLang="ja-JP" sz="800" u="none" strike="noStrike" dirty="0">
                        <a:solidFill>
                          <a:srgbClr val="0D0D0D"/>
                        </a:solidFill>
                        <a:effectLst/>
                        <a:latin typeface="+mn-ea"/>
                        <a:ea typeface="+mn-ea"/>
                      </a:endParaRPr>
                    </a:p>
                    <a:p>
                      <a:pPr marL="99450" indent="-99450" algn="l" rtl="0" fontAlgn="ctr">
                        <a:lnSpc>
                          <a:spcPct val="110000"/>
                        </a:lnSpc>
                        <a:buFont typeface="Arial" panose="020B0604020202020204" pitchFamily="34" charset="0"/>
                        <a:buChar char="•"/>
                      </a:pPr>
                      <a:r>
                        <a:rPr lang="ja-JP" altLang="en-US" sz="800" u="none" strike="noStrike" dirty="0">
                          <a:solidFill>
                            <a:srgbClr val="0D0D0D"/>
                          </a:solidFill>
                          <a:effectLst/>
                          <a:latin typeface="+mn-ea"/>
                          <a:ea typeface="+mn-ea"/>
                        </a:rPr>
                        <a:t>ブランドパネル</a:t>
                      </a:r>
                      <a:r>
                        <a:rPr lang="en-US" altLang="ja-JP" sz="800" u="none" strike="noStrike" dirty="0">
                          <a:solidFill>
                            <a:srgbClr val="0D0D0D"/>
                          </a:solidFill>
                          <a:effectLst/>
                          <a:latin typeface="+mn-ea"/>
                          <a:ea typeface="+mn-ea"/>
                        </a:rPr>
                        <a:t>SP</a:t>
                      </a:r>
                      <a:r>
                        <a:rPr lang="ja-JP" altLang="en-US" sz="800" u="none" strike="noStrike" dirty="0">
                          <a:solidFill>
                            <a:srgbClr val="0D0D0D"/>
                          </a:solidFill>
                          <a:effectLst/>
                          <a:latin typeface="+mn-ea"/>
                          <a:ea typeface="+mn-ea"/>
                        </a:rPr>
                        <a:t>（</a:t>
                      </a:r>
                      <a:r>
                        <a:rPr lang="en-US" altLang="ja-JP" sz="800" u="none" strike="noStrike" dirty="0">
                          <a:solidFill>
                            <a:srgbClr val="0D0D0D"/>
                          </a:solidFill>
                          <a:effectLst/>
                          <a:latin typeface="+mn-ea"/>
                          <a:ea typeface="+mn-ea"/>
                        </a:rPr>
                        <a:t>FQ1</a:t>
                      </a:r>
                      <a:r>
                        <a:rPr lang="ja-JP" altLang="en-US" sz="800" u="none" strike="noStrike" dirty="0">
                          <a:solidFill>
                            <a:srgbClr val="0D0D0D"/>
                          </a:solidFill>
                          <a:effectLst/>
                          <a:latin typeface="+mn-ea"/>
                          <a:ea typeface="+mn-ea"/>
                        </a:rPr>
                        <a:t>）</a:t>
                      </a:r>
                      <a:endParaRPr lang="en-US" altLang="ja-JP" sz="800" u="none" strike="noStrike" dirty="0">
                        <a:solidFill>
                          <a:srgbClr val="0D0D0D"/>
                        </a:solidFill>
                        <a:effectLst/>
                        <a:latin typeface="+mn-ea"/>
                        <a:ea typeface="+mn-ea"/>
                      </a:endParaRPr>
                    </a:p>
                    <a:p>
                      <a:pPr marL="99450" marR="0" indent="-99450" algn="l" defTabSz="914423" rtl="0" eaLnBrk="1" fontAlgn="ctr" latinLnBrk="0" hangingPunct="1">
                        <a:lnSpc>
                          <a:spcPct val="110000"/>
                        </a:lnSpc>
                        <a:spcBef>
                          <a:spcPts val="0"/>
                        </a:spcBef>
                        <a:spcAft>
                          <a:spcPts val="0"/>
                        </a:spcAft>
                        <a:buClrTx/>
                        <a:buSzTx/>
                        <a:buFont typeface="Arial" panose="020B0604020202020204" pitchFamily="34" charset="0"/>
                        <a:buChar char="•"/>
                        <a:tabLst/>
                        <a:defRPr/>
                      </a:pPr>
                      <a:r>
                        <a:rPr lang="ja-JP" altLang="en-US" sz="800" u="none" strike="noStrike" dirty="0">
                          <a:solidFill>
                            <a:srgbClr val="0D0D0D"/>
                          </a:solidFill>
                          <a:effectLst/>
                          <a:latin typeface="+mn-ea"/>
                          <a:ea typeface="+mn-ea"/>
                        </a:rPr>
                        <a:t>ブランドパネル</a:t>
                      </a:r>
                      <a:r>
                        <a:rPr lang="en-US" altLang="ja-JP" sz="800" u="none" strike="noStrike" dirty="0">
                          <a:solidFill>
                            <a:srgbClr val="0D0D0D"/>
                          </a:solidFill>
                          <a:effectLst/>
                          <a:latin typeface="+mn-ea"/>
                          <a:ea typeface="+mn-ea"/>
                        </a:rPr>
                        <a:t>SP</a:t>
                      </a:r>
                      <a:r>
                        <a:rPr lang="ja-JP" altLang="en-US" sz="800" u="none" strike="noStrike" dirty="0">
                          <a:solidFill>
                            <a:srgbClr val="0D0D0D"/>
                          </a:solidFill>
                          <a:effectLst/>
                          <a:latin typeface="+mn-ea"/>
                          <a:ea typeface="+mn-ea"/>
                        </a:rPr>
                        <a:t>（時間帯ジャック）</a:t>
                      </a:r>
                      <a:endParaRPr lang="ja-JP" altLang="en-US" sz="800" b="0" i="0" u="none" strike="noStrike" dirty="0">
                        <a:solidFill>
                          <a:srgbClr val="0D0D0D"/>
                        </a:solidFill>
                        <a:effectLst/>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rgbClr val="0D0D0D"/>
                          </a:solidFill>
                          <a:effectLst/>
                          <a:latin typeface="+mn-ea"/>
                          <a:ea typeface="+mn-ea"/>
                        </a:rPr>
                        <a:t>1000</a:t>
                      </a:r>
                      <a:r>
                        <a:rPr lang="ja-JP" altLang="en-US" sz="800" u="none" strike="noStrike" dirty="0">
                          <a:solidFill>
                            <a:srgbClr val="0D0D0D"/>
                          </a:solidFill>
                          <a:effectLst/>
                          <a:latin typeface="+mn-ea"/>
                          <a:ea typeface="+mn-ea"/>
                        </a:rPr>
                        <a:t>万円～</a:t>
                      </a:r>
                      <a:endParaRPr lang="ja-JP" altLang="en-US" sz="800" b="1" i="0" u="none" strike="noStrike" dirty="0">
                        <a:solidFill>
                          <a:srgbClr val="0D0D0D"/>
                        </a:solidFill>
                        <a:effectLst/>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 altLang="ja-JP" sz="800" dirty="0">
                          <a:solidFill>
                            <a:srgbClr val="0D0D0D"/>
                          </a:solidFill>
                          <a:latin typeface="+mn-ea"/>
                          <a:ea typeface="+mn-ea"/>
                        </a:rPr>
                        <a:t>※</a:t>
                      </a:r>
                      <a:r>
                        <a:rPr kumimoji="1" lang="ja-JP" altLang="en-US" sz="800" dirty="0">
                          <a:solidFill>
                            <a:srgbClr val="0D0D0D"/>
                          </a:solidFill>
                          <a:latin typeface="+mn-ea"/>
                          <a:ea typeface="+mn-ea"/>
                        </a:rPr>
                        <a:t>静止画のみ対応可</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 altLang="ja-JP" sz="800" dirty="0">
                          <a:solidFill>
                            <a:srgbClr val="0D0D0D"/>
                          </a:solidFill>
                          <a:latin typeface="+mn-ea"/>
                          <a:ea typeface="+mn-ea"/>
                        </a:rPr>
                        <a:t>MD</a:t>
                      </a:r>
                      <a:r>
                        <a:rPr kumimoji="1" lang="ja-JP" altLang="en" sz="800" dirty="0">
                          <a:solidFill>
                            <a:srgbClr val="0D0D0D"/>
                          </a:solidFill>
                          <a:latin typeface="+mn-ea"/>
                          <a:ea typeface="+mn-ea"/>
                        </a:rPr>
                        <a:t>（</a:t>
                      </a:r>
                      <a:r>
                        <a:rPr kumimoji="1" lang="en" altLang="ja-JP" sz="800" dirty="0">
                          <a:solidFill>
                            <a:srgbClr val="0D0D0D"/>
                          </a:solidFill>
                          <a:latin typeface="+mn-ea"/>
                          <a:ea typeface="+mn-ea"/>
                        </a:rPr>
                        <a:t>1000</a:t>
                      </a:r>
                      <a:r>
                        <a:rPr kumimoji="1" lang="ja-JP" altLang="en-US" sz="800" dirty="0">
                          <a:solidFill>
                            <a:srgbClr val="0D0D0D"/>
                          </a:solidFill>
                          <a:latin typeface="+mn-ea"/>
                          <a:ea typeface="+mn-ea"/>
                        </a:rPr>
                        <a:t>万円～）</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 altLang="ja-JP" sz="800" dirty="0">
                          <a:solidFill>
                            <a:srgbClr val="0D0D0D"/>
                          </a:solidFill>
                          <a:latin typeface="+mn-ea"/>
                          <a:ea typeface="+mn-ea"/>
                        </a:rPr>
                        <a:t>MD</a:t>
                      </a:r>
                      <a:r>
                        <a:rPr kumimoji="1" lang="ja-JP" altLang="en" sz="800" dirty="0">
                          <a:solidFill>
                            <a:srgbClr val="0D0D0D"/>
                          </a:solidFill>
                          <a:latin typeface="+mn-ea"/>
                          <a:ea typeface="+mn-ea"/>
                        </a:rPr>
                        <a:t>（</a:t>
                      </a:r>
                      <a:r>
                        <a:rPr kumimoji="1" lang="en" altLang="ja-JP" sz="800" dirty="0">
                          <a:solidFill>
                            <a:srgbClr val="0D0D0D"/>
                          </a:solidFill>
                          <a:latin typeface="+mn-ea"/>
                          <a:ea typeface="+mn-ea"/>
                        </a:rPr>
                        <a:t>FQ1</a:t>
                      </a:r>
                      <a:r>
                        <a:rPr kumimoji="1" lang="ja-JP" altLang="en" sz="800" dirty="0">
                          <a:solidFill>
                            <a:srgbClr val="0D0D0D"/>
                          </a:solidFill>
                          <a:latin typeface="+mn-ea"/>
                          <a:ea typeface="+mn-ea"/>
                        </a:rPr>
                        <a:t>）</a:t>
                      </a:r>
                      <a:endParaRPr kumimoji="1" lang="en-US" altLang="ja-JP" sz="800" dirty="0">
                        <a:solidFill>
                          <a:srgbClr val="0D0D0D"/>
                        </a:solidFill>
                        <a:latin typeface="+mn-ea"/>
                        <a:ea typeface="+mn-ea"/>
                      </a:endParaRPr>
                    </a:p>
                    <a:p>
                      <a:pPr marL="171450" indent="-171450" algn="l">
                        <a:lnSpc>
                          <a:spcPct val="110000"/>
                        </a:lnSpc>
                        <a:buFont typeface="Arial" panose="020B0604020202020204" pitchFamily="34" charset="0"/>
                        <a:buChar char="•"/>
                      </a:pPr>
                      <a:r>
                        <a:rPr lang="ja-JP" altLang="en-US" sz="800" b="0" i="0" dirty="0">
                          <a:solidFill>
                            <a:srgbClr val="0D0D0D"/>
                          </a:solidFill>
                          <a:effectLst/>
                          <a:latin typeface="+mn-ea"/>
                          <a:ea typeface="+mn-ea"/>
                        </a:rPr>
                        <a:t>ブランドパネルリッチフォーマット</a:t>
                      </a:r>
                      <a:r>
                        <a:rPr lang="en-US" altLang="ja-JP" sz="800" b="0" i="0" dirty="0">
                          <a:solidFill>
                            <a:srgbClr val="0D0D0D"/>
                          </a:solidFill>
                          <a:effectLst/>
                          <a:latin typeface="+mn-ea"/>
                          <a:ea typeface="+mn-ea"/>
                        </a:rPr>
                        <a:t>MD</a:t>
                      </a:r>
                      <a:r>
                        <a:rPr lang="ja-JP" altLang="en-US" sz="800" b="0" i="0" dirty="0">
                          <a:solidFill>
                            <a:srgbClr val="0D0D0D"/>
                          </a:solidFill>
                          <a:effectLst/>
                          <a:latin typeface="+mn-ea"/>
                          <a:ea typeface="+mn-ea"/>
                        </a:rPr>
                        <a:t>（</a:t>
                      </a:r>
                      <a:r>
                        <a:rPr lang="en-US" altLang="ja-JP" sz="800" b="0" i="0" dirty="0">
                          <a:solidFill>
                            <a:srgbClr val="0D0D0D"/>
                          </a:solidFill>
                          <a:effectLst/>
                          <a:latin typeface="+mn-ea"/>
                          <a:ea typeface="+mn-ea"/>
                        </a:rPr>
                        <a:t>1000</a:t>
                      </a:r>
                      <a:r>
                        <a:rPr lang="ja-JP" altLang="en-US" sz="800" b="0" i="0" dirty="0">
                          <a:solidFill>
                            <a:srgbClr val="0D0D0D"/>
                          </a:solidFill>
                          <a:effectLst/>
                          <a:latin typeface="+mn-ea"/>
                          <a:ea typeface="+mn-ea"/>
                        </a:rPr>
                        <a:t>万円～）</a:t>
                      </a:r>
                      <a:endParaRPr lang="en-US" altLang="ja-JP" sz="800" b="0" i="0" dirty="0">
                        <a:solidFill>
                          <a:srgbClr val="0D0D0D"/>
                        </a:solidFill>
                        <a:effectLst/>
                        <a:latin typeface="+mn-ea"/>
                        <a:ea typeface="+mn-ea"/>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kern="1200" dirty="0">
                          <a:solidFill>
                            <a:srgbClr val="0D0D0D"/>
                          </a:solidFill>
                          <a:effectLst/>
                          <a:latin typeface="+mn-ea"/>
                          <a:ea typeface="メイリオ"/>
                          <a:cs typeface="+mn-cs"/>
                        </a:rPr>
                        <a:t>ブランドパネルリッチフォーマット</a:t>
                      </a:r>
                      <a:r>
                        <a:rPr kumimoji="1" lang="en-US" altLang="ja-JP" sz="800" b="0" i="0" kern="1200" dirty="0">
                          <a:solidFill>
                            <a:srgbClr val="0D0D0D"/>
                          </a:solidFill>
                          <a:effectLst/>
                          <a:latin typeface="+mn-ea"/>
                          <a:ea typeface="メイリオ"/>
                          <a:cs typeface="+mn-cs"/>
                        </a:rPr>
                        <a:t>MD</a:t>
                      </a:r>
                      <a:r>
                        <a:rPr kumimoji="1" lang="ja-JP" altLang="en-US" sz="800" b="0" i="0" kern="1200" dirty="0">
                          <a:solidFill>
                            <a:srgbClr val="0D0D0D"/>
                          </a:solidFill>
                          <a:effectLst/>
                          <a:latin typeface="+mn-ea"/>
                          <a:ea typeface="メイリオ"/>
                          <a:cs typeface="+mn-cs"/>
                        </a:rPr>
                        <a:t>（</a:t>
                      </a:r>
                      <a:r>
                        <a:rPr kumimoji="1" lang="en-US" altLang="ja-JP" sz="800" b="0" i="0" kern="1200" dirty="0">
                          <a:solidFill>
                            <a:srgbClr val="0D0D0D"/>
                          </a:solidFill>
                          <a:effectLst/>
                          <a:latin typeface="+mn-ea"/>
                          <a:ea typeface="メイリオ"/>
                          <a:cs typeface="+mn-cs"/>
                        </a:rPr>
                        <a:t>FQ1</a:t>
                      </a:r>
                      <a:r>
                        <a:rPr kumimoji="1" lang="ja-JP" altLang="en-US" sz="800" b="0" i="0" kern="1200" dirty="0">
                          <a:solidFill>
                            <a:srgbClr val="0D0D0D"/>
                          </a:solidFill>
                          <a:effectLst/>
                          <a:latin typeface="+mn-ea"/>
                          <a:ea typeface="メイリオ"/>
                          <a:cs typeface="+mn-cs"/>
                        </a:rPr>
                        <a:t>）（</a:t>
                      </a:r>
                      <a:r>
                        <a:rPr kumimoji="1" lang="en-US" altLang="ja-JP" sz="800" b="0" i="0" kern="1200" dirty="0">
                          <a:solidFill>
                            <a:srgbClr val="0D0D0D"/>
                          </a:solidFill>
                          <a:effectLst/>
                          <a:latin typeface="+mn-ea"/>
                          <a:ea typeface="メイリオ"/>
                          <a:cs typeface="+mn-cs"/>
                        </a:rPr>
                        <a:t>1000</a:t>
                      </a:r>
                      <a:r>
                        <a:rPr kumimoji="1" lang="ja-JP" altLang="en-US" sz="800" b="0" i="0" kern="1200" dirty="0">
                          <a:solidFill>
                            <a:srgbClr val="0D0D0D"/>
                          </a:solidFill>
                          <a:effectLst/>
                          <a:latin typeface="+mn-ea"/>
                          <a:ea typeface="メイリオ"/>
                          <a:cs typeface="+mn-cs"/>
                        </a:rPr>
                        <a:t>万円～）</a:t>
                      </a:r>
                      <a:endParaRPr kumimoji="1" lang="en-US" altLang="ja-JP" sz="800" b="0" i="0" kern="1200" dirty="0">
                        <a:solidFill>
                          <a:srgbClr val="0D0D0D"/>
                        </a:solidFill>
                        <a:effectLst/>
                        <a:latin typeface="+mn-ea"/>
                        <a:ea typeface="メイリオ"/>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kern="1200" dirty="0">
                          <a:solidFill>
                            <a:srgbClr val="0D0D0D"/>
                          </a:solidFill>
                          <a:effectLst/>
                          <a:latin typeface="+mn-ea"/>
                          <a:ea typeface="メイリオ"/>
                          <a:cs typeface="+mn-cs"/>
                        </a:rPr>
                        <a:t>ブランドパネルリッチフォーマット</a:t>
                      </a:r>
                      <a:r>
                        <a:rPr kumimoji="1" lang="en-US" altLang="ja-JP" sz="800" b="0" i="0" kern="1200" dirty="0">
                          <a:solidFill>
                            <a:srgbClr val="0D0D0D"/>
                          </a:solidFill>
                          <a:effectLst/>
                          <a:latin typeface="+mn-ea"/>
                          <a:ea typeface="メイリオ"/>
                          <a:cs typeface="+mn-cs"/>
                        </a:rPr>
                        <a:t>MD</a:t>
                      </a:r>
                      <a:r>
                        <a:rPr kumimoji="1" lang="ja-JP" altLang="en-US" sz="800" b="0" i="0" kern="1200" dirty="0">
                          <a:solidFill>
                            <a:srgbClr val="0D0D0D"/>
                          </a:solidFill>
                          <a:effectLst/>
                          <a:latin typeface="+mn-ea"/>
                          <a:ea typeface="メイリオ"/>
                          <a:cs typeface="+mn-cs"/>
                        </a:rPr>
                        <a:t>（</a:t>
                      </a:r>
                      <a:r>
                        <a:rPr kumimoji="1" lang="en-US" altLang="ja-JP" sz="800" b="0" i="0" kern="1200" dirty="0">
                          <a:solidFill>
                            <a:srgbClr val="0D0D0D"/>
                          </a:solidFill>
                          <a:effectLst/>
                          <a:latin typeface="+mn-ea"/>
                          <a:ea typeface="メイリオ"/>
                          <a:cs typeface="+mn-cs"/>
                        </a:rPr>
                        <a:t>FQ1</a:t>
                      </a:r>
                      <a:r>
                        <a:rPr kumimoji="1" lang="ja-JP" altLang="en-US" sz="800" b="0" i="0" kern="1200" dirty="0">
                          <a:solidFill>
                            <a:srgbClr val="0D0D0D"/>
                          </a:solidFill>
                          <a:effectLst/>
                          <a:latin typeface="+mn-ea"/>
                          <a:ea typeface="メイリオ"/>
                          <a:cs typeface="+mn-cs"/>
                        </a:rPr>
                        <a:t>）（</a:t>
                      </a:r>
                      <a:r>
                        <a:rPr kumimoji="1" lang="en-US" altLang="ja-JP" sz="800" b="0" i="0" kern="1200" dirty="0">
                          <a:solidFill>
                            <a:srgbClr val="0D0D0D"/>
                          </a:solidFill>
                          <a:effectLst/>
                          <a:latin typeface="+mn-ea"/>
                          <a:ea typeface="メイリオ"/>
                          <a:cs typeface="+mn-cs"/>
                        </a:rPr>
                        <a:t>2000</a:t>
                      </a:r>
                      <a:r>
                        <a:rPr kumimoji="1" lang="ja-JP" altLang="en-US" sz="800" b="0" i="0" kern="1200" dirty="0">
                          <a:solidFill>
                            <a:srgbClr val="0D0D0D"/>
                          </a:solidFill>
                          <a:effectLst/>
                          <a:latin typeface="+mn-ea"/>
                          <a:ea typeface="メイリオ"/>
                          <a:cs typeface="+mn-cs"/>
                        </a:rPr>
                        <a:t>万円～）</a:t>
                      </a:r>
                      <a:endParaRPr lang="en-US" altLang="ja-JP" sz="800" b="0" i="0" dirty="0">
                        <a:solidFill>
                          <a:srgbClr val="0D0D0D"/>
                        </a:solidFill>
                        <a:effectLst/>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ブランドパネルトップインパクトパノラマ</a:t>
                      </a:r>
                      <a:r>
                        <a:rPr kumimoji="1" lang="en-US" altLang="ja-JP" sz="800" dirty="0">
                          <a:solidFill>
                            <a:srgbClr val="0D0D0D"/>
                          </a:solidFill>
                          <a:latin typeface="+mn-ea"/>
                          <a:ea typeface="+mn-ea"/>
                        </a:rPr>
                        <a:t>MD</a:t>
                      </a:r>
                      <a:r>
                        <a:rPr kumimoji="1" lang="ja-JP" altLang="en-US" sz="800" dirty="0">
                          <a:solidFill>
                            <a:srgbClr val="0D0D0D"/>
                          </a:solidFill>
                          <a:latin typeface="+mn-ea"/>
                          <a:ea typeface="+mn-ea"/>
                        </a:rPr>
                        <a:t>（</a:t>
                      </a:r>
                      <a:r>
                        <a:rPr kumimoji="1" lang="en-US" altLang="ja-JP" sz="800" dirty="0">
                          <a:solidFill>
                            <a:srgbClr val="0D0D0D"/>
                          </a:solidFill>
                          <a:latin typeface="+mn-ea"/>
                          <a:ea typeface="+mn-ea"/>
                        </a:rPr>
                        <a:t>1000</a:t>
                      </a:r>
                      <a:r>
                        <a:rPr kumimoji="1" lang="ja-JP" altLang="en-US" sz="800" dirty="0">
                          <a:solidFill>
                            <a:srgbClr val="0D0D0D"/>
                          </a:solidFill>
                          <a:latin typeface="+mn-ea"/>
                          <a:ea typeface="+mn-ea"/>
                        </a:rPr>
                        <a:t>万円～）</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ブランドパネルトップインパクトパノラマ</a:t>
                      </a:r>
                      <a:r>
                        <a:rPr kumimoji="1" lang="en-US" altLang="ja-JP" sz="800" dirty="0">
                          <a:solidFill>
                            <a:srgbClr val="0D0D0D"/>
                          </a:solidFill>
                          <a:latin typeface="+mn-ea"/>
                          <a:ea typeface="+mn-ea"/>
                        </a:rPr>
                        <a:t>MD</a:t>
                      </a:r>
                      <a:r>
                        <a:rPr kumimoji="1" lang="ja-JP" altLang="en-US" sz="800" dirty="0">
                          <a:solidFill>
                            <a:srgbClr val="0D0D0D"/>
                          </a:solidFill>
                          <a:latin typeface="+mn-ea"/>
                          <a:ea typeface="+mn-ea"/>
                        </a:rPr>
                        <a:t>（</a:t>
                      </a:r>
                      <a:r>
                        <a:rPr kumimoji="1" lang="en-US" altLang="ja-JP" sz="800" dirty="0">
                          <a:solidFill>
                            <a:srgbClr val="0D0D0D"/>
                          </a:solidFill>
                          <a:latin typeface="+mn-ea"/>
                          <a:ea typeface="+mn-ea"/>
                        </a:rPr>
                        <a:t>FQ1</a:t>
                      </a:r>
                      <a:r>
                        <a:rPr kumimoji="1" lang="ja-JP" altLang="en-US" sz="800" dirty="0">
                          <a:solidFill>
                            <a:srgbClr val="0D0D0D"/>
                          </a:solidFill>
                          <a:latin typeface="+mn-ea"/>
                          <a:ea typeface="+mn-ea"/>
                        </a:rPr>
                        <a:t>）（</a:t>
                      </a:r>
                      <a:r>
                        <a:rPr kumimoji="1" lang="en-US" altLang="ja-JP" sz="800" dirty="0">
                          <a:solidFill>
                            <a:srgbClr val="0D0D0D"/>
                          </a:solidFill>
                          <a:latin typeface="+mn-ea"/>
                          <a:ea typeface="+mn-ea"/>
                        </a:rPr>
                        <a:t>1000</a:t>
                      </a:r>
                      <a:r>
                        <a:rPr kumimoji="1" lang="ja-JP" altLang="en-US" sz="800" dirty="0">
                          <a:solidFill>
                            <a:srgbClr val="0D0D0D"/>
                          </a:solidFill>
                          <a:latin typeface="+mn-ea"/>
                          <a:ea typeface="+mn-ea"/>
                        </a:rPr>
                        <a:t>万円～）</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ブランドパネルトップインパクトパノラマ　</a:t>
                      </a:r>
                      <a:r>
                        <a:rPr kumimoji="1" lang="en-US" altLang="ja-JP" sz="800" dirty="0">
                          <a:solidFill>
                            <a:srgbClr val="0D0D0D"/>
                          </a:solidFill>
                          <a:latin typeface="+mn-ea"/>
                          <a:ea typeface="+mn-ea"/>
                        </a:rPr>
                        <a:t>MD</a:t>
                      </a:r>
                      <a:r>
                        <a:rPr kumimoji="1" lang="ja-JP" altLang="en-US" sz="800" dirty="0">
                          <a:solidFill>
                            <a:srgbClr val="0D0D0D"/>
                          </a:solidFill>
                          <a:latin typeface="+mn-ea"/>
                          <a:ea typeface="+mn-ea"/>
                        </a:rPr>
                        <a:t>（</a:t>
                      </a:r>
                      <a:r>
                        <a:rPr kumimoji="1" lang="en-US" altLang="ja-JP" sz="800" dirty="0">
                          <a:solidFill>
                            <a:srgbClr val="0D0D0D"/>
                          </a:solidFill>
                          <a:latin typeface="+mn-ea"/>
                          <a:ea typeface="+mn-ea"/>
                        </a:rPr>
                        <a:t>FQ1</a:t>
                      </a:r>
                      <a:r>
                        <a:rPr kumimoji="1" lang="ja-JP" altLang="en-US" sz="800" dirty="0">
                          <a:solidFill>
                            <a:srgbClr val="0D0D0D"/>
                          </a:solidFill>
                          <a:latin typeface="+mn-ea"/>
                          <a:ea typeface="+mn-ea"/>
                        </a:rPr>
                        <a:t>）（</a:t>
                      </a:r>
                      <a:r>
                        <a:rPr kumimoji="1" lang="en-US" altLang="ja-JP" sz="800" dirty="0">
                          <a:solidFill>
                            <a:srgbClr val="0D0D0D"/>
                          </a:solidFill>
                          <a:latin typeface="+mn-ea"/>
                          <a:ea typeface="+mn-ea"/>
                        </a:rPr>
                        <a:t>2000</a:t>
                      </a:r>
                      <a:r>
                        <a:rPr kumimoji="1" lang="ja-JP" altLang="en-US" sz="800" dirty="0">
                          <a:solidFill>
                            <a:srgbClr val="0D0D0D"/>
                          </a:solidFill>
                          <a:latin typeface="+mn-ea"/>
                          <a:ea typeface="+mn-ea"/>
                        </a:rPr>
                        <a:t>万円～）</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864000">
                <a:tc vMerge="1">
                  <a:txBody>
                    <a:bodyPr/>
                    <a:lstStyle/>
                    <a:p>
                      <a:endParaRPr kumimoji="1" lang="ja-JP" altLang="en-US"/>
                    </a:p>
                  </a:txBody>
                  <a:tcPr>
                    <a:lnT w="28575" cap="flat" cmpd="sng" algn="ctr">
                      <a:solidFill>
                        <a:schemeClr val="bg1"/>
                      </a:solidFill>
                      <a:prstDash val="solid"/>
                      <a:round/>
                      <a:headEnd type="none" w="med" len="med"/>
                      <a:tailEnd type="none" w="med" len="med"/>
                    </a:lnT>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800" u="none" strike="noStrike" dirty="0">
                          <a:solidFill>
                            <a:srgbClr val="0D0D0D"/>
                          </a:solidFill>
                          <a:effectLst/>
                          <a:latin typeface="+mn-ea"/>
                          <a:ea typeface="+mn-ea"/>
                        </a:rPr>
                        <a:t>500</a:t>
                      </a:r>
                      <a:r>
                        <a:rPr lang="ja-JP" altLang="en-US" sz="800" u="none" strike="noStrike">
                          <a:solidFill>
                            <a:srgbClr val="0D0D0D"/>
                          </a:solidFill>
                          <a:effectLst/>
                          <a:latin typeface="+mn-ea"/>
                          <a:ea typeface="+mn-ea"/>
                        </a:rPr>
                        <a:t>万円～</a:t>
                      </a:r>
                      <a:endParaRPr lang="ja-JP" altLang="en-US" sz="800" b="1" i="0" u="none" strike="noStrike">
                        <a:solidFill>
                          <a:srgbClr val="0D0D0D"/>
                        </a:solidFill>
                        <a:effectLst/>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Tx/>
                        <a:buNone/>
                      </a:pPr>
                      <a:r>
                        <a:rPr kumimoji="1" lang="en-US" altLang="ja-JP" sz="800" dirty="0">
                          <a:solidFill>
                            <a:srgbClr val="0D0D0D"/>
                          </a:solidFill>
                          <a:latin typeface="+mn-ea"/>
                          <a:ea typeface="+mn-ea"/>
                        </a:rPr>
                        <a:t>※</a:t>
                      </a:r>
                      <a:r>
                        <a:rPr kumimoji="1" lang="ja-JP" altLang="en-US" sz="800" dirty="0">
                          <a:solidFill>
                            <a:srgbClr val="0D0D0D"/>
                          </a:solidFill>
                          <a:latin typeface="+mn-ea"/>
                          <a:ea typeface="+mn-ea"/>
                        </a:rPr>
                        <a:t>エリアの場合</a:t>
                      </a:r>
                      <a:endParaRPr kumimoji="1" lang="en-US" altLang="ja-JP" sz="800" dirty="0">
                        <a:solidFill>
                          <a:srgbClr val="0D0D0D"/>
                        </a:solidFill>
                        <a:latin typeface="+mn-ea"/>
                        <a:ea typeface="+mn-ea"/>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dirty="0">
                          <a:solidFill>
                            <a:srgbClr val="0D0D0D"/>
                          </a:solidFill>
                          <a:latin typeface="+mn-ea"/>
                          <a:ea typeface="+mn-ea"/>
                        </a:rPr>
                        <a:t>※</a:t>
                      </a:r>
                      <a:r>
                        <a:rPr kumimoji="1" lang="ja-JP" altLang="en-US" sz="800" dirty="0">
                          <a:solidFill>
                            <a:srgbClr val="0D0D0D"/>
                          </a:solidFill>
                          <a:latin typeface="+mn-ea"/>
                          <a:ea typeface="+mn-ea"/>
                        </a:rPr>
                        <a:t>静止画推奨</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 altLang="ja-JP" sz="800" dirty="0">
                          <a:solidFill>
                            <a:srgbClr val="0D0D0D"/>
                          </a:solidFill>
                          <a:latin typeface="+mn-ea"/>
                          <a:ea typeface="+mn-ea"/>
                        </a:rPr>
                        <a:t>PC</a:t>
                      </a:r>
                      <a:r>
                        <a:rPr kumimoji="1" lang="ja-JP" altLang="en" sz="800" dirty="0">
                          <a:solidFill>
                            <a:srgbClr val="0D0D0D"/>
                          </a:solidFill>
                          <a:latin typeface="+mn-ea"/>
                          <a:ea typeface="+mn-ea"/>
                        </a:rPr>
                        <a:t>（</a:t>
                      </a:r>
                      <a:r>
                        <a:rPr kumimoji="1" lang="ja-JP" altLang="en-US" sz="800" dirty="0">
                          <a:solidFill>
                            <a:srgbClr val="0D0D0D"/>
                          </a:solidFill>
                          <a:latin typeface="+mn-ea"/>
                          <a:ea typeface="+mn-ea"/>
                        </a:rPr>
                        <a:t>都道府県）</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a:t>
                      </a:r>
                      <a:r>
                        <a:rPr kumimoji="1" lang="en" altLang="ja-JP" sz="800" dirty="0">
                          <a:solidFill>
                            <a:srgbClr val="0D0D0D"/>
                          </a:solidFill>
                          <a:latin typeface="+mn-ea"/>
                          <a:ea typeface="+mn-ea"/>
                        </a:rPr>
                        <a:t>PC</a:t>
                      </a:r>
                      <a:r>
                        <a:rPr kumimoji="1" lang="ja-JP" altLang="en" sz="800" dirty="0">
                          <a:solidFill>
                            <a:srgbClr val="0D0D0D"/>
                          </a:solidFill>
                          <a:latin typeface="+mn-ea"/>
                          <a:ea typeface="+mn-ea"/>
                        </a:rPr>
                        <a:t>（</a:t>
                      </a:r>
                      <a:r>
                        <a:rPr kumimoji="1" lang="ja-JP" altLang="en-US" sz="800" dirty="0">
                          <a:solidFill>
                            <a:srgbClr val="0D0D0D"/>
                          </a:solidFill>
                          <a:latin typeface="+mn-ea"/>
                          <a:ea typeface="+mn-ea"/>
                        </a:rPr>
                        <a:t>市区郡）</a:t>
                      </a:r>
                      <a:endParaRPr kumimoji="1" lang="en-US" altLang="ja-JP" sz="800" dirty="0">
                        <a:solidFill>
                          <a:srgbClr val="0D0D0D"/>
                        </a:solidFill>
                        <a:latin typeface="+mn-ea"/>
                        <a:ea typeface="+mn-ea"/>
                      </a:endParaRPr>
                    </a:p>
                    <a:p>
                      <a:pPr marL="99450" indent="-99450" algn="l">
                        <a:lnSpc>
                          <a:spcPct val="110000"/>
                        </a:lnSpc>
                        <a:buFont typeface="Arial" panose="020B0604020202020204" pitchFamily="34" charset="0"/>
                        <a:buChar char="•"/>
                      </a:pPr>
                      <a:r>
                        <a:rPr kumimoji="1" lang="ja-JP" altLang="en-US" sz="800" dirty="0">
                          <a:solidFill>
                            <a:srgbClr val="0D0D0D"/>
                          </a:solidFill>
                          <a:latin typeface="+mn-ea"/>
                          <a:ea typeface="+mn-ea"/>
                        </a:rPr>
                        <a:t>ブランドパネルトップインパクト</a:t>
                      </a:r>
                      <a:r>
                        <a:rPr kumimoji="1" lang="en" altLang="ja-JP" sz="800" dirty="0">
                          <a:solidFill>
                            <a:srgbClr val="0D0D0D"/>
                          </a:solidFill>
                          <a:latin typeface="+mn-ea"/>
                          <a:ea typeface="+mn-ea"/>
                        </a:rPr>
                        <a:t>PC</a:t>
                      </a:r>
                      <a:r>
                        <a:rPr kumimoji="1" lang="ja-JP" altLang="en" sz="800" dirty="0">
                          <a:solidFill>
                            <a:srgbClr val="0D0D0D"/>
                          </a:solidFill>
                          <a:latin typeface="+mn-ea"/>
                          <a:ea typeface="+mn-ea"/>
                        </a:rPr>
                        <a:t>（</a:t>
                      </a:r>
                      <a:r>
                        <a:rPr kumimoji="1" lang="ja-JP" altLang="en-US" sz="800" dirty="0">
                          <a:solidFill>
                            <a:srgbClr val="0D0D0D"/>
                          </a:solidFill>
                          <a:latin typeface="+mn-ea"/>
                          <a:ea typeface="+mn-ea"/>
                        </a:rPr>
                        <a:t>都道府県）</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500</a:t>
                      </a:r>
                      <a:r>
                        <a:rPr kumimoji="1" lang="ja-JP" altLang="en-US" sz="800" b="0" i="0" u="none" strike="noStrike" kern="1200" cap="none" spc="0" normalizeH="0" baseline="0" noProof="0">
                          <a:ln>
                            <a:noFill/>
                          </a:ln>
                          <a:solidFill>
                            <a:srgbClr val="0D0D0D"/>
                          </a:solidFill>
                          <a:effectLst/>
                          <a:uLnTx/>
                          <a:uFillTx/>
                          <a:latin typeface="+mn-ea"/>
                          <a:ea typeface="+mn-ea"/>
                          <a:cs typeface="+mn-cs"/>
                        </a:rPr>
                        <a:t>万円～</a:t>
                      </a:r>
                      <a:endParaRPr kumimoji="1" lang="ja-JP" altLang="en-US" sz="800" b="1" i="0" u="none" strike="noStrike" kern="1200" cap="none" spc="0" normalizeH="0" baseline="0" noProof="0">
                        <a:ln>
                          <a:noFill/>
                        </a:ln>
                        <a:solidFill>
                          <a:srgbClr val="0D0D0D"/>
                        </a:solidFill>
                        <a:effectLst/>
                        <a:uLnTx/>
                        <a:uFillTx/>
                        <a:latin typeface="+mn-ea"/>
                        <a:ea typeface="+mn-ea"/>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row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エリアの場合</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静止画のみ対応可</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SP</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都道府県）（</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300</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a:t>
                      </a:r>
                      <a:r>
                        <a:rPr kumimoji="1" lang="en" altLang="ja-JP" sz="800" b="0" i="0" u="none" strike="noStrike" kern="1200" cap="none" spc="0" normalizeH="0" baseline="0" noProof="0" dirty="0">
                          <a:ln>
                            <a:noFill/>
                          </a:ln>
                          <a:solidFill>
                            <a:srgbClr val="0D0D0D"/>
                          </a:solidFill>
                          <a:effectLst/>
                          <a:uLnTx/>
                          <a:uFillTx/>
                          <a:latin typeface="+mn-ea"/>
                          <a:ea typeface="+mn-ea"/>
                          <a:cs typeface="+mn-cs"/>
                        </a:rPr>
                        <a:t>SP</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a:t>
                      </a:r>
                      <a:r>
                        <a:rPr kumimoji="1" lang="en" altLang="ja-JP" sz="800" b="0" i="0" u="none" strike="noStrike" kern="1200" cap="none" spc="0" normalizeH="0" baseline="0" noProof="0" dirty="0">
                          <a:ln>
                            <a:noFill/>
                          </a:ln>
                          <a:solidFill>
                            <a:srgbClr val="0D0D0D"/>
                          </a:solidFill>
                          <a:effectLst/>
                          <a:uLnTx/>
                          <a:uFillTx/>
                          <a:latin typeface="+mn-ea"/>
                          <a:ea typeface="+mn-ea"/>
                          <a:cs typeface="+mn-cs"/>
                        </a:rPr>
                        <a:t>SP</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時間帯ジャック　関東</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1</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都</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6</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県）</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500</a:t>
                      </a:r>
                      <a:r>
                        <a:rPr kumimoji="1" lang="ja-JP" altLang="en-US" sz="800" b="0" i="0" u="none" strike="noStrike" kern="1200" cap="none" spc="0" normalizeH="0" baseline="0" noProof="0">
                          <a:ln>
                            <a:noFill/>
                          </a:ln>
                          <a:solidFill>
                            <a:srgbClr val="0D0D0D"/>
                          </a:solidFill>
                          <a:effectLst/>
                          <a:uLnTx/>
                          <a:uFillTx/>
                          <a:latin typeface="+mn-ea"/>
                          <a:ea typeface="+mn-ea"/>
                          <a:cs typeface="+mn-cs"/>
                        </a:rPr>
                        <a:t>万円～</a:t>
                      </a:r>
                      <a:endParaRPr kumimoji="1" lang="ja-JP" altLang="en-US" sz="800" b="1" i="0" u="none" strike="noStrike" kern="1200" cap="none" spc="0" normalizeH="0" baseline="0" noProof="0">
                        <a:ln>
                          <a:noFill/>
                        </a:ln>
                        <a:solidFill>
                          <a:srgbClr val="0D0D0D"/>
                        </a:solidFill>
                        <a:effectLst/>
                        <a:uLnTx/>
                        <a:uFillTx/>
                        <a:latin typeface="+mn-ea"/>
                        <a:ea typeface="+mn-ea"/>
                        <a:cs typeface="+mn-cs"/>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エリアの場合</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静止画のみ対応可</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MD</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都道府県）（</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300</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a:t>
                      </a:r>
                      <a:r>
                        <a:rPr kumimoji="1" lang="en" altLang="ja-JP" sz="800" b="0" i="0" u="none" strike="noStrike" kern="1200" cap="none" spc="0" normalizeH="0" baseline="0" noProof="0" dirty="0">
                          <a:ln>
                            <a:noFill/>
                          </a:ln>
                          <a:solidFill>
                            <a:srgbClr val="0D0D0D"/>
                          </a:solidFill>
                          <a:effectLst/>
                          <a:uLnTx/>
                          <a:uFillTx/>
                          <a:latin typeface="+mn-ea"/>
                          <a:ea typeface="+mn-ea"/>
                          <a:cs typeface="+mn-cs"/>
                        </a:rPr>
                        <a:t>MD</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市区郡）</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ブランドパネルリッチフォーマット</a:t>
                      </a:r>
                      <a:r>
                        <a:rPr kumimoji="1" lang="en" altLang="ja-JP" sz="800" b="0" i="0" u="none" strike="noStrike" kern="1200" cap="none" spc="0" normalizeH="0" baseline="0" noProof="0" dirty="0">
                          <a:ln>
                            <a:noFill/>
                          </a:ln>
                          <a:solidFill>
                            <a:srgbClr val="0D0D0D"/>
                          </a:solidFill>
                          <a:effectLst/>
                          <a:uLnTx/>
                          <a:uFillTx/>
                          <a:latin typeface="+mn-ea"/>
                          <a:ea typeface="+mn-ea"/>
                          <a:cs typeface="+mn-cs"/>
                        </a:rPr>
                        <a:t>MD</a:t>
                      </a:r>
                      <a:r>
                        <a:rPr kumimoji="1" lang="ja-JP" altLang="en" sz="8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都道府県）</a:t>
                      </a:r>
                      <a:endParaRPr kumimoji="1" lang="en-US" altLang="ja-JP" sz="800" b="0" i="0" u="none" strike="noStrike" kern="1200" cap="none" spc="0" normalizeH="0" baseline="0" noProof="0" dirty="0">
                        <a:ln>
                          <a:noFill/>
                        </a:ln>
                        <a:solidFill>
                          <a:srgbClr val="0D0D0D"/>
                        </a:solidFill>
                        <a:effectLst/>
                        <a:uLnTx/>
                        <a:uFillTx/>
                        <a:latin typeface="+mn-ea"/>
                        <a:ea typeface="+mn-ea"/>
                        <a:cs typeface="+mn-cs"/>
                      </a:endParaRP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800" b="0" i="0" u="none" strike="noStrike" kern="1200" cap="none" spc="0" normalizeH="0" baseline="0" noProof="0" dirty="0">
                          <a:ln>
                            <a:noFill/>
                          </a:ln>
                          <a:solidFill>
                            <a:srgbClr val="0D0D0D"/>
                          </a:solidFill>
                          <a:effectLst/>
                          <a:uLnTx/>
                          <a:uFillTx/>
                          <a:latin typeface="+mn-ea"/>
                          <a:ea typeface="+mn-ea"/>
                          <a:cs typeface="+mn-cs"/>
                        </a:rPr>
                        <a:t>ブランドパネルトップインパクトパノラマ</a:t>
                      </a:r>
                      <a:r>
                        <a:rPr kumimoji="1" lang="en-US" altLang="ja-JP" sz="800" b="0" i="0" u="none" strike="noStrike" kern="1200" cap="none" spc="0" normalizeH="0" baseline="0" noProof="0" dirty="0">
                          <a:ln>
                            <a:noFill/>
                          </a:ln>
                          <a:solidFill>
                            <a:srgbClr val="0D0D0D"/>
                          </a:solidFill>
                          <a:effectLst/>
                          <a:uLnTx/>
                          <a:uFillTx/>
                          <a:latin typeface="+mn-ea"/>
                          <a:ea typeface="+mn-ea"/>
                          <a:cs typeface="+mn-cs"/>
                        </a:rPr>
                        <a:t>MD</a:t>
                      </a:r>
                      <a:r>
                        <a:rPr kumimoji="1" lang="ja-JP" altLang="en-US" sz="800" b="0" i="0" u="none" strike="noStrike" kern="1200" cap="none" spc="0" normalizeH="0" baseline="0" noProof="0" dirty="0">
                          <a:ln>
                            <a:noFill/>
                          </a:ln>
                          <a:solidFill>
                            <a:srgbClr val="0D0D0D"/>
                          </a:solidFill>
                          <a:effectLst/>
                          <a:uLnTx/>
                          <a:uFillTx/>
                          <a:latin typeface="+mn-ea"/>
                          <a:ea typeface="+mn-ea"/>
                          <a:cs typeface="+mn-cs"/>
                        </a:rPr>
                        <a:t>（都道府県）</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3357201303"/>
                  </a:ext>
                </a:extLst>
              </a:tr>
              <a:tr h="43200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6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600" b="0" i="0" u="none" strike="noStrike" kern="1200" cap="none" spc="0" normalizeH="0" baseline="0" noProof="0" dirty="0">
                          <a:ln>
                            <a:noFill/>
                          </a:ln>
                          <a:solidFill>
                            <a:srgbClr val="0D0D0D"/>
                          </a:solidFill>
                          <a:effectLst/>
                          <a:uLnTx/>
                          <a:uFillTx/>
                          <a:latin typeface="+mn-ea"/>
                          <a:ea typeface="+mn-ea"/>
                          <a:cs typeface="+mn-cs"/>
                        </a:rPr>
                        <a:t>上記以外に、</a:t>
                      </a:r>
                      <a:r>
                        <a:rPr kumimoji="1" lang="en" altLang="ja-JP" sz="600" b="0" i="0" u="none" strike="noStrike" kern="1200" cap="none" spc="0" normalizeH="0" baseline="0" noProof="0" dirty="0">
                          <a:ln>
                            <a:noFill/>
                          </a:ln>
                          <a:solidFill>
                            <a:srgbClr val="0D0D0D"/>
                          </a:solidFill>
                          <a:effectLst/>
                          <a:uLnTx/>
                          <a:uFillTx/>
                          <a:latin typeface="+mn-ea"/>
                          <a:ea typeface="+mn-ea"/>
                          <a:cs typeface="+mn-cs"/>
                        </a:rPr>
                        <a:t>PC</a:t>
                      </a:r>
                      <a:r>
                        <a:rPr kumimoji="1" lang="ja-JP" altLang="en-US" sz="600" b="0" i="0" u="none" strike="noStrike" kern="1200" cap="none" spc="0" normalizeH="0" baseline="0" noProof="0" dirty="0">
                          <a:ln>
                            <a:noFill/>
                          </a:ln>
                          <a:solidFill>
                            <a:srgbClr val="0D0D0D"/>
                          </a:solidFill>
                          <a:effectLst/>
                          <a:uLnTx/>
                          <a:uFillTx/>
                          <a:latin typeface="+mn-ea"/>
                          <a:ea typeface="+mn-ea"/>
                          <a:cs typeface="+mn-cs"/>
                        </a:rPr>
                        <a:t>とスマートフォンのブランドパネルを購入いただいても実施可能です。その　</a:t>
                      </a:r>
                      <a:br>
                        <a:rPr kumimoji="1" lang="en-US" altLang="ja-JP" sz="600" b="0" i="0" u="none" strike="noStrike" kern="1200" cap="none" spc="0" normalizeH="0" baseline="0" noProof="0" dirty="0">
                          <a:ln>
                            <a:noFill/>
                          </a:ln>
                          <a:solidFill>
                            <a:srgbClr val="0D0D0D"/>
                          </a:solidFill>
                          <a:effectLst/>
                          <a:uLnTx/>
                          <a:uFillTx/>
                          <a:latin typeface="+mn-ea"/>
                          <a:ea typeface="+mn-ea"/>
                          <a:cs typeface="+mn-cs"/>
                        </a:rPr>
                      </a:br>
                      <a:r>
                        <a:rPr kumimoji="1" lang="ja-JP" altLang="en-US" sz="600" b="0" i="0" u="none" strike="noStrike" kern="1200" cap="none" spc="0" normalizeH="0" baseline="0" noProof="0" dirty="0">
                          <a:ln>
                            <a:noFill/>
                          </a:ln>
                          <a:solidFill>
                            <a:srgbClr val="0D0D0D"/>
                          </a:solidFill>
                          <a:effectLst/>
                          <a:uLnTx/>
                          <a:uFillTx/>
                          <a:latin typeface="+mn-ea"/>
                          <a:ea typeface="+mn-ea"/>
                          <a:cs typeface="+mn-cs"/>
                        </a:rPr>
                        <a:t>　場合の最低出稿金額は、左記に準じます</a:t>
                      </a:r>
                      <a:endParaRPr kumimoji="1" lang="en-US" altLang="ja-JP" sz="600" b="0" i="0" u="none" strike="noStrike" kern="1200" cap="none" spc="0" normalizeH="0" baseline="0" noProof="0" dirty="0">
                        <a:ln>
                          <a:noFill/>
                        </a:ln>
                        <a:solidFill>
                          <a:srgbClr val="0D0D0D"/>
                        </a:solidFill>
                        <a:effectLst/>
                        <a:uLnTx/>
                        <a:uFillTx/>
                        <a:latin typeface="+mn-ea"/>
                        <a:ea typeface="+mn-ea"/>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 altLang="ja-JP" sz="600" b="0" i="0" u="none" strike="noStrike" kern="1200" cap="none" spc="0" normalizeH="0" baseline="0" noProof="0" dirty="0">
                          <a:ln>
                            <a:noFill/>
                          </a:ln>
                          <a:solidFill>
                            <a:srgbClr val="0D0D0D"/>
                          </a:solidFill>
                          <a:effectLst/>
                          <a:uLnTx/>
                          <a:uFillTx/>
                          <a:latin typeface="+mn-ea"/>
                          <a:ea typeface="+mn-ea"/>
                          <a:cs typeface="+mn-cs"/>
                        </a:rPr>
                        <a:t>※MD</a:t>
                      </a:r>
                      <a:r>
                        <a:rPr kumimoji="1" lang="ja-JP" altLang="en-US" sz="600" b="0" i="0" u="none" strike="noStrike" kern="1200" cap="none" spc="0" normalizeH="0" baseline="0" noProof="0" dirty="0">
                          <a:ln>
                            <a:noFill/>
                          </a:ln>
                          <a:solidFill>
                            <a:srgbClr val="0D0D0D"/>
                          </a:solidFill>
                          <a:effectLst/>
                          <a:uLnTx/>
                          <a:uFillTx/>
                          <a:latin typeface="+mn-ea"/>
                          <a:ea typeface="+mn-ea"/>
                          <a:cs typeface="+mn-cs"/>
                        </a:rPr>
                        <a:t>は、</a:t>
                      </a:r>
                      <a:r>
                        <a:rPr kumimoji="1" lang="en" altLang="ja-JP" sz="600" b="0" i="0" u="none" strike="noStrike" kern="1200" cap="none" spc="0" normalizeH="0" baseline="0" noProof="0" dirty="0">
                          <a:ln>
                            <a:noFill/>
                          </a:ln>
                          <a:solidFill>
                            <a:srgbClr val="0D0D0D"/>
                          </a:solidFill>
                          <a:effectLst/>
                          <a:uLnTx/>
                          <a:uFillTx/>
                          <a:latin typeface="+mn-ea"/>
                          <a:ea typeface="+mn-ea"/>
                          <a:cs typeface="+mn-cs"/>
                        </a:rPr>
                        <a:t>PC</a:t>
                      </a:r>
                      <a:r>
                        <a:rPr kumimoji="1" lang="ja-JP" altLang="en" sz="600" b="0" i="0" u="none" strike="noStrike" kern="1200" cap="none" spc="0" normalizeH="0" baseline="0" noProof="0" dirty="0">
                          <a:ln>
                            <a:noFill/>
                          </a:ln>
                          <a:solidFill>
                            <a:srgbClr val="0D0D0D"/>
                          </a:solidFill>
                          <a:effectLst/>
                          <a:uLnTx/>
                          <a:uFillTx/>
                          <a:latin typeface="+mn-ea"/>
                          <a:ea typeface="+mn-ea"/>
                          <a:cs typeface="+mn-cs"/>
                        </a:rPr>
                        <a:t>・</a:t>
                      </a:r>
                      <a:r>
                        <a:rPr kumimoji="1" lang="en" altLang="ja-JP" sz="600" b="0" i="0" u="none" strike="noStrike" kern="1200" cap="none" spc="0" normalizeH="0" baseline="0" noProof="0" dirty="0">
                          <a:ln>
                            <a:noFill/>
                          </a:ln>
                          <a:solidFill>
                            <a:srgbClr val="0D0D0D"/>
                          </a:solidFill>
                          <a:effectLst/>
                          <a:uLnTx/>
                          <a:uFillTx/>
                          <a:latin typeface="+mn-ea"/>
                          <a:ea typeface="+mn-ea"/>
                          <a:cs typeface="+mn-cs"/>
                        </a:rPr>
                        <a:t>SP</a:t>
                      </a:r>
                      <a:r>
                        <a:rPr kumimoji="1" lang="ja-JP" altLang="en-US" sz="600" b="0" i="0" u="none" strike="noStrike" kern="1200" cap="none" spc="0" normalizeH="0" baseline="0" noProof="0" dirty="0">
                          <a:ln>
                            <a:noFill/>
                          </a:ln>
                          <a:solidFill>
                            <a:srgbClr val="0D0D0D"/>
                          </a:solidFill>
                          <a:effectLst/>
                          <a:uLnTx/>
                          <a:uFillTx/>
                          <a:latin typeface="+mn-ea"/>
                          <a:ea typeface="+mn-ea"/>
                          <a:cs typeface="+mn-cs"/>
                        </a:rPr>
                        <a:t>両デバイスへ配信されます。ある程度のボリュームを確保されることをお勧め</a:t>
                      </a:r>
                      <a:br>
                        <a:rPr kumimoji="1" lang="en-US" altLang="ja-JP" sz="600" b="0" i="0" u="none" strike="noStrike" kern="1200" cap="none" spc="0" normalizeH="0" baseline="0" noProof="0" dirty="0">
                          <a:ln>
                            <a:noFill/>
                          </a:ln>
                          <a:solidFill>
                            <a:srgbClr val="0D0D0D"/>
                          </a:solidFill>
                          <a:effectLst/>
                          <a:uLnTx/>
                          <a:uFillTx/>
                          <a:latin typeface="+mn-ea"/>
                          <a:ea typeface="+mn-ea"/>
                          <a:cs typeface="+mn-cs"/>
                        </a:rPr>
                      </a:br>
                      <a:r>
                        <a:rPr kumimoji="1" lang="ja-JP" altLang="en-US" sz="600" b="0" i="0" u="none" strike="noStrike" kern="1200" cap="none" spc="0" normalizeH="0" baseline="0" noProof="0" dirty="0">
                          <a:ln>
                            <a:noFill/>
                          </a:ln>
                          <a:solidFill>
                            <a:srgbClr val="0D0D0D"/>
                          </a:solidFill>
                          <a:effectLst/>
                          <a:uLnTx/>
                          <a:uFillTx/>
                          <a:latin typeface="+mn-ea"/>
                          <a:ea typeface="+mn-ea"/>
                          <a:cs typeface="+mn-cs"/>
                        </a:rPr>
                        <a:t>　いたします。</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endParaRPr kumimoji="1" lang="ja-JP" altLang="en-US"/>
                    </a:p>
                  </a:txBody>
                  <a:tcPr/>
                </a:tc>
                <a:extLst>
                  <a:ext uri="{0D108BD9-81ED-4DB2-BD59-A6C34878D82A}">
                    <a16:rowId xmlns:a16="http://schemas.microsoft.com/office/drawing/2014/main" val="1431189504"/>
                  </a:ext>
                </a:extLst>
              </a:tr>
              <a:tr h="265929">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b="0" dirty="0">
                          <a:solidFill>
                            <a:schemeClr val="bg1"/>
                          </a:solidFill>
                          <a:latin typeface="+mn-ea"/>
                          <a:ea typeface="+mn-ea"/>
                        </a:rPr>
                        <a:t>制作費</a:t>
                      </a:r>
                      <a:endParaRPr kumimoji="1" lang="en-US" altLang="ja-JP" sz="900" b="0" dirty="0">
                        <a:solidFill>
                          <a:schemeClr val="bg1"/>
                        </a:solidFill>
                        <a:latin typeface="+mn-ea"/>
                        <a:ea typeface="+mn-ea"/>
                      </a:endParaRP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dirty="0">
                          <a:solidFill>
                            <a:srgbClr val="0D0D0D"/>
                          </a:solidFill>
                        </a:rPr>
                        <a:t>都度見積もり（概算価格：</a:t>
                      </a:r>
                      <a:r>
                        <a:rPr kumimoji="1" lang="en-US" altLang="ja-JP" sz="800" dirty="0">
                          <a:solidFill>
                            <a:srgbClr val="0D0D0D"/>
                          </a:solidFill>
                        </a:rPr>
                        <a:t>250</a:t>
                      </a:r>
                      <a:r>
                        <a:rPr kumimoji="1" lang="ja-JP" altLang="en-US" sz="800" dirty="0">
                          <a:solidFill>
                            <a:srgbClr val="0D0D0D"/>
                          </a:solidFill>
                        </a:rPr>
                        <a:t>万円）</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dirty="0">
                          <a:solidFill>
                            <a:srgbClr val="0D0D0D"/>
                          </a:solidFill>
                        </a:rPr>
                        <a:t>都度見積もり（概算価格：</a:t>
                      </a:r>
                      <a:r>
                        <a:rPr kumimoji="1" lang="en-US" altLang="ja-JP" sz="800" dirty="0">
                          <a:solidFill>
                            <a:srgbClr val="0D0D0D"/>
                          </a:solidFill>
                        </a:rPr>
                        <a:t>250</a:t>
                      </a:r>
                      <a:r>
                        <a:rPr kumimoji="1" lang="ja-JP" altLang="en-US" sz="800" dirty="0">
                          <a:solidFill>
                            <a:srgbClr val="0D0D0D"/>
                          </a:solidFill>
                        </a:rPr>
                        <a:t>万円）</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800" dirty="0">
                          <a:solidFill>
                            <a:srgbClr val="0D0D0D"/>
                          </a:solidFill>
                        </a:rPr>
                        <a:t>都度見積もり（概算価格：</a:t>
                      </a:r>
                      <a:r>
                        <a:rPr kumimoji="1" lang="en-US" altLang="ja-JP" sz="800" dirty="0">
                          <a:solidFill>
                            <a:srgbClr val="0D0D0D"/>
                          </a:solidFill>
                        </a:rPr>
                        <a:t>500</a:t>
                      </a:r>
                      <a:r>
                        <a:rPr kumimoji="1" lang="ja-JP" altLang="en-US" sz="800" dirty="0">
                          <a:solidFill>
                            <a:srgbClr val="0D0D0D"/>
                          </a:solidFill>
                        </a:rPr>
                        <a:t>万円）</a:t>
                      </a:r>
                    </a:p>
                  </a:txBody>
                  <a:tcPr marL="3600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bl>
          </a:graphicData>
        </a:graphic>
      </p:graphicFrame>
    </p:spTree>
    <p:extLst>
      <p:ext uri="{BB962C8B-B14F-4D97-AF65-F5344CB8AC3E}">
        <p14:creationId xmlns:p14="http://schemas.microsoft.com/office/powerpoint/2010/main" val="1256461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1EC02E6-E635-C042-FF34-90055FDBC357}"/>
              </a:ext>
            </a:extLst>
          </p:cNvPr>
          <p:cNvSpPr>
            <a:spLocks noGrp="1"/>
          </p:cNvSpPr>
          <p:nvPr>
            <p:ph type="body" sz="quarter" idx="10"/>
          </p:nvPr>
        </p:nvSpPr>
        <p:spPr/>
        <p:txBody>
          <a:bodyPr/>
          <a:lstStyle/>
          <a:p>
            <a:r>
              <a:rPr lang="ja-JP" altLang="en-US" dirty="0">
                <a:solidFill>
                  <a:srgbClr val="000048"/>
                </a:solidFill>
              </a:rPr>
              <a:t>商品価格（制作費無償プラン）</a:t>
            </a:r>
          </a:p>
        </p:txBody>
      </p:sp>
      <p:sp>
        <p:nvSpPr>
          <p:cNvPr id="7" name="テキスト ボックス 6">
            <a:extLst>
              <a:ext uri="{FF2B5EF4-FFF2-40B4-BE49-F238E27FC236}">
                <a16:creationId xmlns:a16="http://schemas.microsoft.com/office/drawing/2014/main" id="{DD1AF547-0FF2-BF59-34AD-F00035E53A92}"/>
              </a:ext>
            </a:extLst>
          </p:cNvPr>
          <p:cNvSpPr txBox="1"/>
          <p:nvPr/>
        </p:nvSpPr>
        <p:spPr>
          <a:xfrm>
            <a:off x="587376" y="1103302"/>
            <a:ext cx="9497498" cy="766364"/>
          </a:xfrm>
          <a:prstGeom prst="rect">
            <a:avLst/>
          </a:prstGeom>
          <a:noFill/>
        </p:spPr>
        <p:txBody>
          <a:bodyPr wrap="square" lIns="0" tIns="0" rIns="0" bIns="0" rtlCol="0">
            <a:spAutoFit/>
          </a:bodyPr>
          <a:lstStyle/>
          <a:p>
            <a:pPr eaLnBrk="1" fontAlgn="auto" hangingPunct="1">
              <a:lnSpc>
                <a:spcPct val="120000"/>
              </a:lnSpc>
              <a:spcBef>
                <a:spcPts val="0"/>
              </a:spcBef>
              <a:spcAft>
                <a:spcPts val="0"/>
              </a:spcAft>
              <a:defRPr/>
            </a:pPr>
            <a:r>
              <a:rPr kumimoji="0" lang="ja-JP" altLang="en-US" kern="0" dirty="0">
                <a:solidFill>
                  <a:srgbClr val="0D0D0D"/>
                </a:solidFill>
                <a:latin typeface="メイリオ"/>
                <a:ea typeface="メイリオ" panose="020B0604030504040204" pitchFamily="50" charset="-128"/>
              </a:rPr>
              <a:t>誘導枠を一定額以上ご購入いただいた場合、制作費を無償とさせていただきます。</a:t>
            </a:r>
          </a:p>
          <a:p>
            <a:pPr eaLnBrk="1" fontAlgn="auto" hangingPunct="1">
              <a:lnSpc>
                <a:spcPct val="120000"/>
              </a:lnSpc>
              <a:spcBef>
                <a:spcPts val="0"/>
              </a:spcBef>
              <a:spcAft>
                <a:spcPts val="0"/>
              </a:spcAft>
              <a:defRPr/>
            </a:pPr>
            <a:r>
              <a:rPr kumimoji="0" lang="ja-JP" altLang="en-US" sz="1200" kern="0" dirty="0">
                <a:solidFill>
                  <a:srgbClr val="0D0D0D"/>
                </a:solidFill>
                <a:latin typeface="メイリオ"/>
                <a:ea typeface="メイリオ" panose="020B0604030504040204" pitchFamily="50" charset="-128"/>
              </a:rPr>
              <a:t>・誘導用広告は広告管理ツールより予約してください。</a:t>
            </a:r>
          </a:p>
          <a:p>
            <a:pPr eaLnBrk="1" fontAlgn="auto" hangingPunct="1">
              <a:lnSpc>
                <a:spcPct val="120000"/>
              </a:lnSpc>
              <a:spcBef>
                <a:spcPts val="0"/>
              </a:spcBef>
              <a:spcAft>
                <a:spcPts val="0"/>
              </a:spcAft>
              <a:defRPr/>
            </a:pPr>
            <a:r>
              <a:rPr kumimoji="0" lang="ja-JP" altLang="en-US" sz="1200" kern="0" dirty="0">
                <a:solidFill>
                  <a:srgbClr val="0D0D0D"/>
                </a:solidFill>
                <a:latin typeface="メイリオ"/>
                <a:ea typeface="メイリオ" panose="020B0604030504040204" pitchFamily="50" charset="-128"/>
              </a:rPr>
              <a:t>・制作費はエージェンシーポータル上の共通フォームからお申込ください。</a:t>
            </a:r>
            <a:r>
              <a:rPr kumimoji="0" lang="ja-JP" altLang="en-US" sz="1200" kern="0" dirty="0">
                <a:solidFill>
                  <a:srgbClr val="002AFF"/>
                </a:solidFill>
                <a:latin typeface="メイリオ"/>
                <a:ea typeface="メイリオ" panose="020B0604030504040204" pitchFamily="50" charset="-128"/>
              </a:rPr>
              <a:t>制作費無償の場合もお申し込みが必要となります。</a:t>
            </a:r>
          </a:p>
        </p:txBody>
      </p:sp>
      <p:graphicFrame>
        <p:nvGraphicFramePr>
          <p:cNvPr id="9" name="表 4">
            <a:extLst>
              <a:ext uri="{FF2B5EF4-FFF2-40B4-BE49-F238E27FC236}">
                <a16:creationId xmlns:a16="http://schemas.microsoft.com/office/drawing/2014/main" id="{CB6E6CCD-86C9-98FF-C03E-682BE0996513}"/>
              </a:ext>
            </a:extLst>
          </p:cNvPr>
          <p:cNvGraphicFramePr>
            <a:graphicFrameLocks noGrp="1"/>
          </p:cNvGraphicFramePr>
          <p:nvPr>
            <p:extLst>
              <p:ext uri="{D42A27DB-BD31-4B8C-83A1-F6EECF244321}">
                <p14:modId xmlns:p14="http://schemas.microsoft.com/office/powerpoint/2010/main" val="754451881"/>
              </p:ext>
            </p:extLst>
          </p:nvPr>
        </p:nvGraphicFramePr>
        <p:xfrm>
          <a:off x="513034" y="2163962"/>
          <a:ext cx="11336996" cy="3996096"/>
        </p:xfrm>
        <a:graphic>
          <a:graphicData uri="http://schemas.openxmlformats.org/drawingml/2006/table">
            <a:tbl>
              <a:tblPr/>
              <a:tblGrid>
                <a:gridCol w="1156445">
                  <a:extLst>
                    <a:ext uri="{9D8B030D-6E8A-4147-A177-3AD203B41FA5}">
                      <a16:colId xmlns:a16="http://schemas.microsoft.com/office/drawing/2014/main" val="341278832"/>
                    </a:ext>
                  </a:extLst>
                </a:gridCol>
                <a:gridCol w="730377">
                  <a:extLst>
                    <a:ext uri="{9D8B030D-6E8A-4147-A177-3AD203B41FA5}">
                      <a16:colId xmlns:a16="http://schemas.microsoft.com/office/drawing/2014/main" val="3832350142"/>
                    </a:ext>
                  </a:extLst>
                </a:gridCol>
                <a:gridCol w="2663140">
                  <a:extLst>
                    <a:ext uri="{9D8B030D-6E8A-4147-A177-3AD203B41FA5}">
                      <a16:colId xmlns:a16="http://schemas.microsoft.com/office/drawing/2014/main" val="718566478"/>
                    </a:ext>
                  </a:extLst>
                </a:gridCol>
                <a:gridCol w="778004">
                  <a:extLst>
                    <a:ext uri="{9D8B030D-6E8A-4147-A177-3AD203B41FA5}">
                      <a16:colId xmlns:a16="http://schemas.microsoft.com/office/drawing/2014/main" val="727514461"/>
                    </a:ext>
                  </a:extLst>
                </a:gridCol>
                <a:gridCol w="2500208">
                  <a:extLst>
                    <a:ext uri="{9D8B030D-6E8A-4147-A177-3AD203B41FA5}">
                      <a16:colId xmlns:a16="http://schemas.microsoft.com/office/drawing/2014/main" val="4177312814"/>
                    </a:ext>
                  </a:extLst>
                </a:gridCol>
                <a:gridCol w="743788">
                  <a:extLst>
                    <a:ext uri="{9D8B030D-6E8A-4147-A177-3AD203B41FA5}">
                      <a16:colId xmlns:a16="http://schemas.microsoft.com/office/drawing/2014/main" val="2634328868"/>
                    </a:ext>
                  </a:extLst>
                </a:gridCol>
                <a:gridCol w="2765034">
                  <a:extLst>
                    <a:ext uri="{9D8B030D-6E8A-4147-A177-3AD203B41FA5}">
                      <a16:colId xmlns:a16="http://schemas.microsoft.com/office/drawing/2014/main" val="1476557872"/>
                    </a:ext>
                  </a:extLst>
                </a:gridCol>
              </a:tblGrid>
              <a:tr h="28800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900">
                        <a:latin typeface="Meiryo" panose="020B0604030504040204" pitchFamily="34" charset="-128"/>
                        <a:ea typeface="Meiryo" panose="020B0604030504040204" pitchFamily="34" charset="-128"/>
                      </a:endParaRPr>
                    </a:p>
                  </a:txBody>
                  <a:tcPr marL="0" marR="0" marT="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 altLang="ja-JP" sz="1050" b="1" spc="300" dirty="0">
                          <a:solidFill>
                            <a:schemeClr val="bg1"/>
                          </a:solidFill>
                          <a:latin typeface="Meiryo" panose="020B0604030504040204" pitchFamily="34" charset="-128"/>
                          <a:ea typeface="Meiryo" panose="020B0604030504040204" pitchFamily="34" charset="-128"/>
                        </a:rPr>
                        <a:t>PC</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dirty="0">
                          <a:solidFill>
                            <a:schemeClr val="bg1"/>
                          </a:solidFill>
                          <a:latin typeface="Meiryo" panose="020B0604030504040204" pitchFamily="34" charset="-128"/>
                          <a:ea typeface="Meiryo" panose="020B0604030504040204" pitchFamily="34" charset="-128"/>
                        </a:rPr>
                        <a:t>スマートフォン</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1" spc="300" dirty="0">
                          <a:solidFill>
                            <a:schemeClr val="bg1"/>
                          </a:solidFill>
                          <a:latin typeface="Meiryo" panose="020B0604030504040204" pitchFamily="34" charset="-128"/>
                          <a:ea typeface="Meiryo" panose="020B0604030504040204" pitchFamily="34" charset="-128"/>
                        </a:rPr>
                        <a:t>マルチデバイス</a:t>
                      </a:r>
                    </a:p>
                  </a:txBody>
                  <a:tcPr marL="0" marR="0" marT="3600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ja-JP" altLang="en-US" sz="800"/>
                    </a:p>
                  </a:txBody>
                  <a:tcPr anchor="ctr"/>
                </a:tc>
                <a:extLst>
                  <a:ext uri="{0D108BD9-81ED-4DB2-BD59-A6C34878D82A}">
                    <a16:rowId xmlns:a16="http://schemas.microsoft.com/office/drawing/2014/main" val="1130026910"/>
                  </a:ext>
                </a:extLst>
              </a:tr>
              <a:tr h="594102">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dirty="0">
                          <a:solidFill>
                            <a:schemeClr val="bg1"/>
                          </a:solidFill>
                          <a:latin typeface="Meiryo" panose="020B0604030504040204" pitchFamily="34" charset="-128"/>
                          <a:ea typeface="Meiryo" panose="020B0604030504040204" pitchFamily="34" charset="-128"/>
                        </a:rPr>
                        <a:t>誘導用広告</a:t>
                      </a:r>
                      <a:endParaRPr kumimoji="1" lang="en-US" altLang="ja-JP" sz="1050" b="0" dirty="0">
                        <a:solidFill>
                          <a:schemeClr val="bg1"/>
                        </a:solidFill>
                        <a:latin typeface="Meiryo" panose="020B0604030504040204" pitchFamily="34" charset="-128"/>
                        <a:ea typeface="Meiryo" panose="020B0604030504040204" pitchFamily="34" charset="-128"/>
                      </a:endParaRPr>
                    </a:p>
                    <a:p>
                      <a:pPr algn="ctr"/>
                      <a:r>
                        <a:rPr kumimoji="1" lang="ja-JP" altLang="en-US" sz="1050" b="0" dirty="0">
                          <a:solidFill>
                            <a:schemeClr val="bg1"/>
                          </a:solidFill>
                          <a:latin typeface="Meiryo" panose="020B0604030504040204" pitchFamily="34" charset="-128"/>
                          <a:ea typeface="Meiryo" panose="020B0604030504040204" pitchFamily="34" charset="-128"/>
                        </a:rPr>
                        <a:t>（予約型）</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00">
                          <a:solidFill>
                            <a:schemeClr val="bg1"/>
                          </a:solidFill>
                          <a:latin typeface="Meiryo" panose="020B0604030504040204" pitchFamily="34" charset="-128"/>
                          <a:ea typeface="Meiryo" panose="020B0604030504040204" pitchFamily="34" charset="-128"/>
                        </a:rPr>
                        <a:t>最低出稿</a:t>
                      </a:r>
                      <a:br>
                        <a:rPr kumimoji="1" lang="en-US" altLang="ja-JP" sz="1000" dirty="0">
                          <a:solidFill>
                            <a:schemeClr val="bg1"/>
                          </a:solidFill>
                          <a:latin typeface="Meiryo" panose="020B0604030504040204" pitchFamily="34" charset="-128"/>
                          <a:ea typeface="Meiryo" panose="020B0604030504040204" pitchFamily="34" charset="-128"/>
                        </a:rPr>
                      </a:br>
                      <a:r>
                        <a:rPr kumimoji="1" lang="ja-JP" altLang="en-US" sz="1000">
                          <a:solidFill>
                            <a:schemeClr val="bg1"/>
                          </a:solidFill>
                          <a:latin typeface="Meiryo" panose="020B0604030504040204" pitchFamily="34" charset="-128"/>
                          <a:ea typeface="Meiryo" panose="020B0604030504040204" pitchFamily="34" charset="-128"/>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algn="ctr" defTabSz="914400" rtl="0" eaLnBrk="1" fontAlgn="ctr" latinLnBrk="0" hangingPunct="1"/>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最低出稿</a:t>
                      </a:r>
                      <a:br>
                        <a:rPr kumimoji="1" lang="en-US" altLang="zh-TW" sz="1000" u="none" strike="noStrike" kern="1200" dirty="0">
                          <a:solidFill>
                            <a:schemeClr val="bg1"/>
                          </a:solidFill>
                          <a:effectLst/>
                          <a:latin typeface="Meiryo" panose="020B0604030504040204" pitchFamily="34" charset="-128"/>
                          <a:ea typeface="Meiryo" panose="020B0604030504040204" pitchFamily="34" charset="-128"/>
                          <a:cs typeface="+mn-cs"/>
                        </a:rPr>
                      </a:br>
                      <a:r>
                        <a:rPr kumimoji="1" lang="zh-TW" altLang="en-US" sz="1000" u="none" strike="noStrike" kern="1200" dirty="0">
                          <a:solidFill>
                            <a:schemeClr val="bg1"/>
                          </a:solidFill>
                          <a:effectLst/>
                          <a:latin typeface="Meiryo" panose="020B0604030504040204" pitchFamily="34" charset="-128"/>
                          <a:ea typeface="Meiryo" panose="020B0604030504040204" pitchFamily="34" charset="-128"/>
                          <a:cs typeface="+mn-cs"/>
                        </a:rPr>
                        <a:t>金額</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000" u="none" strike="noStrike">
                          <a:solidFill>
                            <a:schemeClr val="bg1"/>
                          </a:solidFill>
                          <a:effectLst/>
                          <a:latin typeface="Meiryo" panose="020B0604030504040204" pitchFamily="34" charset="-128"/>
                          <a:ea typeface="Meiryo" panose="020B0604030504040204" pitchFamily="34" charset="-128"/>
                        </a:rPr>
                        <a:t>商品名</a:t>
                      </a:r>
                      <a:endParaRPr kumimoji="1" lang="ja-JP" altLang="en-US" sz="1000" b="1" i="0" u="none" strike="noStrike" kern="1200">
                        <a:solidFill>
                          <a:schemeClr val="bg1"/>
                        </a:solidFill>
                        <a:effectLst/>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2353829751"/>
                  </a:ext>
                </a:extLst>
              </a:tr>
              <a:tr h="1897135">
                <a:tc vMerge="1">
                  <a:txBody>
                    <a:bodyPr/>
                    <a:lstStyle/>
                    <a:p>
                      <a:pPr algn="ctr"/>
                      <a:endParaRPr kumimoji="1" lang="ja-JP" altLang="en-US" sz="800"/>
                    </a:p>
                  </a:txBody>
                  <a:tcPr anchor="ct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rgbClr val="0D0D0D"/>
                          </a:solidFill>
                          <a:effectLst/>
                          <a:latin typeface="Meiryo" panose="020B0604030504040204" pitchFamily="34" charset="-128"/>
                          <a:ea typeface="Meiryo" panose="020B0604030504040204" pitchFamily="34" charset="-128"/>
                        </a:rPr>
                        <a:t>2000</a:t>
                      </a:r>
                      <a:r>
                        <a:rPr lang="ja-JP" altLang="en-US" sz="900" u="none" strike="noStrike" dirty="0">
                          <a:solidFill>
                            <a:srgbClr val="0D0D0D"/>
                          </a:solidFill>
                          <a:effectLst/>
                          <a:latin typeface="Meiryo" panose="020B0604030504040204" pitchFamily="34" charset="-128"/>
                          <a:ea typeface="Meiryo" panose="020B0604030504040204" pitchFamily="34" charset="-128"/>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l" defTabSz="914423" rtl="0" eaLnBrk="1" fontAlgn="auto" latinLnBrk="0" hangingPunct="1">
                        <a:lnSpc>
                          <a:spcPct val="110000"/>
                        </a:lnSpc>
                        <a:spcBef>
                          <a:spcPts val="0"/>
                        </a:spcBef>
                        <a:spcAft>
                          <a:spcPts val="0"/>
                        </a:spcAft>
                        <a:buClrTx/>
                        <a:buSzTx/>
                        <a:buFont typeface="Arial" panose="020B0604020202020204" pitchFamily="34" charset="0"/>
                        <a:buNone/>
                        <a:tabLst/>
                        <a:defRPr/>
                      </a:pPr>
                      <a:r>
                        <a:rPr kumimoji="1" lang="en-US" altLang="ja-JP"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静止画推奨</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PC</a:t>
                      </a:r>
                      <a:r>
                        <a:rPr kumimoji="1" lang="ja-JP" altLang="en" sz="900" dirty="0">
                          <a:solidFill>
                            <a:srgbClr val="0D0D0D"/>
                          </a:solidFill>
                          <a:latin typeface="Meiryo" panose="020B0604030504040204" pitchFamily="34" charset="-128"/>
                          <a:ea typeface="Meiryo" panose="020B0604030504040204" pitchFamily="34" charset="-128"/>
                        </a:rPr>
                        <a:t>（</a:t>
                      </a:r>
                      <a:r>
                        <a:rPr kumimoji="1" lang="en" altLang="ja-JP" sz="900" dirty="0">
                          <a:solidFill>
                            <a:srgbClr val="0D0D0D"/>
                          </a:solidFill>
                          <a:latin typeface="Meiryo" panose="020B0604030504040204" pitchFamily="34" charset="-128"/>
                          <a:ea typeface="Meiryo" panose="020B0604030504040204" pitchFamily="34" charset="-128"/>
                        </a:rPr>
                        <a:t>1000</a:t>
                      </a:r>
                      <a:r>
                        <a:rPr kumimoji="1" lang="ja-JP" altLang="en-US" sz="900" dirty="0">
                          <a:solidFill>
                            <a:srgbClr val="0D0D0D"/>
                          </a:solidFill>
                          <a:latin typeface="Meiryo" panose="020B0604030504040204" pitchFamily="34" charset="-128"/>
                          <a:ea typeface="Meiryo" panose="020B0604030504040204" pitchFamily="34" charset="-128"/>
                        </a:rPr>
                        <a:t>万円～）　</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ブランドパネルトップインパクト</a:t>
                      </a:r>
                      <a:r>
                        <a:rPr kumimoji="1" lang="en" altLang="ja-JP" sz="900" dirty="0">
                          <a:solidFill>
                            <a:srgbClr val="0D0D0D"/>
                          </a:solidFill>
                          <a:latin typeface="Meiryo" panose="020B0604030504040204" pitchFamily="34" charset="-128"/>
                          <a:ea typeface="Meiryo" panose="020B0604030504040204" pitchFamily="34" charset="-128"/>
                        </a:rPr>
                        <a:t>PC</a:t>
                      </a: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US" altLang="ja-JP" sz="900" dirty="0">
                          <a:solidFill>
                            <a:srgbClr val="0D0D0D"/>
                          </a:solidFill>
                          <a:latin typeface="Meiryo" panose="020B0604030504040204" pitchFamily="34" charset="-128"/>
                          <a:ea typeface="Meiryo" panose="020B0604030504040204" pitchFamily="34" charset="-128"/>
                        </a:rPr>
                        <a:t>PC</a:t>
                      </a:r>
                      <a:r>
                        <a:rPr kumimoji="1" lang="ja-JP" altLang="en-US" sz="900" dirty="0">
                          <a:solidFill>
                            <a:srgbClr val="0D0D0D"/>
                          </a:solidFill>
                          <a:latin typeface="Meiryo" panose="020B0604030504040204" pitchFamily="34" charset="-128"/>
                          <a:ea typeface="Meiryo" panose="020B0604030504040204" pitchFamily="34" charset="-128"/>
                        </a:rPr>
                        <a:t>（都道府県）（</a:t>
                      </a:r>
                      <a:r>
                        <a:rPr kumimoji="1" lang="en-US" altLang="ja-JP" sz="900" dirty="0">
                          <a:solidFill>
                            <a:srgbClr val="0D0D0D"/>
                          </a:solidFill>
                          <a:latin typeface="Meiryo" panose="020B0604030504040204" pitchFamily="34" charset="-128"/>
                          <a:ea typeface="Meiryo" panose="020B0604030504040204" pitchFamily="34" charset="-128"/>
                        </a:rPr>
                        <a:t>300</a:t>
                      </a:r>
                      <a:r>
                        <a:rPr kumimoji="1" lang="ja-JP" altLang="en-US" sz="900" dirty="0">
                          <a:solidFill>
                            <a:srgbClr val="0D0D0D"/>
                          </a:solidFill>
                          <a:latin typeface="Meiryo" panose="020B0604030504040204" pitchFamily="34" charset="-128"/>
                          <a:ea typeface="Meiryo" panose="020B0604030504040204" pitchFamily="34" charset="-128"/>
                        </a:rPr>
                        <a:t>万円～）</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PC</a:t>
                      </a:r>
                      <a:r>
                        <a:rPr kumimoji="1" lang="ja-JP" altLang="en"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市区郡）</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ブランドパネルトップインパクト</a:t>
                      </a:r>
                      <a:r>
                        <a:rPr kumimoji="1" lang="en" altLang="ja-JP" sz="900" dirty="0">
                          <a:solidFill>
                            <a:srgbClr val="0D0D0D"/>
                          </a:solidFill>
                          <a:latin typeface="Meiryo" panose="020B0604030504040204" pitchFamily="34" charset="-128"/>
                          <a:ea typeface="Meiryo" panose="020B0604030504040204" pitchFamily="34" charset="-128"/>
                        </a:rPr>
                        <a:t>PC</a:t>
                      </a:r>
                      <a:r>
                        <a:rPr kumimoji="1" lang="ja-JP" altLang="en"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都道府県）</a:t>
                      </a:r>
                    </a:p>
                    <a:p>
                      <a:pPr marL="99450" marR="0" lvl="0" indent="-99450" algn="l" defTabSz="914423" rtl="0" eaLnBrk="1" fontAlgn="auto" latinLnBrk="0" hangingPunct="1">
                        <a:lnSpc>
                          <a:spcPct val="110000"/>
                        </a:lnSpc>
                        <a:spcBef>
                          <a:spcPts val="0"/>
                        </a:spcBef>
                        <a:spcAft>
                          <a:spcPts val="0"/>
                        </a:spcAft>
                        <a:buClrTx/>
                        <a:buSzTx/>
                        <a:buFont typeface="Arial" panose="020B0604020202020204" pitchFamily="34" charset="0"/>
                        <a:buChar char="•"/>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ブランドパネル</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トップインパクト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パノラマ</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2000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万円～）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rgbClr val="0D0D0D"/>
                          </a:solidFill>
                          <a:effectLst/>
                          <a:latin typeface="Meiryo" panose="020B0604030504040204" pitchFamily="34" charset="-128"/>
                          <a:ea typeface="Meiryo" panose="020B0604030504040204" pitchFamily="34" charset="-128"/>
                        </a:rPr>
                        <a:t>2000</a:t>
                      </a:r>
                      <a:r>
                        <a:rPr lang="ja-JP" altLang="en-US" sz="900" u="none" strike="noStrike" dirty="0">
                          <a:solidFill>
                            <a:srgbClr val="0D0D0D"/>
                          </a:solidFill>
                          <a:effectLst/>
                          <a:latin typeface="Meiryo" panose="020B0604030504040204" pitchFamily="34" charset="-128"/>
                          <a:ea typeface="Meiryo" panose="020B0604030504040204" pitchFamily="34" charset="-128"/>
                        </a:rPr>
                        <a:t>万円～</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rtl="0" fontAlgn="ctr">
                        <a:lnSpc>
                          <a:spcPct val="110000"/>
                        </a:lnSpc>
                        <a:buFont typeface="Arial" panose="020B0604020202020204" pitchFamily="34" charset="0"/>
                        <a:buNone/>
                      </a:pPr>
                      <a:r>
                        <a:rPr lang="en-US" altLang="ja-JP" sz="900" u="none" strike="noStrike" dirty="0">
                          <a:solidFill>
                            <a:srgbClr val="0D0D0D"/>
                          </a:solidFill>
                          <a:effectLst/>
                          <a:latin typeface="Meiryo" panose="020B0604030504040204" pitchFamily="34" charset="-128"/>
                          <a:ea typeface="Meiryo" panose="020B0604030504040204" pitchFamily="34" charset="-128"/>
                        </a:rPr>
                        <a:t>※</a:t>
                      </a:r>
                      <a:r>
                        <a:rPr lang="ja-JP" altLang="en-US" sz="900" u="none" strike="noStrike" dirty="0">
                          <a:solidFill>
                            <a:srgbClr val="0D0D0D"/>
                          </a:solidFill>
                          <a:effectLst/>
                          <a:latin typeface="Meiryo" panose="020B0604030504040204" pitchFamily="34" charset="-128"/>
                          <a:ea typeface="Meiryo" panose="020B0604030504040204" pitchFamily="34" charset="-128"/>
                        </a:rPr>
                        <a:t>静止画のみ対応可 　</a:t>
                      </a:r>
                      <a:endParaRPr lang="en-US" altLang="ja-JP" sz="900" u="none" strike="noStrike" dirty="0">
                        <a:solidFill>
                          <a:srgbClr val="0D0D0D"/>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 sz="900" u="none" strike="noStrike" dirty="0">
                          <a:solidFill>
                            <a:srgbClr val="0D0D0D"/>
                          </a:solidFill>
                          <a:effectLst/>
                          <a:latin typeface="Meiryo" panose="020B0604030504040204" pitchFamily="34" charset="-128"/>
                          <a:ea typeface="Meiryo" panose="020B0604030504040204" pitchFamily="34" charset="-128"/>
                        </a:rPr>
                        <a:t>（</a:t>
                      </a:r>
                      <a:r>
                        <a:rPr lang="en" altLang="ja-JP" sz="900" u="none" strike="noStrike" dirty="0">
                          <a:solidFill>
                            <a:srgbClr val="0D0D0D"/>
                          </a:solidFill>
                          <a:effectLst/>
                          <a:latin typeface="Meiryo" panose="020B0604030504040204" pitchFamily="34" charset="-128"/>
                          <a:ea typeface="Meiryo" panose="020B0604030504040204" pitchFamily="34" charset="-128"/>
                        </a:rPr>
                        <a:t>1000</a:t>
                      </a:r>
                      <a:r>
                        <a:rPr lang="ja-JP" altLang="en-US" sz="900" u="none" strike="noStrike" dirty="0">
                          <a:solidFill>
                            <a:srgbClr val="0D0D0D"/>
                          </a:solidFill>
                          <a:effectLst/>
                          <a:latin typeface="Meiryo" panose="020B0604030504040204" pitchFamily="34" charset="-128"/>
                          <a:ea typeface="Meiryo" panose="020B0604030504040204" pitchFamily="34" charset="-128"/>
                        </a:rPr>
                        <a:t>万円～）</a:t>
                      </a:r>
                      <a:endParaRPr lang="en-US" altLang="ja-JP" sz="900" u="none" strike="noStrike" dirty="0">
                        <a:solidFill>
                          <a:srgbClr val="0D0D0D"/>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 sz="900" u="none" strike="noStrike" dirty="0">
                          <a:solidFill>
                            <a:srgbClr val="0D0D0D"/>
                          </a:solidFill>
                          <a:effectLst/>
                          <a:latin typeface="Meiryo" panose="020B0604030504040204" pitchFamily="34" charset="-128"/>
                          <a:ea typeface="Meiryo" panose="020B0604030504040204" pitchFamily="34" charset="-128"/>
                        </a:rPr>
                        <a:t>（</a:t>
                      </a:r>
                      <a:r>
                        <a:rPr lang="en" altLang="ja-JP" sz="900" u="none" strike="noStrike" dirty="0">
                          <a:solidFill>
                            <a:srgbClr val="0D0D0D"/>
                          </a:solidFill>
                          <a:effectLst/>
                          <a:latin typeface="Meiryo" panose="020B0604030504040204" pitchFamily="34" charset="-128"/>
                          <a:ea typeface="Meiryo" panose="020B0604030504040204" pitchFamily="34" charset="-128"/>
                        </a:rPr>
                        <a:t>FQ1</a:t>
                      </a:r>
                      <a:r>
                        <a:rPr lang="ja-JP" altLang="en" sz="900" u="none" strike="noStrike" dirty="0">
                          <a:solidFill>
                            <a:srgbClr val="0D0D0D"/>
                          </a:solidFill>
                          <a:effectLst/>
                          <a:latin typeface="Meiryo" panose="020B0604030504040204" pitchFamily="34" charset="-128"/>
                          <a:ea typeface="Meiryo" panose="020B0604030504040204" pitchFamily="34" charset="-128"/>
                        </a:rPr>
                        <a:t>）</a:t>
                      </a:r>
                      <a:endParaRPr lang="en-US" altLang="ja-JP" sz="900" u="none" strike="noStrike" dirty="0">
                        <a:solidFill>
                          <a:srgbClr val="0D0D0D"/>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 sz="900" u="none" strike="noStrike" dirty="0">
                          <a:solidFill>
                            <a:srgbClr val="0D0D0D"/>
                          </a:solidFill>
                          <a:effectLst/>
                          <a:latin typeface="Meiryo" panose="020B0604030504040204" pitchFamily="34" charset="-128"/>
                          <a:ea typeface="Meiryo" panose="020B0604030504040204" pitchFamily="34" charset="-128"/>
                        </a:rPr>
                        <a:t>（</a:t>
                      </a:r>
                      <a:r>
                        <a:rPr lang="ja-JP" altLang="en-US" sz="900" u="none" strike="noStrike" dirty="0">
                          <a:solidFill>
                            <a:srgbClr val="0D0D0D"/>
                          </a:solidFill>
                          <a:effectLst/>
                          <a:latin typeface="Meiryo" panose="020B0604030504040204" pitchFamily="34" charset="-128"/>
                          <a:ea typeface="Meiryo" panose="020B0604030504040204" pitchFamily="34" charset="-128"/>
                        </a:rPr>
                        <a:t>都道府県）（</a:t>
                      </a:r>
                      <a:r>
                        <a:rPr lang="en-US" altLang="ja-JP" sz="900" u="none" strike="noStrike" dirty="0">
                          <a:solidFill>
                            <a:srgbClr val="0D0D0D"/>
                          </a:solidFill>
                          <a:effectLst/>
                          <a:latin typeface="Meiryo" panose="020B0604030504040204" pitchFamily="34" charset="-128"/>
                          <a:ea typeface="Meiryo" panose="020B0604030504040204" pitchFamily="34" charset="-128"/>
                        </a:rPr>
                        <a:t>300</a:t>
                      </a:r>
                      <a:r>
                        <a:rPr lang="ja-JP" altLang="en-US" sz="900" u="none" strike="noStrike" dirty="0">
                          <a:solidFill>
                            <a:srgbClr val="0D0D0D"/>
                          </a:solidFill>
                          <a:effectLst/>
                          <a:latin typeface="Meiryo" panose="020B0604030504040204" pitchFamily="34" charset="-128"/>
                          <a:ea typeface="Meiryo" panose="020B0604030504040204" pitchFamily="34" charset="-128"/>
                        </a:rPr>
                        <a:t>万円～）</a:t>
                      </a:r>
                      <a:endParaRPr lang="en-US" altLang="ja-JP" sz="900" u="none" strike="noStrike" dirty="0">
                        <a:solidFill>
                          <a:srgbClr val="0D0D0D"/>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 sz="900" u="none" strike="noStrike" dirty="0">
                          <a:solidFill>
                            <a:srgbClr val="0D0D0D"/>
                          </a:solidFill>
                          <a:effectLst/>
                          <a:latin typeface="Meiryo" panose="020B0604030504040204" pitchFamily="34" charset="-128"/>
                          <a:ea typeface="Meiryo" panose="020B0604030504040204" pitchFamily="34" charset="-128"/>
                        </a:rPr>
                        <a:t>（</a:t>
                      </a:r>
                      <a:r>
                        <a:rPr lang="ja-JP" altLang="en-US" sz="900" u="none" strike="noStrike" dirty="0">
                          <a:solidFill>
                            <a:srgbClr val="0D0D0D"/>
                          </a:solidFill>
                          <a:effectLst/>
                          <a:latin typeface="Meiryo" panose="020B0604030504040204" pitchFamily="34" charset="-128"/>
                          <a:ea typeface="Meiryo" panose="020B0604030504040204" pitchFamily="34" charset="-128"/>
                        </a:rPr>
                        <a:t>市区郡）</a:t>
                      </a: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US"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 sz="900" u="none" strike="noStrike" dirty="0">
                          <a:solidFill>
                            <a:srgbClr val="0D0D0D"/>
                          </a:solidFill>
                          <a:effectLst/>
                          <a:latin typeface="Meiryo" panose="020B0604030504040204" pitchFamily="34" charset="-128"/>
                          <a:ea typeface="Meiryo" panose="020B0604030504040204" pitchFamily="34" charset="-128"/>
                        </a:rPr>
                        <a:t>（</a:t>
                      </a:r>
                      <a:r>
                        <a:rPr lang="ja-JP" altLang="en-US" sz="900" u="none" strike="noStrike" dirty="0">
                          <a:solidFill>
                            <a:srgbClr val="0D0D0D"/>
                          </a:solidFill>
                          <a:effectLst/>
                          <a:latin typeface="Meiryo" panose="020B0604030504040204" pitchFamily="34" charset="-128"/>
                          <a:ea typeface="Meiryo" panose="020B0604030504040204" pitchFamily="34" charset="-128"/>
                        </a:rPr>
                        <a:t>時間帯ジャック）</a:t>
                      </a:r>
                      <a:endParaRPr lang="en-US" altLang="ja-JP" sz="900" u="none" strike="noStrike" dirty="0">
                        <a:solidFill>
                          <a:srgbClr val="0D0D0D"/>
                        </a:solidFill>
                        <a:effectLst/>
                        <a:latin typeface="Meiryo" panose="020B0604030504040204" pitchFamily="34" charset="-128"/>
                        <a:ea typeface="Meiryo" panose="020B0604030504040204" pitchFamily="34" charset="-128"/>
                      </a:endParaRPr>
                    </a:p>
                    <a:p>
                      <a:pPr marL="99450" indent="-99450" algn="l" rtl="0" fontAlgn="ctr">
                        <a:lnSpc>
                          <a:spcPct val="110000"/>
                        </a:lnSpc>
                        <a:buFont typeface="Arial" panose="020B0604020202020204" pitchFamily="34" charset="0"/>
                        <a:buChar char="•"/>
                      </a:pPr>
                      <a:r>
                        <a:rPr lang="ja-JP" altLang="en-US" sz="900" u="none" strike="noStrike" dirty="0">
                          <a:solidFill>
                            <a:srgbClr val="0D0D0D"/>
                          </a:solidFill>
                          <a:effectLst/>
                          <a:latin typeface="Meiryo" panose="020B0604030504040204" pitchFamily="34" charset="-128"/>
                          <a:ea typeface="Meiryo" panose="020B0604030504040204" pitchFamily="34" charset="-128"/>
                        </a:rPr>
                        <a:t>ブランドパネル</a:t>
                      </a:r>
                      <a:r>
                        <a:rPr lang="en-US" altLang="ja-JP" sz="900" u="none" strike="noStrike" dirty="0">
                          <a:solidFill>
                            <a:srgbClr val="0D0D0D"/>
                          </a:solidFill>
                          <a:effectLst/>
                          <a:latin typeface="Meiryo" panose="020B0604030504040204" pitchFamily="34" charset="-128"/>
                          <a:ea typeface="Meiryo" panose="020B0604030504040204" pitchFamily="34" charset="-128"/>
                        </a:rPr>
                        <a:t>SP</a:t>
                      </a:r>
                      <a:r>
                        <a:rPr lang="ja-JP" altLang="en-US" sz="900" u="none" strike="noStrike" dirty="0">
                          <a:solidFill>
                            <a:srgbClr val="0D0D0D"/>
                          </a:solidFill>
                          <a:effectLst/>
                          <a:latin typeface="Meiryo" panose="020B0604030504040204" pitchFamily="34" charset="-128"/>
                          <a:ea typeface="Meiryo" panose="020B0604030504040204" pitchFamily="34" charset="-128"/>
                        </a:rPr>
                        <a:t>（時間帯ジャック　関東</a:t>
                      </a:r>
                      <a:r>
                        <a:rPr lang="en-US" altLang="ja-JP" sz="900" u="none" strike="noStrike" dirty="0">
                          <a:solidFill>
                            <a:srgbClr val="0D0D0D"/>
                          </a:solidFill>
                          <a:effectLst/>
                          <a:latin typeface="Meiryo" panose="020B0604030504040204" pitchFamily="34" charset="-128"/>
                          <a:ea typeface="Meiryo" panose="020B0604030504040204" pitchFamily="34" charset="-128"/>
                        </a:rPr>
                        <a:t>1</a:t>
                      </a:r>
                      <a:r>
                        <a:rPr lang="ja-JP" altLang="en-US" sz="900" u="none" strike="noStrike" dirty="0">
                          <a:solidFill>
                            <a:srgbClr val="0D0D0D"/>
                          </a:solidFill>
                          <a:effectLst/>
                          <a:latin typeface="Meiryo" panose="020B0604030504040204" pitchFamily="34" charset="-128"/>
                          <a:ea typeface="Meiryo" panose="020B0604030504040204" pitchFamily="34" charset="-128"/>
                        </a:rPr>
                        <a:t>都</a:t>
                      </a:r>
                      <a:r>
                        <a:rPr lang="en-US" altLang="ja-JP" sz="900" u="none" strike="noStrike" dirty="0">
                          <a:solidFill>
                            <a:srgbClr val="0D0D0D"/>
                          </a:solidFill>
                          <a:effectLst/>
                          <a:latin typeface="Meiryo" panose="020B0604030504040204" pitchFamily="34" charset="-128"/>
                          <a:ea typeface="Meiryo" panose="020B0604030504040204" pitchFamily="34" charset="-128"/>
                        </a:rPr>
                        <a:t>6</a:t>
                      </a:r>
                      <a:r>
                        <a:rPr lang="ja-JP" altLang="en-US" sz="900" u="none" strike="noStrike" dirty="0">
                          <a:solidFill>
                            <a:srgbClr val="0D0D0D"/>
                          </a:solidFill>
                          <a:effectLst/>
                          <a:latin typeface="Meiryo" panose="020B0604030504040204" pitchFamily="34" charset="-128"/>
                          <a:ea typeface="Meiryo" panose="020B0604030504040204" pitchFamily="34" charset="-128"/>
                        </a:rPr>
                        <a:t>県）</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en-US" altLang="ja-JP" sz="900" u="none" strike="noStrike" dirty="0">
                          <a:solidFill>
                            <a:srgbClr val="0D0D0D"/>
                          </a:solidFill>
                          <a:effectLst/>
                          <a:latin typeface="Meiryo" panose="020B0604030504040204" pitchFamily="34" charset="-128"/>
                          <a:ea typeface="Meiryo" panose="020B0604030504040204" pitchFamily="34" charset="-128"/>
                        </a:rPr>
                        <a:t>3000</a:t>
                      </a:r>
                      <a:r>
                        <a:rPr lang="ja-JP" altLang="en-US" sz="900" u="none" strike="noStrike" dirty="0">
                          <a:solidFill>
                            <a:srgbClr val="0D0D0D"/>
                          </a:solidFill>
                          <a:effectLst/>
                          <a:latin typeface="Meiryo" panose="020B0604030504040204" pitchFamily="34" charset="-128"/>
                          <a:ea typeface="Meiryo" panose="020B0604030504040204" pitchFamily="34" charset="-128"/>
                        </a:rPr>
                        <a:t>万円～</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indent="0" algn="l">
                        <a:lnSpc>
                          <a:spcPct val="110000"/>
                        </a:lnSpc>
                        <a:buFont typeface="Arial" panose="020B0604020202020204" pitchFamily="34" charset="0"/>
                        <a:buNone/>
                      </a:pPr>
                      <a:r>
                        <a:rPr kumimoji="1" lang="en-US" altLang="ja-JP"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静止画のみ対応可</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MD</a:t>
                      </a:r>
                      <a:r>
                        <a:rPr kumimoji="1" lang="ja-JP" altLang="en" sz="900" dirty="0">
                          <a:solidFill>
                            <a:srgbClr val="0D0D0D"/>
                          </a:solidFill>
                          <a:latin typeface="Meiryo" panose="020B0604030504040204" pitchFamily="34" charset="-128"/>
                          <a:ea typeface="Meiryo" panose="020B0604030504040204" pitchFamily="34" charset="-128"/>
                        </a:rPr>
                        <a:t>（</a:t>
                      </a:r>
                      <a:r>
                        <a:rPr kumimoji="1" lang="en" altLang="ja-JP" sz="900" dirty="0">
                          <a:solidFill>
                            <a:srgbClr val="0D0D0D"/>
                          </a:solidFill>
                          <a:latin typeface="Meiryo" panose="020B0604030504040204" pitchFamily="34" charset="-128"/>
                          <a:ea typeface="Meiryo" panose="020B0604030504040204" pitchFamily="34" charset="-128"/>
                        </a:rPr>
                        <a:t>1000</a:t>
                      </a:r>
                      <a:r>
                        <a:rPr kumimoji="1" lang="ja-JP" altLang="en-US" sz="900" dirty="0">
                          <a:solidFill>
                            <a:srgbClr val="0D0D0D"/>
                          </a:solidFill>
                          <a:latin typeface="Meiryo" panose="020B0604030504040204" pitchFamily="34" charset="-128"/>
                          <a:ea typeface="Meiryo" panose="020B0604030504040204" pitchFamily="34" charset="-128"/>
                        </a:rPr>
                        <a:t>万円～）</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MD</a:t>
                      </a:r>
                      <a:r>
                        <a:rPr kumimoji="1" lang="ja-JP" altLang="en" sz="900" dirty="0">
                          <a:solidFill>
                            <a:srgbClr val="0D0D0D"/>
                          </a:solidFill>
                          <a:latin typeface="Meiryo" panose="020B0604030504040204" pitchFamily="34" charset="-128"/>
                          <a:ea typeface="Meiryo" panose="020B0604030504040204" pitchFamily="34" charset="-128"/>
                        </a:rPr>
                        <a:t>（</a:t>
                      </a:r>
                      <a:r>
                        <a:rPr kumimoji="1" lang="en" altLang="ja-JP" sz="900" dirty="0">
                          <a:solidFill>
                            <a:srgbClr val="0D0D0D"/>
                          </a:solidFill>
                          <a:latin typeface="Meiryo" panose="020B0604030504040204" pitchFamily="34" charset="-128"/>
                          <a:ea typeface="Meiryo" panose="020B0604030504040204" pitchFamily="34" charset="-128"/>
                        </a:rPr>
                        <a:t>FQ1</a:t>
                      </a:r>
                      <a:r>
                        <a:rPr kumimoji="1" lang="ja-JP" altLang="en" sz="900" dirty="0">
                          <a:solidFill>
                            <a:srgbClr val="0D0D0D"/>
                          </a:solidFill>
                          <a:latin typeface="Meiryo" panose="020B0604030504040204" pitchFamily="34" charset="-128"/>
                          <a:ea typeface="Meiryo" panose="020B0604030504040204" pitchFamily="34" charset="-128"/>
                        </a:rPr>
                        <a:t>）</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lang="ja-JP" altLang="en-US" sz="900" b="0" i="0" dirty="0">
                          <a:solidFill>
                            <a:srgbClr val="0D0D0D"/>
                          </a:solidFill>
                          <a:effectLst/>
                          <a:latin typeface="NotoSansJP"/>
                        </a:rPr>
                        <a:t>ブランドパネルリッチフォーマット</a:t>
                      </a:r>
                      <a:r>
                        <a:rPr lang="en-US" altLang="ja-JP" sz="900" b="0" i="0" dirty="0">
                          <a:solidFill>
                            <a:srgbClr val="0D0D0D"/>
                          </a:solidFill>
                          <a:effectLst/>
                          <a:latin typeface="NotoSansJP"/>
                        </a:rPr>
                        <a:t>MD</a:t>
                      </a:r>
                      <a:r>
                        <a:rPr lang="ja-JP" altLang="en-US" sz="900" b="0" i="0" dirty="0">
                          <a:solidFill>
                            <a:srgbClr val="0D0D0D"/>
                          </a:solidFill>
                          <a:effectLst/>
                          <a:latin typeface="NotoSansJP"/>
                        </a:rPr>
                        <a:t>（</a:t>
                      </a:r>
                      <a:r>
                        <a:rPr lang="en-US" altLang="ja-JP" sz="900" b="0" i="0" dirty="0">
                          <a:solidFill>
                            <a:srgbClr val="0D0D0D"/>
                          </a:solidFill>
                          <a:effectLst/>
                          <a:latin typeface="NotoSansJP"/>
                        </a:rPr>
                        <a:t>1000</a:t>
                      </a:r>
                      <a:r>
                        <a:rPr lang="ja-JP" altLang="en-US" sz="900" b="0" i="0" dirty="0">
                          <a:solidFill>
                            <a:srgbClr val="0D0D0D"/>
                          </a:solidFill>
                          <a:effectLst/>
                          <a:latin typeface="NotoSansJP"/>
                        </a:rPr>
                        <a:t>万円～）</a:t>
                      </a:r>
                      <a:endParaRPr lang="en-US" altLang="ja-JP" sz="900" b="0" i="0" dirty="0">
                        <a:solidFill>
                          <a:srgbClr val="0D0D0D"/>
                        </a:solidFill>
                        <a:effectLst/>
                        <a:latin typeface="NotoSansJP"/>
                      </a:endParaRPr>
                    </a:p>
                    <a:p>
                      <a:pPr marL="99450" indent="-99450" algn="l">
                        <a:lnSpc>
                          <a:spcPct val="110000"/>
                        </a:lnSpc>
                        <a:buFont typeface="Arial" panose="020B0604020202020204" pitchFamily="34" charset="0"/>
                        <a:buChar char="•"/>
                      </a:pPr>
                      <a:r>
                        <a:rPr lang="ja-JP" altLang="en-US" sz="900" b="0" i="0" dirty="0">
                          <a:solidFill>
                            <a:srgbClr val="0D0D0D"/>
                          </a:solidFill>
                          <a:effectLst/>
                          <a:latin typeface="NotoSansJP"/>
                        </a:rPr>
                        <a:t>ブランドパネルリッチフォーマット</a:t>
                      </a:r>
                      <a:r>
                        <a:rPr lang="en-US" altLang="ja-JP" sz="900" b="0" i="0" dirty="0">
                          <a:solidFill>
                            <a:srgbClr val="0D0D0D"/>
                          </a:solidFill>
                          <a:effectLst/>
                          <a:latin typeface="NotoSansJP"/>
                        </a:rPr>
                        <a:t>MD</a:t>
                      </a:r>
                      <a:r>
                        <a:rPr lang="ja-JP" altLang="en-US" sz="900" b="0" i="0" dirty="0">
                          <a:solidFill>
                            <a:srgbClr val="0D0D0D"/>
                          </a:solidFill>
                          <a:effectLst/>
                          <a:latin typeface="NotoSansJP"/>
                        </a:rPr>
                        <a:t>（</a:t>
                      </a:r>
                      <a:r>
                        <a:rPr lang="en-US" altLang="ja-JP" sz="900" b="0" i="0" dirty="0">
                          <a:solidFill>
                            <a:srgbClr val="0D0D0D"/>
                          </a:solidFill>
                          <a:effectLst/>
                          <a:latin typeface="NotoSansJP"/>
                        </a:rPr>
                        <a:t>FQ1</a:t>
                      </a:r>
                      <a:r>
                        <a:rPr lang="ja-JP" altLang="en-US" sz="900" b="0" i="0" dirty="0">
                          <a:solidFill>
                            <a:srgbClr val="0D0D0D"/>
                          </a:solidFill>
                          <a:effectLst/>
                          <a:latin typeface="NotoSansJP"/>
                        </a:rPr>
                        <a:t>）（</a:t>
                      </a:r>
                      <a:r>
                        <a:rPr lang="en-US" altLang="ja-JP" sz="900" b="0" i="0" dirty="0">
                          <a:solidFill>
                            <a:srgbClr val="0D0D0D"/>
                          </a:solidFill>
                          <a:effectLst/>
                          <a:latin typeface="NotoSansJP"/>
                        </a:rPr>
                        <a:t>2000</a:t>
                      </a:r>
                      <a:r>
                        <a:rPr lang="ja-JP" altLang="en-US" sz="900" b="0" i="0" dirty="0">
                          <a:solidFill>
                            <a:srgbClr val="0D0D0D"/>
                          </a:solidFill>
                          <a:effectLst/>
                          <a:latin typeface="NotoSansJP"/>
                        </a:rPr>
                        <a:t>万円～）</a:t>
                      </a:r>
                      <a:endParaRPr lang="en-US" altLang="ja-JP" sz="900" b="0" i="0" dirty="0">
                        <a:solidFill>
                          <a:srgbClr val="0D0D0D"/>
                        </a:solidFill>
                        <a:effectLst/>
                        <a:latin typeface="NotoSansJP"/>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MD</a:t>
                      </a:r>
                      <a:r>
                        <a:rPr kumimoji="1" lang="ja-JP" altLang="en"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都道府県）（</a:t>
                      </a:r>
                      <a:r>
                        <a:rPr kumimoji="1" lang="en-US" altLang="ja-JP" sz="900" dirty="0">
                          <a:solidFill>
                            <a:srgbClr val="0D0D0D"/>
                          </a:solidFill>
                          <a:latin typeface="Meiryo" panose="020B0604030504040204" pitchFamily="34" charset="-128"/>
                          <a:ea typeface="Meiryo" panose="020B0604030504040204" pitchFamily="34" charset="-128"/>
                        </a:rPr>
                        <a:t>300</a:t>
                      </a:r>
                      <a:r>
                        <a:rPr kumimoji="1" lang="ja-JP" altLang="en-US" sz="900" dirty="0">
                          <a:solidFill>
                            <a:srgbClr val="0D0D0D"/>
                          </a:solidFill>
                          <a:latin typeface="Meiryo" panose="020B0604030504040204" pitchFamily="34" charset="-128"/>
                          <a:ea typeface="Meiryo" panose="020B0604030504040204" pitchFamily="34" charset="-128"/>
                        </a:rPr>
                        <a:t>万円～）</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a:t>
                      </a:r>
                      <a:r>
                        <a:rPr kumimoji="1" lang="en" altLang="ja-JP" sz="900" dirty="0">
                          <a:solidFill>
                            <a:srgbClr val="0D0D0D"/>
                          </a:solidFill>
                          <a:latin typeface="Meiryo" panose="020B0604030504040204" pitchFamily="34" charset="-128"/>
                          <a:ea typeface="Meiryo" panose="020B0604030504040204" pitchFamily="34" charset="-128"/>
                        </a:rPr>
                        <a:t>MD</a:t>
                      </a:r>
                      <a:r>
                        <a:rPr kumimoji="1" lang="ja-JP" altLang="en"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市区郡）</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ブランドパネルリッチフォーマット</a:t>
                      </a:r>
                      <a:r>
                        <a:rPr kumimoji="1" lang="en" altLang="ja-JP" sz="900" dirty="0">
                          <a:solidFill>
                            <a:srgbClr val="0D0D0D"/>
                          </a:solidFill>
                          <a:latin typeface="Meiryo" panose="020B0604030504040204" pitchFamily="34" charset="-128"/>
                          <a:ea typeface="Meiryo" panose="020B0604030504040204" pitchFamily="34" charset="-128"/>
                        </a:rPr>
                        <a:t>MD</a:t>
                      </a:r>
                      <a:r>
                        <a:rPr kumimoji="1" lang="ja-JP" altLang="en" sz="900" dirty="0">
                          <a:solidFill>
                            <a:srgbClr val="0D0D0D"/>
                          </a:solidFill>
                          <a:latin typeface="Meiryo" panose="020B0604030504040204" pitchFamily="34" charset="-128"/>
                          <a:ea typeface="Meiryo" panose="020B0604030504040204" pitchFamily="34" charset="-128"/>
                        </a:rPr>
                        <a:t>（</a:t>
                      </a:r>
                      <a:r>
                        <a:rPr kumimoji="1" lang="ja-JP" altLang="en-US" sz="900" dirty="0">
                          <a:solidFill>
                            <a:srgbClr val="0D0D0D"/>
                          </a:solidFill>
                          <a:latin typeface="Meiryo" panose="020B0604030504040204" pitchFamily="34" charset="-128"/>
                          <a:ea typeface="Meiryo" panose="020B0604030504040204" pitchFamily="34" charset="-128"/>
                        </a:rPr>
                        <a:t>都道府県）</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ブランドパネルトップインパクトパノラマ</a:t>
                      </a:r>
                      <a:r>
                        <a:rPr kumimoji="1" lang="en-US" altLang="ja-JP" sz="900" dirty="0">
                          <a:solidFill>
                            <a:srgbClr val="0D0D0D"/>
                          </a:solidFill>
                          <a:latin typeface="Meiryo" panose="020B0604030504040204" pitchFamily="34" charset="-128"/>
                          <a:ea typeface="Meiryo" panose="020B0604030504040204" pitchFamily="34" charset="-128"/>
                        </a:rPr>
                        <a:t>MD</a:t>
                      </a:r>
                      <a:r>
                        <a:rPr kumimoji="1" lang="ja-JP" altLang="en-US" sz="900" dirty="0">
                          <a:solidFill>
                            <a:srgbClr val="0D0D0D"/>
                          </a:solidFill>
                          <a:latin typeface="Meiryo" panose="020B0604030504040204" pitchFamily="34" charset="-128"/>
                          <a:ea typeface="Meiryo" panose="020B0604030504040204" pitchFamily="34" charset="-128"/>
                        </a:rPr>
                        <a:t>（</a:t>
                      </a:r>
                      <a:r>
                        <a:rPr kumimoji="1" lang="en-US" altLang="ja-JP" sz="900" dirty="0">
                          <a:solidFill>
                            <a:srgbClr val="0D0D0D"/>
                          </a:solidFill>
                          <a:latin typeface="Meiryo" panose="020B0604030504040204" pitchFamily="34" charset="-128"/>
                          <a:ea typeface="Meiryo" panose="020B0604030504040204" pitchFamily="34" charset="-128"/>
                        </a:rPr>
                        <a:t>1000</a:t>
                      </a:r>
                      <a:r>
                        <a:rPr kumimoji="1" lang="ja-JP" altLang="en-US" sz="900" dirty="0">
                          <a:solidFill>
                            <a:srgbClr val="0D0D0D"/>
                          </a:solidFill>
                          <a:latin typeface="Meiryo" panose="020B0604030504040204" pitchFamily="34" charset="-128"/>
                          <a:ea typeface="Meiryo" panose="020B0604030504040204" pitchFamily="34" charset="-128"/>
                        </a:rPr>
                        <a:t>万円～）</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ブランドパネルトップインパクトパノラマ</a:t>
                      </a:r>
                      <a:r>
                        <a:rPr kumimoji="1" lang="en-US" altLang="ja-JP" sz="900" dirty="0">
                          <a:solidFill>
                            <a:srgbClr val="0D0D0D"/>
                          </a:solidFill>
                          <a:latin typeface="Meiryo" panose="020B0604030504040204" pitchFamily="34" charset="-128"/>
                          <a:ea typeface="Meiryo" panose="020B0604030504040204" pitchFamily="34" charset="-128"/>
                        </a:rPr>
                        <a:t>MD</a:t>
                      </a:r>
                      <a:r>
                        <a:rPr kumimoji="1" lang="ja-JP" altLang="en-US" sz="900" dirty="0">
                          <a:solidFill>
                            <a:srgbClr val="0D0D0D"/>
                          </a:solidFill>
                          <a:latin typeface="Meiryo" panose="020B0604030504040204" pitchFamily="34" charset="-128"/>
                          <a:ea typeface="Meiryo" panose="020B0604030504040204" pitchFamily="34" charset="-128"/>
                        </a:rPr>
                        <a:t>（</a:t>
                      </a:r>
                      <a:r>
                        <a:rPr kumimoji="1" lang="en-US" altLang="ja-JP" sz="900" dirty="0">
                          <a:solidFill>
                            <a:srgbClr val="0D0D0D"/>
                          </a:solidFill>
                          <a:latin typeface="Meiryo" panose="020B0604030504040204" pitchFamily="34" charset="-128"/>
                          <a:ea typeface="Meiryo" panose="020B0604030504040204" pitchFamily="34" charset="-128"/>
                        </a:rPr>
                        <a:t>FQ1</a:t>
                      </a:r>
                      <a:r>
                        <a:rPr kumimoji="1" lang="ja-JP" altLang="en-US" sz="900" dirty="0">
                          <a:solidFill>
                            <a:srgbClr val="0D0D0D"/>
                          </a:solidFill>
                          <a:latin typeface="Meiryo" panose="020B0604030504040204" pitchFamily="34" charset="-128"/>
                          <a:ea typeface="Meiryo" panose="020B0604030504040204" pitchFamily="34" charset="-128"/>
                        </a:rPr>
                        <a:t>）（</a:t>
                      </a:r>
                      <a:r>
                        <a:rPr kumimoji="1" lang="en-US" altLang="ja-JP" sz="900" dirty="0">
                          <a:solidFill>
                            <a:srgbClr val="0D0D0D"/>
                          </a:solidFill>
                          <a:latin typeface="Meiryo" panose="020B0604030504040204" pitchFamily="34" charset="-128"/>
                          <a:ea typeface="Meiryo" panose="020B0604030504040204" pitchFamily="34" charset="-128"/>
                        </a:rPr>
                        <a:t>2000</a:t>
                      </a:r>
                      <a:r>
                        <a:rPr kumimoji="1" lang="ja-JP" altLang="en-US" sz="900" dirty="0">
                          <a:solidFill>
                            <a:srgbClr val="0D0D0D"/>
                          </a:solidFill>
                          <a:latin typeface="Meiryo" panose="020B0604030504040204" pitchFamily="34" charset="-128"/>
                          <a:ea typeface="Meiryo" panose="020B0604030504040204" pitchFamily="34" charset="-128"/>
                        </a:rPr>
                        <a:t>万円～）</a:t>
                      </a:r>
                      <a:endParaRPr kumimoji="1" lang="en-US" altLang="ja-JP" sz="900" dirty="0">
                        <a:solidFill>
                          <a:srgbClr val="0D0D0D"/>
                        </a:solidFill>
                        <a:latin typeface="Meiryo" panose="020B0604030504040204" pitchFamily="34" charset="-128"/>
                        <a:ea typeface="Meiryo" panose="020B0604030504040204" pitchFamily="34" charset="-128"/>
                      </a:endParaRPr>
                    </a:p>
                    <a:p>
                      <a:pPr marL="99450" indent="-99450" algn="l">
                        <a:lnSpc>
                          <a:spcPct val="110000"/>
                        </a:lnSpc>
                        <a:buFont typeface="Arial" panose="020B0604020202020204" pitchFamily="34" charset="0"/>
                        <a:buChar char="•"/>
                      </a:pPr>
                      <a:r>
                        <a:rPr kumimoji="1" lang="ja-JP" altLang="en-US" sz="900" dirty="0">
                          <a:solidFill>
                            <a:srgbClr val="0D0D0D"/>
                          </a:solidFill>
                          <a:latin typeface="Meiryo" panose="020B0604030504040204" pitchFamily="34" charset="-128"/>
                          <a:ea typeface="Meiryo" panose="020B0604030504040204" pitchFamily="34" charset="-128"/>
                        </a:rPr>
                        <a:t>ブランドパネルトップインパクトパノラマ</a:t>
                      </a:r>
                      <a:r>
                        <a:rPr kumimoji="1" lang="en-US" altLang="ja-JP" sz="900" dirty="0">
                          <a:solidFill>
                            <a:srgbClr val="0D0D0D"/>
                          </a:solidFill>
                          <a:latin typeface="Meiryo" panose="020B0604030504040204" pitchFamily="34" charset="-128"/>
                          <a:ea typeface="Meiryo" panose="020B0604030504040204" pitchFamily="34" charset="-128"/>
                        </a:rPr>
                        <a:t>MD</a:t>
                      </a:r>
                      <a:r>
                        <a:rPr kumimoji="1" lang="ja-JP" altLang="en-US" sz="900" dirty="0">
                          <a:solidFill>
                            <a:srgbClr val="0D0D0D"/>
                          </a:solidFill>
                          <a:latin typeface="Meiryo" panose="020B0604030504040204" pitchFamily="34" charset="-128"/>
                          <a:ea typeface="Meiryo" panose="020B0604030504040204" pitchFamily="34" charset="-128"/>
                        </a:rPr>
                        <a:t>（都道府県）</a:t>
                      </a:r>
                    </a:p>
                  </a:txBody>
                  <a:tcPr marR="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768858381"/>
                  </a:ext>
                </a:extLst>
              </a:tr>
              <a:tr h="457662">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1050" b="0" dirty="0">
                          <a:solidFill>
                            <a:schemeClr val="bg1"/>
                          </a:solidFill>
                          <a:latin typeface="Meiryo" panose="020B0604030504040204" pitchFamily="34" charset="-128"/>
                          <a:ea typeface="Meiryo" panose="020B0604030504040204" pitchFamily="34" charset="-128"/>
                        </a:rPr>
                        <a:t>制作費</a:t>
                      </a:r>
                      <a:endParaRPr kumimoji="1" lang="en-US" altLang="ja-JP" sz="1050" b="0" dirty="0">
                        <a:solidFill>
                          <a:schemeClr val="bg1"/>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rgbClr val="0D0D0D"/>
                          </a:solidFill>
                          <a:latin typeface="Meiryo" panose="020B0604030504040204" pitchFamily="34" charset="-128"/>
                          <a:ea typeface="Meiryo" panose="020B0604030504040204" pitchFamily="34" charset="-128"/>
                        </a:rPr>
                        <a:t>無償～</a:t>
                      </a:r>
                      <a:endParaRPr kumimoji="1" lang="en-US" altLang="ja-JP" sz="900" dirty="0">
                        <a:solidFill>
                          <a:srgbClr val="0D0D0D"/>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rgbClr val="0D0D0D"/>
                          </a:solidFill>
                          <a:latin typeface="Meiryo" panose="020B0604030504040204" pitchFamily="34" charset="-128"/>
                          <a:ea typeface="Meiryo" panose="020B0604030504040204" pitchFamily="34" charset="-128"/>
                        </a:rPr>
                        <a:t>無償～</a:t>
                      </a:r>
                      <a:endParaRPr kumimoji="1" lang="en-US" altLang="ja-JP" sz="900" dirty="0">
                        <a:solidFill>
                          <a:srgbClr val="0D0D0D"/>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tc grid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900" dirty="0">
                          <a:solidFill>
                            <a:srgbClr val="0D0D0D"/>
                          </a:solidFill>
                          <a:latin typeface="Meiryo" panose="020B0604030504040204" pitchFamily="34" charset="-128"/>
                          <a:ea typeface="Meiryo" panose="020B0604030504040204" pitchFamily="34" charset="-128"/>
                        </a:rPr>
                        <a:t>無償～</a:t>
                      </a:r>
                      <a:endParaRPr kumimoji="1" lang="en-US" altLang="ja-JP" sz="900" dirty="0">
                        <a:solidFill>
                          <a:srgbClr val="0D0D0D"/>
                        </a:solidFill>
                        <a:latin typeface="Meiryo" panose="020B0604030504040204" pitchFamily="34" charset="-128"/>
                        <a:ea typeface="Meiryo" panose="020B0604030504040204" pitchFamily="34" charset="-128"/>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hMerge="1">
                  <a:txBody>
                    <a:bodyPr/>
                    <a:lstStyle/>
                    <a:p>
                      <a:pPr algn="ctr"/>
                      <a:endParaRPr kumimoji="1" lang="ja-JP" altLang="en-US" sz="800"/>
                    </a:p>
                  </a:txBody>
                  <a:tcPr anchor="ctr"/>
                </a:tc>
                <a:extLst>
                  <a:ext uri="{0D108BD9-81ED-4DB2-BD59-A6C34878D82A}">
                    <a16:rowId xmlns:a16="http://schemas.microsoft.com/office/drawing/2014/main" val="485842313"/>
                  </a:ext>
                </a:extLst>
              </a:tr>
            </a:tbl>
          </a:graphicData>
        </a:graphic>
      </p:graphicFrame>
    </p:spTree>
    <p:extLst>
      <p:ext uri="{BB962C8B-B14F-4D97-AF65-F5344CB8AC3E}">
        <p14:creationId xmlns:p14="http://schemas.microsoft.com/office/powerpoint/2010/main" val="799594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917E0DA-82A7-5107-D0F2-CADF9D69B7B0}"/>
              </a:ext>
            </a:extLst>
          </p:cNvPr>
          <p:cNvSpPr>
            <a:spLocks noGrp="1"/>
          </p:cNvSpPr>
          <p:nvPr>
            <p:ph type="body" sz="quarter" idx="10"/>
          </p:nvPr>
        </p:nvSpPr>
        <p:spPr/>
        <p:txBody>
          <a:bodyPr/>
          <a:lstStyle/>
          <a:p>
            <a:r>
              <a:rPr lang="ja-JP" altLang="en-US" dirty="0">
                <a:solidFill>
                  <a:srgbClr val="000048"/>
                </a:solidFill>
              </a:rPr>
              <a:t>商品価格について</a:t>
            </a:r>
            <a:endParaRPr kumimoji="1" lang="ja-JP" altLang="en-US" dirty="0">
              <a:solidFill>
                <a:srgbClr val="000048"/>
              </a:solidFill>
            </a:endParaRPr>
          </a:p>
        </p:txBody>
      </p:sp>
      <p:sp>
        <p:nvSpPr>
          <p:cNvPr id="3" name="正方形/長方形 2">
            <a:extLst>
              <a:ext uri="{FF2B5EF4-FFF2-40B4-BE49-F238E27FC236}">
                <a16:creationId xmlns:a16="http://schemas.microsoft.com/office/drawing/2014/main" id="{5E0B012C-0126-6831-7E86-3F3DB190DADF}"/>
              </a:ext>
            </a:extLst>
          </p:cNvPr>
          <p:cNvSpPr/>
          <p:nvPr/>
        </p:nvSpPr>
        <p:spPr>
          <a:xfrm>
            <a:off x="402528" y="2254910"/>
            <a:ext cx="10815664" cy="2031325"/>
          </a:xfrm>
          <a:prstGeom prst="rect">
            <a:avLst/>
          </a:prstGeom>
        </p:spPr>
        <p:txBody>
          <a:bodyPr wrap="square" lIns="0" tIns="0" rIns="0" bIns="0">
            <a:spAutoFit/>
          </a:bodyPr>
          <a:lstStyle/>
          <a:p>
            <a:pPr eaLnBrk="1" fontAlgn="auto" hangingPunct="1">
              <a:lnSpc>
                <a:spcPct val="110000"/>
              </a:lnSpc>
              <a:spcBef>
                <a:spcPts val="0"/>
              </a:spcBef>
              <a:spcAft>
                <a:spcPts val="0"/>
              </a:spcAft>
              <a:defRPr/>
            </a:pPr>
            <a:r>
              <a:rPr kumimoji="0" lang="en-US" altLang="ja-JP" sz="1200" kern="0" dirty="0">
                <a:solidFill>
                  <a:srgbClr val="0D0D0D"/>
                </a:solidFill>
                <a:latin typeface="メイリオ"/>
                <a:ea typeface="メイリオ" panose="020B0604030504040204" pitchFamily="50" charset="-128"/>
              </a:rPr>
              <a:t>※</a:t>
            </a:r>
            <a:r>
              <a:rPr kumimoji="0" lang="ja-JP" altLang="en-US" sz="1200" kern="0" dirty="0">
                <a:solidFill>
                  <a:srgbClr val="0D0D0D"/>
                </a:solidFill>
                <a:latin typeface="メイリオ"/>
                <a:ea typeface="メイリオ" panose="020B0604030504040204" pitchFamily="50" charset="-128"/>
              </a:rPr>
              <a:t>制作費について：演出プランによっては記載された金額にプラスして費用が発生する場合がございます。</a:t>
            </a:r>
            <a:endParaRPr kumimoji="0" lang="en-US" altLang="ja-JP" sz="1200"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1200" kern="0" dirty="0">
                <a:solidFill>
                  <a:srgbClr val="0D0D0D"/>
                </a:solidFill>
                <a:latin typeface="メイリオ"/>
                <a:ea typeface="メイリオ" panose="020B0604030504040204" pitchFamily="50" charset="-128"/>
              </a:rPr>
              <a:t>※Yahoo! JAPAN PR</a:t>
            </a:r>
            <a:r>
              <a:rPr kumimoji="0" lang="ja-JP" altLang="en-US" sz="1200" kern="0" dirty="0">
                <a:solidFill>
                  <a:srgbClr val="0D0D0D"/>
                </a:solidFill>
                <a:latin typeface="メイリオ"/>
                <a:ea typeface="メイリオ" panose="020B0604030504040204" pitchFamily="50" charset="-128"/>
              </a:rPr>
              <a:t>企画</a:t>
            </a:r>
            <a:r>
              <a:rPr kumimoji="0" lang="en-US" altLang="ja-JP" sz="1200" kern="0" dirty="0">
                <a:solidFill>
                  <a:srgbClr val="0D0D0D"/>
                </a:solidFill>
                <a:latin typeface="メイリオ"/>
                <a:ea typeface="メイリオ" panose="020B0604030504040204" pitchFamily="50" charset="-128"/>
              </a:rPr>
              <a:t>LP</a:t>
            </a:r>
            <a:r>
              <a:rPr kumimoji="0" lang="ja-JP" altLang="en-US" sz="1200" kern="0" dirty="0">
                <a:solidFill>
                  <a:srgbClr val="0D0D0D"/>
                </a:solidFill>
                <a:latin typeface="メイリオ"/>
                <a:ea typeface="メイリオ" panose="020B0604030504040204" pitchFamily="50" charset="-128"/>
              </a:rPr>
              <a:t>（</a:t>
            </a:r>
            <a:r>
              <a:rPr kumimoji="0" lang="en-US" altLang="ja-JP" sz="1200" kern="0" dirty="0">
                <a:solidFill>
                  <a:srgbClr val="0D0D0D"/>
                </a:solidFill>
                <a:latin typeface="メイリオ"/>
                <a:ea typeface="メイリオ" panose="020B0604030504040204" pitchFamily="50" charset="-128"/>
              </a:rPr>
              <a:t>LINE</a:t>
            </a:r>
            <a:r>
              <a:rPr kumimoji="0" lang="ja-JP" altLang="en-US" sz="1200" kern="0" dirty="0">
                <a:solidFill>
                  <a:srgbClr val="0D0D0D"/>
                </a:solidFill>
                <a:latin typeface="メイリオ"/>
                <a:ea typeface="メイリオ" panose="020B0604030504040204" pitchFamily="50" charset="-128"/>
              </a:rPr>
              <a:t>ヤフー作成ページ）をご実施いただく場合は、別途制作費が必要です。金額は実施内容によって都度見積もりとなります。</a:t>
            </a:r>
            <a:endParaRPr kumimoji="0" lang="en-US" altLang="ja-JP" sz="1200"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1200" kern="0" dirty="0">
                <a:solidFill>
                  <a:srgbClr val="0D0D0D"/>
                </a:solidFill>
                <a:latin typeface="メイリオ"/>
                <a:ea typeface="メイリオ" panose="020B0604030504040204" pitchFamily="50" charset="-128"/>
              </a:rPr>
              <a:t>※</a:t>
            </a:r>
            <a:r>
              <a:rPr kumimoji="0" lang="ja-JP" altLang="en-US" sz="1200" kern="0" dirty="0">
                <a:solidFill>
                  <a:srgbClr val="0D0D0D"/>
                </a:solidFill>
                <a:latin typeface="メイリオ"/>
                <a:ea typeface="メイリオ" panose="020B0604030504040204" pitchFamily="50" charset="-128"/>
              </a:rPr>
              <a:t>企画ページ・</a:t>
            </a:r>
            <a:r>
              <a:rPr kumimoji="0" lang="en-US" altLang="ja-JP" sz="1200" kern="0" dirty="0">
                <a:solidFill>
                  <a:srgbClr val="0D0D0D"/>
                </a:solidFill>
                <a:latin typeface="メイリオ"/>
                <a:ea typeface="メイリオ" panose="020B0604030504040204" pitchFamily="50" charset="-128"/>
              </a:rPr>
              <a:t>LP</a:t>
            </a:r>
            <a:r>
              <a:rPr kumimoji="0" lang="ja-JP" altLang="en-US" sz="1200" kern="0" dirty="0">
                <a:solidFill>
                  <a:srgbClr val="0D0D0D"/>
                </a:solidFill>
                <a:latin typeface="メイリオ"/>
                <a:ea typeface="メイリオ" panose="020B0604030504040204" pitchFamily="50" charset="-128"/>
              </a:rPr>
              <a:t>は掲載期間は広告誘導期間と同一で、最大</a:t>
            </a:r>
            <a:r>
              <a:rPr kumimoji="0" lang="en-US" altLang="ja-JP" sz="1200" kern="0" dirty="0">
                <a:solidFill>
                  <a:srgbClr val="0D0D0D"/>
                </a:solidFill>
                <a:latin typeface="メイリオ"/>
                <a:ea typeface="メイリオ" panose="020B0604030504040204" pitchFamily="50" charset="-128"/>
              </a:rPr>
              <a:t>2</a:t>
            </a:r>
            <a:r>
              <a:rPr kumimoji="0" lang="ja-JP" altLang="en-US" sz="1200" kern="0" dirty="0">
                <a:solidFill>
                  <a:srgbClr val="0D0D0D"/>
                </a:solidFill>
                <a:latin typeface="メイリオ"/>
                <a:ea typeface="メイリオ" panose="020B0604030504040204" pitchFamily="50" charset="-128"/>
              </a:rPr>
              <a:t>週間までを推奨としております。</a:t>
            </a:r>
            <a:endParaRPr kumimoji="0" lang="en-US" altLang="ja-JP" sz="1200" strike="sngStrike"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defRPr/>
            </a:pPr>
            <a:r>
              <a:rPr kumimoji="0" lang="en-US" altLang="ja-JP" sz="1200" kern="0" dirty="0">
                <a:solidFill>
                  <a:srgbClr val="0D0D0D"/>
                </a:solidFill>
                <a:latin typeface="メイリオ"/>
                <a:ea typeface="メイリオ" panose="020B0604030504040204" pitchFamily="50" charset="-128"/>
              </a:rPr>
              <a:t>※SP</a:t>
            </a:r>
            <a:r>
              <a:rPr kumimoji="0" lang="ja-JP" altLang="en-US" sz="1200" kern="0" dirty="0">
                <a:solidFill>
                  <a:srgbClr val="0D0D0D"/>
                </a:solidFill>
                <a:latin typeface="メイリオ"/>
                <a:ea typeface="メイリオ" panose="020B0604030504040204" pitchFamily="50" charset="-128"/>
              </a:rPr>
              <a:t>はスマートフォン、</a:t>
            </a:r>
            <a:r>
              <a:rPr kumimoji="0" lang="en-US" altLang="ja-JP" sz="1200" kern="0" dirty="0">
                <a:solidFill>
                  <a:srgbClr val="0D0D0D"/>
                </a:solidFill>
                <a:latin typeface="メイリオ"/>
                <a:ea typeface="メイリオ" panose="020B0604030504040204" pitchFamily="50" charset="-128"/>
              </a:rPr>
              <a:t>PC</a:t>
            </a:r>
            <a:r>
              <a:rPr kumimoji="0" lang="ja-JP" altLang="en-US" sz="1200" kern="0" dirty="0">
                <a:solidFill>
                  <a:srgbClr val="0D0D0D"/>
                </a:solidFill>
                <a:latin typeface="メイリオ"/>
                <a:ea typeface="メイリオ" panose="020B0604030504040204" pitchFamily="50" charset="-128"/>
              </a:rPr>
              <a:t>はパソコン、</a:t>
            </a:r>
            <a:r>
              <a:rPr kumimoji="0" lang="en-US" altLang="ja-JP" sz="1200" kern="0" dirty="0">
                <a:solidFill>
                  <a:srgbClr val="0D0D0D"/>
                </a:solidFill>
                <a:latin typeface="メイリオ"/>
                <a:ea typeface="メイリオ" panose="020B0604030504040204" pitchFamily="50" charset="-128"/>
              </a:rPr>
              <a:t>MD</a:t>
            </a:r>
            <a:r>
              <a:rPr kumimoji="0" lang="ja-JP" altLang="en-US" sz="1200" kern="0" dirty="0">
                <a:solidFill>
                  <a:srgbClr val="0D0D0D"/>
                </a:solidFill>
                <a:latin typeface="メイリオ"/>
                <a:ea typeface="メイリオ" panose="020B0604030504040204" pitchFamily="50" charset="-128"/>
              </a:rPr>
              <a:t>はマルチデバイスの略称です。</a:t>
            </a:r>
            <a:endParaRPr kumimoji="0" lang="en-US" altLang="ja-JP" sz="1200"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pPr>
            <a:endParaRPr kumimoji="0" lang="en-US" altLang="ja-JP" sz="1200" b="1"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pPr>
            <a:r>
              <a:rPr kumimoji="0" lang="ja-JP" altLang="ja-JP" sz="1200" b="1" kern="0" dirty="0">
                <a:solidFill>
                  <a:srgbClr val="0D0D0D"/>
                </a:solidFill>
                <a:latin typeface="メイリオ"/>
                <a:ea typeface="メイリオ" panose="020B0604030504040204" pitchFamily="50" charset="-128"/>
              </a:rPr>
              <a:t>■誘導用広告をキャンセルされる場合について</a:t>
            </a:r>
            <a:endParaRPr kumimoji="0" lang="en-US" altLang="ja-JP" sz="1200" b="1"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pPr>
            <a:r>
              <a:rPr kumimoji="0" lang="en-US" altLang="ja-JP" sz="1200" kern="0" dirty="0">
                <a:solidFill>
                  <a:srgbClr val="0D0D0D"/>
                </a:solidFill>
                <a:latin typeface="メイリオ"/>
                <a:ea typeface="メイリオ" panose="020B0604030504040204" pitchFamily="50" charset="-128"/>
              </a:rPr>
              <a:t>LINE</a:t>
            </a:r>
            <a:r>
              <a:rPr kumimoji="0" lang="ja-JP" altLang="ja-JP" sz="1200" kern="0" dirty="0">
                <a:solidFill>
                  <a:srgbClr val="0D0D0D"/>
                </a:solidFill>
                <a:latin typeface="メイリオ"/>
                <a:ea typeface="メイリオ" panose="020B0604030504040204" pitchFamily="50" charset="-128"/>
              </a:rPr>
              <a:t>ヤフーが特別に定める場合をのぞき</a:t>
            </a:r>
            <a:r>
              <a:rPr kumimoji="0" lang="en-US" altLang="ja-JP" sz="1200" kern="0" dirty="0">
                <a:solidFill>
                  <a:srgbClr val="0D0D0D"/>
                </a:solidFill>
                <a:latin typeface="メイリオ"/>
                <a:ea typeface="メイリオ" panose="020B0604030504040204" pitchFamily="50" charset="-128"/>
              </a:rPr>
              <a:t>LINE</a:t>
            </a:r>
            <a:r>
              <a:rPr kumimoji="0" lang="ja-JP" altLang="ja-JP" sz="1200" kern="0" dirty="0">
                <a:solidFill>
                  <a:srgbClr val="0D0D0D"/>
                </a:solidFill>
                <a:latin typeface="メイリオ"/>
                <a:ea typeface="メイリオ" panose="020B0604030504040204" pitchFamily="50" charset="-128"/>
              </a:rPr>
              <a:t>ヤフーが指定する制作費実費をお支払いいただきます。</a:t>
            </a:r>
            <a:endParaRPr kumimoji="0" lang="en-US" altLang="ja-JP" sz="1200" kern="0" dirty="0">
              <a:solidFill>
                <a:srgbClr val="0D0D0D"/>
              </a:solidFill>
              <a:latin typeface="メイリオ"/>
              <a:ea typeface="メイリオ" panose="020B0604030504040204" pitchFamily="50" charset="-128"/>
            </a:endParaRPr>
          </a:p>
          <a:p>
            <a:pPr eaLnBrk="1" fontAlgn="auto" hangingPunct="1">
              <a:lnSpc>
                <a:spcPct val="110000"/>
              </a:lnSpc>
              <a:spcBef>
                <a:spcPts val="0"/>
              </a:spcBef>
              <a:spcAft>
                <a:spcPts val="0"/>
              </a:spcAft>
            </a:pPr>
            <a:r>
              <a:rPr kumimoji="0" lang="ja-JP" altLang="en-US" sz="1200" kern="0" dirty="0">
                <a:solidFill>
                  <a:srgbClr val="0D0D0D"/>
                </a:solidFill>
                <a:latin typeface="メイリオ"/>
                <a:ea typeface="メイリオ" panose="020B0604030504040204" pitchFamily="50" charset="-128"/>
              </a:rPr>
              <a:t>制作費無償プランの場合であっても、</a:t>
            </a:r>
            <a:r>
              <a:rPr kumimoji="0" lang="en-US" altLang="ja-JP" sz="1200" kern="0" dirty="0">
                <a:solidFill>
                  <a:srgbClr val="0D0D0D"/>
                </a:solidFill>
                <a:latin typeface="メイリオ"/>
                <a:ea typeface="メイリオ" panose="020B0604030504040204" pitchFamily="50" charset="-128"/>
              </a:rPr>
              <a:t>LINE</a:t>
            </a:r>
            <a:r>
              <a:rPr kumimoji="0" lang="ja-JP" altLang="en-US" sz="1200" kern="0" dirty="0">
                <a:solidFill>
                  <a:srgbClr val="0D0D0D"/>
                </a:solidFill>
                <a:latin typeface="メイリオ"/>
                <a:ea typeface="メイリオ" panose="020B0604030504040204" pitchFamily="50" charset="-128"/>
              </a:rPr>
              <a:t>ヤフーが特別に定める場合をのぞき</a:t>
            </a:r>
            <a:r>
              <a:rPr kumimoji="0" lang="en-US" altLang="ja-JP" sz="1200" kern="0" dirty="0">
                <a:solidFill>
                  <a:srgbClr val="0D0D0D"/>
                </a:solidFill>
                <a:latin typeface="メイリオ"/>
                <a:ea typeface="メイリオ" panose="020B0604030504040204" pitchFamily="50" charset="-128"/>
              </a:rPr>
              <a:t>LINE</a:t>
            </a:r>
            <a:r>
              <a:rPr kumimoji="0" lang="ja-JP" altLang="en-US" sz="1200" kern="0" dirty="0">
                <a:solidFill>
                  <a:srgbClr val="0D0D0D"/>
                </a:solidFill>
                <a:latin typeface="メイリオ"/>
                <a:ea typeface="メイリオ" panose="020B0604030504040204" pitchFamily="50" charset="-128"/>
              </a:rPr>
              <a:t>ヤフーが指定する制作費実費をお支払いいただきます。</a:t>
            </a:r>
            <a:br>
              <a:rPr kumimoji="0" lang="ja-JP" altLang="en-US" sz="1200" kern="0" dirty="0">
                <a:solidFill>
                  <a:srgbClr val="0D0D0D"/>
                </a:solidFill>
                <a:latin typeface="メイリオ"/>
                <a:ea typeface="メイリオ" panose="020B0604030504040204" pitchFamily="50" charset="-128"/>
              </a:rPr>
            </a:br>
            <a:r>
              <a:rPr kumimoji="0" lang="ja-JP" altLang="ja-JP" sz="1200" kern="0" dirty="0">
                <a:solidFill>
                  <a:srgbClr val="0D0D0D"/>
                </a:solidFill>
                <a:latin typeface="メイリオ"/>
                <a:ea typeface="メイリオ" panose="020B0604030504040204" pitchFamily="50" charset="-128"/>
              </a:rPr>
              <a:t>なお、キャンセル連絡を受け付けた時点までに対応した制作物を納品いたします。具体的な金額は、</a:t>
            </a:r>
            <a:r>
              <a:rPr kumimoji="0" lang="ja-JP" altLang="en-US" sz="1200" kern="0" dirty="0">
                <a:solidFill>
                  <a:srgbClr val="0D0D0D"/>
                </a:solidFill>
                <a:latin typeface="メイリオ"/>
                <a:ea typeface="メイリオ" panose="020B0604030504040204" pitchFamily="50" charset="-128"/>
              </a:rPr>
              <a:t>弊社営業</a:t>
            </a:r>
            <a:r>
              <a:rPr kumimoji="0" lang="ja-JP" altLang="ja-JP" sz="1200" kern="0" dirty="0">
                <a:solidFill>
                  <a:srgbClr val="0D0D0D"/>
                </a:solidFill>
                <a:latin typeface="メイリオ"/>
                <a:ea typeface="メイリオ" panose="020B0604030504040204" pitchFamily="50" charset="-128"/>
              </a:rPr>
              <a:t>担当にご確認ください。</a:t>
            </a:r>
            <a:br>
              <a:rPr kumimoji="0" lang="en-US" altLang="ja-JP" sz="1200" kern="0" dirty="0">
                <a:solidFill>
                  <a:srgbClr val="545454"/>
                </a:solidFill>
                <a:latin typeface="メイリオ"/>
                <a:ea typeface="メイリオ" panose="020B0604030504040204" pitchFamily="50" charset="-128"/>
              </a:rPr>
            </a:br>
            <a:r>
              <a:rPr kumimoji="0" lang="ja-JP" altLang="ja-JP" sz="1200" kern="0" dirty="0">
                <a:solidFill>
                  <a:srgbClr val="0D0D0D"/>
                </a:solidFill>
                <a:latin typeface="メイリオ"/>
                <a:ea typeface="メイリオ" panose="020B0604030504040204" pitchFamily="50" charset="-128"/>
              </a:rPr>
              <a:t>また、誘導用広告のキャンセル料については、</a:t>
            </a:r>
            <a:r>
              <a:rPr kumimoji="0" lang="ja-JP" altLang="ja-JP" sz="1200" kern="0" dirty="0">
                <a:solidFill>
                  <a:prstClr val="black"/>
                </a:solidFill>
                <a:latin typeface="メイリオ"/>
                <a:ea typeface="メイリオ" panose="020B0604030504040204" pitchFamily="50" charset="-128"/>
                <a:hlinkClick r:id="rId2"/>
              </a:rPr>
              <a:t>広告取扱基本規定【別紙</a:t>
            </a:r>
            <a:r>
              <a:rPr kumimoji="0" lang="ja-JP" altLang="en-US" sz="1200" kern="0" dirty="0">
                <a:solidFill>
                  <a:prstClr val="black"/>
                </a:solidFill>
                <a:latin typeface="メイリオ"/>
                <a:ea typeface="メイリオ" panose="020B0604030504040204" pitchFamily="50" charset="-128"/>
                <a:hlinkClick r:id="rId2"/>
              </a:rPr>
              <a:t>３</a:t>
            </a:r>
            <a:r>
              <a:rPr kumimoji="0" lang="ja-JP" altLang="ja-JP" sz="1200" kern="0" dirty="0">
                <a:solidFill>
                  <a:prstClr val="black"/>
                </a:solidFill>
                <a:latin typeface="メイリオ"/>
                <a:ea typeface="メイリオ" panose="020B0604030504040204" pitchFamily="50" charset="-128"/>
                <a:hlinkClick r:id="rId2"/>
              </a:rPr>
              <a:t>】</a:t>
            </a:r>
            <a:r>
              <a:rPr kumimoji="0" lang="ja-JP" altLang="ja-JP" sz="1200" kern="0" dirty="0">
                <a:solidFill>
                  <a:srgbClr val="0D0D0D"/>
                </a:solidFill>
                <a:latin typeface="メイリオ"/>
                <a:ea typeface="メイリオ" panose="020B0604030504040204" pitchFamily="50" charset="-128"/>
              </a:rPr>
              <a:t>に従います。</a:t>
            </a:r>
            <a:endParaRPr kumimoji="0" lang="en-US" altLang="ja-JP" sz="1200" kern="0" dirty="0">
              <a:solidFill>
                <a:srgbClr val="0D0D0D"/>
              </a:solidFill>
              <a:latin typeface="メイリオ"/>
              <a:ea typeface="メイリオ" panose="020B0604030504040204" pitchFamily="50" charset="-128"/>
            </a:endParaRPr>
          </a:p>
        </p:txBody>
      </p:sp>
    </p:spTree>
    <p:extLst>
      <p:ext uri="{BB962C8B-B14F-4D97-AF65-F5344CB8AC3E}">
        <p14:creationId xmlns:p14="http://schemas.microsoft.com/office/powerpoint/2010/main" val="3434907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pPr eaLnBrk="1" hangingPunct="1">
              <a:spcBef>
                <a:spcPct val="0"/>
              </a:spcBef>
            </a:pPr>
            <a:r>
              <a:rPr lang="ja-JP" altLang="en-US" dirty="0">
                <a:solidFill>
                  <a:srgbClr val="000048"/>
                </a:solidFill>
                <a:latin typeface="メイリオ" panose="020B0604030504040204" pitchFamily="34" charset="-128"/>
                <a:ea typeface="メイリオ" panose="020B0604030504040204" pitchFamily="34" charset="-128"/>
              </a:rPr>
              <a:t>スペック詳細</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solidFill>
                  <a:srgbClr val="000048"/>
                </a:solidFill>
              </a:rPr>
              <a:t>0</a:t>
            </a:r>
            <a:r>
              <a:rPr lang="en-US" altLang="ja-JP" dirty="0">
                <a:solidFill>
                  <a:srgbClr val="000048"/>
                </a:solidFill>
              </a:rPr>
              <a:t>4</a:t>
            </a:r>
            <a:endParaRPr kumimoji="1" lang="ja-JP" altLang="en-US" dirty="0">
              <a:solidFill>
                <a:srgbClr val="000048"/>
              </a:solidFill>
            </a:endParaRPr>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922548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id="{54BED8E1-9C99-89A3-B302-2845EFEE1DC5}"/>
              </a:ext>
            </a:extLst>
          </p:cNvPr>
          <p:cNvGraphicFramePr>
            <a:graphicFrameLocks noGrp="1"/>
          </p:cNvGraphicFramePr>
          <p:nvPr>
            <p:extLst>
              <p:ext uri="{D42A27DB-BD31-4B8C-83A1-F6EECF244321}">
                <p14:modId xmlns:p14="http://schemas.microsoft.com/office/powerpoint/2010/main" val="2131575390"/>
              </p:ext>
            </p:extLst>
          </p:nvPr>
        </p:nvGraphicFramePr>
        <p:xfrm>
          <a:off x="587375" y="1118045"/>
          <a:ext cx="11017250" cy="5144629"/>
        </p:xfrm>
        <a:graphic>
          <a:graphicData uri="http://schemas.openxmlformats.org/drawingml/2006/table">
            <a:tbl>
              <a:tblPr firstRow="1" bandRow="1"/>
              <a:tblGrid>
                <a:gridCol w="1625497">
                  <a:extLst>
                    <a:ext uri="{9D8B030D-6E8A-4147-A177-3AD203B41FA5}">
                      <a16:colId xmlns:a16="http://schemas.microsoft.com/office/drawing/2014/main" val="20000"/>
                    </a:ext>
                  </a:extLst>
                </a:gridCol>
                <a:gridCol w="9391753">
                  <a:extLst>
                    <a:ext uri="{9D8B030D-6E8A-4147-A177-3AD203B41FA5}">
                      <a16:colId xmlns:a16="http://schemas.microsoft.com/office/drawing/2014/main" val="20001"/>
                    </a:ext>
                  </a:extLst>
                </a:gridCol>
              </a:tblGrid>
              <a:tr h="40701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企画ページへの誘導枠</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lnSpc>
                          <a:spcPct val="130000"/>
                        </a:lnSpc>
                        <a:buClr>
                          <a:srgbClr val="687080"/>
                        </a:buClr>
                        <a:buFont typeface="Wingdings" pitchFamily="2" charset="2"/>
                        <a:buNone/>
                      </a:pP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ブランドパネル関連商品（詳細は</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12</a:t>
                      </a: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参照）</a:t>
                      </a:r>
                      <a:endPar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2"/>
                  </a:ext>
                </a:extLst>
              </a:tr>
              <a:tr h="110427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企画ページ</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・掲載場所：</a:t>
                      </a:r>
                      <a:r>
                        <a:rPr kumimoji="1" lang="en-US" altLang="ja-JP" sz="1050" kern="1200" dirty="0">
                          <a:solidFill>
                            <a:srgbClr val="0D0D0D"/>
                          </a:solidFill>
                          <a:latin typeface="Meiryo" panose="020B0604030504040204" pitchFamily="34" charset="-128"/>
                          <a:ea typeface="Meiryo" panose="020B0604030504040204" pitchFamily="34" charset="-128"/>
                          <a:cs typeface="+mn-cs"/>
                        </a:rPr>
                        <a:t>Yahoo! JAPAN PR</a:t>
                      </a:r>
                      <a:r>
                        <a:rPr kumimoji="1" lang="ja-JP" altLang="en-US" sz="1050" kern="1200" dirty="0">
                          <a:solidFill>
                            <a:srgbClr val="0D0D0D"/>
                          </a:solidFill>
                          <a:latin typeface="Meiryo" panose="020B0604030504040204" pitchFamily="34" charset="-128"/>
                          <a:ea typeface="Meiryo" panose="020B0604030504040204" pitchFamily="34" charset="-128"/>
                          <a:cs typeface="+mn-cs"/>
                        </a:rPr>
                        <a:t>企画 広告主様専用ページ</a:t>
                      </a:r>
                      <a:endParaRPr kumimoji="1" lang="en-US" altLang="ja-JP" sz="1050" kern="1200" dirty="0">
                        <a:solidFill>
                          <a:srgbClr val="0D0D0D"/>
                        </a:solidFill>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・デバイス：</a:t>
                      </a:r>
                      <a:r>
                        <a:rPr lang="en-US" altLang="ja-JP" sz="1050" dirty="0">
                          <a:solidFill>
                            <a:srgbClr val="0D0D0D"/>
                          </a:solidFill>
                          <a:latin typeface="Meiryo" panose="020B0604030504040204" pitchFamily="34" charset="-128"/>
                          <a:ea typeface="Meiryo" panose="020B0604030504040204" pitchFamily="34" charset="-128"/>
                        </a:rPr>
                        <a:t>PC</a:t>
                      </a:r>
                      <a:r>
                        <a:rPr lang="ja-JP" altLang="en-US" sz="1050" dirty="0">
                          <a:solidFill>
                            <a:srgbClr val="0D0D0D"/>
                          </a:solidFill>
                          <a:latin typeface="Meiryo" panose="020B0604030504040204" pitchFamily="34" charset="-128"/>
                          <a:ea typeface="Meiryo" panose="020B0604030504040204" pitchFamily="34" charset="-128"/>
                        </a:rPr>
                        <a:t>・スマホ・マルチデバイス</a:t>
                      </a:r>
                      <a:endParaRPr lang="en-US" altLang="ja-JP" sz="1050" dirty="0">
                        <a:solidFill>
                          <a:srgbClr val="0D0D0D"/>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・更新：</a:t>
                      </a:r>
                      <a:r>
                        <a:rPr lang="ja-JP" altLang="en-US" sz="1050" dirty="0">
                          <a:solidFill>
                            <a:srgbClr val="0D0D0D"/>
                          </a:solidFill>
                          <a:latin typeface="Meiryo" panose="020B0604030504040204" pitchFamily="34" charset="-128"/>
                          <a:ea typeface="Meiryo" panose="020B0604030504040204" pitchFamily="34" charset="-128"/>
                        </a:rPr>
                        <a:t>原則、掲載期間内における途中更新はお受けできません。</a:t>
                      </a:r>
                      <a:endParaRPr lang="en-US" altLang="ja-JP" sz="1050" dirty="0">
                        <a:solidFill>
                          <a:srgbClr val="0D0D0D"/>
                        </a:solidFill>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rgbClr val="0D0D0D"/>
                          </a:solidFill>
                          <a:latin typeface="Meiryo" panose="020B0604030504040204" pitchFamily="34" charset="-128"/>
                          <a:ea typeface="Meiryo" panose="020B0604030504040204" pitchFamily="34" charset="-128"/>
                          <a:cs typeface="+mn-cs"/>
                        </a:rPr>
                        <a:t>・二次利用：不可</a:t>
                      </a:r>
                      <a:endParaRPr kumimoji="1" lang="en-US" altLang="ja-JP" sz="1050" kern="1200" dirty="0">
                        <a:solidFill>
                          <a:srgbClr val="0D0D0D"/>
                        </a:solidFill>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10003"/>
                  </a:ext>
                </a:extLst>
              </a:tr>
              <a:tr h="110427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30000"/>
                        </a:lnSpc>
                        <a:spcBef>
                          <a:spcPts val="0"/>
                        </a:spcBef>
                        <a:spcAft>
                          <a:spcPts val="0"/>
                        </a:spcAft>
                        <a:buClrTx/>
                        <a:buSzTx/>
                        <a:buFontTx/>
                        <a:buNone/>
                        <a:tabLst/>
                        <a:defRPr/>
                      </a:pPr>
                      <a:r>
                        <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■企画ページの制作・掲載</a:t>
                      </a:r>
                      <a:endPar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①契約分類：制作</a:t>
                      </a:r>
                      <a:r>
                        <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掲載</a:t>
                      </a:r>
                      <a:endPar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②契約サービス：</a:t>
                      </a:r>
                      <a:r>
                        <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制作</a:t>
                      </a:r>
                      <a:r>
                        <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掲載</a:t>
                      </a:r>
                      <a:r>
                        <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ja-JP" sz="1050" kern="1200" dirty="0">
                          <a:solidFill>
                            <a:srgbClr val="0D0D0D"/>
                          </a:solidFill>
                          <a:latin typeface="メイリオ"/>
                          <a:ea typeface="メイリオ"/>
                          <a:cs typeface="+mn-cs"/>
                        </a:rPr>
                        <a:t>トップページクリエイティブ企画</a:t>
                      </a:r>
                      <a:endPar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③契約サービス詳細：</a:t>
                      </a:r>
                      <a:r>
                        <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Yahoo! JAPAN</a:t>
                      </a:r>
                      <a:r>
                        <a:rPr lang="ja-JP" altLang="en-US" sz="105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a:t>
                      </a:r>
                      <a:r>
                        <a:rPr kumimoji="1" lang="ja-JP" altLang="en-US" sz="1050" kern="1200" dirty="0">
                          <a:solidFill>
                            <a:srgbClr val="0D0D0D"/>
                          </a:solidFill>
                          <a:latin typeface="メイリオ"/>
                          <a:ea typeface="メイリオ"/>
                          <a:cs typeface="メイリオ" panose="020B0604030504040204" pitchFamily="50" charset="-128"/>
                        </a:rPr>
                        <a:t>トップページカスタマイズ企画　制作・掲載費</a:t>
                      </a:r>
                      <a:endParaRPr lang="en-US" altLang="ja-JP" sz="105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47624747"/>
                  </a:ext>
                </a:extLst>
              </a:tr>
              <a:tr h="64369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掲載期間</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a:lnSpc>
                          <a:spcPct val="130000"/>
                        </a:lnSpc>
                      </a:pPr>
                      <a:r>
                        <a:rPr lang="ja-JP" altLang="en-US" sz="1050" dirty="0">
                          <a:solidFill>
                            <a:srgbClr val="0D0D0D"/>
                          </a:solidFill>
                          <a:latin typeface="Meiryo" panose="020B0604030504040204" pitchFamily="34" charset="-128"/>
                          <a:ea typeface="Meiryo" panose="020B0604030504040204" pitchFamily="34" charset="-128"/>
                          <a:cs typeface="Meiryo UI" panose="020B0604030504040204" pitchFamily="50" charset="-128"/>
                        </a:rPr>
                        <a:t>誘導用広告の掲載期間に準ずる</a:t>
                      </a:r>
                      <a:r>
                        <a:rPr kumimoji="1" lang="ja-JP" altLang="en-US"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a:t>
                      </a:r>
                      <a:r>
                        <a:rPr kumimoji="1" lang="ja-JP" altLang="en-US" sz="1050" kern="1200" dirty="0">
                          <a:solidFill>
                            <a:srgbClr val="0D0D0D"/>
                          </a:solidFill>
                          <a:latin typeface="メイリオ"/>
                          <a:ea typeface="メイリオ"/>
                          <a:cs typeface="+mn-cs"/>
                        </a:rPr>
                        <a:t>最大</a:t>
                      </a:r>
                      <a:r>
                        <a:rPr kumimoji="1" lang="en-US" altLang="ja-JP" sz="1050" kern="1200" dirty="0">
                          <a:solidFill>
                            <a:srgbClr val="0D0D0D"/>
                          </a:solidFill>
                          <a:latin typeface="メイリオ"/>
                          <a:ea typeface="メイリオ"/>
                          <a:cs typeface="+mn-cs"/>
                        </a:rPr>
                        <a:t>2</a:t>
                      </a:r>
                      <a:r>
                        <a:rPr kumimoji="1" lang="ja-JP" altLang="en-US" sz="1050" kern="1200" dirty="0">
                          <a:solidFill>
                            <a:srgbClr val="0D0D0D"/>
                          </a:solidFill>
                          <a:latin typeface="メイリオ"/>
                          <a:ea typeface="メイリオ"/>
                          <a:cs typeface="+mn-cs"/>
                        </a:rPr>
                        <a:t>週間までを推奨</a:t>
                      </a:r>
                      <a:r>
                        <a:rPr kumimoji="1" lang="en-US" altLang="ja-JP" sz="1050" kern="1200" dirty="0">
                          <a:solidFill>
                            <a:srgbClr val="0D0D0D"/>
                          </a:solidFill>
                          <a:latin typeface="メイリオ"/>
                          <a:ea typeface="メイリオ"/>
                          <a:cs typeface="+mn-cs"/>
                        </a:rPr>
                        <a:t>(</a:t>
                      </a:r>
                      <a:r>
                        <a:rPr kumimoji="1" lang="ja-JP" altLang="en-US" sz="1050" kern="1200" dirty="0">
                          <a:solidFill>
                            <a:srgbClr val="0D0D0D"/>
                          </a:solidFill>
                          <a:latin typeface="メイリオ"/>
                          <a:ea typeface="メイリオ"/>
                          <a:cs typeface="+mn-cs"/>
                        </a:rPr>
                        <a:t>平日開始</a:t>
                      </a:r>
                      <a:r>
                        <a:rPr kumimoji="1" lang="en-US" altLang="ja-JP" sz="1050" kern="1200" dirty="0">
                          <a:solidFill>
                            <a:srgbClr val="0D0D0D"/>
                          </a:solidFill>
                          <a:latin typeface="メイリオ"/>
                          <a:ea typeface="メイリオ"/>
                          <a:cs typeface="+mn-cs"/>
                        </a:rPr>
                        <a:t>)</a:t>
                      </a:r>
                    </a:p>
                    <a:p>
                      <a:pPr>
                        <a:lnSpc>
                          <a:spcPct val="130000"/>
                        </a:lnSpc>
                      </a:pPr>
                      <a:r>
                        <a:rPr kumimoji="1" lang="en-US" altLang="ja-JP" sz="1050" kern="1200" dirty="0">
                          <a:solidFill>
                            <a:srgbClr val="0D0D0D"/>
                          </a:solidFill>
                          <a:latin typeface="メイリオ"/>
                          <a:ea typeface="メイリオ"/>
                          <a:cs typeface="+mn-cs"/>
                        </a:rPr>
                        <a:t>※</a:t>
                      </a:r>
                      <a:r>
                        <a:rPr kumimoji="1" lang="ja-JP" altLang="en-US" sz="1050" kern="1200" dirty="0">
                          <a:solidFill>
                            <a:srgbClr val="0D0D0D"/>
                          </a:solidFill>
                          <a:latin typeface="メイリオ"/>
                          <a:ea typeface="メイリオ"/>
                          <a:cs typeface="+mn-cs"/>
                        </a:rPr>
                        <a:t>企画ページは、掲載開始日の前営業日までにアップします</a:t>
                      </a:r>
                      <a:endParaRPr kumimoji="1" lang="en-US" altLang="ja-JP" sz="1050" kern="1200" dirty="0">
                        <a:solidFill>
                          <a:srgbClr val="0D0D0D"/>
                        </a:solidFill>
                        <a:latin typeface="メイリオ"/>
                        <a:ea typeface="メイリオ"/>
                        <a:cs typeface="+mn-cs"/>
                      </a:endParaRPr>
                    </a:p>
                    <a:p>
                      <a:pPr>
                        <a:lnSpc>
                          <a:spcPct val="130000"/>
                        </a:lnSpc>
                      </a:pPr>
                      <a:r>
                        <a:rPr lang="en-US" altLang="ja-JP" sz="1050" b="0" i="0" dirty="0">
                          <a:solidFill>
                            <a:srgbClr val="002AFF"/>
                          </a:solidFill>
                          <a:effectLst/>
                          <a:latin typeface="Meiryo" panose="020B0604030504040204" pitchFamily="34" charset="-128"/>
                          <a:ea typeface="Meiryo" panose="020B0604030504040204" pitchFamily="34" charset="-128"/>
                        </a:rPr>
                        <a:t>※</a:t>
                      </a:r>
                      <a:r>
                        <a:rPr lang="ja-JP" altLang="en-US" sz="1050" b="0" i="0" dirty="0">
                          <a:solidFill>
                            <a:srgbClr val="002AFF"/>
                          </a:solidFill>
                          <a:effectLst/>
                          <a:latin typeface="Meiryo" panose="020B0604030504040204" pitchFamily="34" charset="-128"/>
                          <a:ea typeface="Meiryo" panose="020B0604030504040204" pitchFamily="34" charset="-128"/>
                        </a:rPr>
                        <a:t>誘導用広告の掲載期間にご留意ください。</a:t>
                      </a:r>
                      <a:endParaRPr lang="en-US" altLang="ja-JP" sz="1050" b="0" i="0" dirty="0">
                        <a:solidFill>
                          <a:srgbClr val="002AFF"/>
                        </a:solidFill>
                        <a:effectLst/>
                        <a:latin typeface="Meiryo" panose="020B0604030504040204" pitchFamily="34" charset="-128"/>
                        <a:ea typeface="Meiryo" panose="020B0604030504040204" pitchFamily="34"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10005"/>
                  </a:ext>
                </a:extLst>
              </a:tr>
              <a:tr h="184499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料金</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■誘導広告</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料金は</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P10</a:t>
                      </a: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11</a:t>
                      </a:r>
                      <a:r>
                        <a:rPr kumimoji="1" lang="ja-JP" altLang="en-US"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12</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参照／</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Yahoo!</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広告　ディスプレイ広告の広告管理ツールからお申し込み</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■制作・掲載費</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P10</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12</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参照／事前見積もり：必要／専用のフォームからお申し込み</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料金は</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P11</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12</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参照／事前見積もり：不要／共通のフォームからお申し込み</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企画内容によって、別途費用が発生する場合があります</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1050" b="0" i="0" kern="1200" dirty="0">
                          <a:solidFill>
                            <a:srgbClr val="002AFF"/>
                          </a:solidFill>
                          <a:effectLst/>
                          <a:latin typeface="Meiryo" panose="020B0604030504040204" pitchFamily="34" charset="-128"/>
                          <a:ea typeface="Meiryo" panose="020B0604030504040204" pitchFamily="34" charset="-128"/>
                          <a:cs typeface="+mn-cs"/>
                        </a:rPr>
                        <a:t>※</a:t>
                      </a:r>
                      <a:r>
                        <a:rPr kumimoji="1" lang="ja-JP" altLang="en-US" sz="1050" b="0" i="0" kern="1200" dirty="0">
                          <a:solidFill>
                            <a:srgbClr val="002AFF"/>
                          </a:solidFill>
                          <a:effectLst/>
                          <a:latin typeface="Meiryo" panose="020B0604030504040204" pitchFamily="34" charset="-128"/>
                          <a:ea typeface="Meiryo" panose="020B0604030504040204" pitchFamily="34" charset="-128"/>
                          <a:cs typeface="+mn-cs"/>
                        </a:rPr>
                        <a:t>制作費無償プランの場合も、関連約款に同意いただく必要があるため</a:t>
                      </a:r>
                      <a:r>
                        <a:rPr kumimoji="1" lang="en-US" altLang="ja-JP" sz="1050" b="0" i="0" kern="1200" dirty="0">
                          <a:solidFill>
                            <a:srgbClr val="002AFF"/>
                          </a:solidFill>
                          <a:effectLst/>
                          <a:latin typeface="Meiryo" panose="020B0604030504040204" pitchFamily="34" charset="-128"/>
                          <a:ea typeface="Meiryo" panose="020B0604030504040204" pitchFamily="34" charset="-128"/>
                          <a:cs typeface="+mn-cs"/>
                        </a:rPr>
                        <a:t>0</a:t>
                      </a:r>
                      <a:r>
                        <a:rPr kumimoji="1" lang="ja-JP" altLang="en-US" sz="1050" b="0" i="0" kern="1200" dirty="0">
                          <a:solidFill>
                            <a:srgbClr val="002AFF"/>
                          </a:solidFill>
                          <a:effectLst/>
                          <a:latin typeface="Meiryo" panose="020B0604030504040204" pitchFamily="34" charset="-128"/>
                          <a:ea typeface="Meiryo" panose="020B0604030504040204" pitchFamily="34" charset="-128"/>
                          <a:cs typeface="+mn-cs"/>
                        </a:rPr>
                        <a:t>円でお申し込みいただきます</a:t>
                      </a:r>
                      <a:endParaRPr kumimoji="1" lang="en-US" altLang="ja-JP" sz="1050" b="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6"/>
                  </a:ext>
                </a:extLst>
              </a:tr>
            </a:tbl>
          </a:graphicData>
        </a:graphic>
      </p:graphicFrame>
      <p:sp>
        <p:nvSpPr>
          <p:cNvPr id="2" name="テキスト プレースホルダー 1">
            <a:extLst>
              <a:ext uri="{FF2B5EF4-FFF2-40B4-BE49-F238E27FC236}">
                <a16:creationId xmlns:a16="http://schemas.microsoft.com/office/drawing/2014/main" id="{8B9D3C63-992D-713A-9FEC-04755FCF714E}"/>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48"/>
                </a:solidFill>
                <a:effectLst/>
                <a:uLnTx/>
                <a:uFillTx/>
                <a:latin typeface="メイリオ" panose="020B0604030504040204" pitchFamily="34" charset="-128"/>
                <a:ea typeface="メイリオ" panose="020B0604030504040204" pitchFamily="34" charset="-128"/>
              </a:rPr>
              <a:t>スペック詳細</a:t>
            </a:r>
            <a:endParaRPr lang="ja-JP" altLang="en-US" dirty="0">
              <a:solidFill>
                <a:srgbClr val="000048"/>
              </a:solidFill>
            </a:endParaRPr>
          </a:p>
        </p:txBody>
      </p:sp>
    </p:spTree>
    <p:extLst>
      <p:ext uri="{BB962C8B-B14F-4D97-AF65-F5344CB8AC3E}">
        <p14:creationId xmlns:p14="http://schemas.microsoft.com/office/powerpoint/2010/main" val="4293298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 7">
            <a:extLst>
              <a:ext uri="{FF2B5EF4-FFF2-40B4-BE49-F238E27FC236}">
                <a16:creationId xmlns:a16="http://schemas.microsoft.com/office/drawing/2014/main" id="{1A96E8F5-5AB4-2552-1172-89B50F2F0A42}"/>
              </a:ext>
            </a:extLst>
          </p:cNvPr>
          <p:cNvGraphicFramePr>
            <a:graphicFrameLocks noGrp="1"/>
          </p:cNvGraphicFramePr>
          <p:nvPr>
            <p:extLst>
              <p:ext uri="{D42A27DB-BD31-4B8C-83A1-F6EECF244321}">
                <p14:modId xmlns:p14="http://schemas.microsoft.com/office/powerpoint/2010/main" val="363274766"/>
              </p:ext>
            </p:extLst>
          </p:nvPr>
        </p:nvGraphicFramePr>
        <p:xfrm>
          <a:off x="587376" y="1160463"/>
          <a:ext cx="11017250" cy="5113337"/>
        </p:xfrm>
        <a:graphic>
          <a:graphicData uri="http://schemas.openxmlformats.org/drawingml/2006/table">
            <a:tbl>
              <a:tblPr firstRow="1" bandRow="1"/>
              <a:tblGrid>
                <a:gridCol w="1625497">
                  <a:extLst>
                    <a:ext uri="{9D8B030D-6E8A-4147-A177-3AD203B41FA5}">
                      <a16:colId xmlns:a16="http://schemas.microsoft.com/office/drawing/2014/main" val="20000"/>
                    </a:ext>
                  </a:extLst>
                </a:gridCol>
                <a:gridCol w="9391753">
                  <a:extLst>
                    <a:ext uri="{9D8B030D-6E8A-4147-A177-3AD203B41FA5}">
                      <a16:colId xmlns:a16="http://schemas.microsoft.com/office/drawing/2014/main" val="20001"/>
                    </a:ext>
                  </a:extLst>
                </a:gridCol>
              </a:tblGrid>
              <a:tr h="117768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お申し込み期限</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原則として、</a:t>
                      </a:r>
                      <a:r>
                        <a:rPr kumimoji="1" lang="ja-JP" altLang="en-US" sz="1050" b="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rPr>
                        <a:t>掲載開始の</a:t>
                      </a:r>
                      <a:r>
                        <a:rPr kumimoji="1" lang="en-US" altLang="ja-JP" sz="1050" b="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rPr>
                        <a:t>2</a:t>
                      </a:r>
                      <a:r>
                        <a:rPr kumimoji="1" lang="ja-JP" altLang="en-US" sz="1050" b="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rPr>
                        <a:t>か月前までにお申し込みください</a:t>
                      </a:r>
                      <a:endParaRPr kumimoji="1" lang="en-US" altLang="ja-JP" sz="1050" b="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i="0" kern="1200" noProof="0" dirty="0">
                          <a:solidFill>
                            <a:srgbClr val="0D0D0D"/>
                          </a:solidFill>
                          <a:effectLst/>
                          <a:latin typeface="Meiryo" panose="020B0604030504040204" pitchFamily="34" charset="-128"/>
                          <a:ea typeface="Meiryo" panose="020B0604030504040204" pitchFamily="34" charset="-128"/>
                          <a:cs typeface="+mn-cs"/>
                        </a:rPr>
                        <a:t>※</a:t>
                      </a:r>
                      <a:r>
                        <a:rPr kumimoji="1" lang="ja-JP" altLang="en-US" sz="900" b="0" i="0" kern="1200" dirty="0">
                          <a:solidFill>
                            <a:srgbClr val="0D0D0D"/>
                          </a:solidFill>
                          <a:effectLst/>
                          <a:latin typeface="Meiryo" panose="020B0604030504040204" pitchFamily="34" charset="-128"/>
                          <a:ea typeface="Meiryo" panose="020B0604030504040204" pitchFamily="34" charset="-128"/>
                          <a:cs typeface="+mn-cs"/>
                        </a:rPr>
                        <a:t>制作および、弊社のトップページ、ブランド管理の担当部署による表現確認、動作検証等含む</a:t>
                      </a:r>
                      <a:endParaRPr kumimoji="1" lang="en-US" altLang="ja-JP" sz="900" b="0" i="0" kern="1200" noProof="0" dirty="0">
                        <a:solidFill>
                          <a:srgbClr val="0D0D0D"/>
                        </a:solidFill>
                        <a:effectLst/>
                        <a:latin typeface="Meiryo" panose="020B0604030504040204" pitchFamily="34" charset="-128"/>
                        <a:ea typeface="Meiryo" panose="020B0604030504040204" pitchFamily="34" charset="-128"/>
                        <a:cs typeface="+mn-cs"/>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所定の方法によるお申し込み契約の成立後はキャンセルは不可となります</a:t>
                      </a:r>
                      <a:endParaRPr kumimoji="1" lang="en-US" altLang="ja-JP" sz="900" b="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179388" marR="0" lvl="0" indent="-179388"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rPr>
                        <a:t>※</a:t>
                      </a:r>
                      <a:r>
                        <a:rPr kumimoji="1" lang="ja-JP" altLang="en-US" sz="900" b="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rPr>
                        <a:t>お申し込み時に掲載期間が未決定の場合は、別途、掲載開始日の</a:t>
                      </a:r>
                      <a:r>
                        <a:rPr kumimoji="1" lang="en-US" altLang="ja-JP" sz="900" b="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rPr>
                        <a:t>5</a:t>
                      </a:r>
                      <a:r>
                        <a:rPr kumimoji="1" lang="ja-JP" altLang="en-US" sz="900" b="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rPr>
                        <a:t>営業日前までに掲載期間のご連絡をメールでいただきます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7"/>
                  </a:ext>
                </a:extLst>
              </a:tr>
              <a:tr h="171287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n-cs"/>
                        </a:rPr>
                        <a:t>誘導用広告</a:t>
                      </a:r>
                      <a:r>
                        <a:rPr kumimoji="1" lang="ja-JP" altLang="en-US" sz="1050" b="0" i="0" kern="1200">
                          <a:solidFill>
                            <a:schemeClr val="bg1"/>
                          </a:solidFill>
                          <a:latin typeface="Meiryo" panose="020B0604030504040204" pitchFamily="34" charset="-128"/>
                          <a:ea typeface="Meiryo" panose="020B0604030504040204" pitchFamily="34" charset="-128"/>
                          <a:cs typeface="+mn-cs"/>
                        </a:rPr>
                        <a:t>をキャンセル</a:t>
                      </a:r>
                      <a:br>
                        <a:rPr kumimoji="1" lang="en-US" altLang="ja-JP" sz="1050" b="0" i="0" kern="1200" dirty="0">
                          <a:solidFill>
                            <a:schemeClr val="bg1"/>
                          </a:solidFill>
                          <a:latin typeface="Meiryo" panose="020B0604030504040204" pitchFamily="34" charset="-128"/>
                          <a:ea typeface="Meiryo" panose="020B0604030504040204" pitchFamily="34" charset="-128"/>
                          <a:cs typeface="+mn-cs"/>
                        </a:rPr>
                      </a:br>
                      <a:r>
                        <a:rPr kumimoji="1" lang="ja-JP" altLang="en-US" sz="1050" b="0" i="0" kern="1200">
                          <a:solidFill>
                            <a:schemeClr val="bg1"/>
                          </a:solidFill>
                          <a:latin typeface="Meiryo" panose="020B0604030504040204" pitchFamily="34" charset="-128"/>
                          <a:ea typeface="Meiryo" panose="020B0604030504040204" pitchFamily="34" charset="-128"/>
                          <a:cs typeface="+mn-cs"/>
                        </a:rPr>
                        <a:t>される</a:t>
                      </a:r>
                      <a:r>
                        <a:rPr kumimoji="1" lang="ja-JP" altLang="en-US" sz="1050" b="0" i="0" kern="1200" dirty="0">
                          <a:solidFill>
                            <a:schemeClr val="bg1"/>
                          </a:solidFill>
                          <a:latin typeface="Meiryo" panose="020B0604030504040204" pitchFamily="34" charset="-128"/>
                          <a:ea typeface="Meiryo" panose="020B0604030504040204" pitchFamily="34" charset="-128"/>
                          <a:cs typeface="+mn-cs"/>
                        </a:rPr>
                        <a:t>場合について</a:t>
                      </a:r>
                      <a:endParaRPr kumimoji="1" lang="ja-JP" altLang="en-US" sz="1050" b="0" i="0" kern="1200" noProof="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制作費無償プランの場合であっても、</a:t>
                      </a:r>
                      <a:r>
                        <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LINE</a:t>
                      </a: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ヤフーが特別に定める場合をのぞき</a:t>
                      </a:r>
                      <a:r>
                        <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LINE</a:t>
                      </a: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ヤフーが指定する制作費実費をお支払いいただきます。</a:t>
                      </a:r>
                      <a:br>
                        <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なお、キャンセル連絡を受け付けた時点までに対応した制作物を納品いたします。具体的な金額は、</a:t>
                      </a:r>
                      <a:r>
                        <a:rPr kumimoji="1" lang="ja-JP" altLang="en-US"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弊社営業</a:t>
                      </a: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担当にご確認ください。</a:t>
                      </a:r>
                      <a:br>
                        <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b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また、誘導用広告のキャンセル料については、広告取扱基本規定【別紙</a:t>
                      </a:r>
                      <a:r>
                        <a:rPr kumimoji="1" lang="ja-JP" altLang="en-US"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３</a:t>
                      </a:r>
                      <a:r>
                        <a:rPr kumimoji="1" lang="ja-JP"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】に従います。</a:t>
                      </a:r>
                      <a:endPar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endParaRPr>
                    </a:p>
                    <a:p>
                      <a:pPr marL="0" marR="0" lvl="0" indent="0" algn="l" defTabSz="914400" rtl="0" eaLnBrk="1" fontAlgn="ctr" latinLnBrk="0" hangingPunct="1">
                        <a:lnSpc>
                          <a:spcPct val="130000"/>
                        </a:lnSpc>
                        <a:spcBef>
                          <a:spcPts val="0"/>
                        </a:spcBef>
                        <a:spcAft>
                          <a:spcPts val="0"/>
                        </a:spcAft>
                        <a:buClr>
                          <a:srgbClr val="687080"/>
                        </a:buClr>
                        <a:buSzTx/>
                        <a:buFont typeface="Wingdings" pitchFamily="2" charset="2"/>
                        <a:buNone/>
                        <a:tabLst/>
                        <a:defRPr/>
                      </a:pPr>
                      <a:r>
                        <a:rPr kumimoji="1" lang="ja-JP" altLang="en-US" sz="1050" kern="1200" noProof="0" dirty="0">
                          <a:solidFill>
                            <a:srgbClr val="0D0D0D"/>
                          </a:solidFill>
                          <a:latin typeface="Meiryo" panose="020B0604030504040204" pitchFamily="34" charset="-128"/>
                          <a:ea typeface="Meiryo" panose="020B0604030504040204" pitchFamily="34" charset="-128"/>
                          <a:cs typeface="Meiryo UI" panose="020B0604030504040204" pitchFamily="50" charset="-128"/>
                        </a:rPr>
                        <a:t>広告取扱基本規定：</a:t>
                      </a:r>
                      <a:r>
                        <a:rPr kumimoji="1" lang="en-US" altLang="ja-JP" sz="1050" kern="1200" noProof="0" dirty="0">
                          <a:solidFill>
                            <a:srgbClr val="0563C1"/>
                          </a:solidFill>
                          <a:latin typeface="Meiryo" panose="020B0604030504040204" pitchFamily="34" charset="-128"/>
                          <a:ea typeface="Meiryo" panose="020B0604030504040204" pitchFamily="34" charset="-128"/>
                          <a:cs typeface="Meiryo UI" panose="020B0604030504040204" pitchFamily="50" charset="-128"/>
                        </a:rPr>
                        <a:t>https://www.lycbiz.com/jp/terms-and-policies/yahoo/terms/</a:t>
                      </a:r>
                      <a:endParaRPr kumimoji="1" lang="en-US" altLang="ja-JP" sz="1050" kern="1200" noProof="0" dirty="0">
                        <a:solidFill>
                          <a:schemeClr val="tx1">
                            <a:lumMod val="65000"/>
                            <a:lumOff val="35000"/>
                          </a:schemeClr>
                        </a:solidFill>
                        <a:latin typeface="Meiryo" panose="020B0604030504040204" pitchFamily="34" charset="-128"/>
                        <a:ea typeface="Meiryo" panose="020B0604030504040204" pitchFamily="34" charset="-128"/>
                        <a:cs typeface="Meiryo UI" panose="020B0604030504040204" pitchFamily="50" charset="-128"/>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2169349961"/>
                  </a:ext>
                </a:extLst>
              </a:tr>
              <a:tr h="47339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有効期限</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1050" dirty="0">
                          <a:solidFill>
                            <a:srgbClr val="0D0D0D"/>
                          </a:solidFill>
                          <a:latin typeface="Meiryo" panose="020B0604030504040204" pitchFamily="34" charset="-128"/>
                          <a:ea typeface="Meiryo" panose="020B0604030504040204" pitchFamily="34" charset="-128"/>
                          <a:cs typeface="Meiryo UI" panose="020B0604030504040204" pitchFamily="50" charset="-128"/>
                        </a:rPr>
                        <a:t>2026</a:t>
                      </a:r>
                      <a:r>
                        <a:rPr lang="ja-JP" altLang="en-US" sz="1050" dirty="0">
                          <a:solidFill>
                            <a:srgbClr val="0D0D0D"/>
                          </a:solidFill>
                          <a:latin typeface="Meiryo" panose="020B0604030504040204" pitchFamily="34" charset="-128"/>
                          <a:ea typeface="Meiryo" panose="020B0604030504040204" pitchFamily="34" charset="-128"/>
                          <a:cs typeface="Meiryo UI" panose="020B0604030504040204" pitchFamily="50" charset="-128"/>
                        </a:rPr>
                        <a:t>年</a:t>
                      </a:r>
                      <a:r>
                        <a:rPr lang="en-US" altLang="ja-JP" sz="1050" dirty="0">
                          <a:solidFill>
                            <a:srgbClr val="0D0D0D"/>
                          </a:solidFill>
                          <a:latin typeface="Meiryo" panose="020B0604030504040204" pitchFamily="34" charset="-128"/>
                          <a:ea typeface="Meiryo" panose="020B0604030504040204" pitchFamily="34" charset="-128"/>
                          <a:cs typeface="Meiryo UI" panose="020B0604030504040204" pitchFamily="50" charset="-128"/>
                        </a:rPr>
                        <a:t>3</a:t>
                      </a:r>
                      <a:r>
                        <a:rPr kumimoji="1" lang="ja-JP" altLang="en-US"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月</a:t>
                      </a:r>
                      <a:r>
                        <a:rPr kumimoji="1" lang="en-US" altLang="ja-JP" sz="1050" kern="1200" dirty="0">
                          <a:solidFill>
                            <a:srgbClr val="0D0D0D"/>
                          </a:solidFill>
                          <a:latin typeface="Meiryo" panose="020B0604030504040204" pitchFamily="34" charset="-128"/>
                          <a:ea typeface="Meiryo" panose="020B0604030504040204" pitchFamily="34" charset="-128"/>
                          <a:cs typeface="Meiryo UI" panose="020B0604030504040204" pitchFamily="50" charset="-128"/>
                        </a:rPr>
                        <a:t>31</a:t>
                      </a:r>
                      <a:r>
                        <a:rPr lang="ja-JP" altLang="en-US" sz="1050" dirty="0">
                          <a:solidFill>
                            <a:srgbClr val="0D0D0D"/>
                          </a:solidFill>
                          <a:latin typeface="Meiryo" panose="020B0604030504040204" pitchFamily="34" charset="-128"/>
                          <a:ea typeface="Meiryo" panose="020B0604030504040204" pitchFamily="34" charset="-128"/>
                          <a:cs typeface="Meiryo UI" panose="020B0604030504040204" pitchFamily="50" charset="-128"/>
                        </a:rPr>
                        <a:t>日掲載終了分</a:t>
                      </a:r>
                      <a:endParaRPr lang="ja-JP" altLang="en-US" sz="1050" dirty="0">
                        <a:solidFill>
                          <a:srgbClr val="0D0D0D"/>
                        </a:solidFill>
                        <a:latin typeface="Meiryo" panose="020B0604030504040204" pitchFamily="34" charset="-128"/>
                        <a:ea typeface="Meiryo" panose="020B0604030504040204" pitchFamily="34" charset="-128"/>
                        <a:cs typeface="Verdana" pitchFamily="34" charset="0"/>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52225600"/>
                  </a:ext>
                </a:extLst>
              </a:tr>
              <a:tr h="1018742">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■誘導広告：</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imps</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数、クリック数、クリック率</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■企画ページ：</a:t>
                      </a:r>
                      <a:r>
                        <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rPr>
                        <a:t>PV</a:t>
                      </a:r>
                      <a:r>
                        <a:rPr kumimoji="1" lang="ja-JP" altLang="en-US" sz="1050" b="0" i="0" kern="1200" dirty="0">
                          <a:solidFill>
                            <a:srgbClr val="0D0D0D"/>
                          </a:solidFill>
                          <a:effectLst/>
                          <a:latin typeface="Meiryo" panose="020B0604030504040204" pitchFamily="34" charset="-128"/>
                          <a:ea typeface="Meiryo" panose="020B0604030504040204" pitchFamily="34" charset="-128"/>
                          <a:cs typeface="+mn-cs"/>
                        </a:rPr>
                        <a:t>、着地ページへの遷移数、アンケート</a:t>
                      </a:r>
                      <a:endParaRPr kumimoji="1" lang="en-US" altLang="ja-JP" sz="1050" b="0" i="0" kern="1200" dirty="0">
                        <a:solidFill>
                          <a:srgbClr val="0D0D0D"/>
                        </a:solidFill>
                        <a:effectLst/>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lang="en-US" altLang="ja-JP" sz="900">
                          <a:solidFill>
                            <a:srgbClr val="0D0D0D"/>
                          </a:solidFill>
                          <a:latin typeface="Meiryo" panose="020B0604030504040204" pitchFamily="34" charset="-128"/>
                          <a:ea typeface="Meiryo" panose="020B0604030504040204" pitchFamily="34" charset="-128"/>
                          <a:cs typeface="Verdana" pitchFamily="34" charset="0"/>
                        </a:rPr>
                        <a:t>※</a:t>
                      </a:r>
                      <a:r>
                        <a:rPr lang="ja-JP" altLang="en-US" sz="900" dirty="0">
                          <a:solidFill>
                            <a:srgbClr val="0D0D0D"/>
                          </a:solidFill>
                          <a:latin typeface="Meiryo" panose="020B0604030504040204" pitchFamily="34" charset="-128"/>
                          <a:ea typeface="Meiryo" panose="020B0604030504040204" pitchFamily="34" charset="-128"/>
                          <a:cs typeface="Verdana" pitchFamily="34" charset="0"/>
                        </a:rPr>
                        <a:t>掲載終了から</a:t>
                      </a:r>
                      <a:r>
                        <a:rPr lang="en-US" altLang="ja-JP" sz="900" dirty="0">
                          <a:solidFill>
                            <a:srgbClr val="0D0D0D"/>
                          </a:solidFill>
                          <a:latin typeface="Meiryo" panose="020B0604030504040204" pitchFamily="34" charset="-128"/>
                          <a:ea typeface="Meiryo" panose="020B0604030504040204" pitchFamily="34" charset="-128"/>
                          <a:cs typeface="Verdana" pitchFamily="34" charset="0"/>
                        </a:rPr>
                        <a:t>2</a:t>
                      </a:r>
                      <a:r>
                        <a:rPr lang="ja-JP" altLang="en-US" sz="900" dirty="0">
                          <a:solidFill>
                            <a:srgbClr val="0D0D0D"/>
                          </a:solidFill>
                          <a:latin typeface="Meiryo" panose="020B0604030504040204" pitchFamily="34" charset="-128"/>
                          <a:ea typeface="Meiryo" panose="020B0604030504040204" pitchFamily="34" charset="-128"/>
                          <a:cs typeface="Verdana" pitchFamily="34" charset="0"/>
                        </a:rPr>
                        <a:t>週間程度でご提出いたします</a:t>
                      </a: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212121">
                        <a:lumMod val="10000"/>
                        <a:lumOff val="90000"/>
                      </a:srgbClr>
                    </a:solidFill>
                  </a:tcPr>
                </a:tc>
                <a:extLst>
                  <a:ext uri="{0D108BD9-81ED-4DB2-BD59-A6C34878D82A}">
                    <a16:rowId xmlns:a16="http://schemas.microsoft.com/office/drawing/2014/main" val="3120150108"/>
                  </a:ext>
                </a:extLst>
              </a:tr>
              <a:tr h="73064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30000"/>
                        </a:lnSpc>
                        <a:spcBef>
                          <a:spcPts val="0"/>
                        </a:spcBef>
                        <a:spcAft>
                          <a:spcPts val="0"/>
                        </a:spcAft>
                        <a:buClrTx/>
                        <a:buSzTx/>
                        <a:buFontTx/>
                        <a:buNone/>
                        <a:tabLst/>
                        <a:defRPr/>
                      </a:pPr>
                      <a:r>
                        <a:rPr kumimoji="1" lang="ja-JP" altLang="en-US" sz="1050" b="0" i="0" kern="1200" dirty="0">
                          <a:solidFill>
                            <a:schemeClr val="bg1"/>
                          </a:solidFill>
                          <a:latin typeface="Meiryo" panose="020B0604030504040204" pitchFamily="34" charset="-128"/>
                          <a:ea typeface="Meiryo" panose="020B0604030504040204" pitchFamily="34" charset="-128"/>
                          <a:cs typeface="Meiryo UI" pitchFamily="50" charset="-128"/>
                        </a:rPr>
                        <a:t>備考</a:t>
                      </a:r>
                    </a:p>
                  </a:txBody>
                  <a:tcPr marL="36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nSpc>
                          <a:spcPct val="130000"/>
                        </a:lnSpc>
                      </a:pPr>
                      <a:r>
                        <a:rPr kumimoji="1" lang="ja-JP" altLang="ja-JP" sz="105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制作・掲載費の申し込みの際に、</a:t>
                      </a:r>
                      <a:r>
                        <a:rPr kumimoji="1" lang="ja-JP" altLang="ja-JP" sz="1050" b="0" u="none" strike="noStrike" kern="1200" cap="none" spc="0" normalizeH="0" baseline="0" dirty="0">
                          <a:ln>
                            <a:noFill/>
                          </a:ln>
                          <a:solidFill>
                            <a:srgbClr val="002AFF"/>
                          </a:solidFill>
                          <a:effectLst/>
                          <a:uLnTx/>
                          <a:uFillTx/>
                          <a:latin typeface="Meiryo" panose="020B0604030504040204" pitchFamily="34" charset="-128"/>
                          <a:ea typeface="Meiryo" panose="020B0604030504040204" pitchFamily="34" charset="-128"/>
                          <a:cs typeface="+mn-cs"/>
                        </a:rPr>
                        <a:t>備考欄に予約した誘導用広告の</a:t>
                      </a:r>
                      <a:r>
                        <a:rPr kumimoji="1" lang="ja-JP" altLang="en-US" sz="1050" b="0" u="none" strike="noStrike" kern="1200" cap="none" spc="0" normalizeH="0" baseline="0" dirty="0">
                          <a:ln>
                            <a:noFill/>
                          </a:ln>
                          <a:solidFill>
                            <a:srgbClr val="002AFF"/>
                          </a:solidFill>
                          <a:effectLst/>
                          <a:uLnTx/>
                          <a:uFillTx/>
                          <a:latin typeface="Meiryo" panose="020B0604030504040204" pitchFamily="34" charset="-128"/>
                          <a:ea typeface="Meiryo" panose="020B0604030504040204" pitchFamily="34" charset="-128"/>
                          <a:cs typeface="+mn-cs"/>
                        </a:rPr>
                        <a:t>アカウント</a:t>
                      </a:r>
                      <a:r>
                        <a:rPr kumimoji="1" lang="en-US" altLang="ja-JP" sz="1050" b="0" u="none" strike="noStrike" kern="1200" cap="none" spc="0" normalizeH="0" baseline="0" dirty="0">
                          <a:ln>
                            <a:noFill/>
                          </a:ln>
                          <a:solidFill>
                            <a:srgbClr val="002AFF"/>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rgbClr val="002AFF"/>
                          </a:solidFill>
                          <a:effectLst/>
                          <a:uLnTx/>
                          <a:uFillTx/>
                          <a:latin typeface="Meiryo" panose="020B0604030504040204" pitchFamily="34" charset="-128"/>
                          <a:ea typeface="Meiryo" panose="020B0604030504040204" pitchFamily="34" charset="-128"/>
                          <a:cs typeface="+mn-cs"/>
                        </a:rPr>
                        <a:t>キャンペーン</a:t>
                      </a:r>
                      <a:r>
                        <a:rPr kumimoji="1" lang="en-US" altLang="ja-JP" sz="1050" b="0" u="none" strike="noStrike" kern="1200" cap="none" spc="0" normalizeH="0" baseline="0" dirty="0">
                          <a:ln>
                            <a:noFill/>
                          </a:ln>
                          <a:solidFill>
                            <a:srgbClr val="002AFF"/>
                          </a:solidFill>
                          <a:effectLst/>
                          <a:uLnTx/>
                          <a:uFillTx/>
                          <a:latin typeface="Meiryo" panose="020B0604030504040204" pitchFamily="34" charset="-128"/>
                          <a:ea typeface="Meiryo" panose="020B0604030504040204" pitchFamily="34" charset="-128"/>
                          <a:cs typeface="+mn-cs"/>
                        </a:rPr>
                        <a:t>ID/</a:t>
                      </a:r>
                      <a:r>
                        <a:rPr kumimoji="1" lang="ja-JP" altLang="ja-JP" sz="1050" b="0" u="none" strike="noStrike" kern="1200" cap="none" spc="0" normalizeH="0" baseline="0" dirty="0">
                          <a:ln>
                            <a:noFill/>
                          </a:ln>
                          <a:solidFill>
                            <a:srgbClr val="002AFF"/>
                          </a:solidFill>
                          <a:effectLst/>
                          <a:uLnTx/>
                          <a:uFillTx/>
                          <a:latin typeface="Meiryo" panose="020B0604030504040204" pitchFamily="34" charset="-128"/>
                          <a:ea typeface="Meiryo" panose="020B0604030504040204" pitchFamily="34" charset="-128"/>
                          <a:cs typeface="+mn-cs"/>
                        </a:rPr>
                        <a:t>金額を記載してください</a:t>
                      </a:r>
                    </a:p>
                    <a:p>
                      <a:pPr>
                        <a:lnSpc>
                          <a:spcPct val="130000"/>
                        </a:lnSpc>
                      </a:pPr>
                      <a:r>
                        <a:rPr kumimoji="1" lang="ja-JP"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※お申し込み時に掲載期間が未決定の場合は、別途、掲載開始日の</a:t>
                      </a:r>
                      <a:r>
                        <a:rPr kumimoji="1" lang="en-US"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営業日前までに予約した誘導用広告の</a:t>
                      </a:r>
                      <a:r>
                        <a:rPr kumimoji="1" lang="ja-JP" altLang="en-US"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アカウント</a:t>
                      </a:r>
                      <a:r>
                        <a:rPr kumimoji="1" lang="en-US"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キャンペーン</a:t>
                      </a:r>
                      <a:r>
                        <a:rPr kumimoji="1" lang="en-US"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ID/</a:t>
                      </a:r>
                      <a:r>
                        <a:rPr kumimoji="1" lang="ja-JP" altLang="ja-JP"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金額をメールでご連絡ください</a:t>
                      </a:r>
                      <a:endParaRPr kumimoji="1" lang="ja-JP" altLang="en-US" sz="900" b="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80000" marR="36000" marT="36000" marB="360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84709290"/>
                  </a:ext>
                </a:extLst>
              </a:tr>
            </a:tbl>
          </a:graphicData>
        </a:graphic>
      </p:graphicFrame>
      <p:sp>
        <p:nvSpPr>
          <p:cNvPr id="2" name="テキスト プレースホルダー 1">
            <a:extLst>
              <a:ext uri="{FF2B5EF4-FFF2-40B4-BE49-F238E27FC236}">
                <a16:creationId xmlns:a16="http://schemas.microsoft.com/office/drawing/2014/main" id="{BB15B792-DBB7-03D1-1F47-9D19D8EEB06C}"/>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48"/>
                </a:solidFill>
                <a:effectLst/>
                <a:uLnTx/>
                <a:uFillTx/>
                <a:latin typeface="メイリオ" panose="020B0604030504040204" pitchFamily="34" charset="-128"/>
                <a:ea typeface="メイリオ" panose="020B0604030504040204" pitchFamily="34" charset="-128"/>
              </a:rPr>
              <a:t>スペック詳細</a:t>
            </a:r>
            <a:endParaRPr lang="ja-JP" altLang="en-US" dirty="0">
              <a:solidFill>
                <a:srgbClr val="000048"/>
              </a:solidFill>
            </a:endParaRPr>
          </a:p>
        </p:txBody>
      </p:sp>
    </p:spTree>
    <p:extLst>
      <p:ext uri="{BB962C8B-B14F-4D97-AF65-F5344CB8AC3E}">
        <p14:creationId xmlns:p14="http://schemas.microsoft.com/office/powerpoint/2010/main" val="3143463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pPr eaLnBrk="1" hangingPunct="1">
              <a:spcBef>
                <a:spcPct val="0"/>
              </a:spcBef>
            </a:pPr>
            <a:r>
              <a:rPr lang="ja-JP" altLang="en-US" dirty="0">
                <a:solidFill>
                  <a:srgbClr val="000048"/>
                </a:solidFill>
                <a:latin typeface="メイリオ" panose="020B0604030504040204" pitchFamily="34" charset="-128"/>
                <a:ea typeface="メイリオ" panose="020B0604030504040204" pitchFamily="34" charset="-128"/>
              </a:rPr>
              <a:t>実施フロー</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solidFill>
                  <a:srgbClr val="000048"/>
                </a:solidFill>
              </a:rPr>
              <a:t>05</a:t>
            </a:r>
            <a:endParaRPr kumimoji="1" lang="ja-JP" altLang="en-US" dirty="0">
              <a:solidFill>
                <a:srgbClr val="000048"/>
              </a:solidFill>
            </a:endParaRPr>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26759039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657FD9A-382F-E4CD-A25C-B26C44C7CA1A}"/>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48"/>
                </a:solidFill>
                <a:effectLst/>
                <a:uLnTx/>
                <a:uFillTx/>
                <a:latin typeface="メイリオ" panose="020B0604030504040204" pitchFamily="34" charset="-128"/>
                <a:ea typeface="メイリオ" panose="020B0604030504040204" pitchFamily="34" charset="-128"/>
              </a:rPr>
              <a:t>実施フロー</a:t>
            </a:r>
            <a:endParaRPr lang="ja-JP" altLang="en-US" dirty="0">
              <a:solidFill>
                <a:srgbClr val="000048"/>
              </a:solidFill>
            </a:endParaRPr>
          </a:p>
        </p:txBody>
      </p:sp>
      <p:sp>
        <p:nvSpPr>
          <p:cNvPr id="18" name="テキスト ボックス 17">
            <a:extLst>
              <a:ext uri="{FF2B5EF4-FFF2-40B4-BE49-F238E27FC236}">
                <a16:creationId xmlns:a16="http://schemas.microsoft.com/office/drawing/2014/main" id="{029927C6-DBFA-1EDF-9CF4-BFB3893B7B06}"/>
              </a:ext>
            </a:extLst>
          </p:cNvPr>
          <p:cNvSpPr txBox="1"/>
          <p:nvPr/>
        </p:nvSpPr>
        <p:spPr>
          <a:xfrm>
            <a:off x="1490249" y="5739600"/>
            <a:ext cx="9358279" cy="657872"/>
          </a:xfrm>
          <a:prstGeom prst="rect">
            <a:avLst/>
          </a:prstGeom>
          <a:noFill/>
        </p:spPr>
        <p:txBody>
          <a:bodyPr wrap="square" lIns="0" tIns="0" rIns="0" bIns="0">
            <a:spAutoFit/>
          </a:bodyPr>
          <a:lstStyle/>
          <a:p>
            <a:pPr eaLnBrk="1" fontAlgn="auto" hangingPunct="1">
              <a:lnSpc>
                <a:spcPct val="120000"/>
              </a:lnSpc>
              <a:spcBef>
                <a:spcPts val="0"/>
              </a:spcBef>
              <a:spcAft>
                <a:spcPts val="0"/>
              </a:spcAft>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③の工程において、原則</a:t>
            </a:r>
            <a:r>
              <a:rPr kumimoji="0" lang="en-US" altLang="ja-JP" sz="900" kern="0" dirty="0">
                <a:solidFill>
                  <a:srgbClr val="0D0D0D"/>
                </a:solidFill>
                <a:latin typeface="Meiryo" panose="020B0604030504040204" pitchFamily="34" charset="-128"/>
                <a:ea typeface="Meiryo" panose="020B0604030504040204" pitchFamily="34" charset="-128"/>
              </a:rPr>
              <a:t>2</a:t>
            </a:r>
            <a:r>
              <a:rPr kumimoji="0" lang="ja-JP" altLang="en-US" sz="900" kern="0" dirty="0">
                <a:solidFill>
                  <a:srgbClr val="0D0D0D"/>
                </a:solidFill>
                <a:latin typeface="Meiryo" panose="020B0604030504040204" pitchFamily="34" charset="-128"/>
                <a:ea typeface="Meiryo" panose="020B0604030504040204" pitchFamily="34" charset="-128"/>
              </a:rPr>
              <a:t>回までの修正となります。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eaLnBrk="1" fontAlgn="auto" hangingPunct="1">
              <a:lnSpc>
                <a:spcPct val="120000"/>
              </a:lnSpc>
              <a:spcBef>
                <a:spcPts val="0"/>
              </a:spcBef>
              <a:spcAft>
                <a:spcPts val="0"/>
              </a:spcAft>
              <a:defRPr/>
            </a:pPr>
            <a:r>
              <a:rPr kumimoji="0" lang="en-US" altLang="ja-JP" sz="900" kern="0" dirty="0">
                <a:solidFill>
                  <a:srgbClr val="0D0D0D"/>
                </a:solidFill>
                <a:latin typeface="Meiryo" panose="020B0604030504040204" pitchFamily="34" charset="-128"/>
                <a:ea typeface="Meiryo" panose="020B0604030504040204" pitchFamily="34" charset="-128"/>
              </a:rPr>
              <a:t>   </a:t>
            </a:r>
            <a:r>
              <a:rPr kumimoji="0" lang="ja-JP" altLang="en-US" sz="900" kern="0" dirty="0">
                <a:solidFill>
                  <a:srgbClr val="0D0D0D"/>
                </a:solidFill>
                <a:latin typeface="Meiryo" panose="020B0604030504040204" pitchFamily="34" charset="-128"/>
                <a:ea typeface="Meiryo" panose="020B0604030504040204" pitchFamily="34" charset="-128"/>
              </a:rPr>
              <a:t>ただし、制作の進捗状況により進行途中でスケジュールを変更させていただく場合があります。</a:t>
            </a:r>
            <a:endParaRPr kumimoji="0" lang="en-US" altLang="ja-JP" sz="900" kern="0" dirty="0">
              <a:solidFill>
                <a:srgbClr val="0D0D0D"/>
              </a:solidFill>
              <a:latin typeface="Meiryo" panose="020B0604030504040204" pitchFamily="34" charset="-128"/>
              <a:ea typeface="Meiryo" panose="020B0604030504040204" pitchFamily="34" charset="-128"/>
            </a:endParaRPr>
          </a:p>
        </p:txBody>
      </p:sp>
      <p:sp>
        <p:nvSpPr>
          <p:cNvPr id="19" name="テキスト ボックス 18">
            <a:extLst>
              <a:ext uri="{FF2B5EF4-FFF2-40B4-BE49-F238E27FC236}">
                <a16:creationId xmlns:a16="http://schemas.microsoft.com/office/drawing/2014/main" id="{C8182481-1854-930F-86E0-0A68E24017F2}"/>
              </a:ext>
            </a:extLst>
          </p:cNvPr>
          <p:cNvSpPr txBox="1"/>
          <p:nvPr/>
        </p:nvSpPr>
        <p:spPr>
          <a:xfrm>
            <a:off x="1415480" y="2638815"/>
            <a:ext cx="8733560" cy="3106235"/>
          </a:xfrm>
          <a:prstGeom prst="rect">
            <a:avLst/>
          </a:prstGeom>
          <a:noFill/>
        </p:spPr>
        <p:txBody>
          <a:bodyPr wrap="square" anchor="t">
            <a:spAutoFit/>
          </a:bodyPr>
          <a:lstStyle/>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0D0D0D"/>
                </a:solidFill>
                <a:latin typeface="Meiryo" panose="020B0604030504040204" pitchFamily="34" charset="-128"/>
                <a:ea typeface="Meiryo" panose="020B0604030504040204" pitchFamily="34" charset="-128"/>
              </a:rPr>
              <a:t>オリエンテーション実施</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ja-JP" altLang="en-US" sz="1100" b="1" kern="0">
                <a:solidFill>
                  <a:srgbClr val="0D0D0D"/>
                </a:solidFill>
                <a:latin typeface="Meiryo" panose="020B0604030504040204" pitchFamily="34" charset="-128"/>
                <a:ea typeface="Meiryo" panose="020B0604030504040204" pitchFamily="34" charset="-128"/>
              </a:rPr>
              <a:t>誰</a:t>
            </a:r>
            <a:r>
              <a:rPr kumimoji="0" lang="ja-JP" altLang="en-US" sz="1100" b="1" kern="0" dirty="0">
                <a:solidFill>
                  <a:srgbClr val="0D0D0D"/>
                </a:solidFill>
                <a:latin typeface="Meiryo" panose="020B0604030504040204" pitchFamily="34" charset="-128"/>
                <a:ea typeface="Meiryo" panose="020B0604030504040204" pitchFamily="34" charset="-128"/>
              </a:rPr>
              <a:t>に向けて何のために実施するのか、目的を明確</a:t>
            </a:r>
            <a:r>
              <a:rPr kumimoji="0" lang="ja-JP" altLang="en-US" sz="1100" kern="0" dirty="0">
                <a:solidFill>
                  <a:srgbClr val="0D0D0D"/>
                </a:solidFill>
                <a:latin typeface="Meiryo" panose="020B0604030504040204" pitchFamily="34" charset="-128"/>
                <a:ea typeface="Meiryo" panose="020B0604030504040204" pitchFamily="34" charset="-128"/>
              </a:rPr>
              <a:t>に</a:t>
            </a:r>
            <a:r>
              <a:rPr kumimoji="0" lang="ja-JP" altLang="en-US" sz="1100" kern="0">
                <a:solidFill>
                  <a:srgbClr val="0D0D0D"/>
                </a:solidFill>
                <a:latin typeface="Meiryo" panose="020B0604030504040204" pitchFamily="34" charset="-128"/>
                <a:ea typeface="Meiryo" panose="020B0604030504040204" pitchFamily="34" charset="-128"/>
              </a:rPr>
              <a:t>します。</a:t>
            </a:r>
            <a:br>
              <a:rPr kumimoji="0" lang="en-US" altLang="ja-JP" sz="1100" kern="0" dirty="0">
                <a:solidFill>
                  <a:srgbClr val="0D0D0D"/>
                </a:solidFill>
                <a:latin typeface="Meiryo" panose="020B0604030504040204" pitchFamily="34" charset="-128"/>
                <a:ea typeface="Meiryo" panose="020B0604030504040204" pitchFamily="34" charset="-128"/>
              </a:rPr>
            </a:br>
            <a:r>
              <a:rPr kumimoji="0" lang="en-US" altLang="ja-JP" sz="1100" kern="0" dirty="0">
                <a:solidFill>
                  <a:srgbClr val="0D0D0D"/>
                </a:solidFill>
                <a:latin typeface="Meiryo" panose="020B0604030504040204" pitchFamily="34" charset="-128"/>
                <a:ea typeface="Meiryo" panose="020B0604030504040204" pitchFamily="34" charset="-128"/>
              </a:rPr>
              <a:t>※</a:t>
            </a:r>
            <a:r>
              <a:rPr kumimoji="0" lang="ja-JP" altLang="en-US" sz="1100" kern="0" dirty="0">
                <a:solidFill>
                  <a:srgbClr val="0D0D0D"/>
                </a:solidFill>
                <a:latin typeface="Meiryo" panose="020B0604030504040204" pitchFamily="34" charset="-128"/>
                <a:ea typeface="Meiryo" panose="020B0604030504040204" pitchFamily="34" charset="-128"/>
              </a:rPr>
              <a:t>制作・掲載内容が固まり次第、代理店様より、所定の手続きにて正式にお申し込み</a:t>
            </a:r>
            <a:r>
              <a:rPr kumimoji="0" lang="ja-JP" altLang="en-US" sz="1100" kern="0">
                <a:solidFill>
                  <a:srgbClr val="0D0D0D"/>
                </a:solidFill>
                <a:latin typeface="Meiryo" panose="020B0604030504040204" pitchFamily="34" charset="-128"/>
                <a:ea typeface="Meiryo" panose="020B0604030504040204" pitchFamily="34" charset="-128"/>
              </a:rPr>
              <a:t>いただきます。</a:t>
            </a:r>
            <a:endParaRPr kumimoji="0" lang="ja-JP" altLang="en-US" sz="900" kern="0" dirty="0">
              <a:solidFill>
                <a:srgbClr val="0D0D0D"/>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0D0D0D"/>
                </a:solidFill>
                <a:latin typeface="Meiryo" panose="020B0604030504040204" pitchFamily="34" charset="-128"/>
                <a:ea typeface="Meiryo" panose="020B0604030504040204" pitchFamily="34" charset="-128"/>
              </a:rPr>
              <a:t>演出案の</a:t>
            </a:r>
            <a:r>
              <a:rPr kumimoji="0" lang="ja-JP" altLang="en-US" sz="1400" b="1" kern="0" dirty="0">
                <a:solidFill>
                  <a:srgbClr val="0D0D0D"/>
                </a:solidFill>
                <a:latin typeface="Meiryo" panose="020B0604030504040204" pitchFamily="34" charset="-128"/>
                <a:ea typeface="Meiryo" panose="020B0604030504040204" pitchFamily="34" charset="-128"/>
              </a:rPr>
              <a:t>ご提出</a:t>
            </a:r>
            <a:r>
              <a:rPr kumimoji="0" lang="en-US" altLang="ja-JP" sz="1400" b="1" kern="0" dirty="0">
                <a:solidFill>
                  <a:srgbClr val="0D0D0D"/>
                </a:solidFill>
                <a:latin typeface="Meiryo" panose="020B0604030504040204" pitchFamily="34" charset="-128"/>
                <a:ea typeface="Meiryo" panose="020B0604030504040204" pitchFamily="34" charset="-128"/>
              </a:rPr>
              <a:t>/</a:t>
            </a:r>
            <a:r>
              <a:rPr kumimoji="0" lang="ja-JP" altLang="en-US" sz="1400" b="1" kern="0">
                <a:solidFill>
                  <a:srgbClr val="0D0D0D"/>
                </a:solidFill>
                <a:latin typeface="Meiryo" panose="020B0604030504040204" pitchFamily="34" charset="-128"/>
                <a:ea typeface="Meiryo" panose="020B0604030504040204" pitchFamily="34" charset="-128"/>
              </a:rPr>
              <a:t>ご確認</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ja-JP" altLang="en-US" sz="1100" kern="0">
                <a:solidFill>
                  <a:srgbClr val="0D0D0D"/>
                </a:solidFill>
                <a:latin typeface="Meiryo" panose="020B0604030504040204" pitchFamily="34" charset="-128"/>
                <a:ea typeface="Meiryo" panose="020B0604030504040204" pitchFamily="34" charset="-128"/>
              </a:rPr>
              <a:t>弊社より演出案</a:t>
            </a:r>
            <a:r>
              <a:rPr kumimoji="0" lang="ja-JP" altLang="en-US" sz="1100" kern="0" dirty="0">
                <a:solidFill>
                  <a:srgbClr val="0D0D0D"/>
                </a:solidFill>
                <a:latin typeface="Meiryo" panose="020B0604030504040204" pitchFamily="34" charset="-128"/>
                <a:ea typeface="Meiryo" panose="020B0604030504040204" pitchFamily="34" charset="-128"/>
              </a:rPr>
              <a:t>をご提案し、広告主様と擦り合わせの上、内容を確定</a:t>
            </a:r>
            <a:r>
              <a:rPr kumimoji="0" lang="ja-JP" altLang="en-US" sz="1100" kern="0">
                <a:solidFill>
                  <a:srgbClr val="0D0D0D"/>
                </a:solidFill>
                <a:latin typeface="Meiryo" panose="020B0604030504040204" pitchFamily="34" charset="-128"/>
                <a:ea typeface="Meiryo" panose="020B0604030504040204" pitchFamily="34" charset="-128"/>
              </a:rPr>
              <a:t>させます。</a:t>
            </a:r>
            <a:endParaRPr kumimoji="0" lang="en-US" altLang="ja-JP" sz="900" b="1" kern="0" dirty="0">
              <a:solidFill>
                <a:srgbClr val="0D0D0D"/>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0D0D0D"/>
                </a:solidFill>
                <a:latin typeface="Meiryo" panose="020B0604030504040204" pitchFamily="34" charset="-128"/>
                <a:ea typeface="Meiryo" panose="020B0604030504040204" pitchFamily="34" charset="-128"/>
              </a:rPr>
              <a:t>演出映像のご</a:t>
            </a:r>
            <a:r>
              <a:rPr kumimoji="0" lang="ja-JP" altLang="en-US" sz="1400" b="1" kern="0" dirty="0">
                <a:solidFill>
                  <a:srgbClr val="0D0D0D"/>
                </a:solidFill>
                <a:latin typeface="Meiryo" panose="020B0604030504040204" pitchFamily="34" charset="-128"/>
                <a:ea typeface="Meiryo" panose="020B0604030504040204" pitchFamily="34" charset="-128"/>
              </a:rPr>
              <a:t>提出</a:t>
            </a:r>
            <a:r>
              <a:rPr kumimoji="0" lang="en-US" altLang="ja-JP" sz="1400" b="1" kern="0" dirty="0">
                <a:solidFill>
                  <a:srgbClr val="0D0D0D"/>
                </a:solidFill>
                <a:latin typeface="Meiryo" panose="020B0604030504040204" pitchFamily="34" charset="-128"/>
                <a:ea typeface="Meiryo" panose="020B0604030504040204" pitchFamily="34" charset="-128"/>
              </a:rPr>
              <a:t>/</a:t>
            </a:r>
            <a:r>
              <a:rPr kumimoji="0" lang="ja-JP" altLang="en-US" sz="1400" b="1" kern="0">
                <a:solidFill>
                  <a:srgbClr val="0D0D0D"/>
                </a:solidFill>
                <a:latin typeface="Meiryo" panose="020B0604030504040204" pitchFamily="34" charset="-128"/>
                <a:ea typeface="Meiryo" panose="020B0604030504040204" pitchFamily="34" charset="-128"/>
              </a:rPr>
              <a:t>ご確認</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ja-JP" altLang="en-US" sz="1100" kern="0">
                <a:solidFill>
                  <a:srgbClr val="0D0D0D"/>
                </a:solidFill>
                <a:latin typeface="Meiryo" panose="020B0604030504040204" pitchFamily="34" charset="-128"/>
                <a:ea typeface="Meiryo" panose="020B0604030504040204" pitchFamily="34" charset="-128"/>
              </a:rPr>
              <a:t>②</a:t>
            </a:r>
            <a:r>
              <a:rPr kumimoji="0" lang="ja-JP" altLang="en-US" sz="1100" kern="0" dirty="0">
                <a:solidFill>
                  <a:srgbClr val="0D0D0D"/>
                </a:solidFill>
                <a:latin typeface="Meiryo" panose="020B0604030504040204" pitchFamily="34" charset="-128"/>
                <a:ea typeface="Meiryo" panose="020B0604030504040204" pitchFamily="34" charset="-128"/>
              </a:rPr>
              <a:t>で確定させた内容</a:t>
            </a:r>
            <a:r>
              <a:rPr kumimoji="0" lang="ja-JP" altLang="en-US" sz="1100" kern="0">
                <a:solidFill>
                  <a:srgbClr val="0D0D0D"/>
                </a:solidFill>
                <a:latin typeface="Meiryo" panose="020B0604030504040204" pitchFamily="34" charset="-128"/>
                <a:ea typeface="Meiryo" panose="020B0604030504040204" pitchFamily="34" charset="-128"/>
              </a:rPr>
              <a:t>に基づいて演出映像を</a:t>
            </a:r>
            <a:r>
              <a:rPr kumimoji="0" lang="ja-JP" altLang="en-US" sz="1100" kern="0" dirty="0">
                <a:solidFill>
                  <a:srgbClr val="0D0D0D"/>
                </a:solidFill>
                <a:latin typeface="Meiryo" panose="020B0604030504040204" pitchFamily="34" charset="-128"/>
                <a:ea typeface="Meiryo" panose="020B0604030504040204" pitchFamily="34" charset="-128"/>
              </a:rPr>
              <a:t>ご提案し、広告主様ご確認の上要素を確定</a:t>
            </a:r>
            <a:r>
              <a:rPr kumimoji="0" lang="ja-JP" altLang="en-US" sz="1100" kern="0">
                <a:solidFill>
                  <a:srgbClr val="0D0D0D"/>
                </a:solidFill>
                <a:latin typeface="Meiryo" panose="020B0604030504040204" pitchFamily="34" charset="-128"/>
                <a:ea typeface="Meiryo" panose="020B0604030504040204" pitchFamily="34" charset="-128"/>
              </a:rPr>
              <a:t>します。　　　　</a:t>
            </a:r>
            <a:endParaRPr kumimoji="0" lang="ja-JP" altLang="en-US" sz="900" kern="0" dirty="0">
              <a:solidFill>
                <a:srgbClr val="0D0D0D"/>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en-US" altLang="ja-JP" sz="1400" b="1" kern="0" dirty="0">
                <a:solidFill>
                  <a:srgbClr val="0D0D0D"/>
                </a:solidFill>
                <a:latin typeface="Meiryo" panose="020B0604030504040204" pitchFamily="34" charset="-128"/>
                <a:ea typeface="Meiryo" panose="020B0604030504040204" pitchFamily="34" charset="-128"/>
              </a:rPr>
              <a:t>HTML</a:t>
            </a:r>
            <a:r>
              <a:rPr kumimoji="0" lang="ja-JP" altLang="en-US" sz="1400" b="1" kern="0" dirty="0" err="1">
                <a:solidFill>
                  <a:srgbClr val="0D0D0D"/>
                </a:solidFill>
                <a:latin typeface="Meiryo" panose="020B0604030504040204" pitchFamily="34" charset="-128"/>
                <a:ea typeface="Meiryo" panose="020B0604030504040204" pitchFamily="34" charset="-128"/>
              </a:rPr>
              <a:t>での</a:t>
            </a:r>
            <a:r>
              <a:rPr kumimoji="0" lang="ja-JP" altLang="en-US" sz="1400" b="1" kern="0" dirty="0">
                <a:solidFill>
                  <a:srgbClr val="0D0D0D"/>
                </a:solidFill>
                <a:latin typeface="Meiryo" panose="020B0604030504040204" pitchFamily="34" charset="-128"/>
                <a:ea typeface="Meiryo" panose="020B0604030504040204" pitchFamily="34" charset="-128"/>
              </a:rPr>
              <a:t>動作確認</a:t>
            </a:r>
            <a:r>
              <a:rPr kumimoji="0" lang="en-US" altLang="ja-JP" sz="1400" b="1" kern="0" dirty="0">
                <a:solidFill>
                  <a:srgbClr val="0D0D0D"/>
                </a:solidFill>
                <a:latin typeface="Meiryo" panose="020B0604030504040204" pitchFamily="34" charset="-128"/>
                <a:ea typeface="Meiryo" panose="020B0604030504040204" pitchFamily="34" charset="-128"/>
              </a:rPr>
              <a:t>/</a:t>
            </a:r>
            <a:r>
              <a:rPr kumimoji="0" lang="ja-JP" altLang="en-US" sz="1400" b="1" kern="0">
                <a:solidFill>
                  <a:srgbClr val="0D0D0D"/>
                </a:solidFill>
                <a:latin typeface="Meiryo" panose="020B0604030504040204" pitchFamily="34" charset="-128"/>
                <a:ea typeface="Meiryo" panose="020B0604030504040204" pitchFamily="34" charset="-128"/>
              </a:rPr>
              <a:t>校了</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ja-JP" altLang="en-US" sz="1100" kern="0">
                <a:solidFill>
                  <a:srgbClr val="0D0D0D"/>
                </a:solidFill>
                <a:latin typeface="Meiryo" panose="020B0604030504040204" pitchFamily="34" charset="-128"/>
                <a:ea typeface="Meiryo" panose="020B0604030504040204" pitchFamily="34" charset="-128"/>
              </a:rPr>
              <a:t>テストサーバー上</a:t>
            </a:r>
            <a:r>
              <a:rPr kumimoji="0" lang="ja-JP" altLang="en-US" sz="1100" kern="0" dirty="0">
                <a:solidFill>
                  <a:srgbClr val="0D0D0D"/>
                </a:solidFill>
                <a:latin typeface="Meiryo" panose="020B0604030504040204" pitchFamily="34" charset="-128"/>
                <a:ea typeface="Meiryo" panose="020B0604030504040204" pitchFamily="34" charset="-128"/>
              </a:rPr>
              <a:t>もしくは</a:t>
            </a:r>
            <a:r>
              <a:rPr kumimoji="0" lang="en-US" altLang="ja-JP" sz="1100" kern="0" dirty="0">
                <a:solidFill>
                  <a:srgbClr val="0D0D0D"/>
                </a:solidFill>
                <a:latin typeface="Meiryo" panose="020B0604030504040204" pitchFamily="34" charset="-128"/>
                <a:ea typeface="Meiryo" panose="020B0604030504040204" pitchFamily="34" charset="-128"/>
              </a:rPr>
              <a:t>HTML</a:t>
            </a:r>
            <a:r>
              <a:rPr kumimoji="0" lang="ja-JP" altLang="en-US" sz="1100" kern="0" dirty="0">
                <a:solidFill>
                  <a:srgbClr val="0D0D0D"/>
                </a:solidFill>
                <a:latin typeface="Meiryo" panose="020B0604030504040204" pitchFamily="34" charset="-128"/>
                <a:ea typeface="Meiryo" panose="020B0604030504040204" pitchFamily="34" charset="-128"/>
              </a:rPr>
              <a:t>ファイルにて、企画ページの動作確認を行っていただき校了と</a:t>
            </a:r>
            <a:r>
              <a:rPr kumimoji="0" lang="ja-JP" altLang="en-US" sz="1100" kern="0">
                <a:solidFill>
                  <a:srgbClr val="0D0D0D"/>
                </a:solidFill>
                <a:latin typeface="Meiryo" panose="020B0604030504040204" pitchFamily="34" charset="-128"/>
                <a:ea typeface="Meiryo" panose="020B0604030504040204" pitchFamily="34" charset="-128"/>
              </a:rPr>
              <a:t>なります。</a:t>
            </a:r>
            <a:br>
              <a:rPr kumimoji="0" lang="en-US" altLang="ja-JP" sz="1100" kern="0" dirty="0">
                <a:solidFill>
                  <a:srgbClr val="0D0D0D"/>
                </a:solidFill>
                <a:latin typeface="Meiryo" panose="020B0604030504040204" pitchFamily="34" charset="-128"/>
                <a:ea typeface="Meiryo" panose="020B0604030504040204" pitchFamily="34" charset="-128"/>
              </a:rPr>
            </a:br>
            <a:r>
              <a:rPr kumimoji="0" lang="en-US" altLang="ja-JP" sz="1100" kern="0" dirty="0">
                <a:solidFill>
                  <a:srgbClr val="0D0D0D"/>
                </a:solidFill>
                <a:latin typeface="Meiryo" panose="020B0604030504040204" pitchFamily="34" charset="-128"/>
                <a:ea typeface="Meiryo" panose="020B0604030504040204" pitchFamily="34" charset="-128"/>
              </a:rPr>
              <a:t>※</a:t>
            </a:r>
            <a:r>
              <a:rPr kumimoji="0" lang="ja-JP" altLang="en-US" sz="1100" kern="0" dirty="0">
                <a:solidFill>
                  <a:srgbClr val="0D0D0D"/>
                </a:solidFill>
                <a:latin typeface="Meiryo" panose="020B0604030504040204" pitchFamily="34" charset="-128"/>
                <a:ea typeface="Meiryo" panose="020B0604030504040204" pitchFamily="34" charset="-128"/>
              </a:rPr>
              <a:t>原則として、この段階での修正はお受け</a:t>
            </a:r>
            <a:r>
              <a:rPr kumimoji="0" lang="ja-JP" altLang="en-US" sz="1100" kern="0">
                <a:solidFill>
                  <a:srgbClr val="0D0D0D"/>
                </a:solidFill>
                <a:latin typeface="Meiryo" panose="020B0604030504040204" pitchFamily="34" charset="-128"/>
                <a:ea typeface="Meiryo" panose="020B0604030504040204" pitchFamily="34" charset="-128"/>
              </a:rPr>
              <a:t>できません。</a:t>
            </a:r>
            <a:endParaRPr kumimoji="0" lang="ja-JP" altLang="en-US" sz="900" kern="0" dirty="0">
              <a:solidFill>
                <a:srgbClr val="0D0D0D"/>
              </a:solidFill>
              <a:latin typeface="Meiryo" panose="020B0604030504040204" pitchFamily="34" charset="-128"/>
              <a:ea typeface="Meiryo" panose="020B0604030504040204" pitchFamily="34" charset="-128"/>
            </a:endParaRPr>
          </a:p>
          <a:p>
            <a:pPr marL="342900" indent="-342900" eaLnBrk="1" fontAlgn="auto" hangingPunct="1">
              <a:lnSpc>
                <a:spcPct val="120000"/>
              </a:lnSpc>
              <a:spcBef>
                <a:spcPts val="600"/>
              </a:spcBef>
              <a:spcAft>
                <a:spcPts val="0"/>
              </a:spcAft>
              <a:buSzPct val="120000"/>
              <a:buFont typeface="+mj-ea"/>
              <a:buAutoNum type="circleNumDbPlain"/>
              <a:defRPr/>
            </a:pPr>
            <a:r>
              <a:rPr kumimoji="0" lang="ja-JP" altLang="en-US" sz="1400" b="1" kern="0">
                <a:solidFill>
                  <a:srgbClr val="0D0D0D"/>
                </a:solidFill>
                <a:latin typeface="Meiryo" panose="020B0604030504040204" pitchFamily="34" charset="-128"/>
                <a:ea typeface="Meiryo" panose="020B0604030504040204" pitchFamily="34" charset="-128"/>
              </a:rPr>
              <a:t>弊社内</a:t>
            </a:r>
            <a:r>
              <a:rPr kumimoji="0" lang="ja-JP" altLang="en-US" sz="1400" b="1" kern="0" dirty="0">
                <a:solidFill>
                  <a:srgbClr val="0D0D0D"/>
                </a:solidFill>
                <a:latin typeface="Meiryo" panose="020B0604030504040204" pitchFamily="34" charset="-128"/>
                <a:ea typeface="Meiryo" panose="020B0604030504040204" pitchFamily="34" charset="-128"/>
              </a:rPr>
              <a:t>チェック</a:t>
            </a:r>
            <a:r>
              <a:rPr kumimoji="0" lang="en-US" altLang="ja-JP" sz="1400" b="1" kern="0" dirty="0">
                <a:solidFill>
                  <a:srgbClr val="0D0D0D"/>
                </a:solidFill>
                <a:latin typeface="Meiryo" panose="020B0604030504040204" pitchFamily="34" charset="-128"/>
                <a:ea typeface="Meiryo" panose="020B0604030504040204" pitchFamily="34" charset="-128"/>
              </a:rPr>
              <a:t>/</a:t>
            </a:r>
            <a:r>
              <a:rPr kumimoji="0" lang="ja-JP" altLang="en-US" sz="1400" b="1" kern="0" dirty="0">
                <a:solidFill>
                  <a:srgbClr val="0D0D0D"/>
                </a:solidFill>
                <a:latin typeface="Meiryo" panose="020B0604030504040204" pitchFamily="34" charset="-128"/>
                <a:ea typeface="Meiryo" panose="020B0604030504040204" pitchFamily="34" charset="-128"/>
              </a:rPr>
              <a:t>本番環境へ</a:t>
            </a:r>
            <a:r>
              <a:rPr kumimoji="0" lang="ja-JP" altLang="en-US" sz="1400" b="1" kern="0">
                <a:solidFill>
                  <a:srgbClr val="0D0D0D"/>
                </a:solidFill>
                <a:latin typeface="Meiryo" panose="020B0604030504040204" pitchFamily="34" charset="-128"/>
                <a:ea typeface="Meiryo" panose="020B0604030504040204" pitchFamily="34" charset="-128"/>
              </a:rPr>
              <a:t>のファイルアップ</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ja-JP" altLang="en-US" sz="1100" kern="0">
                <a:solidFill>
                  <a:srgbClr val="0D0D0D"/>
                </a:solidFill>
                <a:latin typeface="Meiryo" panose="020B0604030504040204" pitchFamily="34" charset="-128"/>
                <a:ea typeface="Meiryo" panose="020B0604030504040204" pitchFamily="34" charset="-128"/>
              </a:rPr>
              <a:t>弊社</a:t>
            </a:r>
            <a:r>
              <a:rPr kumimoji="0" lang="ja-JP" altLang="en-US" sz="1100" kern="0" dirty="0">
                <a:solidFill>
                  <a:srgbClr val="0D0D0D"/>
                </a:solidFill>
                <a:latin typeface="Meiryo" panose="020B0604030504040204" pitchFamily="34" charset="-128"/>
                <a:ea typeface="Meiryo" panose="020B0604030504040204" pitchFamily="34" charset="-128"/>
              </a:rPr>
              <a:t>において最終確認を行った上で、本番公開を行います。</a:t>
            </a:r>
            <a:endParaRPr kumimoji="0" lang="en-US" altLang="ja-JP" sz="1100" kern="0" dirty="0">
              <a:solidFill>
                <a:srgbClr val="0D0D0D"/>
              </a:solidFill>
              <a:latin typeface="Meiryo" panose="020B0604030504040204" pitchFamily="34" charset="-128"/>
              <a:ea typeface="Meiryo" panose="020B0604030504040204" pitchFamily="34" charset="-128"/>
            </a:endParaRPr>
          </a:p>
        </p:txBody>
      </p:sp>
      <p:sp>
        <p:nvSpPr>
          <p:cNvPr id="20" name="ホームベース 22">
            <a:extLst>
              <a:ext uri="{FF2B5EF4-FFF2-40B4-BE49-F238E27FC236}">
                <a16:creationId xmlns:a16="http://schemas.microsoft.com/office/drawing/2014/main" id="{49A53723-0D48-2DE5-6778-9E1469EF87A7}"/>
              </a:ext>
            </a:extLst>
          </p:cNvPr>
          <p:cNvSpPr/>
          <p:nvPr/>
        </p:nvSpPr>
        <p:spPr>
          <a:xfrm>
            <a:off x="8767274" y="1380463"/>
            <a:ext cx="1800000" cy="756000"/>
          </a:xfrm>
          <a:prstGeom prst="homePlate">
            <a:avLst/>
          </a:prstGeom>
          <a:solidFill>
            <a:srgbClr val="00000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1" name="ホームベース 23">
            <a:extLst>
              <a:ext uri="{FF2B5EF4-FFF2-40B4-BE49-F238E27FC236}">
                <a16:creationId xmlns:a16="http://schemas.microsoft.com/office/drawing/2014/main" id="{5E248E98-30C2-6E6B-F4DF-8A574292A467}"/>
              </a:ext>
            </a:extLst>
          </p:cNvPr>
          <p:cNvSpPr/>
          <p:nvPr/>
        </p:nvSpPr>
        <p:spPr>
          <a:xfrm>
            <a:off x="7309918" y="1380463"/>
            <a:ext cx="1800000" cy="756000"/>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2" name="円/楕円 24">
            <a:extLst>
              <a:ext uri="{FF2B5EF4-FFF2-40B4-BE49-F238E27FC236}">
                <a16:creationId xmlns:a16="http://schemas.microsoft.com/office/drawing/2014/main" id="{0897510A-0455-4968-0973-F2847CA64FBE}"/>
              </a:ext>
            </a:extLst>
          </p:cNvPr>
          <p:cNvSpPr>
            <a:spLocks noChangeAspect="1"/>
          </p:cNvSpPr>
          <p:nvPr/>
        </p:nvSpPr>
        <p:spPr>
          <a:xfrm>
            <a:off x="7549361" y="1074373"/>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3" name="ホームベース 25">
            <a:extLst>
              <a:ext uri="{FF2B5EF4-FFF2-40B4-BE49-F238E27FC236}">
                <a16:creationId xmlns:a16="http://schemas.microsoft.com/office/drawing/2014/main" id="{FE7B6B59-C331-1C05-5F0E-B28AC5143440}"/>
              </a:ext>
            </a:extLst>
          </p:cNvPr>
          <p:cNvSpPr/>
          <p:nvPr/>
        </p:nvSpPr>
        <p:spPr>
          <a:xfrm>
            <a:off x="5852560" y="1380463"/>
            <a:ext cx="1800000" cy="756000"/>
          </a:xfrm>
          <a:prstGeom prst="homePlate">
            <a:avLst/>
          </a:prstGeom>
          <a:solidFill>
            <a:srgbClr val="E5E5EB"/>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dirty="0">
                <a:latin typeface="Meiryo" panose="020B0604030504040204" pitchFamily="34" charset="-128"/>
                <a:ea typeface="Meiryo" panose="020B0604030504040204" pitchFamily="34" charset="-128"/>
              </a:rPr>
              <a:t>テストアップ　</a:t>
            </a:r>
          </a:p>
        </p:txBody>
      </p:sp>
      <p:sp>
        <p:nvSpPr>
          <p:cNvPr id="24" name="円/楕円 26">
            <a:extLst>
              <a:ext uri="{FF2B5EF4-FFF2-40B4-BE49-F238E27FC236}">
                <a16:creationId xmlns:a16="http://schemas.microsoft.com/office/drawing/2014/main" id="{80DB267E-2A22-C72F-21F2-A5BC7C2055F9}"/>
              </a:ext>
            </a:extLst>
          </p:cNvPr>
          <p:cNvSpPr>
            <a:spLocks noChangeAspect="1"/>
          </p:cNvSpPr>
          <p:nvPr/>
        </p:nvSpPr>
        <p:spPr>
          <a:xfrm>
            <a:off x="6073308" y="1074373"/>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latin typeface="Meiryo" panose="020B0604030504040204" pitchFamily="34" charset="-128"/>
                <a:ea typeface="Meiryo" panose="020B0604030504040204" pitchFamily="34" charset="-128"/>
              </a:rPr>
              <a:t>4</a:t>
            </a:r>
            <a:endParaRPr kumimoji="0" lang="ja-JP" altLang="en-US" sz="1200" b="1" kern="0" dirty="0">
              <a:latin typeface="Meiryo" panose="020B0604030504040204" pitchFamily="34" charset="-128"/>
              <a:ea typeface="Meiryo" panose="020B0604030504040204" pitchFamily="34" charset="-128"/>
            </a:endParaRPr>
          </a:p>
        </p:txBody>
      </p:sp>
      <p:sp>
        <p:nvSpPr>
          <p:cNvPr id="25" name="ホームベース 27">
            <a:extLst>
              <a:ext uri="{FF2B5EF4-FFF2-40B4-BE49-F238E27FC236}">
                <a16:creationId xmlns:a16="http://schemas.microsoft.com/office/drawing/2014/main" id="{13121D69-857C-5E1C-3007-783332D7017F}"/>
              </a:ext>
            </a:extLst>
          </p:cNvPr>
          <p:cNvSpPr/>
          <p:nvPr/>
        </p:nvSpPr>
        <p:spPr>
          <a:xfrm>
            <a:off x="4395202" y="1380463"/>
            <a:ext cx="180000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FFFFFF"/>
                </a:solidFill>
                <a:latin typeface="Meiryo" panose="020B0604030504040204" pitchFamily="34" charset="-128"/>
                <a:ea typeface="Meiryo" panose="020B0604030504040204" pitchFamily="34" charset="-128"/>
              </a:rPr>
              <a:t>演出映像確定</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26" name="円/楕円 28">
            <a:extLst>
              <a:ext uri="{FF2B5EF4-FFF2-40B4-BE49-F238E27FC236}">
                <a16:creationId xmlns:a16="http://schemas.microsoft.com/office/drawing/2014/main" id="{FE80CC68-D4DF-3AC7-682A-96360022FCE7}"/>
              </a:ext>
            </a:extLst>
          </p:cNvPr>
          <p:cNvSpPr>
            <a:spLocks noChangeAspect="1"/>
          </p:cNvSpPr>
          <p:nvPr/>
        </p:nvSpPr>
        <p:spPr>
          <a:xfrm>
            <a:off x="4597255" y="107437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7" name="ホームベース 29">
            <a:extLst>
              <a:ext uri="{FF2B5EF4-FFF2-40B4-BE49-F238E27FC236}">
                <a16:creationId xmlns:a16="http://schemas.microsoft.com/office/drawing/2014/main" id="{6760BFC5-204D-8DD1-3543-9B222EE3DE35}"/>
              </a:ext>
            </a:extLst>
          </p:cNvPr>
          <p:cNvSpPr/>
          <p:nvPr/>
        </p:nvSpPr>
        <p:spPr>
          <a:xfrm>
            <a:off x="2937844" y="1380463"/>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000000"/>
                </a:solidFill>
                <a:latin typeface="Meiryo" panose="020B0604030504040204" pitchFamily="34" charset="-128"/>
                <a:ea typeface="Meiryo" panose="020B0604030504040204" pitchFamily="34" charset="-128"/>
              </a:rPr>
              <a:t>演出案確定</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28" name="円/楕円 30">
            <a:extLst>
              <a:ext uri="{FF2B5EF4-FFF2-40B4-BE49-F238E27FC236}">
                <a16:creationId xmlns:a16="http://schemas.microsoft.com/office/drawing/2014/main" id="{94CA7041-8831-1DD7-25F6-1AAECB4373D6}"/>
              </a:ext>
            </a:extLst>
          </p:cNvPr>
          <p:cNvSpPr>
            <a:spLocks noChangeAspect="1"/>
          </p:cNvSpPr>
          <p:nvPr/>
        </p:nvSpPr>
        <p:spPr>
          <a:xfrm>
            <a:off x="3121202" y="107437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9" name="ホームベース 31">
            <a:extLst>
              <a:ext uri="{FF2B5EF4-FFF2-40B4-BE49-F238E27FC236}">
                <a16:creationId xmlns:a16="http://schemas.microsoft.com/office/drawing/2014/main" id="{5E73974C-8259-3DE8-6AAC-DD6B1FCD68D1}"/>
              </a:ext>
            </a:extLst>
          </p:cNvPr>
          <p:cNvSpPr/>
          <p:nvPr/>
        </p:nvSpPr>
        <p:spPr>
          <a:xfrm>
            <a:off x="1480486" y="1380463"/>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eaLnBrk="1" fontAlgn="auto" hangingPunct="1">
              <a:spcBef>
                <a:spcPts val="0"/>
              </a:spcBef>
              <a:spcAft>
                <a:spcPts val="0"/>
              </a:spcAft>
              <a:defRPr/>
            </a:pPr>
            <a:r>
              <a:rPr kumimoji="0" lang="ja-JP" altLang="en-US" sz="1100" b="1" kern="0" spc="100">
                <a:solidFill>
                  <a:srgbClr val="000000"/>
                </a:solidFill>
                <a:latin typeface="Meiryo" panose="020B0604030504040204" pitchFamily="34" charset="-128"/>
                <a:ea typeface="Meiryo" panose="020B0604030504040204" pitchFamily="34" charset="-128"/>
              </a:rPr>
              <a:t>お申し込み</a:t>
            </a:r>
          </a:p>
          <a:p>
            <a:pPr eaLnBrk="1" fontAlgn="auto" hangingPunct="1">
              <a:spcBef>
                <a:spcPts val="0"/>
              </a:spcBef>
              <a:spcAft>
                <a:spcPts val="0"/>
              </a:spcAft>
              <a:defRPr/>
            </a:pPr>
            <a:r>
              <a:rPr kumimoji="0" lang="ja-JP" altLang="en-US" sz="1100" b="1" kern="0" spc="100">
                <a:solidFill>
                  <a:srgbClr val="000000"/>
                </a:solidFill>
                <a:latin typeface="Meiryo" panose="020B0604030504040204" pitchFamily="34" charset="-128"/>
                <a:ea typeface="Meiryo" panose="020B0604030504040204" pitchFamily="34" charset="-128"/>
              </a:rPr>
              <a:t>オリエンテーション</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30" name="円/楕円 32">
            <a:extLst>
              <a:ext uri="{FF2B5EF4-FFF2-40B4-BE49-F238E27FC236}">
                <a16:creationId xmlns:a16="http://schemas.microsoft.com/office/drawing/2014/main" id="{2844D8EA-FBAE-65B2-E663-D158208D4680}"/>
              </a:ext>
            </a:extLst>
          </p:cNvPr>
          <p:cNvSpPr>
            <a:spLocks noChangeAspect="1"/>
          </p:cNvSpPr>
          <p:nvPr/>
        </p:nvSpPr>
        <p:spPr>
          <a:xfrm>
            <a:off x="1645149" y="1074373"/>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cxnSp>
        <p:nvCxnSpPr>
          <p:cNvPr id="31" name="直線矢印コネクタ 30">
            <a:extLst>
              <a:ext uri="{FF2B5EF4-FFF2-40B4-BE49-F238E27FC236}">
                <a16:creationId xmlns:a16="http://schemas.microsoft.com/office/drawing/2014/main" id="{7238A8FC-75F5-89D4-A0CC-A782B3709DE4}"/>
              </a:ext>
            </a:extLst>
          </p:cNvPr>
          <p:cNvCxnSpPr>
            <a:cxnSpLocks/>
          </p:cNvCxnSpPr>
          <p:nvPr/>
        </p:nvCxnSpPr>
        <p:spPr>
          <a:xfrm>
            <a:off x="1490249" y="2375802"/>
            <a:ext cx="8782215" cy="0"/>
          </a:xfrm>
          <a:prstGeom prst="straightConnector1">
            <a:avLst/>
          </a:prstGeom>
          <a:noFill/>
          <a:ln w="28575" cap="flat" cmpd="sng" algn="ctr">
            <a:solidFill>
              <a:srgbClr val="002060"/>
            </a:solidFill>
            <a:prstDash val="sysDot"/>
            <a:headEnd type="triangle" w="lg" len="med"/>
            <a:tailEnd type="triangle" w="lg" len="med"/>
          </a:ln>
          <a:effectLst/>
        </p:spPr>
      </p:cxnSp>
      <p:sp>
        <p:nvSpPr>
          <p:cNvPr id="32" name="object 39">
            <a:extLst>
              <a:ext uri="{FF2B5EF4-FFF2-40B4-BE49-F238E27FC236}">
                <a16:creationId xmlns:a16="http://schemas.microsoft.com/office/drawing/2014/main" id="{7763D65A-67BE-88A4-2DC0-81C1320A35E7}"/>
              </a:ext>
            </a:extLst>
          </p:cNvPr>
          <p:cNvSpPr/>
          <p:nvPr/>
        </p:nvSpPr>
        <p:spPr>
          <a:xfrm>
            <a:off x="3937571" y="2244591"/>
            <a:ext cx="3887570" cy="288000"/>
          </a:xfrm>
          <a:prstGeom prst="roundRect">
            <a:avLst>
              <a:gd name="adj" fmla="val 50000"/>
            </a:avLst>
          </a:prstGeom>
          <a:solidFill>
            <a:srgbClr val="FFFFFF"/>
          </a:solidFill>
          <a:ln w="19050" cap="flat" cmpd="sng" algn="ctr">
            <a:solidFill>
              <a:srgbClr val="002060"/>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000" b="1" kern="0" spc="300" dirty="0">
                <a:solidFill>
                  <a:srgbClr val="002060"/>
                </a:solidFill>
                <a:latin typeface="Meiryo" panose="020B0604030504040204" pitchFamily="34" charset="-128"/>
                <a:ea typeface="Meiryo" panose="020B0604030504040204" pitchFamily="34" charset="-128"/>
                <a:cs typeface="Calibri" panose="020F0502020204030204"/>
              </a:rPr>
              <a:t>オリエン</a:t>
            </a:r>
            <a:r>
              <a:rPr kumimoji="0" lang="en-US" altLang="ja-JP" sz="1000" b="1" kern="0" spc="300" dirty="0">
                <a:solidFill>
                  <a:srgbClr val="002060"/>
                </a:solidFill>
                <a:latin typeface="Meiryo" panose="020B0604030504040204" pitchFamily="34" charset="-128"/>
                <a:ea typeface="Meiryo" panose="020B0604030504040204" pitchFamily="34" charset="-128"/>
                <a:cs typeface="Calibri" panose="020F0502020204030204"/>
              </a:rPr>
              <a:t>-</a:t>
            </a:r>
            <a:r>
              <a:rPr kumimoji="0" lang="ja-JP" altLang="en-US" sz="1000" b="1" kern="0" spc="300" dirty="0">
                <a:solidFill>
                  <a:srgbClr val="002060"/>
                </a:solidFill>
                <a:latin typeface="Meiryo" panose="020B0604030504040204" pitchFamily="34" charset="-128"/>
                <a:ea typeface="Meiryo" panose="020B0604030504040204" pitchFamily="34" charset="-128"/>
                <a:cs typeface="Calibri" panose="020F0502020204030204"/>
              </a:rPr>
              <a:t>掲載開始</a:t>
            </a:r>
            <a:r>
              <a:rPr kumimoji="0" lang="en-US" altLang="ja-JP" sz="1000" b="1" kern="0" spc="300" dirty="0">
                <a:solidFill>
                  <a:srgbClr val="002060"/>
                </a:solidFill>
                <a:latin typeface="Meiryo" panose="020B0604030504040204" pitchFamily="34" charset="-128"/>
                <a:ea typeface="Meiryo" panose="020B0604030504040204" pitchFamily="34" charset="-128"/>
                <a:cs typeface="Calibri" panose="020F0502020204030204"/>
              </a:rPr>
              <a:t>  2</a:t>
            </a:r>
            <a:r>
              <a:rPr kumimoji="0" lang="ja-JP" altLang="en-US" sz="1000" b="1" kern="0" spc="300" dirty="0">
                <a:solidFill>
                  <a:srgbClr val="002060"/>
                </a:solidFill>
                <a:latin typeface="Meiryo" panose="020B0604030504040204" pitchFamily="34" charset="-128"/>
                <a:ea typeface="Meiryo" panose="020B0604030504040204" pitchFamily="34" charset="-128"/>
                <a:cs typeface="Calibri" panose="020F0502020204030204"/>
              </a:rPr>
              <a:t>か月</a:t>
            </a:r>
            <a:endParaRPr kumimoji="0" lang="en-US" altLang="ja-JP" sz="1000" b="1" kern="0" spc="300" dirty="0">
              <a:solidFill>
                <a:srgbClr val="002060"/>
              </a:solidFill>
              <a:latin typeface="Meiryo" panose="020B0604030504040204" pitchFamily="34" charset="-128"/>
              <a:ea typeface="Meiryo" panose="020B0604030504040204" pitchFamily="34" charset="-128"/>
              <a:cs typeface="Calibri" panose="020F0502020204030204"/>
            </a:endParaRPr>
          </a:p>
        </p:txBody>
      </p:sp>
    </p:spTree>
    <p:extLst>
      <p:ext uri="{BB962C8B-B14F-4D97-AF65-F5344CB8AC3E}">
        <p14:creationId xmlns:p14="http://schemas.microsoft.com/office/powerpoint/2010/main" val="1561248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39B1A09-481C-5472-1625-0BD1788E27FB}"/>
              </a:ext>
            </a:extLst>
          </p:cNvPr>
          <p:cNvSpPr>
            <a:spLocks noGrp="1"/>
          </p:cNvSpPr>
          <p:nvPr>
            <p:ph type="body" sz="quarter" idx="10"/>
          </p:nvPr>
        </p:nvSpPr>
        <p:spPr/>
        <p:txBody>
          <a:bodyPr/>
          <a:lstStyle/>
          <a:p>
            <a:r>
              <a:rPr kumimoji="1" lang="ja-JP" altLang="en-US" sz="2000" b="1" i="0" u="none" strike="noStrike" kern="1200" cap="none" spc="0" normalizeH="0" baseline="0" noProof="0" dirty="0">
                <a:ln>
                  <a:noFill/>
                </a:ln>
                <a:solidFill>
                  <a:srgbClr val="000048"/>
                </a:solidFill>
                <a:effectLst/>
                <a:uLnTx/>
                <a:uFillTx/>
                <a:latin typeface="メイリオ" panose="020B0604030504040204" pitchFamily="34" charset="-128"/>
                <a:ea typeface="メイリオ" panose="020B0604030504040204" pitchFamily="34" charset="-128"/>
              </a:rPr>
              <a:t>詳細実施フロー</a:t>
            </a:r>
            <a:endParaRPr lang="ja-JP" altLang="en-US" dirty="0">
              <a:solidFill>
                <a:srgbClr val="000048"/>
              </a:solidFill>
            </a:endParaRPr>
          </a:p>
        </p:txBody>
      </p:sp>
      <p:graphicFrame>
        <p:nvGraphicFramePr>
          <p:cNvPr id="60" name="表 59">
            <a:extLst>
              <a:ext uri="{FF2B5EF4-FFF2-40B4-BE49-F238E27FC236}">
                <a16:creationId xmlns:a16="http://schemas.microsoft.com/office/drawing/2014/main" id="{8B0318E5-3873-4781-7504-FDB724CD4581}"/>
              </a:ext>
            </a:extLst>
          </p:cNvPr>
          <p:cNvGraphicFramePr>
            <a:graphicFrameLocks noGrp="1"/>
          </p:cNvGraphicFramePr>
          <p:nvPr>
            <p:extLst>
              <p:ext uri="{D42A27DB-BD31-4B8C-83A1-F6EECF244321}">
                <p14:modId xmlns:p14="http://schemas.microsoft.com/office/powerpoint/2010/main" val="1990227316"/>
              </p:ext>
            </p:extLst>
          </p:nvPr>
        </p:nvGraphicFramePr>
        <p:xfrm>
          <a:off x="587375" y="2672725"/>
          <a:ext cx="10638562" cy="3888413"/>
        </p:xfrm>
        <a:graphic>
          <a:graphicData uri="http://schemas.openxmlformats.org/drawingml/2006/table">
            <a:tbl>
              <a:tblPr firstRow="1" bandRow="1"/>
              <a:tblGrid>
                <a:gridCol w="824695">
                  <a:extLst>
                    <a:ext uri="{9D8B030D-6E8A-4147-A177-3AD203B41FA5}">
                      <a16:colId xmlns:a16="http://schemas.microsoft.com/office/drawing/2014/main" val="2691673303"/>
                    </a:ext>
                  </a:extLst>
                </a:gridCol>
                <a:gridCol w="1401981">
                  <a:extLst>
                    <a:ext uri="{9D8B030D-6E8A-4147-A177-3AD203B41FA5}">
                      <a16:colId xmlns:a16="http://schemas.microsoft.com/office/drawing/2014/main" val="2761031546"/>
                    </a:ext>
                  </a:extLst>
                </a:gridCol>
                <a:gridCol w="1401981">
                  <a:extLst>
                    <a:ext uri="{9D8B030D-6E8A-4147-A177-3AD203B41FA5}">
                      <a16:colId xmlns:a16="http://schemas.microsoft.com/office/drawing/2014/main" val="1558425992"/>
                    </a:ext>
                  </a:extLst>
                </a:gridCol>
                <a:gridCol w="1401981">
                  <a:extLst>
                    <a:ext uri="{9D8B030D-6E8A-4147-A177-3AD203B41FA5}">
                      <a16:colId xmlns:a16="http://schemas.microsoft.com/office/drawing/2014/main" val="2565947098"/>
                    </a:ext>
                  </a:extLst>
                </a:gridCol>
                <a:gridCol w="1401981">
                  <a:extLst>
                    <a:ext uri="{9D8B030D-6E8A-4147-A177-3AD203B41FA5}">
                      <a16:colId xmlns:a16="http://schemas.microsoft.com/office/drawing/2014/main" val="3801570467"/>
                    </a:ext>
                  </a:extLst>
                </a:gridCol>
                <a:gridCol w="1401981">
                  <a:extLst>
                    <a:ext uri="{9D8B030D-6E8A-4147-A177-3AD203B41FA5}">
                      <a16:colId xmlns:a16="http://schemas.microsoft.com/office/drawing/2014/main" val="2586618139"/>
                    </a:ext>
                  </a:extLst>
                </a:gridCol>
                <a:gridCol w="1401981">
                  <a:extLst>
                    <a:ext uri="{9D8B030D-6E8A-4147-A177-3AD203B41FA5}">
                      <a16:colId xmlns:a16="http://schemas.microsoft.com/office/drawing/2014/main" val="2417398869"/>
                    </a:ext>
                  </a:extLst>
                </a:gridCol>
                <a:gridCol w="1401981">
                  <a:extLst>
                    <a:ext uri="{9D8B030D-6E8A-4147-A177-3AD203B41FA5}">
                      <a16:colId xmlns:a16="http://schemas.microsoft.com/office/drawing/2014/main" val="2620030033"/>
                    </a:ext>
                  </a:extLst>
                </a:gridCol>
              </a:tblGrid>
              <a:tr h="424191">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代理店様</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3011334026"/>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弊社営業</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3244020300"/>
                  </a:ext>
                </a:extLst>
              </a:tr>
              <a:tr h="424191">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弊社制作</a:t>
                      </a:r>
                    </a:p>
                  </a:txBody>
                  <a:tcPr marL="0" marR="0" marT="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1483360466"/>
                  </a:ext>
                </a:extLst>
              </a:tr>
              <a:tr h="2615840">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400" b="1" spc="300">
                          <a:solidFill>
                            <a:schemeClr val="bg1"/>
                          </a:solidFill>
                        </a:rPr>
                        <a:t>対応内容</a:t>
                      </a:r>
                      <a:endParaRPr kumimoji="1" lang="ja-JP" altLang="en-US" sz="1400" b="1" spc="300" dirty="0">
                        <a:solidFill>
                          <a:schemeClr val="bg1"/>
                        </a:solidFill>
                      </a:endParaRPr>
                    </a:p>
                  </a:txBody>
                  <a:tcPr marL="0" marR="0" marT="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B0B0B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09090"/>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56565"/>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5E5E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66668B"/>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endParaRPr kumimoji="1" lang="ja-JP" altLang="en-US" sz="1200" dirty="0"/>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00"/>
                    </a:solidFill>
                  </a:tcPr>
                </a:tc>
                <a:extLst>
                  <a:ext uri="{0D108BD9-81ED-4DB2-BD59-A6C34878D82A}">
                    <a16:rowId xmlns:a16="http://schemas.microsoft.com/office/drawing/2014/main" val="2110920607"/>
                  </a:ext>
                </a:extLst>
              </a:tr>
            </a:tbl>
          </a:graphicData>
        </a:graphic>
      </p:graphicFrame>
      <p:sp>
        <p:nvSpPr>
          <p:cNvPr id="61" name="Freeform 10">
            <a:extLst>
              <a:ext uri="{FF2B5EF4-FFF2-40B4-BE49-F238E27FC236}">
                <a16:creationId xmlns:a16="http://schemas.microsoft.com/office/drawing/2014/main" id="{CB95F9F9-19B5-8E72-BD1E-A1AD95EC4B02}"/>
              </a:ext>
            </a:extLst>
          </p:cNvPr>
          <p:cNvSpPr>
            <a:spLocks noChangeAspect="1" noChangeArrowheads="1"/>
          </p:cNvSpPr>
          <p:nvPr/>
        </p:nvSpPr>
        <p:spPr bwMode="auto">
          <a:xfrm>
            <a:off x="1994445"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62" name="Freeform 10">
            <a:extLst>
              <a:ext uri="{FF2B5EF4-FFF2-40B4-BE49-F238E27FC236}">
                <a16:creationId xmlns:a16="http://schemas.microsoft.com/office/drawing/2014/main" id="{7B3B2CB7-901E-8EDD-60F9-E92B6600960F}"/>
              </a:ext>
            </a:extLst>
          </p:cNvPr>
          <p:cNvSpPr>
            <a:spLocks noChangeAspect="1" noChangeArrowheads="1"/>
          </p:cNvSpPr>
          <p:nvPr/>
        </p:nvSpPr>
        <p:spPr bwMode="auto">
          <a:xfrm>
            <a:off x="1994445"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63" name="Freeform 10">
            <a:extLst>
              <a:ext uri="{FF2B5EF4-FFF2-40B4-BE49-F238E27FC236}">
                <a16:creationId xmlns:a16="http://schemas.microsoft.com/office/drawing/2014/main" id="{03926EBC-2FAD-28F9-F5FB-82E137361762}"/>
              </a:ext>
            </a:extLst>
          </p:cNvPr>
          <p:cNvSpPr>
            <a:spLocks noChangeAspect="1" noChangeArrowheads="1"/>
          </p:cNvSpPr>
          <p:nvPr/>
        </p:nvSpPr>
        <p:spPr bwMode="auto">
          <a:xfrm>
            <a:off x="1994445"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B0B0B0"/>
          </a:solidFill>
          <a:ln>
            <a:noFill/>
          </a:ln>
          <a:effectLst/>
        </p:spPr>
        <p:txBody>
          <a:bodyPr wrap="none" anchor="ctr"/>
          <a:lstStyle/>
          <a:p>
            <a:endParaRPr lang="ja-JP" altLang="en-US">
              <a:solidFill>
                <a:srgbClr val="000000"/>
              </a:solidFill>
              <a:latin typeface="メイリオ"/>
            </a:endParaRPr>
          </a:p>
        </p:txBody>
      </p:sp>
      <p:sp>
        <p:nvSpPr>
          <p:cNvPr id="12288" name="Freeform 10">
            <a:extLst>
              <a:ext uri="{FF2B5EF4-FFF2-40B4-BE49-F238E27FC236}">
                <a16:creationId xmlns:a16="http://schemas.microsoft.com/office/drawing/2014/main" id="{7B52E8A6-CABD-AE95-4E2B-C46CF8A558A3}"/>
              </a:ext>
            </a:extLst>
          </p:cNvPr>
          <p:cNvSpPr>
            <a:spLocks noChangeAspect="1" noChangeArrowheads="1"/>
          </p:cNvSpPr>
          <p:nvPr/>
        </p:nvSpPr>
        <p:spPr bwMode="auto">
          <a:xfrm>
            <a:off x="3402420"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89" name="Freeform 10">
            <a:extLst>
              <a:ext uri="{FF2B5EF4-FFF2-40B4-BE49-F238E27FC236}">
                <a16:creationId xmlns:a16="http://schemas.microsoft.com/office/drawing/2014/main" id="{A41D52BB-F3F3-DF07-116C-997C3B9FD4BE}"/>
              </a:ext>
            </a:extLst>
          </p:cNvPr>
          <p:cNvSpPr>
            <a:spLocks noChangeAspect="1" noChangeArrowheads="1"/>
          </p:cNvSpPr>
          <p:nvPr/>
        </p:nvSpPr>
        <p:spPr bwMode="auto">
          <a:xfrm>
            <a:off x="478184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1" name="Freeform 10">
            <a:extLst>
              <a:ext uri="{FF2B5EF4-FFF2-40B4-BE49-F238E27FC236}">
                <a16:creationId xmlns:a16="http://schemas.microsoft.com/office/drawing/2014/main" id="{9166CE01-E008-608B-21D2-338C5044D3D7}"/>
              </a:ext>
            </a:extLst>
          </p:cNvPr>
          <p:cNvSpPr>
            <a:spLocks noChangeAspect="1" noChangeArrowheads="1"/>
          </p:cNvSpPr>
          <p:nvPr/>
        </p:nvSpPr>
        <p:spPr bwMode="auto">
          <a:xfrm>
            <a:off x="621837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2" name="Freeform 10">
            <a:extLst>
              <a:ext uri="{FF2B5EF4-FFF2-40B4-BE49-F238E27FC236}">
                <a16:creationId xmlns:a16="http://schemas.microsoft.com/office/drawing/2014/main" id="{347D076D-3856-42FE-743E-AC65592D95C9}"/>
              </a:ext>
            </a:extLst>
          </p:cNvPr>
          <p:cNvSpPr>
            <a:spLocks noChangeAspect="1" noChangeArrowheads="1"/>
          </p:cNvSpPr>
          <p:nvPr/>
        </p:nvSpPr>
        <p:spPr bwMode="auto">
          <a:xfrm>
            <a:off x="3402420"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3" name="Freeform 10">
            <a:extLst>
              <a:ext uri="{FF2B5EF4-FFF2-40B4-BE49-F238E27FC236}">
                <a16:creationId xmlns:a16="http://schemas.microsoft.com/office/drawing/2014/main" id="{630DBFC5-A75A-481A-183C-2DC198D3318A}"/>
              </a:ext>
            </a:extLst>
          </p:cNvPr>
          <p:cNvSpPr>
            <a:spLocks noChangeAspect="1" noChangeArrowheads="1"/>
          </p:cNvSpPr>
          <p:nvPr/>
        </p:nvSpPr>
        <p:spPr bwMode="auto">
          <a:xfrm>
            <a:off x="3402420"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294" name="フリーフォーム 85">
            <a:extLst>
              <a:ext uri="{FF2B5EF4-FFF2-40B4-BE49-F238E27FC236}">
                <a16:creationId xmlns:a16="http://schemas.microsoft.com/office/drawing/2014/main" id="{8B8DD5E0-E166-7F50-13ED-112E05531DE7}"/>
              </a:ext>
            </a:extLst>
          </p:cNvPr>
          <p:cNvSpPr/>
          <p:nvPr/>
        </p:nvSpPr>
        <p:spPr>
          <a:xfrm>
            <a:off x="5694575"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CCCCCC">
              <a:lumMod val="50000"/>
            </a:srgbClr>
          </a:solidFill>
          <a:ln w="25400" cap="flat" cmpd="sng" algn="ctr">
            <a:gradFill>
              <a:gsLst>
                <a:gs pos="0">
                  <a:srgbClr val="F5F5F5">
                    <a:lumMod val="5000"/>
                    <a:lumOff val="95000"/>
                  </a:srgbClr>
                </a:gs>
                <a:gs pos="74000">
                  <a:srgbClr val="F5F5F5">
                    <a:lumMod val="45000"/>
                    <a:lumOff val="55000"/>
                  </a:srgbClr>
                </a:gs>
                <a:gs pos="83000">
                  <a:srgbClr val="F5F5F5">
                    <a:lumMod val="45000"/>
                    <a:lumOff val="55000"/>
                  </a:srgbClr>
                </a:gs>
                <a:gs pos="100000">
                  <a:srgbClr val="F5F5F5">
                    <a:lumMod val="30000"/>
                    <a:lumOff val="70000"/>
                  </a:srgbClr>
                </a:gs>
              </a:gsLst>
              <a:lin ang="5400000" scaled="1"/>
            </a:gradFill>
            <a:prstDash val="solid"/>
          </a:ln>
          <a:effectLst/>
        </p:spPr>
        <p:txBody>
          <a:bodyPr spcFirstLastPara="0" vert="horz" wrap="square" lIns="108000" tIns="180000" rIns="72000" bIns="0" numCol="1" spcCol="1270" anchor="ctr" anchorCtr="0">
            <a:noAutofit/>
          </a:bodyPr>
          <a:lstStyle/>
          <a:p>
            <a:pPr algn="just" defTabSz="444500">
              <a:lnSpc>
                <a:spcPct val="120000"/>
              </a:lnSpc>
              <a:spcBef>
                <a:spcPct val="0"/>
              </a:spcBef>
              <a:defRPr/>
            </a:pPr>
            <a:r>
              <a:rPr kumimoji="0" lang="ja-JP" altLang="en-US" sz="1000" kern="0">
                <a:solidFill>
                  <a:srgbClr val="FFFFFF"/>
                </a:solidFill>
                <a:latin typeface="メイリオ"/>
              </a:rPr>
              <a:t>演出動画のラフ案の入稿前審査</a:t>
            </a:r>
            <a:r>
              <a:rPr kumimoji="0" lang="en-US" altLang="ja-JP" sz="1000" kern="0" dirty="0">
                <a:solidFill>
                  <a:srgbClr val="FFFFFF"/>
                </a:solidFill>
                <a:latin typeface="メイリオ"/>
              </a:rPr>
              <a:t>/</a:t>
            </a:r>
            <a:r>
              <a:rPr kumimoji="0" lang="ja-JP" altLang="en-US" sz="1000" kern="0">
                <a:solidFill>
                  <a:srgbClr val="FFFFFF"/>
                </a:solidFill>
                <a:latin typeface="メイリオ"/>
              </a:rPr>
              <a:t>アカウント連携</a:t>
            </a:r>
          </a:p>
        </p:txBody>
      </p:sp>
      <p:sp>
        <p:nvSpPr>
          <p:cNvPr id="12295" name="円/楕円 86">
            <a:extLst>
              <a:ext uri="{FF2B5EF4-FFF2-40B4-BE49-F238E27FC236}">
                <a16:creationId xmlns:a16="http://schemas.microsoft.com/office/drawing/2014/main" id="{BC5079B3-547C-4878-399D-D6C78B07BBFC}"/>
              </a:ext>
            </a:extLst>
          </p:cNvPr>
          <p:cNvSpPr>
            <a:spLocks noChangeAspect="1"/>
          </p:cNvSpPr>
          <p:nvPr/>
        </p:nvSpPr>
        <p:spPr>
          <a:xfrm>
            <a:off x="5561579" y="1072688"/>
            <a:ext cx="432000" cy="432000"/>
          </a:xfrm>
          <a:prstGeom prst="ellipse">
            <a:avLst/>
          </a:prstGeom>
          <a:solidFill>
            <a:srgbClr val="656565"/>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4</a:t>
            </a:r>
            <a:endParaRPr kumimoji="0" lang="ja-JP" altLang="en-US" sz="1200" b="1" kern="0" dirty="0">
              <a:solidFill>
                <a:srgbClr val="FFFFFF"/>
              </a:solidFill>
              <a:latin typeface="メイリオ"/>
            </a:endParaRPr>
          </a:p>
        </p:txBody>
      </p:sp>
      <p:grpSp>
        <p:nvGrpSpPr>
          <p:cNvPr id="12296" name="Group 1">
            <a:extLst>
              <a:ext uri="{FF2B5EF4-FFF2-40B4-BE49-F238E27FC236}">
                <a16:creationId xmlns:a16="http://schemas.microsoft.com/office/drawing/2014/main" id="{F4706BCC-11F1-52E3-5EF9-E51FEB1785AA}"/>
              </a:ext>
            </a:extLst>
          </p:cNvPr>
          <p:cNvGrpSpPr>
            <a:grpSpLocks/>
          </p:cNvGrpSpPr>
          <p:nvPr/>
        </p:nvGrpSpPr>
        <p:grpSpPr bwMode="auto">
          <a:xfrm>
            <a:off x="6126573" y="1353463"/>
            <a:ext cx="359182" cy="219481"/>
            <a:chOff x="664" y="504"/>
            <a:chExt cx="485" cy="326"/>
          </a:xfrm>
          <a:solidFill>
            <a:srgbClr val="FFFFFF"/>
          </a:solidFill>
        </p:grpSpPr>
        <p:sp>
          <p:nvSpPr>
            <p:cNvPr id="12297" name="Freeform 2">
              <a:extLst>
                <a:ext uri="{FF2B5EF4-FFF2-40B4-BE49-F238E27FC236}">
                  <a16:creationId xmlns:a16="http://schemas.microsoft.com/office/drawing/2014/main" id="{E4A45FDD-6060-9AD1-FFA2-7CB100D419AA}"/>
                </a:ext>
              </a:extLst>
            </p:cNvPr>
            <p:cNvSpPr>
              <a:spLocks noChangeArrowheads="1"/>
            </p:cNvSpPr>
            <p:nvPr/>
          </p:nvSpPr>
          <p:spPr bwMode="auto">
            <a:xfrm>
              <a:off x="664" y="504"/>
              <a:ext cx="485" cy="327"/>
            </a:xfrm>
            <a:custGeom>
              <a:avLst/>
              <a:gdLst>
                <a:gd name="T0" fmla="*/ 1593 w 2144"/>
                <a:gd name="T1" fmla="*/ 277 h 1445"/>
                <a:gd name="T2" fmla="*/ 2016 w 2144"/>
                <a:gd name="T3" fmla="*/ 723 h 1445"/>
                <a:gd name="T4" fmla="*/ 1593 w 2144"/>
                <a:gd name="T5" fmla="*/ 1167 h 1445"/>
                <a:gd name="T6" fmla="*/ 1072 w 2144"/>
                <a:gd name="T7" fmla="*/ 1331 h 1445"/>
                <a:gd name="T8" fmla="*/ 550 w 2144"/>
                <a:gd name="T9" fmla="*/ 1167 h 1445"/>
                <a:gd name="T10" fmla="*/ 127 w 2144"/>
                <a:gd name="T11" fmla="*/ 723 h 1445"/>
                <a:gd name="T12" fmla="*/ 550 w 2144"/>
                <a:gd name="T13" fmla="*/ 277 h 1445"/>
                <a:gd name="T14" fmla="*/ 1072 w 2144"/>
                <a:gd name="T15" fmla="*/ 113 h 1445"/>
                <a:gd name="T16" fmla="*/ 1593 w 2144"/>
                <a:gd name="T17" fmla="*/ 277 h 1445"/>
                <a:gd name="T18" fmla="*/ 1072 w 2144"/>
                <a:gd name="T19" fmla="*/ 0 h 1445"/>
                <a:gd name="T20" fmla="*/ 0 w 2144"/>
                <a:gd name="T21" fmla="*/ 723 h 1445"/>
                <a:gd name="T22" fmla="*/ 1072 w 2144"/>
                <a:gd name="T23" fmla="*/ 1444 h 1445"/>
                <a:gd name="T24" fmla="*/ 2143 w 2144"/>
                <a:gd name="T25" fmla="*/ 723 h 1445"/>
                <a:gd name="T26" fmla="*/ 1072 w 2144"/>
                <a:gd name="T27" fmla="*/ 0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44" h="1445">
                  <a:moveTo>
                    <a:pt x="1593" y="277"/>
                  </a:moveTo>
                  <a:cubicBezTo>
                    <a:pt x="1765" y="387"/>
                    <a:pt x="1912" y="539"/>
                    <a:pt x="2016" y="723"/>
                  </a:cubicBezTo>
                  <a:cubicBezTo>
                    <a:pt x="1912" y="905"/>
                    <a:pt x="1768" y="1057"/>
                    <a:pt x="1593" y="1167"/>
                  </a:cubicBezTo>
                  <a:cubicBezTo>
                    <a:pt x="1424" y="1275"/>
                    <a:pt x="1240" y="1331"/>
                    <a:pt x="1072" y="1331"/>
                  </a:cubicBezTo>
                  <a:cubicBezTo>
                    <a:pt x="903" y="1331"/>
                    <a:pt x="719" y="1272"/>
                    <a:pt x="550" y="1167"/>
                  </a:cubicBezTo>
                  <a:cubicBezTo>
                    <a:pt x="378" y="1057"/>
                    <a:pt x="231" y="905"/>
                    <a:pt x="127" y="723"/>
                  </a:cubicBezTo>
                  <a:cubicBezTo>
                    <a:pt x="231" y="539"/>
                    <a:pt x="375" y="387"/>
                    <a:pt x="550" y="277"/>
                  </a:cubicBezTo>
                  <a:cubicBezTo>
                    <a:pt x="719" y="170"/>
                    <a:pt x="903" y="113"/>
                    <a:pt x="1072" y="113"/>
                  </a:cubicBezTo>
                  <a:cubicBezTo>
                    <a:pt x="1240" y="113"/>
                    <a:pt x="1424" y="172"/>
                    <a:pt x="1593" y="277"/>
                  </a:cubicBezTo>
                  <a:close/>
                  <a:moveTo>
                    <a:pt x="1072" y="0"/>
                  </a:moveTo>
                  <a:cubicBezTo>
                    <a:pt x="705" y="0"/>
                    <a:pt x="245" y="243"/>
                    <a:pt x="0" y="723"/>
                  </a:cubicBezTo>
                  <a:cubicBezTo>
                    <a:pt x="245" y="1201"/>
                    <a:pt x="705" y="1444"/>
                    <a:pt x="1072" y="1444"/>
                  </a:cubicBezTo>
                  <a:cubicBezTo>
                    <a:pt x="1438" y="1444"/>
                    <a:pt x="1898" y="1201"/>
                    <a:pt x="2143" y="723"/>
                  </a:cubicBezTo>
                  <a:cubicBezTo>
                    <a:pt x="1898" y="243"/>
                    <a:pt x="1438" y="0"/>
                    <a:pt x="1072"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2298" name="Freeform 3">
              <a:extLst>
                <a:ext uri="{FF2B5EF4-FFF2-40B4-BE49-F238E27FC236}">
                  <a16:creationId xmlns:a16="http://schemas.microsoft.com/office/drawing/2014/main" id="{FA1CDD4F-4DD8-5EBD-589B-D6CD29BCA538}"/>
                </a:ext>
              </a:extLst>
            </p:cNvPr>
            <p:cNvSpPr>
              <a:spLocks noChangeArrowheads="1"/>
            </p:cNvSpPr>
            <p:nvPr/>
          </p:nvSpPr>
          <p:spPr bwMode="auto">
            <a:xfrm>
              <a:off x="785" y="546"/>
              <a:ext cx="242" cy="242"/>
            </a:xfrm>
            <a:custGeom>
              <a:avLst/>
              <a:gdLst>
                <a:gd name="T0" fmla="*/ 536 w 1072"/>
                <a:gd name="T1" fmla="*/ 1071 h 1072"/>
                <a:gd name="T2" fmla="*/ 0 w 1072"/>
                <a:gd name="T3" fmla="*/ 536 h 1072"/>
                <a:gd name="T4" fmla="*/ 536 w 1072"/>
                <a:gd name="T5" fmla="*/ 0 h 1072"/>
                <a:gd name="T6" fmla="*/ 1071 w 1072"/>
                <a:gd name="T7" fmla="*/ 536 h 1072"/>
                <a:gd name="T8" fmla="*/ 536 w 1072"/>
                <a:gd name="T9" fmla="*/ 1071 h 1072"/>
                <a:gd name="T10" fmla="*/ 536 w 1072"/>
                <a:gd name="T11" fmla="*/ 112 h 1072"/>
                <a:gd name="T12" fmla="*/ 113 w 1072"/>
                <a:gd name="T13" fmla="*/ 536 h 1072"/>
                <a:gd name="T14" fmla="*/ 536 w 1072"/>
                <a:gd name="T15" fmla="*/ 958 h 1072"/>
                <a:gd name="T16" fmla="*/ 958 w 1072"/>
                <a:gd name="T17" fmla="*/ 536 h 1072"/>
                <a:gd name="T18" fmla="*/ 536 w 1072"/>
                <a:gd name="T19" fmla="*/ 112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1072">
                  <a:moveTo>
                    <a:pt x="536" y="1071"/>
                  </a:moveTo>
                  <a:cubicBezTo>
                    <a:pt x="240" y="1071"/>
                    <a:pt x="0" y="832"/>
                    <a:pt x="0" y="536"/>
                  </a:cubicBezTo>
                  <a:cubicBezTo>
                    <a:pt x="0" y="239"/>
                    <a:pt x="240" y="0"/>
                    <a:pt x="536" y="0"/>
                  </a:cubicBezTo>
                  <a:cubicBezTo>
                    <a:pt x="831" y="0"/>
                    <a:pt x="1071" y="239"/>
                    <a:pt x="1071" y="536"/>
                  </a:cubicBezTo>
                  <a:cubicBezTo>
                    <a:pt x="1071" y="832"/>
                    <a:pt x="831" y="1071"/>
                    <a:pt x="536" y="1071"/>
                  </a:cubicBezTo>
                  <a:close/>
                  <a:moveTo>
                    <a:pt x="536" y="112"/>
                  </a:moveTo>
                  <a:cubicBezTo>
                    <a:pt x="302" y="112"/>
                    <a:pt x="113" y="301"/>
                    <a:pt x="113" y="536"/>
                  </a:cubicBezTo>
                  <a:cubicBezTo>
                    <a:pt x="113" y="770"/>
                    <a:pt x="302" y="958"/>
                    <a:pt x="536" y="958"/>
                  </a:cubicBezTo>
                  <a:cubicBezTo>
                    <a:pt x="769" y="958"/>
                    <a:pt x="958" y="770"/>
                    <a:pt x="958" y="536"/>
                  </a:cubicBezTo>
                  <a:cubicBezTo>
                    <a:pt x="958" y="301"/>
                    <a:pt x="769" y="112"/>
                    <a:pt x="536" y="112"/>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2299" name="Freeform 4">
              <a:extLst>
                <a:ext uri="{FF2B5EF4-FFF2-40B4-BE49-F238E27FC236}">
                  <a16:creationId xmlns:a16="http://schemas.microsoft.com/office/drawing/2014/main" id="{84322180-C430-C8AC-51C1-F42E5E20D7A2}"/>
                </a:ext>
              </a:extLst>
            </p:cNvPr>
            <p:cNvSpPr>
              <a:spLocks noChangeArrowheads="1"/>
            </p:cNvSpPr>
            <p:nvPr/>
          </p:nvSpPr>
          <p:spPr bwMode="auto">
            <a:xfrm>
              <a:off x="863" y="624"/>
              <a:ext cx="88" cy="88"/>
            </a:xfrm>
            <a:custGeom>
              <a:avLst/>
              <a:gdLst>
                <a:gd name="T0" fmla="*/ 192 w 392"/>
                <a:gd name="T1" fmla="*/ 391 h 392"/>
                <a:gd name="T2" fmla="*/ 167 w 392"/>
                <a:gd name="T3" fmla="*/ 388 h 392"/>
                <a:gd name="T4" fmla="*/ 9 w 392"/>
                <a:gd name="T5" fmla="*/ 267 h 392"/>
                <a:gd name="T6" fmla="*/ 0 w 392"/>
                <a:gd name="T7" fmla="*/ 243 h 392"/>
                <a:gd name="T8" fmla="*/ 51 w 392"/>
                <a:gd name="T9" fmla="*/ 251 h 392"/>
                <a:gd name="T10" fmla="*/ 88 w 392"/>
                <a:gd name="T11" fmla="*/ 248 h 392"/>
                <a:gd name="T12" fmla="*/ 214 w 392"/>
                <a:gd name="T13" fmla="*/ 121 h 392"/>
                <a:gd name="T14" fmla="*/ 194 w 392"/>
                <a:gd name="T15" fmla="*/ 0 h 392"/>
                <a:gd name="T16" fmla="*/ 208 w 392"/>
                <a:gd name="T17" fmla="*/ 0 h 392"/>
                <a:gd name="T18" fmla="*/ 386 w 392"/>
                <a:gd name="T19" fmla="*/ 175 h 392"/>
                <a:gd name="T20" fmla="*/ 335 w 392"/>
                <a:gd name="T21" fmla="*/ 326 h 392"/>
                <a:gd name="T22" fmla="*/ 192 w 392"/>
                <a:gd name="T23" fmla="*/ 39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2" h="392">
                  <a:moveTo>
                    <a:pt x="192" y="391"/>
                  </a:moveTo>
                  <a:cubicBezTo>
                    <a:pt x="184" y="391"/>
                    <a:pt x="175" y="391"/>
                    <a:pt x="167" y="388"/>
                  </a:cubicBezTo>
                  <a:cubicBezTo>
                    <a:pt x="99" y="380"/>
                    <a:pt x="37" y="332"/>
                    <a:pt x="9" y="267"/>
                  </a:cubicBezTo>
                  <a:cubicBezTo>
                    <a:pt x="6" y="258"/>
                    <a:pt x="3" y="251"/>
                    <a:pt x="0" y="243"/>
                  </a:cubicBezTo>
                  <a:cubicBezTo>
                    <a:pt x="17" y="248"/>
                    <a:pt x="34" y="251"/>
                    <a:pt x="51" y="251"/>
                  </a:cubicBezTo>
                  <a:cubicBezTo>
                    <a:pt x="62" y="251"/>
                    <a:pt x="76" y="251"/>
                    <a:pt x="88" y="248"/>
                  </a:cubicBezTo>
                  <a:cubicBezTo>
                    <a:pt x="150" y="234"/>
                    <a:pt x="202" y="183"/>
                    <a:pt x="214" y="121"/>
                  </a:cubicBezTo>
                  <a:cubicBezTo>
                    <a:pt x="222" y="79"/>
                    <a:pt x="216" y="37"/>
                    <a:pt x="194" y="0"/>
                  </a:cubicBezTo>
                  <a:cubicBezTo>
                    <a:pt x="199" y="0"/>
                    <a:pt x="202" y="0"/>
                    <a:pt x="208" y="0"/>
                  </a:cubicBezTo>
                  <a:cubicBezTo>
                    <a:pt x="298" y="8"/>
                    <a:pt x="374" y="85"/>
                    <a:pt x="386" y="175"/>
                  </a:cubicBezTo>
                  <a:cubicBezTo>
                    <a:pt x="391" y="231"/>
                    <a:pt x="374" y="287"/>
                    <a:pt x="335" y="326"/>
                  </a:cubicBezTo>
                  <a:cubicBezTo>
                    <a:pt x="301" y="368"/>
                    <a:pt x="247" y="391"/>
                    <a:pt x="192" y="391"/>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sp>
          <p:nvSpPr>
            <p:cNvPr id="12300" name="Freeform 5">
              <a:extLst>
                <a:ext uri="{FF2B5EF4-FFF2-40B4-BE49-F238E27FC236}">
                  <a16:creationId xmlns:a16="http://schemas.microsoft.com/office/drawing/2014/main" id="{6BDDBAE0-F8E4-6350-6D30-C184561C0E7E}"/>
                </a:ext>
              </a:extLst>
            </p:cNvPr>
            <p:cNvSpPr>
              <a:spLocks noChangeArrowheads="1"/>
            </p:cNvSpPr>
            <p:nvPr/>
          </p:nvSpPr>
          <p:spPr bwMode="auto">
            <a:xfrm>
              <a:off x="849" y="610"/>
              <a:ext cx="117" cy="115"/>
            </a:xfrm>
            <a:custGeom>
              <a:avLst/>
              <a:gdLst>
                <a:gd name="T0" fmla="*/ 394 w 522"/>
                <a:gd name="T1" fmla="*/ 237 h 510"/>
                <a:gd name="T2" fmla="*/ 357 w 522"/>
                <a:gd name="T3" fmla="*/ 346 h 510"/>
                <a:gd name="T4" fmla="*/ 254 w 522"/>
                <a:gd name="T5" fmla="*/ 394 h 510"/>
                <a:gd name="T6" fmla="*/ 237 w 522"/>
                <a:gd name="T7" fmla="*/ 394 h 510"/>
                <a:gd name="T8" fmla="*/ 164 w 522"/>
                <a:gd name="T9" fmla="*/ 360 h 510"/>
                <a:gd name="T10" fmla="*/ 332 w 522"/>
                <a:gd name="T11" fmla="*/ 189 h 510"/>
                <a:gd name="T12" fmla="*/ 338 w 522"/>
                <a:gd name="T13" fmla="*/ 141 h 510"/>
                <a:gd name="T14" fmla="*/ 394 w 522"/>
                <a:gd name="T15" fmla="*/ 237 h 510"/>
                <a:gd name="T16" fmla="*/ 254 w 522"/>
                <a:gd name="T17" fmla="*/ 0 h 510"/>
                <a:gd name="T18" fmla="*/ 198 w 522"/>
                <a:gd name="T19" fmla="*/ 5 h 510"/>
                <a:gd name="T20" fmla="*/ 186 w 522"/>
                <a:gd name="T21" fmla="*/ 53 h 510"/>
                <a:gd name="T22" fmla="*/ 223 w 522"/>
                <a:gd name="T23" fmla="*/ 163 h 510"/>
                <a:gd name="T24" fmla="*/ 138 w 522"/>
                <a:gd name="T25" fmla="*/ 248 h 510"/>
                <a:gd name="T26" fmla="*/ 113 w 522"/>
                <a:gd name="T27" fmla="*/ 254 h 510"/>
                <a:gd name="T28" fmla="*/ 45 w 522"/>
                <a:gd name="T29" fmla="*/ 231 h 510"/>
                <a:gd name="T30" fmla="*/ 28 w 522"/>
                <a:gd name="T31" fmla="*/ 225 h 510"/>
                <a:gd name="T32" fmla="*/ 0 w 522"/>
                <a:gd name="T33" fmla="*/ 254 h 510"/>
                <a:gd name="T34" fmla="*/ 20 w 522"/>
                <a:gd name="T35" fmla="*/ 351 h 510"/>
                <a:gd name="T36" fmla="*/ 223 w 522"/>
                <a:gd name="T37" fmla="*/ 506 h 510"/>
                <a:gd name="T38" fmla="*/ 254 w 522"/>
                <a:gd name="T39" fmla="*/ 509 h 510"/>
                <a:gd name="T40" fmla="*/ 504 w 522"/>
                <a:gd name="T41" fmla="*/ 228 h 510"/>
                <a:gd name="T42" fmla="*/ 276 w 522"/>
                <a:gd name="T43" fmla="*/ 2 h 510"/>
                <a:gd name="T44" fmla="*/ 254 w 522"/>
                <a:gd name="T45"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22" h="510">
                  <a:moveTo>
                    <a:pt x="394" y="237"/>
                  </a:moveTo>
                  <a:cubicBezTo>
                    <a:pt x="400" y="276"/>
                    <a:pt x="386" y="315"/>
                    <a:pt x="357" y="346"/>
                  </a:cubicBezTo>
                  <a:cubicBezTo>
                    <a:pt x="329" y="377"/>
                    <a:pt x="292" y="394"/>
                    <a:pt x="254" y="394"/>
                  </a:cubicBezTo>
                  <a:lnTo>
                    <a:pt x="237" y="394"/>
                  </a:lnTo>
                  <a:cubicBezTo>
                    <a:pt x="212" y="391"/>
                    <a:pt x="186" y="380"/>
                    <a:pt x="164" y="360"/>
                  </a:cubicBezTo>
                  <a:cubicBezTo>
                    <a:pt x="248" y="340"/>
                    <a:pt x="315" y="276"/>
                    <a:pt x="332" y="189"/>
                  </a:cubicBezTo>
                  <a:cubicBezTo>
                    <a:pt x="335" y="175"/>
                    <a:pt x="338" y="158"/>
                    <a:pt x="338" y="141"/>
                  </a:cubicBezTo>
                  <a:cubicBezTo>
                    <a:pt x="369" y="163"/>
                    <a:pt x="388" y="200"/>
                    <a:pt x="394" y="237"/>
                  </a:cubicBezTo>
                  <a:close/>
                  <a:moveTo>
                    <a:pt x="254" y="0"/>
                  </a:moveTo>
                  <a:cubicBezTo>
                    <a:pt x="234" y="0"/>
                    <a:pt x="217" y="2"/>
                    <a:pt x="198" y="5"/>
                  </a:cubicBezTo>
                  <a:cubicBezTo>
                    <a:pt x="175" y="11"/>
                    <a:pt x="167" y="39"/>
                    <a:pt x="186" y="53"/>
                  </a:cubicBezTo>
                  <a:cubicBezTo>
                    <a:pt x="217" y="79"/>
                    <a:pt x="231" y="121"/>
                    <a:pt x="223" y="163"/>
                  </a:cubicBezTo>
                  <a:cubicBezTo>
                    <a:pt x="215" y="206"/>
                    <a:pt x="181" y="239"/>
                    <a:pt x="138" y="248"/>
                  </a:cubicBezTo>
                  <a:cubicBezTo>
                    <a:pt x="130" y="254"/>
                    <a:pt x="121" y="254"/>
                    <a:pt x="113" y="254"/>
                  </a:cubicBezTo>
                  <a:cubicBezTo>
                    <a:pt x="88" y="254"/>
                    <a:pt x="65" y="245"/>
                    <a:pt x="45" y="231"/>
                  </a:cubicBezTo>
                  <a:cubicBezTo>
                    <a:pt x="40" y="228"/>
                    <a:pt x="34" y="225"/>
                    <a:pt x="28" y="225"/>
                  </a:cubicBezTo>
                  <a:cubicBezTo>
                    <a:pt x="14" y="225"/>
                    <a:pt x="0" y="237"/>
                    <a:pt x="0" y="254"/>
                  </a:cubicBezTo>
                  <a:cubicBezTo>
                    <a:pt x="0" y="285"/>
                    <a:pt x="6" y="317"/>
                    <a:pt x="20" y="351"/>
                  </a:cubicBezTo>
                  <a:cubicBezTo>
                    <a:pt x="54" y="436"/>
                    <a:pt x="133" y="495"/>
                    <a:pt x="223" y="506"/>
                  </a:cubicBezTo>
                  <a:cubicBezTo>
                    <a:pt x="234" y="506"/>
                    <a:pt x="243" y="509"/>
                    <a:pt x="254" y="509"/>
                  </a:cubicBezTo>
                  <a:cubicBezTo>
                    <a:pt x="403" y="509"/>
                    <a:pt x="521" y="380"/>
                    <a:pt x="504" y="228"/>
                  </a:cubicBezTo>
                  <a:cubicBezTo>
                    <a:pt x="493" y="110"/>
                    <a:pt x="394" y="14"/>
                    <a:pt x="276" y="2"/>
                  </a:cubicBezTo>
                  <a:cubicBezTo>
                    <a:pt x="270" y="0"/>
                    <a:pt x="261" y="0"/>
                    <a:pt x="254" y="0"/>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kumimoji="0" lang="ja-JP" altLang="en-US" kern="0">
                <a:solidFill>
                  <a:srgbClr val="000000"/>
                </a:solidFill>
                <a:latin typeface="メイリオ"/>
              </a:endParaRPr>
            </a:p>
          </p:txBody>
        </p:sp>
      </p:grpSp>
      <p:sp>
        <p:nvSpPr>
          <p:cNvPr id="12301" name="フリーフォーム 92">
            <a:extLst>
              <a:ext uri="{FF2B5EF4-FFF2-40B4-BE49-F238E27FC236}">
                <a16:creationId xmlns:a16="http://schemas.microsoft.com/office/drawing/2014/main" id="{AE4215CB-4C78-15D4-6052-099DE004F328}"/>
              </a:ext>
            </a:extLst>
          </p:cNvPr>
          <p:cNvSpPr/>
          <p:nvPr/>
        </p:nvSpPr>
        <p:spPr>
          <a:xfrm>
            <a:off x="9903084"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000000"/>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100" kern="0">
                <a:solidFill>
                  <a:srgbClr val="FFFFFF"/>
                </a:solidFill>
                <a:latin typeface="メイリオ"/>
              </a:rPr>
              <a:t>　</a:t>
            </a:r>
            <a:endParaRPr kumimoji="0" lang="en-US" altLang="ja-JP" sz="1100" kern="0" dirty="0">
              <a:solidFill>
                <a:srgbClr val="FFFFFF"/>
              </a:solidFill>
              <a:latin typeface="メイリオ"/>
            </a:endParaRPr>
          </a:p>
          <a:p>
            <a:pPr algn="ctr" defTabSz="444500">
              <a:lnSpc>
                <a:spcPct val="120000"/>
              </a:lnSpc>
              <a:spcBef>
                <a:spcPct val="0"/>
              </a:spcBef>
              <a:defRPr/>
            </a:pPr>
            <a:r>
              <a:rPr kumimoji="0" lang="ja-JP" altLang="en-US" sz="1100" kern="0">
                <a:solidFill>
                  <a:srgbClr val="FFFFFF"/>
                </a:solidFill>
                <a:latin typeface="メイリオ"/>
              </a:rPr>
              <a:t>広告管理ツールから誘導広告の入稿</a:t>
            </a:r>
          </a:p>
        </p:txBody>
      </p:sp>
      <p:sp>
        <p:nvSpPr>
          <p:cNvPr id="12302" name="円/楕円 93">
            <a:extLst>
              <a:ext uri="{FF2B5EF4-FFF2-40B4-BE49-F238E27FC236}">
                <a16:creationId xmlns:a16="http://schemas.microsoft.com/office/drawing/2014/main" id="{1236C774-66D8-312D-2D39-2BCE4F5B10AB}"/>
              </a:ext>
            </a:extLst>
          </p:cNvPr>
          <p:cNvSpPr>
            <a:spLocks noChangeAspect="1"/>
          </p:cNvSpPr>
          <p:nvPr/>
        </p:nvSpPr>
        <p:spPr>
          <a:xfrm>
            <a:off x="9770088" y="1072688"/>
            <a:ext cx="432000" cy="432000"/>
          </a:xfrm>
          <a:prstGeom prst="ellipse">
            <a:avLst/>
          </a:prstGeom>
          <a:solidFill>
            <a:srgbClr val="00000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7</a:t>
            </a:r>
            <a:endParaRPr kumimoji="0" lang="ja-JP" altLang="en-US" sz="1200" b="1" kern="0" dirty="0">
              <a:solidFill>
                <a:srgbClr val="FFFFFF"/>
              </a:solidFill>
              <a:latin typeface="メイリオ"/>
            </a:endParaRPr>
          </a:p>
        </p:txBody>
      </p:sp>
      <p:sp>
        <p:nvSpPr>
          <p:cNvPr id="12303" name="Freeform 42">
            <a:extLst>
              <a:ext uri="{FF2B5EF4-FFF2-40B4-BE49-F238E27FC236}">
                <a16:creationId xmlns:a16="http://schemas.microsoft.com/office/drawing/2014/main" id="{38FBFB4F-5829-2A6F-DC40-D1A6D79E4853}"/>
              </a:ext>
            </a:extLst>
          </p:cNvPr>
          <p:cNvSpPr>
            <a:spLocks noChangeArrowheads="1"/>
          </p:cNvSpPr>
          <p:nvPr/>
        </p:nvSpPr>
        <p:spPr bwMode="auto">
          <a:xfrm>
            <a:off x="10356812" y="1332036"/>
            <a:ext cx="327202" cy="235028"/>
          </a:xfrm>
          <a:custGeom>
            <a:avLst/>
            <a:gdLst>
              <a:gd name="T0" fmla="*/ 1745 w 2144"/>
              <a:gd name="T1" fmla="*/ 561 h 1693"/>
              <a:gd name="T2" fmla="*/ 1748 w 2144"/>
              <a:gd name="T3" fmla="*/ 508 h 1693"/>
              <a:gd name="T4" fmla="*/ 1184 w 2144"/>
              <a:gd name="T5" fmla="*/ 0 h 1693"/>
              <a:gd name="T6" fmla="*/ 697 w 2144"/>
              <a:gd name="T7" fmla="*/ 372 h 1693"/>
              <a:gd name="T8" fmla="*/ 621 w 2144"/>
              <a:gd name="T9" fmla="*/ 367 h 1693"/>
              <a:gd name="T10" fmla="*/ 197 w 2144"/>
              <a:gd name="T11" fmla="*/ 790 h 1693"/>
              <a:gd name="T12" fmla="*/ 226 w 2144"/>
              <a:gd name="T13" fmla="*/ 941 h 1693"/>
              <a:gd name="T14" fmla="*/ 0 w 2144"/>
              <a:gd name="T15" fmla="*/ 1297 h 1693"/>
              <a:gd name="T16" fmla="*/ 395 w 2144"/>
              <a:gd name="T17" fmla="*/ 1692 h 1693"/>
              <a:gd name="T18" fmla="*/ 423 w 2144"/>
              <a:gd name="T19" fmla="*/ 1689 h 1693"/>
              <a:gd name="T20" fmla="*/ 423 w 2144"/>
              <a:gd name="T21" fmla="*/ 1692 h 1693"/>
              <a:gd name="T22" fmla="*/ 1016 w 2144"/>
              <a:gd name="T23" fmla="*/ 1692 h 1693"/>
              <a:gd name="T24" fmla="*/ 1016 w 2144"/>
              <a:gd name="T25" fmla="*/ 1113 h 1693"/>
              <a:gd name="T26" fmla="*/ 869 w 2144"/>
              <a:gd name="T27" fmla="*/ 1260 h 1693"/>
              <a:gd name="T28" fmla="*/ 790 w 2144"/>
              <a:gd name="T29" fmla="*/ 1260 h 1693"/>
              <a:gd name="T30" fmla="*/ 750 w 2144"/>
              <a:gd name="T31" fmla="*/ 1220 h 1693"/>
              <a:gd name="T32" fmla="*/ 750 w 2144"/>
              <a:gd name="T33" fmla="*/ 1141 h 1693"/>
              <a:gd name="T34" fmla="*/ 1099 w 2144"/>
              <a:gd name="T35" fmla="*/ 790 h 1693"/>
              <a:gd name="T36" fmla="*/ 1449 w 2144"/>
              <a:gd name="T37" fmla="*/ 1141 h 1693"/>
              <a:gd name="T38" fmla="*/ 1449 w 2144"/>
              <a:gd name="T39" fmla="*/ 1220 h 1693"/>
              <a:gd name="T40" fmla="*/ 1410 w 2144"/>
              <a:gd name="T41" fmla="*/ 1260 h 1693"/>
              <a:gd name="T42" fmla="*/ 1331 w 2144"/>
              <a:gd name="T43" fmla="*/ 1260 h 1693"/>
              <a:gd name="T44" fmla="*/ 1184 w 2144"/>
              <a:gd name="T45" fmla="*/ 1113 h 1693"/>
              <a:gd name="T46" fmla="*/ 1184 w 2144"/>
              <a:gd name="T47" fmla="*/ 1692 h 1693"/>
              <a:gd name="T48" fmla="*/ 1579 w 2144"/>
              <a:gd name="T49" fmla="*/ 1692 h 1693"/>
              <a:gd name="T50" fmla="*/ 1579 w 2144"/>
              <a:gd name="T51" fmla="*/ 1692 h 1693"/>
              <a:gd name="T52" fmla="*/ 1593 w 2144"/>
              <a:gd name="T53" fmla="*/ 1692 h 1693"/>
              <a:gd name="T54" fmla="*/ 2143 w 2144"/>
              <a:gd name="T55" fmla="*/ 1127 h 1693"/>
              <a:gd name="T56" fmla="*/ 1745 w 2144"/>
              <a:gd name="T57" fmla="*/ 561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44" h="1693">
                <a:moveTo>
                  <a:pt x="1745" y="561"/>
                </a:moveTo>
                <a:cubicBezTo>
                  <a:pt x="1748" y="542"/>
                  <a:pt x="1748" y="525"/>
                  <a:pt x="1748" y="508"/>
                </a:cubicBezTo>
                <a:cubicBezTo>
                  <a:pt x="1748" y="228"/>
                  <a:pt x="1463" y="0"/>
                  <a:pt x="1184" y="0"/>
                </a:cubicBezTo>
                <a:cubicBezTo>
                  <a:pt x="951" y="0"/>
                  <a:pt x="753" y="158"/>
                  <a:pt x="697" y="372"/>
                </a:cubicBezTo>
                <a:cubicBezTo>
                  <a:pt x="671" y="369"/>
                  <a:pt x="646" y="367"/>
                  <a:pt x="621" y="367"/>
                </a:cubicBezTo>
                <a:cubicBezTo>
                  <a:pt x="386" y="367"/>
                  <a:pt x="197" y="556"/>
                  <a:pt x="197" y="790"/>
                </a:cubicBezTo>
                <a:cubicBezTo>
                  <a:pt x="197" y="842"/>
                  <a:pt x="209" y="893"/>
                  <a:pt x="226" y="941"/>
                </a:cubicBezTo>
                <a:cubicBezTo>
                  <a:pt x="93" y="1003"/>
                  <a:pt x="0" y="1139"/>
                  <a:pt x="0" y="1297"/>
                </a:cubicBezTo>
                <a:cubicBezTo>
                  <a:pt x="0" y="1514"/>
                  <a:pt x="178" y="1692"/>
                  <a:pt x="395" y="1692"/>
                </a:cubicBezTo>
                <a:cubicBezTo>
                  <a:pt x="403" y="1692"/>
                  <a:pt x="415" y="1692"/>
                  <a:pt x="423" y="1689"/>
                </a:cubicBezTo>
                <a:lnTo>
                  <a:pt x="423" y="1692"/>
                </a:lnTo>
                <a:lnTo>
                  <a:pt x="1016" y="1692"/>
                </a:lnTo>
                <a:lnTo>
                  <a:pt x="1016" y="1113"/>
                </a:lnTo>
                <a:lnTo>
                  <a:pt x="869" y="1260"/>
                </a:lnTo>
                <a:cubicBezTo>
                  <a:pt x="846" y="1282"/>
                  <a:pt x="812" y="1282"/>
                  <a:pt x="790" y="1260"/>
                </a:cubicBezTo>
                <a:lnTo>
                  <a:pt x="750" y="1220"/>
                </a:lnTo>
                <a:cubicBezTo>
                  <a:pt x="728" y="1198"/>
                  <a:pt x="728" y="1164"/>
                  <a:pt x="750" y="1141"/>
                </a:cubicBezTo>
                <a:lnTo>
                  <a:pt x="1099" y="790"/>
                </a:lnTo>
                <a:lnTo>
                  <a:pt x="1449" y="1141"/>
                </a:lnTo>
                <a:cubicBezTo>
                  <a:pt x="1472" y="1164"/>
                  <a:pt x="1472" y="1198"/>
                  <a:pt x="1449" y="1220"/>
                </a:cubicBezTo>
                <a:lnTo>
                  <a:pt x="1410" y="1260"/>
                </a:lnTo>
                <a:cubicBezTo>
                  <a:pt x="1387" y="1282"/>
                  <a:pt x="1353" y="1282"/>
                  <a:pt x="1331" y="1260"/>
                </a:cubicBezTo>
                <a:lnTo>
                  <a:pt x="1184" y="1113"/>
                </a:lnTo>
                <a:lnTo>
                  <a:pt x="1184" y="1692"/>
                </a:lnTo>
                <a:lnTo>
                  <a:pt x="1579" y="1692"/>
                </a:lnTo>
                <a:lnTo>
                  <a:pt x="1579" y="1692"/>
                </a:lnTo>
                <a:cubicBezTo>
                  <a:pt x="1584" y="1692"/>
                  <a:pt x="1587" y="1692"/>
                  <a:pt x="1593" y="1692"/>
                </a:cubicBezTo>
                <a:cubicBezTo>
                  <a:pt x="1898" y="1692"/>
                  <a:pt x="2143" y="1438"/>
                  <a:pt x="2143" y="1127"/>
                </a:cubicBezTo>
                <a:cubicBezTo>
                  <a:pt x="2143" y="871"/>
                  <a:pt x="1974" y="635"/>
                  <a:pt x="1745" y="561"/>
                </a:cubicBezTo>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04" name="フリーフォーム 95">
            <a:extLst>
              <a:ext uri="{FF2B5EF4-FFF2-40B4-BE49-F238E27FC236}">
                <a16:creationId xmlns:a16="http://schemas.microsoft.com/office/drawing/2014/main" id="{F3E9FEAC-25DA-9346-24FB-0F5807355F72}"/>
              </a:ext>
            </a:extLst>
          </p:cNvPr>
          <p:cNvSpPr/>
          <p:nvPr/>
        </p:nvSpPr>
        <p:spPr>
          <a:xfrm>
            <a:off x="4291739"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212121">
              <a:lumMod val="50000"/>
              <a:lumOff val="50000"/>
            </a:srgbClr>
          </a:solidFill>
          <a:ln w="25400" cap="flat" cmpd="sng" algn="ctr">
            <a:noFill/>
            <a:prstDash val="solid"/>
          </a:ln>
          <a:effectLst/>
        </p:spPr>
        <p:txBody>
          <a:bodyPr spcFirstLastPara="0" vert="horz" wrap="square" lIns="72000" tIns="180000" rIns="72000" bIns="0" numCol="1" spcCol="1270" anchor="ctr" anchorCtr="0">
            <a:noAutofit/>
          </a:bodyPr>
          <a:lstStyle/>
          <a:p>
            <a:pPr defTabSz="444500">
              <a:lnSpc>
                <a:spcPct val="120000"/>
              </a:lnSpc>
              <a:spcBef>
                <a:spcPct val="0"/>
              </a:spcBef>
              <a:defRPr/>
            </a:pPr>
            <a:r>
              <a:rPr kumimoji="0" lang="ja-JP" altLang="en-US" sz="900" kern="0" dirty="0">
                <a:solidFill>
                  <a:srgbClr val="FFFFFF"/>
                </a:solidFill>
                <a:latin typeface="メイリオ"/>
              </a:rPr>
              <a:t>　</a:t>
            </a:r>
            <a:endParaRPr kumimoji="0" lang="en-US" altLang="ja-JP" sz="900" kern="0" dirty="0">
              <a:solidFill>
                <a:srgbClr val="FFFFFF"/>
              </a:solidFill>
              <a:latin typeface="メイリオ"/>
            </a:endParaRPr>
          </a:p>
          <a:p>
            <a:pPr defTabSz="444500">
              <a:lnSpc>
                <a:spcPct val="120000"/>
              </a:lnSpc>
              <a:spcBef>
                <a:spcPct val="0"/>
              </a:spcBef>
              <a:defRPr/>
            </a:pPr>
            <a:r>
              <a:rPr kumimoji="0" lang="ja-JP" altLang="en-US" sz="900" kern="0" dirty="0">
                <a:solidFill>
                  <a:srgbClr val="FFFFFF"/>
                </a:solidFill>
                <a:latin typeface="メイリオ"/>
              </a:rPr>
              <a:t>・誘導広告の予約</a:t>
            </a:r>
          </a:p>
          <a:p>
            <a:pPr defTabSz="444500">
              <a:lnSpc>
                <a:spcPct val="120000"/>
              </a:lnSpc>
              <a:spcBef>
                <a:spcPct val="0"/>
              </a:spcBef>
              <a:defRPr/>
            </a:pPr>
            <a:r>
              <a:rPr kumimoji="0" lang="ja-JP" altLang="en-US" sz="900" kern="0" dirty="0">
                <a:solidFill>
                  <a:srgbClr val="FFFFFF"/>
                </a:solidFill>
                <a:latin typeface="メイリオ"/>
              </a:rPr>
              <a:t>・制作費の申し込み</a:t>
            </a:r>
          </a:p>
          <a:p>
            <a:pPr defTabSz="444500">
              <a:lnSpc>
                <a:spcPct val="120000"/>
              </a:lnSpc>
              <a:spcBef>
                <a:spcPct val="0"/>
              </a:spcBef>
              <a:defRPr/>
            </a:pPr>
            <a:r>
              <a:rPr kumimoji="0" lang="ja-JP" altLang="en-US" sz="900" kern="0" dirty="0">
                <a:solidFill>
                  <a:srgbClr val="002AFF"/>
                </a:solidFill>
                <a:latin typeface="メイリオ"/>
              </a:rPr>
              <a:t>（制作費無償の場合も申し込みが必要）</a:t>
            </a:r>
            <a:endParaRPr kumimoji="0" lang="en-US" altLang="ja-JP" sz="900" kern="0" dirty="0">
              <a:solidFill>
                <a:srgbClr val="002AFF"/>
              </a:solidFill>
              <a:latin typeface="メイリオ"/>
            </a:endParaRPr>
          </a:p>
          <a:p>
            <a:pPr defTabSz="444500">
              <a:lnSpc>
                <a:spcPct val="120000"/>
              </a:lnSpc>
              <a:spcBef>
                <a:spcPct val="0"/>
              </a:spcBef>
              <a:defRPr/>
            </a:pPr>
            <a:r>
              <a:rPr kumimoji="0" lang="en-US" altLang="ja-JP" sz="700" b="1" kern="0" dirty="0">
                <a:solidFill>
                  <a:srgbClr val="002AFF"/>
                </a:solidFill>
                <a:latin typeface="メイリオ"/>
              </a:rPr>
              <a:t>※</a:t>
            </a:r>
            <a:r>
              <a:rPr kumimoji="0" lang="ja-JP" altLang="en-US" sz="700" b="1" kern="0" dirty="0">
                <a:solidFill>
                  <a:srgbClr val="002AFF"/>
                </a:solidFill>
                <a:latin typeface="メイリオ"/>
              </a:rPr>
              <a:t>掲載開始の</a:t>
            </a:r>
            <a:r>
              <a:rPr kumimoji="0" lang="en-US" altLang="ja-JP" sz="700" b="1" kern="0" dirty="0">
                <a:solidFill>
                  <a:srgbClr val="002AFF"/>
                </a:solidFill>
                <a:latin typeface="メイリオ"/>
              </a:rPr>
              <a:t>2</a:t>
            </a:r>
            <a:r>
              <a:rPr kumimoji="0" lang="ja-JP" altLang="en-US" sz="700" b="1" kern="0" dirty="0">
                <a:solidFill>
                  <a:srgbClr val="002AFF"/>
                </a:solidFill>
                <a:latin typeface="メイリオ"/>
              </a:rPr>
              <a:t>か月前まで</a:t>
            </a:r>
          </a:p>
        </p:txBody>
      </p:sp>
      <p:sp>
        <p:nvSpPr>
          <p:cNvPr id="12305" name="円/楕円 96">
            <a:extLst>
              <a:ext uri="{FF2B5EF4-FFF2-40B4-BE49-F238E27FC236}">
                <a16:creationId xmlns:a16="http://schemas.microsoft.com/office/drawing/2014/main" id="{572558CD-3ED5-5D68-5088-30FB540A9067}"/>
              </a:ext>
            </a:extLst>
          </p:cNvPr>
          <p:cNvSpPr>
            <a:spLocks noChangeAspect="1"/>
          </p:cNvSpPr>
          <p:nvPr/>
        </p:nvSpPr>
        <p:spPr>
          <a:xfrm>
            <a:off x="4158743" y="1072688"/>
            <a:ext cx="432000" cy="432000"/>
          </a:xfrm>
          <a:prstGeom prst="ellipse">
            <a:avLst/>
          </a:prstGeom>
          <a:solidFill>
            <a:srgbClr val="90909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3</a:t>
            </a:r>
            <a:endParaRPr kumimoji="0" lang="ja-JP" altLang="en-US" sz="1200" b="1" kern="0" dirty="0">
              <a:solidFill>
                <a:srgbClr val="FFFFFF"/>
              </a:solidFill>
              <a:latin typeface="メイリオ"/>
            </a:endParaRPr>
          </a:p>
        </p:txBody>
      </p:sp>
      <p:pic>
        <p:nvPicPr>
          <p:cNvPr id="12306" name="グラフィックス 12305" descr="クリップボード 単色塗りつぶし">
            <a:extLst>
              <a:ext uri="{FF2B5EF4-FFF2-40B4-BE49-F238E27FC236}">
                <a16:creationId xmlns:a16="http://schemas.microsoft.com/office/drawing/2014/main" id="{4DE0DBF1-CD33-2E4C-BD59-B1799407251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21878" y="1269550"/>
            <a:ext cx="360000" cy="360000"/>
          </a:xfrm>
          <a:prstGeom prst="rect">
            <a:avLst/>
          </a:prstGeom>
        </p:spPr>
      </p:pic>
      <p:sp>
        <p:nvSpPr>
          <p:cNvPr id="12307" name="フリーフォーム 98">
            <a:extLst>
              <a:ext uri="{FF2B5EF4-FFF2-40B4-BE49-F238E27FC236}">
                <a16:creationId xmlns:a16="http://schemas.microsoft.com/office/drawing/2014/main" id="{CFA49700-A15B-FBA0-D6E2-F3488F8616D6}"/>
              </a:ext>
            </a:extLst>
          </p:cNvPr>
          <p:cNvSpPr/>
          <p:nvPr/>
        </p:nvSpPr>
        <p:spPr>
          <a:xfrm>
            <a:off x="2888903"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F5F5F5">
              <a:lumMod val="75000"/>
            </a:srgbClr>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dirty="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dirty="0">
                <a:solidFill>
                  <a:srgbClr val="0D0D0D"/>
                </a:solidFill>
                <a:latin typeface="メイリオ"/>
              </a:rPr>
              <a:t>オリエンテーション</a:t>
            </a:r>
          </a:p>
        </p:txBody>
      </p:sp>
      <p:sp>
        <p:nvSpPr>
          <p:cNvPr id="12308" name="円/楕円 99">
            <a:extLst>
              <a:ext uri="{FF2B5EF4-FFF2-40B4-BE49-F238E27FC236}">
                <a16:creationId xmlns:a16="http://schemas.microsoft.com/office/drawing/2014/main" id="{7BCF16CC-1255-AC55-58FC-B7C91BADFABD}"/>
              </a:ext>
            </a:extLst>
          </p:cNvPr>
          <p:cNvSpPr>
            <a:spLocks noChangeAspect="1"/>
          </p:cNvSpPr>
          <p:nvPr/>
        </p:nvSpPr>
        <p:spPr>
          <a:xfrm>
            <a:off x="2755907" y="1072688"/>
            <a:ext cx="432000" cy="432000"/>
          </a:xfrm>
          <a:prstGeom prst="ellipse">
            <a:avLst/>
          </a:prstGeom>
          <a:solidFill>
            <a:srgbClr val="B0B0B0"/>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2</a:t>
            </a:r>
            <a:endParaRPr kumimoji="0" lang="ja-JP" altLang="en-US" sz="1200" b="1" kern="0" dirty="0">
              <a:solidFill>
                <a:srgbClr val="FFFFFF"/>
              </a:solidFill>
              <a:latin typeface="メイリオ"/>
            </a:endParaRPr>
          </a:p>
        </p:txBody>
      </p:sp>
      <p:pic>
        <p:nvPicPr>
          <p:cNvPr id="12309" name="グラフィックス 12308" descr="ユーザー 単色塗りつぶし">
            <a:extLst>
              <a:ext uri="{FF2B5EF4-FFF2-40B4-BE49-F238E27FC236}">
                <a16:creationId xmlns:a16="http://schemas.microsoft.com/office/drawing/2014/main" id="{44069A6A-3AC2-0743-0119-7EA32C94272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73803" y="1269550"/>
            <a:ext cx="415499" cy="415499"/>
          </a:xfrm>
          <a:prstGeom prst="rect">
            <a:avLst/>
          </a:prstGeom>
        </p:spPr>
      </p:pic>
      <p:sp>
        <p:nvSpPr>
          <p:cNvPr id="12310" name="フリーフォーム 101">
            <a:extLst>
              <a:ext uri="{FF2B5EF4-FFF2-40B4-BE49-F238E27FC236}">
                <a16:creationId xmlns:a16="http://schemas.microsoft.com/office/drawing/2014/main" id="{196CE33B-47BC-9C70-E756-76299319327E}"/>
              </a:ext>
            </a:extLst>
          </p:cNvPr>
          <p:cNvSpPr/>
          <p:nvPr/>
        </p:nvSpPr>
        <p:spPr>
          <a:xfrm>
            <a:off x="148606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BEBEB"/>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200" kern="0" dirty="0">
                <a:solidFill>
                  <a:srgbClr val="000000"/>
                </a:solidFill>
                <a:latin typeface="メイリオ"/>
              </a:rPr>
              <a:t>　</a:t>
            </a:r>
            <a:endParaRPr kumimoji="0" lang="en-US" altLang="ja-JP" sz="1200" kern="0" dirty="0">
              <a:solidFill>
                <a:srgbClr val="000000"/>
              </a:solidFill>
              <a:latin typeface="メイリオ"/>
            </a:endParaRPr>
          </a:p>
          <a:p>
            <a:pPr algn="ctr" defTabSz="444500">
              <a:lnSpc>
                <a:spcPct val="120000"/>
              </a:lnSpc>
              <a:spcBef>
                <a:spcPct val="0"/>
              </a:spcBef>
              <a:defRPr/>
            </a:pPr>
            <a:r>
              <a:rPr kumimoji="0" lang="ja-JP" altLang="en-US" sz="1200" kern="0" dirty="0">
                <a:solidFill>
                  <a:srgbClr val="0D0D0D"/>
                </a:solidFill>
                <a:latin typeface="メイリオ"/>
              </a:rPr>
              <a:t>事前提案</a:t>
            </a:r>
            <a:br>
              <a:rPr kumimoji="0" lang="ja-JP" altLang="en-US" sz="1200" kern="0" dirty="0">
                <a:solidFill>
                  <a:srgbClr val="0D0D0D"/>
                </a:solidFill>
                <a:latin typeface="メイリオ"/>
              </a:rPr>
            </a:br>
            <a:r>
              <a:rPr kumimoji="0" lang="ja-JP" altLang="en-US" sz="1200" kern="0" dirty="0">
                <a:solidFill>
                  <a:srgbClr val="0D0D0D"/>
                </a:solidFill>
                <a:latin typeface="メイリオ"/>
              </a:rPr>
              <a:t>可否</a:t>
            </a:r>
          </a:p>
        </p:txBody>
      </p:sp>
      <p:sp>
        <p:nvSpPr>
          <p:cNvPr id="12311" name="円/楕円 102">
            <a:extLst>
              <a:ext uri="{FF2B5EF4-FFF2-40B4-BE49-F238E27FC236}">
                <a16:creationId xmlns:a16="http://schemas.microsoft.com/office/drawing/2014/main" id="{4ECD07C7-D288-B3E9-D3F6-C15D0FDFC46E}"/>
              </a:ext>
            </a:extLst>
          </p:cNvPr>
          <p:cNvSpPr>
            <a:spLocks noChangeAspect="1"/>
          </p:cNvSpPr>
          <p:nvPr/>
        </p:nvSpPr>
        <p:spPr>
          <a:xfrm>
            <a:off x="1353071" y="1072688"/>
            <a:ext cx="432000" cy="432000"/>
          </a:xfrm>
          <a:prstGeom prst="ellipse">
            <a:avLst/>
          </a:prstGeom>
          <a:solidFill>
            <a:srgbClr val="EBEB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メイリオ"/>
              </a:rPr>
              <a:t>1</a:t>
            </a:r>
            <a:endParaRPr kumimoji="0" lang="ja-JP" altLang="en-US" sz="1200" b="1" kern="0" dirty="0">
              <a:solidFill>
                <a:srgbClr val="000000"/>
              </a:solidFill>
              <a:latin typeface="メイリオ"/>
            </a:endParaRPr>
          </a:p>
        </p:txBody>
      </p:sp>
      <p:pic>
        <p:nvPicPr>
          <p:cNvPr id="12312" name="グラフィックス 12311" descr="チャット 単色塗りつぶし">
            <a:extLst>
              <a:ext uri="{FF2B5EF4-FFF2-40B4-BE49-F238E27FC236}">
                <a16:creationId xmlns:a16="http://schemas.microsoft.com/office/drawing/2014/main" id="{FB3F6B4B-AED0-7CED-C0DF-8F7DACA6210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838171" y="1269079"/>
            <a:ext cx="468000" cy="468000"/>
          </a:xfrm>
          <a:prstGeom prst="rect">
            <a:avLst/>
          </a:prstGeom>
        </p:spPr>
      </p:pic>
      <p:sp>
        <p:nvSpPr>
          <p:cNvPr id="12313" name="フリーフォーム 104">
            <a:extLst>
              <a:ext uri="{FF2B5EF4-FFF2-40B4-BE49-F238E27FC236}">
                <a16:creationId xmlns:a16="http://schemas.microsoft.com/office/drawing/2014/main" id="{AD2F38E0-9928-AE9F-FCF3-255BC43AA4A2}"/>
              </a:ext>
            </a:extLst>
          </p:cNvPr>
          <p:cNvSpPr/>
          <p:nvPr/>
        </p:nvSpPr>
        <p:spPr>
          <a:xfrm>
            <a:off x="7097411"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E5E5EB"/>
          </a:solidFill>
          <a:ln w="25400" cap="flat" cmpd="sng" algn="ctr">
            <a:noFill/>
            <a:prstDash val="solid"/>
          </a:ln>
          <a:effectLst/>
        </p:spPr>
        <p:txBody>
          <a:bodyPr spcFirstLastPara="0" vert="horz" wrap="square" lIns="72000" tIns="180000" rIns="72000" bIns="0" numCol="1" spcCol="1270" anchor="ctr" anchorCtr="0">
            <a:noAutofit/>
          </a:bodyPr>
          <a:lstStyle/>
          <a:p>
            <a:pPr algn="ctr" defTabSz="444500">
              <a:lnSpc>
                <a:spcPct val="120000"/>
              </a:lnSpc>
              <a:spcBef>
                <a:spcPct val="0"/>
              </a:spcBef>
              <a:defRPr/>
            </a:pPr>
            <a:r>
              <a:rPr kumimoji="0" lang="ja-JP" altLang="en-US" sz="1000" kern="0" dirty="0">
                <a:solidFill>
                  <a:srgbClr val="FFFFFF"/>
                </a:solidFill>
                <a:latin typeface="メイリオ"/>
              </a:rPr>
              <a:t>　</a:t>
            </a:r>
            <a:endParaRPr kumimoji="0" lang="en-US" altLang="ja-JP" sz="10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dirty="0">
                <a:solidFill>
                  <a:srgbClr val="002060"/>
                </a:solidFill>
                <a:latin typeface="メイリオ"/>
              </a:rPr>
              <a:t>演出案確定</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dirty="0">
                <a:solidFill>
                  <a:srgbClr val="002060"/>
                </a:solidFill>
                <a:latin typeface="メイリオ"/>
              </a:rPr>
              <a:t>演出映像確定</a:t>
            </a:r>
          </a:p>
        </p:txBody>
      </p:sp>
      <p:sp>
        <p:nvSpPr>
          <p:cNvPr id="12314" name="円/楕円 105">
            <a:extLst>
              <a:ext uri="{FF2B5EF4-FFF2-40B4-BE49-F238E27FC236}">
                <a16:creationId xmlns:a16="http://schemas.microsoft.com/office/drawing/2014/main" id="{55A8AB0A-8FE4-2363-EFF1-40228541A858}"/>
              </a:ext>
            </a:extLst>
          </p:cNvPr>
          <p:cNvSpPr>
            <a:spLocks noChangeAspect="1"/>
          </p:cNvSpPr>
          <p:nvPr/>
        </p:nvSpPr>
        <p:spPr>
          <a:xfrm>
            <a:off x="6964415" y="1072688"/>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2060"/>
                </a:solidFill>
                <a:latin typeface="メイリオ"/>
              </a:rPr>
              <a:t>5</a:t>
            </a:r>
            <a:endParaRPr kumimoji="0" lang="ja-JP" altLang="en-US" sz="1200" b="1" kern="0" dirty="0">
              <a:solidFill>
                <a:srgbClr val="002060"/>
              </a:solidFill>
              <a:latin typeface="メイリオ"/>
            </a:endParaRPr>
          </a:p>
        </p:txBody>
      </p:sp>
      <p:pic>
        <p:nvPicPr>
          <p:cNvPr id="12315" name="グラフィックス 12314" descr="チェックマークを付けたチェック ボックス 単色塗りつぶし">
            <a:extLst>
              <a:ext uri="{FF2B5EF4-FFF2-40B4-BE49-F238E27FC236}">
                <a16:creationId xmlns:a16="http://schemas.microsoft.com/office/drawing/2014/main" id="{5C15C70C-002A-824D-FC9A-614C40FB1ED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471245" y="1241753"/>
            <a:ext cx="432000" cy="432000"/>
          </a:xfrm>
          <a:prstGeom prst="rect">
            <a:avLst/>
          </a:prstGeom>
        </p:spPr>
      </p:pic>
      <p:sp>
        <p:nvSpPr>
          <p:cNvPr id="12316" name="フリーフォーム 107">
            <a:extLst>
              <a:ext uri="{FF2B5EF4-FFF2-40B4-BE49-F238E27FC236}">
                <a16:creationId xmlns:a16="http://schemas.microsoft.com/office/drawing/2014/main" id="{6704AD2A-D01E-BAAB-9637-AED9A42144AB}"/>
              </a:ext>
            </a:extLst>
          </p:cNvPr>
          <p:cNvSpPr/>
          <p:nvPr/>
        </p:nvSpPr>
        <p:spPr>
          <a:xfrm>
            <a:off x="8500247" y="1167121"/>
            <a:ext cx="1185301" cy="1436510"/>
          </a:xfrm>
          <a:custGeom>
            <a:avLst/>
            <a:gdLst>
              <a:gd name="connsiteX0" fmla="*/ 0 w 1099081"/>
              <a:gd name="connsiteY0" fmla="*/ 109908 h 1586799"/>
              <a:gd name="connsiteX1" fmla="*/ 109908 w 1099081"/>
              <a:gd name="connsiteY1" fmla="*/ 0 h 1586799"/>
              <a:gd name="connsiteX2" fmla="*/ 989173 w 1099081"/>
              <a:gd name="connsiteY2" fmla="*/ 0 h 1586799"/>
              <a:gd name="connsiteX3" fmla="*/ 1099081 w 1099081"/>
              <a:gd name="connsiteY3" fmla="*/ 109908 h 1586799"/>
              <a:gd name="connsiteX4" fmla="*/ 1099081 w 1099081"/>
              <a:gd name="connsiteY4" fmla="*/ 1476891 h 1586799"/>
              <a:gd name="connsiteX5" fmla="*/ 989173 w 1099081"/>
              <a:gd name="connsiteY5" fmla="*/ 1586799 h 1586799"/>
              <a:gd name="connsiteX6" fmla="*/ 109908 w 1099081"/>
              <a:gd name="connsiteY6" fmla="*/ 1586799 h 1586799"/>
              <a:gd name="connsiteX7" fmla="*/ 0 w 1099081"/>
              <a:gd name="connsiteY7" fmla="*/ 1476891 h 1586799"/>
              <a:gd name="connsiteX8" fmla="*/ 0 w 1099081"/>
              <a:gd name="connsiteY8" fmla="*/ 109908 h 158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9081" h="1586799">
                <a:moveTo>
                  <a:pt x="0" y="109908"/>
                </a:moveTo>
                <a:cubicBezTo>
                  <a:pt x="0" y="49207"/>
                  <a:pt x="49207" y="0"/>
                  <a:pt x="109908" y="0"/>
                </a:cubicBezTo>
                <a:lnTo>
                  <a:pt x="989173" y="0"/>
                </a:lnTo>
                <a:cubicBezTo>
                  <a:pt x="1049874" y="0"/>
                  <a:pt x="1099081" y="49207"/>
                  <a:pt x="1099081" y="109908"/>
                </a:cubicBezTo>
                <a:lnTo>
                  <a:pt x="1099081" y="1476891"/>
                </a:lnTo>
                <a:cubicBezTo>
                  <a:pt x="1099081" y="1537592"/>
                  <a:pt x="1049874" y="1586799"/>
                  <a:pt x="989173" y="1586799"/>
                </a:cubicBezTo>
                <a:lnTo>
                  <a:pt x="109908" y="1586799"/>
                </a:lnTo>
                <a:cubicBezTo>
                  <a:pt x="49207" y="1586799"/>
                  <a:pt x="0" y="1537592"/>
                  <a:pt x="0" y="1476891"/>
                </a:cubicBezTo>
                <a:lnTo>
                  <a:pt x="0" y="109908"/>
                </a:lnTo>
                <a:close/>
              </a:path>
            </a:pathLst>
          </a:custGeom>
          <a:solidFill>
            <a:srgbClr val="66668B"/>
          </a:solidFill>
          <a:ln w="25400" cap="flat" cmpd="sng" algn="ctr">
            <a:noFill/>
            <a:prstDash val="solid"/>
          </a:ln>
          <a:effectLst/>
        </p:spPr>
        <p:txBody>
          <a:bodyPr spcFirstLastPara="0" vert="horz" wrap="square" lIns="144000" tIns="180000" rIns="72000" bIns="0" numCol="1" spcCol="1270" anchor="ctr" anchorCtr="0">
            <a:noAutofit/>
          </a:bodyPr>
          <a:lstStyle/>
          <a:p>
            <a:pPr algn="ctr" defTabSz="444500">
              <a:lnSpc>
                <a:spcPct val="120000"/>
              </a:lnSpc>
              <a:spcBef>
                <a:spcPct val="0"/>
              </a:spcBef>
              <a:defRPr/>
            </a:pPr>
            <a:r>
              <a:rPr kumimoji="0" lang="ja-JP" altLang="en-US" sz="1200" kern="0">
                <a:solidFill>
                  <a:srgbClr val="FFFFFF"/>
                </a:solidFill>
                <a:latin typeface="メイリオ"/>
              </a:rPr>
              <a:t>　</a:t>
            </a:r>
            <a:endParaRPr kumimoji="0" lang="en-US" altLang="ja-JP" sz="1200" kern="0" dirty="0">
              <a:solidFill>
                <a:srgbClr val="FFFFFF"/>
              </a:solidFill>
              <a:latin typeface="メイリオ"/>
            </a:endParaRP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テストアップ</a:t>
            </a:r>
          </a:p>
          <a:p>
            <a:pPr marL="63450" indent="-63450" defTabSz="444500">
              <a:lnSpc>
                <a:spcPct val="120000"/>
              </a:lnSpc>
              <a:spcBef>
                <a:spcPct val="0"/>
              </a:spcBef>
              <a:buSzPct val="80000"/>
              <a:buFont typeface="Arial" panose="020B0604020202020204" pitchFamily="34" charset="0"/>
              <a:buChar char="•"/>
              <a:defRPr/>
            </a:pPr>
            <a:r>
              <a:rPr kumimoji="0" lang="ja-JP" altLang="en-US" sz="1000" kern="0">
                <a:solidFill>
                  <a:srgbClr val="FFFFFF"/>
                </a:solidFill>
                <a:latin typeface="メイリオ"/>
              </a:rPr>
              <a:t>公開準備</a:t>
            </a:r>
          </a:p>
        </p:txBody>
      </p:sp>
      <p:sp>
        <p:nvSpPr>
          <p:cNvPr id="12317" name="円/楕円 108">
            <a:extLst>
              <a:ext uri="{FF2B5EF4-FFF2-40B4-BE49-F238E27FC236}">
                <a16:creationId xmlns:a16="http://schemas.microsoft.com/office/drawing/2014/main" id="{5E291792-E92D-2C6F-38AB-FC6498EB2E2F}"/>
              </a:ext>
            </a:extLst>
          </p:cNvPr>
          <p:cNvSpPr>
            <a:spLocks noChangeAspect="1"/>
          </p:cNvSpPr>
          <p:nvPr/>
        </p:nvSpPr>
        <p:spPr>
          <a:xfrm>
            <a:off x="8367251" y="1072688"/>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メイリオ"/>
              </a:rPr>
              <a:t>6</a:t>
            </a:r>
            <a:endParaRPr kumimoji="0" lang="ja-JP" altLang="en-US" sz="1200" b="1" kern="0" dirty="0">
              <a:solidFill>
                <a:srgbClr val="FFFFFF"/>
              </a:solidFill>
              <a:latin typeface="メイリオ"/>
            </a:endParaRPr>
          </a:p>
        </p:txBody>
      </p:sp>
      <p:pic>
        <p:nvPicPr>
          <p:cNvPr id="12318" name="グラフィックス 12317" descr="プレゼンテーション (チェックリスト) 単色塗りつぶし">
            <a:extLst>
              <a:ext uri="{FF2B5EF4-FFF2-40B4-BE49-F238E27FC236}">
                <a16:creationId xmlns:a16="http://schemas.microsoft.com/office/drawing/2014/main" id="{EEB5E848-AED2-A110-CF6C-48FED5ACB7E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869027" y="1248960"/>
            <a:ext cx="468000" cy="468000"/>
          </a:xfrm>
          <a:prstGeom prst="rect">
            <a:avLst/>
          </a:prstGeom>
        </p:spPr>
      </p:pic>
      <p:sp>
        <p:nvSpPr>
          <p:cNvPr id="12319" name="直角三角形 12318">
            <a:extLst>
              <a:ext uri="{FF2B5EF4-FFF2-40B4-BE49-F238E27FC236}">
                <a16:creationId xmlns:a16="http://schemas.microsoft.com/office/drawing/2014/main" id="{A96DB575-DF40-5541-68D8-C6FA5CEDAB05}"/>
              </a:ext>
            </a:extLst>
          </p:cNvPr>
          <p:cNvSpPr/>
          <p:nvPr/>
        </p:nvSpPr>
        <p:spPr>
          <a:xfrm rot="13500000">
            <a:off x="2640440" y="1836436"/>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0" name="直角三角形 12319">
            <a:extLst>
              <a:ext uri="{FF2B5EF4-FFF2-40B4-BE49-F238E27FC236}">
                <a16:creationId xmlns:a16="http://schemas.microsoft.com/office/drawing/2014/main" id="{89485D93-9455-F356-BCC5-BE39306108FD}"/>
              </a:ext>
            </a:extLst>
          </p:cNvPr>
          <p:cNvSpPr/>
          <p:nvPr/>
        </p:nvSpPr>
        <p:spPr>
          <a:xfrm rot="13500000">
            <a:off x="4040847" y="1836437"/>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1" name="直角三角形 12320">
            <a:extLst>
              <a:ext uri="{FF2B5EF4-FFF2-40B4-BE49-F238E27FC236}">
                <a16:creationId xmlns:a16="http://schemas.microsoft.com/office/drawing/2014/main" id="{F8EB03EA-6111-8968-BAB6-3136A41CFAAE}"/>
              </a:ext>
            </a:extLst>
          </p:cNvPr>
          <p:cNvSpPr/>
          <p:nvPr/>
        </p:nvSpPr>
        <p:spPr>
          <a:xfrm rot="13500000">
            <a:off x="5441254" y="1836438"/>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2" name="直角三角形 12321">
            <a:extLst>
              <a:ext uri="{FF2B5EF4-FFF2-40B4-BE49-F238E27FC236}">
                <a16:creationId xmlns:a16="http://schemas.microsoft.com/office/drawing/2014/main" id="{EE98DAF9-D6A3-7133-CEDA-A14D0B13F1AC}"/>
              </a:ext>
            </a:extLst>
          </p:cNvPr>
          <p:cNvSpPr/>
          <p:nvPr/>
        </p:nvSpPr>
        <p:spPr>
          <a:xfrm rot="13500000">
            <a:off x="6841661"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3" name="直角三角形 12322">
            <a:extLst>
              <a:ext uri="{FF2B5EF4-FFF2-40B4-BE49-F238E27FC236}">
                <a16:creationId xmlns:a16="http://schemas.microsoft.com/office/drawing/2014/main" id="{0C4E7B96-C607-389E-45BC-CC5D0161C435}"/>
              </a:ext>
            </a:extLst>
          </p:cNvPr>
          <p:cNvSpPr/>
          <p:nvPr/>
        </p:nvSpPr>
        <p:spPr>
          <a:xfrm rot="13500000">
            <a:off x="8242068"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4" name="直角三角形 12323">
            <a:extLst>
              <a:ext uri="{FF2B5EF4-FFF2-40B4-BE49-F238E27FC236}">
                <a16:creationId xmlns:a16="http://schemas.microsoft.com/office/drawing/2014/main" id="{4C12B2EB-0B35-AA9D-5DDC-5305BF889AAB}"/>
              </a:ext>
            </a:extLst>
          </p:cNvPr>
          <p:cNvSpPr/>
          <p:nvPr/>
        </p:nvSpPr>
        <p:spPr>
          <a:xfrm rot="13500000">
            <a:off x="9642475"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5" name="直角三角形 12324">
            <a:extLst>
              <a:ext uri="{FF2B5EF4-FFF2-40B4-BE49-F238E27FC236}">
                <a16:creationId xmlns:a16="http://schemas.microsoft.com/office/drawing/2014/main" id="{C8EA152D-B8FC-745F-BC73-7A0CECF4F23C}"/>
              </a:ext>
            </a:extLst>
          </p:cNvPr>
          <p:cNvSpPr/>
          <p:nvPr/>
        </p:nvSpPr>
        <p:spPr>
          <a:xfrm rot="13500000">
            <a:off x="11042880" y="1836439"/>
            <a:ext cx="178785" cy="178785"/>
          </a:xfrm>
          <a:prstGeom prst="rtTriangle">
            <a:avLst/>
          </a:prstGeom>
          <a:solidFill>
            <a:srgbClr val="999999"/>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メイリオ"/>
            </a:endParaRPr>
          </a:p>
        </p:txBody>
      </p:sp>
      <p:sp>
        <p:nvSpPr>
          <p:cNvPr id="12326" name="Freeform 10">
            <a:extLst>
              <a:ext uri="{FF2B5EF4-FFF2-40B4-BE49-F238E27FC236}">
                <a16:creationId xmlns:a16="http://schemas.microsoft.com/office/drawing/2014/main" id="{8CEBB05B-9C81-EB1B-3AB3-0E527EDE6E54}"/>
              </a:ext>
            </a:extLst>
          </p:cNvPr>
          <p:cNvSpPr>
            <a:spLocks noChangeAspect="1" noChangeArrowheads="1"/>
          </p:cNvSpPr>
          <p:nvPr/>
        </p:nvSpPr>
        <p:spPr bwMode="auto">
          <a:xfrm>
            <a:off x="7597793"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27" name="Freeform 10">
            <a:extLst>
              <a:ext uri="{FF2B5EF4-FFF2-40B4-BE49-F238E27FC236}">
                <a16:creationId xmlns:a16="http://schemas.microsoft.com/office/drawing/2014/main" id="{CB6DB610-60A3-41BB-6574-6D1B69C0037C}"/>
              </a:ext>
            </a:extLst>
          </p:cNvPr>
          <p:cNvSpPr>
            <a:spLocks noChangeAspect="1" noChangeArrowheads="1"/>
          </p:cNvSpPr>
          <p:nvPr/>
        </p:nvSpPr>
        <p:spPr bwMode="auto">
          <a:xfrm>
            <a:off x="7597793"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28" name="Freeform 10">
            <a:extLst>
              <a:ext uri="{FF2B5EF4-FFF2-40B4-BE49-F238E27FC236}">
                <a16:creationId xmlns:a16="http://schemas.microsoft.com/office/drawing/2014/main" id="{271820A3-E08B-C71C-8FDF-991A99AF823C}"/>
              </a:ext>
            </a:extLst>
          </p:cNvPr>
          <p:cNvSpPr>
            <a:spLocks noChangeAspect="1" noChangeArrowheads="1"/>
          </p:cNvSpPr>
          <p:nvPr/>
        </p:nvSpPr>
        <p:spPr bwMode="auto">
          <a:xfrm>
            <a:off x="7597793"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29" name="Freeform 10">
            <a:extLst>
              <a:ext uri="{FF2B5EF4-FFF2-40B4-BE49-F238E27FC236}">
                <a16:creationId xmlns:a16="http://schemas.microsoft.com/office/drawing/2014/main" id="{2067BB7E-88B1-84BA-26F1-150EE5F1164D}"/>
              </a:ext>
            </a:extLst>
          </p:cNvPr>
          <p:cNvSpPr>
            <a:spLocks noChangeAspect="1" noChangeArrowheads="1"/>
          </p:cNvSpPr>
          <p:nvPr/>
        </p:nvSpPr>
        <p:spPr bwMode="auto">
          <a:xfrm>
            <a:off x="9031041"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0" name="Freeform 10">
            <a:extLst>
              <a:ext uri="{FF2B5EF4-FFF2-40B4-BE49-F238E27FC236}">
                <a16:creationId xmlns:a16="http://schemas.microsoft.com/office/drawing/2014/main" id="{356F9430-D48A-BE65-3B60-8A3C141BBB79}"/>
              </a:ext>
            </a:extLst>
          </p:cNvPr>
          <p:cNvSpPr>
            <a:spLocks noChangeAspect="1" noChangeArrowheads="1"/>
          </p:cNvSpPr>
          <p:nvPr/>
        </p:nvSpPr>
        <p:spPr bwMode="auto">
          <a:xfrm>
            <a:off x="9031041" y="3207537"/>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1" name="Freeform 10">
            <a:extLst>
              <a:ext uri="{FF2B5EF4-FFF2-40B4-BE49-F238E27FC236}">
                <a16:creationId xmlns:a16="http://schemas.microsoft.com/office/drawing/2014/main" id="{0D819350-F5E1-3210-A653-D68369D50C5E}"/>
              </a:ext>
            </a:extLst>
          </p:cNvPr>
          <p:cNvSpPr>
            <a:spLocks noChangeAspect="1" noChangeArrowheads="1"/>
          </p:cNvSpPr>
          <p:nvPr/>
        </p:nvSpPr>
        <p:spPr bwMode="auto">
          <a:xfrm>
            <a:off x="9031041" y="3652793"/>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2" name="Freeform 10">
            <a:extLst>
              <a:ext uri="{FF2B5EF4-FFF2-40B4-BE49-F238E27FC236}">
                <a16:creationId xmlns:a16="http://schemas.microsoft.com/office/drawing/2014/main" id="{A1066297-63B9-2B09-E6FB-C40F21BF7E79}"/>
              </a:ext>
            </a:extLst>
          </p:cNvPr>
          <p:cNvSpPr>
            <a:spLocks noChangeAspect="1" noChangeArrowheads="1"/>
          </p:cNvSpPr>
          <p:nvPr/>
        </p:nvSpPr>
        <p:spPr bwMode="auto">
          <a:xfrm>
            <a:off x="10410168" y="2766845"/>
            <a:ext cx="216000" cy="216000"/>
          </a:xfrm>
          <a:custGeom>
            <a:avLst/>
            <a:gdLst>
              <a:gd name="T0" fmla="*/ 1016 w 2032"/>
              <a:gd name="T1" fmla="*/ 0 h 2032"/>
              <a:gd name="T2" fmla="*/ 0 w 2032"/>
              <a:gd name="T3" fmla="*/ 1016 h 2032"/>
              <a:gd name="T4" fmla="*/ 1016 w 2032"/>
              <a:gd name="T5" fmla="*/ 2031 h 2032"/>
              <a:gd name="T6" fmla="*/ 2031 w 2032"/>
              <a:gd name="T7" fmla="*/ 1016 h 2032"/>
              <a:gd name="T8" fmla="*/ 1016 w 2032"/>
              <a:gd name="T9" fmla="*/ 0 h 2032"/>
              <a:gd name="T10" fmla="*/ 565 w 2032"/>
              <a:gd name="T11" fmla="*/ 937 h 2032"/>
              <a:gd name="T12" fmla="*/ 649 w 2032"/>
              <a:gd name="T13" fmla="*/ 900 h 2032"/>
              <a:gd name="T14" fmla="*/ 725 w 2032"/>
              <a:gd name="T15" fmla="*/ 929 h 2032"/>
              <a:gd name="T16" fmla="*/ 937 w 2032"/>
              <a:gd name="T17" fmla="*/ 1117 h 2032"/>
              <a:gd name="T18" fmla="*/ 1362 w 2032"/>
              <a:gd name="T19" fmla="*/ 734 h 2032"/>
              <a:gd name="T20" fmla="*/ 1438 w 2032"/>
              <a:gd name="T21" fmla="*/ 706 h 2032"/>
              <a:gd name="T22" fmla="*/ 1523 w 2032"/>
              <a:gd name="T23" fmla="*/ 742 h 2032"/>
              <a:gd name="T24" fmla="*/ 1514 w 2032"/>
              <a:gd name="T25" fmla="*/ 900 h 2032"/>
              <a:gd name="T26" fmla="*/ 1010 w 2032"/>
              <a:gd name="T27" fmla="*/ 1354 h 2032"/>
              <a:gd name="T28" fmla="*/ 934 w 2032"/>
              <a:gd name="T29" fmla="*/ 1382 h 2032"/>
              <a:gd name="T30" fmla="*/ 858 w 2032"/>
              <a:gd name="T31" fmla="*/ 1354 h 2032"/>
              <a:gd name="T32" fmla="*/ 573 w 2032"/>
              <a:gd name="T33" fmla="*/ 1097 h 2032"/>
              <a:gd name="T34" fmla="*/ 565 w 2032"/>
              <a:gd name="T35" fmla="*/ 937 h 2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2" h="2032">
                <a:moveTo>
                  <a:pt x="1016" y="0"/>
                </a:moveTo>
                <a:cubicBezTo>
                  <a:pt x="455" y="0"/>
                  <a:pt x="0" y="455"/>
                  <a:pt x="0" y="1016"/>
                </a:cubicBezTo>
                <a:cubicBezTo>
                  <a:pt x="0" y="1576"/>
                  <a:pt x="455" y="2031"/>
                  <a:pt x="1016" y="2031"/>
                </a:cubicBezTo>
                <a:cubicBezTo>
                  <a:pt x="1576" y="2031"/>
                  <a:pt x="2031" y="1576"/>
                  <a:pt x="2031" y="1016"/>
                </a:cubicBezTo>
                <a:cubicBezTo>
                  <a:pt x="2031" y="455"/>
                  <a:pt x="1576" y="0"/>
                  <a:pt x="1016" y="0"/>
                </a:cubicBezTo>
                <a:close/>
                <a:moveTo>
                  <a:pt x="565" y="937"/>
                </a:moveTo>
                <a:cubicBezTo>
                  <a:pt x="587" y="912"/>
                  <a:pt x="618" y="900"/>
                  <a:pt x="649" y="900"/>
                </a:cubicBezTo>
                <a:cubicBezTo>
                  <a:pt x="677" y="900"/>
                  <a:pt x="703" y="909"/>
                  <a:pt x="725" y="929"/>
                </a:cubicBezTo>
                <a:lnTo>
                  <a:pt x="937" y="1117"/>
                </a:lnTo>
                <a:lnTo>
                  <a:pt x="1362" y="734"/>
                </a:lnTo>
                <a:cubicBezTo>
                  <a:pt x="1385" y="714"/>
                  <a:pt x="1410" y="706"/>
                  <a:pt x="1438" y="706"/>
                </a:cubicBezTo>
                <a:cubicBezTo>
                  <a:pt x="1469" y="706"/>
                  <a:pt x="1500" y="717"/>
                  <a:pt x="1523" y="742"/>
                </a:cubicBezTo>
                <a:cubicBezTo>
                  <a:pt x="1565" y="787"/>
                  <a:pt x="1559" y="861"/>
                  <a:pt x="1514" y="900"/>
                </a:cubicBezTo>
                <a:lnTo>
                  <a:pt x="1010" y="1354"/>
                </a:lnTo>
                <a:cubicBezTo>
                  <a:pt x="988" y="1373"/>
                  <a:pt x="962" y="1382"/>
                  <a:pt x="934" y="1382"/>
                </a:cubicBezTo>
                <a:cubicBezTo>
                  <a:pt x="906" y="1382"/>
                  <a:pt x="881" y="1373"/>
                  <a:pt x="858" y="1354"/>
                </a:cubicBezTo>
                <a:lnTo>
                  <a:pt x="573" y="1097"/>
                </a:lnTo>
                <a:cubicBezTo>
                  <a:pt x="528" y="1054"/>
                  <a:pt x="522" y="985"/>
                  <a:pt x="565" y="937"/>
                </a:cubicBezTo>
                <a:close/>
              </a:path>
            </a:pathLst>
          </a:custGeom>
          <a:solidFill>
            <a:srgbClr val="FFFFFF"/>
          </a:solidFill>
          <a:ln>
            <a:noFill/>
          </a:ln>
          <a:effectLst/>
        </p:spPr>
        <p:txBody>
          <a:bodyPr wrap="none" anchor="ctr"/>
          <a:lstStyle/>
          <a:p>
            <a:pPr>
              <a:defRPr/>
            </a:pPr>
            <a:endParaRPr kumimoji="0" lang="ja-JP" altLang="en-US" kern="0">
              <a:solidFill>
                <a:srgbClr val="000000"/>
              </a:solidFill>
              <a:latin typeface="メイリオ"/>
            </a:endParaRPr>
          </a:p>
        </p:txBody>
      </p:sp>
      <p:sp>
        <p:nvSpPr>
          <p:cNvPr id="12333" name="テキスト ボックス 12332">
            <a:extLst>
              <a:ext uri="{FF2B5EF4-FFF2-40B4-BE49-F238E27FC236}">
                <a16:creationId xmlns:a16="http://schemas.microsoft.com/office/drawing/2014/main" id="{1F6EAFC9-E6E8-E76D-548B-560601C82D43}"/>
              </a:ext>
            </a:extLst>
          </p:cNvPr>
          <p:cNvSpPr txBox="1"/>
          <p:nvPr/>
        </p:nvSpPr>
        <p:spPr>
          <a:xfrm>
            <a:off x="146974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から</a:t>
            </a:r>
            <a:br>
              <a:rPr kumimoji="0" lang="en-US" altLang="ja-JP" sz="1000" kern="0" dirty="0">
                <a:solidFill>
                  <a:srgbClr val="0D0D0D"/>
                </a:solidFill>
                <a:latin typeface="メイリオ"/>
              </a:rPr>
            </a:br>
            <a:r>
              <a:rPr kumimoji="0" lang="ja-JP" altLang="en-US" sz="1000" kern="0" dirty="0">
                <a:solidFill>
                  <a:srgbClr val="0D0D0D"/>
                </a:solidFill>
                <a:latin typeface="メイリオ"/>
              </a:rPr>
              <a:t>メールにて弊社営業に連絡。</a:t>
            </a:r>
            <a:endParaRPr kumimoji="0" lang="en-US" altLang="ja-JP" sz="1000" kern="0" dirty="0">
              <a:solidFill>
                <a:srgbClr val="0D0D0D"/>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弊社営業</a:t>
            </a:r>
            <a:r>
              <a:rPr kumimoji="0" lang="ja-JP" altLang="en-US" sz="1000" kern="0" dirty="0">
                <a:solidFill>
                  <a:srgbClr val="0D0D0D"/>
                </a:solidFill>
                <a:latin typeface="メイリオ"/>
              </a:rPr>
              <a:t>は社内にて申請。</a:t>
            </a:r>
            <a:endParaRPr kumimoji="0" lang="en-US" altLang="ja-JP" sz="1000" kern="0" dirty="0">
              <a:solidFill>
                <a:srgbClr val="0D0D0D"/>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弊社制作</a:t>
            </a:r>
            <a:r>
              <a:rPr kumimoji="0" lang="ja-JP" altLang="en-US" sz="1000" kern="0" dirty="0">
                <a:solidFill>
                  <a:srgbClr val="0D0D0D"/>
                </a:solidFill>
                <a:latin typeface="メイリオ"/>
              </a:rPr>
              <a:t>から</a:t>
            </a:r>
            <a:r>
              <a:rPr kumimoji="0" lang="ja-JP" altLang="en-US" sz="1000" b="1" kern="0" dirty="0">
                <a:solidFill>
                  <a:srgbClr val="0D0D0D"/>
                </a:solidFill>
                <a:latin typeface="メイリオ"/>
              </a:rPr>
              <a:t>営業</a:t>
            </a:r>
            <a:r>
              <a:rPr kumimoji="0" lang="ja-JP" altLang="en-US" sz="1000" kern="0" dirty="0">
                <a:solidFill>
                  <a:srgbClr val="0D0D0D"/>
                </a:solidFill>
                <a:latin typeface="メイリオ"/>
              </a:rPr>
              <a:t>宛に可否結果の回答が来る。</a:t>
            </a:r>
            <a:endParaRPr kumimoji="0" lang="en-US" altLang="ja-JP" sz="1000" kern="0" dirty="0">
              <a:solidFill>
                <a:srgbClr val="0D0D0D"/>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弊社営業</a:t>
            </a:r>
            <a:r>
              <a:rPr kumimoji="0" lang="ja-JP" altLang="en-US" sz="1000" kern="0" dirty="0">
                <a:solidFill>
                  <a:srgbClr val="0D0D0D"/>
                </a:solidFill>
                <a:latin typeface="メイリオ"/>
              </a:rPr>
              <a:t>は</a:t>
            </a: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に回答の結果をご連絡する。</a:t>
            </a:r>
          </a:p>
        </p:txBody>
      </p:sp>
      <p:sp>
        <p:nvSpPr>
          <p:cNvPr id="12334" name="テキスト ボックス 12333">
            <a:extLst>
              <a:ext uri="{FF2B5EF4-FFF2-40B4-BE49-F238E27FC236}">
                <a16:creationId xmlns:a16="http://schemas.microsoft.com/office/drawing/2014/main" id="{A015F06D-00A0-60F3-42DF-852BF552F762}"/>
              </a:ext>
            </a:extLst>
          </p:cNvPr>
          <p:cNvSpPr txBox="1"/>
          <p:nvPr/>
        </p:nvSpPr>
        <p:spPr>
          <a:xfrm>
            <a:off x="2863263"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a:t>
            </a:r>
            <a:r>
              <a:rPr kumimoji="0" lang="en-US" altLang="ja-JP" sz="1000" b="1" kern="0" dirty="0">
                <a:solidFill>
                  <a:srgbClr val="0D0D0D"/>
                </a:solidFill>
                <a:latin typeface="メイリオ"/>
              </a:rPr>
              <a:t>LINE</a:t>
            </a:r>
            <a:r>
              <a:rPr kumimoji="0" lang="ja-JP" altLang="en-US" sz="1000" b="1" kern="0" dirty="0">
                <a:solidFill>
                  <a:srgbClr val="0D0D0D"/>
                </a:solidFill>
                <a:latin typeface="メイリオ"/>
              </a:rPr>
              <a:t>ヤフー</a:t>
            </a:r>
            <a:r>
              <a:rPr kumimoji="0" lang="ja-JP" altLang="en-US" sz="1000" kern="0" dirty="0">
                <a:solidFill>
                  <a:srgbClr val="0D0D0D"/>
                </a:solidFill>
                <a:latin typeface="メイリオ"/>
              </a:rPr>
              <a:t>で打ち合わせを行い、誰に向けて何のために実施するのか、目的を明確にする</a:t>
            </a:r>
            <a:endParaRPr kumimoji="0" lang="en-US" altLang="ja-JP" sz="1000" kern="0" dirty="0">
              <a:solidFill>
                <a:srgbClr val="0D0D0D"/>
              </a:solidFill>
              <a:latin typeface="メイリオ"/>
            </a:endParaRPr>
          </a:p>
          <a:p>
            <a:pPr marL="99450" indent="-99450">
              <a:lnSpc>
                <a:spcPct val="110000"/>
              </a:lnSpc>
              <a:spcAft>
                <a:spcPts val="400"/>
              </a:spcAft>
              <a:buFont typeface="Wingdings" pitchFamily="2" charset="2"/>
              <a:buChar char="Ø"/>
              <a:defRPr/>
            </a:pPr>
            <a:endParaRPr kumimoji="0" lang="en-US" altLang="ja-JP" sz="1000" kern="0" dirty="0">
              <a:solidFill>
                <a:srgbClr val="545454"/>
              </a:solidFill>
              <a:latin typeface="メイリオ"/>
            </a:endParaRPr>
          </a:p>
          <a:p>
            <a:pPr>
              <a:lnSpc>
                <a:spcPct val="110000"/>
              </a:lnSpc>
              <a:spcAft>
                <a:spcPts val="400"/>
              </a:spcAft>
              <a:defRPr/>
            </a:pPr>
            <a:r>
              <a:rPr kumimoji="0" lang="en-US" altLang="ja-JP" sz="900" kern="0" dirty="0">
                <a:solidFill>
                  <a:srgbClr val="002AFF"/>
                </a:solidFill>
                <a:latin typeface="メイリオ"/>
              </a:rPr>
              <a:t>※</a:t>
            </a:r>
            <a:r>
              <a:rPr kumimoji="0" lang="ja-JP" altLang="en-US" sz="900" kern="0" dirty="0">
                <a:solidFill>
                  <a:srgbClr val="002AFF"/>
                </a:solidFill>
                <a:latin typeface="メイリオ"/>
              </a:rPr>
              <a:t>別途、スケジュール進行表をお渡ししますので、各工程の内容擦り合わせと準拠をお願いいたします</a:t>
            </a:r>
          </a:p>
        </p:txBody>
      </p:sp>
      <p:sp>
        <p:nvSpPr>
          <p:cNvPr id="12335" name="テキスト ボックス 12334">
            <a:extLst>
              <a:ext uri="{FF2B5EF4-FFF2-40B4-BE49-F238E27FC236}">
                <a16:creationId xmlns:a16="http://schemas.microsoft.com/office/drawing/2014/main" id="{E5409679-6D01-0945-6D0A-C0A831CF529D}"/>
              </a:ext>
            </a:extLst>
          </p:cNvPr>
          <p:cNvSpPr txBox="1"/>
          <p:nvPr/>
        </p:nvSpPr>
        <p:spPr>
          <a:xfrm>
            <a:off x="4270032"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が広告管理ツールにて誘導広告（ブランドパネル）を予約。</a:t>
            </a:r>
            <a:endParaRPr kumimoji="0" lang="en-US" altLang="ja-JP" sz="1000" kern="0" dirty="0">
              <a:solidFill>
                <a:srgbClr val="0D0D0D"/>
              </a:solidFill>
              <a:latin typeface="メイリオ"/>
            </a:endParaRPr>
          </a:p>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がトップページカスタマイズの申し込みを行う。</a:t>
            </a:r>
            <a:r>
              <a:rPr kumimoji="0" lang="ja-JP" altLang="en-US" sz="1050" kern="0" dirty="0">
                <a:solidFill>
                  <a:srgbClr val="0D0D0D"/>
                </a:solidFill>
                <a:latin typeface="メイリオ"/>
                <a:hlinkClick r:id="rId13">
                  <a:extLst>
                    <a:ext uri="{A12FA001-AC4F-418D-AE19-62706E023703}">
                      <ahyp:hlinkClr xmlns:ahyp="http://schemas.microsoft.com/office/drawing/2018/hyperlinkcolor" val="tx"/>
                    </a:ext>
                  </a:extLst>
                </a:hlinkClick>
              </a:rPr>
              <a:t>リンク</a:t>
            </a:r>
            <a:br>
              <a:rPr kumimoji="0" lang="en-US" altLang="ja-JP" sz="1050" kern="0" dirty="0">
                <a:solidFill>
                  <a:srgbClr val="0D0D0D"/>
                </a:solidFill>
                <a:latin typeface="メイリオ"/>
              </a:rPr>
            </a:br>
            <a:r>
              <a:rPr kumimoji="0" lang="ja-JP" altLang="en-US" sz="800" kern="0" dirty="0">
                <a:solidFill>
                  <a:srgbClr val="0D0D0D"/>
                </a:solidFill>
                <a:latin typeface="メイリオ"/>
              </a:rPr>
              <a:t>エージェンシーポータルの「予約型：広告配信費以外のお申込み」から申込。</a:t>
            </a:r>
            <a:r>
              <a:rPr kumimoji="0" lang="ja-JP" altLang="en-US" sz="800" kern="0" dirty="0">
                <a:solidFill>
                  <a:srgbClr val="002AFF"/>
                </a:solidFill>
                <a:latin typeface="メイリオ"/>
              </a:rPr>
              <a:t>申込完了後の契約番号を弊社営業担当に連絡する</a:t>
            </a:r>
            <a:endParaRPr kumimoji="0" lang="en-US" altLang="ja-JP" sz="800" kern="0" dirty="0">
              <a:solidFill>
                <a:srgbClr val="002AFF"/>
              </a:solidFill>
              <a:latin typeface="メイリオ"/>
            </a:endParaRPr>
          </a:p>
        </p:txBody>
      </p:sp>
      <p:sp>
        <p:nvSpPr>
          <p:cNvPr id="12336" name="テキスト ボックス 12335">
            <a:extLst>
              <a:ext uri="{FF2B5EF4-FFF2-40B4-BE49-F238E27FC236}">
                <a16:creationId xmlns:a16="http://schemas.microsoft.com/office/drawing/2014/main" id="{2E90CE3F-8C75-6D73-9378-3299EFB799F2}"/>
              </a:ext>
            </a:extLst>
          </p:cNvPr>
          <p:cNvSpPr txBox="1"/>
          <p:nvPr/>
        </p:nvSpPr>
        <p:spPr>
          <a:xfrm>
            <a:off x="5676801"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弊社営業</a:t>
            </a:r>
            <a:r>
              <a:rPr kumimoji="0" lang="ja-JP" altLang="en-US" sz="1000" kern="0" dirty="0">
                <a:solidFill>
                  <a:srgbClr val="0D0D0D"/>
                </a:solidFill>
                <a:latin typeface="メイリオ"/>
              </a:rPr>
              <a:t>が演出動画の入稿前審査とアカウント情報を社内にて申請する。</a:t>
            </a:r>
          </a:p>
        </p:txBody>
      </p:sp>
      <p:sp>
        <p:nvSpPr>
          <p:cNvPr id="12337" name="テキスト ボックス 12336">
            <a:extLst>
              <a:ext uri="{FF2B5EF4-FFF2-40B4-BE49-F238E27FC236}">
                <a16:creationId xmlns:a16="http://schemas.microsoft.com/office/drawing/2014/main" id="{2AB87854-4DB5-7A3A-9118-C451071138B6}"/>
              </a:ext>
            </a:extLst>
          </p:cNvPr>
          <p:cNvSpPr txBox="1"/>
          <p:nvPr/>
        </p:nvSpPr>
        <p:spPr>
          <a:xfrm>
            <a:off x="7070318"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dirty="0">
                <a:solidFill>
                  <a:srgbClr val="0D0D0D"/>
                </a:solidFill>
                <a:latin typeface="メイリオ"/>
              </a:rPr>
              <a:t>弊社制作</a:t>
            </a:r>
            <a:r>
              <a:rPr kumimoji="0" lang="ja-JP" altLang="en-US" sz="900" kern="0" dirty="0">
                <a:solidFill>
                  <a:srgbClr val="0D0D0D"/>
                </a:solidFill>
                <a:latin typeface="メイリオ"/>
              </a:rPr>
              <a:t>よりご提案した演出案を、広告主様と擦り合わせの上、内容を確定させる。</a:t>
            </a:r>
            <a:br>
              <a:rPr kumimoji="0" lang="en-US" altLang="ja-JP" sz="900" kern="0" dirty="0">
                <a:solidFill>
                  <a:srgbClr val="0D0D0D"/>
                </a:solidFill>
                <a:latin typeface="メイリオ"/>
              </a:rPr>
            </a:br>
            <a:br>
              <a:rPr kumimoji="0" lang="en-US" altLang="ja-JP" sz="900" kern="0" dirty="0">
                <a:solidFill>
                  <a:srgbClr val="0D0D0D"/>
                </a:solidFill>
                <a:latin typeface="メイリオ"/>
              </a:rPr>
            </a:br>
            <a:r>
              <a:rPr kumimoji="0" lang="ja-JP" altLang="en-US" sz="900" kern="0" dirty="0">
                <a:solidFill>
                  <a:srgbClr val="0D0D0D"/>
                </a:solidFill>
                <a:latin typeface="メイリオ"/>
              </a:rPr>
              <a:t>確定させた内容に基づいて弊社制作にて演出映像をご提出し、</a:t>
            </a:r>
            <a:r>
              <a:rPr kumimoji="0" lang="ja-JP" altLang="en-US" sz="900" b="1" kern="0" dirty="0">
                <a:solidFill>
                  <a:srgbClr val="0D0D0D"/>
                </a:solidFill>
                <a:latin typeface="メイリオ"/>
              </a:rPr>
              <a:t>広告主様</a:t>
            </a:r>
            <a:r>
              <a:rPr kumimoji="0" lang="ja-JP" altLang="en-US" sz="900" kern="0" dirty="0">
                <a:solidFill>
                  <a:srgbClr val="0D0D0D"/>
                </a:solidFill>
                <a:latin typeface="メイリオ"/>
              </a:rPr>
              <a:t>ご確認の上、確定させる。</a:t>
            </a:r>
          </a:p>
        </p:txBody>
      </p:sp>
      <p:sp>
        <p:nvSpPr>
          <p:cNvPr id="12338" name="テキスト ボックス 12337">
            <a:extLst>
              <a:ext uri="{FF2B5EF4-FFF2-40B4-BE49-F238E27FC236}">
                <a16:creationId xmlns:a16="http://schemas.microsoft.com/office/drawing/2014/main" id="{5011F99C-2EB4-0015-A83D-9DDE6FC4D261}"/>
              </a:ext>
            </a:extLst>
          </p:cNvPr>
          <p:cNvSpPr txBox="1"/>
          <p:nvPr/>
        </p:nvSpPr>
        <p:spPr>
          <a:xfrm>
            <a:off x="8477087"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900" b="1" kern="0" dirty="0">
                <a:solidFill>
                  <a:srgbClr val="0D0D0D"/>
                </a:solidFill>
                <a:latin typeface="メイリオ"/>
              </a:rPr>
              <a:t>代理店（広告主様）</a:t>
            </a:r>
            <a:r>
              <a:rPr kumimoji="0" lang="ja-JP" altLang="en-US" sz="900" kern="0" dirty="0">
                <a:solidFill>
                  <a:srgbClr val="0D0D0D"/>
                </a:solidFill>
                <a:latin typeface="メイリオ"/>
              </a:rPr>
              <a:t>にテストサーバー上、企画ページの動作確認を行っていただき校了。</a:t>
            </a:r>
            <a:br>
              <a:rPr kumimoji="0" lang="en-US" altLang="ja-JP" sz="900" kern="0" dirty="0">
                <a:solidFill>
                  <a:srgbClr val="0D0D0D"/>
                </a:solidFill>
                <a:latin typeface="メイリオ"/>
              </a:rPr>
            </a:br>
            <a:r>
              <a:rPr kumimoji="0" lang="en-US" altLang="ja-JP" sz="800" kern="0" dirty="0">
                <a:solidFill>
                  <a:srgbClr val="0D0D0D"/>
                </a:solidFill>
                <a:latin typeface="メイリオ"/>
              </a:rPr>
              <a:t>※</a:t>
            </a:r>
            <a:r>
              <a:rPr kumimoji="0" lang="ja-JP" altLang="en-US" sz="800" kern="0" dirty="0">
                <a:solidFill>
                  <a:srgbClr val="0D0D0D"/>
                </a:solidFill>
                <a:latin typeface="メイリオ"/>
              </a:rPr>
              <a:t>原則として、この段階での修正はお受けできません。</a:t>
            </a:r>
          </a:p>
          <a:p>
            <a:pPr marL="99450" indent="-99450">
              <a:lnSpc>
                <a:spcPct val="110000"/>
              </a:lnSpc>
              <a:spcAft>
                <a:spcPts val="400"/>
              </a:spcAft>
              <a:buFont typeface="Wingdings" pitchFamily="2" charset="2"/>
              <a:buChar char="Ø"/>
              <a:defRPr/>
            </a:pPr>
            <a:r>
              <a:rPr kumimoji="0" lang="ja-JP" altLang="en-US" sz="900" b="1" kern="0" dirty="0">
                <a:solidFill>
                  <a:srgbClr val="0D0D0D"/>
                </a:solidFill>
                <a:latin typeface="メイリオ"/>
              </a:rPr>
              <a:t>弊社制作</a:t>
            </a:r>
            <a:r>
              <a:rPr kumimoji="0" lang="ja-JP" altLang="en-US" sz="900" kern="0" dirty="0">
                <a:solidFill>
                  <a:srgbClr val="0D0D0D"/>
                </a:solidFill>
                <a:latin typeface="メイリオ"/>
              </a:rPr>
              <a:t>側で最終確認を行った上で、本番公開を行う。</a:t>
            </a:r>
            <a:br>
              <a:rPr kumimoji="0" lang="en-US" altLang="ja-JP" sz="900" kern="0" dirty="0">
                <a:solidFill>
                  <a:srgbClr val="0D0D0D"/>
                </a:solidFill>
                <a:latin typeface="メイリオ"/>
              </a:rPr>
            </a:br>
            <a:r>
              <a:rPr kumimoji="0" lang="ja-JP" altLang="en-US" sz="800" kern="0" dirty="0">
                <a:solidFill>
                  <a:srgbClr val="0D0D0D"/>
                </a:solidFill>
                <a:latin typeface="メイリオ"/>
              </a:rPr>
              <a:t>やり取りはヤフー営業から代理店様にメールにてご連絡をします。</a:t>
            </a:r>
          </a:p>
        </p:txBody>
      </p:sp>
      <p:sp>
        <p:nvSpPr>
          <p:cNvPr id="12339" name="テキスト ボックス 12338">
            <a:extLst>
              <a:ext uri="{FF2B5EF4-FFF2-40B4-BE49-F238E27FC236}">
                <a16:creationId xmlns:a16="http://schemas.microsoft.com/office/drawing/2014/main" id="{CA36DF57-69A8-D99E-EBAB-F0C6CCF3FA2C}"/>
              </a:ext>
            </a:extLst>
          </p:cNvPr>
          <p:cNvSpPr txBox="1"/>
          <p:nvPr/>
        </p:nvSpPr>
        <p:spPr>
          <a:xfrm>
            <a:off x="9883856" y="4035413"/>
            <a:ext cx="1297454" cy="2448000"/>
          </a:xfrm>
          <a:prstGeom prst="rect">
            <a:avLst/>
          </a:prstGeom>
          <a:solidFill>
            <a:srgbClr val="FFFFFF">
              <a:alpha val="95000"/>
            </a:srgbClr>
          </a:solidFill>
        </p:spPr>
        <p:txBody>
          <a:bodyPr wrap="square" lIns="72000" tIns="216000" rIns="72000" bIns="0" rtlCol="0" anchor="t">
            <a:noAutofit/>
          </a:bodyPr>
          <a:lstStyle/>
          <a:p>
            <a:pPr marL="99450" indent="-99450">
              <a:lnSpc>
                <a:spcPct val="110000"/>
              </a:lnSpc>
              <a:spcAft>
                <a:spcPts val="400"/>
              </a:spcAft>
              <a:buFont typeface="Wingdings" pitchFamily="2" charset="2"/>
              <a:buChar char="Ø"/>
              <a:defRPr/>
            </a:pPr>
            <a:r>
              <a:rPr kumimoji="0" lang="ja-JP" altLang="en-US" sz="1000" b="1" kern="0" dirty="0">
                <a:solidFill>
                  <a:srgbClr val="0D0D0D"/>
                </a:solidFill>
                <a:latin typeface="メイリオ"/>
              </a:rPr>
              <a:t>代理店様</a:t>
            </a:r>
            <a:r>
              <a:rPr kumimoji="0" lang="ja-JP" altLang="en-US" sz="1000" kern="0" dirty="0">
                <a:solidFill>
                  <a:srgbClr val="0D0D0D"/>
                </a:solidFill>
                <a:latin typeface="メイリオ"/>
              </a:rPr>
              <a:t>に誘導広告のバナークリエイティブと広告リンク先として</a:t>
            </a:r>
            <a:r>
              <a:rPr kumimoji="0" lang="ja-JP" altLang="en-US" sz="1000" b="1" kern="0" dirty="0">
                <a:solidFill>
                  <a:srgbClr val="002AFF"/>
                </a:solidFill>
                <a:latin typeface="メイリオ"/>
              </a:rPr>
              <a:t>企画ページの本番</a:t>
            </a:r>
            <a:r>
              <a:rPr kumimoji="0" lang="en-US" altLang="ja-JP" sz="1000" b="1" kern="0" dirty="0">
                <a:solidFill>
                  <a:srgbClr val="002AFF"/>
                </a:solidFill>
                <a:latin typeface="メイリオ"/>
              </a:rPr>
              <a:t>URL</a:t>
            </a:r>
            <a:r>
              <a:rPr kumimoji="0" lang="ja-JP" altLang="en-US" sz="1000" kern="0" dirty="0">
                <a:solidFill>
                  <a:srgbClr val="0D0D0D"/>
                </a:solidFill>
                <a:latin typeface="メイリオ"/>
              </a:rPr>
              <a:t>を広告管理ツールにて入稿していただく。</a:t>
            </a:r>
          </a:p>
        </p:txBody>
      </p:sp>
      <p:sp>
        <p:nvSpPr>
          <p:cNvPr id="12341" name="四角形: 角を丸くする 12340">
            <a:extLst>
              <a:ext uri="{FF2B5EF4-FFF2-40B4-BE49-F238E27FC236}">
                <a16:creationId xmlns:a16="http://schemas.microsoft.com/office/drawing/2014/main" id="{AA7B134B-4119-B76F-B0A7-BFDC2AD95797}"/>
              </a:ext>
            </a:extLst>
          </p:cNvPr>
          <p:cNvSpPr/>
          <p:nvPr/>
        </p:nvSpPr>
        <p:spPr>
          <a:xfrm>
            <a:off x="11338559" y="1128839"/>
            <a:ext cx="266065" cy="1480249"/>
          </a:xfrm>
          <a:prstGeom prst="roundRect">
            <a:avLst>
              <a:gd name="adj" fmla="val 50000"/>
            </a:avLst>
          </a:prstGeom>
          <a:solidFill>
            <a:schemeClr val="bg1">
              <a:lumMod val="85000"/>
            </a:schemeClr>
          </a:solidFill>
          <a:ln>
            <a:solidFill>
              <a:srgbClr val="FF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44500">
              <a:lnSpc>
                <a:spcPct val="90000"/>
              </a:lnSpc>
              <a:spcBef>
                <a:spcPct val="0"/>
              </a:spcBef>
              <a:spcAft>
                <a:spcPct val="35000"/>
              </a:spcAft>
              <a:defRPr/>
            </a:pPr>
            <a:r>
              <a:rPr kumimoji="0" lang="ja-JP" altLang="en-US" sz="1400" b="1" kern="0" spc="300" dirty="0">
                <a:solidFill>
                  <a:srgbClr val="FF0033"/>
                </a:solidFill>
                <a:latin typeface="メイリオ"/>
              </a:rPr>
              <a:t>掲載開始</a:t>
            </a:r>
          </a:p>
        </p:txBody>
      </p:sp>
    </p:spTree>
    <p:extLst>
      <p:ext uri="{BB962C8B-B14F-4D97-AF65-F5344CB8AC3E}">
        <p14:creationId xmlns:p14="http://schemas.microsoft.com/office/powerpoint/2010/main" val="27200249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pPr eaLnBrk="1" hangingPunct="1">
              <a:spcBef>
                <a:spcPct val="0"/>
              </a:spcBef>
            </a:pPr>
            <a:r>
              <a:rPr lang="ja-JP" altLang="en-US" dirty="0">
                <a:solidFill>
                  <a:srgbClr val="000048"/>
                </a:solidFill>
                <a:latin typeface="メイリオ" panose="020B0604030504040204" pitchFamily="34" charset="-128"/>
                <a:ea typeface="メイリオ" panose="020B0604030504040204" pitchFamily="34" charset="-128"/>
              </a:rPr>
              <a:t>その他・留意事項</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solidFill>
                  <a:srgbClr val="000048"/>
                </a:solidFill>
              </a:rPr>
              <a:t>0</a:t>
            </a:r>
            <a:r>
              <a:rPr lang="en-US" altLang="ja-JP" dirty="0">
                <a:solidFill>
                  <a:srgbClr val="000048"/>
                </a:solidFill>
              </a:rPr>
              <a:t>6</a:t>
            </a:r>
            <a:endParaRPr kumimoji="1" lang="ja-JP" altLang="en-US" dirty="0">
              <a:solidFill>
                <a:srgbClr val="000048"/>
              </a:solidFill>
            </a:endParaRPr>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3840567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7C2E434-12F9-9A31-7E21-8AD256202515}"/>
              </a:ext>
            </a:extLst>
          </p:cNvPr>
          <p:cNvSpPr>
            <a:spLocks noGrp="1"/>
          </p:cNvSpPr>
          <p:nvPr>
            <p:ph type="body" sz="quarter" idx="15"/>
          </p:nvPr>
        </p:nvSpPr>
        <p:spPr>
          <a:xfrm>
            <a:off x="1848388" y="1112034"/>
            <a:ext cx="5414600" cy="360040"/>
          </a:xfrm>
        </p:spPr>
        <p:txBody>
          <a:bodyPr/>
          <a:lstStyle/>
          <a:p>
            <a:pPr marL="0" indent="0">
              <a:buNone/>
            </a:pPr>
            <a:r>
              <a:rPr lang="ja-JP" altLang="en-US" sz="1800" b="1" dirty="0">
                <a:solidFill>
                  <a:srgbClr val="0D0D0D"/>
                </a:solidFill>
                <a:latin typeface="+mn-ea"/>
                <a:ea typeface="+mn-ea"/>
              </a:rPr>
              <a:t>変更点</a:t>
            </a:r>
          </a:p>
        </p:txBody>
      </p:sp>
      <p:sp>
        <p:nvSpPr>
          <p:cNvPr id="6" name="テキスト プレースホルダー 1">
            <a:extLst>
              <a:ext uri="{FF2B5EF4-FFF2-40B4-BE49-F238E27FC236}">
                <a16:creationId xmlns:a16="http://schemas.microsoft.com/office/drawing/2014/main" id="{C3E10EFA-B42C-486F-1465-205F9EA1C7AB}"/>
              </a:ext>
            </a:extLst>
          </p:cNvPr>
          <p:cNvSpPr txBox="1">
            <a:spLocks/>
          </p:cNvSpPr>
          <p:nvPr/>
        </p:nvSpPr>
        <p:spPr>
          <a:xfrm>
            <a:off x="1848388" y="2092037"/>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b="1" dirty="0">
                <a:solidFill>
                  <a:srgbClr val="0D0D0D"/>
                </a:solidFill>
                <a:latin typeface="+mn-ea"/>
                <a:ea typeface="+mn-ea"/>
              </a:rPr>
              <a:t>商品概要</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7" name="テキスト プレースホルダー 1">
            <a:extLst>
              <a:ext uri="{FF2B5EF4-FFF2-40B4-BE49-F238E27FC236}">
                <a16:creationId xmlns:a16="http://schemas.microsoft.com/office/drawing/2014/main" id="{2AE72ADF-63A0-F4A5-1FFB-DCC9E7B05970}"/>
              </a:ext>
            </a:extLst>
          </p:cNvPr>
          <p:cNvSpPr txBox="1">
            <a:spLocks/>
          </p:cNvSpPr>
          <p:nvPr/>
        </p:nvSpPr>
        <p:spPr>
          <a:xfrm>
            <a:off x="1848388" y="299672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商品価格</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8" name="テキスト プレースホルダー 1">
            <a:extLst>
              <a:ext uri="{FF2B5EF4-FFF2-40B4-BE49-F238E27FC236}">
                <a16:creationId xmlns:a16="http://schemas.microsoft.com/office/drawing/2014/main" id="{C40AF81C-51E1-9C54-229C-D03A010C5E54}"/>
              </a:ext>
            </a:extLst>
          </p:cNvPr>
          <p:cNvSpPr txBox="1">
            <a:spLocks/>
          </p:cNvSpPr>
          <p:nvPr/>
        </p:nvSpPr>
        <p:spPr>
          <a:xfrm>
            <a:off x="1848388" y="392579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スペック詳細</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2" name="テキスト プレースホルダー 1">
            <a:extLst>
              <a:ext uri="{FF2B5EF4-FFF2-40B4-BE49-F238E27FC236}">
                <a16:creationId xmlns:a16="http://schemas.microsoft.com/office/drawing/2014/main" id="{FCDAF1B3-DAB9-CCD8-7A1E-4E54F379787F}"/>
              </a:ext>
            </a:extLst>
          </p:cNvPr>
          <p:cNvSpPr txBox="1">
            <a:spLocks/>
          </p:cNvSpPr>
          <p:nvPr/>
        </p:nvSpPr>
        <p:spPr>
          <a:xfrm>
            <a:off x="1848388" y="4853232"/>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実施フロー</a:t>
            </a:r>
          </a:p>
          <a:p>
            <a:pPr marL="0" indent="0">
              <a:buFont typeface="Arial" panose="020B0604020202020204" pitchFamily="34" charset="0"/>
              <a:buNone/>
            </a:pP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
        <p:nvSpPr>
          <p:cNvPr id="4" name="テキスト プレースホルダー 1">
            <a:extLst>
              <a:ext uri="{FF2B5EF4-FFF2-40B4-BE49-F238E27FC236}">
                <a16:creationId xmlns:a16="http://schemas.microsoft.com/office/drawing/2014/main" id="{12AF895F-E4CC-EC33-4C22-6E68165F63B1}"/>
              </a:ext>
            </a:extLst>
          </p:cNvPr>
          <p:cNvSpPr txBox="1">
            <a:spLocks/>
          </p:cNvSpPr>
          <p:nvPr/>
        </p:nvSpPr>
        <p:spPr>
          <a:xfrm>
            <a:off x="1848388" y="5782302"/>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rgbClr val="0D0D0D"/>
                </a:solidFill>
                <a:latin typeface="+mn-ea"/>
              </a:rPr>
              <a:t>その他・注意事項</a:t>
            </a:r>
            <a:endParaRPr lang="en-US" altLang="ja-JP" dirty="0">
              <a:solidFill>
                <a:srgbClr val="0D0D0D"/>
              </a:solidFill>
              <a:latin typeface="+mn-ea"/>
            </a:endParaRPr>
          </a:p>
          <a:p>
            <a:pPr marL="0" indent="0">
              <a:buFont typeface="Arial" panose="020B0604020202020204" pitchFamily="34" charset="0"/>
              <a:buNone/>
            </a:pPr>
            <a:endParaRPr lang="ja-JP" altLang="en-US" dirty="0">
              <a:solidFill>
                <a:srgbClr val="0D0D0D"/>
              </a:solidFill>
            </a:endParaRPr>
          </a:p>
        </p:txBody>
      </p:sp>
    </p:spTree>
    <p:extLst>
      <p:ext uri="{BB962C8B-B14F-4D97-AF65-F5344CB8AC3E}">
        <p14:creationId xmlns:p14="http://schemas.microsoft.com/office/powerpoint/2010/main" val="2720024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2F8A059D-E6F8-1B96-3716-CF87017A1B1E}"/>
              </a:ext>
            </a:extLst>
          </p:cNvPr>
          <p:cNvSpPr>
            <a:spLocks noGrp="1"/>
          </p:cNvSpPr>
          <p:nvPr>
            <p:ph type="body" sz="quarter" idx="10"/>
          </p:nvPr>
        </p:nvSpPr>
        <p:spPr/>
        <p:txBody>
          <a:bodyPr/>
          <a:lstStyle/>
          <a:p>
            <a:r>
              <a:rPr kumimoji="1" lang="ja-JP" altLang="en-US" dirty="0">
                <a:solidFill>
                  <a:srgbClr val="000048"/>
                </a:solidFill>
              </a:rPr>
              <a:t>効果検証レポート</a:t>
            </a:r>
            <a:endParaRPr lang="ja-JP" altLang="en-US" dirty="0">
              <a:solidFill>
                <a:srgbClr val="000048"/>
              </a:solidFill>
            </a:endParaRPr>
          </a:p>
        </p:txBody>
      </p:sp>
      <p:sp>
        <p:nvSpPr>
          <p:cNvPr id="2" name="角丸四角形 59">
            <a:extLst>
              <a:ext uri="{FF2B5EF4-FFF2-40B4-BE49-F238E27FC236}">
                <a16:creationId xmlns:a16="http://schemas.microsoft.com/office/drawing/2014/main" id="{B71089C8-5363-21BA-D07A-7CC9C616B4C5}"/>
              </a:ext>
            </a:extLst>
          </p:cNvPr>
          <p:cNvSpPr/>
          <p:nvPr/>
        </p:nvSpPr>
        <p:spPr>
          <a:xfrm>
            <a:off x="648335" y="1639391"/>
            <a:ext cx="4941704" cy="4123780"/>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marL="177750" indent="-177750">
              <a:lnSpc>
                <a:spcPct val="120000"/>
              </a:lnSpc>
              <a:buFont typeface="Arial" panose="020B0604020202020204" pitchFamily="34" charset="0"/>
              <a:buChar char="•"/>
              <a:defRPr/>
            </a:pPr>
            <a:r>
              <a:rPr kumimoji="0" lang="ja-JP" altLang="en-US" sz="1400" kern="0" dirty="0">
                <a:solidFill>
                  <a:srgbClr val="0D0D0D"/>
                </a:solidFill>
                <a:latin typeface="Meiryo" panose="020B0604030504040204" pitchFamily="34" charset="-128"/>
                <a:ea typeface="Meiryo" panose="020B0604030504040204" pitchFamily="34" charset="-128"/>
              </a:rPr>
              <a:t>デイリーの</a:t>
            </a:r>
            <a:r>
              <a:rPr kumimoji="0" lang="en-US" altLang="ja-JP" sz="1400" kern="0" dirty="0">
                <a:solidFill>
                  <a:srgbClr val="0D0D0D"/>
                </a:solidFill>
                <a:latin typeface="Meiryo" panose="020B0604030504040204" pitchFamily="34" charset="-128"/>
                <a:ea typeface="Meiryo" panose="020B0604030504040204" pitchFamily="34" charset="-128"/>
              </a:rPr>
              <a:t>PV</a:t>
            </a:r>
            <a:r>
              <a:rPr kumimoji="0" lang="ja-JP" altLang="en-US" sz="1400" kern="0" dirty="0">
                <a:solidFill>
                  <a:srgbClr val="0D0D0D"/>
                </a:solidFill>
                <a:latin typeface="Meiryo" panose="020B0604030504040204" pitchFamily="34" charset="-128"/>
                <a:ea typeface="Meiryo" panose="020B0604030504040204" pitchFamily="34" charset="-128"/>
              </a:rPr>
              <a:t>・</a:t>
            </a:r>
            <a:r>
              <a:rPr kumimoji="0" lang="en-US" altLang="ja-JP" sz="1400" kern="0" dirty="0">
                <a:solidFill>
                  <a:srgbClr val="0D0D0D"/>
                </a:solidFill>
                <a:latin typeface="Meiryo" panose="020B0604030504040204" pitchFamily="34" charset="-128"/>
                <a:ea typeface="Meiryo" panose="020B0604030504040204" pitchFamily="34" charset="-128"/>
              </a:rPr>
              <a:t>UB</a:t>
            </a:r>
          </a:p>
          <a:p>
            <a:pPr marL="177750" indent="-177750">
              <a:lnSpc>
                <a:spcPct val="120000"/>
              </a:lnSpc>
              <a:buFont typeface="Arial" panose="020B0604020202020204" pitchFamily="34" charset="0"/>
              <a:buChar char="•"/>
              <a:defRPr/>
            </a:pPr>
            <a:r>
              <a:rPr kumimoji="0" lang="en-US" altLang="ja-JP" sz="1400" kern="0" dirty="0">
                <a:solidFill>
                  <a:srgbClr val="0D0D0D"/>
                </a:solidFill>
                <a:latin typeface="Meiryo" panose="020B0604030504040204" pitchFamily="34" charset="-128"/>
                <a:ea typeface="Meiryo" panose="020B0604030504040204" pitchFamily="34" charset="-128"/>
              </a:rPr>
              <a:t>PR</a:t>
            </a:r>
            <a:r>
              <a:rPr kumimoji="0" lang="ja-JP" altLang="en-US" sz="1400" kern="0" dirty="0">
                <a:solidFill>
                  <a:srgbClr val="0D0D0D"/>
                </a:solidFill>
                <a:latin typeface="Meiryo" panose="020B0604030504040204" pitchFamily="34" charset="-128"/>
                <a:ea typeface="Meiryo" panose="020B0604030504040204" pitchFamily="34" charset="-128"/>
              </a:rPr>
              <a:t>企画ページ演出動画の再生率</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0D0D0D"/>
                </a:solidFill>
                <a:latin typeface="Meiryo" panose="020B0604030504040204" pitchFamily="34" charset="-128"/>
                <a:ea typeface="Meiryo" panose="020B0604030504040204" pitchFamily="34" charset="-128"/>
              </a:rPr>
              <a:t>PR</a:t>
            </a:r>
            <a:r>
              <a:rPr kumimoji="0" lang="ja-JP" altLang="en-US" sz="1400" kern="0" dirty="0">
                <a:solidFill>
                  <a:srgbClr val="0D0D0D"/>
                </a:solidFill>
                <a:latin typeface="Meiryo" panose="020B0604030504040204" pitchFamily="34" charset="-128"/>
                <a:ea typeface="Meiryo" panose="020B0604030504040204" pitchFamily="34" charset="-128"/>
              </a:rPr>
              <a:t>企画ページから広告主様ページへの誘導数・率</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177750" indent="-177750">
              <a:lnSpc>
                <a:spcPct val="120000"/>
              </a:lnSpc>
              <a:buFont typeface="Arial" panose="020B0604020202020204" pitchFamily="34" charset="0"/>
              <a:buChar char="•"/>
              <a:defRPr/>
            </a:pPr>
            <a:r>
              <a:rPr kumimoji="0" lang="en-US" altLang="ja-JP" sz="1400" kern="0" dirty="0">
                <a:solidFill>
                  <a:srgbClr val="0D0D0D"/>
                </a:solidFill>
                <a:latin typeface="Meiryo" panose="020B0604030504040204" pitchFamily="34" charset="-128"/>
                <a:ea typeface="Meiryo" panose="020B0604030504040204" pitchFamily="34" charset="-128"/>
              </a:rPr>
              <a:t>PR</a:t>
            </a:r>
            <a:r>
              <a:rPr kumimoji="0" lang="ja-JP" altLang="en-US" sz="1400" kern="0" dirty="0">
                <a:solidFill>
                  <a:srgbClr val="0D0D0D"/>
                </a:solidFill>
                <a:latin typeface="Meiryo" panose="020B0604030504040204" pitchFamily="34" charset="-128"/>
                <a:ea typeface="Meiryo" panose="020B0604030504040204" pitchFamily="34" charset="-128"/>
              </a:rPr>
              <a:t>企画ページ訪問者の性別・性別</a:t>
            </a:r>
            <a:r>
              <a:rPr kumimoji="0" lang="en-US" altLang="ja-JP" sz="1400" kern="0" dirty="0">
                <a:solidFill>
                  <a:srgbClr val="0D0D0D"/>
                </a:solidFill>
                <a:latin typeface="Meiryo" panose="020B0604030504040204" pitchFamily="34" charset="-128"/>
                <a:ea typeface="Meiryo" panose="020B0604030504040204" pitchFamily="34" charset="-128"/>
              </a:rPr>
              <a:t>×</a:t>
            </a:r>
            <a:r>
              <a:rPr kumimoji="0" lang="ja-JP" altLang="en-US" sz="1400" kern="0" dirty="0">
                <a:solidFill>
                  <a:srgbClr val="0D0D0D"/>
                </a:solidFill>
                <a:latin typeface="Meiryo" panose="020B0604030504040204" pitchFamily="34" charset="-128"/>
                <a:ea typeface="Meiryo" panose="020B0604030504040204" pitchFamily="34" charset="-128"/>
              </a:rPr>
              <a:t>年齢層比率</a:t>
            </a:r>
            <a:endParaRPr kumimoji="0" lang="en-US" altLang="ja-JP" sz="1400" kern="0" dirty="0">
              <a:solidFill>
                <a:srgbClr val="0D0D0D"/>
              </a:solidFill>
              <a:latin typeface="Meiryo" panose="020B0604030504040204" pitchFamily="34" charset="-128"/>
              <a:ea typeface="Meiryo" panose="020B0604030504040204" pitchFamily="34" charset="-128"/>
            </a:endParaRPr>
          </a:p>
        </p:txBody>
      </p:sp>
      <p:sp>
        <p:nvSpPr>
          <p:cNvPr id="3" name="角丸四角形 60">
            <a:extLst>
              <a:ext uri="{FF2B5EF4-FFF2-40B4-BE49-F238E27FC236}">
                <a16:creationId xmlns:a16="http://schemas.microsoft.com/office/drawing/2014/main" id="{3DB860F8-B600-B349-B100-7345915D5D7D}"/>
              </a:ext>
            </a:extLst>
          </p:cNvPr>
          <p:cNvSpPr/>
          <p:nvPr/>
        </p:nvSpPr>
        <p:spPr>
          <a:xfrm>
            <a:off x="1965867" y="1897767"/>
            <a:ext cx="3077766" cy="723275"/>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ja-JP" altLang="en-US" sz="2000" b="1" kern="0" dirty="0">
                <a:solidFill>
                  <a:srgbClr val="FF0033"/>
                </a:solidFill>
                <a:latin typeface="Meiryo" panose="020B0604030504040204" pitchFamily="34" charset="-128"/>
                <a:ea typeface="Meiryo" panose="020B0604030504040204" pitchFamily="34" charset="-128"/>
              </a:rPr>
              <a:t>集客数・属性</a:t>
            </a:r>
            <a:endParaRPr kumimoji="0" lang="en-US" altLang="ja-JP" sz="2000" b="1" kern="0" dirty="0">
              <a:solidFill>
                <a:srgbClr val="FF0033"/>
              </a:solidFill>
              <a:latin typeface="Meiryo" panose="020B0604030504040204" pitchFamily="34" charset="-128"/>
              <a:ea typeface="Meiryo" panose="020B0604030504040204" pitchFamily="34" charset="-128"/>
            </a:endParaRPr>
          </a:p>
          <a:p>
            <a:pPr>
              <a:lnSpc>
                <a:spcPct val="120000"/>
              </a:lnSpc>
              <a:defRPr/>
            </a:pPr>
            <a:r>
              <a:rPr kumimoji="0" lang="ja-JP" altLang="en-US" sz="2000" b="1" kern="0" dirty="0">
                <a:solidFill>
                  <a:srgbClr val="FF0033"/>
                </a:solidFill>
                <a:latin typeface="Meiryo" panose="020B0604030504040204" pitchFamily="34" charset="-128"/>
                <a:ea typeface="Meiryo" panose="020B0604030504040204" pitchFamily="34" charset="-128"/>
              </a:rPr>
              <a:t>広告主様ページへの送客数</a:t>
            </a:r>
            <a:endParaRPr kumimoji="0" lang="en-US" altLang="ja-JP" sz="2000" b="1" kern="0" dirty="0">
              <a:solidFill>
                <a:srgbClr val="FF0033"/>
              </a:solidFill>
              <a:latin typeface="Meiryo" panose="020B0604030504040204" pitchFamily="34" charset="-128"/>
              <a:ea typeface="Meiryo" panose="020B0604030504040204" pitchFamily="34" charset="-128"/>
            </a:endParaRPr>
          </a:p>
        </p:txBody>
      </p:sp>
      <p:sp>
        <p:nvSpPr>
          <p:cNvPr id="5" name="正方形/長方形 4">
            <a:extLst>
              <a:ext uri="{FF2B5EF4-FFF2-40B4-BE49-F238E27FC236}">
                <a16:creationId xmlns:a16="http://schemas.microsoft.com/office/drawing/2014/main" id="{A337D69D-460F-7B0F-5943-74239D74AEFC}"/>
              </a:ext>
            </a:extLst>
          </p:cNvPr>
          <p:cNvSpPr/>
          <p:nvPr/>
        </p:nvSpPr>
        <p:spPr>
          <a:xfrm>
            <a:off x="604427" y="1145793"/>
            <a:ext cx="11193737" cy="283154"/>
          </a:xfrm>
          <a:prstGeom prst="rect">
            <a:avLst/>
          </a:prstGeom>
        </p:spPr>
        <p:txBody>
          <a:bodyPr wrap="square" lIns="0" tIns="0" rIns="0" bIns="0">
            <a:spAutoFit/>
          </a:bodyPr>
          <a:lstStyle/>
          <a:p>
            <a:pPr>
              <a:lnSpc>
                <a:spcPct val="120000"/>
              </a:lnSpc>
            </a:pPr>
            <a:r>
              <a:rPr lang="ja-JP" altLang="en-US" sz="1600" dirty="0">
                <a:solidFill>
                  <a:srgbClr val="0D0D0D"/>
                </a:solidFill>
                <a:latin typeface="Meiryo" panose="020B0604030504040204" pitchFamily="34" charset="-128"/>
                <a:ea typeface="Meiryo" panose="020B0604030504040204" pitchFamily="34" charset="-128"/>
              </a:rPr>
              <a:t>定量・定性両面から、施策の実績を集計、分析し、トップページカスタマイズ実施効果のレポーティングを行います。</a:t>
            </a:r>
            <a:endParaRPr lang="en-US" altLang="ja-JP" sz="1600" dirty="0">
              <a:solidFill>
                <a:srgbClr val="0D0D0D"/>
              </a:solidFill>
              <a:latin typeface="Meiryo" panose="020B0604030504040204" pitchFamily="34" charset="-128"/>
              <a:ea typeface="Meiryo" panose="020B0604030504040204" pitchFamily="34" charset="-128"/>
            </a:endParaRPr>
          </a:p>
        </p:txBody>
      </p:sp>
      <p:grpSp>
        <p:nvGrpSpPr>
          <p:cNvPr id="6" name="グループ化 5">
            <a:extLst>
              <a:ext uri="{FF2B5EF4-FFF2-40B4-BE49-F238E27FC236}">
                <a16:creationId xmlns:a16="http://schemas.microsoft.com/office/drawing/2014/main" id="{639DADA0-BE4D-FEC3-8F96-B56C5E1D4B7E}"/>
              </a:ext>
            </a:extLst>
          </p:cNvPr>
          <p:cNvGrpSpPr>
            <a:grpSpLocks noChangeAspect="1"/>
          </p:cNvGrpSpPr>
          <p:nvPr/>
        </p:nvGrpSpPr>
        <p:grpSpPr>
          <a:xfrm>
            <a:off x="1060477" y="1902913"/>
            <a:ext cx="648000" cy="648000"/>
            <a:chOff x="2435103" y="2081892"/>
            <a:chExt cx="792088" cy="792088"/>
          </a:xfrm>
        </p:grpSpPr>
        <p:sp>
          <p:nvSpPr>
            <p:cNvPr id="7" name="円/楕円 63">
              <a:extLst>
                <a:ext uri="{FF2B5EF4-FFF2-40B4-BE49-F238E27FC236}">
                  <a16:creationId xmlns:a16="http://schemas.microsoft.com/office/drawing/2014/main" id="{A04D5810-BBFC-ED20-2C5D-8D9F5F153C65}"/>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8" name="グラフィックス 7" descr="棒グラフ (上昇) 単色塗りつぶし">
              <a:extLst>
                <a:ext uri="{FF2B5EF4-FFF2-40B4-BE49-F238E27FC236}">
                  <a16:creationId xmlns:a16="http://schemas.microsoft.com/office/drawing/2014/main" id="{996E694D-B83D-B722-F08B-C3BAA647FAE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00963" y="2247752"/>
              <a:ext cx="460368" cy="460368"/>
            </a:xfrm>
            <a:prstGeom prst="rect">
              <a:avLst/>
            </a:prstGeom>
          </p:spPr>
        </p:pic>
      </p:grpSp>
      <p:pic>
        <p:nvPicPr>
          <p:cNvPr id="9" name="図 8">
            <a:extLst>
              <a:ext uri="{FF2B5EF4-FFF2-40B4-BE49-F238E27FC236}">
                <a16:creationId xmlns:a16="http://schemas.microsoft.com/office/drawing/2014/main" id="{F88A82EE-BB16-CEB0-B0F0-799FB3EE79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3447" y="4568197"/>
            <a:ext cx="2479829" cy="1384486"/>
          </a:xfrm>
          <a:prstGeom prst="rect">
            <a:avLst/>
          </a:prstGeom>
          <a:ln w="6350">
            <a:solidFill>
              <a:srgbClr val="C9002C"/>
            </a:solidFill>
          </a:ln>
          <a:effectLst>
            <a:outerShdw dist="38100" dir="2700000" algn="tl" rotWithShape="0">
              <a:srgbClr val="D8607A">
                <a:alpha val="40000"/>
              </a:srgbClr>
            </a:outerShdw>
          </a:effectLst>
        </p:spPr>
      </p:pic>
      <p:pic>
        <p:nvPicPr>
          <p:cNvPr id="10" name="図 9">
            <a:extLst>
              <a:ext uri="{FF2B5EF4-FFF2-40B4-BE49-F238E27FC236}">
                <a16:creationId xmlns:a16="http://schemas.microsoft.com/office/drawing/2014/main" id="{1D94D6DF-D92C-EFEC-482E-9FBB7726BE57}"/>
              </a:ext>
            </a:extLst>
          </p:cNvPr>
          <p:cNvPicPr>
            <a:picLocks noChangeAspect="1"/>
          </p:cNvPicPr>
          <p:nvPr/>
        </p:nvPicPr>
        <p:blipFill>
          <a:blip r:embed="rId6"/>
          <a:stretch>
            <a:fillRect/>
          </a:stretch>
        </p:blipFill>
        <p:spPr>
          <a:xfrm>
            <a:off x="2933504" y="4872834"/>
            <a:ext cx="2479829" cy="1400966"/>
          </a:xfrm>
          <a:prstGeom prst="rect">
            <a:avLst/>
          </a:prstGeom>
          <a:ln w="6350">
            <a:solidFill>
              <a:srgbClr val="C9002C"/>
            </a:solidFill>
          </a:ln>
          <a:effectLst>
            <a:outerShdw dist="38100" dir="2700000" algn="tl" rotWithShape="0">
              <a:srgbClr val="D8607A">
                <a:alpha val="40000"/>
              </a:srgbClr>
            </a:outerShdw>
          </a:effectLst>
        </p:spPr>
      </p:pic>
      <p:cxnSp>
        <p:nvCxnSpPr>
          <p:cNvPr id="11" name="直線コネクタ 10">
            <a:extLst>
              <a:ext uri="{FF2B5EF4-FFF2-40B4-BE49-F238E27FC236}">
                <a16:creationId xmlns:a16="http://schemas.microsoft.com/office/drawing/2014/main" id="{35B6C627-2CB0-CEAD-EA5D-04DCCD95E08C}"/>
              </a:ext>
            </a:extLst>
          </p:cNvPr>
          <p:cNvCxnSpPr>
            <a:cxnSpLocks/>
          </p:cNvCxnSpPr>
          <p:nvPr/>
        </p:nvCxnSpPr>
        <p:spPr>
          <a:xfrm>
            <a:off x="922943" y="2810848"/>
            <a:ext cx="4392488" cy="0"/>
          </a:xfrm>
          <a:prstGeom prst="line">
            <a:avLst/>
          </a:prstGeom>
          <a:noFill/>
          <a:ln w="22225" cap="flat" cmpd="sng" algn="ctr">
            <a:solidFill>
              <a:srgbClr val="C9002C"/>
            </a:solidFill>
            <a:prstDash val="sysDot"/>
          </a:ln>
          <a:effectLst/>
        </p:spPr>
      </p:cxnSp>
      <p:sp>
        <p:nvSpPr>
          <p:cNvPr id="12" name="角丸四角形 68">
            <a:extLst>
              <a:ext uri="{FF2B5EF4-FFF2-40B4-BE49-F238E27FC236}">
                <a16:creationId xmlns:a16="http://schemas.microsoft.com/office/drawing/2014/main" id="{82941D8B-7A62-31EA-AD3E-F74C12778B60}"/>
              </a:ext>
            </a:extLst>
          </p:cNvPr>
          <p:cNvSpPr/>
          <p:nvPr/>
        </p:nvSpPr>
        <p:spPr>
          <a:xfrm>
            <a:off x="5878291" y="1639390"/>
            <a:ext cx="4941704" cy="4537399"/>
          </a:xfrm>
          <a:prstGeom prst="roundRect">
            <a:avLst>
              <a:gd name="adj" fmla="val 0"/>
            </a:avLst>
          </a:prstGeom>
          <a:solidFill>
            <a:srgbClr val="FFF9FA"/>
          </a:solidFill>
          <a:ln w="9525" cap="flat" cmpd="sng" algn="ctr">
            <a:noFill/>
            <a:prstDash val="solid"/>
          </a:ln>
          <a:effectLst>
            <a:outerShdw dist="38100" dir="2700000" algn="tl" rotWithShape="0">
              <a:srgbClr val="C9002C">
                <a:alpha val="40000"/>
              </a:srgbClr>
            </a:outerShdw>
          </a:effectLst>
        </p:spPr>
        <p:txBody>
          <a:bodyPr rot="0" spcFirstLastPara="0" vertOverflow="overflow" horzOverflow="overflow" vert="horz" wrap="square" lIns="288000" tIns="1332000" rIns="216000" bIns="0" numCol="1" spcCol="0" rtlCol="0" fromWordArt="0" anchor="t" anchorCtr="0" forceAA="0" compatLnSpc="1">
            <a:prstTxWarp prst="textNoShape">
              <a:avLst/>
            </a:prstTxWarp>
            <a:noAutofit/>
          </a:bodyPr>
          <a:lstStyle/>
          <a:p>
            <a:pPr>
              <a:lnSpc>
                <a:spcPct val="120000"/>
              </a:lnSpc>
              <a:defRPr/>
            </a:pPr>
            <a:r>
              <a:rPr kumimoji="0" lang="en" altLang="ja-JP" sz="1400" b="1" kern="0" dirty="0">
                <a:solidFill>
                  <a:srgbClr val="0D0D0D"/>
                </a:solidFill>
                <a:latin typeface="Meiryo" panose="020B0604030504040204" pitchFamily="34" charset="-128"/>
                <a:ea typeface="Meiryo" panose="020B0604030504040204" pitchFamily="34" charset="-128"/>
              </a:rPr>
              <a:t>PR</a:t>
            </a:r>
            <a:r>
              <a:rPr kumimoji="0" lang="ja-JP" altLang="en-US" sz="1400" b="1" kern="0" dirty="0">
                <a:solidFill>
                  <a:srgbClr val="0D0D0D"/>
                </a:solidFill>
                <a:latin typeface="Meiryo" panose="020B0604030504040204" pitchFamily="34" charset="-128"/>
                <a:ea typeface="Meiryo" panose="020B0604030504040204" pitchFamily="34" charset="-128"/>
              </a:rPr>
              <a:t>企画ページ閲覧者に対するアンケートを無償でご提供します。</a:t>
            </a:r>
            <a:br>
              <a:rPr kumimoji="0" lang="en-US" altLang="ja-JP" sz="1400" b="1" kern="0" dirty="0">
                <a:solidFill>
                  <a:srgbClr val="0D0D0D"/>
                </a:solidFill>
                <a:latin typeface="Meiryo" panose="020B0604030504040204" pitchFamily="34" charset="-128"/>
                <a:ea typeface="Meiryo" panose="020B0604030504040204" pitchFamily="34" charset="-128"/>
              </a:rPr>
            </a:br>
            <a:r>
              <a:rPr kumimoji="0" lang="en" altLang="ja-JP" sz="1100" kern="0" dirty="0">
                <a:solidFill>
                  <a:srgbClr val="0D0D0D"/>
                </a:solidFill>
                <a:latin typeface="Meiryo" panose="020B0604030504040204" pitchFamily="34" charset="-128"/>
                <a:ea typeface="Meiryo" panose="020B0604030504040204" pitchFamily="34" charset="-128"/>
              </a:rPr>
              <a:t>PR</a:t>
            </a:r>
            <a:r>
              <a:rPr kumimoji="0" lang="ja-JP" altLang="en-US" sz="1100" kern="0" dirty="0">
                <a:solidFill>
                  <a:srgbClr val="0D0D0D"/>
                </a:solidFill>
                <a:latin typeface="Meiryo" panose="020B0604030504040204" pitchFamily="34" charset="-128"/>
                <a:ea typeface="Meiryo" panose="020B0604030504040204" pitchFamily="34" charset="-128"/>
              </a:rPr>
              <a:t>企画ページへの評価、閲覧後の態度変容を問うアンケートです。</a:t>
            </a:r>
            <a:endParaRPr kumimoji="0" lang="en-US" altLang="ja-JP" sz="1100" kern="0" dirty="0">
              <a:solidFill>
                <a:srgbClr val="0D0D0D"/>
              </a:solidFill>
              <a:latin typeface="Meiryo" panose="020B0604030504040204" pitchFamily="34" charset="-128"/>
              <a:ea typeface="Meiryo" panose="020B0604030504040204" pitchFamily="34" charset="-128"/>
            </a:endParaRPr>
          </a:p>
          <a:p>
            <a:pPr>
              <a:lnSpc>
                <a:spcPct val="120000"/>
              </a:lnSpc>
              <a:defRPr/>
            </a:pPr>
            <a:endParaRPr kumimoji="0" lang="en-US" altLang="ja-JP" sz="1100" kern="0" dirty="0">
              <a:solidFill>
                <a:srgbClr val="0D0D0D"/>
              </a:solidFill>
              <a:latin typeface="Meiryo" panose="020B0604030504040204" pitchFamily="34" charset="-128"/>
              <a:ea typeface="Meiryo" panose="020B0604030504040204" pitchFamily="34" charset="-128"/>
            </a:endParaRPr>
          </a:p>
          <a:p>
            <a:pPr marL="108000" indent="-180000">
              <a:lnSpc>
                <a:spcPct val="120000"/>
              </a:lnSpc>
              <a:defRPr/>
            </a:pPr>
            <a:r>
              <a:rPr lang="en-US" altLang="ja-JP" sz="900" dirty="0">
                <a:solidFill>
                  <a:srgbClr val="0D0D0D"/>
                </a:solidFill>
                <a:latin typeface="メイリオ"/>
                <a:ea typeface="メイリオ"/>
                <a:cs typeface="Verdana" pitchFamily="34" charset="0"/>
              </a:rPr>
              <a:t>※PR</a:t>
            </a:r>
            <a:r>
              <a:rPr lang="ja-JP" altLang="en-US" sz="900" dirty="0">
                <a:solidFill>
                  <a:srgbClr val="0D0D0D"/>
                </a:solidFill>
                <a:latin typeface="メイリオ"/>
                <a:ea typeface="メイリオ"/>
                <a:cs typeface="Verdana" pitchFamily="34" charset="0"/>
              </a:rPr>
              <a:t>企画ページを</a:t>
            </a:r>
            <a:r>
              <a:rPr lang="en-US" altLang="ja-JP" sz="900" dirty="0">
                <a:solidFill>
                  <a:srgbClr val="0D0D0D"/>
                </a:solidFill>
                <a:latin typeface="メイリオ"/>
                <a:ea typeface="メイリオ"/>
                <a:cs typeface="Verdana" pitchFamily="34" charset="0"/>
              </a:rPr>
              <a:t>Yahoo!</a:t>
            </a:r>
            <a:r>
              <a:rPr lang="ja-JP" altLang="en-US" sz="900" dirty="0">
                <a:solidFill>
                  <a:srgbClr val="0D0D0D"/>
                </a:solidFill>
                <a:latin typeface="メイリオ"/>
                <a:ea typeface="メイリオ"/>
                <a:cs typeface="Verdana" pitchFamily="34" charset="0"/>
              </a:rPr>
              <a:t>クラウドソーシング</a:t>
            </a:r>
            <a:endParaRPr lang="en-US" altLang="ja-JP" sz="900" dirty="0">
              <a:solidFill>
                <a:srgbClr val="0D0D0D"/>
              </a:solidFill>
              <a:latin typeface="メイリオ"/>
              <a:ea typeface="メイリオ"/>
              <a:cs typeface="Verdana" pitchFamily="34" charset="0"/>
            </a:endParaRPr>
          </a:p>
          <a:p>
            <a:pPr marL="108000" indent="-180000">
              <a:lnSpc>
                <a:spcPct val="120000"/>
              </a:lnSpc>
              <a:defRPr/>
            </a:pPr>
            <a:r>
              <a:rPr lang="ja-JP" altLang="en-US" sz="900" dirty="0">
                <a:solidFill>
                  <a:srgbClr val="0D0D0D"/>
                </a:solidFill>
                <a:latin typeface="メイリオ"/>
                <a:ea typeface="メイリオ"/>
                <a:cs typeface="Verdana" pitchFamily="34" charset="0"/>
              </a:rPr>
              <a:t>　ユーザーに閲覧させてアンケートに回答させ、</a:t>
            </a:r>
            <a:endParaRPr lang="en-US" altLang="ja-JP" sz="900" dirty="0">
              <a:solidFill>
                <a:srgbClr val="0D0D0D"/>
              </a:solidFill>
              <a:latin typeface="メイリオ"/>
              <a:ea typeface="メイリオ"/>
              <a:cs typeface="Verdana" pitchFamily="34" charset="0"/>
            </a:endParaRPr>
          </a:p>
          <a:p>
            <a:pPr marL="108000" indent="-180000">
              <a:lnSpc>
                <a:spcPct val="120000"/>
              </a:lnSpc>
              <a:defRPr/>
            </a:pPr>
            <a:r>
              <a:rPr lang="ja-JP" altLang="en-US" sz="900" dirty="0">
                <a:solidFill>
                  <a:srgbClr val="0D0D0D"/>
                </a:solidFill>
                <a:latin typeface="メイリオ"/>
                <a:ea typeface="メイリオ"/>
                <a:cs typeface="Verdana" pitchFamily="34" charset="0"/>
              </a:rPr>
              <a:t>　その結果を報告いたします。</a:t>
            </a:r>
          </a:p>
          <a:p>
            <a:pPr marL="108000" indent="-180000">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定型項目での実施となります。</a:t>
            </a:r>
          </a:p>
          <a:p>
            <a:pPr marL="108000" indent="-180000">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アンケート回答数の保証はいたしかねます。</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また、回答数は</a:t>
            </a:r>
            <a:r>
              <a:rPr kumimoji="0" lang="en-US" altLang="ja-JP" sz="900" kern="0" dirty="0">
                <a:solidFill>
                  <a:srgbClr val="0D0D0D"/>
                </a:solidFill>
                <a:latin typeface="Meiryo" panose="020B0604030504040204" pitchFamily="34" charset="-128"/>
                <a:ea typeface="Meiryo" panose="020B0604030504040204" pitchFamily="34" charset="-128"/>
              </a:rPr>
              <a:t>500</a:t>
            </a:r>
            <a:r>
              <a:rPr kumimoji="0" lang="ja-JP" altLang="en-US" sz="900" kern="0" dirty="0">
                <a:solidFill>
                  <a:srgbClr val="0D0D0D"/>
                </a:solidFill>
                <a:latin typeface="Meiryo" panose="020B0604030504040204" pitchFamily="34" charset="-128"/>
                <a:ea typeface="Meiryo" panose="020B0604030504040204" pitchFamily="34" charset="-128"/>
              </a:rPr>
              <a:t>件を上限とし、これを超</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えた場合、掲載途中でもアンケートを終了さ</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せていただきます。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予告なくアンケートサーバーのサイトメンテ</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ナンスを行い、一時的にアンケートの受付が</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できなくなる場合があります。</a:t>
            </a:r>
            <a:endParaRPr kumimoji="0" lang="en-US" altLang="ja-JP" sz="900" kern="0" dirty="0">
              <a:solidFill>
                <a:srgbClr val="0D0D0D"/>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一部データは、非正規の参考値としてのご提</a:t>
            </a:r>
            <a:br>
              <a:rPr kumimoji="0" lang="en-US" altLang="ja-JP" sz="900" kern="0" dirty="0">
                <a:solidFill>
                  <a:srgbClr val="0D0D0D"/>
                </a:solidFill>
                <a:latin typeface="Meiryo" panose="020B0604030504040204" pitchFamily="34" charset="-128"/>
                <a:ea typeface="Meiryo" panose="020B0604030504040204" pitchFamily="34" charset="-128"/>
              </a:rPr>
            </a:br>
            <a:r>
              <a:rPr kumimoji="0" lang="ja-JP" altLang="en-US" sz="900" kern="0" dirty="0">
                <a:solidFill>
                  <a:srgbClr val="0D0D0D"/>
                </a:solidFill>
                <a:latin typeface="Meiryo" panose="020B0604030504040204" pitchFamily="34" charset="-128"/>
                <a:ea typeface="Meiryo" panose="020B0604030504040204" pitchFamily="34" charset="-128"/>
              </a:rPr>
              <a:t>出となります。</a:t>
            </a:r>
          </a:p>
          <a:p>
            <a:pPr>
              <a:lnSpc>
                <a:spcPct val="120000"/>
              </a:lnSpc>
              <a:defRPr/>
            </a:pPr>
            <a:endParaRPr kumimoji="0" lang="ja-JP" altLang="en-US" sz="1200" kern="0" dirty="0">
              <a:solidFill>
                <a:srgbClr val="545454"/>
              </a:solidFill>
              <a:latin typeface="Meiryo" panose="020B0604030504040204" pitchFamily="34" charset="-128"/>
              <a:ea typeface="Meiryo" panose="020B0604030504040204" pitchFamily="34" charset="-128"/>
            </a:endParaRPr>
          </a:p>
        </p:txBody>
      </p:sp>
      <p:sp>
        <p:nvSpPr>
          <p:cNvPr id="13" name="角丸四角形 69">
            <a:extLst>
              <a:ext uri="{FF2B5EF4-FFF2-40B4-BE49-F238E27FC236}">
                <a16:creationId xmlns:a16="http://schemas.microsoft.com/office/drawing/2014/main" id="{9FADDE2B-4AA8-BFAD-4D2B-184B48FF173B}"/>
              </a:ext>
            </a:extLst>
          </p:cNvPr>
          <p:cNvSpPr/>
          <p:nvPr/>
        </p:nvSpPr>
        <p:spPr>
          <a:xfrm>
            <a:off x="6989927" y="2071354"/>
            <a:ext cx="3145092" cy="353943"/>
          </a:xfrm>
          <a:prstGeom prst="roundRect">
            <a:avLst>
              <a:gd name="adj" fmla="val 0"/>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nSpc>
                <a:spcPct val="120000"/>
              </a:lnSpc>
              <a:defRPr/>
            </a:pPr>
            <a:r>
              <a:rPr kumimoji="0" lang="en-US" altLang="ja-JP" sz="2000" b="1" kern="0" dirty="0">
                <a:solidFill>
                  <a:srgbClr val="C9002C"/>
                </a:solidFill>
                <a:latin typeface="Meiryo" panose="020B0604030504040204" pitchFamily="34" charset="-128"/>
                <a:ea typeface="Meiryo" panose="020B0604030504040204" pitchFamily="34" charset="-128"/>
              </a:rPr>
              <a:t>  </a:t>
            </a:r>
            <a:r>
              <a:rPr kumimoji="0" lang="ja-JP" altLang="en-US" sz="2000" b="1" kern="0" dirty="0">
                <a:solidFill>
                  <a:srgbClr val="FF0033"/>
                </a:solidFill>
                <a:latin typeface="Meiryo" panose="020B0604030504040204" pitchFamily="34" charset="-128"/>
                <a:ea typeface="Meiryo" panose="020B0604030504040204" pitchFamily="34" charset="-128"/>
              </a:rPr>
              <a:t>態度変容効果</a:t>
            </a:r>
            <a:r>
              <a:rPr kumimoji="0" lang="ja-JP" altLang="en-US" sz="1600" kern="0" dirty="0">
                <a:solidFill>
                  <a:srgbClr val="FF0033"/>
                </a:solidFill>
                <a:latin typeface="Meiryo" panose="020B0604030504040204" pitchFamily="34" charset="-128"/>
                <a:ea typeface="Meiryo" panose="020B0604030504040204" pitchFamily="34" charset="-128"/>
              </a:rPr>
              <a:t>（アンケート）</a:t>
            </a:r>
            <a:endParaRPr kumimoji="0" lang="en-US" altLang="ja-JP" sz="1600" kern="0" dirty="0">
              <a:solidFill>
                <a:srgbClr val="FF0033"/>
              </a:solidFill>
              <a:latin typeface="Meiryo" panose="020B0604030504040204" pitchFamily="34" charset="-128"/>
              <a:ea typeface="Meiryo" panose="020B0604030504040204" pitchFamily="34" charset="-128"/>
            </a:endParaRPr>
          </a:p>
        </p:txBody>
      </p:sp>
      <p:cxnSp>
        <p:nvCxnSpPr>
          <p:cNvPr id="14" name="直線コネクタ 13">
            <a:extLst>
              <a:ext uri="{FF2B5EF4-FFF2-40B4-BE49-F238E27FC236}">
                <a16:creationId xmlns:a16="http://schemas.microsoft.com/office/drawing/2014/main" id="{D5748D1C-8417-0951-B4EE-57EB2790697E}"/>
              </a:ext>
            </a:extLst>
          </p:cNvPr>
          <p:cNvCxnSpPr>
            <a:cxnSpLocks/>
          </p:cNvCxnSpPr>
          <p:nvPr/>
        </p:nvCxnSpPr>
        <p:spPr>
          <a:xfrm>
            <a:off x="6152899" y="2810848"/>
            <a:ext cx="4392488" cy="0"/>
          </a:xfrm>
          <a:prstGeom prst="line">
            <a:avLst/>
          </a:prstGeom>
          <a:noFill/>
          <a:ln w="22225" cap="flat" cmpd="sng" algn="ctr">
            <a:solidFill>
              <a:srgbClr val="C9002C"/>
            </a:solidFill>
            <a:prstDash val="sysDot"/>
          </a:ln>
          <a:effectLst/>
        </p:spPr>
      </p:cxnSp>
      <p:grpSp>
        <p:nvGrpSpPr>
          <p:cNvPr id="15" name="グループ化 14">
            <a:extLst>
              <a:ext uri="{FF2B5EF4-FFF2-40B4-BE49-F238E27FC236}">
                <a16:creationId xmlns:a16="http://schemas.microsoft.com/office/drawing/2014/main" id="{4A288913-7417-77A5-2CA2-F813D9FA8D5B}"/>
              </a:ext>
            </a:extLst>
          </p:cNvPr>
          <p:cNvGrpSpPr>
            <a:grpSpLocks noChangeAspect="1"/>
          </p:cNvGrpSpPr>
          <p:nvPr/>
        </p:nvGrpSpPr>
        <p:grpSpPr>
          <a:xfrm>
            <a:off x="6290433" y="1900348"/>
            <a:ext cx="648000" cy="648000"/>
            <a:chOff x="6493506" y="2109656"/>
            <a:chExt cx="743280" cy="743280"/>
          </a:xfrm>
        </p:grpSpPr>
        <p:sp>
          <p:nvSpPr>
            <p:cNvPr id="16" name="円/楕円 72">
              <a:extLst>
                <a:ext uri="{FF2B5EF4-FFF2-40B4-BE49-F238E27FC236}">
                  <a16:creationId xmlns:a16="http://schemas.microsoft.com/office/drawing/2014/main" id="{6AD88AD0-2299-716D-9D14-30CF443B4165}"/>
                </a:ext>
              </a:extLst>
            </p:cNvPr>
            <p:cNvSpPr/>
            <p:nvPr/>
          </p:nvSpPr>
          <p:spPr>
            <a:xfrm>
              <a:off x="6493506" y="2109656"/>
              <a:ext cx="743280" cy="743280"/>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17" name="グラフィックス 16" descr="クリップボード 単色塗りつぶし">
              <a:extLst>
                <a:ext uri="{FF2B5EF4-FFF2-40B4-BE49-F238E27FC236}">
                  <a16:creationId xmlns:a16="http://schemas.microsoft.com/office/drawing/2014/main" id="{23A79D0D-A4CE-51BF-5DF0-48011146580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661548" y="2254732"/>
              <a:ext cx="442564" cy="442564"/>
            </a:xfrm>
            <a:prstGeom prst="rect">
              <a:avLst/>
            </a:prstGeom>
          </p:spPr>
        </p:pic>
      </p:grpSp>
      <p:pic>
        <p:nvPicPr>
          <p:cNvPr id="18" name="図 17">
            <a:extLst>
              <a:ext uri="{FF2B5EF4-FFF2-40B4-BE49-F238E27FC236}">
                <a16:creationId xmlns:a16="http://schemas.microsoft.com/office/drawing/2014/main" id="{337F19A5-C110-A2B5-CA20-3592789D28B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784195" y="3867637"/>
            <a:ext cx="2479830" cy="2015559"/>
          </a:xfrm>
          <a:prstGeom prst="rect">
            <a:avLst/>
          </a:prstGeom>
          <a:ln w="6350">
            <a:solidFill>
              <a:srgbClr val="C9002C"/>
            </a:solidFill>
          </a:ln>
          <a:effectLst>
            <a:outerShdw dist="38100" dir="2700000" algn="tl" rotWithShape="0">
              <a:srgbClr val="D8607A">
                <a:alpha val="40000"/>
              </a:srgbClr>
            </a:outerShdw>
          </a:effectLst>
        </p:spPr>
      </p:pic>
      <p:sp>
        <p:nvSpPr>
          <p:cNvPr id="19" name="正方形/長方形 18">
            <a:extLst>
              <a:ext uri="{FF2B5EF4-FFF2-40B4-BE49-F238E27FC236}">
                <a16:creationId xmlns:a16="http://schemas.microsoft.com/office/drawing/2014/main" id="{47C9FD22-F855-A131-F28C-972EFF37F962}"/>
              </a:ext>
            </a:extLst>
          </p:cNvPr>
          <p:cNvSpPr/>
          <p:nvPr/>
        </p:nvSpPr>
        <p:spPr>
          <a:xfrm>
            <a:off x="9024116" y="4159090"/>
            <a:ext cx="246893" cy="27433"/>
          </a:xfrm>
          <a:prstGeom prst="rect">
            <a:avLst/>
          </a:prstGeom>
          <a:solidFill>
            <a:srgbClr val="FFFFFF"/>
          </a:solidFill>
          <a:ln w="3175" cap="flat" cmpd="sng" algn="ctr">
            <a:solidFill>
              <a:srgbClr val="FFFFFF">
                <a:lumMod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20" name="Picture 2" descr="B1D2497D-1EBE-4057-8CE8-D155B6774F92-L0-001">
            <a:extLst>
              <a:ext uri="{FF2B5EF4-FFF2-40B4-BE49-F238E27FC236}">
                <a16:creationId xmlns:a16="http://schemas.microsoft.com/office/drawing/2014/main" id="{7C282E6F-D3E0-4CF1-D895-A47967BBA2F5}"/>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6420"/>
          <a:stretch/>
        </p:blipFill>
        <p:spPr bwMode="auto">
          <a:xfrm>
            <a:off x="10369514" y="4245290"/>
            <a:ext cx="1160427" cy="1931500"/>
          </a:xfrm>
          <a:prstGeom prst="rect">
            <a:avLst/>
          </a:prstGeom>
          <a:noFill/>
          <a:ln w="6350">
            <a:solidFill>
              <a:srgbClr val="C9002C"/>
            </a:solidFill>
            <a:miter lim="800000"/>
            <a:headEnd/>
            <a:tailEnd/>
          </a:ln>
          <a:effectLst>
            <a:outerShdw dist="38100" dir="2700000" algn="tl" rotWithShape="0">
              <a:srgbClr val="D8607A">
                <a:alpha val="40000"/>
              </a:srgbClr>
            </a:outerShdw>
          </a:effectLst>
          <a:extLst>
            <a:ext uri="{909E8E84-426E-40DD-AFC4-6F175D3DCCD1}">
              <a14:hiddenFill xmlns:a14="http://schemas.microsoft.com/office/drawing/2010/main">
                <a:solidFill>
                  <a:srgbClr val="FFFFFF"/>
                </a:solidFill>
              </a14:hiddenFill>
            </a:ext>
          </a:extLst>
        </p:spPr>
      </p:pic>
      <p:sp>
        <p:nvSpPr>
          <p:cNvPr id="21" name="角丸四角形 77">
            <a:extLst>
              <a:ext uri="{FF2B5EF4-FFF2-40B4-BE49-F238E27FC236}">
                <a16:creationId xmlns:a16="http://schemas.microsoft.com/office/drawing/2014/main" id="{1B2CBC50-4C00-1650-03EB-02AE29CCFAE1}"/>
              </a:ext>
            </a:extLst>
          </p:cNvPr>
          <p:cNvSpPr/>
          <p:nvPr/>
        </p:nvSpPr>
        <p:spPr>
          <a:xfrm>
            <a:off x="2410363" y="4728834"/>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dirty="0">
                <a:solidFill>
                  <a:srgbClr val="C9002C"/>
                </a:solidFill>
                <a:latin typeface="Meiryo" panose="020B0604030504040204" pitchFamily="34" charset="-128"/>
                <a:ea typeface="Meiryo" panose="020B0604030504040204" pitchFamily="34" charset="-128"/>
              </a:rPr>
              <a:t>レポートサンプル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
        <p:nvSpPr>
          <p:cNvPr id="22" name="角丸四角形 78">
            <a:extLst>
              <a:ext uri="{FF2B5EF4-FFF2-40B4-BE49-F238E27FC236}">
                <a16:creationId xmlns:a16="http://schemas.microsoft.com/office/drawing/2014/main" id="{9CC37789-5437-064C-F151-C487B0D56459}"/>
              </a:ext>
            </a:extLst>
          </p:cNvPr>
          <p:cNvSpPr/>
          <p:nvPr/>
        </p:nvSpPr>
        <p:spPr>
          <a:xfrm>
            <a:off x="9642581" y="3999010"/>
            <a:ext cx="1887360" cy="288000"/>
          </a:xfrm>
          <a:prstGeom prst="roundRect">
            <a:avLst>
              <a:gd name="adj" fmla="val 50000"/>
            </a:avLst>
          </a:prstGeom>
          <a:solidFill>
            <a:srgbClr val="FFFFFF"/>
          </a:solidFill>
          <a:ln>
            <a:solidFill>
              <a:srgbClr val="C9002C"/>
            </a:solidFill>
          </a:ln>
        </p:spPr>
        <p:txBody>
          <a:bodyPr wrap="none" lIns="0" tIns="36000" rIns="0" bIns="0" anchor="ctr">
            <a:noAutofit/>
          </a:bodyPr>
          <a:lstStyle/>
          <a:p>
            <a:pPr algn="ctr">
              <a:defRPr/>
            </a:pPr>
            <a:r>
              <a:rPr kumimoji="0" lang="ja-JP" altLang="en-US" sz="1000" b="1" kern="0" dirty="0">
                <a:solidFill>
                  <a:srgbClr val="C9002C"/>
                </a:solidFill>
                <a:latin typeface="Meiryo" panose="020B0604030504040204" pitchFamily="34" charset="-128"/>
                <a:ea typeface="Meiryo" panose="020B0604030504040204" pitchFamily="34" charset="-128"/>
              </a:rPr>
              <a:t>アンケート画面サンプル</a:t>
            </a:r>
            <a:endParaRPr kumimoji="0" lang="en-US" altLang="ja-JP" sz="1000" b="1" kern="0" dirty="0">
              <a:solidFill>
                <a:srgbClr val="C9002C"/>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056679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642ACC4-5E52-54E3-9D9E-BDADD3931CC7}"/>
              </a:ext>
            </a:extLst>
          </p:cNvPr>
          <p:cNvSpPr>
            <a:spLocks noGrp="1"/>
          </p:cNvSpPr>
          <p:nvPr>
            <p:ph type="body" sz="quarter" idx="10"/>
          </p:nvPr>
        </p:nvSpPr>
        <p:spPr/>
        <p:txBody>
          <a:bodyPr/>
          <a:lstStyle/>
          <a:p>
            <a:r>
              <a:rPr lang="ja-JP" altLang="en-US" dirty="0">
                <a:solidFill>
                  <a:srgbClr val="000048"/>
                </a:solidFill>
              </a:rPr>
              <a:t>誘導広告上の表記ガイドライン</a:t>
            </a:r>
          </a:p>
        </p:txBody>
      </p:sp>
      <p:sp>
        <p:nvSpPr>
          <p:cNvPr id="33" name="角丸四角形 19">
            <a:extLst>
              <a:ext uri="{FF2B5EF4-FFF2-40B4-BE49-F238E27FC236}">
                <a16:creationId xmlns:a16="http://schemas.microsoft.com/office/drawing/2014/main" id="{588BBCB5-61A3-C2B8-7DFD-550B714ED2B6}"/>
              </a:ext>
            </a:extLst>
          </p:cNvPr>
          <p:cNvSpPr/>
          <p:nvPr/>
        </p:nvSpPr>
        <p:spPr>
          <a:xfrm>
            <a:off x="479425" y="1543050"/>
            <a:ext cx="11233150" cy="4838700"/>
          </a:xfrm>
          <a:prstGeom prst="roundRect">
            <a:avLst>
              <a:gd name="adj" fmla="val 0"/>
            </a:avLst>
          </a:prstGeom>
          <a:solidFill>
            <a:srgbClr val="FFFFFF"/>
          </a:solidFill>
          <a:ln w="9525" cap="flat" cmpd="sng" algn="ctr">
            <a:solidFill>
              <a:srgbClr val="B0B0B0"/>
            </a:solidFill>
            <a:prstDash val="solid"/>
          </a:ln>
          <a:effectLst>
            <a:outerShdw dist="38100" dir="2700000" algn="tl" rotWithShape="0">
              <a:srgbClr val="B0B0B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sz="1100" kern="0" dirty="0">
              <a:solidFill>
                <a:srgbClr val="C9002C"/>
              </a:solidFill>
              <a:latin typeface="Meiryo" panose="020B0604030504040204" pitchFamily="34" charset="-128"/>
              <a:ea typeface="Meiryo" panose="020B0604030504040204" pitchFamily="34" charset="-128"/>
            </a:endParaRPr>
          </a:p>
        </p:txBody>
      </p:sp>
      <p:sp>
        <p:nvSpPr>
          <p:cNvPr id="34" name="正方形/長方形 33">
            <a:extLst>
              <a:ext uri="{FF2B5EF4-FFF2-40B4-BE49-F238E27FC236}">
                <a16:creationId xmlns:a16="http://schemas.microsoft.com/office/drawing/2014/main" id="{3C5F4927-2B94-E3D5-6C36-9C66C2A77A59}"/>
              </a:ext>
            </a:extLst>
          </p:cNvPr>
          <p:cNvSpPr/>
          <p:nvPr/>
        </p:nvSpPr>
        <p:spPr>
          <a:xfrm>
            <a:off x="855071" y="2277967"/>
            <a:ext cx="6374340" cy="3721788"/>
          </a:xfrm>
          <a:prstGeom prst="rect">
            <a:avLst/>
          </a:prstGeom>
        </p:spPr>
        <p:txBody>
          <a:bodyPr wrap="square" lIns="0">
            <a:spAutoFit/>
          </a:bodyPr>
          <a:lstStyle/>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Yahoo! JAPAN PR</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企画テキスト」＋「広告・広告主体者表記」を必ずセットで掲載</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srgbClr val="002AFF"/>
                </a:solidFill>
                <a:latin typeface="Meiryo" panose="020B0604030504040204" pitchFamily="34" charset="-128"/>
                <a:ea typeface="Meiryo" panose="020B0604030504040204" pitchFamily="34" charset="-128"/>
                <a:cs typeface="メイリオ" panose="020B0604030504040204" pitchFamily="50" charset="-128"/>
              </a:rPr>
              <a:t>上記</a:t>
            </a:r>
            <a:r>
              <a:rPr lang="en-US" altLang="ja-JP" sz="1200" kern="0" dirty="0">
                <a:solidFill>
                  <a:srgbClr val="002AFF"/>
                </a:solidFill>
                <a:latin typeface="Meiryo" panose="020B0604030504040204" pitchFamily="34" charset="-128"/>
                <a:ea typeface="Meiryo" panose="020B0604030504040204" pitchFamily="34" charset="-128"/>
                <a:cs typeface="メイリオ" panose="020B0604030504040204" pitchFamily="50" charset="-128"/>
              </a:rPr>
              <a:t>2</a:t>
            </a:r>
            <a:r>
              <a:rPr lang="ja-JP" altLang="en-US" sz="1200" kern="0" dirty="0">
                <a:solidFill>
                  <a:srgbClr val="002AFF"/>
                </a:solidFill>
                <a:latin typeface="Meiryo" panose="020B0604030504040204" pitchFamily="34" charset="-128"/>
                <a:ea typeface="Meiryo" panose="020B0604030504040204" pitchFamily="34" charset="-128"/>
                <a:cs typeface="メイリオ" panose="020B0604030504040204" pitchFamily="50" charset="-128"/>
              </a:rPr>
              <a:t>要素は最大限離す必要があるため、以下のいずれかの通り対角線上に配置</a:t>
            </a:r>
            <a:endParaRPr lang="en-US" altLang="ja-JP" sz="1200" kern="0" dirty="0">
              <a:solidFill>
                <a:srgbClr val="002AFF"/>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prstClr val="black"/>
                </a:solidFill>
                <a:latin typeface="Meiryo" panose="020B0604030504040204" pitchFamily="34" charset="-128"/>
                <a:ea typeface="Meiryo" panose="020B0604030504040204" pitchFamily="34" charset="-128"/>
                <a:cs typeface="メイリオ" panose="020B0604030504040204" pitchFamily="50" charset="-128"/>
              </a:rPr>
              <a:t>　　</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①</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企画：左上、広告・広告主体者表記：右下</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企画：右上、広告・広告主体者表記：左下</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Yahoo! JAPAN PR</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企画テキストは、視認性を確保でき、かつ大き過ぎない適正なサイズ</a:t>
            </a:r>
            <a:b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b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で掲載。</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広告・広告主体者表記は、以下いずれかの表記、形式で掲載。</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①提供：クライアント名（テキスト </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②</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Sponsored by </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クライアント名（テキスト </a:t>
            </a:r>
            <a:r>
              <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or </a:t>
            </a: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ロゴ）</a:t>
            </a:r>
            <a:endParaRPr lang="en-US" altLang="ja-JP"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en-US"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ロゴの場合、「提供」「</a:t>
            </a:r>
            <a:r>
              <a:rPr lang="en-US" altLang="ja-JP"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Sponsored by</a:t>
            </a:r>
            <a:r>
              <a:rPr lang="ja-JP" altLang="en-US"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」の広告表記は非表示でも可。</a:t>
            </a:r>
            <a:endParaRPr lang="en-US" altLang="ja-JP"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endParaRPr>
          </a:p>
          <a:p>
            <a:pPr algn="just" eaLnBrk="1" fontAlgn="auto" hangingPunct="1">
              <a:lnSpc>
                <a:spcPct val="130000"/>
              </a:lnSpc>
              <a:spcBef>
                <a:spcPts val="0"/>
              </a:spcBef>
              <a:spcAft>
                <a:spcPts val="0"/>
              </a:spcAft>
            </a:pPr>
            <a:r>
              <a:rPr lang="ja-JP" altLang="en-US" sz="12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000" kern="0" dirty="0">
                <a:solidFill>
                  <a:srgbClr val="0D0D0D"/>
                </a:solidFill>
                <a:latin typeface="Meiryo" panose="020B0604030504040204" pitchFamily="34" charset="-128"/>
                <a:ea typeface="Meiryo" panose="020B0604030504040204" pitchFamily="34" charset="-128"/>
                <a:cs typeface="メイリオ" panose="020B0604030504040204" pitchFamily="50" charset="-128"/>
              </a:rPr>
              <a:t>※</a:t>
            </a: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広告に適用される「広告掲載基準」に</a:t>
            </a:r>
            <a:r>
              <a:rPr lang="ja-JP" altLang="en-US"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おい</a:t>
            </a: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て「主体者の明示」が規定されています。</a:t>
            </a:r>
          </a:p>
          <a:p>
            <a:pPr algn="just" eaLnBrk="1" fontAlgn="auto" hangingPunct="1">
              <a:lnSpc>
                <a:spcPct val="130000"/>
              </a:lnSpc>
              <a:spcBef>
                <a:spcPts val="0"/>
              </a:spcBef>
              <a:spcAft>
                <a:spcPts val="0"/>
              </a:spcAft>
            </a:pPr>
            <a:r>
              <a:rPr lang="ja-JP" altLang="en-US"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　　　（</a:t>
            </a: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参照）</a:t>
            </a:r>
            <a:r>
              <a:rPr lang="en-US"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Yahoo!</a:t>
            </a: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広告ヘルプページ</a:t>
            </a:r>
            <a:r>
              <a:rPr lang="ja-JP" altLang="en-US"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a:t>
            </a:r>
            <a:endParaRPr lang="en-US"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eaLnBrk="1" fontAlgn="auto" hangingPunct="1">
              <a:lnSpc>
                <a:spcPct val="130000"/>
              </a:lnSpc>
              <a:spcBef>
                <a:spcPts val="0"/>
              </a:spcBef>
              <a:spcAft>
                <a:spcPts val="0"/>
              </a:spcAft>
            </a:pPr>
            <a:r>
              <a:rPr lang="en-US" altLang="ja-JP" sz="1000" u="sng"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hlinkClick r:id="rId3"/>
              </a:rPr>
              <a:t>https://ads-help.yahoo-net.jp/s/article/H000044855?language=ja</a:t>
            </a:r>
            <a:endParaRPr lang="en-US" altLang="ja-JP" sz="1000" u="sng" dirty="0">
              <a:solidFill>
                <a:prstClr val="black"/>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eaLnBrk="1" fontAlgn="auto" hangingPunct="1">
              <a:lnSpc>
                <a:spcPct val="130000"/>
              </a:lnSpc>
              <a:spcBef>
                <a:spcPts val="0"/>
              </a:spcBef>
              <a:spcAft>
                <a:spcPts val="0"/>
              </a:spcAft>
            </a:pP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会社名、ブランド名、商品名、サービス名のいずれかのロゴマークの表記商品写真などでの代替は</a:t>
            </a:r>
            <a:endParaRPr lang="en-US"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endParaRPr>
          </a:p>
          <a:p>
            <a:pPr indent="446088" algn="just" eaLnBrk="1" fontAlgn="auto" hangingPunct="1">
              <a:lnSpc>
                <a:spcPct val="130000"/>
              </a:lnSpc>
              <a:spcBef>
                <a:spcPts val="0"/>
              </a:spcBef>
              <a:spcAft>
                <a:spcPts val="0"/>
              </a:spcAft>
            </a:pP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できません。また、商標登録されていないものを使用する場合は、必ず会社名も明記してください。</a:t>
            </a:r>
          </a:p>
          <a:p>
            <a:pPr marL="613800" lvl="1" indent="-156600" algn="just" eaLnBrk="1" fontAlgn="auto" hangingPunct="1">
              <a:lnSpc>
                <a:spcPct val="130000"/>
              </a:lnSpc>
              <a:spcBef>
                <a:spcPts val="0"/>
              </a:spcBef>
              <a:spcAft>
                <a:spcPts val="0"/>
              </a:spcAft>
              <a:buFont typeface="+mj-lt"/>
              <a:buAutoNum type="arabicPeriod"/>
            </a:pPr>
            <a:r>
              <a:rPr lang="ja-JP"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rPr>
              <a:t>「提供：○○」などの表記</a:t>
            </a:r>
            <a:endParaRPr lang="en-US" altLang="ja-JP" sz="1000" dirty="0">
              <a:solidFill>
                <a:srgbClr val="0D0D0D"/>
              </a:solidFill>
              <a:latin typeface="Meiryo" panose="020B0604030504040204" pitchFamily="34" charset="-128"/>
              <a:ea typeface="Meiryo" panose="020B0604030504040204" pitchFamily="34" charset="-128"/>
              <a:cs typeface="ＭＳ Ｐゴシック" panose="020B0600070205080204" pitchFamily="50" charset="-128"/>
            </a:endParaRPr>
          </a:p>
        </p:txBody>
      </p:sp>
      <p:sp>
        <p:nvSpPr>
          <p:cNvPr id="35" name="正方形/長方形 34">
            <a:extLst>
              <a:ext uri="{FF2B5EF4-FFF2-40B4-BE49-F238E27FC236}">
                <a16:creationId xmlns:a16="http://schemas.microsoft.com/office/drawing/2014/main" id="{D9F56CF1-CB90-24A1-7BE3-4AFCAD0BBEBB}"/>
              </a:ext>
            </a:extLst>
          </p:cNvPr>
          <p:cNvSpPr/>
          <p:nvPr/>
        </p:nvSpPr>
        <p:spPr>
          <a:xfrm>
            <a:off x="8263096" y="2527862"/>
            <a:ext cx="2227565" cy="2227565"/>
          </a:xfrm>
          <a:prstGeom prst="rect">
            <a:avLst/>
          </a:prstGeom>
          <a:solidFill>
            <a:srgbClr val="FFF5F7"/>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b="1" kern="0" dirty="0">
                <a:solidFill>
                  <a:srgbClr val="FF0033"/>
                </a:solidFill>
                <a:latin typeface="Meiryo" panose="020B0604030504040204" pitchFamily="34" charset="-128"/>
                <a:ea typeface="Meiryo" panose="020B0604030504040204" pitchFamily="34" charset="-128"/>
              </a:rPr>
              <a:t>誘導広告バナー</a:t>
            </a:r>
          </a:p>
        </p:txBody>
      </p:sp>
      <p:sp>
        <p:nvSpPr>
          <p:cNvPr id="36" name="フッター プレースホルダー 3">
            <a:extLst>
              <a:ext uri="{FF2B5EF4-FFF2-40B4-BE49-F238E27FC236}">
                <a16:creationId xmlns:a16="http://schemas.microsoft.com/office/drawing/2014/main" id="{C63A95D1-EDD0-F337-6B8B-DDB0B9FD1E35}"/>
              </a:ext>
            </a:extLst>
          </p:cNvPr>
          <p:cNvSpPr txBox="1">
            <a:spLocks/>
          </p:cNvSpPr>
          <p:nvPr/>
        </p:nvSpPr>
        <p:spPr>
          <a:xfrm>
            <a:off x="8314801" y="2527862"/>
            <a:ext cx="144016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fontAlgn="auto">
              <a:spcBef>
                <a:spcPts val="0"/>
              </a:spcBef>
              <a:spcAft>
                <a:spcPts val="0"/>
              </a:spcAft>
              <a:defRPr/>
            </a:pPr>
            <a:r>
              <a:rPr lang="en-US" altLang="ja-JP" sz="800" dirty="0">
                <a:solidFill>
                  <a:srgbClr val="0D0D0D"/>
                </a:solidFill>
                <a:latin typeface="Meiryo" panose="020B0604030504040204" pitchFamily="34" charset="-128"/>
              </a:rPr>
              <a:t>Yahoo! JAPAN PR</a:t>
            </a:r>
            <a:r>
              <a:rPr lang="ja-JP" altLang="en-US" sz="800" dirty="0">
                <a:solidFill>
                  <a:srgbClr val="0D0D0D"/>
                </a:solidFill>
                <a:latin typeface="Meiryo" panose="020B0604030504040204" pitchFamily="34" charset="-128"/>
              </a:rPr>
              <a:t>企画</a:t>
            </a:r>
          </a:p>
        </p:txBody>
      </p:sp>
      <p:sp>
        <p:nvSpPr>
          <p:cNvPr id="37" name="角丸四角形 23">
            <a:extLst>
              <a:ext uri="{FF2B5EF4-FFF2-40B4-BE49-F238E27FC236}">
                <a16:creationId xmlns:a16="http://schemas.microsoft.com/office/drawing/2014/main" id="{5E2885B2-A356-9221-2108-4DD7AA0BF4C4}"/>
              </a:ext>
            </a:extLst>
          </p:cNvPr>
          <p:cNvSpPr/>
          <p:nvPr/>
        </p:nvSpPr>
        <p:spPr>
          <a:xfrm>
            <a:off x="9679522" y="4331790"/>
            <a:ext cx="720080" cy="365124"/>
          </a:xfrm>
          <a:prstGeom prst="roundRect">
            <a:avLst/>
          </a:prstGeom>
          <a:solidFill>
            <a:sysClr val="windowText" lastClr="000000">
              <a:lumMod val="50000"/>
              <a:lumOff val="50000"/>
            </a:sysClr>
          </a:solidFill>
          <a:ln w="9525" cap="flat" cmpd="sng" algn="ctr">
            <a:solidFill>
              <a:srgbClr val="687080"/>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lang="ja-JP" altLang="en-US" sz="800">
                <a:solidFill>
                  <a:srgbClr val="FFFFFF"/>
                </a:solidFill>
                <a:latin typeface="Meiryo" panose="020B0604030504040204" pitchFamily="34" charset="-128"/>
                <a:ea typeface="Meiryo" panose="020B0604030504040204" pitchFamily="34" charset="-128"/>
              </a:rPr>
              <a:t>クライアント</a:t>
            </a:r>
            <a:endParaRPr lang="en-US" altLang="ja-JP" sz="800" dirty="0">
              <a:solidFill>
                <a:srgbClr val="FFFFFF"/>
              </a:solidFill>
              <a:latin typeface="Meiryo" panose="020B0604030504040204" pitchFamily="34" charset="-128"/>
              <a:ea typeface="Meiryo" panose="020B0604030504040204" pitchFamily="34" charset="-128"/>
            </a:endParaRPr>
          </a:p>
          <a:p>
            <a:pPr algn="ctr" eaLnBrk="1" fontAlgn="auto" hangingPunct="1">
              <a:spcBef>
                <a:spcPts val="0"/>
              </a:spcBef>
              <a:spcAft>
                <a:spcPts val="0"/>
              </a:spcAft>
              <a:defRPr/>
            </a:pPr>
            <a:r>
              <a:rPr lang="ja-JP" altLang="en-US" sz="800">
                <a:solidFill>
                  <a:srgbClr val="FFFFFF"/>
                </a:solidFill>
                <a:latin typeface="Meiryo" panose="020B0604030504040204" pitchFamily="34" charset="-128"/>
                <a:ea typeface="Meiryo" panose="020B0604030504040204" pitchFamily="34" charset="-128"/>
              </a:rPr>
              <a:t>ロゴ</a:t>
            </a:r>
          </a:p>
        </p:txBody>
      </p:sp>
      <p:sp>
        <p:nvSpPr>
          <p:cNvPr id="38" name="テキスト ボックス 37">
            <a:extLst>
              <a:ext uri="{FF2B5EF4-FFF2-40B4-BE49-F238E27FC236}">
                <a16:creationId xmlns:a16="http://schemas.microsoft.com/office/drawing/2014/main" id="{E5E5ACEE-FBFA-55B9-52D9-5DFC72535387}"/>
              </a:ext>
            </a:extLst>
          </p:cNvPr>
          <p:cNvSpPr txBox="1"/>
          <p:nvPr/>
        </p:nvSpPr>
        <p:spPr>
          <a:xfrm>
            <a:off x="8160979" y="2268803"/>
            <a:ext cx="2431797" cy="276999"/>
          </a:xfrm>
          <a:prstGeom prst="rect">
            <a:avLst/>
          </a:prstGeom>
          <a:noFill/>
        </p:spPr>
        <p:txBody>
          <a:bodyPr wrap="square" rtlCol="0">
            <a:spAutoFit/>
          </a:bodyPr>
          <a:lstStyle/>
          <a:p>
            <a:pPr eaLnBrk="1" fontAlgn="auto" hangingPunct="1">
              <a:spcBef>
                <a:spcPts val="0"/>
              </a:spcBef>
              <a:spcAft>
                <a:spcPts val="0"/>
              </a:spcAft>
            </a:pPr>
            <a:r>
              <a:rPr lang="ja-JP" altLang="en-US" sz="1200" dirty="0">
                <a:solidFill>
                  <a:srgbClr val="0D0D0D"/>
                </a:solidFill>
                <a:latin typeface="Meiryo" panose="020B0604030504040204" pitchFamily="34" charset="-128"/>
                <a:ea typeface="Meiryo" panose="020B0604030504040204" pitchFamily="34" charset="-128"/>
              </a:rPr>
              <a:t>▼</a:t>
            </a:r>
            <a:r>
              <a:rPr lang="ja-JP" altLang="en-US" sz="900" dirty="0">
                <a:solidFill>
                  <a:srgbClr val="0D0D0D"/>
                </a:solidFill>
                <a:latin typeface="Meiryo" panose="020B0604030504040204" pitchFamily="34" charset="-128"/>
                <a:ea typeface="Meiryo" panose="020B0604030504040204" pitchFamily="34" charset="-128"/>
              </a:rPr>
              <a:t>誘導広告　クリエイティブイメージ</a:t>
            </a:r>
          </a:p>
        </p:txBody>
      </p:sp>
      <p:sp>
        <p:nvSpPr>
          <p:cNvPr id="39" name="角丸四角形 25">
            <a:extLst>
              <a:ext uri="{FF2B5EF4-FFF2-40B4-BE49-F238E27FC236}">
                <a16:creationId xmlns:a16="http://schemas.microsoft.com/office/drawing/2014/main" id="{73A29669-42DB-6ACF-2629-50DB588BD2E1}"/>
              </a:ext>
            </a:extLst>
          </p:cNvPr>
          <p:cNvSpPr/>
          <p:nvPr/>
        </p:nvSpPr>
        <p:spPr>
          <a:xfrm>
            <a:off x="8099146" y="4999333"/>
            <a:ext cx="2696577" cy="985794"/>
          </a:xfrm>
          <a:prstGeom prst="roundRect">
            <a:avLst>
              <a:gd name="adj" fmla="val 6498"/>
            </a:avLst>
          </a:prstGeom>
          <a:ln w="25400" cap="rnd">
            <a:solidFill>
              <a:srgbClr val="C9002C"/>
            </a:solidFill>
            <a:prstDash val="sysDot"/>
          </a:ln>
        </p:spPr>
        <p:txBody>
          <a:bodyPr wrap="square" tIns="144000" bIns="72000">
            <a:spAutoFit/>
          </a:bodyPr>
          <a:lstStyle/>
          <a:p>
            <a:pPr algn="ctr" eaLnBrk="1" fontAlgn="auto" hangingPunct="1">
              <a:lnSpc>
                <a:spcPct val="120000"/>
              </a:lnSpc>
              <a:spcBef>
                <a:spcPts val="0"/>
              </a:spcBef>
              <a:spcAft>
                <a:spcPts val="0"/>
              </a:spcAft>
            </a:pPr>
            <a:r>
              <a:rPr lang="ja-JP" altLang="en-US"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a:t>
            </a:r>
            <a:r>
              <a:rPr lang="en-US" altLang="ja-JP" sz="1100"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 </a:t>
            </a:r>
            <a:r>
              <a:rPr lang="en-US" altLang="ja-JP"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Yahoo! JAPAN PR</a:t>
            </a:r>
            <a:r>
              <a:rPr lang="ja-JP" altLang="en-US"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企画テキスト」</a:t>
            </a:r>
            <a:endParaRPr lang="en-US" altLang="ja-JP"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8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　</a:t>
            </a:r>
            <a:endParaRPr lang="en-US" altLang="ja-JP" sz="800" kern="0" dirty="0">
              <a:solidFill>
                <a:srgbClr val="FF0033"/>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「広告・広告主体者表記」</a:t>
            </a:r>
            <a:endParaRPr lang="en-US" altLang="ja-JP" sz="1100" b="1" kern="0" dirty="0">
              <a:solidFill>
                <a:srgbClr val="FF0033"/>
              </a:solidFill>
              <a:latin typeface="Meiryo" panose="020B0604030504040204" pitchFamily="34" charset="-128"/>
              <a:ea typeface="Meiryo" panose="020B0604030504040204" pitchFamily="34" charset="-128"/>
              <a:cs typeface="メイリオ" panose="020B0604030504040204" pitchFamily="50" charset="-128"/>
            </a:endParaRPr>
          </a:p>
          <a:p>
            <a:pPr algn="ctr" eaLnBrk="1" fontAlgn="auto" hangingPunct="1">
              <a:lnSpc>
                <a:spcPct val="120000"/>
              </a:lnSpc>
              <a:spcBef>
                <a:spcPts val="0"/>
              </a:spcBef>
              <a:spcAft>
                <a:spcPts val="0"/>
              </a:spcAft>
            </a:pPr>
            <a:r>
              <a:rPr lang="ja-JP" altLang="en-US" sz="1000" kern="0" dirty="0">
                <a:solidFill>
                  <a:srgbClr val="FF0033"/>
                </a:solidFill>
                <a:latin typeface="Meiryo" panose="020B0604030504040204" pitchFamily="34" charset="-128"/>
                <a:ea typeface="Meiryo" panose="020B0604030504040204" pitchFamily="34" charset="-128"/>
                <a:cs typeface="メイリオ" panose="020B0604030504040204" pitchFamily="50" charset="-128"/>
              </a:rPr>
              <a:t>を必ずセットで掲載</a:t>
            </a:r>
            <a:endParaRPr lang="en-US" altLang="ja-JP" sz="1000" kern="0" dirty="0">
              <a:solidFill>
                <a:srgbClr val="FF0033"/>
              </a:solidFill>
              <a:latin typeface="Meiryo" panose="020B0604030504040204" pitchFamily="34" charset="-128"/>
              <a:ea typeface="Meiryo" panose="020B0604030504040204" pitchFamily="34" charset="-128"/>
              <a:cs typeface="メイリオ" panose="020B0604030504040204" pitchFamily="50" charset="-128"/>
            </a:endParaRPr>
          </a:p>
        </p:txBody>
      </p:sp>
      <p:sp>
        <p:nvSpPr>
          <p:cNvPr id="40" name="角丸四角形 26">
            <a:extLst>
              <a:ext uri="{FF2B5EF4-FFF2-40B4-BE49-F238E27FC236}">
                <a16:creationId xmlns:a16="http://schemas.microsoft.com/office/drawing/2014/main" id="{E97CC04F-50CD-E6C6-B893-3A7D2C4150E2}"/>
              </a:ext>
            </a:extLst>
          </p:cNvPr>
          <p:cNvSpPr/>
          <p:nvPr/>
        </p:nvSpPr>
        <p:spPr>
          <a:xfrm>
            <a:off x="4284167" y="1268413"/>
            <a:ext cx="3623667" cy="560488"/>
          </a:xfrm>
          <a:prstGeom prst="roundRect">
            <a:avLst>
              <a:gd name="adj" fmla="val 50000"/>
            </a:avLst>
          </a:prstGeom>
          <a:solidFill>
            <a:srgbClr val="EBEBEB"/>
          </a:solidFill>
          <a:ln w="69850">
            <a:solidFill>
              <a:srgbClr val="FFFFFF"/>
            </a:solidFill>
          </a:ln>
        </p:spPr>
        <p:txBody>
          <a:bodyPr wrap="none" lIns="0" tIns="36000" rIns="0" bIns="0" anchor="ctr">
            <a:noAutofit/>
          </a:bodyPr>
          <a:lstStyle/>
          <a:p>
            <a:pPr algn="ctr" eaLnBrk="1" fontAlgn="auto" hangingPunct="1">
              <a:spcBef>
                <a:spcPts val="0"/>
              </a:spcBef>
              <a:spcAft>
                <a:spcPts val="0"/>
              </a:spcAft>
              <a:defRPr/>
            </a:pPr>
            <a:r>
              <a:rPr kumimoji="0" lang="ja-JP" altLang="en-US" sz="1600" kern="0" dirty="0">
                <a:solidFill>
                  <a:srgbClr val="0D0D0D"/>
                </a:solidFill>
                <a:latin typeface="Meiryo" panose="020B0604030504040204" pitchFamily="34" charset="-128"/>
                <a:ea typeface="Meiryo" panose="020B0604030504040204" pitchFamily="34" charset="-128"/>
              </a:rPr>
              <a:t>標準（推奨）表記</a:t>
            </a:r>
          </a:p>
        </p:txBody>
      </p:sp>
      <p:sp>
        <p:nvSpPr>
          <p:cNvPr id="41" name="角丸四角形 27">
            <a:extLst>
              <a:ext uri="{FF2B5EF4-FFF2-40B4-BE49-F238E27FC236}">
                <a16:creationId xmlns:a16="http://schemas.microsoft.com/office/drawing/2014/main" id="{1B63A721-D66D-BC4B-0A90-BD4F0D5C258B}"/>
              </a:ext>
            </a:extLst>
          </p:cNvPr>
          <p:cNvSpPr/>
          <p:nvPr/>
        </p:nvSpPr>
        <p:spPr>
          <a:xfrm>
            <a:off x="8314801" y="2577710"/>
            <a:ext cx="1239273" cy="244282"/>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42" name="グラフィックス 41" descr="バッジ: フォロー 単色塗りつぶし">
            <a:extLst>
              <a:ext uri="{FF2B5EF4-FFF2-40B4-BE49-F238E27FC236}">
                <a16:creationId xmlns:a16="http://schemas.microsoft.com/office/drawing/2014/main" id="{40273907-8901-11B0-CEFA-A5E06160E4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76877" y="5322049"/>
            <a:ext cx="170181" cy="170181"/>
          </a:xfrm>
          <a:prstGeom prst="rect">
            <a:avLst/>
          </a:prstGeom>
        </p:spPr>
      </p:pic>
      <p:cxnSp>
        <p:nvCxnSpPr>
          <p:cNvPr id="43" name="カギ線コネクタ 29">
            <a:extLst>
              <a:ext uri="{FF2B5EF4-FFF2-40B4-BE49-F238E27FC236}">
                <a16:creationId xmlns:a16="http://schemas.microsoft.com/office/drawing/2014/main" id="{CDB4548F-4F4F-D4B7-BDC3-AC3D185036A2}"/>
              </a:ext>
            </a:extLst>
          </p:cNvPr>
          <p:cNvCxnSpPr>
            <a:stCxn id="41" idx="1"/>
            <a:endCxn id="39" idx="1"/>
          </p:cNvCxnSpPr>
          <p:nvPr/>
        </p:nvCxnSpPr>
        <p:spPr>
          <a:xfrm rot="10800000" flipV="1">
            <a:off x="8099147" y="2699850"/>
            <a:ext cx="215655" cy="2792379"/>
          </a:xfrm>
          <a:prstGeom prst="bentConnector3">
            <a:avLst>
              <a:gd name="adj1" fmla="val 206003"/>
            </a:avLst>
          </a:prstGeom>
          <a:noFill/>
          <a:ln w="25400" cap="rnd" cmpd="sng" algn="ctr">
            <a:solidFill>
              <a:srgbClr val="C9002C"/>
            </a:solidFill>
            <a:prstDash val="sysDot"/>
            <a:bevel/>
            <a:tailEnd type="triangle" w="lg" len="med"/>
          </a:ln>
          <a:effectLst/>
        </p:spPr>
      </p:cxnSp>
      <p:sp>
        <p:nvSpPr>
          <p:cNvPr id="44" name="角丸四角形 30">
            <a:extLst>
              <a:ext uri="{FF2B5EF4-FFF2-40B4-BE49-F238E27FC236}">
                <a16:creationId xmlns:a16="http://schemas.microsoft.com/office/drawing/2014/main" id="{6E76E3FA-EF57-848B-839E-7DA43249221B}"/>
              </a:ext>
            </a:extLst>
          </p:cNvPr>
          <p:cNvSpPr/>
          <p:nvPr/>
        </p:nvSpPr>
        <p:spPr>
          <a:xfrm>
            <a:off x="9574175" y="4302252"/>
            <a:ext cx="930773" cy="432554"/>
          </a:xfrm>
          <a:prstGeom prst="roundRect">
            <a:avLst>
              <a:gd name="adj" fmla="val 50000"/>
            </a:avLst>
          </a:prstGeom>
          <a:no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45" name="カギ線コネクタ 31">
            <a:extLst>
              <a:ext uri="{FF2B5EF4-FFF2-40B4-BE49-F238E27FC236}">
                <a16:creationId xmlns:a16="http://schemas.microsoft.com/office/drawing/2014/main" id="{B23D82DE-6E7B-FC27-5E78-1D0A680214FE}"/>
              </a:ext>
            </a:extLst>
          </p:cNvPr>
          <p:cNvCxnSpPr>
            <a:stCxn id="44" idx="3"/>
            <a:endCxn id="39" idx="3"/>
          </p:cNvCxnSpPr>
          <p:nvPr/>
        </p:nvCxnSpPr>
        <p:spPr>
          <a:xfrm>
            <a:off x="10504948" y="4518529"/>
            <a:ext cx="290775" cy="973701"/>
          </a:xfrm>
          <a:prstGeom prst="bentConnector3">
            <a:avLst>
              <a:gd name="adj1" fmla="val 178617"/>
            </a:avLst>
          </a:prstGeom>
          <a:noFill/>
          <a:ln w="25400" cap="rnd" cmpd="sng" algn="ctr">
            <a:solidFill>
              <a:srgbClr val="C9002C"/>
            </a:solidFill>
            <a:prstDash val="sysDot"/>
            <a:bevel/>
            <a:tailEnd type="triangle" w="lg" len="med"/>
          </a:ln>
          <a:effectLst/>
        </p:spPr>
      </p:cxnSp>
      <p:pic>
        <p:nvPicPr>
          <p:cNvPr id="46" name="グラフィックス 45" descr="バッジ: チェックマーク 1 単色塗りつぶし">
            <a:extLst>
              <a:ext uri="{FF2B5EF4-FFF2-40B4-BE49-F238E27FC236}">
                <a16:creationId xmlns:a16="http://schemas.microsoft.com/office/drawing/2014/main" id="{54DF1020-E31F-EC35-598C-1E5E5A6E0A4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03077" y="2718899"/>
            <a:ext cx="215656" cy="215656"/>
          </a:xfrm>
          <a:prstGeom prst="rect">
            <a:avLst/>
          </a:prstGeom>
        </p:spPr>
      </p:pic>
      <p:pic>
        <p:nvPicPr>
          <p:cNvPr id="47" name="グラフィックス 46" descr="バッジ: チェックマーク 1 単色塗りつぶし">
            <a:extLst>
              <a:ext uri="{FF2B5EF4-FFF2-40B4-BE49-F238E27FC236}">
                <a16:creationId xmlns:a16="http://schemas.microsoft.com/office/drawing/2014/main" id="{C580B253-6E4E-ADF8-DE74-65A0C4B172C9}"/>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419557" y="4369583"/>
            <a:ext cx="215656" cy="215656"/>
          </a:xfrm>
          <a:prstGeom prst="rect">
            <a:avLst/>
          </a:prstGeom>
        </p:spPr>
      </p:pic>
    </p:spTree>
    <p:extLst>
      <p:ext uri="{BB962C8B-B14F-4D97-AF65-F5344CB8AC3E}">
        <p14:creationId xmlns:p14="http://schemas.microsoft.com/office/powerpoint/2010/main" val="1033864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324F49-77DE-2C74-DECE-B7ECEA3A7541}"/>
              </a:ext>
            </a:extLst>
          </p:cNvPr>
          <p:cNvSpPr>
            <a:spLocks noGrp="1"/>
          </p:cNvSpPr>
          <p:nvPr>
            <p:ph type="body" sz="quarter" idx="10"/>
          </p:nvPr>
        </p:nvSpPr>
        <p:spPr/>
        <p:txBody>
          <a:bodyPr/>
          <a:lstStyle/>
          <a:p>
            <a:r>
              <a:rPr kumimoji="1" lang="en-US" altLang="ja-JP" sz="2000" b="1" i="0" u="none" strike="noStrike" kern="1200" cap="none" spc="0" normalizeH="0" baseline="0" noProof="0" dirty="0">
                <a:ln>
                  <a:noFill/>
                </a:ln>
                <a:solidFill>
                  <a:srgbClr val="000048"/>
                </a:solidFill>
                <a:effectLst/>
                <a:uLnTx/>
                <a:uFillTx/>
                <a:latin typeface="メイリオ" panose="020B0604030504040204" pitchFamily="34" charset="-128"/>
                <a:ea typeface="メイリオ" panose="020B0604030504040204" pitchFamily="34" charset="-128"/>
              </a:rPr>
              <a:t>Yahoo!</a:t>
            </a:r>
            <a:r>
              <a:rPr kumimoji="1" lang="ja-JP" altLang="en-US" sz="2000" b="1" i="0" u="none" strike="noStrike" kern="1200" cap="none" spc="0" normalizeH="0" baseline="0" noProof="0" dirty="0">
                <a:ln>
                  <a:noFill/>
                </a:ln>
                <a:solidFill>
                  <a:srgbClr val="000048"/>
                </a:solidFill>
                <a:effectLst/>
                <a:uLnTx/>
                <a:uFillTx/>
                <a:latin typeface="メイリオ" panose="020B0604030504040204" pitchFamily="34" charset="-128"/>
                <a:ea typeface="メイリオ" panose="020B0604030504040204" pitchFamily="34" charset="-128"/>
              </a:rPr>
              <a:t>広告　広告関連サービス　申込フォーム　記入例</a:t>
            </a:r>
            <a:endParaRPr lang="ja-JP" altLang="en-US" dirty="0">
              <a:solidFill>
                <a:srgbClr val="000048"/>
              </a:solidFill>
            </a:endParaRPr>
          </a:p>
        </p:txBody>
      </p:sp>
      <p:pic>
        <p:nvPicPr>
          <p:cNvPr id="10" name="図 9">
            <a:extLst>
              <a:ext uri="{FF2B5EF4-FFF2-40B4-BE49-F238E27FC236}">
                <a16:creationId xmlns:a16="http://schemas.microsoft.com/office/drawing/2014/main" id="{BBAA11EC-47A6-EF37-92B8-0B133FB9E080}"/>
              </a:ext>
            </a:extLst>
          </p:cNvPr>
          <p:cNvPicPr>
            <a:picLocks noChangeAspect="1"/>
          </p:cNvPicPr>
          <p:nvPr/>
        </p:nvPicPr>
        <p:blipFill>
          <a:blip r:embed="rId3"/>
          <a:stretch>
            <a:fillRect/>
          </a:stretch>
        </p:blipFill>
        <p:spPr>
          <a:xfrm>
            <a:off x="1198809" y="864419"/>
            <a:ext cx="4351199" cy="5861457"/>
          </a:xfrm>
          <a:prstGeom prst="rect">
            <a:avLst/>
          </a:prstGeom>
        </p:spPr>
      </p:pic>
      <p:cxnSp>
        <p:nvCxnSpPr>
          <p:cNvPr id="3" name="直線矢印コネクタ 2">
            <a:extLst>
              <a:ext uri="{FF2B5EF4-FFF2-40B4-BE49-F238E27FC236}">
                <a16:creationId xmlns:a16="http://schemas.microsoft.com/office/drawing/2014/main" id="{E866B24D-E436-7244-79CE-EBBCE834E2C4}"/>
              </a:ext>
            </a:extLst>
          </p:cNvPr>
          <p:cNvCxnSpPr>
            <a:cxnSpLocks/>
          </p:cNvCxnSpPr>
          <p:nvPr/>
        </p:nvCxnSpPr>
        <p:spPr>
          <a:xfrm flipV="1">
            <a:off x="3930432" y="1329161"/>
            <a:ext cx="3168352" cy="14742"/>
          </a:xfrm>
          <a:prstGeom prst="straightConnector1">
            <a:avLst/>
          </a:prstGeom>
          <a:noFill/>
          <a:ln w="9525" cap="flat" cmpd="sng" algn="ctr">
            <a:solidFill>
              <a:srgbClr val="C9002C"/>
            </a:solidFill>
            <a:prstDash val="dash"/>
            <a:round/>
            <a:headEnd type="none" w="med" len="med"/>
            <a:tailEnd type="none" w="med" len="med"/>
          </a:ln>
          <a:effectLst/>
        </p:spPr>
      </p:cxnSp>
      <p:sp>
        <p:nvSpPr>
          <p:cNvPr id="4" name="フッター プレースホルダー 3">
            <a:extLst>
              <a:ext uri="{FF2B5EF4-FFF2-40B4-BE49-F238E27FC236}">
                <a16:creationId xmlns:a16="http://schemas.microsoft.com/office/drawing/2014/main" id="{BE1C344A-05F2-E669-19E8-1184492A62A0}"/>
              </a:ext>
            </a:extLst>
          </p:cNvPr>
          <p:cNvSpPr txBox="1">
            <a:spLocks/>
          </p:cNvSpPr>
          <p:nvPr/>
        </p:nvSpPr>
        <p:spPr>
          <a:xfrm>
            <a:off x="7242800" y="1161340"/>
            <a:ext cx="167328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mn-ea"/>
                <a:cs typeface="+mn-cs"/>
              </a:rPr>
              <a:t>契約サービス： 制作＋掲載</a:t>
            </a:r>
          </a:p>
        </p:txBody>
      </p:sp>
      <p:cxnSp>
        <p:nvCxnSpPr>
          <p:cNvPr id="5" name="直線矢印コネクタ 4">
            <a:extLst>
              <a:ext uri="{FF2B5EF4-FFF2-40B4-BE49-F238E27FC236}">
                <a16:creationId xmlns:a16="http://schemas.microsoft.com/office/drawing/2014/main" id="{CD8721CD-8EA6-44A8-3C09-9E4FCD9DDEC8}"/>
              </a:ext>
            </a:extLst>
          </p:cNvPr>
          <p:cNvCxnSpPr>
            <a:cxnSpLocks/>
          </p:cNvCxnSpPr>
          <p:nvPr/>
        </p:nvCxnSpPr>
        <p:spPr>
          <a:xfrm>
            <a:off x="4614508" y="1669259"/>
            <a:ext cx="2484276" cy="0"/>
          </a:xfrm>
          <a:prstGeom prst="straightConnector1">
            <a:avLst/>
          </a:prstGeom>
          <a:noFill/>
          <a:ln w="9525" cap="flat" cmpd="sng" algn="ctr">
            <a:solidFill>
              <a:srgbClr val="C9002C"/>
            </a:solidFill>
            <a:prstDash val="dash"/>
            <a:round/>
            <a:headEnd type="none" w="med" len="med"/>
            <a:tailEnd type="none" w="med" len="med"/>
          </a:ln>
          <a:effectLst/>
        </p:spPr>
      </p:cxnSp>
      <p:sp>
        <p:nvSpPr>
          <p:cNvPr id="6" name="フッター プレースホルダー 3">
            <a:extLst>
              <a:ext uri="{FF2B5EF4-FFF2-40B4-BE49-F238E27FC236}">
                <a16:creationId xmlns:a16="http://schemas.microsoft.com/office/drawing/2014/main" id="{369F1305-B729-C9C0-4D37-DA5F037F9A77}"/>
              </a:ext>
            </a:extLst>
          </p:cNvPr>
          <p:cNvSpPr txBox="1">
            <a:spLocks/>
          </p:cNvSpPr>
          <p:nvPr/>
        </p:nvSpPr>
        <p:spPr>
          <a:xfrm>
            <a:off x="7242800" y="1513462"/>
            <a:ext cx="4214519"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mn-ea"/>
                <a:cs typeface="+mn-cs"/>
              </a:rPr>
              <a:t>契約サービス：</a:t>
            </a:r>
            <a:r>
              <a:rPr kumimoji="1" lang="ja-JP" altLang="ja-JP" sz="800" b="0" i="0" u="none" strike="noStrike" kern="1200" cap="none" spc="0" normalizeH="0" baseline="0" noProof="0" dirty="0">
                <a:ln>
                  <a:noFill/>
                </a:ln>
                <a:solidFill>
                  <a:srgbClr val="0D0D0D"/>
                </a:solidFill>
                <a:effectLst/>
                <a:uLnTx/>
                <a:uFillTx/>
                <a:latin typeface="+mn-ea"/>
                <a:cs typeface="+mn-cs"/>
              </a:rPr>
              <a:t>【制作</a:t>
            </a:r>
            <a:r>
              <a:rPr kumimoji="1" lang="en-US" altLang="ja-JP" sz="800" b="0" i="0" u="none" strike="noStrike" kern="1200" cap="none" spc="0" normalizeH="0" baseline="0" noProof="0" dirty="0">
                <a:ln>
                  <a:noFill/>
                </a:ln>
                <a:solidFill>
                  <a:srgbClr val="0D0D0D"/>
                </a:solidFill>
                <a:effectLst/>
                <a:uLnTx/>
                <a:uFillTx/>
                <a:latin typeface="+mn-ea"/>
                <a:cs typeface="+mn-cs"/>
              </a:rPr>
              <a:t>+</a:t>
            </a:r>
            <a:r>
              <a:rPr kumimoji="1" lang="ja-JP" altLang="ja-JP" sz="800" b="0" i="0" u="none" strike="noStrike" kern="1200" cap="none" spc="0" normalizeH="0" baseline="0" noProof="0" dirty="0">
                <a:ln>
                  <a:noFill/>
                </a:ln>
                <a:solidFill>
                  <a:srgbClr val="0D0D0D"/>
                </a:solidFill>
                <a:effectLst/>
                <a:uLnTx/>
                <a:uFillTx/>
                <a:latin typeface="+mn-ea"/>
                <a:cs typeface="+mn-cs"/>
              </a:rPr>
              <a:t>掲載】</a:t>
            </a:r>
            <a:r>
              <a:rPr kumimoji="1" lang="en-US" altLang="ja-JP" sz="800" b="0" i="0" u="none" strike="noStrike" kern="1200" cap="none" spc="0" normalizeH="0" baseline="0" noProof="0" dirty="0">
                <a:ln>
                  <a:noFill/>
                </a:ln>
                <a:solidFill>
                  <a:srgbClr val="0D0D0D"/>
                </a:solidFill>
                <a:effectLst/>
                <a:uLnTx/>
                <a:uFillTx/>
                <a:latin typeface="+mn-ea"/>
                <a:cs typeface="+mn-cs"/>
              </a:rPr>
              <a:t>Yahoo! JAPAN</a:t>
            </a:r>
            <a:r>
              <a:rPr kumimoji="1" lang="ja-JP" altLang="ja-JP" sz="800" b="0" i="0" u="none" strike="noStrike" kern="1200" cap="none" spc="0" normalizeH="0" baseline="0" noProof="0" dirty="0">
                <a:ln>
                  <a:noFill/>
                </a:ln>
                <a:solidFill>
                  <a:srgbClr val="0D0D0D"/>
                </a:solidFill>
                <a:effectLst/>
                <a:uLnTx/>
                <a:uFillTx/>
                <a:latin typeface="+mn-ea"/>
                <a:cs typeface="+mn-cs"/>
              </a:rPr>
              <a:t>　トップページクリエイティブ企画</a:t>
            </a:r>
            <a:endParaRPr kumimoji="1" lang="en-US" altLang="ja-JP" sz="800" b="0" i="0" u="none" strike="noStrike" kern="1200" cap="none" spc="0" normalizeH="0" baseline="0" noProof="0" dirty="0">
              <a:ln>
                <a:noFill/>
              </a:ln>
              <a:solidFill>
                <a:srgbClr val="0D0D0D"/>
              </a:solidFill>
              <a:effectLst/>
              <a:uLnTx/>
              <a:uFillTx/>
              <a:latin typeface="+mn-ea"/>
              <a:cs typeface="メイリオ" panose="020B0604030504040204" pitchFamily="50" charset="-128"/>
            </a:endParaRPr>
          </a:p>
        </p:txBody>
      </p:sp>
      <p:cxnSp>
        <p:nvCxnSpPr>
          <p:cNvPr id="7" name="直線矢印コネクタ 6">
            <a:extLst>
              <a:ext uri="{FF2B5EF4-FFF2-40B4-BE49-F238E27FC236}">
                <a16:creationId xmlns:a16="http://schemas.microsoft.com/office/drawing/2014/main" id="{9B9A852A-D445-C0D1-7791-1B873BE728B1}"/>
              </a:ext>
            </a:extLst>
          </p:cNvPr>
          <p:cNvCxnSpPr>
            <a:cxnSpLocks/>
          </p:cNvCxnSpPr>
          <p:nvPr/>
        </p:nvCxnSpPr>
        <p:spPr>
          <a:xfrm>
            <a:off x="4956546" y="2010637"/>
            <a:ext cx="2142238" cy="0"/>
          </a:xfrm>
          <a:prstGeom prst="straightConnector1">
            <a:avLst/>
          </a:prstGeom>
          <a:noFill/>
          <a:ln w="9525" cap="flat" cmpd="sng" algn="ctr">
            <a:solidFill>
              <a:srgbClr val="C9002C"/>
            </a:solidFill>
            <a:prstDash val="dash"/>
            <a:round/>
            <a:headEnd type="none" w="med" len="med"/>
            <a:tailEnd type="none" w="med" len="med"/>
          </a:ln>
          <a:effectLst/>
        </p:spPr>
      </p:cxnSp>
      <p:sp>
        <p:nvSpPr>
          <p:cNvPr id="8" name="フッター プレースホルダー 3">
            <a:extLst>
              <a:ext uri="{FF2B5EF4-FFF2-40B4-BE49-F238E27FC236}">
                <a16:creationId xmlns:a16="http://schemas.microsoft.com/office/drawing/2014/main" id="{6D5ACFFF-7668-A801-1D72-41D4AABFA1EC}"/>
              </a:ext>
            </a:extLst>
          </p:cNvPr>
          <p:cNvSpPr txBox="1">
            <a:spLocks/>
          </p:cNvSpPr>
          <p:nvPr/>
        </p:nvSpPr>
        <p:spPr>
          <a:xfrm>
            <a:off x="7242800" y="1859925"/>
            <a:ext cx="4579414"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mn-ea"/>
                <a:cs typeface="+mn-cs"/>
              </a:rPr>
              <a:t>契約サービス詳細：</a:t>
            </a:r>
            <a:r>
              <a:rPr kumimoji="1" lang="en-US" altLang="ja-JP" sz="800" b="0" i="0" u="none" strike="noStrike" kern="1200" cap="none" spc="0" normalizeH="0" baseline="0" noProof="0" dirty="0">
                <a:ln>
                  <a:noFill/>
                </a:ln>
                <a:solidFill>
                  <a:srgbClr val="0D0D0D"/>
                </a:solidFill>
                <a:effectLst/>
                <a:uLnTx/>
                <a:uFillTx/>
                <a:latin typeface="+mn-ea"/>
                <a:cs typeface="メイリオ" panose="020B0604030504040204" pitchFamily="50" charset="-128"/>
              </a:rPr>
              <a:t>Yahoo! JAPAN</a:t>
            </a:r>
            <a:r>
              <a:rPr kumimoji="1" lang="ja-JP" altLang="en-US" sz="800" b="0" i="0" u="none" strike="noStrike" kern="1200" cap="none" spc="0" normalizeH="0" baseline="0" noProof="0" dirty="0">
                <a:ln>
                  <a:noFill/>
                </a:ln>
                <a:solidFill>
                  <a:srgbClr val="0D0D0D"/>
                </a:solidFill>
                <a:effectLst/>
                <a:uLnTx/>
                <a:uFillTx/>
                <a:latin typeface="+mn-ea"/>
                <a:cs typeface="メイリオ" panose="020B0604030504040204" pitchFamily="50" charset="-128"/>
              </a:rPr>
              <a:t>　トップページカスタマイズ企画　制作・掲載費</a:t>
            </a:r>
            <a:endParaRPr kumimoji="1" lang="en-US" altLang="ja-JP" sz="800" b="0" i="0" u="none" strike="noStrike" kern="1200" cap="none" spc="0" normalizeH="0" baseline="0" noProof="0" dirty="0">
              <a:ln>
                <a:noFill/>
              </a:ln>
              <a:solidFill>
                <a:srgbClr val="0D0D0D"/>
              </a:solidFill>
              <a:effectLst/>
              <a:uLnTx/>
              <a:uFillTx/>
              <a:latin typeface="+mn-ea"/>
              <a:cs typeface="メイリオ" panose="020B0604030504040204" pitchFamily="50" charset="-128"/>
            </a:endParaRPr>
          </a:p>
        </p:txBody>
      </p:sp>
      <p:cxnSp>
        <p:nvCxnSpPr>
          <p:cNvPr id="9" name="直線矢印コネクタ 8">
            <a:extLst>
              <a:ext uri="{FF2B5EF4-FFF2-40B4-BE49-F238E27FC236}">
                <a16:creationId xmlns:a16="http://schemas.microsoft.com/office/drawing/2014/main" id="{E307FFC8-ED35-F64C-C132-A1D311C24983}"/>
              </a:ext>
            </a:extLst>
          </p:cNvPr>
          <p:cNvCxnSpPr>
            <a:cxnSpLocks/>
          </p:cNvCxnSpPr>
          <p:nvPr/>
        </p:nvCxnSpPr>
        <p:spPr>
          <a:xfrm>
            <a:off x="3930432" y="2745055"/>
            <a:ext cx="3168352" cy="0"/>
          </a:xfrm>
          <a:prstGeom prst="straightConnector1">
            <a:avLst/>
          </a:prstGeom>
          <a:noFill/>
          <a:ln w="9525" cap="flat" cmpd="sng" algn="ctr">
            <a:solidFill>
              <a:srgbClr val="C9002C"/>
            </a:solidFill>
            <a:prstDash val="dash"/>
            <a:round/>
            <a:headEnd type="none" w="med" len="med"/>
            <a:tailEnd type="none" w="med" len="med"/>
          </a:ln>
          <a:effectLst/>
        </p:spPr>
      </p:cxnSp>
      <p:sp>
        <p:nvSpPr>
          <p:cNvPr id="11" name="フッター プレースホルダー 3">
            <a:extLst>
              <a:ext uri="{FF2B5EF4-FFF2-40B4-BE49-F238E27FC236}">
                <a16:creationId xmlns:a16="http://schemas.microsoft.com/office/drawing/2014/main" id="{0B50F9D1-1EFD-9D3F-C877-D41F1E42972E}"/>
              </a:ext>
            </a:extLst>
          </p:cNvPr>
          <p:cNvSpPr txBox="1">
            <a:spLocks/>
          </p:cNvSpPr>
          <p:nvPr/>
        </p:nvSpPr>
        <p:spPr>
          <a:xfrm>
            <a:off x="7242800" y="2626687"/>
            <a:ext cx="4579414"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mn-ea"/>
                <a:cs typeface="+mn-cs"/>
              </a:rPr>
              <a:t>納品予定日：</a:t>
            </a:r>
            <a:r>
              <a:rPr kumimoji="1" lang="ja-JP" altLang="en-US" sz="800" b="0" i="0" u="none" strike="noStrike" kern="1200" cap="none" spc="0" normalizeH="0" baseline="0" noProof="0" dirty="0">
                <a:ln>
                  <a:noFill/>
                </a:ln>
                <a:solidFill>
                  <a:srgbClr val="002AFF"/>
                </a:solidFill>
                <a:effectLst/>
                <a:uLnTx/>
                <a:uFillTx/>
                <a:latin typeface="+mn-ea"/>
                <a:cs typeface="+mn-cs"/>
              </a:rPr>
              <a:t>弊社より入稿に必要な誘導広告素材、遷移先</a:t>
            </a:r>
            <a:r>
              <a:rPr kumimoji="1" lang="en-US" altLang="ja-JP" sz="800" b="0" i="0" u="none" strike="noStrike" kern="1200" cap="none" spc="0" normalizeH="0" baseline="0" noProof="0" dirty="0">
                <a:ln>
                  <a:noFill/>
                </a:ln>
                <a:solidFill>
                  <a:srgbClr val="002AFF"/>
                </a:solidFill>
                <a:effectLst/>
                <a:uLnTx/>
                <a:uFillTx/>
                <a:latin typeface="+mn-ea"/>
                <a:cs typeface="+mn-cs"/>
              </a:rPr>
              <a:t>URL</a:t>
            </a:r>
            <a:r>
              <a:rPr kumimoji="1" lang="ja-JP" altLang="en-US" sz="800" b="0" i="0" u="none" strike="noStrike" kern="1200" cap="none" spc="0" normalizeH="0" baseline="0" noProof="0" dirty="0">
                <a:ln>
                  <a:noFill/>
                </a:ln>
                <a:solidFill>
                  <a:srgbClr val="002AFF"/>
                </a:solidFill>
                <a:effectLst/>
                <a:uLnTx/>
                <a:uFillTx/>
                <a:latin typeface="+mn-ea"/>
                <a:cs typeface="+mn-cs"/>
              </a:rPr>
              <a:t>をご連絡する予定</a:t>
            </a:r>
            <a:endParaRPr kumimoji="1" lang="en-US" altLang="ja-JP" sz="800" b="0" i="0" u="none" strike="noStrike" kern="1200" cap="none" spc="0" normalizeH="0" baseline="0" noProof="0" dirty="0">
              <a:ln>
                <a:noFill/>
              </a:ln>
              <a:solidFill>
                <a:srgbClr val="002AFF"/>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2AFF"/>
                </a:solidFill>
                <a:effectLst/>
                <a:uLnTx/>
                <a:uFillTx/>
                <a:latin typeface="+mn-ea"/>
                <a:cs typeface="+mn-cs"/>
              </a:rPr>
              <a:t>　</a:t>
            </a:r>
            <a:r>
              <a:rPr kumimoji="1" lang="en-US" altLang="ja-JP" sz="800" b="0" i="0" u="none" strike="noStrike" kern="1200" cap="none" spc="0" normalizeH="0" baseline="0" noProof="0" dirty="0">
                <a:ln>
                  <a:noFill/>
                </a:ln>
                <a:solidFill>
                  <a:srgbClr val="002AFF"/>
                </a:solidFill>
                <a:effectLst/>
                <a:uLnTx/>
                <a:uFillTx/>
                <a:latin typeface="+mn-ea"/>
                <a:cs typeface="+mn-cs"/>
              </a:rPr>
              <a:t>※</a:t>
            </a:r>
            <a:r>
              <a:rPr kumimoji="1" lang="ja-JP" altLang="en-US" sz="800" b="0" i="0" u="none" strike="noStrike" kern="1200" cap="none" spc="0" normalizeH="0" baseline="0" noProof="0" dirty="0">
                <a:ln>
                  <a:noFill/>
                </a:ln>
                <a:solidFill>
                  <a:srgbClr val="002AFF"/>
                </a:solidFill>
                <a:effectLst/>
                <a:uLnTx/>
                <a:uFillTx/>
                <a:latin typeface="+mn-ea"/>
                <a:cs typeface="+mn-cs"/>
              </a:rPr>
              <a:t>演出動画内容が確定したタイミングで決定いたします</a:t>
            </a:r>
            <a:endParaRPr kumimoji="1" lang="en-US" altLang="ja-JP" sz="800" b="0" i="0" u="none" strike="noStrike" kern="1200" cap="none" spc="0" normalizeH="0" baseline="0" noProof="0" dirty="0">
              <a:ln>
                <a:noFill/>
              </a:ln>
              <a:solidFill>
                <a:srgbClr val="002AFF"/>
              </a:solidFill>
              <a:effectLst/>
              <a:uLnTx/>
              <a:uFillTx/>
              <a:latin typeface="+mn-ea"/>
              <a:cs typeface="メイリオ" panose="020B0604030504040204" pitchFamily="50" charset="-128"/>
            </a:endParaRPr>
          </a:p>
        </p:txBody>
      </p:sp>
      <p:cxnSp>
        <p:nvCxnSpPr>
          <p:cNvPr id="12" name="直線矢印コネクタ 11">
            <a:extLst>
              <a:ext uri="{FF2B5EF4-FFF2-40B4-BE49-F238E27FC236}">
                <a16:creationId xmlns:a16="http://schemas.microsoft.com/office/drawing/2014/main" id="{61B1F871-7BD7-71B3-CA5F-D7291C67A668}"/>
              </a:ext>
            </a:extLst>
          </p:cNvPr>
          <p:cNvCxnSpPr>
            <a:cxnSpLocks/>
          </p:cNvCxnSpPr>
          <p:nvPr/>
        </p:nvCxnSpPr>
        <p:spPr>
          <a:xfrm>
            <a:off x="3930432" y="3077102"/>
            <a:ext cx="3168352" cy="0"/>
          </a:xfrm>
          <a:prstGeom prst="straightConnector1">
            <a:avLst/>
          </a:prstGeom>
          <a:noFill/>
          <a:ln w="9525" cap="flat" cmpd="sng" algn="ctr">
            <a:solidFill>
              <a:srgbClr val="C9002C"/>
            </a:solidFill>
            <a:prstDash val="dash"/>
            <a:round/>
            <a:headEnd type="none" w="med" len="med"/>
            <a:tailEnd type="none" w="med" len="med"/>
          </a:ln>
          <a:effectLst/>
        </p:spPr>
      </p:cxnSp>
      <p:cxnSp>
        <p:nvCxnSpPr>
          <p:cNvPr id="13" name="直線矢印コネクタ 12">
            <a:extLst>
              <a:ext uri="{FF2B5EF4-FFF2-40B4-BE49-F238E27FC236}">
                <a16:creationId xmlns:a16="http://schemas.microsoft.com/office/drawing/2014/main" id="{6733D065-518F-97DC-23A7-FB38DF25DEAC}"/>
              </a:ext>
            </a:extLst>
          </p:cNvPr>
          <p:cNvCxnSpPr>
            <a:cxnSpLocks/>
          </p:cNvCxnSpPr>
          <p:nvPr/>
        </p:nvCxnSpPr>
        <p:spPr>
          <a:xfrm flipV="1">
            <a:off x="3930432" y="3376470"/>
            <a:ext cx="3168352" cy="14017"/>
          </a:xfrm>
          <a:prstGeom prst="straightConnector1">
            <a:avLst/>
          </a:prstGeom>
          <a:noFill/>
          <a:ln w="9525" cap="flat" cmpd="sng" algn="ctr">
            <a:solidFill>
              <a:srgbClr val="C9002C"/>
            </a:solidFill>
            <a:prstDash val="dash"/>
            <a:round/>
            <a:headEnd type="none" w="med" len="med"/>
            <a:tailEnd type="none" w="med" len="med"/>
          </a:ln>
          <a:effectLst/>
        </p:spPr>
      </p:cxnSp>
      <p:sp>
        <p:nvSpPr>
          <p:cNvPr id="14" name="フッター プレースホルダー 3">
            <a:extLst>
              <a:ext uri="{FF2B5EF4-FFF2-40B4-BE49-F238E27FC236}">
                <a16:creationId xmlns:a16="http://schemas.microsoft.com/office/drawing/2014/main" id="{4014B39D-0053-6B58-7F39-4E51D5CFFBB7}"/>
              </a:ext>
            </a:extLst>
          </p:cNvPr>
          <p:cNvSpPr txBox="1">
            <a:spLocks/>
          </p:cNvSpPr>
          <p:nvPr/>
        </p:nvSpPr>
        <p:spPr>
          <a:xfrm>
            <a:off x="7242800" y="2904801"/>
            <a:ext cx="407908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mn-ea"/>
                <a:cs typeface="+mn-cs"/>
              </a:rPr>
              <a:t>掲載開始日：</a:t>
            </a:r>
            <a:r>
              <a:rPr kumimoji="1" lang="en-US" altLang="ja-JP" sz="800" b="0" i="0" u="none" strike="noStrike" kern="1200" cap="none" spc="0" normalizeH="0" baseline="0" noProof="0" dirty="0">
                <a:ln>
                  <a:noFill/>
                </a:ln>
                <a:solidFill>
                  <a:srgbClr val="002AFF"/>
                </a:solidFill>
                <a:effectLst/>
                <a:uLnTx/>
                <a:uFillTx/>
                <a:latin typeface="+mn-ea"/>
                <a:cs typeface="+mn-cs"/>
              </a:rPr>
              <a:t>Yahoo! JAPAN</a:t>
            </a:r>
            <a:r>
              <a:rPr kumimoji="1" lang="ja-JP" altLang="en-US" sz="800" b="0" i="0" u="none" strike="noStrike" kern="1200" cap="none" spc="0" normalizeH="0" baseline="0" noProof="0" dirty="0">
                <a:ln>
                  <a:noFill/>
                </a:ln>
                <a:solidFill>
                  <a:srgbClr val="002AFF"/>
                </a:solidFill>
                <a:effectLst/>
                <a:uLnTx/>
                <a:uFillTx/>
                <a:latin typeface="+mn-ea"/>
                <a:cs typeface="+mn-cs"/>
              </a:rPr>
              <a:t>トップページカスタマイズ企画の開始日</a:t>
            </a:r>
            <a:endParaRPr kumimoji="1" lang="en-US" altLang="ja-JP" sz="800" b="0" i="0" u="none" strike="noStrike" kern="1200" cap="none" spc="0" normalizeH="0" baseline="0" noProof="0" dirty="0">
              <a:ln>
                <a:noFill/>
              </a:ln>
              <a:solidFill>
                <a:srgbClr val="002AFF"/>
              </a:solidFill>
              <a:effectLst/>
              <a:uLnTx/>
              <a:uFillTx/>
              <a:latin typeface="+mn-ea"/>
              <a:cs typeface="メイリオ" panose="020B0604030504040204" pitchFamily="50" charset="-128"/>
            </a:endParaRPr>
          </a:p>
        </p:txBody>
      </p:sp>
      <p:sp>
        <p:nvSpPr>
          <p:cNvPr id="15" name="フッター プレースホルダー 3">
            <a:extLst>
              <a:ext uri="{FF2B5EF4-FFF2-40B4-BE49-F238E27FC236}">
                <a16:creationId xmlns:a16="http://schemas.microsoft.com/office/drawing/2014/main" id="{B4F120CB-664F-8BBD-DE98-67C43E7CD65D}"/>
              </a:ext>
            </a:extLst>
          </p:cNvPr>
          <p:cNvSpPr txBox="1">
            <a:spLocks/>
          </p:cNvSpPr>
          <p:nvPr/>
        </p:nvSpPr>
        <p:spPr>
          <a:xfrm>
            <a:off x="7242800" y="3193908"/>
            <a:ext cx="4464496"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mn-ea"/>
                <a:cs typeface="+mn-cs"/>
              </a:rPr>
              <a:t>掲載終了日：</a:t>
            </a:r>
            <a:r>
              <a:rPr kumimoji="1" lang="en-US" altLang="ja-JP" sz="800" b="0" i="0" u="none" strike="noStrike" kern="1200" cap="none" spc="0" normalizeH="0" baseline="0" noProof="0" dirty="0">
                <a:ln>
                  <a:noFill/>
                </a:ln>
                <a:solidFill>
                  <a:srgbClr val="0D0D0D"/>
                </a:solidFill>
                <a:effectLst/>
                <a:uLnTx/>
                <a:uFillTx/>
                <a:latin typeface="+mn-ea"/>
                <a:cs typeface="+mn-cs"/>
              </a:rPr>
              <a:t> </a:t>
            </a:r>
            <a:r>
              <a:rPr kumimoji="1" lang="en-US" altLang="ja-JP" sz="800" b="0" i="0" u="none" strike="noStrike" kern="1200" cap="none" spc="0" normalizeH="0" baseline="0" noProof="0" dirty="0">
                <a:ln>
                  <a:noFill/>
                </a:ln>
                <a:solidFill>
                  <a:srgbClr val="002AFF"/>
                </a:solidFill>
                <a:effectLst/>
                <a:uLnTx/>
                <a:uFillTx/>
                <a:latin typeface="+mn-ea"/>
                <a:cs typeface="+mn-cs"/>
              </a:rPr>
              <a:t>Yahoo! JAPAN</a:t>
            </a:r>
            <a:r>
              <a:rPr kumimoji="1" lang="ja-JP" altLang="en-US" sz="800" b="0" i="0" u="none" strike="noStrike" kern="1200" cap="none" spc="0" normalizeH="0" baseline="0" noProof="0" dirty="0">
                <a:ln>
                  <a:noFill/>
                </a:ln>
                <a:solidFill>
                  <a:srgbClr val="002AFF"/>
                </a:solidFill>
                <a:effectLst/>
                <a:uLnTx/>
                <a:uFillTx/>
                <a:latin typeface="+mn-ea"/>
                <a:cs typeface="+mn-cs"/>
              </a:rPr>
              <a:t>トップページカスタマイズ企画の終了日</a:t>
            </a:r>
            <a:endParaRPr kumimoji="1" lang="en-US" altLang="ja-JP" sz="800" b="0" i="0" u="none" strike="noStrike" kern="1200" cap="none" spc="0" normalizeH="0" baseline="0" noProof="0" dirty="0">
              <a:ln>
                <a:noFill/>
              </a:ln>
              <a:solidFill>
                <a:srgbClr val="002AFF"/>
              </a:solidFill>
              <a:effectLst/>
              <a:uLnTx/>
              <a:uFillTx/>
              <a:latin typeface="+mn-ea"/>
              <a:cs typeface="メイリオ" panose="020B0604030504040204" pitchFamily="50" charset="-128"/>
            </a:endParaRPr>
          </a:p>
        </p:txBody>
      </p:sp>
      <p:cxnSp>
        <p:nvCxnSpPr>
          <p:cNvPr id="16" name="直線矢印コネクタ 15">
            <a:extLst>
              <a:ext uri="{FF2B5EF4-FFF2-40B4-BE49-F238E27FC236}">
                <a16:creationId xmlns:a16="http://schemas.microsoft.com/office/drawing/2014/main" id="{B8838922-C420-3D11-1C22-507F6E54A6C2}"/>
              </a:ext>
            </a:extLst>
          </p:cNvPr>
          <p:cNvCxnSpPr>
            <a:cxnSpLocks/>
          </p:cNvCxnSpPr>
          <p:nvPr/>
        </p:nvCxnSpPr>
        <p:spPr>
          <a:xfrm>
            <a:off x="3032449" y="3710870"/>
            <a:ext cx="4066335" cy="0"/>
          </a:xfrm>
          <a:prstGeom prst="straightConnector1">
            <a:avLst/>
          </a:prstGeom>
          <a:noFill/>
          <a:ln w="9525" cap="flat" cmpd="sng" algn="ctr">
            <a:solidFill>
              <a:srgbClr val="C9002C"/>
            </a:solidFill>
            <a:prstDash val="dash"/>
            <a:round/>
            <a:headEnd type="none" w="med" len="med"/>
            <a:tailEnd type="none" w="med" len="med"/>
          </a:ln>
          <a:effectLst/>
        </p:spPr>
      </p:cxnSp>
      <p:sp>
        <p:nvSpPr>
          <p:cNvPr id="17" name="テキスト ボックス 16">
            <a:extLst>
              <a:ext uri="{FF2B5EF4-FFF2-40B4-BE49-F238E27FC236}">
                <a16:creationId xmlns:a16="http://schemas.microsoft.com/office/drawing/2014/main" id="{F7989C97-F02E-699A-3018-95D4B0509600}"/>
              </a:ext>
            </a:extLst>
          </p:cNvPr>
          <p:cNvSpPr txBox="1"/>
          <p:nvPr/>
        </p:nvSpPr>
        <p:spPr>
          <a:xfrm>
            <a:off x="7242800" y="3476745"/>
            <a:ext cx="4464496" cy="461665"/>
          </a:xfrm>
          <a:prstGeom prst="rect">
            <a:avLst/>
          </a:prstGeom>
          <a:noFill/>
        </p:spPr>
        <p:txBody>
          <a:bodyPr wrap="square">
            <a:spAutoFit/>
          </a:bodyPr>
          <a:lstStyle/>
          <a:p>
            <a:pPr eaLnBrk="1" fontAlgn="auto" hangingPunct="1">
              <a:spcBef>
                <a:spcPts val="0"/>
              </a:spcBef>
              <a:spcAft>
                <a:spcPts val="0"/>
              </a:spcAft>
              <a:defRPr/>
            </a:pPr>
            <a:r>
              <a:rPr lang="ja-JP" altLang="ja-JP" sz="800" dirty="0">
                <a:solidFill>
                  <a:srgbClr val="0D0D0D"/>
                </a:solidFill>
                <a:latin typeface="+mn-ea"/>
                <a:ea typeface="+mn-ea"/>
              </a:rPr>
              <a:t>お申し込み時に掲載期間が未決定の場合は、</a:t>
            </a:r>
            <a:r>
              <a:rPr lang="ja-JP" altLang="en-US" sz="800" dirty="0">
                <a:solidFill>
                  <a:srgbClr val="0D0D0D"/>
                </a:solidFill>
                <a:latin typeface="+mn-ea"/>
                <a:ea typeface="+mn-ea"/>
              </a:rPr>
              <a:t>こちらのチェックボックスにチェックを入れてお申込みください。</a:t>
            </a:r>
            <a:r>
              <a:rPr lang="ja-JP" altLang="ja-JP" sz="800" dirty="0">
                <a:solidFill>
                  <a:srgbClr val="0D0D0D"/>
                </a:solidFill>
                <a:latin typeface="+mn-ea"/>
                <a:ea typeface="+mn-ea"/>
              </a:rPr>
              <a:t>別途、掲載開始日の</a:t>
            </a:r>
            <a:r>
              <a:rPr lang="en-US" altLang="ja-JP" sz="800" dirty="0">
                <a:solidFill>
                  <a:srgbClr val="0D0D0D"/>
                </a:solidFill>
                <a:latin typeface="+mn-ea"/>
                <a:ea typeface="+mn-ea"/>
              </a:rPr>
              <a:t>5</a:t>
            </a:r>
            <a:r>
              <a:rPr lang="ja-JP" altLang="ja-JP" sz="800" dirty="0">
                <a:solidFill>
                  <a:srgbClr val="0D0D0D"/>
                </a:solidFill>
                <a:latin typeface="+mn-ea"/>
                <a:ea typeface="+mn-ea"/>
              </a:rPr>
              <a:t>営業日前までに予約した誘導用広告の</a:t>
            </a:r>
            <a:r>
              <a:rPr lang="ja-JP" altLang="en-US" sz="800" dirty="0">
                <a:solidFill>
                  <a:srgbClr val="0D0D0D"/>
                </a:solidFill>
                <a:latin typeface="+mn-ea"/>
                <a:ea typeface="+mn-ea"/>
              </a:rPr>
              <a:t>アカウント</a:t>
            </a:r>
            <a:r>
              <a:rPr lang="en-US" altLang="ja-JP" sz="800" dirty="0">
                <a:solidFill>
                  <a:srgbClr val="0D0D0D"/>
                </a:solidFill>
                <a:latin typeface="+mn-ea"/>
                <a:ea typeface="+mn-ea"/>
              </a:rPr>
              <a:t>ID/</a:t>
            </a:r>
            <a:r>
              <a:rPr lang="ja-JP" altLang="ja-JP" sz="800" dirty="0">
                <a:solidFill>
                  <a:srgbClr val="0D0D0D"/>
                </a:solidFill>
                <a:latin typeface="+mn-ea"/>
                <a:ea typeface="+mn-ea"/>
              </a:rPr>
              <a:t>キャンペーン</a:t>
            </a:r>
            <a:r>
              <a:rPr lang="en-US" altLang="ja-JP" sz="800" dirty="0">
                <a:solidFill>
                  <a:srgbClr val="0D0D0D"/>
                </a:solidFill>
                <a:latin typeface="+mn-ea"/>
                <a:ea typeface="+mn-ea"/>
              </a:rPr>
              <a:t>ID/</a:t>
            </a:r>
            <a:r>
              <a:rPr lang="ja-JP" altLang="ja-JP" sz="800" dirty="0">
                <a:solidFill>
                  <a:srgbClr val="0D0D0D"/>
                </a:solidFill>
                <a:latin typeface="+mn-ea"/>
                <a:ea typeface="+mn-ea"/>
              </a:rPr>
              <a:t>金額をメールでご連絡ください</a:t>
            </a:r>
            <a:r>
              <a:rPr lang="ja-JP" altLang="en-US" sz="800" dirty="0">
                <a:solidFill>
                  <a:srgbClr val="0D0D0D"/>
                </a:solidFill>
                <a:latin typeface="+mn-ea"/>
                <a:ea typeface="+mn-ea"/>
              </a:rPr>
              <a:t>。</a:t>
            </a:r>
          </a:p>
        </p:txBody>
      </p:sp>
      <p:cxnSp>
        <p:nvCxnSpPr>
          <p:cNvPr id="18" name="直線矢印コネクタ 17">
            <a:extLst>
              <a:ext uri="{FF2B5EF4-FFF2-40B4-BE49-F238E27FC236}">
                <a16:creationId xmlns:a16="http://schemas.microsoft.com/office/drawing/2014/main" id="{ED06FCCC-E09E-07F0-6910-F29982397853}"/>
              </a:ext>
            </a:extLst>
          </p:cNvPr>
          <p:cNvCxnSpPr>
            <a:cxnSpLocks/>
          </p:cNvCxnSpPr>
          <p:nvPr/>
        </p:nvCxnSpPr>
        <p:spPr>
          <a:xfrm>
            <a:off x="3930432" y="4022808"/>
            <a:ext cx="3168352" cy="0"/>
          </a:xfrm>
          <a:prstGeom prst="straightConnector1">
            <a:avLst/>
          </a:prstGeom>
          <a:noFill/>
          <a:ln w="9525" cap="flat" cmpd="sng" algn="ctr">
            <a:solidFill>
              <a:srgbClr val="C9002C"/>
            </a:solidFill>
            <a:prstDash val="dash"/>
            <a:round/>
            <a:headEnd type="none" w="med" len="med"/>
            <a:tailEnd type="none" w="med" len="med"/>
          </a:ln>
          <a:effectLst/>
        </p:spPr>
      </p:cxnSp>
      <p:sp>
        <p:nvSpPr>
          <p:cNvPr id="19" name="フッター プレースホルダー 3">
            <a:extLst>
              <a:ext uri="{FF2B5EF4-FFF2-40B4-BE49-F238E27FC236}">
                <a16:creationId xmlns:a16="http://schemas.microsoft.com/office/drawing/2014/main" id="{D4275F3C-833E-75E3-05F0-BC8784C61D56}"/>
              </a:ext>
            </a:extLst>
          </p:cNvPr>
          <p:cNvSpPr txBox="1">
            <a:spLocks/>
          </p:cNvSpPr>
          <p:nvPr/>
        </p:nvSpPr>
        <p:spPr>
          <a:xfrm>
            <a:off x="7242800" y="3869222"/>
            <a:ext cx="231114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mn-ea"/>
                <a:cs typeface="+mn-cs"/>
              </a:rPr>
              <a:t>弊社担当者のメールアドレス</a:t>
            </a:r>
            <a:endParaRPr kumimoji="1" lang="en-US" altLang="ja-JP" sz="800" b="0" i="0" u="none" strike="noStrike" kern="1200" cap="none" spc="0" normalizeH="0" baseline="0" noProof="0" dirty="0">
              <a:ln>
                <a:noFill/>
              </a:ln>
              <a:solidFill>
                <a:srgbClr val="0D0D0D"/>
              </a:solidFill>
              <a:effectLst/>
              <a:uLnTx/>
              <a:uFillTx/>
              <a:latin typeface="+mn-ea"/>
              <a:cs typeface="メイリオ" panose="020B0604030504040204" pitchFamily="50" charset="-128"/>
            </a:endParaRPr>
          </a:p>
        </p:txBody>
      </p:sp>
      <p:cxnSp>
        <p:nvCxnSpPr>
          <p:cNvPr id="20" name="直線矢印コネクタ 19">
            <a:extLst>
              <a:ext uri="{FF2B5EF4-FFF2-40B4-BE49-F238E27FC236}">
                <a16:creationId xmlns:a16="http://schemas.microsoft.com/office/drawing/2014/main" id="{08D2AFB6-5EB9-DEFF-EEA6-E83BF36C918C}"/>
              </a:ext>
            </a:extLst>
          </p:cNvPr>
          <p:cNvCxnSpPr>
            <a:cxnSpLocks/>
          </p:cNvCxnSpPr>
          <p:nvPr/>
        </p:nvCxnSpPr>
        <p:spPr>
          <a:xfrm>
            <a:off x="3930432" y="4737024"/>
            <a:ext cx="3168352" cy="0"/>
          </a:xfrm>
          <a:prstGeom prst="straightConnector1">
            <a:avLst/>
          </a:prstGeom>
          <a:noFill/>
          <a:ln w="9525" cap="flat" cmpd="sng" algn="ctr">
            <a:solidFill>
              <a:srgbClr val="C9002C"/>
            </a:solidFill>
            <a:prstDash val="dash"/>
            <a:round/>
            <a:headEnd type="none" w="med" len="med"/>
            <a:tailEnd type="none" w="med" len="med"/>
          </a:ln>
          <a:effectLst/>
        </p:spPr>
      </p:cxnSp>
      <p:sp>
        <p:nvSpPr>
          <p:cNvPr id="21" name="フッター プレースホルダー 3">
            <a:extLst>
              <a:ext uri="{FF2B5EF4-FFF2-40B4-BE49-F238E27FC236}">
                <a16:creationId xmlns:a16="http://schemas.microsoft.com/office/drawing/2014/main" id="{959D2ABC-A63D-985D-7A7A-DCDC88836D38}"/>
              </a:ext>
            </a:extLst>
          </p:cNvPr>
          <p:cNvSpPr txBox="1">
            <a:spLocks/>
          </p:cNvSpPr>
          <p:nvPr/>
        </p:nvSpPr>
        <p:spPr>
          <a:xfrm>
            <a:off x="7242800" y="4574985"/>
            <a:ext cx="389531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mn-ea"/>
                <a:cs typeface="+mn-cs"/>
              </a:rPr>
              <a:t>金額：</a:t>
            </a:r>
            <a:r>
              <a:rPr kumimoji="1" lang="ja-JP" altLang="en-US" sz="800" b="0" i="0" u="none" strike="noStrike" kern="1200" cap="none" spc="0" normalizeH="0" baseline="0" noProof="0" dirty="0">
                <a:ln>
                  <a:noFill/>
                </a:ln>
                <a:solidFill>
                  <a:srgbClr val="002AFF"/>
                </a:solidFill>
                <a:effectLst/>
                <a:uLnTx/>
                <a:uFillTx/>
                <a:latin typeface="+mn-ea"/>
                <a:cs typeface="+mn-cs"/>
              </a:rPr>
              <a:t>制作費無償プランの場合「０」</a:t>
            </a:r>
            <a:r>
              <a:rPr kumimoji="1" lang="ja-JP" altLang="en-US" sz="800" b="0" i="0" u="none" strike="noStrike" kern="1200" cap="none" spc="0" normalizeH="0" baseline="0" noProof="0" dirty="0">
                <a:ln>
                  <a:noFill/>
                </a:ln>
                <a:solidFill>
                  <a:srgbClr val="0D0D0D"/>
                </a:solidFill>
                <a:effectLst/>
                <a:uLnTx/>
                <a:uFillTx/>
                <a:latin typeface="+mn-ea"/>
                <a:cs typeface="+mn-cs"/>
              </a:rPr>
              <a:t>にてお申込みをしてください。</a:t>
            </a:r>
            <a:endParaRPr kumimoji="1" lang="en-US" altLang="ja-JP" sz="800" b="0" i="0" u="none" strike="noStrike" kern="1200" cap="none" spc="0" normalizeH="0" baseline="0" noProof="0" dirty="0">
              <a:ln>
                <a:noFill/>
              </a:ln>
              <a:solidFill>
                <a:srgbClr val="0D0D0D"/>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mn-ea"/>
                <a:cs typeface="+mn-cs"/>
              </a:rPr>
              <a:t>制作費が必要なプランの場合、制作費を入力ください。</a:t>
            </a:r>
            <a:endParaRPr kumimoji="1" lang="en-US" altLang="ja-JP" sz="800" b="0" i="0" u="none" strike="noStrike" kern="1200" cap="none" spc="0" normalizeH="0" baseline="0" noProof="0" dirty="0">
              <a:ln>
                <a:noFill/>
              </a:ln>
              <a:solidFill>
                <a:srgbClr val="0D0D0D"/>
              </a:solidFill>
              <a:effectLst/>
              <a:uLnTx/>
              <a:uFillTx/>
              <a:latin typeface="+mn-ea"/>
              <a:cs typeface="メイリオ" panose="020B0604030504040204" pitchFamily="50" charset="-128"/>
            </a:endParaRPr>
          </a:p>
        </p:txBody>
      </p:sp>
      <p:cxnSp>
        <p:nvCxnSpPr>
          <p:cNvPr id="22" name="直線矢印コネクタ 21">
            <a:extLst>
              <a:ext uri="{FF2B5EF4-FFF2-40B4-BE49-F238E27FC236}">
                <a16:creationId xmlns:a16="http://schemas.microsoft.com/office/drawing/2014/main" id="{E92A9902-94F5-E54D-F8F6-49966E6EEDC5}"/>
              </a:ext>
            </a:extLst>
          </p:cNvPr>
          <p:cNvCxnSpPr>
            <a:cxnSpLocks/>
          </p:cNvCxnSpPr>
          <p:nvPr/>
        </p:nvCxnSpPr>
        <p:spPr>
          <a:xfrm>
            <a:off x="3930432" y="5148174"/>
            <a:ext cx="3168352" cy="0"/>
          </a:xfrm>
          <a:prstGeom prst="straightConnector1">
            <a:avLst/>
          </a:prstGeom>
          <a:noFill/>
          <a:ln w="9525" cap="flat" cmpd="sng" algn="ctr">
            <a:solidFill>
              <a:srgbClr val="C9002C"/>
            </a:solidFill>
            <a:prstDash val="dash"/>
            <a:round/>
            <a:headEnd type="none" w="med" len="med"/>
            <a:tailEnd type="none" w="med" len="med"/>
          </a:ln>
          <a:effectLst/>
        </p:spPr>
      </p:cxnSp>
      <p:sp>
        <p:nvSpPr>
          <p:cNvPr id="23" name="フッター プレースホルダー 3">
            <a:extLst>
              <a:ext uri="{FF2B5EF4-FFF2-40B4-BE49-F238E27FC236}">
                <a16:creationId xmlns:a16="http://schemas.microsoft.com/office/drawing/2014/main" id="{D7172701-8828-376A-267D-D2C7A915903A}"/>
              </a:ext>
            </a:extLst>
          </p:cNvPr>
          <p:cNvSpPr txBox="1">
            <a:spLocks/>
          </p:cNvSpPr>
          <p:nvPr/>
        </p:nvSpPr>
        <p:spPr>
          <a:xfrm>
            <a:off x="7242800" y="4983742"/>
            <a:ext cx="317523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D0D0D"/>
                </a:solidFill>
                <a:effectLst/>
                <a:uLnTx/>
                <a:uFillTx/>
                <a:latin typeface="+mn-ea"/>
                <a:cs typeface="+mn-cs"/>
              </a:rPr>
              <a:t>値引き率</a:t>
            </a:r>
            <a:endParaRPr kumimoji="1" lang="en-US" altLang="ja-JP" sz="800" b="0" i="0" u="none" strike="noStrike" kern="1200" cap="none" spc="0" normalizeH="0" baseline="0" noProof="0" dirty="0">
              <a:ln>
                <a:noFill/>
              </a:ln>
              <a:solidFill>
                <a:srgbClr val="0D0D0D"/>
              </a:solidFill>
              <a:effectLst/>
              <a:uLnTx/>
              <a:uFillTx/>
              <a:latin typeface="+mn-ea"/>
              <a:cs typeface="メイリオ" panose="020B0604030504040204" pitchFamily="50" charset="-128"/>
            </a:endParaRPr>
          </a:p>
        </p:txBody>
      </p:sp>
      <p:cxnSp>
        <p:nvCxnSpPr>
          <p:cNvPr id="24" name="直線矢印コネクタ 23">
            <a:extLst>
              <a:ext uri="{FF2B5EF4-FFF2-40B4-BE49-F238E27FC236}">
                <a16:creationId xmlns:a16="http://schemas.microsoft.com/office/drawing/2014/main" id="{298B02B7-75CF-3DFF-741A-11B65EB1D4C5}"/>
              </a:ext>
            </a:extLst>
          </p:cNvPr>
          <p:cNvCxnSpPr>
            <a:cxnSpLocks/>
          </p:cNvCxnSpPr>
          <p:nvPr/>
        </p:nvCxnSpPr>
        <p:spPr>
          <a:xfrm>
            <a:off x="3930432" y="6202658"/>
            <a:ext cx="3168352" cy="0"/>
          </a:xfrm>
          <a:prstGeom prst="straightConnector1">
            <a:avLst/>
          </a:prstGeom>
          <a:noFill/>
          <a:ln w="9525" cap="flat" cmpd="sng" algn="ctr">
            <a:solidFill>
              <a:srgbClr val="C9002C"/>
            </a:solidFill>
            <a:prstDash val="dash"/>
            <a:round/>
            <a:headEnd type="none" w="med" len="med"/>
            <a:tailEnd type="none" w="med" len="med"/>
          </a:ln>
          <a:effectLst/>
        </p:spPr>
      </p:cxnSp>
      <p:sp>
        <p:nvSpPr>
          <p:cNvPr id="25" name="テキスト ボックス 24">
            <a:extLst>
              <a:ext uri="{FF2B5EF4-FFF2-40B4-BE49-F238E27FC236}">
                <a16:creationId xmlns:a16="http://schemas.microsoft.com/office/drawing/2014/main" id="{75F627F6-E7C9-133C-2AAD-818DEC734D1D}"/>
              </a:ext>
            </a:extLst>
          </p:cNvPr>
          <p:cNvSpPr txBox="1"/>
          <p:nvPr/>
        </p:nvSpPr>
        <p:spPr>
          <a:xfrm>
            <a:off x="7242800" y="6114342"/>
            <a:ext cx="4348932" cy="215444"/>
          </a:xfrm>
          <a:prstGeom prst="rect">
            <a:avLst/>
          </a:prstGeom>
          <a:noFill/>
        </p:spPr>
        <p:txBody>
          <a:bodyPr wrap="square">
            <a:spAutoFit/>
          </a:bodyPr>
          <a:lstStyle/>
          <a:p>
            <a:pPr eaLnBrk="1" fontAlgn="auto" hangingPunct="1">
              <a:spcBef>
                <a:spcPts val="0"/>
              </a:spcBef>
              <a:spcAft>
                <a:spcPts val="0"/>
              </a:spcAft>
            </a:pPr>
            <a:r>
              <a:rPr lang="ja-JP" altLang="en-US" sz="800" dirty="0">
                <a:solidFill>
                  <a:srgbClr val="0D0D0D"/>
                </a:solidFill>
                <a:latin typeface="+mn-ea"/>
                <a:ea typeface="+mn-ea"/>
              </a:rPr>
              <a:t>備考：</a:t>
            </a:r>
            <a:r>
              <a:rPr lang="ja-JP" altLang="ja-JP" sz="800" dirty="0">
                <a:solidFill>
                  <a:srgbClr val="002AFF"/>
                </a:solidFill>
                <a:latin typeface="+mn-ea"/>
                <a:ea typeface="+mn-ea"/>
              </a:rPr>
              <a:t>予約した誘導用広告の</a:t>
            </a:r>
            <a:r>
              <a:rPr lang="ja-JP" altLang="en-US" sz="800" dirty="0">
                <a:solidFill>
                  <a:srgbClr val="002AFF"/>
                </a:solidFill>
                <a:latin typeface="+mn-ea"/>
                <a:ea typeface="+mn-ea"/>
              </a:rPr>
              <a:t>アカウント</a:t>
            </a:r>
            <a:r>
              <a:rPr lang="en-US" altLang="ja-JP" sz="800" dirty="0">
                <a:solidFill>
                  <a:srgbClr val="002AFF"/>
                </a:solidFill>
                <a:latin typeface="+mn-ea"/>
                <a:ea typeface="+mn-ea"/>
              </a:rPr>
              <a:t>ID/</a:t>
            </a:r>
            <a:r>
              <a:rPr lang="ja-JP" altLang="ja-JP" sz="800" dirty="0">
                <a:solidFill>
                  <a:srgbClr val="002AFF"/>
                </a:solidFill>
                <a:latin typeface="+mn-ea"/>
                <a:ea typeface="+mn-ea"/>
              </a:rPr>
              <a:t>キャンペーン</a:t>
            </a:r>
            <a:r>
              <a:rPr lang="en-US" altLang="ja-JP" sz="800" dirty="0">
                <a:solidFill>
                  <a:srgbClr val="002AFF"/>
                </a:solidFill>
                <a:latin typeface="+mn-ea"/>
                <a:ea typeface="+mn-ea"/>
              </a:rPr>
              <a:t>ID/</a:t>
            </a:r>
            <a:r>
              <a:rPr lang="ja-JP" altLang="ja-JP" sz="800" dirty="0">
                <a:solidFill>
                  <a:srgbClr val="002AFF"/>
                </a:solidFill>
                <a:latin typeface="+mn-ea"/>
                <a:ea typeface="+mn-ea"/>
              </a:rPr>
              <a:t>金額</a:t>
            </a:r>
            <a:r>
              <a:rPr lang="ja-JP" altLang="en-US" sz="800" dirty="0">
                <a:solidFill>
                  <a:srgbClr val="0D0D0D"/>
                </a:solidFill>
                <a:latin typeface="+mn-ea"/>
                <a:ea typeface="+mn-ea"/>
              </a:rPr>
              <a:t>の記載をお願いします。</a:t>
            </a:r>
          </a:p>
        </p:txBody>
      </p:sp>
    </p:spTree>
    <p:extLst>
      <p:ext uri="{BB962C8B-B14F-4D97-AF65-F5344CB8AC3E}">
        <p14:creationId xmlns:p14="http://schemas.microsoft.com/office/powerpoint/2010/main" val="36219034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DC9AA30-E314-3BEF-94BF-80C581C6D73F}"/>
              </a:ext>
            </a:extLst>
          </p:cNvPr>
          <p:cNvSpPr>
            <a:spLocks noGrp="1"/>
          </p:cNvSpPr>
          <p:nvPr>
            <p:ph type="body" sz="quarter" idx="10"/>
          </p:nvPr>
        </p:nvSpPr>
        <p:spPr/>
        <p:txBody>
          <a:bodyPr/>
          <a:lstStyle/>
          <a:p>
            <a:r>
              <a:rPr lang="ja-JP" altLang="en-US" dirty="0">
                <a:solidFill>
                  <a:srgbClr val="000048"/>
                </a:solidFill>
                <a:latin typeface="Meiryo"/>
                <a:ea typeface="Meiryo"/>
              </a:rPr>
              <a:t>販売制限カテゴリー</a:t>
            </a:r>
            <a:endParaRPr lang="ja-JP" altLang="en-US" dirty="0">
              <a:solidFill>
                <a:srgbClr val="000048"/>
              </a:solidFill>
            </a:endParaRPr>
          </a:p>
        </p:txBody>
      </p:sp>
      <p:sp>
        <p:nvSpPr>
          <p:cNvPr id="2" name="Text Box 1031">
            <a:extLst>
              <a:ext uri="{FF2B5EF4-FFF2-40B4-BE49-F238E27FC236}">
                <a16:creationId xmlns:a16="http://schemas.microsoft.com/office/drawing/2014/main" id="{C54A242A-BA00-E28D-1F24-B3BFE86D3F4A}"/>
              </a:ext>
            </a:extLst>
          </p:cNvPr>
          <p:cNvSpPr txBox="1">
            <a:spLocks noChangeArrowheads="1"/>
          </p:cNvSpPr>
          <p:nvPr/>
        </p:nvSpPr>
        <p:spPr bwMode="auto">
          <a:xfrm>
            <a:off x="587375" y="1058860"/>
            <a:ext cx="11233150" cy="5680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100" dirty="0">
                <a:solidFill>
                  <a:srgbClr val="0D0D0D"/>
                </a:solidFill>
                <a:latin typeface="Meiryo" panose="020B0604030504040204" pitchFamily="34" charset="-128"/>
                <a:ea typeface="Meiryo" panose="020B0604030504040204" pitchFamily="34" charset="-128"/>
              </a:rPr>
              <a:t>以下に該当する業種、商品・サービスにつきましては、</a:t>
            </a:r>
            <a:r>
              <a:rPr lang="en-US" altLang="ja-JP" sz="1100" dirty="0">
                <a:solidFill>
                  <a:srgbClr val="0D0D0D"/>
                </a:solidFill>
                <a:latin typeface="Meiryo" panose="020B0604030504040204" pitchFamily="34" charset="-128"/>
                <a:ea typeface="Meiryo" panose="020B0604030504040204" pitchFamily="34" charset="-128"/>
                <a:cs typeface="Meiryo" charset="-128"/>
              </a:rPr>
              <a:t> Yahoo! JAPAN</a:t>
            </a:r>
            <a:r>
              <a:rPr lang="ja-JP" altLang="en-US" sz="1100" dirty="0">
                <a:solidFill>
                  <a:srgbClr val="0D0D0D"/>
                </a:solidFill>
                <a:latin typeface="Meiryo" panose="020B0604030504040204" pitchFamily="34" charset="-128"/>
                <a:ea typeface="Meiryo" panose="020B0604030504040204" pitchFamily="34" charset="-128"/>
                <a:cs typeface="Meiryo" charset="-128"/>
              </a:rPr>
              <a:t> トップページカスタマイズ企画</a:t>
            </a:r>
            <a:r>
              <a:rPr lang="ja-JP" altLang="en-US" sz="1100" dirty="0">
                <a:solidFill>
                  <a:srgbClr val="0D0D0D"/>
                </a:solidFill>
                <a:latin typeface="Meiryo" panose="020B0604030504040204" pitchFamily="34" charset="-128"/>
                <a:ea typeface="Meiryo" panose="020B0604030504040204" pitchFamily="34" charset="-128"/>
              </a:rPr>
              <a:t>の実施は原則不可となります。</a:t>
            </a:r>
            <a:endParaRPr lang="en-US" altLang="ja-JP" sz="11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0D0D0D"/>
                </a:solidFill>
                <a:latin typeface="Meiryo" panose="020B0604030504040204" pitchFamily="34" charset="-128"/>
                <a:ea typeface="Meiryo" panose="020B0604030504040204" pitchFamily="34" charset="-128"/>
              </a:rPr>
              <a:t>ただし、以下に該当しない業種やサービスでも、制作スケジュールが確保できない場合、またはユーザーに不快感・嫌悪感を与えるおそれのある場合は実施いただけないことが</a:t>
            </a:r>
            <a:endParaRPr lang="en-US" altLang="ja-JP" sz="11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100" dirty="0">
                <a:solidFill>
                  <a:srgbClr val="0D0D0D"/>
                </a:solidFill>
                <a:latin typeface="Meiryo" panose="020B0604030504040204" pitchFamily="34" charset="-128"/>
                <a:ea typeface="Meiryo" panose="020B0604030504040204" pitchFamily="34" charset="-128"/>
              </a:rPr>
              <a:t>ございます。また、誘導広告を購入するときは別途その基準が適用されます。</a:t>
            </a:r>
          </a:p>
          <a:p>
            <a:pPr>
              <a:lnSpc>
                <a:spcPct val="120000"/>
              </a:lnSpc>
              <a:spcBef>
                <a:spcPct val="0"/>
              </a:spcBef>
              <a:defRPr/>
            </a:pPr>
            <a:r>
              <a:rPr lang="ja-JP" altLang="en-US" sz="1100" dirty="0">
                <a:solidFill>
                  <a:srgbClr val="0D0D0D"/>
                </a:solidFill>
                <a:latin typeface="Meiryo"/>
                <a:ea typeface="Meiryo"/>
              </a:rPr>
              <a:t>広告主様のサイトが弊社の広告掲載基準を満たすことが、</a:t>
            </a:r>
            <a:r>
              <a:rPr lang="en-US" altLang="ja-JP" sz="1100" dirty="0">
                <a:solidFill>
                  <a:srgbClr val="0D0D0D"/>
                </a:solidFill>
                <a:latin typeface="Meiryo"/>
                <a:ea typeface="Meiryo"/>
                <a:cs typeface="Meiryo" charset="-128"/>
              </a:rPr>
              <a:t> Yahoo! JAPAN</a:t>
            </a:r>
            <a:r>
              <a:rPr lang="ja-JP" altLang="en-US" sz="1100" dirty="0">
                <a:solidFill>
                  <a:srgbClr val="0D0D0D"/>
                </a:solidFill>
                <a:latin typeface="Meiryo"/>
                <a:ea typeface="Meiryo"/>
                <a:cs typeface="Meiryo" charset="-128"/>
              </a:rPr>
              <a:t> トップページカスタマイズ企画</a:t>
            </a:r>
            <a:r>
              <a:rPr lang="ja-JP" altLang="en-US" sz="1100" dirty="0">
                <a:solidFill>
                  <a:srgbClr val="0D0D0D"/>
                </a:solidFill>
                <a:latin typeface="Meiryo"/>
                <a:ea typeface="Meiryo"/>
              </a:rPr>
              <a:t>実施の条件となります。</a:t>
            </a:r>
            <a:endParaRPr lang="en-US" altLang="ja-JP" sz="1100" dirty="0">
              <a:solidFill>
                <a:srgbClr val="0D0D0D"/>
              </a:solidFill>
              <a:latin typeface="Meiryo"/>
              <a:ea typeface="Meiryo"/>
            </a:endParaRPr>
          </a:p>
          <a:p>
            <a:pPr>
              <a:lnSpc>
                <a:spcPct val="120000"/>
              </a:lnSpc>
              <a:spcBef>
                <a:spcPct val="0"/>
              </a:spcBef>
              <a:defRPr/>
            </a:pPr>
            <a:endParaRPr lang="en-US" altLang="ja-JP" sz="4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a:ea typeface="Meiryo"/>
              </a:rPr>
              <a:t>・</a:t>
            </a:r>
            <a:r>
              <a:rPr lang="zh-TW" altLang="en-US" sz="1000" dirty="0">
                <a:solidFill>
                  <a:srgbClr val="0D0D0D"/>
                </a:solidFill>
                <a:latin typeface="Meiryo"/>
                <a:ea typeface="Meiryo"/>
              </a:rPr>
              <a:t>消費者金融業（消費者向無担保貸金業）</a:t>
            </a:r>
            <a:r>
              <a:rPr lang="ja-JP" altLang="en-US" sz="1000" dirty="0">
                <a:solidFill>
                  <a:srgbClr val="0D0D0D"/>
                </a:solidFill>
                <a:latin typeface="Meiryo"/>
                <a:ea typeface="Meiryo"/>
              </a:rPr>
              <a:t>、商工ローン、手形割引、その他ハイリスク型の金融商品</a:t>
            </a:r>
          </a:p>
          <a:p>
            <a:pPr>
              <a:lnSpc>
                <a:spcPct val="120000"/>
              </a:lnSpc>
              <a:defRPr/>
            </a:pPr>
            <a:r>
              <a:rPr lang="ja-JP" altLang="en-US" sz="1000" dirty="0">
                <a:solidFill>
                  <a:srgbClr val="0D0D0D"/>
                </a:solidFill>
                <a:latin typeface="Meiryo" panose="020B0604030504040204" pitchFamily="34" charset="-128"/>
                <a:ea typeface="Meiryo" panose="020B0604030504040204" pitchFamily="34" charset="-128"/>
              </a:rPr>
              <a:t>・パチンコ・パチスロの営業および機種、カジノ（企業広告含む）</a:t>
            </a:r>
            <a:r>
              <a:rPr lang="ja-JP" altLang="en-US" sz="1000" dirty="0">
                <a:solidFill>
                  <a:srgbClr val="0D0D0D"/>
                </a:solidFill>
                <a:latin typeface="メイリオ"/>
              </a:rPr>
              <a:t>、ギャンブル（公営は除く）</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・レーシック、美容整形・美容外科・美容皮膚科、その他医療機関全般</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・美容エステティックサロン</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・あん摩業、マッサージ業、指圧業、はり業、きゅう業等</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・不妊治療</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・治験</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a:t>
            </a:r>
            <a:r>
              <a:rPr lang="en-US" altLang="ja-JP" sz="1000" dirty="0">
                <a:solidFill>
                  <a:srgbClr val="0D0D0D"/>
                </a:solidFill>
                <a:latin typeface="Meiryo" panose="020B0604030504040204" pitchFamily="34" charset="-128"/>
                <a:ea typeface="Meiryo" panose="020B0604030504040204" pitchFamily="34" charset="-128"/>
              </a:rPr>
              <a:t>ED</a:t>
            </a:r>
            <a:r>
              <a:rPr lang="ja-JP" altLang="en-US" sz="1000" dirty="0">
                <a:solidFill>
                  <a:srgbClr val="0D0D0D"/>
                </a:solidFill>
                <a:latin typeface="Meiryo" panose="020B0604030504040204" pitchFamily="34" charset="-128"/>
                <a:ea typeface="Meiryo" panose="020B0604030504040204" pitchFamily="34" charset="-128"/>
              </a:rPr>
              <a:t>（治療、医薬品、情報、啓蒙サイト等）</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・性的機能強化、改善を期待させる経口物</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・ダイエット効果を訴求する健康食品、器具、その他商品やサービス</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　（ただし、医薬品の場合、その効果・効能の範囲内で疾患の啓発・対策という観点から掲載可とする場合あり）</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・発毛、育毛・増毛効果を訴求する商品・サービス全般（医薬品の発毛・育毛剤は除く）、かつら</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・薬機法上、商品の効果・効能の標榜が禁じられている健康食品、化粧品などで、含有成分の効果・効能を訴求するプロモーション</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a:t>
            </a:r>
            <a:r>
              <a:rPr lang="zh-TW" altLang="en-US" sz="1000" dirty="0">
                <a:solidFill>
                  <a:srgbClr val="0D0D0D"/>
                </a:solidFill>
                <a:latin typeface="Meiryo" panose="020B0604030504040204" pitchFamily="34" charset="-128"/>
                <a:ea typeface="Meiryo" panose="020B0604030504040204" pitchFamily="34" charset="-128"/>
              </a:rPr>
              <a:t>能力開発関連商品</a:t>
            </a:r>
            <a:endParaRPr lang="ja-JP" altLang="en-US"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・占い</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・国家資格を有する業種（弁護士、司法書士、行政書士、弁理士、公認会計士、税理士）</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・探偵業</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・葬儀社、斎場、墓石販売</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・ナイトワーク求人</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・出会い系サイト、結婚紹介（インターネット異性紹介事業）</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・代理店募集、フランチャイズ、起業支援、経営セミナー</a:t>
            </a: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・団体による意見広告</a:t>
            </a:r>
            <a:endParaRPr lang="en-US" altLang="ja-JP"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a:t>
            </a:r>
            <a:r>
              <a:rPr lang="zh-TW" altLang="en-US" sz="1000" dirty="0">
                <a:solidFill>
                  <a:srgbClr val="0D0D0D"/>
                </a:solidFill>
                <a:latin typeface="Meiryo" panose="020B0604030504040204" pitchFamily="34" charset="-128"/>
                <a:ea typeface="Meiryo" panose="020B0604030504040204" pitchFamily="34" charset="-128"/>
              </a:rPr>
              <a:t>宗教団体、活動</a:t>
            </a:r>
            <a:endParaRPr lang="en-US" altLang="zh-TW" sz="1000" dirty="0">
              <a:solidFill>
                <a:srgbClr val="0D0D0D"/>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00" dirty="0">
                <a:solidFill>
                  <a:srgbClr val="0D0D0D"/>
                </a:solidFill>
                <a:latin typeface="Meiryo" panose="020B0604030504040204" pitchFamily="34" charset="-128"/>
                <a:ea typeface="Meiryo" panose="020B0604030504040204" pitchFamily="34" charset="-128"/>
              </a:rPr>
              <a:t>・政党</a:t>
            </a:r>
            <a:br>
              <a:rPr lang="ja-JP" altLang="en-US" sz="1000" dirty="0">
                <a:solidFill>
                  <a:srgbClr val="0D0D0D"/>
                </a:solidFill>
                <a:latin typeface="Meiryo" panose="020B0604030504040204" pitchFamily="34" charset="-128"/>
                <a:ea typeface="Meiryo" panose="020B0604030504040204" pitchFamily="34" charset="-128"/>
              </a:rPr>
            </a:br>
            <a:r>
              <a:rPr lang="ja-JP" altLang="en-US" sz="1000" dirty="0">
                <a:solidFill>
                  <a:srgbClr val="0D0D0D"/>
                </a:solidFill>
                <a:latin typeface="Meiryo" panose="020B0604030504040204" pitchFamily="34" charset="-128"/>
                <a:ea typeface="Meiryo" panose="020B0604030504040204" pitchFamily="34" charset="-128"/>
              </a:rPr>
              <a:t>・たばこ、および喫煙に関連する情報全般（喫煙マナー、分煙など）</a:t>
            </a:r>
            <a:endParaRPr lang="en-US" altLang="zh-TW" sz="1000" dirty="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615334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04778BF-4AA1-D8A8-BF0F-A06845925231}"/>
              </a:ext>
            </a:extLst>
          </p:cNvPr>
          <p:cNvSpPr>
            <a:spLocks noGrp="1"/>
          </p:cNvSpPr>
          <p:nvPr>
            <p:ph type="body" sz="quarter" idx="10"/>
          </p:nvPr>
        </p:nvSpPr>
        <p:spPr/>
        <p:txBody>
          <a:bodyPr/>
          <a:lstStyle/>
          <a:p>
            <a:r>
              <a:rPr lang="ja-JP" altLang="en-US" dirty="0">
                <a:solidFill>
                  <a:srgbClr val="000048"/>
                </a:solidFill>
              </a:rPr>
              <a:t>企画ページの制作・掲載のお申し込み方法</a:t>
            </a:r>
          </a:p>
        </p:txBody>
      </p:sp>
      <p:sp>
        <p:nvSpPr>
          <p:cNvPr id="38" name="タイトル 2">
            <a:extLst>
              <a:ext uri="{FF2B5EF4-FFF2-40B4-BE49-F238E27FC236}">
                <a16:creationId xmlns:a16="http://schemas.microsoft.com/office/drawing/2014/main" id="{2C77F345-61F6-77FD-2BFE-F354206DDD60}"/>
              </a:ext>
            </a:extLst>
          </p:cNvPr>
          <p:cNvSpPr txBox="1">
            <a:spLocks/>
          </p:cNvSpPr>
          <p:nvPr/>
        </p:nvSpPr>
        <p:spPr>
          <a:xfrm>
            <a:off x="479425" y="1044507"/>
            <a:ext cx="11263396" cy="1948950"/>
          </a:xfrm>
          <a:prstGeom prst="rect">
            <a:avLst/>
          </a:prstGeom>
        </p:spPr>
        <p:txBody>
          <a:bodyPr vert="horz" wrap="square" lIns="0" tIns="0" rIns="0" bIns="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fontAlgn="auto">
              <a:lnSpc>
                <a:spcPct val="120000"/>
              </a:lnSpc>
              <a:spcAft>
                <a:spcPts val="0"/>
              </a:spcAft>
              <a:defRPr/>
            </a:pPr>
            <a:r>
              <a:rPr lang="en-US" altLang="ja-JP" sz="1400" dirty="0">
                <a:solidFill>
                  <a:srgbClr val="0D0D0D"/>
                </a:solidFill>
                <a:latin typeface="+mn-ea"/>
                <a:ea typeface="+mn-ea"/>
              </a:rPr>
              <a:t>※</a:t>
            </a:r>
            <a:r>
              <a:rPr lang="ja-JP" altLang="en-US" sz="1400" dirty="0">
                <a:solidFill>
                  <a:srgbClr val="0D0D0D"/>
                </a:solidFill>
                <a:latin typeface="+mn-ea"/>
                <a:ea typeface="+mn-ea"/>
              </a:rPr>
              <a:t>広告主様の代理人となる代理店様によっては、本商品をお申し込みいただけない場合がございますので、</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　お申し込み前に弊社担当営業までお問い合わせください。</a:t>
            </a:r>
            <a:endParaRPr lang="en-US" altLang="ja-JP" sz="1400" dirty="0">
              <a:solidFill>
                <a:srgbClr val="0D0D0D"/>
              </a:solidFill>
              <a:latin typeface="+mn-ea"/>
              <a:ea typeface="+mn-ea"/>
            </a:endParaRPr>
          </a:p>
          <a:p>
            <a:pPr fontAlgn="auto">
              <a:lnSpc>
                <a:spcPct val="120000"/>
              </a:lnSpc>
              <a:spcAft>
                <a:spcPts val="0"/>
              </a:spcAft>
              <a:defRPr/>
            </a:pP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企画ページの制作・掲載については、以下のフローに沿ってお申し込みの上、</a:t>
            </a:r>
            <a:r>
              <a:rPr lang="ja-JP" altLang="en-US" sz="1400" dirty="0">
                <a:solidFill>
                  <a:srgbClr val="002AFF"/>
                </a:solidFill>
                <a:latin typeface="+mn-ea"/>
                <a:ea typeface="+mn-ea"/>
              </a:rPr>
              <a:t>クリエイティブ制作委託約款の第</a:t>
            </a:r>
            <a:r>
              <a:rPr lang="en-US" altLang="ja-JP" sz="1400" dirty="0">
                <a:solidFill>
                  <a:srgbClr val="002AFF"/>
                </a:solidFill>
                <a:latin typeface="+mn-ea"/>
                <a:ea typeface="+mn-ea"/>
              </a:rPr>
              <a:t>9</a:t>
            </a:r>
            <a:r>
              <a:rPr lang="ja-JP" altLang="en-US" sz="1400" dirty="0">
                <a:solidFill>
                  <a:srgbClr val="002AFF"/>
                </a:solidFill>
                <a:latin typeface="+mn-ea"/>
                <a:ea typeface="+mn-ea"/>
              </a:rPr>
              <a:t>条第</a:t>
            </a:r>
            <a:r>
              <a:rPr lang="en-US" altLang="ja-JP" sz="1400" dirty="0">
                <a:solidFill>
                  <a:srgbClr val="002AFF"/>
                </a:solidFill>
                <a:latin typeface="+mn-ea"/>
                <a:ea typeface="+mn-ea"/>
              </a:rPr>
              <a:t>1</a:t>
            </a:r>
            <a:r>
              <a:rPr lang="ja-JP" altLang="en-US" sz="1400" dirty="0">
                <a:solidFill>
                  <a:srgbClr val="002AFF"/>
                </a:solidFill>
                <a:latin typeface="+mn-ea"/>
                <a:ea typeface="+mn-ea"/>
              </a:rPr>
              <a:t>項</a:t>
            </a:r>
            <a:r>
              <a:rPr lang="en-US" altLang="ja-JP" sz="1400" dirty="0">
                <a:solidFill>
                  <a:srgbClr val="002AFF"/>
                </a:solidFill>
                <a:latin typeface="+mn-ea"/>
                <a:ea typeface="+mn-ea"/>
              </a:rPr>
              <a:t>(2)</a:t>
            </a:r>
            <a:r>
              <a:rPr lang="ja-JP" altLang="en-US" sz="1400" dirty="0">
                <a:solidFill>
                  <a:srgbClr val="002AFF"/>
                </a:solidFill>
                <a:latin typeface="+mn-ea"/>
                <a:ea typeface="+mn-ea"/>
              </a:rPr>
              <a:t>支払条件</a:t>
            </a:r>
            <a:r>
              <a:rPr lang="en-US" altLang="ja-JP" sz="1400" dirty="0">
                <a:solidFill>
                  <a:srgbClr val="002AFF"/>
                </a:solidFill>
                <a:latin typeface="+mn-ea"/>
                <a:ea typeface="+mn-ea"/>
              </a:rPr>
              <a:t>2</a:t>
            </a:r>
            <a:r>
              <a:rPr lang="ja-JP" altLang="en-US" sz="1400" dirty="0">
                <a:solidFill>
                  <a:srgbClr val="0D0D0D"/>
                </a:solidFill>
                <a:latin typeface="+mn-ea"/>
                <a:ea typeface="+mn-ea"/>
              </a:rPr>
              <a:t>に</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したがってお支払いいただきます。また、広告配信のお申し込みが必要な場合、広告配信については別途広告管理ツールにてお申し込み</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いただくこととなりますので、当該広告商品のお申し込み方法をご確認ください。</a:t>
            </a:r>
            <a:endParaRPr lang="en-US" altLang="ja-JP" sz="1400" dirty="0">
              <a:solidFill>
                <a:srgbClr val="0D0D0D"/>
              </a:solidFill>
              <a:latin typeface="+mn-ea"/>
              <a:ea typeface="+mn-ea"/>
            </a:endParaRPr>
          </a:p>
          <a:p>
            <a:pPr fontAlgn="auto">
              <a:lnSpc>
                <a:spcPct val="120000"/>
              </a:lnSpc>
              <a:spcAft>
                <a:spcPts val="0"/>
              </a:spcAft>
              <a:defRPr/>
            </a:pPr>
            <a:r>
              <a:rPr lang="ja-JP" altLang="en-US" sz="1400" dirty="0">
                <a:solidFill>
                  <a:srgbClr val="0D0D0D"/>
                </a:solidFill>
                <a:latin typeface="+mn-ea"/>
                <a:ea typeface="+mn-ea"/>
              </a:rPr>
              <a:t>お申し込みのマニュアル資料「</a:t>
            </a:r>
            <a:r>
              <a:rPr lang="en-US" altLang="ja-JP" sz="1400" dirty="0">
                <a:solidFill>
                  <a:prstClr val="black">
                    <a:lumMod val="65000"/>
                    <a:lumOff val="35000"/>
                  </a:prstClr>
                </a:solidFill>
                <a:latin typeface="+mn-ea"/>
                <a:ea typeface="+mn-ea"/>
                <a:hlinkClick r:id="rId3"/>
              </a:rPr>
              <a:t>Yahoo!</a:t>
            </a:r>
            <a:r>
              <a:rPr lang="ja-JP" altLang="en-US" sz="1400" dirty="0">
                <a:solidFill>
                  <a:prstClr val="black">
                    <a:lumMod val="65000"/>
                    <a:lumOff val="35000"/>
                  </a:prstClr>
                </a:solidFill>
                <a:latin typeface="+mn-ea"/>
                <a:ea typeface="+mn-ea"/>
                <a:hlinkClick r:id="rId3"/>
              </a:rPr>
              <a:t>広告ディスプレイ広告（予約型）広告関連サービスのお申込について</a:t>
            </a:r>
            <a:r>
              <a:rPr lang="ja-JP" altLang="en-US" sz="1400" dirty="0">
                <a:solidFill>
                  <a:srgbClr val="0D0D0D"/>
                </a:solidFill>
                <a:latin typeface="+mn-ea"/>
                <a:ea typeface="+mn-ea"/>
              </a:rPr>
              <a:t>」も併せてご参照ください。</a:t>
            </a:r>
            <a:endParaRPr lang="en-US" altLang="ja-JP" sz="1200" dirty="0">
              <a:solidFill>
                <a:srgbClr val="0D0D0D"/>
              </a:solidFill>
              <a:latin typeface="+mn-ea"/>
              <a:ea typeface="+mn-ea"/>
            </a:endParaRPr>
          </a:p>
        </p:txBody>
      </p:sp>
      <p:sp>
        <p:nvSpPr>
          <p:cNvPr id="39" name="正方形/長方形 38">
            <a:extLst>
              <a:ext uri="{FF2B5EF4-FFF2-40B4-BE49-F238E27FC236}">
                <a16:creationId xmlns:a16="http://schemas.microsoft.com/office/drawing/2014/main" id="{2D867211-F124-16D0-5938-12DE7E5D3744}"/>
              </a:ext>
            </a:extLst>
          </p:cNvPr>
          <p:cNvSpPr/>
          <p:nvPr/>
        </p:nvSpPr>
        <p:spPr>
          <a:xfrm>
            <a:off x="623394" y="4852308"/>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41" name="正方形/長方形 40">
            <a:extLst>
              <a:ext uri="{FF2B5EF4-FFF2-40B4-BE49-F238E27FC236}">
                <a16:creationId xmlns:a16="http://schemas.microsoft.com/office/drawing/2014/main" id="{90F3B8F0-5C43-5CC3-AED6-918AA25BB35E}"/>
              </a:ext>
            </a:extLst>
          </p:cNvPr>
          <p:cNvSpPr/>
          <p:nvPr/>
        </p:nvSpPr>
        <p:spPr>
          <a:xfrm>
            <a:off x="623394" y="3589825"/>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42" name="タイトル 2">
            <a:extLst>
              <a:ext uri="{FF2B5EF4-FFF2-40B4-BE49-F238E27FC236}">
                <a16:creationId xmlns:a16="http://schemas.microsoft.com/office/drawing/2014/main" id="{7D361608-20BA-E528-853C-275F117AA265}"/>
              </a:ext>
            </a:extLst>
          </p:cNvPr>
          <p:cNvSpPr txBox="1">
            <a:spLocks/>
          </p:cNvSpPr>
          <p:nvPr/>
        </p:nvSpPr>
        <p:spPr>
          <a:xfrm>
            <a:off x="8765282" y="3269448"/>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となります</a:t>
            </a:r>
          </a:p>
        </p:txBody>
      </p:sp>
      <p:sp>
        <p:nvSpPr>
          <p:cNvPr id="43" name="ホームベース 58">
            <a:extLst>
              <a:ext uri="{FF2B5EF4-FFF2-40B4-BE49-F238E27FC236}">
                <a16:creationId xmlns:a16="http://schemas.microsoft.com/office/drawing/2014/main" id="{2349CEDB-2CEE-E366-D273-9C6E8EAE05D0}"/>
              </a:ext>
            </a:extLst>
          </p:cNvPr>
          <p:cNvSpPr/>
          <p:nvPr/>
        </p:nvSpPr>
        <p:spPr>
          <a:xfrm>
            <a:off x="9607855" y="3682882"/>
            <a:ext cx="1844421" cy="756000"/>
          </a:xfrm>
          <a:prstGeom prst="homePlate">
            <a:avLst/>
          </a:prstGeom>
          <a:solidFill>
            <a:srgbClr val="000048"/>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44" name="ホームベース 59">
            <a:extLst>
              <a:ext uri="{FF2B5EF4-FFF2-40B4-BE49-F238E27FC236}">
                <a16:creationId xmlns:a16="http://schemas.microsoft.com/office/drawing/2014/main" id="{17FFCD7B-E13D-AE71-C993-C100412F1EFC}"/>
              </a:ext>
            </a:extLst>
          </p:cNvPr>
          <p:cNvSpPr/>
          <p:nvPr/>
        </p:nvSpPr>
        <p:spPr>
          <a:xfrm>
            <a:off x="8247978" y="3682882"/>
            <a:ext cx="1844421" cy="756000"/>
          </a:xfrm>
          <a:prstGeom prst="homePlate">
            <a:avLst/>
          </a:prstGeom>
          <a:solidFill>
            <a:srgbClr val="000048"/>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45" name="ホームベース 60">
            <a:extLst>
              <a:ext uri="{FF2B5EF4-FFF2-40B4-BE49-F238E27FC236}">
                <a16:creationId xmlns:a16="http://schemas.microsoft.com/office/drawing/2014/main" id="{A405F059-1680-A75A-4CD5-AB5575736C27}"/>
              </a:ext>
            </a:extLst>
          </p:cNvPr>
          <p:cNvSpPr/>
          <p:nvPr/>
        </p:nvSpPr>
        <p:spPr>
          <a:xfrm>
            <a:off x="6609638" y="3682882"/>
            <a:ext cx="2117745" cy="756000"/>
          </a:xfrm>
          <a:prstGeom prst="homePlate">
            <a:avLst/>
          </a:prstGeom>
          <a:solidFill>
            <a:srgbClr val="000048"/>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制作・掲載準備</a:t>
            </a:r>
          </a:p>
        </p:txBody>
      </p:sp>
      <p:sp>
        <p:nvSpPr>
          <p:cNvPr id="46" name="ホームベース 65">
            <a:extLst>
              <a:ext uri="{FF2B5EF4-FFF2-40B4-BE49-F238E27FC236}">
                <a16:creationId xmlns:a16="http://schemas.microsoft.com/office/drawing/2014/main" id="{2F09D4BF-D063-D650-90BF-AF1ED3D9324A}"/>
              </a:ext>
            </a:extLst>
          </p:cNvPr>
          <p:cNvSpPr/>
          <p:nvPr/>
        </p:nvSpPr>
        <p:spPr>
          <a:xfrm>
            <a:off x="9607855" y="4933896"/>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47" name="ホームベース 66">
            <a:extLst>
              <a:ext uri="{FF2B5EF4-FFF2-40B4-BE49-F238E27FC236}">
                <a16:creationId xmlns:a16="http://schemas.microsoft.com/office/drawing/2014/main" id="{8D9E2CC8-77C4-CEF4-5975-ADFB1BC889BA}"/>
              </a:ext>
            </a:extLst>
          </p:cNvPr>
          <p:cNvSpPr/>
          <p:nvPr/>
        </p:nvSpPr>
        <p:spPr>
          <a:xfrm>
            <a:off x="6609638" y="4933896"/>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48" name="ホームベース 67">
            <a:extLst>
              <a:ext uri="{FF2B5EF4-FFF2-40B4-BE49-F238E27FC236}">
                <a16:creationId xmlns:a16="http://schemas.microsoft.com/office/drawing/2014/main" id="{59852A19-63C9-9023-E358-4ED0C596B2BF}"/>
              </a:ext>
            </a:extLst>
          </p:cNvPr>
          <p:cNvSpPr/>
          <p:nvPr/>
        </p:nvSpPr>
        <p:spPr>
          <a:xfrm>
            <a:off x="5158733" y="4933896"/>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受信</a:t>
            </a:r>
          </a:p>
        </p:txBody>
      </p:sp>
      <p:sp>
        <p:nvSpPr>
          <p:cNvPr id="49" name="ホームベース 68">
            <a:extLst>
              <a:ext uri="{FF2B5EF4-FFF2-40B4-BE49-F238E27FC236}">
                <a16:creationId xmlns:a16="http://schemas.microsoft.com/office/drawing/2014/main" id="{CA2CC69F-BDBB-5737-641A-B6648CA1CF2B}"/>
              </a:ext>
            </a:extLst>
          </p:cNvPr>
          <p:cNvSpPr/>
          <p:nvPr/>
        </p:nvSpPr>
        <p:spPr>
          <a:xfrm>
            <a:off x="3629869" y="493389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50" name="ホームベース 69">
            <a:extLst>
              <a:ext uri="{FF2B5EF4-FFF2-40B4-BE49-F238E27FC236}">
                <a16:creationId xmlns:a16="http://schemas.microsoft.com/office/drawing/2014/main" id="{3CF3795B-F4CE-9A18-4E2D-A453099D134A}"/>
              </a:ext>
            </a:extLst>
          </p:cNvPr>
          <p:cNvSpPr/>
          <p:nvPr/>
        </p:nvSpPr>
        <p:spPr>
          <a:xfrm>
            <a:off x="2601421" y="4933896"/>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51" name="直線コネクタ 50">
            <a:extLst>
              <a:ext uri="{FF2B5EF4-FFF2-40B4-BE49-F238E27FC236}">
                <a16:creationId xmlns:a16="http://schemas.microsoft.com/office/drawing/2014/main" id="{A60AAF93-3578-BD62-4AF6-7E0BE21700B3}"/>
              </a:ext>
            </a:extLst>
          </p:cNvPr>
          <p:cNvCxnSpPr>
            <a:cxnSpLocks/>
          </p:cNvCxnSpPr>
          <p:nvPr/>
        </p:nvCxnSpPr>
        <p:spPr>
          <a:xfrm>
            <a:off x="7085176" y="3473845"/>
            <a:ext cx="0" cy="2321906"/>
          </a:xfrm>
          <a:prstGeom prst="line">
            <a:avLst/>
          </a:prstGeom>
          <a:noFill/>
          <a:ln w="34925" cap="flat" cmpd="sng" algn="ctr">
            <a:solidFill>
              <a:srgbClr val="00003E"/>
            </a:solidFill>
            <a:prstDash val="sysDot"/>
          </a:ln>
          <a:effectLst>
            <a:glow rad="38651">
              <a:srgbClr val="FFFFFF"/>
            </a:glow>
          </a:effectLst>
        </p:spPr>
      </p:cxnSp>
      <p:grpSp>
        <p:nvGrpSpPr>
          <p:cNvPr id="52" name="グループ化 51">
            <a:extLst>
              <a:ext uri="{FF2B5EF4-FFF2-40B4-BE49-F238E27FC236}">
                <a16:creationId xmlns:a16="http://schemas.microsoft.com/office/drawing/2014/main" id="{F30089C4-7349-AA5B-F1BA-9EB425441DF1}"/>
              </a:ext>
            </a:extLst>
          </p:cNvPr>
          <p:cNvGrpSpPr/>
          <p:nvPr/>
        </p:nvGrpSpPr>
        <p:grpSpPr>
          <a:xfrm>
            <a:off x="6838767" y="2993457"/>
            <a:ext cx="1876415" cy="469804"/>
            <a:chOff x="6757793" y="2283586"/>
            <a:chExt cx="1876415" cy="469804"/>
          </a:xfrm>
        </p:grpSpPr>
        <p:sp>
          <p:nvSpPr>
            <p:cNvPr id="53" name="テキスト ボックス 52">
              <a:extLst>
                <a:ext uri="{FF2B5EF4-FFF2-40B4-BE49-F238E27FC236}">
                  <a16:creationId xmlns:a16="http://schemas.microsoft.com/office/drawing/2014/main" id="{5AA2B4C2-541A-2EAC-1381-2B1D9E45865A}"/>
                </a:ext>
              </a:extLst>
            </p:cNvPr>
            <p:cNvSpPr txBox="1"/>
            <p:nvPr/>
          </p:nvSpPr>
          <p:spPr>
            <a:xfrm>
              <a:off x="6757793" y="2285390"/>
              <a:ext cx="1876415" cy="468000"/>
            </a:xfrm>
            <a:prstGeom prst="roundRect">
              <a:avLst>
                <a:gd name="adj" fmla="val 50000"/>
              </a:avLst>
            </a:prstGeom>
            <a:solidFill>
              <a:srgbClr val="FFFFFF"/>
            </a:solidFill>
            <a:ln w="25400">
              <a:solidFill>
                <a:srgbClr val="00003E"/>
              </a:solidFill>
            </a:ln>
          </p:spPr>
          <p:txBody>
            <a:bodyPr wrap="square" lIns="576000" tIns="36000" bIns="0" rtlCol="0" anchor="ctr">
              <a:noAutofit/>
            </a:bodyPr>
            <a:lstStyle/>
            <a:p>
              <a:pPr>
                <a:defRPr/>
              </a:pPr>
              <a:r>
                <a:rPr kumimoji="0" lang="ja-JP" altLang="en-US" sz="1600" kern="0" dirty="0">
                  <a:solidFill>
                    <a:srgbClr val="00003E"/>
                  </a:solidFill>
                  <a:latin typeface="Meiryo" panose="020B0604030504040204" pitchFamily="34" charset="-128"/>
                  <a:ea typeface="Meiryo" panose="020B0604030504040204" pitchFamily="34" charset="-128"/>
                </a:rPr>
                <a:t>契約成立</a:t>
              </a:r>
            </a:p>
          </p:txBody>
        </p:sp>
        <p:pic>
          <p:nvPicPr>
            <p:cNvPr id="54" name="グラフィックス 53" descr="バッジ: チェックマーク 1 単色塗りつぶし">
              <a:extLst>
                <a:ext uri="{FF2B5EF4-FFF2-40B4-BE49-F238E27FC236}">
                  <a16:creationId xmlns:a16="http://schemas.microsoft.com/office/drawing/2014/main" id="{88A63A0E-BD57-9ABB-B0C4-6338BE4E7BD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55" name="グループ化 54">
            <a:extLst>
              <a:ext uri="{FF2B5EF4-FFF2-40B4-BE49-F238E27FC236}">
                <a16:creationId xmlns:a16="http://schemas.microsoft.com/office/drawing/2014/main" id="{97EE19D8-7FD9-5ED7-26A0-3DE97F2F8CC5}"/>
              </a:ext>
            </a:extLst>
          </p:cNvPr>
          <p:cNvGrpSpPr/>
          <p:nvPr/>
        </p:nvGrpSpPr>
        <p:grpSpPr>
          <a:xfrm>
            <a:off x="497907" y="3402715"/>
            <a:ext cx="885476" cy="1130553"/>
            <a:chOff x="455043" y="2752415"/>
            <a:chExt cx="885476" cy="1130553"/>
          </a:xfrm>
          <a:solidFill>
            <a:srgbClr val="000048"/>
          </a:solidFill>
        </p:grpSpPr>
        <p:sp>
          <p:nvSpPr>
            <p:cNvPr id="56" name="角丸四角形 75">
              <a:extLst>
                <a:ext uri="{FF2B5EF4-FFF2-40B4-BE49-F238E27FC236}">
                  <a16:creationId xmlns:a16="http://schemas.microsoft.com/office/drawing/2014/main" id="{F0428565-8E5C-68E0-4A77-AD591FEB1E4F}"/>
                </a:ext>
              </a:extLst>
            </p:cNvPr>
            <p:cNvSpPr/>
            <p:nvPr/>
          </p:nvSpPr>
          <p:spPr>
            <a:xfrm>
              <a:off x="455043" y="2752415"/>
              <a:ext cx="885476" cy="1036964"/>
            </a:xfrm>
            <a:prstGeom prst="roundRect">
              <a:avLst>
                <a:gd name="adj" fmla="val 2711"/>
              </a:avLst>
            </a:prstGeom>
            <a:grp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57" name="直角三角形 56">
              <a:extLst>
                <a:ext uri="{FF2B5EF4-FFF2-40B4-BE49-F238E27FC236}">
                  <a16:creationId xmlns:a16="http://schemas.microsoft.com/office/drawing/2014/main" id="{BBA16929-29BC-B6EC-71AD-86D2A87F8575}"/>
                </a:ext>
              </a:extLst>
            </p:cNvPr>
            <p:cNvSpPr>
              <a:spLocks noChangeAspect="1"/>
            </p:cNvSpPr>
            <p:nvPr/>
          </p:nvSpPr>
          <p:spPr>
            <a:xfrm rot="10800000">
              <a:off x="462842" y="3779862"/>
              <a:ext cx="157590" cy="103106"/>
            </a:xfrm>
            <a:prstGeom prst="rtTriangle">
              <a:avLst/>
            </a:prstGeom>
            <a:grp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58" name="直線コネクタ 57">
            <a:extLst>
              <a:ext uri="{FF2B5EF4-FFF2-40B4-BE49-F238E27FC236}">
                <a16:creationId xmlns:a16="http://schemas.microsoft.com/office/drawing/2014/main" id="{EF2CAE5F-3CAC-A34E-CF90-A3CFCEB69BD8}"/>
              </a:ext>
            </a:extLst>
          </p:cNvPr>
          <p:cNvCxnSpPr>
            <a:cxnSpLocks/>
          </p:cNvCxnSpPr>
          <p:nvPr/>
        </p:nvCxnSpPr>
        <p:spPr>
          <a:xfrm>
            <a:off x="2683079" y="5566932"/>
            <a:ext cx="0" cy="519310"/>
          </a:xfrm>
          <a:prstGeom prst="line">
            <a:avLst/>
          </a:prstGeom>
          <a:noFill/>
          <a:ln w="9525" cap="flat" cmpd="sng" algn="ctr">
            <a:solidFill>
              <a:srgbClr val="0D0D0D"/>
            </a:solidFill>
            <a:prstDash val="solid"/>
          </a:ln>
          <a:effectLst/>
        </p:spPr>
      </p:cxnSp>
      <p:sp>
        <p:nvSpPr>
          <p:cNvPr id="59" name="円/楕円 78">
            <a:extLst>
              <a:ext uri="{FF2B5EF4-FFF2-40B4-BE49-F238E27FC236}">
                <a16:creationId xmlns:a16="http://schemas.microsoft.com/office/drawing/2014/main" id="{ECB68C6C-0EF8-49C6-4BE3-659B383BB7A6}"/>
              </a:ext>
            </a:extLst>
          </p:cNvPr>
          <p:cNvSpPr>
            <a:spLocks noChangeAspect="1"/>
          </p:cNvSpPr>
          <p:nvPr/>
        </p:nvSpPr>
        <p:spPr>
          <a:xfrm>
            <a:off x="2629079" y="5512932"/>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60" name="タイトル 2">
            <a:extLst>
              <a:ext uri="{FF2B5EF4-FFF2-40B4-BE49-F238E27FC236}">
                <a16:creationId xmlns:a16="http://schemas.microsoft.com/office/drawing/2014/main" id="{42C664F8-FB24-953B-2CA3-743D50875CE7}"/>
              </a:ext>
            </a:extLst>
          </p:cNvPr>
          <p:cNvSpPr txBox="1">
            <a:spLocks/>
          </p:cNvSpPr>
          <p:nvPr/>
        </p:nvSpPr>
        <p:spPr>
          <a:xfrm>
            <a:off x="2563321" y="5875619"/>
            <a:ext cx="2511489" cy="896658"/>
          </a:xfrm>
          <a:prstGeom prst="rect">
            <a:avLst/>
          </a:prstGeom>
          <a:solidFill>
            <a:srgbClr val="FFFFFF"/>
          </a:solidFill>
          <a:ln>
            <a:solidFill>
              <a:srgbClr val="656565"/>
            </a:solidFill>
          </a:ln>
        </p:spPr>
        <p:txBody>
          <a:bodyPr vert="horz" wrap="none" lIns="108000" tIns="72000" rIns="144000" bIns="72000" rtlCol="0" anchor="ctr">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以下をセットで確認いただきます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フォームに記載の申し込み内容</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商品資料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該当する約款</a:t>
            </a:r>
          </a:p>
        </p:txBody>
      </p:sp>
      <p:grpSp>
        <p:nvGrpSpPr>
          <p:cNvPr id="61" name="グループ化 60">
            <a:extLst>
              <a:ext uri="{FF2B5EF4-FFF2-40B4-BE49-F238E27FC236}">
                <a16:creationId xmlns:a16="http://schemas.microsoft.com/office/drawing/2014/main" id="{76E53D65-BA90-A840-D4A4-5959B2E9722D}"/>
              </a:ext>
            </a:extLst>
          </p:cNvPr>
          <p:cNvGrpSpPr/>
          <p:nvPr/>
        </p:nvGrpSpPr>
        <p:grpSpPr>
          <a:xfrm>
            <a:off x="497907" y="4662865"/>
            <a:ext cx="885476" cy="1134053"/>
            <a:chOff x="455043" y="4012565"/>
            <a:chExt cx="885476" cy="1134053"/>
          </a:xfrm>
        </p:grpSpPr>
        <p:sp>
          <p:nvSpPr>
            <p:cNvPr id="62" name="直角三角形 61">
              <a:extLst>
                <a:ext uri="{FF2B5EF4-FFF2-40B4-BE49-F238E27FC236}">
                  <a16:creationId xmlns:a16="http://schemas.microsoft.com/office/drawing/2014/main" id="{79EFD8E5-AEEB-6476-D77D-AA751A1E5777}"/>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63" name="角丸四角形 82">
              <a:extLst>
                <a:ext uri="{FF2B5EF4-FFF2-40B4-BE49-F238E27FC236}">
                  <a16:creationId xmlns:a16="http://schemas.microsoft.com/office/drawing/2014/main" id="{1FB0A69B-27B6-2A77-7711-281DC0F9CA04}"/>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64" name="直角三角形 63">
            <a:extLst>
              <a:ext uri="{FF2B5EF4-FFF2-40B4-BE49-F238E27FC236}">
                <a16:creationId xmlns:a16="http://schemas.microsoft.com/office/drawing/2014/main" id="{FF1D8D74-63FF-EDD7-565A-2839890F9016}"/>
              </a:ext>
            </a:extLst>
          </p:cNvPr>
          <p:cNvSpPr>
            <a:spLocks noChangeAspect="1"/>
          </p:cNvSpPr>
          <p:nvPr/>
        </p:nvSpPr>
        <p:spPr>
          <a:xfrm rot="10800000">
            <a:off x="1197343" y="3438736"/>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65" name="直角三角形 64">
            <a:extLst>
              <a:ext uri="{FF2B5EF4-FFF2-40B4-BE49-F238E27FC236}">
                <a16:creationId xmlns:a16="http://schemas.microsoft.com/office/drawing/2014/main" id="{16F8B345-0442-C343-C001-1437089F2778}"/>
              </a:ext>
            </a:extLst>
          </p:cNvPr>
          <p:cNvSpPr>
            <a:spLocks noChangeAspect="1"/>
          </p:cNvSpPr>
          <p:nvPr/>
        </p:nvSpPr>
        <p:spPr>
          <a:xfrm rot="10800000">
            <a:off x="1197343" y="4700303"/>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66" name="直線コネクタ 65">
            <a:extLst>
              <a:ext uri="{FF2B5EF4-FFF2-40B4-BE49-F238E27FC236}">
                <a16:creationId xmlns:a16="http://schemas.microsoft.com/office/drawing/2014/main" id="{2C3B5A95-B31A-2E0A-F790-45EA81C40F4F}"/>
              </a:ext>
            </a:extLst>
          </p:cNvPr>
          <p:cNvCxnSpPr/>
          <p:nvPr/>
        </p:nvCxnSpPr>
        <p:spPr>
          <a:xfrm>
            <a:off x="620432" y="4070300"/>
            <a:ext cx="576000" cy="0"/>
          </a:xfrm>
          <a:prstGeom prst="line">
            <a:avLst/>
          </a:prstGeom>
          <a:noFill/>
          <a:ln w="12700" cap="flat" cmpd="sng" algn="ctr">
            <a:solidFill>
              <a:srgbClr val="FFFFFF"/>
            </a:solidFill>
            <a:prstDash val="solid"/>
          </a:ln>
          <a:effectLst/>
        </p:spPr>
      </p:cxnSp>
      <p:sp>
        <p:nvSpPr>
          <p:cNvPr id="67" name="ホームベース 63">
            <a:extLst>
              <a:ext uri="{FF2B5EF4-FFF2-40B4-BE49-F238E27FC236}">
                <a16:creationId xmlns:a16="http://schemas.microsoft.com/office/drawing/2014/main" id="{AF36A537-B5C1-F313-C612-64FDCEAC28F8}"/>
              </a:ext>
            </a:extLst>
          </p:cNvPr>
          <p:cNvSpPr/>
          <p:nvPr/>
        </p:nvSpPr>
        <p:spPr>
          <a:xfrm>
            <a:off x="4859169" y="3706187"/>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cxnSp>
        <p:nvCxnSpPr>
          <p:cNvPr id="68" name="直線コネクタ 67">
            <a:extLst>
              <a:ext uri="{FF2B5EF4-FFF2-40B4-BE49-F238E27FC236}">
                <a16:creationId xmlns:a16="http://schemas.microsoft.com/office/drawing/2014/main" id="{804F6AA3-1800-993C-57EB-4C4F3E983C47}"/>
              </a:ext>
            </a:extLst>
          </p:cNvPr>
          <p:cNvCxnSpPr/>
          <p:nvPr/>
        </p:nvCxnSpPr>
        <p:spPr>
          <a:xfrm>
            <a:off x="597070" y="5345393"/>
            <a:ext cx="576000" cy="0"/>
          </a:xfrm>
          <a:prstGeom prst="line">
            <a:avLst/>
          </a:prstGeom>
          <a:noFill/>
          <a:ln w="12700" cap="flat" cmpd="sng" algn="ctr">
            <a:solidFill>
              <a:srgbClr val="FFFFFF"/>
            </a:solidFill>
            <a:prstDash val="solid"/>
          </a:ln>
          <a:effectLst/>
        </p:spPr>
      </p:cxnSp>
      <p:sp>
        <p:nvSpPr>
          <p:cNvPr id="69" name="ホームベース 61">
            <a:extLst>
              <a:ext uri="{FF2B5EF4-FFF2-40B4-BE49-F238E27FC236}">
                <a16:creationId xmlns:a16="http://schemas.microsoft.com/office/drawing/2014/main" id="{224B2632-98E9-2B11-1ADA-A79BA37EE6C3}"/>
              </a:ext>
            </a:extLst>
          </p:cNvPr>
          <p:cNvSpPr/>
          <p:nvPr/>
        </p:nvSpPr>
        <p:spPr>
          <a:xfrm>
            <a:off x="5194558" y="3694675"/>
            <a:ext cx="1844474" cy="763862"/>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送信</a:t>
            </a:r>
          </a:p>
        </p:txBody>
      </p:sp>
      <p:sp>
        <p:nvSpPr>
          <p:cNvPr id="70" name="ホームベース 63">
            <a:extLst>
              <a:ext uri="{FF2B5EF4-FFF2-40B4-BE49-F238E27FC236}">
                <a16:creationId xmlns:a16="http://schemas.microsoft.com/office/drawing/2014/main" id="{64721FC9-964F-7AD9-1A7A-C7822823A390}"/>
              </a:ext>
            </a:extLst>
          </p:cNvPr>
          <p:cNvSpPr/>
          <p:nvPr/>
        </p:nvSpPr>
        <p:spPr>
          <a:xfrm>
            <a:off x="3641418" y="369860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71" name="ホームベース 62">
            <a:extLst>
              <a:ext uri="{FF2B5EF4-FFF2-40B4-BE49-F238E27FC236}">
                <a16:creationId xmlns:a16="http://schemas.microsoft.com/office/drawing/2014/main" id="{8A1A1AEF-3965-0EC4-BA2F-494646CDD9BC}"/>
              </a:ext>
            </a:extLst>
          </p:cNvPr>
          <p:cNvSpPr/>
          <p:nvPr/>
        </p:nvSpPr>
        <p:spPr>
          <a:xfrm>
            <a:off x="3621373" y="3698670"/>
            <a:ext cx="2191977" cy="756000"/>
          </a:xfrm>
          <a:prstGeom prst="homePlate">
            <a:avLst/>
          </a:prstGeom>
          <a:solidFill>
            <a:srgbClr val="000048">
              <a:alpha val="60000"/>
            </a:srgbClr>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確認</a:t>
            </a:r>
          </a:p>
        </p:txBody>
      </p:sp>
      <p:sp>
        <p:nvSpPr>
          <p:cNvPr id="72" name="ホームベース 63">
            <a:extLst>
              <a:ext uri="{FF2B5EF4-FFF2-40B4-BE49-F238E27FC236}">
                <a16:creationId xmlns:a16="http://schemas.microsoft.com/office/drawing/2014/main" id="{0E4092D6-D251-139E-BA7D-6755BB050EA5}"/>
              </a:ext>
            </a:extLst>
          </p:cNvPr>
          <p:cNvSpPr/>
          <p:nvPr/>
        </p:nvSpPr>
        <p:spPr>
          <a:xfrm>
            <a:off x="2117592" y="368288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73" name="ホームベース 64">
            <a:extLst>
              <a:ext uri="{FF2B5EF4-FFF2-40B4-BE49-F238E27FC236}">
                <a16:creationId xmlns:a16="http://schemas.microsoft.com/office/drawing/2014/main" id="{BB21176D-DC4B-FD9A-3F1C-CB19FC60B4C2}"/>
              </a:ext>
            </a:extLst>
          </p:cNvPr>
          <p:cNvSpPr/>
          <p:nvPr/>
        </p:nvSpPr>
        <p:spPr>
          <a:xfrm>
            <a:off x="1415480" y="3682882"/>
            <a:ext cx="1734203" cy="759600"/>
          </a:xfrm>
          <a:prstGeom prst="homePlate">
            <a:avLst/>
          </a:prstGeom>
          <a:solidFill>
            <a:srgbClr val="000048">
              <a:alpha val="60000"/>
            </a:srgbClr>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ご連絡</a:t>
            </a:r>
          </a:p>
        </p:txBody>
      </p:sp>
    </p:spTree>
    <p:extLst>
      <p:ext uri="{BB962C8B-B14F-4D97-AF65-F5344CB8AC3E}">
        <p14:creationId xmlns:p14="http://schemas.microsoft.com/office/powerpoint/2010/main" val="20499044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239A6FA4-6E78-5A2F-FF8E-44E2F087C73B}"/>
              </a:ext>
            </a:extLst>
          </p:cNvPr>
          <p:cNvSpPr>
            <a:spLocks noGrp="1"/>
          </p:cNvSpPr>
          <p:nvPr>
            <p:ph type="body" sz="quarter" idx="10"/>
          </p:nvPr>
        </p:nvSpPr>
        <p:spPr/>
        <p:txBody>
          <a:bodyPr/>
          <a:lstStyle/>
          <a:p>
            <a:r>
              <a:rPr lang="ja-JP" altLang="en-US" dirty="0">
                <a:solidFill>
                  <a:srgbClr val="000048"/>
                </a:solidFill>
                <a:latin typeface="Meiryo"/>
                <a:ea typeface="Meiryo"/>
              </a:rPr>
              <a:t>注意事項</a:t>
            </a:r>
            <a:endParaRPr lang="ja-JP" altLang="en-US" dirty="0">
              <a:solidFill>
                <a:srgbClr val="000048"/>
              </a:solidFill>
            </a:endParaRPr>
          </a:p>
        </p:txBody>
      </p:sp>
      <p:sp>
        <p:nvSpPr>
          <p:cNvPr id="5" name="Rectangle 46">
            <a:extLst>
              <a:ext uri="{FF2B5EF4-FFF2-40B4-BE49-F238E27FC236}">
                <a16:creationId xmlns:a16="http://schemas.microsoft.com/office/drawing/2014/main" id="{07E41586-9F76-BC7D-8F52-3DB5EBD923CF}"/>
              </a:ext>
            </a:extLst>
          </p:cNvPr>
          <p:cNvSpPr>
            <a:spLocks noChangeArrowheads="1"/>
          </p:cNvSpPr>
          <p:nvPr/>
        </p:nvSpPr>
        <p:spPr bwMode="auto">
          <a:xfrm>
            <a:off x="381725" y="1209798"/>
            <a:ext cx="11332220" cy="527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spcBef>
                <a:spcPct val="0"/>
              </a:spcBef>
              <a:spcAft>
                <a:spcPts val="0"/>
              </a:spcAft>
              <a:buFontTx/>
              <a:buNone/>
            </a:pPr>
            <a:r>
              <a:rPr lang="ja-JP" altLang="en-US" sz="1400" dirty="0">
                <a:solidFill>
                  <a:srgbClr val="0D0D0D"/>
                </a:solidFill>
                <a:latin typeface="+mn-ea"/>
                <a:ea typeface="+mn-ea"/>
              </a:rPr>
              <a:t>■編集・制作</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・企画内容は広告主様と</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ヤフーとの間で協議の上決定し、最終的な編集権は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ヤフーに帰属します。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・広告主様または代理店様より提供いただく製品画像等の素材については第三者の権利を侵害するものではないこと、および記載内容に係わる財産権全ての権利処理が</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完了していること、情報の正確性について</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ヤフーに対して保証いただくものとします。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・企画ページ上には「</a:t>
            </a:r>
            <a:r>
              <a:rPr lang="en-US" altLang="ja-JP" sz="1050" dirty="0">
                <a:solidFill>
                  <a:srgbClr val="0D0D0D"/>
                </a:solidFill>
                <a:latin typeface="+mn-ea"/>
                <a:ea typeface="+mn-ea"/>
              </a:rPr>
              <a:t>Yahoo! JAPAN PR</a:t>
            </a:r>
            <a:r>
              <a:rPr lang="ja-JP" altLang="en-US" sz="1050" dirty="0">
                <a:solidFill>
                  <a:srgbClr val="0D0D0D"/>
                </a:solidFill>
                <a:latin typeface="+mn-ea"/>
                <a:ea typeface="+mn-ea"/>
              </a:rPr>
              <a:t>企画」の表記と「提供：○○」のスポンサークレジット、掲載期間の掲載が必須となります。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・通信環境が低速の場合、ダイアログ表示により動画のスキップが選択可能になることをご了承ください。</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■災害情報告知モジュールの掲載</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・地震、津波、その他有事が発生した際、</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ヤフーを利用するお客様に対して速やかに災害情報をお伝えするために、企画ページについても、ページ上部に災害情報</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告知モジュールの掲載を行います。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a:t>
            </a:r>
            <a:r>
              <a:rPr lang="en-US" altLang="ja-JP" sz="1050" dirty="0">
                <a:solidFill>
                  <a:srgbClr val="0D0D0D"/>
                </a:solidFill>
                <a:latin typeface="+mn-ea"/>
                <a:ea typeface="+mn-ea"/>
              </a:rPr>
              <a:t>※</a:t>
            </a:r>
            <a:r>
              <a:rPr lang="ja-JP" altLang="en-US" sz="1050" dirty="0">
                <a:solidFill>
                  <a:srgbClr val="0D0D0D"/>
                </a:solidFill>
                <a:latin typeface="+mn-ea"/>
                <a:ea typeface="+mn-ea"/>
              </a:rPr>
              <a:t>掲載方法（場所、内容、タイミングと期間など）は、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ヤフーの統一運用ルールにしたがいます。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■誘導広告の制作・入稿</a:t>
            </a:r>
          </a:p>
          <a:p>
            <a:pPr eaLnBrk="1" fontAlgn="auto" hangingPunct="1">
              <a:spcBef>
                <a:spcPct val="0"/>
              </a:spcBef>
              <a:spcAft>
                <a:spcPts val="0"/>
              </a:spcAft>
              <a:buFontTx/>
              <a:buNone/>
            </a:pPr>
            <a:r>
              <a:rPr lang="ja-JP" altLang="en-US" sz="1050" dirty="0">
                <a:solidFill>
                  <a:srgbClr val="0D0D0D"/>
                </a:solidFill>
                <a:latin typeface="+mn-ea"/>
                <a:ea typeface="+mn-ea"/>
              </a:rPr>
              <a:t>　・誘導広告を広告主様または代理店様で制作いただく場合、「入稿規定」（</a:t>
            </a:r>
            <a:r>
              <a:rPr lang="en-US" altLang="ja-JP" sz="1050" dirty="0">
                <a:solidFill>
                  <a:srgbClr val="0D0D0D"/>
                </a:solidFill>
                <a:latin typeface="+mn-ea"/>
                <a:ea typeface="+mn-ea"/>
                <a:hlinkClick r:id="rId3"/>
              </a:rPr>
              <a:t>https://ads-help.yahoo-net.jp/s/article/H000044930?language=ja</a:t>
            </a:r>
            <a:r>
              <a:rPr lang="ja-JP" altLang="en-US" sz="1050" dirty="0">
                <a:solidFill>
                  <a:srgbClr val="0D0D0D"/>
                </a:solidFill>
                <a:latin typeface="+mn-ea"/>
                <a:ea typeface="+mn-ea"/>
              </a:rPr>
              <a:t>）、</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および「誘導広告上の表記ガイドライン」（本資料に記載）を遵守してください。</a:t>
            </a:r>
          </a:p>
          <a:p>
            <a:pPr eaLnBrk="1" fontAlgn="auto" hangingPunct="1">
              <a:spcBef>
                <a:spcPct val="0"/>
              </a:spcBef>
              <a:spcAft>
                <a:spcPts val="0"/>
              </a:spcAft>
              <a:buFontTx/>
              <a:buNone/>
            </a:pPr>
            <a:r>
              <a:rPr lang="ja-JP" altLang="en-US" sz="1050" dirty="0">
                <a:solidFill>
                  <a:srgbClr val="0D0D0D"/>
                </a:solidFill>
                <a:latin typeface="+mn-ea"/>
                <a:ea typeface="+mn-ea"/>
              </a:rPr>
              <a:t>　　なお、スマートフォンについては静止画のみ対応可となります。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また原則として、「</a:t>
            </a:r>
            <a:r>
              <a:rPr lang="en-US" altLang="ja-JP" sz="1050" dirty="0">
                <a:solidFill>
                  <a:srgbClr val="0D0D0D"/>
                </a:solidFill>
                <a:latin typeface="+mn-ea"/>
                <a:ea typeface="+mn-ea"/>
              </a:rPr>
              <a:t>Yahoo! JAPAN PR</a:t>
            </a:r>
            <a:r>
              <a:rPr lang="ja-JP" altLang="en-US" sz="1050" dirty="0">
                <a:solidFill>
                  <a:srgbClr val="0D0D0D"/>
                </a:solidFill>
                <a:latin typeface="+mn-ea"/>
                <a:ea typeface="+mn-ea"/>
              </a:rPr>
              <a:t>企画」の表記が必須となります。そのため、通常の審査とは別に</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ヤフーでのブランドチェックが必要となりますので、</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必ず入稿前に弊社担当営業を通じてクリエイティブの確認をご依頼願います。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■効果計測用</a:t>
            </a:r>
            <a:r>
              <a:rPr lang="en-US" altLang="ja-JP" sz="1400" dirty="0">
                <a:solidFill>
                  <a:srgbClr val="0D0D0D"/>
                </a:solidFill>
                <a:latin typeface="+mn-ea"/>
                <a:ea typeface="+mn-ea"/>
              </a:rPr>
              <a:t>URL</a:t>
            </a:r>
          </a:p>
          <a:p>
            <a:pPr marL="0" indent="0" eaLnBrk="1" fontAlgn="auto" hangingPunct="1">
              <a:spcBef>
                <a:spcPct val="0"/>
              </a:spcBef>
              <a:spcAft>
                <a:spcPts val="0"/>
              </a:spcAft>
              <a:buFontTx/>
              <a:buNone/>
            </a:pPr>
            <a:r>
              <a:rPr lang="ja-JP" altLang="en-US" sz="1050" dirty="0">
                <a:solidFill>
                  <a:srgbClr val="0D0D0D"/>
                </a:solidFill>
                <a:latin typeface="+mn-ea"/>
                <a:ea typeface="+mn-ea"/>
              </a:rPr>
              <a:t>　・セキュリティ等の観点から、下記いずれの場合もリンク先への効果計測用のパラメータ付き</a:t>
            </a:r>
            <a:r>
              <a:rPr lang="en-US" altLang="ja-JP" sz="1050" dirty="0">
                <a:solidFill>
                  <a:srgbClr val="0D0D0D"/>
                </a:solidFill>
                <a:latin typeface="+mn-ea"/>
                <a:ea typeface="+mn-ea"/>
              </a:rPr>
              <a:t>URL</a:t>
            </a:r>
            <a:r>
              <a:rPr lang="ja-JP" altLang="en-US" sz="1050" dirty="0">
                <a:solidFill>
                  <a:srgbClr val="0D0D0D"/>
                </a:solidFill>
                <a:latin typeface="+mn-ea"/>
                <a:ea typeface="+mn-ea"/>
              </a:rPr>
              <a:t>の設定は不可となります。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ただし、一部効果計測ベンダーにおいては効果測定データ取扱約款の確認・同意をいただいた上で設定することが可能です。弊社担当営業までご相談ください。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誘導広告→企画ページ ｜ 企画ページ→広告主様サイト</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■効果検証レポート</a:t>
            </a:r>
            <a:endParaRPr lang="en-US" altLang="ja-JP" sz="140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・レポートには、</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ヤフーの管理するお客様の個人情報</a:t>
            </a:r>
            <a:r>
              <a:rPr lang="en-US" altLang="ja-JP" sz="1050" dirty="0">
                <a:solidFill>
                  <a:srgbClr val="0D0D0D"/>
                </a:solidFill>
                <a:latin typeface="+mn-ea"/>
                <a:ea typeface="+mn-ea"/>
              </a:rPr>
              <a:t>*1</a:t>
            </a:r>
            <a:r>
              <a:rPr lang="ja-JP" altLang="en-US" sz="1050" dirty="0">
                <a:solidFill>
                  <a:srgbClr val="0D0D0D"/>
                </a:solidFill>
                <a:latin typeface="+mn-ea"/>
                <a:ea typeface="+mn-ea"/>
              </a:rPr>
              <a:t>（個人情報の保護に関する法律に定める個人情報。以下同じ。）が含まれる場合があります。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個人情報の保護に関する法律その他の関係法令・ガイドラインを遵守するとともに、善良な管理者の注意をもって適切に取り扱い、不正アクセスおよび不正利用の防止に</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努めていただくようにお願いいたします。</a:t>
            </a:r>
            <a:br>
              <a:rPr lang="ja-JP" altLang="en-US" sz="1050" dirty="0">
                <a:solidFill>
                  <a:srgbClr val="0D0D0D"/>
                </a:solidFill>
                <a:latin typeface="+mn-ea"/>
                <a:ea typeface="+mn-ea"/>
              </a:rPr>
            </a:br>
            <a:r>
              <a:rPr lang="ja-JP" altLang="en-US" sz="1050" dirty="0">
                <a:solidFill>
                  <a:srgbClr val="0D0D0D"/>
                </a:solidFill>
                <a:latin typeface="+mn-ea"/>
                <a:ea typeface="+mn-ea"/>
              </a:rPr>
              <a:t>　　</a:t>
            </a:r>
            <a:r>
              <a:rPr lang="en-US" altLang="ja-JP" sz="1050" dirty="0">
                <a:solidFill>
                  <a:srgbClr val="0D0D0D"/>
                </a:solidFill>
                <a:latin typeface="+mn-ea"/>
                <a:ea typeface="+mn-ea"/>
              </a:rPr>
              <a:t>*1.</a:t>
            </a:r>
            <a:r>
              <a:rPr lang="ja-JP" altLang="en-US" sz="1050" dirty="0">
                <a:solidFill>
                  <a:srgbClr val="0D0D0D"/>
                </a:solidFill>
                <a:latin typeface="+mn-ea"/>
                <a:ea typeface="+mn-ea"/>
              </a:rPr>
              <a:t>例：ユーザーアンケートを実施し自由回答を含む場合、</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ヤフーにおいて特定の個人を識別することができる情報に該当</a:t>
            </a:r>
            <a:endParaRPr lang="en-US" altLang="ja-JP" sz="1050" dirty="0">
              <a:solidFill>
                <a:srgbClr val="0D0D0D"/>
              </a:solidFill>
              <a:latin typeface="+mn-ea"/>
              <a:ea typeface="+mn-ea"/>
            </a:endParaRPr>
          </a:p>
        </p:txBody>
      </p:sp>
    </p:spTree>
    <p:extLst>
      <p:ext uri="{BB962C8B-B14F-4D97-AF65-F5344CB8AC3E}">
        <p14:creationId xmlns:p14="http://schemas.microsoft.com/office/powerpoint/2010/main" val="19637144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C20A6CE-A4BA-8C1D-0704-3A3E7B682DA3}"/>
              </a:ext>
            </a:extLst>
          </p:cNvPr>
          <p:cNvSpPr>
            <a:spLocks noGrp="1"/>
          </p:cNvSpPr>
          <p:nvPr>
            <p:ph type="body" sz="quarter" idx="10"/>
          </p:nvPr>
        </p:nvSpPr>
        <p:spPr/>
        <p:txBody>
          <a:bodyPr/>
          <a:lstStyle/>
          <a:p>
            <a:r>
              <a:rPr lang="ja-JP" altLang="en-US" dirty="0">
                <a:solidFill>
                  <a:srgbClr val="000048"/>
                </a:solidFill>
                <a:latin typeface="Meiryo"/>
                <a:ea typeface="Meiryo"/>
              </a:rPr>
              <a:t>注意事項</a:t>
            </a:r>
            <a:endParaRPr lang="ja-JP" altLang="en-US" dirty="0">
              <a:solidFill>
                <a:srgbClr val="000048"/>
              </a:solidFill>
            </a:endParaRPr>
          </a:p>
        </p:txBody>
      </p:sp>
      <p:sp>
        <p:nvSpPr>
          <p:cNvPr id="4" name="Rectangle 46">
            <a:extLst>
              <a:ext uri="{FF2B5EF4-FFF2-40B4-BE49-F238E27FC236}">
                <a16:creationId xmlns:a16="http://schemas.microsoft.com/office/drawing/2014/main" id="{930ADCBC-6993-558D-4E0C-33B8A56C0F14}"/>
              </a:ext>
            </a:extLst>
          </p:cNvPr>
          <p:cNvSpPr>
            <a:spLocks noChangeArrowheads="1"/>
          </p:cNvSpPr>
          <p:nvPr/>
        </p:nvSpPr>
        <p:spPr bwMode="auto">
          <a:xfrm>
            <a:off x="381725" y="1209798"/>
            <a:ext cx="11332220" cy="527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spcBef>
                <a:spcPct val="0"/>
              </a:spcBef>
              <a:spcAft>
                <a:spcPts val="0"/>
              </a:spcAft>
              <a:buFontTx/>
              <a:buNone/>
            </a:pPr>
            <a:r>
              <a:rPr lang="ja-JP" altLang="en-US" sz="1400" dirty="0">
                <a:solidFill>
                  <a:srgbClr val="0D0D0D"/>
                </a:solidFill>
                <a:latin typeface="+mn-ea"/>
                <a:ea typeface="+mn-ea"/>
              </a:rPr>
              <a:t>■その他</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・弊社制作ガイドラインに準じて制作を行います（広告主様および代理店様からの完パケ納品不可）。</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・実制作および、弊社のトップページ、ブランド管理の担当部署による表現確認、動作検証等に時間がかかりますため、</a:t>
            </a:r>
            <a:r>
              <a:rPr lang="ja-JP" altLang="en-US" sz="1050" dirty="0">
                <a:solidFill>
                  <a:srgbClr val="002AFF"/>
                </a:solidFill>
                <a:latin typeface="+mn-ea"/>
                <a:ea typeface="+mn-ea"/>
              </a:rPr>
              <a:t>お申し込み期限は掲載開始の</a:t>
            </a:r>
            <a:r>
              <a:rPr lang="en-US" altLang="ja-JP" sz="1050" dirty="0">
                <a:solidFill>
                  <a:srgbClr val="002AFF"/>
                </a:solidFill>
                <a:latin typeface="+mn-ea"/>
                <a:ea typeface="+mn-ea"/>
              </a:rPr>
              <a:t>2</a:t>
            </a:r>
            <a:r>
              <a:rPr lang="ja-JP" altLang="en-US" sz="1050" dirty="0">
                <a:solidFill>
                  <a:srgbClr val="002AFF"/>
                </a:solidFill>
                <a:latin typeface="+mn-ea"/>
                <a:ea typeface="+mn-ea"/>
              </a:rPr>
              <a:t>か月前</a:t>
            </a:r>
            <a:r>
              <a:rPr lang="ja-JP" altLang="en-US" sz="1050" dirty="0">
                <a:solidFill>
                  <a:srgbClr val="0D0D0D"/>
                </a:solidFill>
                <a:latin typeface="+mn-ea"/>
                <a:ea typeface="+mn-ea"/>
              </a:rPr>
              <a:t>を目安としてください。</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また、制作途中にて弊社の仕様に応じて表現、レイアウト変更を行う場合があります。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・正規の</a:t>
            </a:r>
            <a:r>
              <a:rPr lang="en-US" altLang="ja-JP" sz="1050" dirty="0">
                <a:solidFill>
                  <a:srgbClr val="0D0D0D"/>
                </a:solidFill>
                <a:latin typeface="+mn-ea"/>
                <a:ea typeface="+mn-ea"/>
              </a:rPr>
              <a:t>Yahoo! JAPAN </a:t>
            </a:r>
            <a:r>
              <a:rPr lang="ja-JP" altLang="en-US" sz="1050" dirty="0">
                <a:solidFill>
                  <a:srgbClr val="0D0D0D"/>
                </a:solidFill>
                <a:latin typeface="+mn-ea"/>
                <a:ea typeface="+mn-ea"/>
              </a:rPr>
              <a:t>トップページとは異なる仕様、デザインとなる部分がありますのでご了承ください。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・原則、掲載期間内における途中更新はお受けできません。</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・同期間に掲載可能な案件数に制限を設けており、決定優先とさせていただいております。空き枠の状況は、弊社営業へお問合わせ下さい。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・誘導広告と企画ページ制作のお申し込みは、</a:t>
            </a:r>
            <a:r>
              <a:rPr lang="en-US" altLang="ja-JP" sz="1050" dirty="0">
                <a:solidFill>
                  <a:srgbClr val="0D0D0D"/>
                </a:solidFill>
                <a:latin typeface="+mn-ea"/>
                <a:ea typeface="+mn-ea"/>
              </a:rPr>
              <a:t>1</a:t>
            </a:r>
            <a:r>
              <a:rPr lang="ja-JP" altLang="en-US" sz="1050" dirty="0">
                <a:solidFill>
                  <a:srgbClr val="0D0D0D"/>
                </a:solidFill>
                <a:latin typeface="+mn-ea"/>
                <a:ea typeface="+mn-ea"/>
              </a:rPr>
              <a:t>社の代理店様から一元的に行っていただきます。複数の代理店様からの分散発注は不可となります。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endParaRPr lang="ja-JP" altLang="en-US" sz="1050" dirty="0">
              <a:solidFill>
                <a:srgbClr val="0D0D0D"/>
              </a:solidFill>
              <a:latin typeface="+mn-ea"/>
              <a:ea typeface="+mn-ea"/>
            </a:endParaRPr>
          </a:p>
        </p:txBody>
      </p:sp>
    </p:spTree>
    <p:extLst>
      <p:ext uri="{BB962C8B-B14F-4D97-AF65-F5344CB8AC3E}">
        <p14:creationId xmlns:p14="http://schemas.microsoft.com/office/powerpoint/2010/main" val="10191612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1F47D7D-AD3E-F490-5BE9-C48081413185}"/>
              </a:ext>
            </a:extLst>
          </p:cNvPr>
          <p:cNvSpPr>
            <a:spLocks noGrp="1"/>
          </p:cNvSpPr>
          <p:nvPr>
            <p:ph type="body" sz="quarter" idx="10"/>
          </p:nvPr>
        </p:nvSpPr>
        <p:spPr/>
        <p:txBody>
          <a:bodyPr/>
          <a:lstStyle/>
          <a:p>
            <a:r>
              <a:rPr lang="ja-JP" altLang="en-US" dirty="0">
                <a:solidFill>
                  <a:srgbClr val="000048"/>
                </a:solidFill>
                <a:latin typeface="Meiryo"/>
                <a:ea typeface="Meiryo"/>
              </a:rPr>
              <a:t>注意事項</a:t>
            </a:r>
            <a:endParaRPr lang="ja-JP" altLang="en-US" dirty="0">
              <a:solidFill>
                <a:srgbClr val="000048"/>
              </a:solidFill>
            </a:endParaRPr>
          </a:p>
        </p:txBody>
      </p:sp>
      <p:sp>
        <p:nvSpPr>
          <p:cNvPr id="5" name="Rectangle 46">
            <a:extLst>
              <a:ext uri="{FF2B5EF4-FFF2-40B4-BE49-F238E27FC236}">
                <a16:creationId xmlns:a16="http://schemas.microsoft.com/office/drawing/2014/main" id="{3A540F5F-3D16-F641-CB5A-F56348788393}"/>
              </a:ext>
            </a:extLst>
          </p:cNvPr>
          <p:cNvSpPr>
            <a:spLocks noChangeArrowheads="1"/>
          </p:cNvSpPr>
          <p:nvPr/>
        </p:nvSpPr>
        <p:spPr bwMode="auto">
          <a:xfrm>
            <a:off x="587376" y="1078917"/>
            <a:ext cx="11233150" cy="183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lnSpc>
                <a:spcPct val="120000"/>
              </a:lnSpc>
              <a:spcBef>
                <a:spcPts val="0"/>
              </a:spcBef>
              <a:spcAft>
                <a:spcPts val="0"/>
              </a:spcAft>
              <a:buFontTx/>
              <a:buNone/>
            </a:pPr>
            <a:r>
              <a:rPr lang="ja-JP" altLang="en-US" sz="1600" dirty="0">
                <a:solidFill>
                  <a:srgbClr val="545454"/>
                </a:solidFill>
                <a:latin typeface="メイリオ"/>
                <a:ea typeface="メイリオ"/>
              </a:rPr>
              <a:t>■</a:t>
            </a:r>
            <a:r>
              <a:rPr lang="ja-JP" altLang="en-US" sz="1600" dirty="0">
                <a:solidFill>
                  <a:srgbClr val="0D0D0D"/>
                </a:solidFill>
                <a:latin typeface="メイリオ"/>
                <a:ea typeface="メイリオ"/>
              </a:rPr>
              <a:t>公開前サイト審査について</a:t>
            </a:r>
            <a:endParaRPr lang="en-US" altLang="ja-JP" sz="1600" dirty="0">
              <a:solidFill>
                <a:srgbClr val="0D0D0D"/>
              </a:solidFill>
              <a:latin typeface="メイリオ"/>
              <a:ea typeface="メイリオ"/>
            </a:endParaRPr>
          </a:p>
          <a:p>
            <a:pPr marL="269875" indent="0" fontAlgn="auto">
              <a:lnSpc>
                <a:spcPct val="120000"/>
              </a:lnSpc>
              <a:spcBef>
                <a:spcPts val="0"/>
              </a:spcBef>
              <a:spcAft>
                <a:spcPts val="0"/>
              </a:spcAft>
              <a:buFontTx/>
              <a:buNone/>
            </a:pPr>
            <a:endParaRPr lang="en-US" altLang="ja-JP" sz="700" dirty="0">
              <a:solidFill>
                <a:srgbClr val="0D0D0D"/>
              </a:solidFill>
              <a:latin typeface="メイリオ"/>
              <a:ea typeface="メイリオ"/>
            </a:endParaRPr>
          </a:p>
          <a:p>
            <a:pPr marL="269875" indent="0" fontAlgn="auto">
              <a:lnSpc>
                <a:spcPct val="120000"/>
              </a:lnSpc>
              <a:spcBef>
                <a:spcPts val="0"/>
              </a:spcBef>
              <a:spcAft>
                <a:spcPts val="0"/>
              </a:spcAft>
              <a:buFontTx/>
              <a:buNone/>
            </a:pPr>
            <a:r>
              <a:rPr lang="ja-JP" altLang="en-US" sz="1400" dirty="0">
                <a:solidFill>
                  <a:srgbClr val="0D0D0D"/>
                </a:solidFill>
                <a:latin typeface="メイリオ"/>
                <a:ea typeface="メイリオ"/>
              </a:rPr>
              <a:t>広告管理ツールに入稿する際に</a:t>
            </a:r>
          </a:p>
          <a:p>
            <a:pPr marL="269875" indent="0" fontAlgn="auto">
              <a:lnSpc>
                <a:spcPct val="120000"/>
              </a:lnSpc>
              <a:spcBef>
                <a:spcPts val="0"/>
              </a:spcBef>
              <a:spcAft>
                <a:spcPts val="0"/>
              </a:spcAft>
              <a:buFontTx/>
              <a:buNone/>
            </a:pPr>
            <a:r>
              <a:rPr lang="ja-JP" altLang="en-US" sz="1400" b="1" dirty="0">
                <a:solidFill>
                  <a:srgbClr val="002AFF"/>
                </a:solidFill>
                <a:latin typeface="メイリオ"/>
                <a:ea typeface="メイリオ"/>
              </a:rPr>
              <a:t>①</a:t>
            </a:r>
            <a:r>
              <a:rPr lang="en-US" altLang="ja-JP" sz="1400" b="1" dirty="0">
                <a:solidFill>
                  <a:srgbClr val="002AFF"/>
                </a:solidFill>
                <a:latin typeface="メイリオ"/>
                <a:ea typeface="メイリオ"/>
              </a:rPr>
              <a:t> </a:t>
            </a:r>
            <a:r>
              <a:rPr lang="ja-JP" altLang="en-US" sz="1400" b="1" dirty="0">
                <a:solidFill>
                  <a:srgbClr val="002AFF"/>
                </a:solidFill>
                <a:latin typeface="メイリオ"/>
                <a:ea typeface="メイリオ"/>
              </a:rPr>
              <a:t>広告主様のリンク先サイトがアップされていない場合</a:t>
            </a:r>
          </a:p>
          <a:p>
            <a:pPr marL="269875" indent="0" fontAlgn="auto">
              <a:lnSpc>
                <a:spcPct val="120000"/>
              </a:lnSpc>
              <a:spcBef>
                <a:spcPts val="0"/>
              </a:spcBef>
              <a:spcAft>
                <a:spcPts val="0"/>
              </a:spcAft>
              <a:buFontTx/>
              <a:buNone/>
            </a:pPr>
            <a:r>
              <a:rPr lang="ja-JP" altLang="en-US" sz="1400" b="1" dirty="0">
                <a:solidFill>
                  <a:srgbClr val="002AFF"/>
                </a:solidFill>
                <a:latin typeface="メイリオ"/>
                <a:ea typeface="メイリオ"/>
              </a:rPr>
              <a:t>②</a:t>
            </a:r>
            <a:r>
              <a:rPr lang="en-US" altLang="ja-JP" sz="1400" b="1" dirty="0">
                <a:solidFill>
                  <a:srgbClr val="002AFF"/>
                </a:solidFill>
                <a:latin typeface="メイリオ"/>
                <a:ea typeface="メイリオ"/>
              </a:rPr>
              <a:t> </a:t>
            </a:r>
            <a:r>
              <a:rPr lang="ja-JP" altLang="en-US" sz="1400" b="1" dirty="0">
                <a:solidFill>
                  <a:srgbClr val="002AFF"/>
                </a:solidFill>
                <a:latin typeface="メイリオ"/>
                <a:ea typeface="メイリオ"/>
              </a:rPr>
              <a:t>演出を組み込んだ企画ページがアップされていない場合</a:t>
            </a:r>
          </a:p>
          <a:p>
            <a:pPr marL="269875" indent="0" fontAlgn="auto">
              <a:lnSpc>
                <a:spcPct val="120000"/>
              </a:lnSpc>
              <a:spcBef>
                <a:spcPts val="0"/>
              </a:spcBef>
              <a:spcAft>
                <a:spcPts val="0"/>
              </a:spcAft>
              <a:buFontTx/>
              <a:buNone/>
            </a:pPr>
            <a:r>
              <a:rPr lang="ja-JP" altLang="en-US" sz="1400" dirty="0">
                <a:solidFill>
                  <a:srgbClr val="0D0D0D"/>
                </a:solidFill>
                <a:latin typeface="メイリオ"/>
                <a:ea typeface="メイリオ"/>
              </a:rPr>
              <a:t>上記①②どちらも未公開の場合、①②どちらかが未公開の場合も以下申請が</a:t>
            </a:r>
            <a:r>
              <a:rPr lang="ja-JP" altLang="en-US" sz="1400" b="1" dirty="0">
                <a:solidFill>
                  <a:srgbClr val="002AFF"/>
                </a:solidFill>
                <a:latin typeface="メイリオ"/>
                <a:ea typeface="メイリオ"/>
              </a:rPr>
              <a:t>必須</a:t>
            </a:r>
            <a:r>
              <a:rPr lang="ja-JP" altLang="en-US" sz="1400" dirty="0">
                <a:solidFill>
                  <a:srgbClr val="0D0D0D"/>
                </a:solidFill>
                <a:latin typeface="メイリオ"/>
                <a:ea typeface="メイリオ"/>
              </a:rPr>
              <a:t>となります。</a:t>
            </a:r>
            <a:endParaRPr lang="en-US" altLang="ja-JP" sz="1400" dirty="0">
              <a:solidFill>
                <a:srgbClr val="0D0D0D"/>
              </a:solidFill>
              <a:latin typeface="メイリオ"/>
              <a:ea typeface="メイリオ"/>
            </a:endParaRPr>
          </a:p>
          <a:p>
            <a:pPr marL="269875" indent="0" fontAlgn="auto">
              <a:lnSpc>
                <a:spcPct val="120000"/>
              </a:lnSpc>
              <a:spcBef>
                <a:spcPts val="0"/>
              </a:spcBef>
              <a:spcAft>
                <a:spcPts val="0"/>
              </a:spcAft>
              <a:buFontTx/>
              <a:buNone/>
            </a:pPr>
            <a:endParaRPr lang="en-US" altLang="ja-JP" sz="700" dirty="0">
              <a:solidFill>
                <a:prstClr val="black">
                  <a:lumMod val="65000"/>
                  <a:lumOff val="35000"/>
                </a:prstClr>
              </a:solidFill>
              <a:latin typeface="メイリオ"/>
              <a:ea typeface="メイリオ"/>
            </a:endParaRPr>
          </a:p>
          <a:p>
            <a:pPr marL="269875" indent="0" fontAlgn="auto">
              <a:lnSpc>
                <a:spcPct val="120000"/>
              </a:lnSpc>
              <a:spcBef>
                <a:spcPts val="0"/>
              </a:spcBef>
              <a:spcAft>
                <a:spcPts val="0"/>
              </a:spcAft>
              <a:buFontTx/>
              <a:buNone/>
            </a:pPr>
            <a:r>
              <a:rPr lang="ja-JP" altLang="en-US" sz="1400" dirty="0">
                <a:solidFill>
                  <a:srgbClr val="0D0D0D"/>
                </a:solidFill>
                <a:latin typeface="メイリオ"/>
                <a:ea typeface="メイリオ"/>
              </a:rPr>
              <a:t>申請後に発行される</a:t>
            </a:r>
            <a:r>
              <a:rPr lang="en-US" altLang="ja-JP" sz="1400" dirty="0">
                <a:solidFill>
                  <a:srgbClr val="0D0D0D"/>
                </a:solidFill>
                <a:latin typeface="メイリオ"/>
                <a:ea typeface="メイリオ"/>
              </a:rPr>
              <a:t> </a:t>
            </a:r>
            <a:r>
              <a:rPr lang="ja-JP" altLang="en-US" sz="1400" dirty="0">
                <a:solidFill>
                  <a:srgbClr val="0D0D0D"/>
                </a:solidFill>
                <a:latin typeface="メイリオ"/>
                <a:ea typeface="メイリオ"/>
              </a:rPr>
              <a:t>事前承認</a:t>
            </a:r>
            <a:r>
              <a:rPr lang="en-US" altLang="ja-JP" sz="1400" dirty="0">
                <a:solidFill>
                  <a:srgbClr val="0D0D0D"/>
                </a:solidFill>
                <a:latin typeface="メイリオ"/>
                <a:ea typeface="メイリオ"/>
              </a:rPr>
              <a:t>ID</a:t>
            </a:r>
            <a:r>
              <a:rPr lang="ja-JP" altLang="en-US" sz="1400" dirty="0">
                <a:solidFill>
                  <a:srgbClr val="0D0D0D"/>
                </a:solidFill>
                <a:latin typeface="メイリオ"/>
                <a:ea typeface="メイリオ"/>
              </a:rPr>
              <a:t>（</a:t>
            </a:r>
            <a:r>
              <a:rPr lang="en-US" altLang="ja-JP" sz="1400" dirty="0">
                <a:solidFill>
                  <a:srgbClr val="0D0D0D"/>
                </a:solidFill>
                <a:latin typeface="メイリオ"/>
                <a:ea typeface="メイリオ"/>
              </a:rPr>
              <a:t>8</a:t>
            </a:r>
            <a:r>
              <a:rPr lang="ja-JP" altLang="en-US" sz="1400" dirty="0">
                <a:solidFill>
                  <a:srgbClr val="0D0D0D"/>
                </a:solidFill>
                <a:latin typeface="メイリオ"/>
                <a:ea typeface="メイリオ"/>
              </a:rPr>
              <a:t>ケタの数字）を、広告管理ツールへの入稿時に入力をお願いします。</a:t>
            </a:r>
            <a:endParaRPr lang="ja-JP" altLang="en-US" sz="1200" dirty="0">
              <a:solidFill>
                <a:srgbClr val="0D0D0D"/>
              </a:solidFill>
              <a:latin typeface="メイリオ" panose="020B0604030504040204" pitchFamily="50" charset="-128"/>
              <a:ea typeface="メイリオ" panose="020B0604030504040204" pitchFamily="50" charset="-128"/>
            </a:endParaRPr>
          </a:p>
        </p:txBody>
      </p:sp>
      <p:graphicFrame>
        <p:nvGraphicFramePr>
          <p:cNvPr id="6" name="表 5">
            <a:extLst>
              <a:ext uri="{FF2B5EF4-FFF2-40B4-BE49-F238E27FC236}">
                <a16:creationId xmlns:a16="http://schemas.microsoft.com/office/drawing/2014/main" id="{65A87E0A-F270-0C00-103E-42062A38CF09}"/>
              </a:ext>
            </a:extLst>
          </p:cNvPr>
          <p:cNvGraphicFramePr>
            <a:graphicFrameLocks noGrp="1"/>
          </p:cNvGraphicFramePr>
          <p:nvPr>
            <p:extLst>
              <p:ext uri="{D42A27DB-BD31-4B8C-83A1-F6EECF244321}">
                <p14:modId xmlns:p14="http://schemas.microsoft.com/office/powerpoint/2010/main" val="841243445"/>
              </p:ext>
            </p:extLst>
          </p:nvPr>
        </p:nvGraphicFramePr>
        <p:xfrm>
          <a:off x="587376" y="3028951"/>
          <a:ext cx="11017254" cy="3247451"/>
        </p:xfrm>
        <a:graphic>
          <a:graphicData uri="http://schemas.openxmlformats.org/drawingml/2006/table">
            <a:tbl>
              <a:tblPr firstRow="1" bandRow="1"/>
              <a:tblGrid>
                <a:gridCol w="1121054">
                  <a:extLst>
                    <a:ext uri="{9D8B030D-6E8A-4147-A177-3AD203B41FA5}">
                      <a16:colId xmlns:a16="http://schemas.microsoft.com/office/drawing/2014/main" val="3923907519"/>
                    </a:ext>
                  </a:extLst>
                </a:gridCol>
                <a:gridCol w="1121054">
                  <a:extLst>
                    <a:ext uri="{9D8B030D-6E8A-4147-A177-3AD203B41FA5}">
                      <a16:colId xmlns:a16="http://schemas.microsoft.com/office/drawing/2014/main" val="2511399564"/>
                    </a:ext>
                  </a:extLst>
                </a:gridCol>
                <a:gridCol w="1121054">
                  <a:extLst>
                    <a:ext uri="{9D8B030D-6E8A-4147-A177-3AD203B41FA5}">
                      <a16:colId xmlns:a16="http://schemas.microsoft.com/office/drawing/2014/main" val="1290269770"/>
                    </a:ext>
                  </a:extLst>
                </a:gridCol>
                <a:gridCol w="1121054">
                  <a:extLst>
                    <a:ext uri="{9D8B030D-6E8A-4147-A177-3AD203B41FA5}">
                      <a16:colId xmlns:a16="http://schemas.microsoft.com/office/drawing/2014/main" val="42248015"/>
                    </a:ext>
                  </a:extLst>
                </a:gridCol>
                <a:gridCol w="1121054">
                  <a:extLst>
                    <a:ext uri="{9D8B030D-6E8A-4147-A177-3AD203B41FA5}">
                      <a16:colId xmlns:a16="http://schemas.microsoft.com/office/drawing/2014/main" val="3495486200"/>
                    </a:ext>
                  </a:extLst>
                </a:gridCol>
                <a:gridCol w="1121054">
                  <a:extLst>
                    <a:ext uri="{9D8B030D-6E8A-4147-A177-3AD203B41FA5}">
                      <a16:colId xmlns:a16="http://schemas.microsoft.com/office/drawing/2014/main" val="3263865214"/>
                    </a:ext>
                  </a:extLst>
                </a:gridCol>
                <a:gridCol w="2048822">
                  <a:extLst>
                    <a:ext uri="{9D8B030D-6E8A-4147-A177-3AD203B41FA5}">
                      <a16:colId xmlns:a16="http://schemas.microsoft.com/office/drawing/2014/main" val="1439314750"/>
                    </a:ext>
                  </a:extLst>
                </a:gridCol>
                <a:gridCol w="1121054">
                  <a:extLst>
                    <a:ext uri="{9D8B030D-6E8A-4147-A177-3AD203B41FA5}">
                      <a16:colId xmlns:a16="http://schemas.microsoft.com/office/drawing/2014/main" val="4225324802"/>
                    </a:ext>
                  </a:extLst>
                </a:gridCol>
                <a:gridCol w="1121054">
                  <a:extLst>
                    <a:ext uri="{9D8B030D-6E8A-4147-A177-3AD203B41FA5}">
                      <a16:colId xmlns:a16="http://schemas.microsoft.com/office/drawing/2014/main" val="1668186724"/>
                    </a:ext>
                  </a:extLst>
                </a:gridCol>
              </a:tblGrid>
              <a:tr h="333731">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申請者</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gridSpan="6">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フォーム項目</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endParaRPr kumimoji="1" lang="ja-JP" altLang="en-US"/>
                    </a:p>
                  </a:txBody>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h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rowSpan="2">
                  <a:txBody>
                    <a:bodyPr/>
                    <a:lstStyle>
                      <a:lvl1pPr marL="0" algn="l" defTabSz="914423" rtl="0" eaLnBrk="1" latinLnBrk="0" hangingPunct="1">
                        <a:defRPr kumimoji="1" sz="1800" b="1" kern="1200">
                          <a:solidFill>
                            <a:schemeClr val="tx1"/>
                          </a:solidFill>
                          <a:latin typeface="メイリオ"/>
                          <a:ea typeface="メイリオ"/>
                        </a:defRPr>
                      </a:lvl1pPr>
                      <a:lvl2pPr marL="457212" algn="l" defTabSz="914423" rtl="0" eaLnBrk="1" latinLnBrk="0" hangingPunct="1">
                        <a:defRPr kumimoji="1" sz="1800" b="1" kern="1200">
                          <a:solidFill>
                            <a:schemeClr val="tx1"/>
                          </a:solidFill>
                          <a:latin typeface="メイリオ"/>
                          <a:ea typeface="メイリオ"/>
                        </a:defRPr>
                      </a:lvl2pPr>
                      <a:lvl3pPr marL="914423" algn="l" defTabSz="914423" rtl="0" eaLnBrk="1" latinLnBrk="0" hangingPunct="1">
                        <a:defRPr kumimoji="1" sz="1800" b="1" kern="1200">
                          <a:solidFill>
                            <a:schemeClr val="tx1"/>
                          </a:solidFill>
                          <a:latin typeface="メイリオ"/>
                          <a:ea typeface="メイリオ"/>
                        </a:defRPr>
                      </a:lvl3pPr>
                      <a:lvl4pPr marL="1371634" algn="l" defTabSz="914423" rtl="0" eaLnBrk="1" latinLnBrk="0" hangingPunct="1">
                        <a:defRPr kumimoji="1" sz="1800" b="1" kern="1200">
                          <a:solidFill>
                            <a:schemeClr val="tx1"/>
                          </a:solidFill>
                          <a:latin typeface="メイリオ"/>
                          <a:ea typeface="メイリオ"/>
                        </a:defRPr>
                      </a:lvl4pPr>
                      <a:lvl5pPr marL="1828846" algn="l" defTabSz="914423" rtl="0" eaLnBrk="1" latinLnBrk="0" hangingPunct="1">
                        <a:defRPr kumimoji="1" sz="1800" b="1" kern="1200">
                          <a:solidFill>
                            <a:schemeClr val="tx1"/>
                          </a:solidFill>
                          <a:latin typeface="メイリオ"/>
                          <a:ea typeface="メイリオ"/>
                        </a:defRPr>
                      </a:lvl5pPr>
                      <a:lvl6pPr marL="2286057" algn="l" defTabSz="914423" rtl="0" eaLnBrk="1" latinLnBrk="0" hangingPunct="1">
                        <a:defRPr kumimoji="1" sz="1800" b="1" kern="1200">
                          <a:solidFill>
                            <a:schemeClr val="tx1"/>
                          </a:solidFill>
                          <a:latin typeface="メイリオ"/>
                          <a:ea typeface="メイリオ"/>
                        </a:defRPr>
                      </a:lvl6pPr>
                      <a:lvl7pPr marL="2743269" algn="l" defTabSz="914423" rtl="0" eaLnBrk="1" latinLnBrk="0" hangingPunct="1">
                        <a:defRPr kumimoji="1" sz="1800" b="1" kern="1200">
                          <a:solidFill>
                            <a:schemeClr val="tx1"/>
                          </a:solidFill>
                          <a:latin typeface="メイリオ"/>
                          <a:ea typeface="メイリオ"/>
                        </a:defRPr>
                      </a:lvl7pPr>
                      <a:lvl8pPr marL="3200480" algn="l" defTabSz="914423" rtl="0" eaLnBrk="1" latinLnBrk="0" hangingPunct="1">
                        <a:defRPr kumimoji="1" sz="1800" b="1" kern="1200">
                          <a:solidFill>
                            <a:schemeClr val="tx1"/>
                          </a:solidFill>
                          <a:latin typeface="メイリオ"/>
                          <a:ea typeface="メイリオ"/>
                        </a:defRPr>
                      </a:lvl8pPr>
                      <a:lvl9pPr marL="3657691" algn="l" defTabSz="914423" rtl="0" eaLnBrk="1" latinLnBrk="0" hangingPunct="1">
                        <a:defRPr kumimoji="1" sz="1800" b="1" kern="1200">
                          <a:solidFill>
                            <a:schemeClr val="tx1"/>
                          </a:solidFill>
                          <a:latin typeface="メイリオ"/>
                          <a:ea typeface="メイリオ"/>
                        </a:defRPr>
                      </a:lvl9pPr>
                    </a:lstStyle>
                    <a:p>
                      <a:pPr algn="ctr">
                        <a:lnSpc>
                          <a:spcPct val="120000"/>
                        </a:lnSpc>
                      </a:pPr>
                      <a:r>
                        <a:rPr kumimoji="1" lang="ja-JP" altLang="en-US" sz="1200" dirty="0">
                          <a:solidFill>
                            <a:schemeClr val="bg1"/>
                          </a:solidFill>
                          <a:latin typeface="+mj-lt"/>
                        </a:rPr>
                        <a:t>備考</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50000"/>
                      </a:srgbClr>
                    </a:solidFill>
                  </a:tcPr>
                </a:tc>
                <a:extLst>
                  <a:ext uri="{0D108BD9-81ED-4DB2-BD59-A6C34878D82A}">
                    <a16:rowId xmlns:a16="http://schemas.microsoft.com/office/drawing/2014/main" val="2680409606"/>
                  </a:ext>
                </a:extLst>
              </a:tr>
              <a:tr h="591757">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vMerge="1">
                  <a:txBody>
                    <a:bodyPr/>
                    <a:lstStyle/>
                    <a:p>
                      <a:pPr algn="ctr"/>
                      <a:endParaRPr kumimoji="1" lang="ja-JP" altLang="en-US" sz="1050" dirty="0">
                        <a:solidFill>
                          <a:schemeClr val="bg1"/>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審査区分</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algn="ctr" defTabSz="914423" rtl="0" eaLnBrk="1" latinLnBrk="0" hangingPunct="1">
                        <a:lnSpc>
                          <a:spcPct val="120000"/>
                        </a:lnSpc>
                      </a:pPr>
                      <a:r>
                        <a:rPr kumimoji="1" lang="ja-JP" altLang="en-US" sz="1100" kern="1200" dirty="0">
                          <a:solidFill>
                            <a:schemeClr val="bg1"/>
                          </a:solidFill>
                          <a:latin typeface="+mj-lt"/>
                          <a:ea typeface="+mn-ea"/>
                          <a:cs typeface="+mn-cs"/>
                        </a:rPr>
                        <a:t>最終リンク先</a:t>
                      </a:r>
                      <a:endParaRPr kumimoji="1" lang="en-US" altLang="ja-JP" sz="1100" kern="1200" dirty="0">
                        <a:solidFill>
                          <a:schemeClr val="bg1"/>
                        </a:solidFill>
                        <a:latin typeface="+mj-lt"/>
                        <a:ea typeface="+mn-ea"/>
                        <a:cs typeface="+mn-cs"/>
                      </a:endParaRPr>
                    </a:p>
                    <a:p>
                      <a:pPr marL="0" algn="ctr" defTabSz="914423" rtl="0" eaLnBrk="1" latinLnBrk="0" hangingPunct="1">
                        <a:lnSpc>
                          <a:spcPct val="120000"/>
                        </a:lnSpc>
                      </a:pPr>
                      <a:r>
                        <a:rPr kumimoji="1" lang="en-US" altLang="ja-JP" sz="1100" kern="1200" dirty="0">
                          <a:solidFill>
                            <a:schemeClr val="bg1"/>
                          </a:solidFill>
                          <a:latin typeface="+mj-lt"/>
                          <a:ea typeface="+mn-ea"/>
                          <a:cs typeface="+mn-cs"/>
                        </a:rPr>
                        <a:t>URL</a:t>
                      </a:r>
                      <a:endParaRPr kumimoji="1" lang="ja-JP" altLang="en-US" sz="1100" kern="1200" dirty="0">
                        <a:solidFill>
                          <a:schemeClr val="bg1"/>
                        </a:solidFill>
                        <a:latin typeface="+mj-lt"/>
                        <a:ea typeface="+mn-ea"/>
                        <a:cs typeface="+mn-cs"/>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00000"/>
                        </a:lnSpc>
                      </a:pPr>
                      <a:r>
                        <a:rPr kumimoji="1" lang="ja-JP" altLang="en-US" sz="1100" dirty="0">
                          <a:solidFill>
                            <a:schemeClr val="bg1"/>
                          </a:solidFill>
                          <a:latin typeface="+mj-lt"/>
                        </a:rPr>
                        <a:t>入稿時の</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リンク先</a:t>
                      </a:r>
                      <a:endParaRPr kumimoji="1" lang="en-US" altLang="ja-JP" sz="1100" dirty="0">
                        <a:solidFill>
                          <a:schemeClr val="bg1"/>
                        </a:solidFill>
                        <a:latin typeface="+mj-lt"/>
                      </a:endParaRPr>
                    </a:p>
                    <a:p>
                      <a:pPr algn="ctr">
                        <a:lnSpc>
                          <a:spcPct val="100000"/>
                        </a:lnSpc>
                      </a:pPr>
                      <a:r>
                        <a:rPr kumimoji="1" lang="ja-JP" altLang="en-US" sz="1100">
                          <a:solidFill>
                            <a:schemeClr val="bg1"/>
                          </a:solidFill>
                          <a:latin typeface="+mj-lt"/>
                        </a:rPr>
                        <a:t>の状態</a:t>
                      </a:r>
                      <a:endParaRPr kumimoji="1" lang="ja-JP" altLang="en-US" sz="1100" dirty="0">
                        <a:solidFill>
                          <a:schemeClr val="bg1"/>
                        </a:solidFill>
                        <a:latin typeface="+mj-lt"/>
                      </a:endParaRP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リンク先</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更新日時</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最終リンク先</a:t>
                      </a:r>
                      <a:r>
                        <a:rPr kumimoji="1" lang="en-US" altLang="ja-JP" sz="1100" dirty="0">
                          <a:solidFill>
                            <a:schemeClr val="bg1"/>
                          </a:solidFill>
                          <a:latin typeface="+mj-lt"/>
                        </a:rPr>
                        <a:t>URL</a:t>
                      </a:r>
                      <a:r>
                        <a:rPr kumimoji="1" lang="ja-JP" altLang="en-US" sz="1100" dirty="0">
                          <a:solidFill>
                            <a:schemeClr val="bg1"/>
                          </a:solidFill>
                          <a:latin typeface="+mj-lt"/>
                        </a:rPr>
                        <a:t>の</a:t>
                      </a:r>
                      <a:endParaRPr kumimoji="1" lang="en-US" altLang="ja-JP" sz="1100" dirty="0">
                        <a:solidFill>
                          <a:schemeClr val="bg1"/>
                        </a:solidFill>
                        <a:latin typeface="+mj-lt"/>
                      </a:endParaRPr>
                    </a:p>
                    <a:p>
                      <a:pPr algn="ctr">
                        <a:lnSpc>
                          <a:spcPct val="120000"/>
                        </a:lnSpc>
                      </a:pPr>
                      <a:r>
                        <a:rPr kumimoji="1" lang="ja-JP" altLang="en-US" sz="1100" dirty="0">
                          <a:solidFill>
                            <a:schemeClr val="bg1"/>
                          </a:solidFill>
                          <a:latin typeface="+mj-lt"/>
                        </a:rPr>
                        <a:t>テストサイト・キャプチャ</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100" dirty="0">
                          <a:solidFill>
                            <a:schemeClr val="bg1"/>
                          </a:solidFill>
                          <a:latin typeface="+mj-lt"/>
                        </a:rPr>
                        <a:t>備考欄</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CCCC">
                        <a:lumMod val="75000"/>
                      </a:srgbClr>
                    </a:solidFill>
                  </a:tcPr>
                </a:tc>
                <a:tc vMerge="1">
                  <a:txBody>
                    <a:bodyPr/>
                    <a:lstStyle/>
                    <a:p>
                      <a:pPr algn="ctr">
                        <a:lnSpc>
                          <a:spcPct val="120000"/>
                        </a:lnSpc>
                      </a:pPr>
                      <a:r>
                        <a:rPr kumimoji="1" lang="ja-JP" altLang="en-US" sz="1050" dirty="0">
                          <a:solidFill>
                            <a:schemeClr val="bg1"/>
                          </a:solidFill>
                          <a:latin typeface="+mj-lt"/>
                        </a:rPr>
                        <a:t>備考</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565903553"/>
                  </a:ext>
                </a:extLst>
              </a:tr>
              <a:tr h="231936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lnSpc>
                          <a:spcPct val="120000"/>
                        </a:lnSpc>
                      </a:pPr>
                      <a:r>
                        <a:rPr kumimoji="1" lang="ja-JP" altLang="en-US" sz="1200" dirty="0">
                          <a:solidFill>
                            <a:srgbClr val="0D0D0D"/>
                          </a:solidFill>
                          <a:latin typeface="+mj-lt"/>
                        </a:rPr>
                        <a:t>代理店</a:t>
                      </a:r>
                    </a:p>
                  </a:txBody>
                  <a:tcPr marT="72000" marB="72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fontAlgn="ctr">
                        <a:lnSpc>
                          <a:spcPct val="120000"/>
                        </a:lnSpc>
                      </a:pPr>
                      <a:r>
                        <a:rPr kumimoji="1" lang="ja-JP" altLang="en-US" sz="1200" kern="1200" dirty="0">
                          <a:solidFill>
                            <a:srgbClr val="0D0D0D"/>
                          </a:solidFill>
                          <a:latin typeface="+mj-lt"/>
                          <a:ea typeface="+mn-ea"/>
                          <a:cs typeface="+mn-cs"/>
                        </a:rPr>
                        <a:t>ディスプレイ広告（予約型）入稿前審査依頼フォーム</a:t>
                      </a:r>
                      <a:br>
                        <a:rPr kumimoji="1" lang="ja-JP" altLang="en-US" sz="1200" kern="1200" dirty="0">
                          <a:solidFill>
                            <a:srgbClr val="0D0D0D"/>
                          </a:solidFill>
                          <a:latin typeface="+mj-lt"/>
                          <a:ea typeface="+mn-ea"/>
                          <a:cs typeface="+mn-cs"/>
                        </a:rPr>
                      </a:br>
                      <a:r>
                        <a:rPr kumimoji="1" lang="en-US" sz="800" kern="1200" dirty="0">
                          <a:solidFill>
                            <a:srgbClr val="0D0D0D"/>
                          </a:solidFill>
                          <a:latin typeface="+mj-lt"/>
                          <a:ea typeface="+mn-ea"/>
                          <a:cs typeface="+mn-cs"/>
                        </a:rPr>
                        <a:t>https://form-business.yahoo.co.jp/claris/otp/enqueteForm?inquiry_type=guaranteed_review</a:t>
                      </a:r>
                    </a:p>
                  </a:txBody>
                  <a:tcPr marL="108000" marR="108000" marT="180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dirty="0">
                          <a:solidFill>
                            <a:srgbClr val="0D0D0D"/>
                          </a:solidFill>
                          <a:latin typeface="+mj-lt"/>
                          <a:ea typeface="+mn-ea"/>
                          <a:cs typeface="+mn-cs"/>
                        </a:rPr>
                        <a:t>「誘導用広告」にあわせた審査区分を選択</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indent="0" algn="l" fontAlgn="ctr">
                        <a:lnSpc>
                          <a:spcPct val="120000"/>
                        </a:lnSpc>
                        <a:buFontTx/>
                        <a:buNone/>
                      </a:pPr>
                      <a:r>
                        <a:rPr kumimoji="1" lang="ja-JP" altLang="en-US" sz="1200" kern="1200" dirty="0">
                          <a:solidFill>
                            <a:srgbClr val="0D0D0D"/>
                          </a:solidFill>
                          <a:latin typeface="+mn-lt"/>
                          <a:ea typeface="+mn-ea"/>
                          <a:cs typeface="+mn-cs"/>
                        </a:rPr>
                        <a:t>演出を組み込む企画ページのリンク先</a:t>
                      </a:r>
                      <a:endParaRPr kumimoji="1" lang="ja-JP" altLang="en-US" sz="1200" kern="1200" dirty="0">
                        <a:solidFill>
                          <a:srgbClr val="0D0D0D"/>
                        </a:solidFill>
                        <a:latin typeface="+mj-lt"/>
                        <a:ea typeface="+mn-ea"/>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zh-TW" altLang="en-US" sz="1200" kern="1200" dirty="0">
                          <a:solidFill>
                            <a:srgbClr val="0D0D0D"/>
                          </a:solidFill>
                          <a:latin typeface="Meiryo" panose="020B0604030504040204" pitchFamily="34" charset="-128"/>
                          <a:ea typeface="Meiryo" panose="020B0604030504040204" pitchFamily="34" charset="-128"/>
                          <a:cs typeface="+mn-cs"/>
                        </a:rPr>
                        <a:t>後日更新</a:t>
                      </a:r>
                      <a:r>
                        <a:rPr kumimoji="1" lang="en-US" altLang="zh-TW" sz="1200" kern="1200" dirty="0">
                          <a:solidFill>
                            <a:srgbClr val="0D0D0D"/>
                          </a:solidFill>
                          <a:latin typeface="Meiryo" panose="020B0604030504040204" pitchFamily="34" charset="-128"/>
                          <a:ea typeface="Meiryo" panose="020B0604030504040204" pitchFamily="34" charset="-128"/>
                          <a:cs typeface="+mn-cs"/>
                        </a:rPr>
                        <a:t>/</a:t>
                      </a:r>
                      <a:r>
                        <a:rPr kumimoji="1" lang="zh-TW" altLang="en-US" sz="1200" kern="1200" dirty="0">
                          <a:solidFill>
                            <a:srgbClr val="0D0D0D"/>
                          </a:solidFill>
                          <a:latin typeface="Meiryo" panose="020B0604030504040204" pitchFamily="34" charset="-128"/>
                          <a:ea typeface="Meiryo" panose="020B0604030504040204" pitchFamily="34" charset="-128"/>
                          <a:cs typeface="+mn-cs"/>
                        </a:rPr>
                        <a:t>公開予定</a:t>
                      </a:r>
                      <a:endParaRPr kumimoji="1" lang="ja-JP" altLang="en-US" sz="1200" kern="1200" dirty="0">
                        <a:solidFill>
                          <a:srgbClr val="0D0D0D"/>
                        </a:solidFill>
                        <a:latin typeface="Meiryo" panose="020B0604030504040204" pitchFamily="34" charset="-128"/>
                        <a:ea typeface="Meiryo" panose="020B0604030504040204" pitchFamily="34" charset="-128"/>
                        <a:cs typeface="+mn-cs"/>
                      </a:endParaRP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dirty="0">
                          <a:solidFill>
                            <a:srgbClr val="0D0D0D"/>
                          </a:solidFill>
                          <a:latin typeface="+mj-lt"/>
                          <a:ea typeface="+mn-ea"/>
                          <a:cs typeface="+mn-cs"/>
                        </a:rPr>
                        <a:t>どちらも未公開の場合は、</a:t>
                      </a:r>
                      <a:br>
                        <a:rPr kumimoji="1" lang="en-US" altLang="ja-JP" sz="1200" kern="1200" dirty="0">
                          <a:solidFill>
                            <a:srgbClr val="0D0D0D"/>
                          </a:solidFill>
                          <a:latin typeface="+mj-lt"/>
                          <a:ea typeface="+mn-ea"/>
                          <a:cs typeface="+mn-cs"/>
                        </a:rPr>
                      </a:br>
                      <a:r>
                        <a:rPr kumimoji="1" lang="ja-JP" altLang="en-US" sz="1200" kern="1200" dirty="0">
                          <a:solidFill>
                            <a:srgbClr val="0D0D0D"/>
                          </a:solidFill>
                          <a:latin typeface="+mj-lt"/>
                          <a:ea typeface="+mn-ea"/>
                          <a:cs typeface="+mn-cs"/>
                        </a:rPr>
                        <a:t>公開が遅い方の日時を記載</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1450" indent="-171450" algn="l" fontAlgn="ctr">
                        <a:lnSpc>
                          <a:spcPct val="120000"/>
                        </a:lnSpc>
                        <a:buFont typeface="Wingdings" pitchFamily="2" charset="2"/>
                        <a:buChar char="n"/>
                      </a:pPr>
                      <a:r>
                        <a:rPr kumimoji="1" lang="ja-JP" altLang="en-US" sz="1200" kern="1200" dirty="0">
                          <a:solidFill>
                            <a:srgbClr val="0D0D0D"/>
                          </a:solidFill>
                          <a:latin typeface="+mj-lt"/>
                          <a:ea typeface="+mn-ea"/>
                          <a:cs typeface="+mn-cs"/>
                        </a:rPr>
                        <a:t>企画ページ</a:t>
                      </a:r>
                      <a:br>
                        <a:rPr kumimoji="1" lang="en-US" altLang="ja-JP" sz="1200" kern="1200" dirty="0">
                          <a:solidFill>
                            <a:srgbClr val="0D0D0D"/>
                          </a:solidFill>
                          <a:latin typeface="+mj-lt"/>
                          <a:ea typeface="+mn-ea"/>
                          <a:cs typeface="+mn-cs"/>
                        </a:rPr>
                      </a:br>
                      <a:r>
                        <a:rPr kumimoji="1" lang="ja-JP" altLang="en-US" sz="1200" kern="1200" dirty="0">
                          <a:solidFill>
                            <a:srgbClr val="0D0D0D"/>
                          </a:solidFill>
                          <a:latin typeface="+mn-ea"/>
                          <a:ea typeface="+mn-ea"/>
                          <a:cs typeface="+mn-cs"/>
                        </a:rPr>
                        <a:t>弊社営業</a:t>
                      </a:r>
                      <a:r>
                        <a:rPr kumimoji="1" lang="ja-JP" altLang="en-US" sz="1200" kern="1200" dirty="0">
                          <a:solidFill>
                            <a:srgbClr val="0D0D0D"/>
                          </a:solidFill>
                          <a:latin typeface="+mn-lt"/>
                          <a:ea typeface="+mn-ea"/>
                          <a:cs typeface="+mn-cs"/>
                        </a:rPr>
                        <a:t>が社内にて入稿前審査を実施し承認がおりたラフ案</a:t>
                      </a:r>
                      <a:br>
                        <a:rPr kumimoji="1" lang="ja-JP" altLang="en-US" sz="1200" kern="1200" dirty="0">
                          <a:solidFill>
                            <a:srgbClr val="0D0D0D"/>
                          </a:solidFill>
                          <a:latin typeface="+mj-lt"/>
                          <a:ea typeface="+mn-ea"/>
                          <a:cs typeface="+mn-cs"/>
                        </a:rPr>
                      </a:br>
                      <a:endParaRPr kumimoji="1" lang="en-US" altLang="ja-JP" sz="1200" kern="1200" dirty="0">
                        <a:solidFill>
                          <a:srgbClr val="0D0D0D"/>
                        </a:solidFill>
                        <a:latin typeface="+mj-lt"/>
                        <a:ea typeface="+mn-ea"/>
                        <a:cs typeface="+mn-cs"/>
                      </a:endParaRPr>
                    </a:p>
                    <a:p>
                      <a:pPr marL="171450" indent="-171450" algn="l" fontAlgn="ctr">
                        <a:lnSpc>
                          <a:spcPct val="120000"/>
                        </a:lnSpc>
                        <a:buFont typeface="Wingdings" pitchFamily="2" charset="2"/>
                        <a:buChar char="n"/>
                      </a:pPr>
                      <a:r>
                        <a:rPr kumimoji="1" lang="ja-JP" altLang="en-US" sz="1200" kern="1200" dirty="0">
                          <a:solidFill>
                            <a:srgbClr val="0D0D0D"/>
                          </a:solidFill>
                          <a:latin typeface="+mj-lt"/>
                          <a:ea typeface="+mn-ea"/>
                          <a:cs typeface="+mn-cs"/>
                        </a:rPr>
                        <a:t>広告主様サイト</a:t>
                      </a:r>
                      <a:br>
                        <a:rPr kumimoji="1" lang="ja-JP" altLang="en-US" sz="1200" kern="1200" dirty="0">
                          <a:solidFill>
                            <a:srgbClr val="0D0D0D"/>
                          </a:solidFill>
                          <a:latin typeface="+mj-lt"/>
                          <a:ea typeface="+mn-ea"/>
                          <a:cs typeface="+mn-cs"/>
                        </a:rPr>
                      </a:br>
                      <a:r>
                        <a:rPr kumimoji="1" lang="ja-JP" altLang="en-US" sz="1200" kern="1200" dirty="0">
                          <a:solidFill>
                            <a:srgbClr val="0D0D0D"/>
                          </a:solidFill>
                          <a:latin typeface="+mj-lt"/>
                          <a:ea typeface="+mn-ea"/>
                          <a:cs typeface="+mn-cs"/>
                        </a:rPr>
                        <a:t>広告主様サイトのテストサイト・キャプチャ</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l">
                        <a:lnSpc>
                          <a:spcPct val="120000"/>
                        </a:lnSpc>
                      </a:pPr>
                      <a:r>
                        <a:rPr kumimoji="1" lang="ja-JP" altLang="en-US" sz="1200" kern="1200" dirty="0">
                          <a:solidFill>
                            <a:srgbClr val="0D0D0D"/>
                          </a:solidFill>
                          <a:latin typeface="+mj-lt"/>
                          <a:ea typeface="+mn-ea"/>
                          <a:cs typeface="+mn-cs"/>
                        </a:rPr>
                        <a:t>トップページカスタマイズで</a:t>
                      </a:r>
                      <a:br>
                        <a:rPr kumimoji="1" lang="en-US" altLang="ja-JP" sz="1200" kern="1200" dirty="0">
                          <a:solidFill>
                            <a:srgbClr val="0D0D0D"/>
                          </a:solidFill>
                          <a:latin typeface="+mj-lt"/>
                          <a:ea typeface="+mn-ea"/>
                          <a:cs typeface="+mn-cs"/>
                        </a:rPr>
                      </a:br>
                      <a:r>
                        <a:rPr kumimoji="1" lang="ja-JP" altLang="en-US" sz="1200" kern="1200" dirty="0">
                          <a:solidFill>
                            <a:srgbClr val="0D0D0D"/>
                          </a:solidFill>
                          <a:latin typeface="+mj-lt"/>
                          <a:ea typeface="+mn-ea"/>
                          <a:cs typeface="+mn-cs"/>
                        </a:rPr>
                        <a:t>ある旨を記載</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99450" indent="-99450" algn="l">
                        <a:lnSpc>
                          <a:spcPct val="120000"/>
                        </a:lnSpc>
                        <a:buFont typeface="Arial" panose="020B0604020202020204" pitchFamily="34" charset="0"/>
                        <a:buChar char="•"/>
                      </a:pPr>
                      <a:r>
                        <a:rPr kumimoji="1" lang="ja-JP" altLang="en-US" sz="1200" kern="1200" dirty="0">
                          <a:solidFill>
                            <a:srgbClr val="0D0D0D"/>
                          </a:solidFill>
                          <a:latin typeface="+mj-lt"/>
                          <a:ea typeface="+mn-ea"/>
                          <a:cs typeface="+mn-cs"/>
                        </a:rPr>
                        <a:t>誘導用広告の審査も同時に行えます（任意）</a:t>
                      </a:r>
                    </a:p>
                  </a:txBody>
                  <a:tcPr marL="108000" marR="108000" marT="108000" marB="108000" vert="eaVert"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FFFF">
                        <a:lumMod val="95000"/>
                      </a:srgbClr>
                    </a:solidFill>
                  </a:tcPr>
                </a:tc>
                <a:extLst>
                  <a:ext uri="{0D108BD9-81ED-4DB2-BD59-A6C34878D82A}">
                    <a16:rowId xmlns:a16="http://schemas.microsoft.com/office/drawing/2014/main" val="1208739766"/>
                  </a:ext>
                </a:extLst>
              </a:tr>
            </a:tbl>
          </a:graphicData>
        </a:graphic>
      </p:graphicFrame>
    </p:spTree>
    <p:extLst>
      <p:ext uri="{BB962C8B-B14F-4D97-AF65-F5344CB8AC3E}">
        <p14:creationId xmlns:p14="http://schemas.microsoft.com/office/powerpoint/2010/main" val="3302197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754CEB14-AEF7-734D-4DB1-B06898818E46}"/>
              </a:ext>
            </a:extLst>
          </p:cNvPr>
          <p:cNvSpPr>
            <a:spLocks noGrp="1"/>
          </p:cNvSpPr>
          <p:nvPr>
            <p:ph type="body" sz="quarter" idx="10"/>
          </p:nvPr>
        </p:nvSpPr>
        <p:spPr/>
        <p:txBody>
          <a:bodyPr/>
          <a:lstStyle/>
          <a:p>
            <a:r>
              <a:rPr lang="ja-JP" altLang="en-US" dirty="0">
                <a:solidFill>
                  <a:srgbClr val="000048"/>
                </a:solidFill>
                <a:latin typeface="Meiryo"/>
                <a:ea typeface="Meiryo"/>
              </a:rPr>
              <a:t>免責事項</a:t>
            </a:r>
            <a:endParaRPr lang="ja-JP" altLang="en-US" dirty="0">
              <a:solidFill>
                <a:srgbClr val="000048"/>
              </a:solidFill>
            </a:endParaRPr>
          </a:p>
        </p:txBody>
      </p:sp>
      <p:sp>
        <p:nvSpPr>
          <p:cNvPr id="5" name="Rectangle 46">
            <a:extLst>
              <a:ext uri="{FF2B5EF4-FFF2-40B4-BE49-F238E27FC236}">
                <a16:creationId xmlns:a16="http://schemas.microsoft.com/office/drawing/2014/main" id="{3E7BEC9E-597B-3F11-96E5-561AC59F0678}"/>
              </a:ext>
            </a:extLst>
          </p:cNvPr>
          <p:cNvSpPr>
            <a:spLocks noChangeArrowheads="1"/>
          </p:cNvSpPr>
          <p:nvPr/>
        </p:nvSpPr>
        <p:spPr bwMode="auto">
          <a:xfrm>
            <a:off x="381725" y="1209798"/>
            <a:ext cx="11332220" cy="521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0000" tIns="14400" rIns="90000" bIns="46800">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■免責事項</a:t>
            </a:r>
            <a:endParaRPr lang="en-US" altLang="ja-JP" sz="140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広告主様または代理店様の故意または過失によって、</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ヤフーと広告主様との間の広告掲載契約に定める掲載開始日までに企画ページまたは編集誘導（当該企画</a:t>
            </a:r>
            <a:br>
              <a:rPr lang="en-US" altLang="ja-JP" sz="1050" kern="0" dirty="0">
                <a:solidFill>
                  <a:srgbClr val="0D0D0D"/>
                </a:solidFill>
                <a:latin typeface="+mn-ea"/>
                <a:ea typeface="+mn-ea"/>
              </a:rPr>
            </a:br>
            <a:r>
              <a:rPr lang="ja-JP" altLang="en-US" sz="1050" kern="0" dirty="0">
                <a:solidFill>
                  <a:srgbClr val="0D0D0D"/>
                </a:solidFill>
                <a:latin typeface="+mn-ea"/>
                <a:ea typeface="+mn-ea"/>
              </a:rPr>
              <a:t>ページ以外のウェブページにバナー等を設置することにより、当該企画ページへ誘導する広告をいいます）のお申し込みがあった場合の当該編集誘導（編集誘導と企画ページとを</a:t>
            </a:r>
            <a:br>
              <a:rPr lang="en-US" altLang="ja-JP" sz="1050" kern="0" dirty="0">
                <a:solidFill>
                  <a:srgbClr val="0D0D0D"/>
                </a:solidFill>
                <a:latin typeface="+mn-ea"/>
                <a:ea typeface="+mn-ea"/>
              </a:rPr>
            </a:br>
            <a:r>
              <a:rPr lang="ja-JP" altLang="en-US" sz="1050" kern="0" dirty="0">
                <a:solidFill>
                  <a:srgbClr val="0D0D0D"/>
                </a:solidFill>
                <a:latin typeface="+mn-ea"/>
                <a:ea typeface="+mn-ea"/>
              </a:rPr>
              <a:t>合わせて以下「企画ページ等」といいます）の掲載を開始できなかった場合、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ヤフーは広告掲載契約に基づく企画ページ等の掲載を行う義務（以下「当該義務」といいます）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を免れるものとします。また、その場合、当該企画ページ等の掲載を行うことができなかった期間について広告主が負う広告料金（広告掲載費、制作費その他広告掲載契約に基づき</a:t>
            </a:r>
            <a:br>
              <a:rPr lang="en-US" altLang="ja-JP" sz="1050" kern="0" dirty="0">
                <a:solidFill>
                  <a:srgbClr val="0D0D0D"/>
                </a:solidFill>
                <a:latin typeface="+mn-ea"/>
                <a:ea typeface="+mn-ea"/>
              </a:rPr>
            </a:br>
            <a:r>
              <a:rPr lang="ja-JP" altLang="en-US" sz="1050" kern="0" dirty="0">
                <a:solidFill>
                  <a:srgbClr val="0D0D0D"/>
                </a:solidFill>
                <a:latin typeface="+mn-ea"/>
                <a:ea typeface="+mn-ea"/>
              </a:rPr>
              <a:t>広告主様および</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ヤフー間で事前に合意した金額をいいます）の支払義務は何ら減免されません。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ヤフーが定めるサポート環境（</a:t>
            </a:r>
            <a:r>
              <a:rPr lang="en-US" altLang="ja-JP" sz="1050" kern="0" dirty="0">
                <a:solidFill>
                  <a:srgbClr val="0D0D0D"/>
                </a:solidFill>
                <a:latin typeface="+mn-ea"/>
                <a:ea typeface="+mn-ea"/>
              </a:rPr>
              <a:t>OS/</a:t>
            </a:r>
            <a:r>
              <a:rPr lang="ja-JP" altLang="en-US" sz="1050" kern="0" dirty="0">
                <a:solidFill>
                  <a:srgbClr val="0D0D0D"/>
                </a:solidFill>
                <a:latin typeface="+mn-ea"/>
                <a:ea typeface="+mn-ea"/>
              </a:rPr>
              <a:t>ブラウザー）以外では、企画ページ等の非表示や表示崩れを起こす場合があり、</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ヤフーは当該非表示または表示崩れに関して一切の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責任を負いません。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停電・通信回線の事故・天災等の不可抗力、通信事業者による当該通信事業者の負う義務の不履行、インターネットインフラその他サーバー等のシステム上の不具合、緊急メンテ</a:t>
            </a:r>
            <a:br>
              <a:rPr lang="en-US" altLang="ja-JP" sz="1050" kern="0" dirty="0">
                <a:solidFill>
                  <a:srgbClr val="0D0D0D"/>
                </a:solidFill>
                <a:latin typeface="+mn-ea"/>
                <a:ea typeface="+mn-ea"/>
              </a:rPr>
            </a:br>
            <a:r>
              <a:rPr lang="ja-JP" altLang="en-US" sz="1050" kern="0" dirty="0">
                <a:solidFill>
                  <a:srgbClr val="0D0D0D"/>
                </a:solidFill>
                <a:latin typeface="+mn-ea"/>
                <a:ea typeface="+mn-ea"/>
              </a:rPr>
              <a:t>ナンスの発生等</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ヤフーの責に帰すべき事由以外の原因（以下「当該原因」といいます）により、企画ページ等の全部または一部を掲載できなかった場合、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ヤフーはその責</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を負わないものとし、当該原因の影響とみなされる範囲まで当該義務を免除されるものとします。ただし、当該義務の不履行が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ヤフーの故意または重過失による場合はこの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限りではありません。なお、この場合、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ヤフーが掲載を行わなかった部分の広告料金については、広告主様の支払債務は生じないものとします。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企画ページ等掲載中に、当該企画ページ等からのリンクがデッドリンクとなった場合や、当該企画ページ等からのリンク先のウェブページまたはウェブサイトに不具合が発生した</a:t>
            </a:r>
            <a:br>
              <a:rPr lang="en-US" altLang="ja-JP" sz="1050" kern="0" dirty="0">
                <a:solidFill>
                  <a:srgbClr val="0D0D0D"/>
                </a:solidFill>
                <a:latin typeface="+mn-ea"/>
                <a:ea typeface="+mn-ea"/>
              </a:rPr>
            </a:br>
            <a:r>
              <a:rPr lang="ja-JP" altLang="en-US" sz="1050" kern="0" dirty="0">
                <a:solidFill>
                  <a:srgbClr val="0D0D0D"/>
                </a:solidFill>
                <a:latin typeface="+mn-ea"/>
                <a:ea typeface="+mn-ea"/>
              </a:rPr>
              <a:t>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ヤフーは当該企画ページ等の掲載を停止することができるものとし、この場合、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ヤフーは企画ページ等不掲載の責を負わないものとします。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本免責事項に定める条件以外の条件については、広告取扱基本規定が適用されます。本免責事項と広告取扱基本規定の定めが矛盾する場合は、本免責事項が優先して適用されます。</a:t>
            </a:r>
            <a:endParaRPr lang="en-US" altLang="ja-JP" sz="105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endParaRPr lang="en-US" altLang="ja-JP" sz="1050" kern="0" dirty="0">
              <a:solidFill>
                <a:srgbClr val="0D0D0D"/>
              </a:solidFill>
              <a:latin typeface="+mn-ea"/>
              <a:ea typeface="+mn-ea"/>
            </a:endParaRPr>
          </a:p>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■免責期間</a:t>
            </a:r>
            <a:endParaRPr lang="en-US" altLang="ja-JP" sz="1400" kern="0" dirty="0">
              <a:solidFill>
                <a:srgbClr val="0D0D0D"/>
              </a:solidFill>
              <a:latin typeface="+mn-ea"/>
              <a:ea typeface="+mn-ea"/>
            </a:endParaRPr>
          </a:p>
          <a:p>
            <a:pPr marL="345600" indent="-104400" eaLnBrk="1" fontAlgn="auto" hangingPunct="1">
              <a:lnSpc>
                <a:spcPct val="130000"/>
              </a:lnSpc>
              <a:spcBef>
                <a:spcPct val="0"/>
              </a:spcBef>
              <a:spcAft>
                <a:spcPts val="0"/>
              </a:spcAft>
              <a:buFont typeface="Arial" panose="020B0604020202020204" pitchFamily="34" charset="0"/>
              <a:buChar char="•"/>
              <a:defRPr/>
            </a:pPr>
            <a:r>
              <a:rPr lang="ja-JP" altLang="en-US" sz="1050" kern="0" dirty="0">
                <a:solidFill>
                  <a:srgbClr val="0D0D0D"/>
                </a:solidFill>
                <a:latin typeface="+mn-ea"/>
                <a:ea typeface="+mn-ea"/>
              </a:rPr>
              <a:t>本商品につきましては、以下①～③を企画ページ等の掲載調整時間とし、</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ヤフーは当該掲載調整時間内の不具合、不完全掲載または未掲載について免責されるものとします。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①企画ページ等掲載の初日の午前</a:t>
            </a:r>
            <a:r>
              <a:rPr lang="en-US" altLang="ja-JP" sz="1050" kern="0" dirty="0">
                <a:solidFill>
                  <a:srgbClr val="0D0D0D"/>
                </a:solidFill>
                <a:latin typeface="+mn-ea"/>
                <a:ea typeface="+mn-ea"/>
              </a:rPr>
              <a:t>0</a:t>
            </a:r>
            <a:r>
              <a:rPr lang="ja-JP" altLang="en-US" sz="1050" kern="0" dirty="0">
                <a:solidFill>
                  <a:srgbClr val="0D0D0D"/>
                </a:solidFill>
                <a:latin typeface="+mn-ea"/>
                <a:ea typeface="+mn-ea"/>
              </a:rPr>
              <a:t>時から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時間後まで、および企画ページ等の内容が変更または追加された場合における、当該企画ページ等の掲載予定時刻から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②企画ページ等の掲載開始日が営業日以外の場合における、当該掲載開始時間から翌営業日正午まで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③企画ページ等の総掲載予定時間が</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時間未満の場合における、総掲載予定時間の</a:t>
            </a:r>
            <a:r>
              <a:rPr lang="en-US" altLang="ja-JP" sz="1050" kern="0" dirty="0">
                <a:solidFill>
                  <a:srgbClr val="0D0D0D"/>
                </a:solidFill>
                <a:latin typeface="+mn-ea"/>
                <a:ea typeface="+mn-ea"/>
              </a:rPr>
              <a:t>10%</a:t>
            </a:r>
            <a:r>
              <a:rPr lang="ja-JP" altLang="en-US" sz="1050" kern="0" dirty="0">
                <a:solidFill>
                  <a:srgbClr val="0D0D0D"/>
                </a:solidFill>
                <a:latin typeface="+mn-ea"/>
                <a:ea typeface="+mn-ea"/>
              </a:rPr>
              <a:t>にあたる時間</a:t>
            </a:r>
          </a:p>
        </p:txBody>
      </p:sp>
    </p:spTree>
    <p:extLst>
      <p:ext uri="{BB962C8B-B14F-4D97-AF65-F5344CB8AC3E}">
        <p14:creationId xmlns:p14="http://schemas.microsoft.com/office/powerpoint/2010/main" val="10595928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3C92D71-7843-67CE-1F23-D7173F0A5850}"/>
              </a:ext>
            </a:extLst>
          </p:cNvPr>
          <p:cNvSpPr>
            <a:spLocks noGrp="1"/>
          </p:cNvSpPr>
          <p:nvPr>
            <p:ph type="body" sz="quarter" idx="10"/>
          </p:nvPr>
        </p:nvSpPr>
        <p:spPr/>
        <p:txBody>
          <a:bodyPr/>
          <a:lstStyle/>
          <a:p>
            <a:r>
              <a:rPr lang="ja-JP" altLang="en-US" dirty="0">
                <a:solidFill>
                  <a:srgbClr val="000048"/>
                </a:solidFill>
              </a:rPr>
              <a:t>クリエイティブ企画の事前提案可否について</a:t>
            </a:r>
          </a:p>
        </p:txBody>
      </p:sp>
      <p:sp>
        <p:nvSpPr>
          <p:cNvPr id="8" name="1つの角を切り取り、1つの角を丸めた四角形 8">
            <a:extLst>
              <a:ext uri="{FF2B5EF4-FFF2-40B4-BE49-F238E27FC236}">
                <a16:creationId xmlns:a16="http://schemas.microsoft.com/office/drawing/2014/main" id="{D6D8BBEF-2355-6264-A857-484B3F76D3C1}"/>
              </a:ext>
            </a:extLst>
          </p:cNvPr>
          <p:cNvSpPr/>
          <p:nvPr/>
        </p:nvSpPr>
        <p:spPr>
          <a:xfrm>
            <a:off x="587375" y="1085188"/>
            <a:ext cx="11017251" cy="1059521"/>
          </a:xfrm>
          <a:prstGeom prst="snipRoundRect">
            <a:avLst>
              <a:gd name="adj1" fmla="val 0"/>
              <a:gd name="adj2" fmla="val 0"/>
            </a:avLst>
          </a:prstGeom>
          <a:noFill/>
          <a:effectLst/>
        </p:spPr>
        <p:txBody>
          <a:bodyPr wrap="square" lIns="0" tIns="0" rIns="0" bIns="0" anchor="ctr">
            <a:spAutoFit/>
          </a:bodyPr>
          <a:lstStyle/>
          <a:p>
            <a:pPr algn="ctr" eaLnBrk="1" fontAlgn="auto" hangingPunct="1">
              <a:lnSpc>
                <a:spcPct val="130000"/>
              </a:lnSpc>
              <a:spcBef>
                <a:spcPts val="0"/>
              </a:spcBef>
              <a:spcAft>
                <a:spcPts val="0"/>
              </a:spcAft>
              <a:defRPr/>
            </a:pPr>
            <a:r>
              <a:rPr kumimoji="0" lang="ja-JP" altLang="en-US" kern="0" dirty="0">
                <a:solidFill>
                  <a:srgbClr val="0D0D0D"/>
                </a:solidFill>
                <a:latin typeface="メイリオ"/>
                <a:ea typeface="メイリオ"/>
              </a:rPr>
              <a:t>本セールスシートに記載の「販売制限カテゴリー」に基づいて事前提案可否をさせていただきます。</a:t>
            </a:r>
            <a:endParaRPr kumimoji="0" lang="en-US" altLang="ja-JP" kern="0" dirty="0">
              <a:solidFill>
                <a:srgbClr val="0D0D0D"/>
              </a:solidFill>
              <a:latin typeface="メイリオ"/>
              <a:ea typeface="メイリオ"/>
            </a:endParaRPr>
          </a:p>
          <a:p>
            <a:pPr algn="ctr" eaLnBrk="1" fontAlgn="auto" hangingPunct="1">
              <a:lnSpc>
                <a:spcPct val="130000"/>
              </a:lnSpc>
              <a:spcBef>
                <a:spcPts val="0"/>
              </a:spcBef>
              <a:spcAft>
                <a:spcPts val="0"/>
              </a:spcAft>
              <a:defRPr/>
            </a:pPr>
            <a:r>
              <a:rPr kumimoji="0" lang="ja-JP" altLang="en-US" b="1" kern="0" dirty="0">
                <a:solidFill>
                  <a:srgbClr val="002AFF"/>
                </a:solidFill>
                <a:latin typeface="メイリオ"/>
                <a:ea typeface="メイリオ" panose="020B0604030504040204" pitchFamily="50" charset="-128"/>
              </a:rPr>
              <a:t>クリエイティブ企画</a:t>
            </a:r>
            <a:r>
              <a:rPr kumimoji="0" lang="ja-JP" altLang="en-US" kern="0" dirty="0">
                <a:solidFill>
                  <a:srgbClr val="0D0D0D"/>
                </a:solidFill>
                <a:latin typeface="メイリオ"/>
                <a:ea typeface="メイリオ" panose="020B0604030504040204" pitchFamily="50" charset="-128"/>
              </a:rPr>
              <a:t>への掲載をご希望の場合は、弊社担当営業宛に以下の項目をご連絡ください。</a:t>
            </a:r>
            <a:endParaRPr kumimoji="0" lang="en-US" altLang="ja-JP" kern="0" dirty="0">
              <a:solidFill>
                <a:srgbClr val="0D0D0D"/>
              </a:solidFill>
              <a:latin typeface="メイリオ"/>
              <a:ea typeface="メイリオ" panose="020B0604030504040204" pitchFamily="50" charset="-128"/>
            </a:endParaRPr>
          </a:p>
          <a:p>
            <a:pPr algn="ctr" eaLnBrk="1" fontAlgn="auto" hangingPunct="1">
              <a:lnSpc>
                <a:spcPct val="130000"/>
              </a:lnSpc>
              <a:spcBef>
                <a:spcPts val="0"/>
              </a:spcBef>
              <a:spcAft>
                <a:spcPts val="0"/>
              </a:spcAft>
              <a:defRPr/>
            </a:pPr>
            <a:r>
              <a:rPr kumimoji="0" lang="ja-JP" altLang="en-US" kern="0" dirty="0">
                <a:solidFill>
                  <a:srgbClr val="0D0D0D"/>
                </a:solidFill>
                <a:latin typeface="メイリオ"/>
                <a:ea typeface="メイリオ" panose="020B0604030504040204" pitchFamily="50" charset="-128"/>
              </a:rPr>
              <a:t>回答まで最大5営業日いただきます。</a:t>
            </a:r>
          </a:p>
        </p:txBody>
      </p:sp>
      <p:sp>
        <p:nvSpPr>
          <p:cNvPr id="3" name="角丸四角形 7">
            <a:extLst>
              <a:ext uri="{FF2B5EF4-FFF2-40B4-BE49-F238E27FC236}">
                <a16:creationId xmlns:a16="http://schemas.microsoft.com/office/drawing/2014/main" id="{76A39332-73CA-83B7-7551-2DFB43017C02}"/>
              </a:ext>
            </a:extLst>
          </p:cNvPr>
          <p:cNvSpPr/>
          <p:nvPr/>
        </p:nvSpPr>
        <p:spPr>
          <a:xfrm>
            <a:off x="479425" y="2356434"/>
            <a:ext cx="11233150" cy="432000"/>
          </a:xfrm>
          <a:prstGeom prst="roundRect">
            <a:avLst>
              <a:gd name="adj" fmla="val 50000"/>
            </a:avLst>
          </a:prstGeom>
          <a:solidFill>
            <a:srgbClr val="000048">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ご連絡いただきたい項目</a:t>
            </a:r>
          </a:p>
        </p:txBody>
      </p:sp>
      <p:graphicFrame>
        <p:nvGraphicFramePr>
          <p:cNvPr id="4" name="表 5">
            <a:extLst>
              <a:ext uri="{FF2B5EF4-FFF2-40B4-BE49-F238E27FC236}">
                <a16:creationId xmlns:a16="http://schemas.microsoft.com/office/drawing/2014/main" id="{381E9B76-EEA1-F91F-BD31-46B5BDD0AFFE}"/>
              </a:ext>
            </a:extLst>
          </p:cNvPr>
          <p:cNvGraphicFramePr>
            <a:graphicFrameLocks noGrp="1"/>
          </p:cNvGraphicFramePr>
          <p:nvPr>
            <p:extLst>
              <p:ext uri="{D42A27DB-BD31-4B8C-83A1-F6EECF244321}">
                <p14:modId xmlns:p14="http://schemas.microsoft.com/office/powerpoint/2010/main" val="215977062"/>
              </p:ext>
            </p:extLst>
          </p:nvPr>
        </p:nvGraphicFramePr>
        <p:xfrm>
          <a:off x="479425" y="2976336"/>
          <a:ext cx="11233150" cy="3280494"/>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172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広告商品名</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 altLang="ja-JP" sz="1400" b="0" i="0" dirty="0">
                          <a:solidFill>
                            <a:srgbClr val="0D0D0D"/>
                          </a:solidFill>
                          <a:latin typeface="Meiryo" panose="020B0604030504040204" pitchFamily="34" charset="-128"/>
                          <a:ea typeface="Meiryo" panose="020B0604030504040204" pitchFamily="34" charset="-128"/>
                        </a:rPr>
                        <a:t>Yahoo! JAPAN</a:t>
                      </a:r>
                      <a:r>
                        <a:rPr kumimoji="1" lang="ja-JP" altLang="en" sz="1400" b="0" i="0" dirty="0">
                          <a:solidFill>
                            <a:srgbClr val="0D0D0D"/>
                          </a:solidFill>
                          <a:latin typeface="Meiryo" panose="020B0604030504040204" pitchFamily="34" charset="-128"/>
                          <a:ea typeface="Meiryo" panose="020B0604030504040204" pitchFamily="34" charset="-128"/>
                        </a:rPr>
                        <a:t>　</a:t>
                      </a:r>
                      <a:r>
                        <a:rPr kumimoji="1" lang="ja-JP" altLang="en-US" sz="1400" b="0" i="0" dirty="0">
                          <a:solidFill>
                            <a:srgbClr val="0D0D0D"/>
                          </a:solidFill>
                          <a:latin typeface="Meiryo" panose="020B0604030504040204" pitchFamily="34" charset="-128"/>
                          <a:ea typeface="Meiryo" panose="020B0604030504040204" pitchFamily="34" charset="-128"/>
                        </a:rPr>
                        <a:t>トップページ カスタマイズ企画　</a:t>
                      </a: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127601938"/>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09793582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リンク先</a:t>
                      </a:r>
                      <a:r>
                        <a:rPr kumimoji="1" lang="en" altLang="ja-JP" sz="1200" b="0" i="0" dirty="0">
                          <a:solidFill>
                            <a:schemeClr val="bg1"/>
                          </a:solidFill>
                          <a:latin typeface="Meiryo" panose="020B0604030504040204" pitchFamily="34" charset="-128"/>
                          <a:ea typeface="Meiryo" panose="020B0604030504040204" pitchFamily="34" charset="-128"/>
                        </a:rPr>
                        <a:t>URL</a:t>
                      </a:r>
                      <a:endParaRPr kumimoji="1" lang="ja-JP" altLang="en-US" sz="1200" b="0" i="0" dirty="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705213913"/>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ヤフー営業担当者</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251573193"/>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502694705"/>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予約型対応アカウント</a:t>
                      </a:r>
                      <a:r>
                        <a:rPr kumimoji="1" lang="en" altLang="ja-JP" sz="1200" b="0" i="0" dirty="0">
                          <a:solidFill>
                            <a:schemeClr val="bg1"/>
                          </a:solidFill>
                          <a:latin typeface="Meiryo" panose="020B0604030504040204" pitchFamily="34" charset="-128"/>
                          <a:ea typeface="Meiryo" panose="020B0604030504040204" pitchFamily="34" charset="-128"/>
                        </a:rPr>
                        <a:t>ID</a:t>
                      </a:r>
                      <a:r>
                        <a:rPr kumimoji="1" lang="ja-JP" altLang="en" sz="1000" b="0" i="0" dirty="0">
                          <a:solidFill>
                            <a:schemeClr val="bg1"/>
                          </a:solidFill>
                          <a:latin typeface="Meiryo" panose="020B0604030504040204" pitchFamily="34" charset="-128"/>
                          <a:ea typeface="Meiryo" panose="020B0604030504040204" pitchFamily="34" charset="-128"/>
                        </a:rPr>
                        <a:t>（</a:t>
                      </a:r>
                      <a:r>
                        <a:rPr kumimoji="1" lang="ja-JP" altLang="en-US" sz="1000" b="0" i="0" dirty="0">
                          <a:solidFill>
                            <a:schemeClr val="bg1"/>
                          </a:solidFill>
                          <a:latin typeface="Meiryo" panose="020B0604030504040204" pitchFamily="34" charset="-128"/>
                          <a:ea typeface="Meiryo" panose="020B0604030504040204" pitchFamily="34" charset="-128"/>
                        </a:rPr>
                        <a:t>用意があれば）</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676607046"/>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787020545"/>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441025398"/>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特集・タイアップ広告で実現したいこと</a:t>
                      </a:r>
                      <a:endParaRPr kumimoji="1" lang="en-US" altLang="ja-JP" sz="1200" b="0" i="0" dirty="0">
                        <a:solidFill>
                          <a:schemeClr val="bg1"/>
                        </a:solidFill>
                        <a:latin typeface="Meiryo" panose="020B0604030504040204" pitchFamily="34" charset="-128"/>
                        <a:ea typeface="Meiryo" panose="020B0604030504040204" pitchFamily="34" charset="-128"/>
                      </a:endParaRPr>
                    </a:p>
                    <a:p>
                      <a:pPr algn="ctr"/>
                      <a:r>
                        <a:rPr kumimoji="1" lang="ja-JP" altLang="en-US" sz="1000" b="0" i="0" dirty="0">
                          <a:solidFill>
                            <a:schemeClr val="bg1"/>
                          </a:solidFill>
                          <a:latin typeface="Meiryo" panose="020B0604030504040204" pitchFamily="34" charset="-128"/>
                          <a:ea typeface="Meiryo" panose="020B0604030504040204" pitchFamily="34" charset="-128"/>
                        </a:rPr>
                        <a:t>（コンテンツイメージなど）</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25169229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懸念点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220880169"/>
                  </a:ext>
                </a:extLst>
              </a:tr>
              <a:tr h="28800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924746215"/>
                  </a:ext>
                </a:extLst>
              </a:tr>
            </a:tbl>
          </a:graphicData>
        </a:graphic>
      </p:graphicFrame>
    </p:spTree>
    <p:extLst>
      <p:ext uri="{BB962C8B-B14F-4D97-AF65-F5344CB8AC3E}">
        <p14:creationId xmlns:p14="http://schemas.microsoft.com/office/powerpoint/2010/main" val="13596354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24A29292-73BA-9A2F-5F05-E36BF8F774FB}"/>
              </a:ext>
            </a:extLst>
          </p:cNvPr>
          <p:cNvSpPr>
            <a:spLocks noGrp="1"/>
          </p:cNvSpPr>
          <p:nvPr>
            <p:ph type="body" sz="quarter" idx="19"/>
          </p:nvPr>
        </p:nvSpPr>
        <p:spPr>
          <a:xfrm>
            <a:off x="3301549" y="4798379"/>
            <a:ext cx="5943600" cy="543702"/>
          </a:xfrm>
        </p:spPr>
        <p:txBody>
          <a:bodyPr/>
          <a:lstStyle/>
          <a:p>
            <a:r>
              <a:rPr kumimoji="1" lang="ja-JP" altLang="en-US" dirty="0">
                <a:solidFill>
                  <a:srgbClr val="000048"/>
                </a:solidFill>
              </a:rPr>
              <a:t>変更点</a:t>
            </a:r>
          </a:p>
        </p:txBody>
      </p:sp>
      <p:sp>
        <p:nvSpPr>
          <p:cNvPr id="6" name="テキスト プレースホルダー 5">
            <a:extLst>
              <a:ext uri="{FF2B5EF4-FFF2-40B4-BE49-F238E27FC236}">
                <a16:creationId xmlns:a16="http://schemas.microsoft.com/office/drawing/2014/main" id="{E6D0E7BA-7337-377F-E34C-25FDF6E64451}"/>
              </a:ext>
            </a:extLst>
          </p:cNvPr>
          <p:cNvSpPr txBox="1">
            <a:spLocks/>
          </p:cNvSpPr>
          <p:nvPr/>
        </p:nvSpPr>
        <p:spPr>
          <a:xfrm>
            <a:off x="5589739" y="1329160"/>
            <a:ext cx="1450346" cy="1057321"/>
          </a:xfrm>
          <a:prstGeom prst="rect">
            <a:avLst/>
          </a:prstGeom>
        </p:spPr>
        <p:txBody>
          <a:bodyP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6600" b="1" i="0" kern="1200">
                <a:solidFill>
                  <a:srgbClr val="00003E"/>
                </a:solidFill>
                <a:latin typeface="+mj-ea"/>
                <a:ea typeface="+mj-ea"/>
                <a:cs typeface="Segoe UI" panose="020B0502040204020203"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solidFill>
                  <a:srgbClr val="000048"/>
                </a:solidFill>
              </a:rPr>
              <a:t>01</a:t>
            </a:r>
            <a:endParaRPr lang="ja-JP" altLang="en-US" dirty="0">
              <a:solidFill>
                <a:srgbClr val="000048"/>
              </a:solidFill>
            </a:endParaRPr>
          </a:p>
        </p:txBody>
      </p:sp>
      <p:pic>
        <p:nvPicPr>
          <p:cNvPr id="2" name="図プレースホルダー 10" descr="アイコン&#10;&#10;自動的に生成された説明">
            <a:extLst>
              <a:ext uri="{FF2B5EF4-FFF2-40B4-BE49-F238E27FC236}">
                <a16:creationId xmlns:a16="http://schemas.microsoft.com/office/drawing/2014/main" id="{83FBD00F-77AA-93C7-31A2-FA74AFB2399E}"/>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442523" y="3019035"/>
            <a:ext cx="1586282" cy="1464484"/>
          </a:xfrm>
          <a:solidFill>
            <a:srgbClr val="FFFFFF"/>
          </a:solidFill>
        </p:spPr>
      </p:pic>
    </p:spTree>
    <p:extLst>
      <p:ext uri="{BB962C8B-B14F-4D97-AF65-F5344CB8AC3E}">
        <p14:creationId xmlns:p14="http://schemas.microsoft.com/office/powerpoint/2010/main" val="2615347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eaLnBrk="1" fontAlgn="auto" hangingPunct="1">
              <a:spcAft>
                <a:spcPts val="0"/>
              </a:spcAft>
              <a:defRPr/>
            </a:pPr>
            <a:r>
              <a:rPr lang="ja-JP" altLang="en-US" dirty="0">
                <a:solidFill>
                  <a:srgbClr val="000048"/>
                </a:solidFill>
              </a:rPr>
              <a:t>トップページカスタマイズ企画</a:t>
            </a:r>
            <a:r>
              <a:rPr kumimoji="1" lang="ja-JP" altLang="en-US" sz="1200" i="0" u="none" strike="noStrike" kern="1200" cap="none" spc="0" normalizeH="0" baseline="0" noProof="0" dirty="0">
                <a:ln>
                  <a:noFill/>
                </a:ln>
                <a:solidFill>
                  <a:srgbClr val="000048"/>
                </a:solidFill>
                <a:effectLst/>
                <a:uLnTx/>
                <a:uFillTx/>
                <a:latin typeface="メイリオ" panose="020B0604030504040204" pitchFamily="50" charset="-128"/>
                <a:ea typeface="メイリオ" panose="020B0604030504040204" pitchFamily="50" charset="-128"/>
                <a:cs typeface="+mn-cs"/>
              </a:rPr>
              <a:t>（</a:t>
            </a:r>
            <a:r>
              <a:rPr kumimoji="1" lang="en-US" altLang="ja-JP" sz="1200" i="0" u="none" strike="noStrike" kern="1200" cap="none" spc="0" normalizeH="0" baseline="0" noProof="0" dirty="0">
                <a:ln>
                  <a:noFill/>
                </a:ln>
                <a:solidFill>
                  <a:srgbClr val="000048"/>
                </a:solidFill>
                <a:effectLst/>
                <a:uLnTx/>
                <a:uFillTx/>
                <a:latin typeface="メイリオ" panose="020B0604030504040204" pitchFamily="50" charset="-128"/>
                <a:ea typeface="メイリオ" panose="020B0604030504040204" pitchFamily="50" charset="-128"/>
                <a:cs typeface="+mn-cs"/>
              </a:rPr>
              <a:t>2025</a:t>
            </a:r>
            <a:r>
              <a:rPr kumimoji="1" lang="ja-JP" altLang="en-US" sz="1200" i="0" u="none" strike="noStrike" kern="1200" cap="none" spc="0" normalizeH="0" baseline="0" noProof="0" dirty="0">
                <a:ln>
                  <a:noFill/>
                </a:ln>
                <a:solidFill>
                  <a:srgbClr val="000048"/>
                </a:solidFill>
                <a:effectLst/>
                <a:uLnTx/>
                <a:uFillTx/>
                <a:latin typeface="メイリオ" panose="020B0604030504040204" pitchFamily="50" charset="-128"/>
                <a:ea typeface="メイリオ" panose="020B0604030504040204" pitchFamily="50" charset="-128"/>
                <a:cs typeface="+mn-cs"/>
              </a:rPr>
              <a:t>年</a:t>
            </a:r>
            <a:r>
              <a:rPr lang="en-US" altLang="ja-JP" sz="1200" dirty="0">
                <a:solidFill>
                  <a:srgbClr val="000048"/>
                </a:solidFill>
                <a:latin typeface="メイリオ" panose="020B0604030504040204" pitchFamily="50" charset="-128"/>
                <a:ea typeface="メイリオ" panose="020B0604030504040204" pitchFamily="50" charset="-128"/>
              </a:rPr>
              <a:t>10</a:t>
            </a:r>
            <a:r>
              <a:rPr kumimoji="1" lang="ja-JP" altLang="en-US" sz="1200" i="0" u="none" strike="noStrike" kern="1200" cap="none" spc="0" normalizeH="0" baseline="0" noProof="0" dirty="0">
                <a:ln>
                  <a:noFill/>
                </a:ln>
                <a:solidFill>
                  <a:srgbClr val="000048"/>
                </a:solidFill>
                <a:effectLst/>
                <a:uLnTx/>
                <a:uFillTx/>
                <a:latin typeface="メイリオ" panose="020B0604030504040204" pitchFamily="50" charset="-128"/>
                <a:ea typeface="メイリオ" panose="020B0604030504040204" pitchFamily="50" charset="-128"/>
                <a:cs typeface="+mn-cs"/>
              </a:rPr>
              <a:t>月～</a:t>
            </a:r>
            <a:r>
              <a:rPr kumimoji="1" lang="en-US" altLang="ja-JP" sz="1200" i="0" u="none" strike="noStrike" kern="1200" cap="none" spc="0" normalizeH="0" baseline="0" noProof="0" dirty="0">
                <a:ln>
                  <a:noFill/>
                </a:ln>
                <a:solidFill>
                  <a:srgbClr val="000048"/>
                </a:solidFill>
                <a:effectLst/>
                <a:uLnTx/>
                <a:uFillTx/>
                <a:latin typeface="メイリオ" panose="020B0604030504040204" pitchFamily="50" charset="-128"/>
                <a:ea typeface="メイリオ" panose="020B0604030504040204" pitchFamily="50" charset="-128"/>
                <a:cs typeface="+mn-cs"/>
              </a:rPr>
              <a:t>2026</a:t>
            </a:r>
            <a:r>
              <a:rPr kumimoji="1" lang="ja-JP" altLang="en-US" sz="1200" i="0" u="none" strike="noStrike" kern="1200" cap="none" spc="0" normalizeH="0" baseline="0" noProof="0" dirty="0">
                <a:ln>
                  <a:noFill/>
                </a:ln>
                <a:solidFill>
                  <a:srgbClr val="000048"/>
                </a:solidFill>
                <a:effectLst/>
                <a:uLnTx/>
                <a:uFillTx/>
                <a:latin typeface="メイリオ" panose="020B0604030504040204" pitchFamily="50" charset="-128"/>
                <a:ea typeface="メイリオ" panose="020B0604030504040204" pitchFamily="50" charset="-128"/>
                <a:cs typeface="+mn-cs"/>
              </a:rPr>
              <a:t>年</a:t>
            </a:r>
            <a:r>
              <a:rPr kumimoji="1" lang="en-US" altLang="ja-JP" sz="1200" i="0" u="none" strike="noStrike" kern="1200" cap="none" spc="0" normalizeH="0" baseline="0" noProof="0" dirty="0">
                <a:ln>
                  <a:noFill/>
                </a:ln>
                <a:solidFill>
                  <a:srgbClr val="000048"/>
                </a:solidFill>
                <a:effectLst/>
                <a:uLnTx/>
                <a:uFillTx/>
                <a:latin typeface="メイリオ" panose="020B0604030504040204" pitchFamily="50" charset="-128"/>
                <a:ea typeface="メイリオ" panose="020B0604030504040204" pitchFamily="50" charset="-128"/>
                <a:cs typeface="+mn-cs"/>
              </a:rPr>
              <a:t>3</a:t>
            </a:r>
            <a:r>
              <a:rPr kumimoji="1" lang="ja-JP" altLang="en-US" sz="1200" i="0" u="none" strike="noStrike" kern="1200" cap="none" spc="0" normalizeH="0" baseline="0" noProof="0" dirty="0">
                <a:ln>
                  <a:noFill/>
                </a:ln>
                <a:solidFill>
                  <a:srgbClr val="000048"/>
                </a:solidFill>
                <a:effectLst/>
                <a:uLnTx/>
                <a:uFillTx/>
                <a:latin typeface="メイリオ" panose="020B0604030504040204" pitchFamily="50" charset="-128"/>
                <a:ea typeface="メイリオ" panose="020B0604030504040204" pitchFamily="50" charset="-128"/>
                <a:cs typeface="+mn-cs"/>
              </a:rPr>
              <a:t>月）</a:t>
            </a:r>
            <a:r>
              <a:rPr kumimoji="1" lang="ja-JP" altLang="en-US" sz="2000" i="0" u="none" strike="noStrike" kern="1200" cap="none" spc="0" normalizeH="0" baseline="0" noProof="0" dirty="0">
                <a:ln>
                  <a:noFill/>
                </a:ln>
                <a:solidFill>
                  <a:srgbClr val="000048"/>
                </a:solidFill>
                <a:effectLst/>
                <a:uLnTx/>
                <a:uFillTx/>
                <a:latin typeface="メイリオ" panose="020B0604030504040204" pitchFamily="50" charset="-128"/>
                <a:ea typeface="メイリオ" panose="020B0604030504040204" pitchFamily="50" charset="-128"/>
                <a:cs typeface="+mn-cs"/>
              </a:rPr>
              <a:t>変更点</a:t>
            </a:r>
            <a:endParaRPr lang="ja-JP" altLang="en-US" dirty="0">
              <a:solidFill>
                <a:srgbClr val="000048"/>
              </a:solidFill>
            </a:endParaRPr>
          </a:p>
        </p:txBody>
      </p:sp>
      <p:sp>
        <p:nvSpPr>
          <p:cNvPr id="7" name="テキスト プレースホルダー 3">
            <a:extLst>
              <a:ext uri="{FF2B5EF4-FFF2-40B4-BE49-F238E27FC236}">
                <a16:creationId xmlns:a16="http://schemas.microsoft.com/office/drawing/2014/main" id="{83FD42C3-F242-197B-31A7-5B0EB16099AB}"/>
              </a:ext>
            </a:extLst>
          </p:cNvPr>
          <p:cNvSpPr txBox="1">
            <a:spLocks/>
          </p:cNvSpPr>
          <p:nvPr/>
        </p:nvSpPr>
        <p:spPr>
          <a:xfrm>
            <a:off x="286240" y="909399"/>
            <a:ext cx="11014609" cy="792088"/>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eaLnBrk="1" fontAlgn="auto" hangingPunct="1">
              <a:spcAft>
                <a:spcPts val="0"/>
              </a:spcAft>
              <a:buNone/>
              <a:defRPr/>
            </a:pPr>
            <a:r>
              <a:rPr lang="en-US" altLang="ja-JP" sz="1400" dirty="0">
                <a:solidFill>
                  <a:srgbClr val="0D0D0D"/>
                </a:solidFill>
                <a:latin typeface="+mn-ea"/>
              </a:rPr>
              <a:t>※</a:t>
            </a:r>
            <a:r>
              <a:rPr lang="ja-JP" altLang="en-US" sz="1400" dirty="0">
                <a:solidFill>
                  <a:srgbClr val="0D0D0D"/>
                </a:solidFill>
                <a:latin typeface="+mn-ea"/>
              </a:rPr>
              <a:t>トップページカスタマイズ企画（</a:t>
            </a:r>
            <a:r>
              <a:rPr lang="en-US" altLang="ja-JP" sz="1400" dirty="0">
                <a:solidFill>
                  <a:srgbClr val="0D0D0D"/>
                </a:solidFill>
                <a:latin typeface="+mn-ea"/>
              </a:rPr>
              <a:t>2025</a:t>
            </a:r>
            <a:r>
              <a:rPr lang="ja-JP" altLang="en-US" sz="1400" dirty="0">
                <a:solidFill>
                  <a:srgbClr val="0D0D0D"/>
                </a:solidFill>
                <a:latin typeface="+mn-ea"/>
              </a:rPr>
              <a:t>年</a:t>
            </a:r>
            <a:r>
              <a:rPr lang="en-US" altLang="ja-JP" sz="1400" dirty="0">
                <a:solidFill>
                  <a:srgbClr val="0D0D0D"/>
                </a:solidFill>
                <a:latin typeface="+mn-ea"/>
              </a:rPr>
              <a:t>4</a:t>
            </a:r>
            <a:r>
              <a:rPr lang="ja-JP" altLang="en-US" sz="1400" dirty="0">
                <a:solidFill>
                  <a:srgbClr val="0D0D0D"/>
                </a:solidFill>
                <a:latin typeface="+mn-ea"/>
              </a:rPr>
              <a:t>月～</a:t>
            </a:r>
            <a:r>
              <a:rPr lang="en-US" altLang="ja-JP" sz="1400" dirty="0">
                <a:solidFill>
                  <a:srgbClr val="0D0D0D"/>
                </a:solidFill>
                <a:latin typeface="+mn-ea"/>
              </a:rPr>
              <a:t>2025</a:t>
            </a:r>
            <a:r>
              <a:rPr lang="ja-JP" altLang="en-US" sz="1400" dirty="0">
                <a:solidFill>
                  <a:srgbClr val="0D0D0D"/>
                </a:solidFill>
                <a:latin typeface="+mn-ea"/>
              </a:rPr>
              <a:t>年</a:t>
            </a:r>
            <a:r>
              <a:rPr lang="en-US" altLang="ja-JP" sz="1400" dirty="0">
                <a:solidFill>
                  <a:srgbClr val="0D0D0D"/>
                </a:solidFill>
                <a:latin typeface="+mn-ea"/>
              </a:rPr>
              <a:t>9</a:t>
            </a:r>
            <a:r>
              <a:rPr lang="ja-JP" altLang="en-US" sz="1400" dirty="0">
                <a:solidFill>
                  <a:srgbClr val="0D0D0D"/>
                </a:solidFill>
                <a:latin typeface="+mn-ea"/>
              </a:rPr>
              <a:t>月）からの変更点</a:t>
            </a:r>
          </a:p>
        </p:txBody>
      </p:sp>
      <p:sp>
        <p:nvSpPr>
          <p:cNvPr id="10" name="角丸四角形 3">
            <a:extLst>
              <a:ext uri="{FF2B5EF4-FFF2-40B4-BE49-F238E27FC236}">
                <a16:creationId xmlns:a16="http://schemas.microsoft.com/office/drawing/2014/main" id="{BDF993F2-27C9-E14A-0ACB-0FCE12B16634}"/>
              </a:ext>
            </a:extLst>
          </p:cNvPr>
          <p:cNvSpPr/>
          <p:nvPr/>
        </p:nvSpPr>
        <p:spPr>
          <a:xfrm>
            <a:off x="701852" y="3457547"/>
            <a:ext cx="10024299" cy="322659"/>
          </a:xfrm>
          <a:prstGeom prst="roundRect">
            <a:avLst>
              <a:gd name="adj" fmla="val 8047"/>
            </a:avLst>
          </a:prstGeom>
          <a:noFill/>
          <a:ln w="15875">
            <a:noFill/>
          </a:ln>
        </p:spPr>
        <p:txBody>
          <a:bodyPr wrap="square" lIns="0" tIns="0" rIns="0" bIns="0" anchor="ct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fontAlgn="auto">
              <a:spcBef>
                <a:spcPts val="0"/>
              </a:spcBef>
              <a:spcAft>
                <a:spcPts val="0"/>
              </a:spcAft>
              <a:buFont typeface="Wingdings" panose="05000000000000000000" pitchFamily="2" charset="2"/>
              <a:buChar char="l"/>
              <a:defRPr/>
            </a:pPr>
            <a:r>
              <a:rPr lang="ja-JP" altLang="en-US" sz="2000" b="1" spc="300" dirty="0">
                <a:solidFill>
                  <a:srgbClr val="0D0D0D"/>
                </a:solidFill>
                <a:latin typeface="+mn-ea"/>
              </a:rPr>
              <a:t>改定・変更点はございません</a:t>
            </a:r>
          </a:p>
        </p:txBody>
      </p:sp>
    </p:spTree>
    <p:extLst>
      <p:ext uri="{BB962C8B-B14F-4D97-AF65-F5344CB8AC3E}">
        <p14:creationId xmlns:p14="http://schemas.microsoft.com/office/powerpoint/2010/main" val="1540687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r>
              <a:rPr kumimoji="1" lang="ja-JP" altLang="en-US" dirty="0">
                <a:solidFill>
                  <a:srgbClr val="000048"/>
                </a:solidFill>
              </a:rPr>
              <a:t>商品概要</a:t>
            </a: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solidFill>
                  <a:srgbClr val="000048"/>
                </a:solidFill>
              </a:rPr>
              <a:t>02</a:t>
            </a:r>
            <a:endParaRPr kumimoji="1" lang="ja-JP" altLang="en-US" dirty="0">
              <a:solidFill>
                <a:srgbClr val="000048"/>
              </a:solidFill>
            </a:endParaRPr>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4079941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7F08BA7-5BB1-198E-3397-BA31986DC95F}"/>
              </a:ext>
            </a:extLst>
          </p:cNvPr>
          <p:cNvSpPr>
            <a:spLocks noGrp="1"/>
          </p:cNvSpPr>
          <p:nvPr>
            <p:ph type="body" sz="quarter" idx="10"/>
          </p:nvPr>
        </p:nvSpPr>
        <p:spPr/>
        <p:txBody>
          <a:bodyPr/>
          <a:lstStyle/>
          <a:p>
            <a:r>
              <a:rPr lang="ja-JP" altLang="en-US" dirty="0">
                <a:solidFill>
                  <a:srgbClr val="000048"/>
                </a:solidFill>
                <a:latin typeface="メイリオ" panose="020B0604030504040204" pitchFamily="34" charset="-128"/>
                <a:ea typeface="メイリオ" panose="020B0604030504040204" pitchFamily="34" charset="-128"/>
              </a:rPr>
              <a:t>商品概要 </a:t>
            </a:r>
            <a:r>
              <a:rPr lang="en-US" altLang="ja-JP" sz="1600" dirty="0">
                <a:solidFill>
                  <a:srgbClr val="000048"/>
                </a:solidFill>
                <a:latin typeface="メイリオ" panose="020B0604030504040204" pitchFamily="34" charset="-128"/>
                <a:ea typeface="メイリオ" panose="020B0604030504040204" pitchFamily="34" charset="-128"/>
              </a:rPr>
              <a:t>– </a:t>
            </a:r>
            <a:r>
              <a:rPr lang="ja-JP" altLang="en-US" sz="1600" dirty="0">
                <a:solidFill>
                  <a:srgbClr val="000048"/>
                </a:solidFill>
                <a:latin typeface="メイリオ" panose="020B0604030504040204" pitchFamily="34" charset="-128"/>
                <a:ea typeface="メイリオ" panose="020B0604030504040204" pitchFamily="34" charset="-128"/>
              </a:rPr>
              <a:t>共通 </a:t>
            </a:r>
            <a:r>
              <a:rPr lang="en-US" altLang="ja-JP" sz="1600" dirty="0">
                <a:solidFill>
                  <a:srgbClr val="000048"/>
                </a:solidFill>
                <a:latin typeface="メイリオ" panose="020B0604030504040204" pitchFamily="34" charset="-128"/>
                <a:ea typeface="メイリオ" panose="020B0604030504040204" pitchFamily="34" charset="-128"/>
              </a:rPr>
              <a:t>–</a:t>
            </a:r>
            <a:endParaRPr lang="ja-JP" altLang="en-US" sz="1600" dirty="0">
              <a:solidFill>
                <a:srgbClr val="000048"/>
              </a:solidFill>
            </a:endParaRPr>
          </a:p>
        </p:txBody>
      </p:sp>
      <p:sp>
        <p:nvSpPr>
          <p:cNvPr id="19" name="テキスト ボックス 18">
            <a:extLst>
              <a:ext uri="{FF2B5EF4-FFF2-40B4-BE49-F238E27FC236}">
                <a16:creationId xmlns:a16="http://schemas.microsoft.com/office/drawing/2014/main" id="{F455993E-6986-E5AF-E359-6B24F8762909}"/>
              </a:ext>
            </a:extLst>
          </p:cNvPr>
          <p:cNvSpPr txBox="1"/>
          <p:nvPr/>
        </p:nvSpPr>
        <p:spPr>
          <a:xfrm>
            <a:off x="479425" y="1144553"/>
            <a:ext cx="11233150" cy="1338828"/>
          </a:xfrm>
          <a:prstGeom prst="rect">
            <a:avLst/>
          </a:prstGeom>
          <a:noFill/>
        </p:spPr>
        <p:txBody>
          <a:bodyPr wrap="square" lIns="0" tIns="0" rIns="0" bIns="0" rtlCol="0">
            <a:spAutoFit/>
          </a:bodyPr>
          <a:lstStyle/>
          <a:p>
            <a:pPr algn="ctr" eaLnBrk="1" fontAlgn="auto" hangingPunct="1">
              <a:lnSpc>
                <a:spcPct val="150000"/>
              </a:lnSpc>
              <a:spcBef>
                <a:spcPts val="0"/>
              </a:spcBef>
              <a:spcAft>
                <a:spcPts val="0"/>
              </a:spcAft>
              <a:defRPr/>
            </a:pPr>
            <a:r>
              <a:rPr kumimoji="0" lang="en-US" altLang="ja-JP" kern="0" dirty="0">
                <a:solidFill>
                  <a:srgbClr val="0D0D0D"/>
                </a:solidFill>
                <a:latin typeface="Meiryo" panose="020B0604030504040204" pitchFamily="34" charset="-128"/>
                <a:ea typeface="Meiryo" panose="020B0604030504040204" pitchFamily="34" charset="-128"/>
              </a:rPr>
              <a:t>Yahoo! JAPAN</a:t>
            </a:r>
            <a:r>
              <a:rPr kumimoji="0" lang="ja-JP" altLang="en-US" kern="0" dirty="0">
                <a:solidFill>
                  <a:srgbClr val="0D0D0D"/>
                </a:solidFill>
                <a:latin typeface="Meiryo" panose="020B0604030504040204" pitchFamily="34" charset="-128"/>
                <a:ea typeface="Meiryo" panose="020B0604030504040204" pitchFamily="34" charset="-128"/>
              </a:rPr>
              <a:t>トップページのインターフェイスをベースに、クライアント様用に</a:t>
            </a:r>
            <a:endParaRPr kumimoji="0" lang="en-US" altLang="ja-JP" kern="0" dirty="0">
              <a:solidFill>
                <a:srgbClr val="0D0D0D"/>
              </a:solidFill>
              <a:latin typeface="Meiryo" panose="020B0604030504040204" pitchFamily="34" charset="-128"/>
              <a:ea typeface="Meiryo" panose="020B0604030504040204" pitchFamily="34" charset="-128"/>
            </a:endParaRPr>
          </a:p>
          <a:p>
            <a:pPr algn="ctr" eaLnBrk="1" fontAlgn="auto" hangingPunct="1">
              <a:lnSpc>
                <a:spcPct val="150000"/>
              </a:lnSpc>
              <a:spcBef>
                <a:spcPts val="0"/>
              </a:spcBef>
              <a:spcAft>
                <a:spcPts val="0"/>
              </a:spcAft>
              <a:defRPr/>
            </a:pPr>
            <a:r>
              <a:rPr kumimoji="0" lang="ja-JP" altLang="en-US" kern="0" dirty="0">
                <a:solidFill>
                  <a:srgbClr val="0D0D0D"/>
                </a:solidFill>
                <a:latin typeface="Meiryo" panose="020B0604030504040204" pitchFamily="34" charset="-128"/>
                <a:ea typeface="Meiryo" panose="020B0604030504040204" pitchFamily="34" charset="-128"/>
              </a:rPr>
              <a:t>独自の演出やデザインを施したタイアップサイトを、制作・ホスティングいたします。</a:t>
            </a:r>
            <a:endParaRPr kumimoji="0" lang="en-US" altLang="ja-JP" kern="0" dirty="0">
              <a:solidFill>
                <a:srgbClr val="0D0D0D"/>
              </a:solidFill>
              <a:latin typeface="Meiryo" panose="020B0604030504040204" pitchFamily="34" charset="-128"/>
              <a:ea typeface="Meiryo" panose="020B0604030504040204" pitchFamily="34" charset="-128"/>
            </a:endParaRPr>
          </a:p>
          <a:p>
            <a:pPr algn="ctr" eaLnBrk="1" fontAlgn="auto" hangingPunct="1">
              <a:lnSpc>
                <a:spcPct val="150000"/>
              </a:lnSpc>
              <a:spcBef>
                <a:spcPts val="0"/>
              </a:spcBef>
              <a:spcAft>
                <a:spcPts val="0"/>
              </a:spcAft>
              <a:defRPr/>
            </a:pPr>
            <a:r>
              <a:rPr kumimoji="0" lang="ja-JP" altLang="en-US" sz="2400" b="1" kern="0" dirty="0">
                <a:solidFill>
                  <a:srgbClr val="002AFF"/>
                </a:solidFill>
                <a:latin typeface="Meiryo" panose="020B0604030504040204" pitchFamily="34" charset="-128"/>
                <a:ea typeface="Meiryo" panose="020B0604030504040204" pitchFamily="34" charset="-128"/>
              </a:rPr>
              <a:t>インパクト重視</a:t>
            </a:r>
            <a:r>
              <a:rPr kumimoji="0" lang="ja-JP" altLang="en-US" kern="0" dirty="0">
                <a:solidFill>
                  <a:srgbClr val="002AFF"/>
                </a:solidFill>
                <a:latin typeface="Meiryo" panose="020B0604030504040204" pitchFamily="34" charset="-128"/>
                <a:ea typeface="Meiryo" panose="020B0604030504040204" pitchFamily="34" charset="-128"/>
              </a:rPr>
              <a:t>、</a:t>
            </a:r>
            <a:r>
              <a:rPr kumimoji="0" lang="ja-JP" altLang="en-US" sz="2400" b="1" kern="0" dirty="0">
                <a:solidFill>
                  <a:srgbClr val="002AFF"/>
                </a:solidFill>
                <a:latin typeface="Meiryo" panose="020B0604030504040204" pitchFamily="34" charset="-128"/>
                <a:ea typeface="Meiryo" panose="020B0604030504040204" pitchFamily="34" charset="-128"/>
              </a:rPr>
              <a:t>話題性喚起</a:t>
            </a:r>
            <a:r>
              <a:rPr kumimoji="0" lang="en-US" altLang="ja-JP" sz="2400" b="1" kern="0" dirty="0">
                <a:solidFill>
                  <a:srgbClr val="002AFF"/>
                </a:solidFill>
                <a:latin typeface="Meiryo" panose="020B0604030504040204" pitchFamily="34" charset="-128"/>
                <a:ea typeface="Meiryo" panose="020B0604030504040204" pitchFamily="34" charset="-128"/>
              </a:rPr>
              <a:t> </a:t>
            </a:r>
            <a:r>
              <a:rPr kumimoji="0" lang="ja-JP" altLang="en-US" kern="0" dirty="0">
                <a:solidFill>
                  <a:srgbClr val="0D0D0D"/>
                </a:solidFill>
                <a:latin typeface="Meiryo" panose="020B0604030504040204" pitchFamily="34" charset="-128"/>
                <a:ea typeface="Meiryo" panose="020B0604030504040204" pitchFamily="34" charset="-128"/>
              </a:rPr>
              <a:t>を目的としたプロモーションに最適です。</a:t>
            </a:r>
            <a:endParaRPr kumimoji="0" lang="en-US" altLang="ja-JP" kern="0" dirty="0">
              <a:solidFill>
                <a:srgbClr val="0D0D0D"/>
              </a:solidFill>
              <a:latin typeface="Meiryo" panose="020B0604030504040204" pitchFamily="34" charset="-128"/>
              <a:ea typeface="Meiryo" panose="020B0604030504040204" pitchFamily="34" charset="-128"/>
            </a:endParaRPr>
          </a:p>
        </p:txBody>
      </p:sp>
      <p:sp>
        <p:nvSpPr>
          <p:cNvPr id="30" name="角丸四角形 4">
            <a:extLst>
              <a:ext uri="{FF2B5EF4-FFF2-40B4-BE49-F238E27FC236}">
                <a16:creationId xmlns:a16="http://schemas.microsoft.com/office/drawing/2014/main" id="{8BC571A3-8968-48B0-3870-B16860B49CEC}"/>
              </a:ext>
            </a:extLst>
          </p:cNvPr>
          <p:cNvSpPr/>
          <p:nvPr/>
        </p:nvSpPr>
        <p:spPr>
          <a:xfrm>
            <a:off x="1805014" y="291009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en" altLang="ja-JP" sz="1500" dirty="0">
                <a:solidFill>
                  <a:srgbClr val="0D0D0D"/>
                </a:solidFill>
                <a:latin typeface="Meiryo" panose="020B0604030504040204" pitchFamily="34" charset="-128"/>
                <a:ea typeface="Meiryo" panose="020B0604030504040204" pitchFamily="34" charset="-128"/>
              </a:rPr>
              <a:t>Yahoo! JAPAN </a:t>
            </a:r>
            <a:r>
              <a:rPr kumimoji="1" lang="ja-JP" altLang="en-US" sz="1500" dirty="0">
                <a:solidFill>
                  <a:srgbClr val="0D0D0D"/>
                </a:solidFill>
                <a:latin typeface="Meiryo" panose="020B0604030504040204" pitchFamily="34" charset="-128"/>
                <a:ea typeface="Meiryo" panose="020B0604030504040204" pitchFamily="34" charset="-128"/>
              </a:rPr>
              <a:t>トップページのデザインをベースに、崩れる、倒れるなどのアクションをします。</a:t>
            </a:r>
          </a:p>
          <a:p>
            <a:pPr algn="just">
              <a:lnSpc>
                <a:spcPct val="130000"/>
              </a:lnSpc>
            </a:pPr>
            <a:r>
              <a:rPr kumimoji="1" lang="ja-JP" altLang="en-US" sz="1500" dirty="0">
                <a:solidFill>
                  <a:srgbClr val="0D0D0D"/>
                </a:solidFill>
                <a:latin typeface="Meiryo" panose="020B0604030504040204" pitchFamily="34" charset="-128"/>
                <a:ea typeface="Meiryo" panose="020B0604030504040204" pitchFamily="34" charset="-128"/>
              </a:rPr>
              <a:t>クライアント様のブランド素材を効果的に露出し、意外性とインパクトをユーザーに与えます。</a:t>
            </a:r>
          </a:p>
        </p:txBody>
      </p:sp>
      <p:grpSp>
        <p:nvGrpSpPr>
          <p:cNvPr id="31" name="グループ化 30">
            <a:extLst>
              <a:ext uri="{FF2B5EF4-FFF2-40B4-BE49-F238E27FC236}">
                <a16:creationId xmlns:a16="http://schemas.microsoft.com/office/drawing/2014/main" id="{108FA52F-B33B-5736-9CAF-8DEFC4BADF59}"/>
              </a:ext>
            </a:extLst>
          </p:cNvPr>
          <p:cNvGrpSpPr>
            <a:grpSpLocks noChangeAspect="1"/>
          </p:cNvGrpSpPr>
          <p:nvPr/>
        </p:nvGrpSpPr>
        <p:grpSpPr>
          <a:xfrm>
            <a:off x="5994757" y="4729387"/>
            <a:ext cx="324000" cy="178785"/>
            <a:chOff x="5270129" y="3256673"/>
            <a:chExt cx="396700" cy="218901"/>
          </a:xfrm>
        </p:grpSpPr>
        <p:sp>
          <p:nvSpPr>
            <p:cNvPr id="32" name="直角三角形 31">
              <a:extLst>
                <a:ext uri="{FF2B5EF4-FFF2-40B4-BE49-F238E27FC236}">
                  <a16:creationId xmlns:a16="http://schemas.microsoft.com/office/drawing/2014/main" id="{8214D9AF-D5EE-982A-5F37-23B69FB525A7}"/>
                </a:ext>
              </a:extLst>
            </p:cNvPr>
            <p:cNvSpPr/>
            <p:nvPr/>
          </p:nvSpPr>
          <p:spPr>
            <a:xfrm rot="13500000">
              <a:off x="5447928" y="3256673"/>
              <a:ext cx="218901" cy="218901"/>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3" name="直角三角形 32">
              <a:extLst>
                <a:ext uri="{FF2B5EF4-FFF2-40B4-BE49-F238E27FC236}">
                  <a16:creationId xmlns:a16="http://schemas.microsoft.com/office/drawing/2014/main" id="{FF98C35E-282F-9523-40D8-1FABD678AC0E}"/>
                </a:ext>
              </a:extLst>
            </p:cNvPr>
            <p:cNvSpPr/>
            <p:nvPr/>
          </p:nvSpPr>
          <p:spPr>
            <a:xfrm rot="13500000">
              <a:off x="5270129" y="3256673"/>
              <a:ext cx="218901" cy="218901"/>
            </a:xfrm>
            <a:prstGeom prst="rtTriangle">
              <a:avLst/>
            </a:prstGeom>
            <a:solidFill>
              <a:srgbClr val="D8607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34" name="片側の 2 つの角を丸めた四角形 12">
            <a:extLst>
              <a:ext uri="{FF2B5EF4-FFF2-40B4-BE49-F238E27FC236}">
                <a16:creationId xmlns:a16="http://schemas.microsoft.com/office/drawing/2014/main" id="{F98942E4-B1B7-DFEC-A444-A0239A7D18DD}"/>
              </a:ext>
            </a:extLst>
          </p:cNvPr>
          <p:cNvSpPr/>
          <p:nvPr/>
        </p:nvSpPr>
        <p:spPr>
          <a:xfrm>
            <a:off x="1623986" y="3108869"/>
            <a:ext cx="3927032" cy="814387"/>
          </a:xfrm>
          <a:prstGeom prst="round2SameRect">
            <a:avLst>
              <a:gd name="adj1" fmla="val 0"/>
              <a:gd name="adj2" fmla="val 0"/>
            </a:avLst>
          </a:prstGeom>
          <a:solidFill>
            <a:schemeClr val="bg1"/>
          </a:solidFill>
          <a:ln w="12700" cap="flat" cmpd="sng" algn="ctr">
            <a:solidFill>
              <a:srgbClr val="C9002C"/>
            </a:solidFill>
            <a:prstDash val="solid"/>
          </a:ln>
          <a:effectLst>
            <a:outerShdw dist="38100" dir="1800000" algn="tl" rotWithShape="0">
              <a:srgbClr val="C9002C"/>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dirty="0">
                <a:solidFill>
                  <a:srgbClr val="FF0033"/>
                </a:solidFill>
                <a:latin typeface="メイリオ"/>
                <a:ea typeface="メイリオ"/>
              </a:rPr>
              <a:t>演出</a:t>
            </a:r>
            <a:endParaRPr kumimoji="0" lang="en-US" altLang="ja-JP" b="1" i="0" u="none" strike="noStrike" kern="0" cap="none" spc="300" normalizeH="0" baseline="0" noProof="0" dirty="0">
              <a:ln>
                <a:noFill/>
              </a:ln>
              <a:solidFill>
                <a:srgbClr val="FF0033"/>
              </a:solidFill>
              <a:effectLst/>
              <a:uLnTx/>
              <a:uFillTx/>
              <a:latin typeface="メイリオ"/>
              <a:ea typeface="メイリオ"/>
              <a:cs typeface="+mn-cs"/>
            </a:endParaRPr>
          </a:p>
        </p:txBody>
      </p:sp>
      <p:sp>
        <p:nvSpPr>
          <p:cNvPr id="35" name="直角三角形 34">
            <a:extLst>
              <a:ext uri="{FF2B5EF4-FFF2-40B4-BE49-F238E27FC236}">
                <a16:creationId xmlns:a16="http://schemas.microsoft.com/office/drawing/2014/main" id="{EC150F2F-E68B-C302-B5C5-3F4595FEC70F}"/>
              </a:ext>
            </a:extLst>
          </p:cNvPr>
          <p:cNvSpPr/>
          <p:nvPr/>
        </p:nvSpPr>
        <p:spPr>
          <a:xfrm rot="10800000">
            <a:off x="1626008" y="3923256"/>
            <a:ext cx="182234" cy="165120"/>
          </a:xfrm>
          <a:prstGeom prst="rtTriangl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6" name="角丸四角形 14">
            <a:extLst>
              <a:ext uri="{FF2B5EF4-FFF2-40B4-BE49-F238E27FC236}">
                <a16:creationId xmlns:a16="http://schemas.microsoft.com/office/drawing/2014/main" id="{0644FB9F-83D2-583D-6583-A26663DC6ECE}"/>
              </a:ext>
            </a:extLst>
          </p:cNvPr>
          <p:cNvSpPr/>
          <p:nvPr/>
        </p:nvSpPr>
        <p:spPr>
          <a:xfrm>
            <a:off x="6428016" y="2910091"/>
            <a:ext cx="4140000" cy="3348089"/>
          </a:xfrm>
          <a:prstGeom prst="roundRect">
            <a:avLst>
              <a:gd name="adj" fmla="val 0"/>
            </a:avLst>
          </a:prstGeom>
          <a:solidFill>
            <a:srgbClr val="F5F5F5"/>
          </a:solidFill>
          <a:ln w="76200">
            <a:noFill/>
          </a:ln>
          <a:effectLst>
            <a:outerShdw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936000" rIns="360000" bIns="0" numCol="1" spcCol="0" rtlCol="0" fromWordArt="0" anchor="ctr" anchorCtr="0" forceAA="0" compatLnSpc="1">
            <a:prstTxWarp prst="textNoShape">
              <a:avLst/>
            </a:prstTxWarp>
            <a:noAutofit/>
          </a:bodyPr>
          <a:lstStyle/>
          <a:p>
            <a:pPr algn="just">
              <a:lnSpc>
                <a:spcPct val="130000"/>
              </a:lnSpc>
            </a:pPr>
            <a:r>
              <a:rPr kumimoji="1" lang="ja-JP" altLang="en-US" sz="1500" dirty="0">
                <a:solidFill>
                  <a:srgbClr val="0D0D0D"/>
                </a:solidFill>
                <a:latin typeface="Meiryo" panose="020B0604030504040204" pitchFamily="34" charset="-128"/>
                <a:ea typeface="Meiryo" panose="020B0604030504040204" pitchFamily="34" charset="-128"/>
              </a:rPr>
              <a:t>次のいずれかに遷移します。</a:t>
            </a:r>
          </a:p>
          <a:p>
            <a:pPr marL="216000" indent="-216000" algn="just">
              <a:lnSpc>
                <a:spcPct val="130000"/>
              </a:lnSpc>
              <a:buFont typeface="Arial" panose="020B0604020202020204" pitchFamily="34" charset="0"/>
              <a:buChar char="•"/>
            </a:pPr>
            <a:r>
              <a:rPr kumimoji="1" lang="ja-JP" altLang="en-US" sz="1500" dirty="0">
                <a:solidFill>
                  <a:srgbClr val="0D0D0D"/>
                </a:solidFill>
                <a:latin typeface="Meiryo" panose="020B0604030504040204" pitchFamily="34" charset="-128"/>
                <a:ea typeface="Meiryo" panose="020B0604030504040204" pitchFamily="34" charset="-128"/>
              </a:rPr>
              <a:t>クライアントサイトへ自動遷移</a:t>
            </a:r>
          </a:p>
          <a:p>
            <a:pPr marL="216000" indent="-216000" algn="just">
              <a:lnSpc>
                <a:spcPct val="130000"/>
              </a:lnSpc>
              <a:buFont typeface="Arial" panose="020B0604020202020204" pitchFamily="34" charset="0"/>
              <a:buChar char="•"/>
            </a:pPr>
            <a:r>
              <a:rPr kumimoji="1" lang="en-US" altLang="ja-JP" sz="1500" dirty="0">
                <a:solidFill>
                  <a:srgbClr val="0D0D0D"/>
                </a:solidFill>
                <a:latin typeface="Meiryo" panose="020B0604030504040204" pitchFamily="34" charset="-128"/>
                <a:ea typeface="Meiryo" panose="020B0604030504040204" pitchFamily="34" charset="-128"/>
              </a:rPr>
              <a:t>LINE</a:t>
            </a:r>
            <a:r>
              <a:rPr kumimoji="1" lang="ja-JP" altLang="en-US" sz="1500" dirty="0">
                <a:solidFill>
                  <a:srgbClr val="0D0D0D"/>
                </a:solidFill>
                <a:latin typeface="Meiryo" panose="020B0604030504040204" pitchFamily="34" charset="-128"/>
                <a:ea typeface="Meiryo" panose="020B0604030504040204" pitchFamily="34" charset="-128"/>
              </a:rPr>
              <a:t>ヤフーが作成したランディングページへ自動遷移</a:t>
            </a:r>
            <a:endParaRPr kumimoji="1" lang="en-US" altLang="ja-JP" sz="1500" dirty="0">
              <a:solidFill>
                <a:srgbClr val="0D0D0D"/>
              </a:solidFill>
              <a:latin typeface="Meiryo" panose="020B0604030504040204" pitchFamily="34" charset="-128"/>
              <a:ea typeface="Meiryo" panose="020B0604030504040204" pitchFamily="34" charset="-128"/>
            </a:endParaRPr>
          </a:p>
        </p:txBody>
      </p:sp>
      <p:sp>
        <p:nvSpPr>
          <p:cNvPr id="37" name="片側の 2 つの角を丸めた四角形 15">
            <a:extLst>
              <a:ext uri="{FF2B5EF4-FFF2-40B4-BE49-F238E27FC236}">
                <a16:creationId xmlns:a16="http://schemas.microsoft.com/office/drawing/2014/main" id="{FFA227EB-915B-304F-A5C2-F088E86D414E}"/>
              </a:ext>
            </a:extLst>
          </p:cNvPr>
          <p:cNvSpPr/>
          <p:nvPr/>
        </p:nvSpPr>
        <p:spPr>
          <a:xfrm>
            <a:off x="6246988" y="3108869"/>
            <a:ext cx="3927032" cy="814387"/>
          </a:xfrm>
          <a:prstGeom prst="round2SameRect">
            <a:avLst>
              <a:gd name="adj1" fmla="val 0"/>
              <a:gd name="adj2" fmla="val 0"/>
            </a:avLst>
          </a:prstGeom>
          <a:solidFill>
            <a:srgbClr val="FF0033"/>
          </a:solidFill>
          <a:ln w="12700" cap="flat" cmpd="sng" algn="ctr">
            <a:solidFill>
              <a:srgbClr val="C9002C"/>
            </a:solidFill>
            <a:prstDash val="solid"/>
          </a:ln>
          <a:effectLst>
            <a:outerShdw dist="38100" dir="1800000" algn="tl" rotWithShape="0">
              <a:schemeClr val="accent6">
                <a:lumMod val="75000"/>
              </a:schemeClr>
            </a:outerShdw>
          </a:effectLst>
        </p:spPr>
        <p:txBody>
          <a:bodyPr rot="0" spcFirstLastPara="0" vertOverflow="overflow" horzOverflow="overflow" vert="horz" wrap="square" lIns="360000" tIns="10800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1" kern="0" spc="300">
                <a:solidFill>
                  <a:srgbClr val="FFFFFF"/>
                </a:solidFill>
                <a:latin typeface="メイリオ"/>
                <a:ea typeface="メイリオ"/>
              </a:rPr>
              <a:t>演出後</a:t>
            </a:r>
            <a:endParaRPr kumimoji="0" lang="en-US" altLang="ja-JP" b="1" i="0" u="none" strike="noStrike" kern="0" cap="none" spc="300" normalizeH="0" baseline="0" noProof="0" dirty="0">
              <a:ln>
                <a:noFill/>
              </a:ln>
              <a:solidFill>
                <a:srgbClr val="FFFFFF"/>
              </a:solidFill>
              <a:effectLst/>
              <a:uLnTx/>
              <a:uFillTx/>
              <a:latin typeface="メイリオ"/>
              <a:ea typeface="メイリオ"/>
              <a:cs typeface="+mn-cs"/>
            </a:endParaRPr>
          </a:p>
        </p:txBody>
      </p:sp>
      <p:sp>
        <p:nvSpPr>
          <p:cNvPr id="38" name="直角三角形 37">
            <a:extLst>
              <a:ext uri="{FF2B5EF4-FFF2-40B4-BE49-F238E27FC236}">
                <a16:creationId xmlns:a16="http://schemas.microsoft.com/office/drawing/2014/main" id="{2E3883E7-E1C4-AD5A-338D-6D6B59FE0D80}"/>
              </a:ext>
            </a:extLst>
          </p:cNvPr>
          <p:cNvSpPr/>
          <p:nvPr/>
        </p:nvSpPr>
        <p:spPr>
          <a:xfrm rot="10800000">
            <a:off x="6246989" y="3923256"/>
            <a:ext cx="182234" cy="165120"/>
          </a:xfrm>
          <a:prstGeom prst="rtTriangle">
            <a:avLst/>
          </a:prstGeom>
          <a:solidFill>
            <a:schemeClr val="accent6">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9" name="図 38">
            <a:extLst>
              <a:ext uri="{FF2B5EF4-FFF2-40B4-BE49-F238E27FC236}">
                <a16:creationId xmlns:a16="http://schemas.microsoft.com/office/drawing/2014/main" id="{E6A214D2-E579-127D-CBC6-B74BBF106E67}"/>
              </a:ext>
            </a:extLst>
          </p:cNvPr>
          <p:cNvPicPr>
            <a:picLocks noChangeAspect="1"/>
          </p:cNvPicPr>
          <p:nvPr/>
        </p:nvPicPr>
        <p:blipFill>
          <a:blip r:embed="rId2"/>
          <a:stretch>
            <a:fillRect/>
          </a:stretch>
        </p:blipFill>
        <p:spPr>
          <a:xfrm>
            <a:off x="9324101" y="3270186"/>
            <a:ext cx="666215" cy="544776"/>
          </a:xfrm>
          <a:prstGeom prst="rect">
            <a:avLst/>
          </a:prstGeom>
        </p:spPr>
      </p:pic>
      <p:pic>
        <p:nvPicPr>
          <p:cNvPr id="40" name="図 39">
            <a:extLst>
              <a:ext uri="{FF2B5EF4-FFF2-40B4-BE49-F238E27FC236}">
                <a16:creationId xmlns:a16="http://schemas.microsoft.com/office/drawing/2014/main" id="{C2E1B2A8-A66C-AA1B-18FB-C21455B2B2CF}"/>
              </a:ext>
            </a:extLst>
          </p:cNvPr>
          <p:cNvPicPr>
            <a:picLocks noChangeAspect="1"/>
          </p:cNvPicPr>
          <p:nvPr/>
        </p:nvPicPr>
        <p:blipFill>
          <a:blip r:embed="rId3"/>
          <a:stretch>
            <a:fillRect/>
          </a:stretch>
        </p:blipFill>
        <p:spPr>
          <a:xfrm>
            <a:off x="4836712" y="3261394"/>
            <a:ext cx="536547" cy="536547"/>
          </a:xfrm>
          <a:prstGeom prst="rect">
            <a:avLst/>
          </a:prstGeom>
        </p:spPr>
      </p:pic>
      <p:pic>
        <p:nvPicPr>
          <p:cNvPr id="5" name="図プレースホルダー 12" descr="アイコン&#10;&#10;自動的に生成された説明">
            <a:extLst>
              <a:ext uri="{FF2B5EF4-FFF2-40B4-BE49-F238E27FC236}">
                <a16:creationId xmlns:a16="http://schemas.microsoft.com/office/drawing/2014/main" id="{B60F24AC-D8E4-35B5-5015-F41E3C72158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Tree>
    <p:extLst>
      <p:ext uri="{BB962C8B-B14F-4D97-AF65-F5344CB8AC3E}">
        <p14:creationId xmlns:p14="http://schemas.microsoft.com/office/powerpoint/2010/main" val="701385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E0E6334-25F3-4E66-6121-80A353A04A5E}"/>
              </a:ext>
            </a:extLst>
          </p:cNvPr>
          <p:cNvSpPr>
            <a:spLocks noGrp="1"/>
          </p:cNvSpPr>
          <p:nvPr>
            <p:ph type="body" sz="quarter" idx="10"/>
          </p:nvPr>
        </p:nvSpPr>
        <p:spPr/>
        <p:txBody>
          <a:bodyPr/>
          <a:lstStyle/>
          <a:p>
            <a:r>
              <a:rPr lang="ja-JP" altLang="en-US" dirty="0">
                <a:solidFill>
                  <a:srgbClr val="000048"/>
                </a:solidFill>
              </a:rPr>
              <a:t>商品概要 </a:t>
            </a:r>
            <a:r>
              <a:rPr lang="en-US" altLang="ja-JP" sz="1600" dirty="0">
                <a:solidFill>
                  <a:srgbClr val="000048"/>
                </a:solidFill>
              </a:rPr>
              <a:t>– PC</a:t>
            </a:r>
            <a:r>
              <a:rPr lang="ja-JP" altLang="en-US" sz="1600" dirty="0">
                <a:solidFill>
                  <a:srgbClr val="000048"/>
                </a:solidFill>
              </a:rPr>
              <a:t>版 </a:t>
            </a:r>
            <a:r>
              <a:rPr lang="en-US" altLang="ja-JP" sz="1600" dirty="0">
                <a:solidFill>
                  <a:srgbClr val="000048"/>
                </a:solidFill>
              </a:rPr>
              <a:t>–</a:t>
            </a:r>
            <a:endParaRPr lang="ja-JP" altLang="en-US" sz="1600" dirty="0">
              <a:solidFill>
                <a:srgbClr val="000048"/>
              </a:solidFill>
            </a:endParaRPr>
          </a:p>
        </p:txBody>
      </p:sp>
      <p:sp>
        <p:nvSpPr>
          <p:cNvPr id="53" name="テキスト ボックス 52">
            <a:extLst>
              <a:ext uri="{FF2B5EF4-FFF2-40B4-BE49-F238E27FC236}">
                <a16:creationId xmlns:a16="http://schemas.microsoft.com/office/drawing/2014/main" id="{31195CE1-1A67-404B-3B03-1C737D15F2D2}"/>
              </a:ext>
            </a:extLst>
          </p:cNvPr>
          <p:cNvSpPr txBox="1"/>
          <p:nvPr/>
        </p:nvSpPr>
        <p:spPr>
          <a:xfrm>
            <a:off x="479425" y="1144553"/>
            <a:ext cx="11233150" cy="796372"/>
          </a:xfrm>
          <a:prstGeom prst="rect">
            <a:avLst/>
          </a:prstGeom>
          <a:noFill/>
        </p:spPr>
        <p:txBody>
          <a:bodyPr wrap="square" lIns="0" tIns="0" rIns="0" bIns="0" rtlCol="0">
            <a:spAutoFit/>
          </a:bodyPr>
          <a:lstStyle/>
          <a:p>
            <a:pPr algn="ctr" eaLnBrk="1" fontAlgn="auto" hangingPunct="1">
              <a:lnSpc>
                <a:spcPct val="150000"/>
              </a:lnSpc>
              <a:spcBef>
                <a:spcPts val="0"/>
              </a:spcBef>
              <a:spcAft>
                <a:spcPts val="0"/>
              </a:spcAft>
              <a:defRPr/>
            </a:pPr>
            <a:r>
              <a:rPr kumimoji="0" lang="ja-JP" altLang="en-US" kern="0" dirty="0">
                <a:solidFill>
                  <a:srgbClr val="0D0D0D"/>
                </a:solidFill>
                <a:latin typeface="Meiryo" panose="020B0604030504040204" pitchFamily="34" charset="-128"/>
                <a:ea typeface="Meiryo" panose="020B0604030504040204" pitchFamily="34" charset="-128"/>
              </a:rPr>
              <a:t>誘導バナーから遷移後、演出アニメーションを展開</a:t>
            </a:r>
          </a:p>
          <a:p>
            <a:pPr algn="ctr" eaLnBrk="1" fontAlgn="auto" hangingPunct="1">
              <a:lnSpc>
                <a:spcPct val="150000"/>
              </a:lnSpc>
              <a:spcBef>
                <a:spcPts val="0"/>
              </a:spcBef>
              <a:spcAft>
                <a:spcPts val="0"/>
              </a:spcAft>
              <a:defRPr/>
            </a:pPr>
            <a:r>
              <a:rPr kumimoji="0" lang="en-US" altLang="ja-JP" kern="0" dirty="0">
                <a:solidFill>
                  <a:srgbClr val="0D0D0D"/>
                </a:solidFill>
                <a:latin typeface="Meiryo" panose="020B0604030504040204" pitchFamily="34" charset="-128"/>
                <a:ea typeface="Meiryo" panose="020B0604030504040204" pitchFamily="34" charset="-128"/>
              </a:rPr>
              <a:t>Yahoo! JAPAN</a:t>
            </a:r>
            <a:r>
              <a:rPr kumimoji="0" lang="ja-JP" altLang="en-US" kern="0" dirty="0">
                <a:solidFill>
                  <a:srgbClr val="0D0D0D"/>
                </a:solidFill>
                <a:latin typeface="Meiryo" panose="020B0604030504040204" pitchFamily="34" charset="-128"/>
                <a:ea typeface="Meiryo" panose="020B0604030504040204" pitchFamily="34" charset="-128"/>
              </a:rPr>
              <a:t>広報用のダミーページをベースに、アニメーションを制作いたします。</a:t>
            </a:r>
            <a:endParaRPr kumimoji="0" lang="en-US" altLang="ja-JP" kern="0" dirty="0">
              <a:solidFill>
                <a:srgbClr val="0D0D0D"/>
              </a:solidFill>
              <a:latin typeface="Meiryo" panose="020B0604030504040204" pitchFamily="34" charset="-128"/>
              <a:ea typeface="Meiryo" panose="020B0604030504040204" pitchFamily="34" charset="-128"/>
            </a:endParaRPr>
          </a:p>
        </p:txBody>
      </p:sp>
      <p:pic>
        <p:nvPicPr>
          <p:cNvPr id="54" name="図 53">
            <a:extLst>
              <a:ext uri="{FF2B5EF4-FFF2-40B4-BE49-F238E27FC236}">
                <a16:creationId xmlns:a16="http://schemas.microsoft.com/office/drawing/2014/main" id="{212412AF-589D-1462-2979-D3B2888B23E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22254" y="3058265"/>
            <a:ext cx="3303540" cy="2655182"/>
          </a:xfrm>
          <a:prstGeom prst="rect">
            <a:avLst/>
          </a:prstGeom>
        </p:spPr>
      </p:pic>
      <p:grpSp>
        <p:nvGrpSpPr>
          <p:cNvPr id="55" name="グループ化 54">
            <a:extLst>
              <a:ext uri="{FF2B5EF4-FFF2-40B4-BE49-F238E27FC236}">
                <a16:creationId xmlns:a16="http://schemas.microsoft.com/office/drawing/2014/main" id="{5101F418-03CB-1BA2-25EE-9240E38E8279}"/>
              </a:ext>
            </a:extLst>
          </p:cNvPr>
          <p:cNvGrpSpPr/>
          <p:nvPr/>
        </p:nvGrpSpPr>
        <p:grpSpPr>
          <a:xfrm>
            <a:off x="4444229" y="3058265"/>
            <a:ext cx="3303540" cy="2655182"/>
            <a:chOff x="2217532" y="2239024"/>
            <a:chExt cx="3589200" cy="2884778"/>
          </a:xfrm>
        </p:grpSpPr>
        <p:pic>
          <p:nvPicPr>
            <p:cNvPr id="56" name="図 55">
              <a:extLst>
                <a:ext uri="{FF2B5EF4-FFF2-40B4-BE49-F238E27FC236}">
                  <a16:creationId xmlns:a16="http://schemas.microsoft.com/office/drawing/2014/main" id="{4C8945B3-1A28-1753-0AA8-595B8942839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217532" y="2239024"/>
              <a:ext cx="3589200" cy="2884778"/>
            </a:xfrm>
            <a:prstGeom prst="rect">
              <a:avLst/>
            </a:prstGeom>
          </p:spPr>
        </p:pic>
        <p:pic>
          <p:nvPicPr>
            <p:cNvPr id="57" name="図 56">
              <a:extLst>
                <a:ext uri="{FF2B5EF4-FFF2-40B4-BE49-F238E27FC236}">
                  <a16:creationId xmlns:a16="http://schemas.microsoft.com/office/drawing/2014/main" id="{5312285D-AA97-A3CD-A6F7-9236BB4A93D6}"/>
                </a:ext>
              </a:extLst>
            </p:cNvPr>
            <p:cNvPicPr>
              <a:picLocks noChangeAspect="1"/>
            </p:cNvPicPr>
            <p:nvPr/>
          </p:nvPicPr>
          <p:blipFill rotWithShape="1">
            <a:blip r:embed="rId3">
              <a:extLst>
                <a:ext uri="{28A0092B-C50C-407E-A947-70E740481C1C}">
                  <a14:useLocalDpi xmlns:a14="http://schemas.microsoft.com/office/drawing/2010/main" val="0"/>
                </a:ext>
              </a:extLst>
            </a:blip>
            <a:srcRect t="5420" b="28950"/>
            <a:stretch/>
          </p:blipFill>
          <p:spPr>
            <a:xfrm>
              <a:off x="2364894" y="2379400"/>
              <a:ext cx="3290400" cy="1847145"/>
            </a:xfrm>
            <a:prstGeom prst="rect">
              <a:avLst/>
            </a:prstGeom>
          </p:spPr>
        </p:pic>
      </p:grpSp>
      <p:sp>
        <p:nvSpPr>
          <p:cNvPr id="58" name="角丸四角形 23">
            <a:extLst>
              <a:ext uri="{FF2B5EF4-FFF2-40B4-BE49-F238E27FC236}">
                <a16:creationId xmlns:a16="http://schemas.microsoft.com/office/drawing/2014/main" id="{0D5721D8-7343-9443-4347-BB924DF510CF}"/>
              </a:ext>
            </a:extLst>
          </p:cNvPr>
          <p:cNvSpPr/>
          <p:nvPr/>
        </p:nvSpPr>
        <p:spPr>
          <a:xfrm>
            <a:off x="587374" y="2280256"/>
            <a:ext cx="3481249" cy="375796"/>
          </a:xfrm>
          <a:prstGeom prst="roundRect">
            <a:avLst>
              <a:gd name="adj" fmla="val 0"/>
            </a:avLst>
          </a:prstGeom>
          <a:solidFill>
            <a:srgbClr val="CCCCCC"/>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Meiryo" panose="020B0604030504040204" pitchFamily="34" charset="-128"/>
                <a:ea typeface="メイリオ" panose="020B0604030504040204" pitchFamily="50" charset="-128"/>
                <a:cs typeface="+mn-cs"/>
              </a:rPr>
              <a:t>トップページ</a:t>
            </a:r>
            <a:endPar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59" name="角丸四角形 24">
            <a:extLst>
              <a:ext uri="{FF2B5EF4-FFF2-40B4-BE49-F238E27FC236}">
                <a16:creationId xmlns:a16="http://schemas.microsoft.com/office/drawing/2014/main" id="{82A3F20E-0F90-38FB-1971-457CBC9FADDB}"/>
              </a:ext>
            </a:extLst>
          </p:cNvPr>
          <p:cNvSpPr/>
          <p:nvPr/>
        </p:nvSpPr>
        <p:spPr>
          <a:xfrm>
            <a:off x="4301399" y="2280256"/>
            <a:ext cx="3589200" cy="375796"/>
          </a:xfrm>
          <a:prstGeom prst="roundRect">
            <a:avLst>
              <a:gd name="adj" fmla="val 0"/>
            </a:avLst>
          </a:prstGeom>
          <a:solidFill>
            <a:srgbClr val="CCCCCC">
              <a:lumMod val="75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演出アニメーション</a:t>
            </a:r>
          </a:p>
        </p:txBody>
      </p:sp>
      <p:sp>
        <p:nvSpPr>
          <p:cNvPr id="60" name="角丸四角形 4">
            <a:extLst>
              <a:ext uri="{FF2B5EF4-FFF2-40B4-BE49-F238E27FC236}">
                <a16:creationId xmlns:a16="http://schemas.microsoft.com/office/drawing/2014/main" id="{003D4DFA-E307-0A19-6EF0-FFC55CE415EE}"/>
              </a:ext>
            </a:extLst>
          </p:cNvPr>
          <p:cNvSpPr/>
          <p:nvPr/>
        </p:nvSpPr>
        <p:spPr>
          <a:xfrm>
            <a:off x="8280334" y="3346500"/>
            <a:ext cx="397534" cy="2432956"/>
          </a:xfrm>
          <a:prstGeom prst="roundRect">
            <a:avLst>
              <a:gd name="adj" fmla="val 50000"/>
            </a:avLst>
          </a:prstGeom>
          <a:solidFill>
            <a:srgbClr val="FFFFFF"/>
          </a:solidFill>
          <a:ln w="22225" cap="flat" cmpd="sng" algn="ctr">
            <a:solidFill>
              <a:srgbClr val="C9002C"/>
            </a:solidFill>
            <a:prstDash val="sysDot"/>
          </a:ln>
          <a:effectLst/>
        </p:spPr>
        <p:txBody>
          <a:bodyPr rot="0" spcFirstLastPara="0" vertOverflow="overflow" horzOverflow="overflow" vert="eaVert" wrap="square" lIns="91440" tIns="72000" rIns="91440" bIns="3600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200" b="1" kern="0" spc="300" dirty="0">
                <a:solidFill>
                  <a:srgbClr val="C9002C"/>
                </a:solidFill>
                <a:latin typeface="Meiryo" panose="020B0604030504040204" pitchFamily="34" charset="-128"/>
                <a:ea typeface="メイリオ"/>
              </a:rPr>
              <a:t>遷移先は選択可能</a:t>
            </a:r>
          </a:p>
        </p:txBody>
      </p:sp>
      <p:sp>
        <p:nvSpPr>
          <p:cNvPr id="61" name="角丸四角形 14">
            <a:extLst>
              <a:ext uri="{FF2B5EF4-FFF2-40B4-BE49-F238E27FC236}">
                <a16:creationId xmlns:a16="http://schemas.microsoft.com/office/drawing/2014/main" id="{F1E9DF56-743F-B514-D4A0-09939B542E5A}"/>
              </a:ext>
            </a:extLst>
          </p:cNvPr>
          <p:cNvSpPr/>
          <p:nvPr/>
        </p:nvSpPr>
        <p:spPr>
          <a:xfrm>
            <a:off x="8123375" y="2280256"/>
            <a:ext cx="3481250" cy="375796"/>
          </a:xfrm>
          <a:prstGeom prst="roundRect">
            <a:avLst>
              <a:gd name="adj" fmla="val 0"/>
            </a:avLst>
          </a:prstGeom>
          <a:solidFill>
            <a:srgbClr val="CCCCCC">
              <a:lumMod val="50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ランディングページ</a:t>
            </a:r>
          </a:p>
        </p:txBody>
      </p:sp>
      <p:cxnSp>
        <p:nvCxnSpPr>
          <p:cNvPr id="12297" name="カギ線コネクタ 45">
            <a:extLst>
              <a:ext uri="{FF2B5EF4-FFF2-40B4-BE49-F238E27FC236}">
                <a16:creationId xmlns:a16="http://schemas.microsoft.com/office/drawing/2014/main" id="{BEDC26F2-67B6-45F5-119B-4C09145FE921}"/>
              </a:ext>
            </a:extLst>
          </p:cNvPr>
          <p:cNvCxnSpPr>
            <a:cxnSpLocks/>
          </p:cNvCxnSpPr>
          <p:nvPr/>
        </p:nvCxnSpPr>
        <p:spPr>
          <a:xfrm flipV="1">
            <a:off x="8694147" y="3723268"/>
            <a:ext cx="854822" cy="814454"/>
          </a:xfrm>
          <a:prstGeom prst="bentConnector3">
            <a:avLst/>
          </a:prstGeom>
          <a:noFill/>
          <a:ln w="19050" cap="flat" cmpd="sng" algn="ctr">
            <a:solidFill>
              <a:srgbClr val="C9002C"/>
            </a:solidFill>
            <a:prstDash val="solid"/>
            <a:tailEnd type="triangle"/>
          </a:ln>
          <a:effectLst/>
        </p:spPr>
      </p:cxnSp>
      <p:cxnSp>
        <p:nvCxnSpPr>
          <p:cNvPr id="12299" name="カギ線コネクタ 49">
            <a:extLst>
              <a:ext uri="{FF2B5EF4-FFF2-40B4-BE49-F238E27FC236}">
                <a16:creationId xmlns:a16="http://schemas.microsoft.com/office/drawing/2014/main" id="{99DB555C-94B1-60D7-74B7-C5AA4B1210B8}"/>
              </a:ext>
            </a:extLst>
          </p:cNvPr>
          <p:cNvCxnSpPr>
            <a:cxnSpLocks/>
          </p:cNvCxnSpPr>
          <p:nvPr/>
        </p:nvCxnSpPr>
        <p:spPr>
          <a:xfrm>
            <a:off x="8710427" y="4551082"/>
            <a:ext cx="822263" cy="758457"/>
          </a:xfrm>
          <a:prstGeom prst="bentConnector3">
            <a:avLst/>
          </a:prstGeom>
          <a:noFill/>
          <a:ln w="19050" cap="flat" cmpd="sng" algn="ctr">
            <a:solidFill>
              <a:srgbClr val="C9002C"/>
            </a:solidFill>
            <a:prstDash val="solid"/>
            <a:tailEnd type="triangle"/>
          </a:ln>
          <a:effectLst/>
        </p:spPr>
      </p:cxnSp>
      <p:grpSp>
        <p:nvGrpSpPr>
          <p:cNvPr id="12300" name="グループ化 12299">
            <a:extLst>
              <a:ext uri="{FF2B5EF4-FFF2-40B4-BE49-F238E27FC236}">
                <a16:creationId xmlns:a16="http://schemas.microsoft.com/office/drawing/2014/main" id="{4EB718FC-5B0D-534E-5571-6C8311C4911A}"/>
              </a:ext>
            </a:extLst>
          </p:cNvPr>
          <p:cNvGrpSpPr>
            <a:grpSpLocks noChangeAspect="1"/>
          </p:cNvGrpSpPr>
          <p:nvPr/>
        </p:nvGrpSpPr>
        <p:grpSpPr>
          <a:xfrm>
            <a:off x="3986239" y="4201949"/>
            <a:ext cx="324000" cy="178785"/>
            <a:chOff x="5270129" y="3256673"/>
            <a:chExt cx="396700" cy="218901"/>
          </a:xfrm>
        </p:grpSpPr>
        <p:sp>
          <p:nvSpPr>
            <p:cNvPr id="12301" name="直角三角形 12300">
              <a:extLst>
                <a:ext uri="{FF2B5EF4-FFF2-40B4-BE49-F238E27FC236}">
                  <a16:creationId xmlns:a16="http://schemas.microsoft.com/office/drawing/2014/main" id="{B05238D6-46A5-054E-323E-22BD35C7023C}"/>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12302" name="直角三角形 12301">
              <a:extLst>
                <a:ext uri="{FF2B5EF4-FFF2-40B4-BE49-F238E27FC236}">
                  <a16:creationId xmlns:a16="http://schemas.microsoft.com/office/drawing/2014/main" id="{D977FA81-4D40-ECD3-F5AF-7323D06F3EF8}"/>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12303" name="グループ化 12302">
            <a:extLst>
              <a:ext uri="{FF2B5EF4-FFF2-40B4-BE49-F238E27FC236}">
                <a16:creationId xmlns:a16="http://schemas.microsoft.com/office/drawing/2014/main" id="{5A9902BE-A240-6215-BCBC-E78F2C370044}"/>
              </a:ext>
            </a:extLst>
          </p:cNvPr>
          <p:cNvGrpSpPr>
            <a:grpSpLocks noChangeAspect="1"/>
          </p:cNvGrpSpPr>
          <p:nvPr/>
        </p:nvGrpSpPr>
        <p:grpSpPr>
          <a:xfrm>
            <a:off x="7803355" y="4201949"/>
            <a:ext cx="324000" cy="178785"/>
            <a:chOff x="5270129" y="3256673"/>
            <a:chExt cx="396700" cy="218901"/>
          </a:xfrm>
        </p:grpSpPr>
        <p:sp>
          <p:nvSpPr>
            <p:cNvPr id="12304" name="直角三角形 12303">
              <a:extLst>
                <a:ext uri="{FF2B5EF4-FFF2-40B4-BE49-F238E27FC236}">
                  <a16:creationId xmlns:a16="http://schemas.microsoft.com/office/drawing/2014/main" id="{45A78B31-31A5-241E-9A16-37CC20B2B9F9}"/>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12305" name="直角三角形 12304">
              <a:extLst>
                <a:ext uri="{FF2B5EF4-FFF2-40B4-BE49-F238E27FC236}">
                  <a16:creationId xmlns:a16="http://schemas.microsoft.com/office/drawing/2014/main" id="{4F0E5581-EB81-933C-23B2-B8A092D0A506}"/>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12306" name="グループ化 12305">
            <a:extLst>
              <a:ext uri="{FF2B5EF4-FFF2-40B4-BE49-F238E27FC236}">
                <a16:creationId xmlns:a16="http://schemas.microsoft.com/office/drawing/2014/main" id="{FA81F6CA-D79C-D75C-361D-B4705B39CD88}"/>
              </a:ext>
            </a:extLst>
          </p:cNvPr>
          <p:cNvGrpSpPr/>
          <p:nvPr/>
        </p:nvGrpSpPr>
        <p:grpSpPr>
          <a:xfrm>
            <a:off x="6684845" y="4644826"/>
            <a:ext cx="1329427" cy="1329427"/>
            <a:chOff x="6684845" y="4644826"/>
            <a:chExt cx="1329427" cy="1329427"/>
          </a:xfrm>
        </p:grpSpPr>
        <p:sp>
          <p:nvSpPr>
            <p:cNvPr id="12307" name="円/楕円 12">
              <a:extLst>
                <a:ext uri="{FF2B5EF4-FFF2-40B4-BE49-F238E27FC236}">
                  <a16:creationId xmlns:a16="http://schemas.microsoft.com/office/drawing/2014/main" id="{C4C23EFA-9D34-8400-2337-780CAA21EE14}"/>
                </a:ext>
              </a:extLst>
            </p:cNvPr>
            <p:cNvSpPr/>
            <p:nvPr/>
          </p:nvSpPr>
          <p:spPr>
            <a:xfrm>
              <a:off x="6684845" y="4644826"/>
              <a:ext cx="1329427" cy="1329427"/>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走り出す！</a:t>
              </a:r>
            </a:p>
          </p:txBody>
        </p:sp>
        <p:sp>
          <p:nvSpPr>
            <p:cNvPr id="12308" name="三角形 13">
              <a:extLst>
                <a:ext uri="{FF2B5EF4-FFF2-40B4-BE49-F238E27FC236}">
                  <a16:creationId xmlns:a16="http://schemas.microsoft.com/office/drawing/2014/main" id="{C3F31BB9-1D89-806A-721D-9DDA64C7DB93}"/>
                </a:ext>
              </a:extLst>
            </p:cNvPr>
            <p:cNvSpPr/>
            <p:nvPr/>
          </p:nvSpPr>
          <p:spPr>
            <a:xfrm rot="19145423">
              <a:off x="6784320" y="4683639"/>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12309" name="グループ化 12308">
            <a:extLst>
              <a:ext uri="{FF2B5EF4-FFF2-40B4-BE49-F238E27FC236}">
                <a16:creationId xmlns:a16="http://schemas.microsoft.com/office/drawing/2014/main" id="{E54F32CC-386C-CF86-2C33-BA49AFD43FED}"/>
              </a:ext>
            </a:extLst>
          </p:cNvPr>
          <p:cNvGrpSpPr/>
          <p:nvPr/>
        </p:nvGrpSpPr>
        <p:grpSpPr>
          <a:xfrm>
            <a:off x="760950" y="3172015"/>
            <a:ext cx="3040662" cy="1701989"/>
            <a:chOff x="760950" y="3172015"/>
            <a:chExt cx="3040662" cy="1701989"/>
          </a:xfrm>
        </p:grpSpPr>
        <p:pic>
          <p:nvPicPr>
            <p:cNvPr id="12310" name="図 12309">
              <a:extLst>
                <a:ext uri="{FF2B5EF4-FFF2-40B4-BE49-F238E27FC236}">
                  <a16:creationId xmlns:a16="http://schemas.microsoft.com/office/drawing/2014/main" id="{DB10A1AC-247C-C1F2-DFCC-55006BA1E3CD}"/>
                </a:ext>
              </a:extLst>
            </p:cNvPr>
            <p:cNvPicPr>
              <a:picLocks noChangeAspect="1"/>
            </p:cNvPicPr>
            <p:nvPr/>
          </p:nvPicPr>
          <p:blipFill rotWithShape="1">
            <a:blip r:embed="rId4"/>
            <a:srcRect t="-1" b="34199"/>
            <a:stretch/>
          </p:blipFill>
          <p:spPr>
            <a:xfrm>
              <a:off x="760950" y="3172015"/>
              <a:ext cx="3039264" cy="1668434"/>
            </a:xfrm>
            <a:prstGeom prst="rect">
              <a:avLst/>
            </a:prstGeom>
          </p:spPr>
        </p:pic>
        <p:pic>
          <p:nvPicPr>
            <p:cNvPr id="12311" name="図 12310">
              <a:extLst>
                <a:ext uri="{FF2B5EF4-FFF2-40B4-BE49-F238E27FC236}">
                  <a16:creationId xmlns:a16="http://schemas.microsoft.com/office/drawing/2014/main" id="{13423DDC-B8BD-CB12-CC4A-F402F83048A1}"/>
                </a:ext>
              </a:extLst>
            </p:cNvPr>
            <p:cNvPicPr>
              <a:picLocks noChangeAspect="1"/>
            </p:cNvPicPr>
            <p:nvPr/>
          </p:nvPicPr>
          <p:blipFill rotWithShape="1">
            <a:blip r:embed="rId5">
              <a:alphaModFix/>
              <a:extLst>
                <a:ext uri="{28A0092B-C50C-407E-A947-70E740481C1C}">
                  <a14:useLocalDpi xmlns:a14="http://schemas.microsoft.com/office/drawing/2010/main" val="0"/>
                </a:ext>
              </a:extLst>
            </a:blip>
            <a:srcRect l="61079" t="22008" r="3875" b="49468"/>
            <a:stretch/>
          </p:blipFill>
          <p:spPr>
            <a:xfrm>
              <a:off x="2684554" y="3748524"/>
              <a:ext cx="981435" cy="684659"/>
            </a:xfrm>
            <a:prstGeom prst="rect">
              <a:avLst/>
            </a:prstGeom>
          </p:spPr>
        </p:pic>
        <p:pic>
          <p:nvPicPr>
            <p:cNvPr id="12312" name="図 12311">
              <a:extLst>
                <a:ext uri="{FF2B5EF4-FFF2-40B4-BE49-F238E27FC236}">
                  <a16:creationId xmlns:a16="http://schemas.microsoft.com/office/drawing/2014/main" id="{2BAD65EB-CB00-A091-9288-E5ECB8846A4F}"/>
                </a:ext>
              </a:extLst>
            </p:cNvPr>
            <p:cNvPicPr>
              <a:picLocks noChangeAspect="1"/>
            </p:cNvPicPr>
            <p:nvPr/>
          </p:nvPicPr>
          <p:blipFill rotWithShape="1">
            <a:blip r:embed="rId4"/>
            <a:srcRect l="62415" t="62107" b="20358"/>
            <a:stretch/>
          </p:blipFill>
          <p:spPr>
            <a:xfrm>
              <a:off x="2659310" y="4429387"/>
              <a:ext cx="1142302" cy="444617"/>
            </a:xfrm>
            <a:prstGeom prst="rect">
              <a:avLst/>
            </a:prstGeom>
          </p:spPr>
        </p:pic>
      </p:grpSp>
      <p:grpSp>
        <p:nvGrpSpPr>
          <p:cNvPr id="12313" name="グループ化 12312">
            <a:extLst>
              <a:ext uri="{FF2B5EF4-FFF2-40B4-BE49-F238E27FC236}">
                <a16:creationId xmlns:a16="http://schemas.microsoft.com/office/drawing/2014/main" id="{690A2E1C-1FA1-66F9-AF4A-2731109DBFAD}"/>
              </a:ext>
            </a:extLst>
          </p:cNvPr>
          <p:cNvGrpSpPr/>
          <p:nvPr/>
        </p:nvGrpSpPr>
        <p:grpSpPr>
          <a:xfrm>
            <a:off x="3062907" y="4387389"/>
            <a:ext cx="957849" cy="957849"/>
            <a:chOff x="3104852" y="4513224"/>
            <a:chExt cx="957849" cy="957849"/>
          </a:xfrm>
        </p:grpSpPr>
        <p:sp>
          <p:nvSpPr>
            <p:cNvPr id="12314" name="円/楕円 10">
              <a:extLst>
                <a:ext uri="{FF2B5EF4-FFF2-40B4-BE49-F238E27FC236}">
                  <a16:creationId xmlns:a16="http://schemas.microsoft.com/office/drawing/2014/main" id="{48FD956C-D8C0-4C0B-1F0E-5DE3F2BB6E2E}"/>
                </a:ext>
              </a:extLst>
            </p:cNvPr>
            <p:cNvSpPr/>
            <p:nvPr/>
          </p:nvSpPr>
          <p:spPr>
            <a:xfrm>
              <a:off x="3104852" y="4513224"/>
              <a:ext cx="957849" cy="957849"/>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クリック</a:t>
              </a:r>
            </a:p>
          </p:txBody>
        </p:sp>
        <p:sp>
          <p:nvSpPr>
            <p:cNvPr id="12315" name="三角形 11">
              <a:extLst>
                <a:ext uri="{FF2B5EF4-FFF2-40B4-BE49-F238E27FC236}">
                  <a16:creationId xmlns:a16="http://schemas.microsoft.com/office/drawing/2014/main" id="{0EDA0C45-2B0B-40D1-262E-94567E43EF13}"/>
                </a:ext>
              </a:extLst>
            </p:cNvPr>
            <p:cNvSpPr/>
            <p:nvPr/>
          </p:nvSpPr>
          <p:spPr>
            <a:xfrm rot="19145423">
              <a:off x="3141946" y="4523219"/>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pic>
        <p:nvPicPr>
          <p:cNvPr id="7" name="図 6" descr="パソコンの画面&#10;&#10;自動的に生成された説明">
            <a:extLst>
              <a:ext uri="{FF2B5EF4-FFF2-40B4-BE49-F238E27FC236}">
                <a16:creationId xmlns:a16="http://schemas.microsoft.com/office/drawing/2014/main" id="{88D5D8E9-8613-C7B3-5829-6B45F84AE46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75504" y="3122717"/>
            <a:ext cx="2262632" cy="1306670"/>
          </a:xfrm>
          <a:prstGeom prst="rect">
            <a:avLst/>
          </a:prstGeom>
        </p:spPr>
      </p:pic>
      <p:sp>
        <p:nvSpPr>
          <p:cNvPr id="8" name="正方形/長方形 7">
            <a:extLst>
              <a:ext uri="{FF2B5EF4-FFF2-40B4-BE49-F238E27FC236}">
                <a16:creationId xmlns:a16="http://schemas.microsoft.com/office/drawing/2014/main" id="{89D87D2F-909A-4753-B398-28C8059185AF}"/>
              </a:ext>
            </a:extLst>
          </p:cNvPr>
          <p:cNvSpPr/>
          <p:nvPr/>
        </p:nvSpPr>
        <p:spPr>
          <a:xfrm>
            <a:off x="9624820" y="3192296"/>
            <a:ext cx="1764000" cy="1116000"/>
          </a:xfrm>
          <a:prstGeom prst="rect">
            <a:avLst/>
          </a:prstGeom>
          <a:solidFill>
            <a:srgbClr val="FCEDED"/>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100" kern="0" dirty="0">
                <a:solidFill>
                  <a:srgbClr val="0D0D0D"/>
                </a:solidFill>
                <a:latin typeface="メイリオ"/>
                <a:ea typeface="メイリオ"/>
              </a:rPr>
              <a:t>クライアント様</a:t>
            </a:r>
            <a:r>
              <a:rPr kumimoji="0" lang="en" altLang="ja-JP" sz="1100" kern="0" dirty="0">
                <a:solidFill>
                  <a:srgbClr val="0D0D0D"/>
                </a:solidFill>
                <a:latin typeface="メイリオ"/>
                <a:ea typeface="メイリオ"/>
              </a:rPr>
              <a:t>LP</a:t>
            </a:r>
          </a:p>
        </p:txBody>
      </p:sp>
      <p:pic>
        <p:nvPicPr>
          <p:cNvPr id="9" name="図 8" descr="パソコンの画面&#10;&#10;自動的に生成された説明">
            <a:extLst>
              <a:ext uri="{FF2B5EF4-FFF2-40B4-BE49-F238E27FC236}">
                <a16:creationId xmlns:a16="http://schemas.microsoft.com/office/drawing/2014/main" id="{7F1DD40E-D2F8-9B34-F60B-4CD978A4B6E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75504" y="4659417"/>
            <a:ext cx="2262632" cy="1306670"/>
          </a:xfrm>
          <a:prstGeom prst="rect">
            <a:avLst/>
          </a:prstGeom>
        </p:spPr>
      </p:pic>
      <p:sp>
        <p:nvSpPr>
          <p:cNvPr id="10" name="正方形/長方形 9">
            <a:extLst>
              <a:ext uri="{FF2B5EF4-FFF2-40B4-BE49-F238E27FC236}">
                <a16:creationId xmlns:a16="http://schemas.microsoft.com/office/drawing/2014/main" id="{4D6CB668-DFFE-27F8-1577-BDBA578E28CC}"/>
              </a:ext>
            </a:extLst>
          </p:cNvPr>
          <p:cNvSpPr/>
          <p:nvPr/>
        </p:nvSpPr>
        <p:spPr>
          <a:xfrm>
            <a:off x="9624820" y="4728996"/>
            <a:ext cx="1764000" cy="1116000"/>
          </a:xfrm>
          <a:prstGeom prst="rect">
            <a:avLst/>
          </a:prstGeom>
          <a:solidFill>
            <a:srgbClr val="FCEDED"/>
          </a:solidFill>
          <a:ln w="9525" cap="flat" cmpd="sng" algn="ctr">
            <a:no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en-US" altLang="ja-JP" sz="1100" kern="0" dirty="0">
                <a:solidFill>
                  <a:srgbClr val="0D0D0D"/>
                </a:solidFill>
                <a:latin typeface="メイリオ"/>
                <a:ea typeface="メイリオ"/>
              </a:rPr>
              <a:t>Yahoo! JAPAN PR</a:t>
            </a:r>
            <a:r>
              <a:rPr kumimoji="0" lang="ja-JP" altLang="en-US" sz="1100" kern="0" dirty="0">
                <a:solidFill>
                  <a:srgbClr val="0D0D0D"/>
                </a:solidFill>
                <a:latin typeface="メイリオ"/>
                <a:ea typeface="メイリオ"/>
              </a:rPr>
              <a:t>企画</a:t>
            </a:r>
            <a:endParaRPr kumimoji="0" lang="en-US" altLang="ja-JP" sz="1100" kern="0" dirty="0">
              <a:solidFill>
                <a:srgbClr val="0D0D0D"/>
              </a:solidFill>
              <a:latin typeface="メイリオ"/>
              <a:ea typeface="メイリオ"/>
            </a:endParaRPr>
          </a:p>
          <a:p>
            <a:pPr algn="ctr" eaLnBrk="1" fontAlgn="auto" hangingPunct="1">
              <a:spcBef>
                <a:spcPts val="0"/>
              </a:spcBef>
              <a:spcAft>
                <a:spcPts val="0"/>
              </a:spcAft>
              <a:defRPr/>
            </a:pPr>
            <a:r>
              <a:rPr kumimoji="0" lang="en" altLang="ja-JP" sz="1100" kern="0" dirty="0">
                <a:solidFill>
                  <a:srgbClr val="0D0D0D"/>
                </a:solidFill>
                <a:latin typeface="メイリオ"/>
                <a:ea typeface="メイリオ"/>
              </a:rPr>
              <a:t>LP</a:t>
            </a:r>
          </a:p>
          <a:p>
            <a:pPr algn="ctr" eaLnBrk="1" fontAlgn="auto" hangingPunct="1">
              <a:spcBef>
                <a:spcPts val="0"/>
              </a:spcBef>
              <a:spcAft>
                <a:spcPts val="0"/>
              </a:spcAft>
              <a:defRPr/>
            </a:pPr>
            <a:r>
              <a:rPr kumimoji="0" lang="ja-JP" altLang="en" sz="900" kern="0" dirty="0">
                <a:solidFill>
                  <a:srgbClr val="0D0D0D"/>
                </a:solidFill>
                <a:latin typeface="メイリオ"/>
                <a:ea typeface="メイリオ"/>
              </a:rPr>
              <a:t>（</a:t>
            </a:r>
            <a:r>
              <a:rPr kumimoji="0" lang="en-US" altLang="ja-JP" sz="900" kern="0" dirty="0">
                <a:solidFill>
                  <a:srgbClr val="0D0D0D"/>
                </a:solidFill>
                <a:latin typeface="メイリオ"/>
                <a:ea typeface="メイリオ"/>
              </a:rPr>
              <a:t>LINE</a:t>
            </a:r>
            <a:r>
              <a:rPr kumimoji="0" lang="ja-JP" altLang="en-US" sz="900" kern="0" dirty="0">
                <a:solidFill>
                  <a:srgbClr val="0D0D0D"/>
                </a:solidFill>
                <a:latin typeface="メイリオ"/>
                <a:ea typeface="メイリオ"/>
              </a:rPr>
              <a:t>ヤフー作成ページ）</a:t>
            </a:r>
            <a:endParaRPr kumimoji="0" lang="en" altLang="ja-JP" sz="900" kern="0" dirty="0">
              <a:solidFill>
                <a:srgbClr val="0D0D0D"/>
              </a:solidFill>
              <a:latin typeface="メイリオ"/>
              <a:ea typeface="メイリオ"/>
            </a:endParaRPr>
          </a:p>
        </p:txBody>
      </p:sp>
    </p:spTree>
    <p:extLst>
      <p:ext uri="{BB962C8B-B14F-4D97-AF65-F5344CB8AC3E}">
        <p14:creationId xmlns:p14="http://schemas.microsoft.com/office/powerpoint/2010/main" val="981670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5C9C6E1-1FE2-CBDD-3218-0A3AA7090EBE}"/>
              </a:ext>
            </a:extLst>
          </p:cNvPr>
          <p:cNvSpPr>
            <a:spLocks noGrp="1"/>
          </p:cNvSpPr>
          <p:nvPr>
            <p:ph type="body" sz="quarter" idx="10"/>
          </p:nvPr>
        </p:nvSpPr>
        <p:spPr/>
        <p:txBody>
          <a:bodyPr/>
          <a:lstStyle/>
          <a:p>
            <a:r>
              <a:rPr lang="ja-JP" altLang="en-US" dirty="0">
                <a:solidFill>
                  <a:srgbClr val="000048"/>
                </a:solidFill>
              </a:rPr>
              <a:t>商品概要 </a:t>
            </a:r>
            <a:r>
              <a:rPr lang="en-US" altLang="ja-JP" sz="1600" dirty="0">
                <a:solidFill>
                  <a:srgbClr val="000048"/>
                </a:solidFill>
              </a:rPr>
              <a:t>– </a:t>
            </a:r>
            <a:r>
              <a:rPr lang="ja-JP" altLang="en-US" sz="1600" dirty="0">
                <a:solidFill>
                  <a:srgbClr val="000048"/>
                </a:solidFill>
              </a:rPr>
              <a:t>スマートフォン版 </a:t>
            </a:r>
            <a:r>
              <a:rPr lang="en-US" altLang="ja-JP" sz="1600" dirty="0">
                <a:solidFill>
                  <a:srgbClr val="000048"/>
                </a:solidFill>
              </a:rPr>
              <a:t>–</a:t>
            </a:r>
            <a:endParaRPr lang="ja-JP" altLang="en-US" dirty="0">
              <a:solidFill>
                <a:srgbClr val="000048"/>
              </a:solidFill>
            </a:endParaRPr>
          </a:p>
        </p:txBody>
      </p:sp>
      <p:pic>
        <p:nvPicPr>
          <p:cNvPr id="37" name="図 36">
            <a:extLst>
              <a:ext uri="{FF2B5EF4-FFF2-40B4-BE49-F238E27FC236}">
                <a16:creationId xmlns:a16="http://schemas.microsoft.com/office/drawing/2014/main" id="{B43A6B4E-6603-68A7-07C7-BD8D5EAC685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9" b="27275"/>
          <a:stretch/>
        </p:blipFill>
        <p:spPr>
          <a:xfrm>
            <a:off x="885211" y="2830925"/>
            <a:ext cx="2777627" cy="4027076"/>
          </a:xfrm>
          <a:prstGeom prst="rect">
            <a:avLst/>
          </a:prstGeom>
        </p:spPr>
      </p:pic>
      <p:pic>
        <p:nvPicPr>
          <p:cNvPr id="38" name="図 37">
            <a:extLst>
              <a:ext uri="{FF2B5EF4-FFF2-40B4-BE49-F238E27FC236}">
                <a16:creationId xmlns:a16="http://schemas.microsoft.com/office/drawing/2014/main" id="{8D2325DF-6996-F7C7-CEA8-26DB1C9A6E50}"/>
              </a:ext>
            </a:extLst>
          </p:cNvPr>
          <p:cNvPicPr>
            <a:picLocks noChangeAspect="1"/>
          </p:cNvPicPr>
          <p:nvPr/>
        </p:nvPicPr>
        <p:blipFill rotWithShape="1">
          <a:blip r:embed="rId3">
            <a:extLst>
              <a:ext uri="{28A0092B-C50C-407E-A947-70E740481C1C}">
                <a14:useLocalDpi xmlns:a14="http://schemas.microsoft.com/office/drawing/2010/main" val="0"/>
              </a:ext>
            </a:extLst>
          </a:blip>
          <a:srcRect t="2841" b="11107"/>
          <a:stretch/>
        </p:blipFill>
        <p:spPr>
          <a:xfrm>
            <a:off x="4889999" y="2981172"/>
            <a:ext cx="2412000" cy="3876828"/>
          </a:xfrm>
          <a:prstGeom prst="rect">
            <a:avLst/>
          </a:prstGeom>
        </p:spPr>
      </p:pic>
      <p:pic>
        <p:nvPicPr>
          <p:cNvPr id="39" name="図 38">
            <a:extLst>
              <a:ext uri="{FF2B5EF4-FFF2-40B4-BE49-F238E27FC236}">
                <a16:creationId xmlns:a16="http://schemas.microsoft.com/office/drawing/2014/main" id="{8A439A04-8725-0700-EC62-7F10B27B579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9" b="27275"/>
          <a:stretch/>
        </p:blipFill>
        <p:spPr>
          <a:xfrm>
            <a:off x="4707186" y="2830925"/>
            <a:ext cx="2777627" cy="4027076"/>
          </a:xfrm>
          <a:prstGeom prst="rect">
            <a:avLst/>
          </a:prstGeom>
        </p:spPr>
      </p:pic>
      <p:sp>
        <p:nvSpPr>
          <p:cNvPr id="40" name="テキスト ボックス 39">
            <a:extLst>
              <a:ext uri="{FF2B5EF4-FFF2-40B4-BE49-F238E27FC236}">
                <a16:creationId xmlns:a16="http://schemas.microsoft.com/office/drawing/2014/main" id="{A66F3D6D-C2A3-D53A-0676-EF2DC6495AEE}"/>
              </a:ext>
            </a:extLst>
          </p:cNvPr>
          <p:cNvSpPr txBox="1"/>
          <p:nvPr/>
        </p:nvSpPr>
        <p:spPr>
          <a:xfrm>
            <a:off x="479425" y="1144553"/>
            <a:ext cx="11233150" cy="796372"/>
          </a:xfrm>
          <a:prstGeom prst="rect">
            <a:avLst/>
          </a:prstGeom>
          <a:noFill/>
        </p:spPr>
        <p:txBody>
          <a:bodyPr wrap="square" lIns="0" tIns="0" rIns="0" bIns="0" rtlCol="0">
            <a:spAutoFit/>
          </a:bodyPr>
          <a:lstStyle/>
          <a:p>
            <a:pPr algn="ctr" eaLnBrk="1" fontAlgn="auto" hangingPunct="1">
              <a:lnSpc>
                <a:spcPct val="150000"/>
              </a:lnSpc>
              <a:spcBef>
                <a:spcPts val="0"/>
              </a:spcBef>
              <a:spcAft>
                <a:spcPts val="0"/>
              </a:spcAft>
              <a:defRPr/>
            </a:pPr>
            <a:r>
              <a:rPr kumimoji="0" lang="ja-JP" altLang="en-US" kern="0" dirty="0">
                <a:solidFill>
                  <a:srgbClr val="0D0D0D"/>
                </a:solidFill>
                <a:latin typeface="Meiryo" panose="020B0604030504040204" pitchFamily="34" charset="-128"/>
                <a:ea typeface="Meiryo" panose="020B0604030504040204" pitchFamily="34" charset="-128"/>
              </a:rPr>
              <a:t>誘導バナーから遷移後、演出アニメーションを展開</a:t>
            </a:r>
          </a:p>
          <a:p>
            <a:pPr algn="ctr" eaLnBrk="1" fontAlgn="auto" hangingPunct="1">
              <a:lnSpc>
                <a:spcPct val="150000"/>
              </a:lnSpc>
              <a:spcBef>
                <a:spcPts val="0"/>
              </a:spcBef>
              <a:spcAft>
                <a:spcPts val="0"/>
              </a:spcAft>
              <a:defRPr/>
            </a:pPr>
            <a:r>
              <a:rPr kumimoji="0" lang="en-US" altLang="ja-JP" kern="0" dirty="0">
                <a:solidFill>
                  <a:srgbClr val="0D0D0D"/>
                </a:solidFill>
                <a:latin typeface="Meiryo" panose="020B0604030504040204" pitchFamily="34" charset="-128"/>
                <a:ea typeface="Meiryo" panose="020B0604030504040204" pitchFamily="34" charset="-128"/>
              </a:rPr>
              <a:t>Yahoo! JAPAN</a:t>
            </a:r>
            <a:r>
              <a:rPr kumimoji="0" lang="ja-JP" altLang="en-US" kern="0" dirty="0">
                <a:solidFill>
                  <a:srgbClr val="0D0D0D"/>
                </a:solidFill>
                <a:latin typeface="Meiryo" panose="020B0604030504040204" pitchFamily="34" charset="-128"/>
                <a:ea typeface="Meiryo" panose="020B0604030504040204" pitchFamily="34" charset="-128"/>
              </a:rPr>
              <a:t>アプリに表示される際はアプリ内ブラウザで演出アニメーションが展開されます。</a:t>
            </a:r>
          </a:p>
        </p:txBody>
      </p:sp>
      <p:sp>
        <p:nvSpPr>
          <p:cNvPr id="41" name="角丸四角形 23">
            <a:extLst>
              <a:ext uri="{FF2B5EF4-FFF2-40B4-BE49-F238E27FC236}">
                <a16:creationId xmlns:a16="http://schemas.microsoft.com/office/drawing/2014/main" id="{44CE114B-9BC9-11F5-72DA-BE44D434E452}"/>
              </a:ext>
            </a:extLst>
          </p:cNvPr>
          <p:cNvSpPr/>
          <p:nvPr/>
        </p:nvSpPr>
        <p:spPr>
          <a:xfrm>
            <a:off x="587374" y="2280256"/>
            <a:ext cx="3481249" cy="375796"/>
          </a:xfrm>
          <a:prstGeom prst="roundRect">
            <a:avLst>
              <a:gd name="adj" fmla="val 0"/>
            </a:avLst>
          </a:prstGeom>
          <a:solidFill>
            <a:srgbClr val="CCCCCC"/>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545454"/>
                </a:solidFill>
                <a:effectLst/>
                <a:uLnTx/>
                <a:uFillTx/>
                <a:latin typeface="Meiryo" panose="020B0604030504040204" pitchFamily="34" charset="-128"/>
                <a:ea typeface="メイリオ" panose="020B0604030504040204" pitchFamily="50" charset="-128"/>
                <a:cs typeface="+mn-cs"/>
              </a:rPr>
              <a:t>トップページ</a:t>
            </a:r>
            <a:endPar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42" name="角丸四角形 24">
            <a:extLst>
              <a:ext uri="{FF2B5EF4-FFF2-40B4-BE49-F238E27FC236}">
                <a16:creationId xmlns:a16="http://schemas.microsoft.com/office/drawing/2014/main" id="{06935A0E-EB5C-2B4A-77A0-72CC0717D505}"/>
              </a:ext>
            </a:extLst>
          </p:cNvPr>
          <p:cNvSpPr/>
          <p:nvPr/>
        </p:nvSpPr>
        <p:spPr>
          <a:xfrm>
            <a:off x="4301399" y="2280256"/>
            <a:ext cx="3589200" cy="375796"/>
          </a:xfrm>
          <a:prstGeom prst="roundRect">
            <a:avLst>
              <a:gd name="adj" fmla="val 0"/>
            </a:avLst>
          </a:prstGeom>
          <a:solidFill>
            <a:srgbClr val="CCCCCC">
              <a:lumMod val="75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演出アニメーション</a:t>
            </a:r>
          </a:p>
        </p:txBody>
      </p:sp>
      <p:sp>
        <p:nvSpPr>
          <p:cNvPr id="43" name="角丸四角形 14">
            <a:extLst>
              <a:ext uri="{FF2B5EF4-FFF2-40B4-BE49-F238E27FC236}">
                <a16:creationId xmlns:a16="http://schemas.microsoft.com/office/drawing/2014/main" id="{14C225E6-101F-371D-62FD-35D3CAD5911A}"/>
              </a:ext>
            </a:extLst>
          </p:cNvPr>
          <p:cNvSpPr/>
          <p:nvPr/>
        </p:nvSpPr>
        <p:spPr>
          <a:xfrm>
            <a:off x="8123375" y="2280256"/>
            <a:ext cx="3481250" cy="375796"/>
          </a:xfrm>
          <a:prstGeom prst="roundRect">
            <a:avLst>
              <a:gd name="adj" fmla="val 0"/>
            </a:avLst>
          </a:prstGeom>
          <a:solidFill>
            <a:srgbClr val="CCCCCC">
              <a:lumMod val="50000"/>
            </a:srgbClr>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50" charset="-128"/>
                <a:cs typeface="+mn-cs"/>
              </a:rPr>
              <a:t>ランディングページ</a:t>
            </a:r>
          </a:p>
        </p:txBody>
      </p:sp>
      <p:grpSp>
        <p:nvGrpSpPr>
          <p:cNvPr id="46" name="グループ化 45">
            <a:extLst>
              <a:ext uri="{FF2B5EF4-FFF2-40B4-BE49-F238E27FC236}">
                <a16:creationId xmlns:a16="http://schemas.microsoft.com/office/drawing/2014/main" id="{24A97981-3E3F-AB0D-3BBF-2DE0B309D3C7}"/>
              </a:ext>
            </a:extLst>
          </p:cNvPr>
          <p:cNvGrpSpPr>
            <a:grpSpLocks noChangeAspect="1"/>
          </p:cNvGrpSpPr>
          <p:nvPr/>
        </p:nvGrpSpPr>
        <p:grpSpPr>
          <a:xfrm>
            <a:off x="4023012" y="4201949"/>
            <a:ext cx="324000" cy="178785"/>
            <a:chOff x="5270129" y="3256673"/>
            <a:chExt cx="396700" cy="218901"/>
          </a:xfrm>
        </p:grpSpPr>
        <p:sp>
          <p:nvSpPr>
            <p:cNvPr id="47" name="直角三角形 46">
              <a:extLst>
                <a:ext uri="{FF2B5EF4-FFF2-40B4-BE49-F238E27FC236}">
                  <a16:creationId xmlns:a16="http://schemas.microsoft.com/office/drawing/2014/main" id="{1A045086-DDA2-459A-7BFD-1E782B1B2A91}"/>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48" name="直角三角形 47">
              <a:extLst>
                <a:ext uri="{FF2B5EF4-FFF2-40B4-BE49-F238E27FC236}">
                  <a16:creationId xmlns:a16="http://schemas.microsoft.com/office/drawing/2014/main" id="{EF9A990E-C18E-2C9E-2C49-6A16A8D589BE}"/>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49" name="グループ化 48">
            <a:extLst>
              <a:ext uri="{FF2B5EF4-FFF2-40B4-BE49-F238E27FC236}">
                <a16:creationId xmlns:a16="http://schemas.microsoft.com/office/drawing/2014/main" id="{98D6796D-2E38-9195-93D4-022A7F990062}"/>
              </a:ext>
            </a:extLst>
          </p:cNvPr>
          <p:cNvGrpSpPr>
            <a:grpSpLocks noChangeAspect="1"/>
          </p:cNvGrpSpPr>
          <p:nvPr/>
        </p:nvGrpSpPr>
        <p:grpSpPr>
          <a:xfrm>
            <a:off x="7561883" y="4201949"/>
            <a:ext cx="324000" cy="178785"/>
            <a:chOff x="5270129" y="3256673"/>
            <a:chExt cx="396700" cy="218901"/>
          </a:xfrm>
        </p:grpSpPr>
        <p:sp>
          <p:nvSpPr>
            <p:cNvPr id="50" name="直角三角形 49">
              <a:extLst>
                <a:ext uri="{FF2B5EF4-FFF2-40B4-BE49-F238E27FC236}">
                  <a16:creationId xmlns:a16="http://schemas.microsoft.com/office/drawing/2014/main" id="{1ADA51D1-B948-BFD4-BD2E-7CDE625940F8}"/>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sp>
          <p:nvSpPr>
            <p:cNvPr id="51" name="直角三角形 50">
              <a:extLst>
                <a:ext uri="{FF2B5EF4-FFF2-40B4-BE49-F238E27FC236}">
                  <a16:creationId xmlns:a16="http://schemas.microsoft.com/office/drawing/2014/main" id="{C1A7805B-7C65-286A-2EC1-99EEAB6DCC9F}"/>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52" name="グループ化 51">
            <a:extLst>
              <a:ext uri="{FF2B5EF4-FFF2-40B4-BE49-F238E27FC236}">
                <a16:creationId xmlns:a16="http://schemas.microsoft.com/office/drawing/2014/main" id="{FD6D717F-C9AB-313C-8561-07D12AAAF468}"/>
              </a:ext>
            </a:extLst>
          </p:cNvPr>
          <p:cNvGrpSpPr/>
          <p:nvPr/>
        </p:nvGrpSpPr>
        <p:grpSpPr>
          <a:xfrm>
            <a:off x="6593484" y="4992651"/>
            <a:ext cx="1329427" cy="1329427"/>
            <a:chOff x="6858867" y="4616093"/>
            <a:chExt cx="1329427" cy="1329427"/>
          </a:xfrm>
        </p:grpSpPr>
        <p:sp>
          <p:nvSpPr>
            <p:cNvPr id="12316" name="円/楕円 12">
              <a:extLst>
                <a:ext uri="{FF2B5EF4-FFF2-40B4-BE49-F238E27FC236}">
                  <a16:creationId xmlns:a16="http://schemas.microsoft.com/office/drawing/2014/main" id="{8AB4E952-F35D-526B-3812-71DB472A4FF1}"/>
                </a:ext>
              </a:extLst>
            </p:cNvPr>
            <p:cNvSpPr/>
            <p:nvPr/>
          </p:nvSpPr>
          <p:spPr>
            <a:xfrm>
              <a:off x="6858867" y="4616093"/>
              <a:ext cx="1329427" cy="1329427"/>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クルマが飛び出て</a:t>
              </a:r>
              <a:br>
                <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rPr>
              </a:b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走り出す！</a:t>
              </a:r>
            </a:p>
          </p:txBody>
        </p:sp>
        <p:sp>
          <p:nvSpPr>
            <p:cNvPr id="12317" name="三角形 13">
              <a:extLst>
                <a:ext uri="{FF2B5EF4-FFF2-40B4-BE49-F238E27FC236}">
                  <a16:creationId xmlns:a16="http://schemas.microsoft.com/office/drawing/2014/main" id="{CEFF8CE7-E8F8-0A4C-0AF4-1F32C8BA72B5}"/>
                </a:ext>
              </a:extLst>
            </p:cNvPr>
            <p:cNvSpPr/>
            <p:nvPr/>
          </p:nvSpPr>
          <p:spPr>
            <a:xfrm rot="19145423">
              <a:off x="6958342" y="4654906"/>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sp>
        <p:nvSpPr>
          <p:cNvPr id="12323" name="角丸四角形 20">
            <a:extLst>
              <a:ext uri="{FF2B5EF4-FFF2-40B4-BE49-F238E27FC236}">
                <a16:creationId xmlns:a16="http://schemas.microsoft.com/office/drawing/2014/main" id="{9ABE98A4-3817-F915-1A26-9CD734B0AE7E}"/>
              </a:ext>
            </a:extLst>
          </p:cNvPr>
          <p:cNvSpPr/>
          <p:nvPr/>
        </p:nvSpPr>
        <p:spPr>
          <a:xfrm>
            <a:off x="8701497" y="2991243"/>
            <a:ext cx="2432956" cy="397534"/>
          </a:xfrm>
          <a:prstGeom prst="roundRect">
            <a:avLst>
              <a:gd name="adj" fmla="val 50000"/>
            </a:avLst>
          </a:prstGeom>
          <a:noFill/>
          <a:ln w="22225" cap="flat" cmpd="sng" algn="ctr">
            <a:solidFill>
              <a:srgbClr val="C9002C"/>
            </a:solidFill>
            <a:prstDash val="sysDot"/>
          </a:ln>
          <a:effectLst/>
        </p:spPr>
        <p:txBody>
          <a:bodyPr rot="0" spcFirstLastPara="0" vertOverflow="overflow" horzOverflow="overflow" vert="horz" wrap="square" lIns="9000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300" normalizeH="0" baseline="0" noProof="0" dirty="0">
                <a:ln>
                  <a:noFill/>
                </a:ln>
                <a:solidFill>
                  <a:srgbClr val="C9002C"/>
                </a:solidFill>
                <a:effectLst/>
                <a:uLnTx/>
                <a:uFillTx/>
                <a:latin typeface="Calibri" panose="020F0502020204030204"/>
                <a:ea typeface="メイリオ" panose="020B0604030504040204" pitchFamily="50" charset="-128"/>
                <a:cs typeface="+mn-cs"/>
              </a:rPr>
              <a:t>遷移先は選択可能</a:t>
            </a:r>
          </a:p>
        </p:txBody>
      </p:sp>
      <p:cxnSp>
        <p:nvCxnSpPr>
          <p:cNvPr id="12324" name="カギ線コネクタ 22">
            <a:extLst>
              <a:ext uri="{FF2B5EF4-FFF2-40B4-BE49-F238E27FC236}">
                <a16:creationId xmlns:a16="http://schemas.microsoft.com/office/drawing/2014/main" id="{541389A7-C442-58B6-444D-5E8ED39049A0}"/>
              </a:ext>
            </a:extLst>
          </p:cNvPr>
          <p:cNvCxnSpPr>
            <a:cxnSpLocks/>
            <a:stCxn id="12323" idx="2"/>
            <a:endCxn id="6" idx="0"/>
          </p:cNvCxnSpPr>
          <p:nvPr/>
        </p:nvCxnSpPr>
        <p:spPr>
          <a:xfrm rot="16200000" flipH="1">
            <a:off x="9981297" y="3325454"/>
            <a:ext cx="611790" cy="738435"/>
          </a:xfrm>
          <a:prstGeom prst="bentConnector3">
            <a:avLst/>
          </a:prstGeom>
          <a:noFill/>
          <a:ln w="19050" cap="flat" cmpd="sng" algn="ctr">
            <a:solidFill>
              <a:srgbClr val="C9002C"/>
            </a:solidFill>
            <a:prstDash val="solid"/>
            <a:tailEnd type="triangle"/>
          </a:ln>
          <a:effectLst/>
        </p:spPr>
      </p:cxnSp>
      <p:cxnSp>
        <p:nvCxnSpPr>
          <p:cNvPr id="12325" name="カギ線コネクタ 26">
            <a:extLst>
              <a:ext uri="{FF2B5EF4-FFF2-40B4-BE49-F238E27FC236}">
                <a16:creationId xmlns:a16="http://schemas.microsoft.com/office/drawing/2014/main" id="{A4A602EA-101D-8FC1-3A8D-FF8D85A04CFF}"/>
              </a:ext>
            </a:extLst>
          </p:cNvPr>
          <p:cNvCxnSpPr>
            <a:cxnSpLocks/>
            <a:stCxn id="12323" idx="2"/>
            <a:endCxn id="8" idx="0"/>
          </p:cNvCxnSpPr>
          <p:nvPr/>
        </p:nvCxnSpPr>
        <p:spPr>
          <a:xfrm rot="5400000">
            <a:off x="9256776" y="3339368"/>
            <a:ext cx="611790" cy="710608"/>
          </a:xfrm>
          <a:prstGeom prst="bentConnector3">
            <a:avLst/>
          </a:prstGeom>
          <a:noFill/>
          <a:ln w="19050" cap="flat" cmpd="sng" algn="ctr">
            <a:solidFill>
              <a:srgbClr val="C9002C"/>
            </a:solidFill>
            <a:prstDash val="solid"/>
            <a:tailEnd type="triangle"/>
          </a:ln>
          <a:effectLst/>
        </p:spPr>
      </p:cxnSp>
      <p:grpSp>
        <p:nvGrpSpPr>
          <p:cNvPr id="12327" name="グループ化 12326">
            <a:extLst>
              <a:ext uri="{FF2B5EF4-FFF2-40B4-BE49-F238E27FC236}">
                <a16:creationId xmlns:a16="http://schemas.microsoft.com/office/drawing/2014/main" id="{5290C5E4-6847-7472-B3FE-46639AB524AD}"/>
              </a:ext>
            </a:extLst>
          </p:cNvPr>
          <p:cNvGrpSpPr/>
          <p:nvPr/>
        </p:nvGrpSpPr>
        <p:grpSpPr>
          <a:xfrm>
            <a:off x="1070566" y="3210627"/>
            <a:ext cx="2415584" cy="3647373"/>
            <a:chOff x="1070566" y="3210627"/>
            <a:chExt cx="2415584" cy="3647373"/>
          </a:xfrm>
        </p:grpSpPr>
        <p:pic>
          <p:nvPicPr>
            <p:cNvPr id="12328" name="図 12327">
              <a:extLst>
                <a:ext uri="{FF2B5EF4-FFF2-40B4-BE49-F238E27FC236}">
                  <a16:creationId xmlns:a16="http://schemas.microsoft.com/office/drawing/2014/main" id="{978CEB85-D3B9-D9D4-7622-367503DCD79F}"/>
                </a:ext>
              </a:extLst>
            </p:cNvPr>
            <p:cNvPicPr>
              <a:picLocks noChangeAspect="1"/>
            </p:cNvPicPr>
            <p:nvPr/>
          </p:nvPicPr>
          <p:blipFill rotWithShape="1">
            <a:blip r:embed="rId4"/>
            <a:srcRect b="83869"/>
            <a:stretch/>
          </p:blipFill>
          <p:spPr>
            <a:xfrm>
              <a:off x="1070566" y="3210627"/>
              <a:ext cx="2406059" cy="656523"/>
            </a:xfrm>
            <a:prstGeom prst="rect">
              <a:avLst/>
            </a:prstGeom>
          </p:spPr>
        </p:pic>
        <p:pic>
          <p:nvPicPr>
            <p:cNvPr id="12329" name="図 12328">
              <a:extLst>
                <a:ext uri="{FF2B5EF4-FFF2-40B4-BE49-F238E27FC236}">
                  <a16:creationId xmlns:a16="http://schemas.microsoft.com/office/drawing/2014/main" id="{A1CFE99B-14D8-812B-7DFF-3253CBD7A620}"/>
                </a:ext>
              </a:extLst>
            </p:cNvPr>
            <p:cNvPicPr>
              <a:picLocks noChangeAspect="1"/>
            </p:cNvPicPr>
            <p:nvPr/>
          </p:nvPicPr>
          <p:blipFill rotWithShape="1">
            <a:blip r:embed="rId5">
              <a:extLst>
                <a:ext uri="{28A0092B-C50C-407E-A947-70E740481C1C}">
                  <a14:useLocalDpi xmlns:a14="http://schemas.microsoft.com/office/drawing/2010/main" val="0"/>
                </a:ext>
              </a:extLst>
            </a:blip>
            <a:srcRect l="1043" r="1043"/>
            <a:stretch/>
          </p:blipFill>
          <p:spPr>
            <a:xfrm>
              <a:off x="1084885" y="3869198"/>
              <a:ext cx="2382275" cy="1357960"/>
            </a:xfrm>
            <a:prstGeom prst="rect">
              <a:avLst/>
            </a:prstGeom>
          </p:spPr>
        </p:pic>
        <p:pic>
          <p:nvPicPr>
            <p:cNvPr id="12330" name="図 12329">
              <a:extLst>
                <a:ext uri="{FF2B5EF4-FFF2-40B4-BE49-F238E27FC236}">
                  <a16:creationId xmlns:a16="http://schemas.microsoft.com/office/drawing/2014/main" id="{12BFC93E-9F17-EE3E-ABE2-13ECD99425A0}"/>
                </a:ext>
              </a:extLst>
            </p:cNvPr>
            <p:cNvPicPr>
              <a:picLocks noChangeAspect="1"/>
            </p:cNvPicPr>
            <p:nvPr/>
          </p:nvPicPr>
          <p:blipFill rotWithShape="1">
            <a:blip r:embed="rId4"/>
            <a:srcRect t="16365" b="43850"/>
            <a:stretch/>
          </p:blipFill>
          <p:spPr>
            <a:xfrm>
              <a:off x="1080091" y="5238750"/>
              <a:ext cx="2406059" cy="1619250"/>
            </a:xfrm>
            <a:prstGeom prst="rect">
              <a:avLst/>
            </a:prstGeom>
          </p:spPr>
        </p:pic>
      </p:grpSp>
      <p:grpSp>
        <p:nvGrpSpPr>
          <p:cNvPr id="12331" name="グループ化 12330">
            <a:extLst>
              <a:ext uri="{FF2B5EF4-FFF2-40B4-BE49-F238E27FC236}">
                <a16:creationId xmlns:a16="http://schemas.microsoft.com/office/drawing/2014/main" id="{5E41C786-370B-0A70-735D-003C8C192BD0}"/>
              </a:ext>
            </a:extLst>
          </p:cNvPr>
          <p:cNvGrpSpPr/>
          <p:nvPr/>
        </p:nvGrpSpPr>
        <p:grpSpPr>
          <a:xfrm>
            <a:off x="2966190" y="5149866"/>
            <a:ext cx="957849" cy="957849"/>
            <a:chOff x="2966190" y="5260259"/>
            <a:chExt cx="957849" cy="957849"/>
          </a:xfrm>
        </p:grpSpPr>
        <p:sp>
          <p:nvSpPr>
            <p:cNvPr id="12332" name="円/楕円 10">
              <a:extLst>
                <a:ext uri="{FF2B5EF4-FFF2-40B4-BE49-F238E27FC236}">
                  <a16:creationId xmlns:a16="http://schemas.microsoft.com/office/drawing/2014/main" id="{918ACDED-D48D-3920-6144-F1FA1592EE32}"/>
                </a:ext>
              </a:extLst>
            </p:cNvPr>
            <p:cNvSpPr/>
            <p:nvPr/>
          </p:nvSpPr>
          <p:spPr>
            <a:xfrm>
              <a:off x="2966190" y="5260259"/>
              <a:ext cx="957849" cy="957849"/>
            </a:xfrm>
            <a:prstGeom prst="ellipse">
              <a:avLst/>
            </a:prstGeom>
            <a:solidFill>
              <a:srgbClr val="C9002C"/>
            </a:solid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バナーを</a:t>
              </a:r>
              <a:endParaRPr kumimoji="0" lang="en-US" altLang="ja-JP" sz="1100" b="1" i="0" u="none" strike="noStrike" kern="0" cap="none" spc="0" normalizeH="0" baseline="0" noProof="0" dirty="0">
                <a:ln>
                  <a:noFill/>
                </a:ln>
                <a:solidFill>
                  <a:srgbClr val="FFFFFF"/>
                </a:solidFill>
                <a:effectLst/>
                <a:uLnTx/>
                <a:uFillTx/>
                <a:latin typeface="メイリオ"/>
                <a:ea typeface="メイリオ" panose="020B0604030504040204" pitchFamily="50" charset="-128"/>
                <a:cs typeface="+mn-cs"/>
              </a:endParaRPr>
            </a:p>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100" b="1" i="0" u="none" strike="noStrike" kern="0" cap="none" spc="0" normalizeH="0" baseline="0" noProof="0">
                  <a:ln>
                    <a:noFill/>
                  </a:ln>
                  <a:solidFill>
                    <a:srgbClr val="FFFFFF"/>
                  </a:solidFill>
                  <a:effectLst/>
                  <a:uLnTx/>
                  <a:uFillTx/>
                  <a:latin typeface="メイリオ"/>
                  <a:ea typeface="メイリオ" panose="020B0604030504040204" pitchFamily="50" charset="-128"/>
                  <a:cs typeface="+mn-cs"/>
                </a:rPr>
                <a:t>タップ</a:t>
              </a:r>
            </a:p>
          </p:txBody>
        </p:sp>
        <p:sp>
          <p:nvSpPr>
            <p:cNvPr id="12333" name="三角形 11">
              <a:extLst>
                <a:ext uri="{FF2B5EF4-FFF2-40B4-BE49-F238E27FC236}">
                  <a16:creationId xmlns:a16="http://schemas.microsoft.com/office/drawing/2014/main" id="{E9CDEA11-F333-B0AB-599E-0D8B262C5591}"/>
                </a:ext>
              </a:extLst>
            </p:cNvPr>
            <p:cNvSpPr/>
            <p:nvPr/>
          </p:nvSpPr>
          <p:spPr>
            <a:xfrm rot="19145423">
              <a:off x="3003284" y="5270254"/>
              <a:ext cx="176343" cy="185748"/>
            </a:xfrm>
            <a:prstGeom prs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p:txBody>
        </p:sp>
      </p:grpSp>
      <p:grpSp>
        <p:nvGrpSpPr>
          <p:cNvPr id="3" name="グループ化 2">
            <a:extLst>
              <a:ext uri="{FF2B5EF4-FFF2-40B4-BE49-F238E27FC236}">
                <a16:creationId xmlns:a16="http://schemas.microsoft.com/office/drawing/2014/main" id="{53BC88EF-59BA-18AF-127E-57E5D94919FB}"/>
              </a:ext>
            </a:extLst>
          </p:cNvPr>
          <p:cNvGrpSpPr/>
          <p:nvPr/>
        </p:nvGrpSpPr>
        <p:grpSpPr>
          <a:xfrm>
            <a:off x="8529161" y="4000567"/>
            <a:ext cx="2805455" cy="2857433"/>
            <a:chOff x="8594948" y="3267563"/>
            <a:chExt cx="2805455" cy="2857433"/>
          </a:xfrm>
        </p:grpSpPr>
        <p:grpSp>
          <p:nvGrpSpPr>
            <p:cNvPr id="4" name="グループ化 3">
              <a:extLst>
                <a:ext uri="{FF2B5EF4-FFF2-40B4-BE49-F238E27FC236}">
                  <a16:creationId xmlns:a16="http://schemas.microsoft.com/office/drawing/2014/main" id="{AA0835A6-E3EE-61F5-2C31-48FE64335AAD}"/>
                </a:ext>
              </a:extLst>
            </p:cNvPr>
            <p:cNvGrpSpPr/>
            <p:nvPr/>
          </p:nvGrpSpPr>
          <p:grpSpPr>
            <a:xfrm>
              <a:off x="8594948" y="3267563"/>
              <a:ext cx="1356412" cy="2857433"/>
              <a:chOff x="8594948" y="3267563"/>
              <a:chExt cx="1356412" cy="2857433"/>
            </a:xfrm>
          </p:grpSpPr>
          <p:pic>
            <p:nvPicPr>
              <p:cNvPr id="8" name="図 7">
                <a:extLst>
                  <a:ext uri="{FF2B5EF4-FFF2-40B4-BE49-F238E27FC236}">
                    <a16:creationId xmlns:a16="http://schemas.microsoft.com/office/drawing/2014/main" id="{A329DAEB-961C-7C29-352C-7523B7E28D7E}"/>
                  </a:ext>
                </a:extLst>
              </p:cNvPr>
              <p:cNvPicPr>
                <a:picLocks/>
              </p:cNvPicPr>
              <p:nvPr/>
            </p:nvPicPr>
            <p:blipFill rotWithShape="1">
              <a:blip r:embed="rId6" cstate="print">
                <a:extLst>
                  <a:ext uri="{28A0092B-C50C-407E-A947-70E740481C1C}">
                    <a14:useLocalDpi xmlns:a14="http://schemas.microsoft.com/office/drawing/2010/main" val="0"/>
                  </a:ext>
                </a:extLst>
              </a:blip>
              <a:srcRect t="-1194" b="-2787"/>
              <a:stretch/>
            </p:blipFill>
            <p:spPr>
              <a:xfrm>
                <a:off x="8594948" y="3267563"/>
                <a:ext cx="1356412" cy="2857433"/>
              </a:xfrm>
              <a:prstGeom prst="rect">
                <a:avLst/>
              </a:prstGeom>
            </p:spPr>
          </p:pic>
          <p:sp>
            <p:nvSpPr>
              <p:cNvPr id="9" name="正方形/長方形 8">
                <a:extLst>
                  <a:ext uri="{FF2B5EF4-FFF2-40B4-BE49-F238E27FC236}">
                    <a16:creationId xmlns:a16="http://schemas.microsoft.com/office/drawing/2014/main" id="{B49D922D-0137-2699-AB2D-36D1E4793F43}"/>
                  </a:ext>
                </a:extLst>
              </p:cNvPr>
              <p:cNvSpPr/>
              <p:nvPr/>
            </p:nvSpPr>
            <p:spPr>
              <a:xfrm>
                <a:off x="8666049" y="3614668"/>
                <a:ext cx="1197993" cy="2090570"/>
              </a:xfrm>
              <a:prstGeom prst="rect">
                <a:avLst/>
              </a:prstGeom>
              <a:solidFill>
                <a:srgbClr val="FCEDED"/>
              </a:solidFill>
              <a:ln w="9525" cap="flat" cmpd="sng" algn="ctr">
                <a:solidFill>
                  <a:srgbClr val="545454"/>
                </a:solid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クライアント</a:t>
                </a:r>
                <a:endParaRPr kumimoji="0" lang="en-US" altLang="ja-JP"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様</a:t>
                </a:r>
                <a:r>
                  <a:rPr kumimoji="0" lang="en" altLang="ja-JP"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LP</a:t>
                </a:r>
              </a:p>
            </p:txBody>
          </p:sp>
        </p:grpSp>
        <p:grpSp>
          <p:nvGrpSpPr>
            <p:cNvPr id="5" name="グループ化 4">
              <a:extLst>
                <a:ext uri="{FF2B5EF4-FFF2-40B4-BE49-F238E27FC236}">
                  <a16:creationId xmlns:a16="http://schemas.microsoft.com/office/drawing/2014/main" id="{3D3E06FC-4474-4C1B-F586-749B7188A73C}"/>
                </a:ext>
              </a:extLst>
            </p:cNvPr>
            <p:cNvGrpSpPr/>
            <p:nvPr/>
          </p:nvGrpSpPr>
          <p:grpSpPr>
            <a:xfrm>
              <a:off x="10043991" y="3267563"/>
              <a:ext cx="1356412" cy="2857433"/>
              <a:chOff x="10043991" y="3267563"/>
              <a:chExt cx="1356412" cy="2857433"/>
            </a:xfrm>
          </p:grpSpPr>
          <p:pic>
            <p:nvPicPr>
              <p:cNvPr id="6" name="図 5">
                <a:extLst>
                  <a:ext uri="{FF2B5EF4-FFF2-40B4-BE49-F238E27FC236}">
                    <a16:creationId xmlns:a16="http://schemas.microsoft.com/office/drawing/2014/main" id="{B8FCF6FD-6BC8-B3E9-777D-FBFA4BDC0F54}"/>
                  </a:ext>
                </a:extLst>
              </p:cNvPr>
              <p:cNvPicPr>
                <a:picLocks/>
              </p:cNvPicPr>
              <p:nvPr/>
            </p:nvPicPr>
            <p:blipFill rotWithShape="1">
              <a:blip r:embed="rId6" cstate="print">
                <a:extLst>
                  <a:ext uri="{28A0092B-C50C-407E-A947-70E740481C1C}">
                    <a14:useLocalDpi xmlns:a14="http://schemas.microsoft.com/office/drawing/2010/main" val="0"/>
                  </a:ext>
                </a:extLst>
              </a:blip>
              <a:srcRect t="-1194" b="-2787"/>
              <a:stretch/>
            </p:blipFill>
            <p:spPr>
              <a:xfrm>
                <a:off x="10043991" y="3267563"/>
                <a:ext cx="1356412" cy="2857433"/>
              </a:xfrm>
              <a:prstGeom prst="rect">
                <a:avLst/>
              </a:prstGeom>
            </p:spPr>
          </p:pic>
          <p:sp>
            <p:nvSpPr>
              <p:cNvPr id="7" name="正方形/長方形 6">
                <a:extLst>
                  <a:ext uri="{FF2B5EF4-FFF2-40B4-BE49-F238E27FC236}">
                    <a16:creationId xmlns:a16="http://schemas.microsoft.com/office/drawing/2014/main" id="{DB91E55F-061E-9217-BD2C-AE51C7A4E814}"/>
                  </a:ext>
                </a:extLst>
              </p:cNvPr>
              <p:cNvSpPr/>
              <p:nvPr/>
            </p:nvSpPr>
            <p:spPr>
              <a:xfrm>
                <a:off x="10115092" y="3614668"/>
                <a:ext cx="1197993" cy="2090570"/>
              </a:xfrm>
              <a:prstGeom prst="rect">
                <a:avLst/>
              </a:prstGeom>
              <a:solidFill>
                <a:srgbClr val="FCEDED"/>
              </a:solidFill>
              <a:ln w="9525" cap="flat" cmpd="sng" algn="ctr">
                <a:solidFill>
                  <a:srgbClr val="545454"/>
                </a:solidFill>
                <a:prstDash val="soli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Yahoo! JAPAN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 altLang="ja-JP"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PR</a:t>
                </a:r>
                <a:r>
                  <a:rPr kumimoji="0" lang="ja-JP" altLang="en-US"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企画 </a:t>
                </a:r>
                <a:r>
                  <a:rPr kumimoji="0" lang="en" altLang="ja-JP" sz="12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LP</a:t>
                </a:r>
                <a:endParaRPr kumimoji="0" lang="en" altLang="ja-JP"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a:t>
                </a:r>
                <a:r>
                  <a:rPr kumimoji="0" lang="en-US" altLang="ja-JP"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LINE</a:t>
                </a:r>
                <a:r>
                  <a:rPr kumimoji="0" lang="ja-JP" altLang="en-US"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ヤフー</a:t>
                </a:r>
                <a:endParaRPr kumimoji="0" lang="en-US" altLang="ja-JP"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rPr>
                  <a:t>作成ページ）</a:t>
                </a:r>
                <a:endParaRPr kumimoji="0" lang="en" altLang="ja-JP" sz="900" b="0" i="0" u="none" strike="noStrike" kern="0" cap="none" spc="0" normalizeH="0" baseline="0" noProof="0" dirty="0">
                  <a:ln>
                    <a:noFill/>
                  </a:ln>
                  <a:solidFill>
                    <a:srgbClr val="0D0D0D"/>
                  </a:solidFill>
                  <a:effectLst/>
                  <a:uLnTx/>
                  <a:uFillTx/>
                  <a:latin typeface="Calibri" panose="020F0502020204030204"/>
                  <a:ea typeface="メイリオ" panose="020B0604030504040204" pitchFamily="50" charset="-128"/>
                  <a:cs typeface="+mn-cs"/>
                </a:endParaRPr>
              </a:p>
            </p:txBody>
          </p:sp>
        </p:grpSp>
      </p:grpSp>
    </p:spTree>
    <p:extLst>
      <p:ext uri="{BB962C8B-B14F-4D97-AF65-F5344CB8AC3E}">
        <p14:creationId xmlns:p14="http://schemas.microsoft.com/office/powerpoint/2010/main" val="1729032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B369A65-7E9B-35C5-2169-D3AC5296F113}"/>
              </a:ext>
            </a:extLst>
          </p:cNvPr>
          <p:cNvSpPr>
            <a:spLocks noGrp="1"/>
          </p:cNvSpPr>
          <p:nvPr>
            <p:ph type="body" sz="quarter" idx="19"/>
          </p:nvPr>
        </p:nvSpPr>
        <p:spPr>
          <a:xfrm>
            <a:off x="3124200" y="4749611"/>
            <a:ext cx="5943600" cy="543702"/>
          </a:xfrm>
        </p:spPr>
        <p:txBody>
          <a:bodyPr/>
          <a:lstStyle/>
          <a:p>
            <a:r>
              <a:rPr kumimoji="1" lang="ja-JP" altLang="en-US" dirty="0">
                <a:solidFill>
                  <a:srgbClr val="000048"/>
                </a:solidFill>
              </a:rPr>
              <a:t>商品</a:t>
            </a:r>
            <a:r>
              <a:rPr lang="ja-JP" altLang="en-US" dirty="0">
                <a:solidFill>
                  <a:srgbClr val="000048"/>
                </a:solidFill>
              </a:rPr>
              <a:t>価格</a:t>
            </a:r>
            <a:endParaRPr kumimoji="1" lang="ja-JP" altLang="en-US" dirty="0">
              <a:solidFill>
                <a:srgbClr val="000048"/>
              </a:solidFill>
            </a:endParaRPr>
          </a:p>
        </p:txBody>
      </p:sp>
      <p:sp>
        <p:nvSpPr>
          <p:cNvPr id="4" name="テキスト プレースホルダー 3">
            <a:extLst>
              <a:ext uri="{FF2B5EF4-FFF2-40B4-BE49-F238E27FC236}">
                <a16:creationId xmlns:a16="http://schemas.microsoft.com/office/drawing/2014/main" id="{C791C9DE-4E55-6E16-316B-A861ED7D97B5}"/>
              </a:ext>
            </a:extLst>
          </p:cNvPr>
          <p:cNvSpPr>
            <a:spLocks noGrp="1"/>
          </p:cNvSpPr>
          <p:nvPr>
            <p:ph type="body" sz="quarter" idx="20"/>
          </p:nvPr>
        </p:nvSpPr>
        <p:spPr>
          <a:xfrm>
            <a:off x="5353893" y="1267880"/>
            <a:ext cx="1368152" cy="1057321"/>
          </a:xfrm>
        </p:spPr>
        <p:txBody>
          <a:bodyPr/>
          <a:lstStyle/>
          <a:p>
            <a:r>
              <a:rPr kumimoji="1" lang="en-US" altLang="ja-JP" dirty="0">
                <a:solidFill>
                  <a:srgbClr val="000048"/>
                </a:solidFill>
              </a:rPr>
              <a:t>03</a:t>
            </a:r>
            <a:endParaRPr kumimoji="1" lang="ja-JP" altLang="en-US" dirty="0">
              <a:solidFill>
                <a:srgbClr val="000048"/>
              </a:solidFill>
            </a:endParaRPr>
          </a:p>
        </p:txBody>
      </p:sp>
      <p:pic>
        <p:nvPicPr>
          <p:cNvPr id="5" name="図プレースホルダー 9" descr="アイコン&#10;&#10;自動的に生成された説明">
            <a:extLst>
              <a:ext uri="{FF2B5EF4-FFF2-40B4-BE49-F238E27FC236}">
                <a16:creationId xmlns:a16="http://schemas.microsoft.com/office/drawing/2014/main" id="{D9377ADB-7BC2-CE21-97DC-702C5950DEED}"/>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37046711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25720</TotalTime>
  <Words>5647</Words>
  <Application>Microsoft Office PowerPoint</Application>
  <PresentationFormat>ワイド画面</PresentationFormat>
  <Paragraphs>517</Paragraphs>
  <Slides>30</Slides>
  <Notes>16</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30</vt:i4>
      </vt:variant>
    </vt:vector>
  </HeadingPairs>
  <TitlesOfParts>
    <vt:vector size="40" baseType="lpstr">
      <vt:lpstr>NotoSansJP</vt:lpstr>
      <vt:lpstr>Meiryo</vt:lpstr>
      <vt:lpstr>Meiryo</vt:lpstr>
      <vt:lpstr>メイリオ 本文</vt:lpstr>
      <vt:lpstr>Yu Gothic Medium</vt:lpstr>
      <vt:lpstr>Arial</vt:lpstr>
      <vt:lpstr>Calibri</vt:lpstr>
      <vt:lpstr>Wingdings</vt:lpstr>
      <vt:lpstr>MSCレイアウト</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中根めぐ美</dc:creator>
  <cp:lastModifiedBy>櫻井 英昭</cp:lastModifiedBy>
  <cp:revision>182</cp:revision>
  <dcterms:created xsi:type="dcterms:W3CDTF">2023-12-19T04:51:39Z</dcterms:created>
  <dcterms:modified xsi:type="dcterms:W3CDTF">2025-07-04T06:16:42Z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2024-12-09T10:06:27Z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94134af2-6eab-4cb2-bb90-ea6d823ac536</vt:lpwstr>
  </property>
  <property fmtid="{D5CDD505-2E9C-101B-9397-08002B2CF9AE}" pid="8" name="MSIP_Label_defa4170-0d19-0005-0004-bc88714345d2_ContentBits">
    <vt:lpwstr>0</vt:lpwstr>
  </property>
</Properties>
</file>