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Lst>
  <p:notesMasterIdLst>
    <p:notesMasterId r:id="rId32"/>
  </p:notesMasterIdLst>
  <p:handoutMasterIdLst>
    <p:handoutMasterId r:id="rId33"/>
  </p:handoutMasterIdLst>
  <p:sldIdLst>
    <p:sldId id="443" r:id="rId2"/>
    <p:sldId id="623" r:id="rId3"/>
    <p:sldId id="624" r:id="rId4"/>
    <p:sldId id="446" r:id="rId5"/>
    <p:sldId id="634" r:id="rId6"/>
    <p:sldId id="445" r:id="rId7"/>
    <p:sldId id="552" r:id="rId8"/>
    <p:sldId id="553" r:id="rId9"/>
    <p:sldId id="635" r:id="rId10"/>
    <p:sldId id="554" r:id="rId11"/>
    <p:sldId id="556" r:id="rId12"/>
    <p:sldId id="639" r:id="rId13"/>
    <p:sldId id="636" r:id="rId14"/>
    <p:sldId id="557" r:id="rId15"/>
    <p:sldId id="559" r:id="rId16"/>
    <p:sldId id="637" r:id="rId17"/>
    <p:sldId id="560" r:id="rId18"/>
    <p:sldId id="561" r:id="rId19"/>
    <p:sldId id="638" r:id="rId20"/>
    <p:sldId id="562" r:id="rId21"/>
    <p:sldId id="563" r:id="rId22"/>
    <p:sldId id="564" r:id="rId23"/>
    <p:sldId id="565" r:id="rId24"/>
    <p:sldId id="568" r:id="rId25"/>
    <p:sldId id="569" r:id="rId26"/>
    <p:sldId id="570" r:id="rId27"/>
    <p:sldId id="571" r:id="rId28"/>
    <p:sldId id="572" r:id="rId29"/>
    <p:sldId id="575" r:id="rId30"/>
    <p:sldId id="448" r:id="rId31"/>
  </p:sldIdLst>
  <p:sldSz cx="12192000" cy="6858000"/>
  <p:notesSz cx="6858000" cy="9144000"/>
  <p:custDataLst>
    <p:tags r:id="rId34"/>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521415D9-36F7-43E2-AB2F-B90AF26B5E84}">
      <p14:sectionLst xmlns:p14="http://schemas.microsoft.com/office/powerpoint/2010/main">
        <p14:section name="広告主・代理店限定" id="{A39D9239-5576-7D4D-B9F0-868A80937222}">
          <p14:sldIdLst>
            <p14:sldId id="443"/>
            <p14:sldId id="623"/>
            <p14:sldId id="624"/>
            <p14:sldId id="446"/>
            <p14:sldId id="634"/>
            <p14:sldId id="445"/>
            <p14:sldId id="552"/>
            <p14:sldId id="553"/>
            <p14:sldId id="635"/>
            <p14:sldId id="554"/>
            <p14:sldId id="556"/>
            <p14:sldId id="639"/>
            <p14:sldId id="636"/>
            <p14:sldId id="557"/>
            <p14:sldId id="559"/>
            <p14:sldId id="637"/>
            <p14:sldId id="560"/>
            <p14:sldId id="561"/>
            <p14:sldId id="638"/>
            <p14:sldId id="562"/>
            <p14:sldId id="563"/>
            <p14:sldId id="564"/>
            <p14:sldId id="565"/>
            <p14:sldId id="568"/>
            <p14:sldId id="569"/>
            <p14:sldId id="570"/>
            <p14:sldId id="571"/>
            <p14:sldId id="572"/>
            <p14:sldId id="575"/>
            <p14:sldId id="448"/>
          </p14:sldIdLst>
        </p14:section>
      </p14:sectionLst>
    </p:ex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77911"/>
    <a:srgbClr val="FF0033"/>
    <a:srgbClr val="C9002C"/>
    <a:srgbClr val="E5E5EB"/>
    <a:srgbClr val="66668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09D1CD-4F54-455E-9508-C6F37910FC53}" v="110" dt="2024-07-18T00:37:28.3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970" autoAdjust="0"/>
    <p:restoredTop sz="96354"/>
  </p:normalViewPr>
  <p:slideViewPr>
    <p:cSldViewPr snapToGrid="0">
      <p:cViewPr varScale="1">
        <p:scale>
          <a:sx n="74" d="100"/>
          <a:sy n="74" d="100"/>
        </p:scale>
        <p:origin x="1459" y="283"/>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B909D1CD-4F54-455E-9508-C6F37910FC53}"/>
    <pc:docChg chg="undo redo custSel addSld delSld modSld sldOrd delMainMaster modMainMaster modSection">
      <pc:chgData name="平野 武" userId="3cfe3d63-3e2d-444e-9c54-10e92370b90a" providerId="ADAL" clId="{B909D1CD-4F54-455E-9508-C6F37910FC53}" dt="2024-08-06T02:17:25.376" v="689" actId="20577"/>
      <pc:docMkLst>
        <pc:docMk/>
      </pc:docMkLst>
      <pc:sldChg chg="del">
        <pc:chgData name="平野 武" userId="3cfe3d63-3e2d-444e-9c54-10e92370b90a" providerId="ADAL" clId="{B909D1CD-4F54-455E-9508-C6F37910FC53}" dt="2024-06-27T02:25:59.371" v="132" actId="47"/>
        <pc:sldMkLst>
          <pc:docMk/>
          <pc:sldMk cId="500365697" sldId="286"/>
        </pc:sldMkLst>
      </pc:sldChg>
      <pc:sldChg chg="delSp modSp mod">
        <pc:chgData name="平野 武" userId="3cfe3d63-3e2d-444e-9c54-10e92370b90a" providerId="ADAL" clId="{B909D1CD-4F54-455E-9508-C6F37910FC53}" dt="2024-06-27T05:47:55.044" v="624" actId="20577"/>
        <pc:sldMkLst>
          <pc:docMk/>
          <pc:sldMk cId="3563368057" sldId="443"/>
        </pc:sldMkLst>
        <pc:spChg chg="del">
          <ac:chgData name="平野 武" userId="3cfe3d63-3e2d-444e-9c54-10e92370b90a" providerId="ADAL" clId="{B909D1CD-4F54-455E-9508-C6F37910FC53}" dt="2024-06-27T02:20:44.619" v="41" actId="478"/>
          <ac:spMkLst>
            <pc:docMk/>
            <pc:sldMk cId="3563368057" sldId="443"/>
            <ac:spMk id="2" creationId="{F154551B-3C5F-85AD-573E-7C83B193229C}"/>
          </ac:spMkLst>
        </pc:spChg>
        <pc:spChg chg="del">
          <ac:chgData name="平野 武" userId="3cfe3d63-3e2d-444e-9c54-10e92370b90a" providerId="ADAL" clId="{B909D1CD-4F54-455E-9508-C6F37910FC53}" dt="2024-06-27T02:20:43.287" v="40" actId="478"/>
          <ac:spMkLst>
            <pc:docMk/>
            <pc:sldMk cId="3563368057" sldId="443"/>
            <ac:spMk id="3" creationId="{B7B602A4-188A-A559-452B-50FAF140703D}"/>
          </ac:spMkLst>
        </pc:spChg>
        <pc:spChg chg="mod">
          <ac:chgData name="平野 武" userId="3cfe3d63-3e2d-444e-9c54-10e92370b90a" providerId="ADAL" clId="{B909D1CD-4F54-455E-9508-C6F37910FC53}" dt="2024-06-27T05:47:55.044" v="624" actId="20577"/>
          <ac:spMkLst>
            <pc:docMk/>
            <pc:sldMk cId="3563368057" sldId="443"/>
            <ac:spMk id="10242" creationId="{9941C0A3-571E-8015-F1A7-BA7FD150852E}"/>
          </ac:spMkLst>
        </pc:spChg>
        <pc:spChg chg="mod">
          <ac:chgData name="平野 武" userId="3cfe3d63-3e2d-444e-9c54-10e92370b90a" providerId="ADAL" clId="{B909D1CD-4F54-455E-9508-C6F37910FC53}" dt="2024-06-27T02:20:56.867" v="46" actId="20577"/>
          <ac:spMkLst>
            <pc:docMk/>
            <pc:sldMk cId="3563368057" sldId="443"/>
            <ac:spMk id="10243" creationId="{3D85EFA8-7C57-5851-ACF9-310414B31A82}"/>
          </ac:spMkLst>
        </pc:spChg>
      </pc:sldChg>
      <pc:sldChg chg="modSp del mod">
        <pc:chgData name="平野 武" userId="3cfe3d63-3e2d-444e-9c54-10e92370b90a" providerId="ADAL" clId="{B909D1CD-4F54-455E-9508-C6F37910FC53}" dt="2024-06-27T02:26:58.979" v="152" actId="47"/>
        <pc:sldMkLst>
          <pc:docMk/>
          <pc:sldMk cId="605532773" sldId="444"/>
        </pc:sldMkLst>
        <pc:spChg chg="mod">
          <ac:chgData name="平野 武" userId="3cfe3d63-3e2d-444e-9c54-10e92370b90a" providerId="ADAL" clId="{B909D1CD-4F54-455E-9508-C6F37910FC53}" dt="2024-06-27T02:26:17.011" v="134" actId="20577"/>
          <ac:spMkLst>
            <pc:docMk/>
            <pc:sldMk cId="605532773" sldId="444"/>
            <ac:spMk id="11265" creationId="{FE60A5A5-4E52-FCF0-B68E-06DD22BAA9CD}"/>
          </ac:spMkLst>
        </pc:spChg>
      </pc:sldChg>
      <pc:sldChg chg="addSp delSp modSp mod modClrScheme chgLayout">
        <pc:chgData name="平野 武" userId="3cfe3d63-3e2d-444e-9c54-10e92370b90a" providerId="ADAL" clId="{B909D1CD-4F54-455E-9508-C6F37910FC53}" dt="2024-07-09T01:32:53.602" v="683" actId="207"/>
        <pc:sldMkLst>
          <pc:docMk/>
          <pc:sldMk cId="701385590" sldId="445"/>
        </pc:sldMkLst>
        <pc:spChg chg="add mod ord">
          <ac:chgData name="平野 武" userId="3cfe3d63-3e2d-444e-9c54-10e92370b90a" providerId="ADAL" clId="{B909D1CD-4F54-455E-9508-C6F37910FC53}" dt="2024-06-27T03:55:51.450" v="616" actId="255"/>
          <ac:spMkLst>
            <pc:docMk/>
            <pc:sldMk cId="701385590" sldId="445"/>
            <ac:spMk id="2" creationId="{07F08BA7-5BB1-198E-3397-BA31986DC95F}"/>
          </ac:spMkLst>
        </pc:spChg>
        <pc:spChg chg="add del mod ord">
          <ac:chgData name="平野 武" userId="3cfe3d63-3e2d-444e-9c54-10e92370b90a" providerId="ADAL" clId="{B909D1CD-4F54-455E-9508-C6F37910FC53}" dt="2024-06-27T02:36:40.931" v="216" actId="478"/>
          <ac:spMkLst>
            <pc:docMk/>
            <pc:sldMk cId="701385590" sldId="445"/>
            <ac:spMk id="3" creationId="{3A0AD8BA-3603-906A-1E0A-C43BE503FAC5}"/>
          </ac:spMkLst>
        </pc:spChg>
        <pc:spChg chg="add del mod ord">
          <ac:chgData name="平野 武" userId="3cfe3d63-3e2d-444e-9c54-10e92370b90a" providerId="ADAL" clId="{B909D1CD-4F54-455E-9508-C6F37910FC53}" dt="2024-06-27T02:43:58.172" v="315" actId="478"/>
          <ac:spMkLst>
            <pc:docMk/>
            <pc:sldMk cId="701385590" sldId="445"/>
            <ac:spMk id="4" creationId="{9ADDC1FD-2145-E579-E60B-7C87024905C4}"/>
          </ac:spMkLst>
        </pc:spChg>
        <pc:spChg chg="add del mod">
          <ac:chgData name="平野 武" userId="3cfe3d63-3e2d-444e-9c54-10e92370b90a" providerId="ADAL" clId="{B909D1CD-4F54-455E-9508-C6F37910FC53}" dt="2024-07-09T01:32:53.602" v="683" actId="207"/>
          <ac:spMkLst>
            <pc:docMk/>
            <pc:sldMk cId="701385590" sldId="445"/>
            <ac:spMk id="19" creationId="{F455993E-6986-E5AF-E359-6B24F8762909}"/>
          </ac:spMkLst>
        </pc:spChg>
        <pc:spChg chg="del mod ord">
          <ac:chgData name="平野 武" userId="3cfe3d63-3e2d-444e-9c54-10e92370b90a" providerId="ADAL" clId="{B909D1CD-4F54-455E-9508-C6F37910FC53}" dt="2024-06-27T02:37:30.925" v="246" actId="478"/>
          <ac:spMkLst>
            <pc:docMk/>
            <pc:sldMk cId="701385590" sldId="445"/>
            <ac:spMk id="12290" creationId="{4AD73B8A-4B23-91DE-CF62-2CA72170BDBB}"/>
          </ac:spMkLst>
        </pc:spChg>
        <pc:picChg chg="add mod">
          <ac:chgData name="平野 武" userId="3cfe3d63-3e2d-444e-9c54-10e92370b90a" providerId="ADAL" clId="{B909D1CD-4F54-455E-9508-C6F37910FC53}" dt="2024-06-27T02:36:42.060" v="217"/>
          <ac:picMkLst>
            <pc:docMk/>
            <pc:sldMk cId="701385590" sldId="445"/>
            <ac:picMk id="5" creationId="{B60F24AC-D8E4-35B5-5015-F41E3C721581}"/>
          </ac:picMkLst>
        </pc:picChg>
      </pc:sldChg>
      <pc:sldChg chg="addSp delSp modSp mod setBg modClrScheme chgLayout">
        <pc:chgData name="平野 武" userId="3cfe3d63-3e2d-444e-9c54-10e92370b90a" providerId="ADAL" clId="{B909D1CD-4F54-455E-9508-C6F37910FC53}" dt="2024-07-01T08:55:08.321" v="626" actId="700"/>
        <pc:sldMkLst>
          <pc:docMk/>
          <pc:sldMk cId="1540687963" sldId="446"/>
        </pc:sldMkLst>
        <pc:spChg chg="add del mod ord">
          <ac:chgData name="平野 武" userId="3cfe3d63-3e2d-444e-9c54-10e92370b90a" providerId="ADAL" clId="{B909D1CD-4F54-455E-9508-C6F37910FC53}" dt="2024-06-27T02:32:45.329" v="178" actId="478"/>
          <ac:spMkLst>
            <pc:docMk/>
            <pc:sldMk cId="1540687963" sldId="446"/>
            <ac:spMk id="2" creationId="{748C92A9-ED61-9542-9CDF-96250C721FB9}"/>
          </ac:spMkLst>
        </pc:spChg>
        <pc:spChg chg="del">
          <ac:chgData name="平野 武" userId="3cfe3d63-3e2d-444e-9c54-10e92370b90a" providerId="ADAL" clId="{B909D1CD-4F54-455E-9508-C6F37910FC53}" dt="2024-06-27T02:34:39.265" v="204" actId="478"/>
          <ac:spMkLst>
            <pc:docMk/>
            <pc:sldMk cId="1540687963" sldId="446"/>
            <ac:spMk id="3" creationId="{578AA5A9-8648-3CBD-21C9-CAACC4B132EC}"/>
          </ac:spMkLst>
        </pc:spChg>
        <pc:spChg chg="mod ord">
          <ac:chgData name="平野 武" userId="3cfe3d63-3e2d-444e-9c54-10e92370b90a" providerId="ADAL" clId="{B909D1CD-4F54-455E-9508-C6F37910FC53}" dt="2024-07-01T08:55:08.321" v="626" actId="700"/>
          <ac:spMkLst>
            <pc:docMk/>
            <pc:sldMk cId="1540687963" sldId="446"/>
            <ac:spMk id="4" creationId="{04871123-58EC-38C7-510E-1AE2E9D4739B}"/>
          </ac:spMkLst>
        </pc:spChg>
        <pc:spChg chg="add del mod ord">
          <ac:chgData name="平野 武" userId="3cfe3d63-3e2d-444e-9c54-10e92370b90a" providerId="ADAL" clId="{B909D1CD-4F54-455E-9508-C6F37910FC53}" dt="2024-06-27T02:44:08.713" v="316" actId="478"/>
          <ac:spMkLst>
            <pc:docMk/>
            <pc:sldMk cId="1540687963" sldId="446"/>
            <ac:spMk id="5" creationId="{A66E6BFE-97FA-EB5E-CBBC-B329EF6BA1A2}"/>
          </ac:spMkLst>
        </pc:spChg>
        <pc:spChg chg="add mod">
          <ac:chgData name="平野 武" userId="3cfe3d63-3e2d-444e-9c54-10e92370b90a" providerId="ADAL" clId="{B909D1CD-4F54-455E-9508-C6F37910FC53}" dt="2024-06-27T02:34:22.484" v="201"/>
          <ac:spMkLst>
            <pc:docMk/>
            <pc:sldMk cId="1540687963" sldId="446"/>
            <ac:spMk id="7" creationId="{83FD42C3-F242-197B-31A7-5B0EB16099AB}"/>
          </ac:spMkLst>
        </pc:spChg>
        <pc:spChg chg="add del">
          <ac:chgData name="平野 武" userId="3cfe3d63-3e2d-444e-9c54-10e92370b90a" providerId="ADAL" clId="{B909D1CD-4F54-455E-9508-C6F37910FC53}" dt="2024-06-27T02:34:47.636" v="206" actId="478"/>
          <ac:spMkLst>
            <pc:docMk/>
            <pc:sldMk cId="1540687963" sldId="446"/>
            <ac:spMk id="9" creationId="{F425B61A-B586-6AE5-33EE-26E842113143}"/>
          </ac:spMkLst>
        </pc:spChg>
        <pc:spChg chg="add mod">
          <ac:chgData name="平野 武" userId="3cfe3d63-3e2d-444e-9c54-10e92370b90a" providerId="ADAL" clId="{B909D1CD-4F54-455E-9508-C6F37910FC53}" dt="2024-06-27T02:34:51.280" v="207"/>
          <ac:spMkLst>
            <pc:docMk/>
            <pc:sldMk cId="1540687963" sldId="446"/>
            <ac:spMk id="10" creationId="{BDF993F2-27C9-E14A-0ACB-0FCE12B16634}"/>
          </ac:spMkLst>
        </pc:spChg>
        <pc:spChg chg="del mod ord">
          <ac:chgData name="平野 武" userId="3cfe3d63-3e2d-444e-9c54-10e92370b90a" providerId="ADAL" clId="{B909D1CD-4F54-455E-9508-C6F37910FC53}" dt="2024-06-27T02:34:36.574" v="203" actId="478"/>
          <ac:spMkLst>
            <pc:docMk/>
            <pc:sldMk cId="1540687963" sldId="446"/>
            <ac:spMk id="13314" creationId="{034AA560-3B3D-A0C0-C7BA-7ADDF5CD3455}"/>
          </ac:spMkLst>
        </pc:spChg>
        <pc:picChg chg="add del mod">
          <ac:chgData name="平野 武" userId="3cfe3d63-3e2d-444e-9c54-10e92370b90a" providerId="ADAL" clId="{B909D1CD-4F54-455E-9508-C6F37910FC53}" dt="2024-06-27T02:43:24.683" v="312" actId="478"/>
          <ac:picMkLst>
            <pc:docMk/>
            <pc:sldMk cId="1540687963" sldId="446"/>
            <ac:picMk id="6" creationId="{F9D28256-6401-341A-ECAC-DB799E51D9CA}"/>
          </ac:picMkLst>
        </pc:picChg>
      </pc:sldChg>
      <pc:sldChg chg="modSp del">
        <pc:chgData name="平野 武" userId="3cfe3d63-3e2d-444e-9c54-10e92370b90a" providerId="ADAL" clId="{B909D1CD-4F54-455E-9508-C6F37910FC53}" dt="2024-06-27T02:35:34.574" v="213" actId="47"/>
        <pc:sldMkLst>
          <pc:docMk/>
          <pc:sldMk cId="655749431" sldId="551"/>
        </pc:sldMkLst>
        <pc:spChg chg="mod">
          <ac:chgData name="平野 武" userId="3cfe3d63-3e2d-444e-9c54-10e92370b90a" providerId="ADAL" clId="{B909D1CD-4F54-455E-9508-C6F37910FC53}" dt="2024-06-27T02:19:20.204" v="39"/>
          <ac:spMkLst>
            <pc:docMk/>
            <pc:sldMk cId="655749431" sldId="551"/>
            <ac:spMk id="11265" creationId="{FE60A5A5-4E52-FCF0-B68E-06DD22BAA9CD}"/>
          </ac:spMkLst>
        </pc:spChg>
      </pc:sldChg>
      <pc:sldChg chg="addSp delSp modSp mod modClrScheme chgLayout">
        <pc:chgData name="平野 武" userId="3cfe3d63-3e2d-444e-9c54-10e92370b90a" providerId="ADAL" clId="{B909D1CD-4F54-455E-9508-C6F37910FC53}" dt="2024-06-27T03:57:10.712" v="617" actId="255"/>
        <pc:sldMkLst>
          <pc:docMk/>
          <pc:sldMk cId="981670567" sldId="552"/>
        </pc:sldMkLst>
        <pc:spChg chg="add mod ord">
          <ac:chgData name="平野 武" userId="3cfe3d63-3e2d-444e-9c54-10e92370b90a" providerId="ADAL" clId="{B909D1CD-4F54-455E-9508-C6F37910FC53}" dt="2024-06-27T03:57:10.712" v="617" actId="255"/>
          <ac:spMkLst>
            <pc:docMk/>
            <pc:sldMk cId="981670567" sldId="552"/>
            <ac:spMk id="2" creationId="{FE0E6334-25F3-4E66-6121-80A353A04A5E}"/>
          </ac:spMkLst>
        </pc:spChg>
        <pc:spChg chg="add del mod ord">
          <ac:chgData name="平野 武" userId="3cfe3d63-3e2d-444e-9c54-10e92370b90a" providerId="ADAL" clId="{B909D1CD-4F54-455E-9508-C6F37910FC53}" dt="2024-06-27T02:44:18.483" v="317" actId="478"/>
          <ac:spMkLst>
            <pc:docMk/>
            <pc:sldMk cId="981670567" sldId="552"/>
            <ac:spMk id="3" creationId="{1264CE2C-A14B-9A65-A0F0-4137D0FE68AC}"/>
          </ac:spMkLst>
        </pc:spChg>
        <pc:spChg chg="del mod ord">
          <ac:chgData name="平野 武" userId="3cfe3d63-3e2d-444e-9c54-10e92370b90a" providerId="ADAL" clId="{B909D1CD-4F54-455E-9508-C6F37910FC53}" dt="2024-06-27T02:39:22.457" v="268" actId="478"/>
          <ac:spMkLst>
            <pc:docMk/>
            <pc:sldMk cId="981670567" sldId="552"/>
            <ac:spMk id="12290" creationId="{4AD73B8A-4B23-91DE-CF62-2CA72170BDBB}"/>
          </ac:spMkLst>
        </pc:spChg>
      </pc:sldChg>
      <pc:sldChg chg="addSp delSp modSp mod modClrScheme chgLayout">
        <pc:chgData name="平野 武" userId="3cfe3d63-3e2d-444e-9c54-10e92370b90a" providerId="ADAL" clId="{B909D1CD-4F54-455E-9508-C6F37910FC53}" dt="2024-06-27T03:57:16.366" v="619" actId="404"/>
        <pc:sldMkLst>
          <pc:docMk/>
          <pc:sldMk cId="1729032346" sldId="553"/>
        </pc:sldMkLst>
        <pc:spChg chg="add mod ord">
          <ac:chgData name="平野 武" userId="3cfe3d63-3e2d-444e-9c54-10e92370b90a" providerId="ADAL" clId="{B909D1CD-4F54-455E-9508-C6F37910FC53}" dt="2024-06-27T03:57:16.366" v="619" actId="404"/>
          <ac:spMkLst>
            <pc:docMk/>
            <pc:sldMk cId="1729032346" sldId="553"/>
            <ac:spMk id="2" creationId="{05C9C6E1-1FE2-CBDD-3218-0A3AA7090EBE}"/>
          </ac:spMkLst>
        </pc:spChg>
        <pc:spChg chg="del mod ord">
          <ac:chgData name="平野 武" userId="3cfe3d63-3e2d-444e-9c54-10e92370b90a" providerId="ADAL" clId="{B909D1CD-4F54-455E-9508-C6F37910FC53}" dt="2024-06-27T02:44:43.017" v="320" actId="478"/>
          <ac:spMkLst>
            <pc:docMk/>
            <pc:sldMk cId="1729032346" sldId="553"/>
            <ac:spMk id="12290" creationId="{4AD73B8A-4B23-91DE-CF62-2CA72170BDBB}"/>
          </ac:spMkLst>
        </pc:spChg>
      </pc:sldChg>
      <pc:sldChg chg="addSp delSp modSp mod modClrScheme chgLayout">
        <pc:chgData name="平野 武" userId="3cfe3d63-3e2d-444e-9c54-10e92370b90a" providerId="ADAL" clId="{B909D1CD-4F54-455E-9508-C6F37910FC53}" dt="2024-07-01T08:55:46.958" v="627" actId="207"/>
        <pc:sldMkLst>
          <pc:docMk/>
          <pc:sldMk cId="1256461972" sldId="554"/>
        </pc:sldMkLst>
        <pc:spChg chg="add mod ord">
          <ac:chgData name="平野 武" userId="3cfe3d63-3e2d-444e-9c54-10e92370b90a" providerId="ADAL" clId="{B909D1CD-4F54-455E-9508-C6F37910FC53}" dt="2024-06-27T02:46:22.525" v="368" actId="700"/>
          <ac:spMkLst>
            <pc:docMk/>
            <pc:sldMk cId="1256461972" sldId="554"/>
            <ac:spMk id="2" creationId="{5B51ED60-683D-DAB9-232D-94A2C5883BB3}"/>
          </ac:spMkLst>
        </pc:spChg>
        <pc:spChg chg="del mod ord">
          <ac:chgData name="平野 武" userId="3cfe3d63-3e2d-444e-9c54-10e92370b90a" providerId="ADAL" clId="{B909D1CD-4F54-455E-9508-C6F37910FC53}" dt="2024-06-27T02:45:40.034" v="353" actId="478"/>
          <ac:spMkLst>
            <pc:docMk/>
            <pc:sldMk cId="1256461972" sldId="554"/>
            <ac:spMk id="12290" creationId="{4AD73B8A-4B23-91DE-CF62-2CA72170BDBB}"/>
          </ac:spMkLst>
        </pc:spChg>
        <pc:graphicFrameChg chg="modGraphic">
          <ac:chgData name="平野 武" userId="3cfe3d63-3e2d-444e-9c54-10e92370b90a" providerId="ADAL" clId="{B909D1CD-4F54-455E-9508-C6F37910FC53}" dt="2024-07-01T08:55:46.958" v="627" actId="207"/>
          <ac:graphicFrameMkLst>
            <pc:docMk/>
            <pc:sldMk cId="1256461972" sldId="554"/>
            <ac:graphicFrameMk id="35" creationId="{E50E5001-5E88-C60E-14D2-D2F52DA1FD85}"/>
          </ac:graphicFrameMkLst>
        </pc:graphicFrameChg>
      </pc:sldChg>
      <pc:sldChg chg="modSp del">
        <pc:chgData name="平野 武" userId="3cfe3d63-3e2d-444e-9c54-10e92370b90a" providerId="ADAL" clId="{B909D1CD-4F54-455E-9508-C6F37910FC53}" dt="2024-06-27T02:45:23.020" v="350" actId="47"/>
        <pc:sldMkLst>
          <pc:docMk/>
          <pc:sldMk cId="1049655650" sldId="555"/>
        </pc:sldMkLst>
        <pc:spChg chg="mod">
          <ac:chgData name="平野 武" userId="3cfe3d63-3e2d-444e-9c54-10e92370b90a" providerId="ADAL" clId="{B909D1CD-4F54-455E-9508-C6F37910FC53}" dt="2024-06-27T02:19:20.204" v="39"/>
          <ac:spMkLst>
            <pc:docMk/>
            <pc:sldMk cId="1049655650" sldId="555"/>
            <ac:spMk id="11265" creationId="{FE60A5A5-4E52-FCF0-B68E-06DD22BAA9CD}"/>
          </ac:spMkLst>
        </pc:spChg>
      </pc:sldChg>
      <pc:sldChg chg="addSp delSp modSp mod modClrScheme chgLayout">
        <pc:chgData name="平野 武" userId="3cfe3d63-3e2d-444e-9c54-10e92370b90a" providerId="ADAL" clId="{B909D1CD-4F54-455E-9508-C6F37910FC53}" dt="2024-07-09T01:31:00.392" v="660" actId="207"/>
        <pc:sldMkLst>
          <pc:docMk/>
          <pc:sldMk cId="799594449" sldId="556"/>
        </pc:sldMkLst>
        <pc:spChg chg="add mod ord">
          <ac:chgData name="平野 武" userId="3cfe3d63-3e2d-444e-9c54-10e92370b90a" providerId="ADAL" clId="{B909D1CD-4F54-455E-9508-C6F37910FC53}" dt="2024-06-27T02:46:46.203" v="377"/>
          <ac:spMkLst>
            <pc:docMk/>
            <pc:sldMk cId="799594449" sldId="556"/>
            <ac:spMk id="2" creationId="{D1EC02E6-E635-C042-FF34-90055FDBC357}"/>
          </ac:spMkLst>
        </pc:spChg>
        <pc:spChg chg="mod">
          <ac:chgData name="平野 武" userId="3cfe3d63-3e2d-444e-9c54-10e92370b90a" providerId="ADAL" clId="{B909D1CD-4F54-455E-9508-C6F37910FC53}" dt="2024-07-09T01:31:00.392" v="660" actId="207"/>
          <ac:spMkLst>
            <pc:docMk/>
            <pc:sldMk cId="799594449" sldId="556"/>
            <ac:spMk id="7" creationId="{DD1AF547-0FF2-BF59-34AD-F00035E53A92}"/>
          </ac:spMkLst>
        </pc:spChg>
        <pc:spChg chg="del mod ord">
          <ac:chgData name="平野 武" userId="3cfe3d63-3e2d-444e-9c54-10e92370b90a" providerId="ADAL" clId="{B909D1CD-4F54-455E-9508-C6F37910FC53}" dt="2024-06-27T02:46:48.494" v="378" actId="478"/>
          <ac:spMkLst>
            <pc:docMk/>
            <pc:sldMk cId="799594449" sldId="556"/>
            <ac:spMk id="12290" creationId="{4AD73B8A-4B23-91DE-CF62-2CA72170BDBB}"/>
          </ac:spMkLst>
        </pc:spChg>
        <pc:graphicFrameChg chg="modGraphic">
          <ac:chgData name="平野 武" userId="3cfe3d63-3e2d-444e-9c54-10e92370b90a" providerId="ADAL" clId="{B909D1CD-4F54-455E-9508-C6F37910FC53}" dt="2024-07-01T08:55:52.648" v="628" actId="207"/>
          <ac:graphicFrameMkLst>
            <pc:docMk/>
            <pc:sldMk cId="799594449" sldId="556"/>
            <ac:graphicFrameMk id="9" creationId="{CB6E6CCD-86C9-98FF-C03E-682BE0996513}"/>
          </ac:graphicFrameMkLst>
        </pc:graphicFrameChg>
      </pc:sldChg>
      <pc:sldChg chg="addSp delSp modSp mod ord modClrScheme chgLayout">
        <pc:chgData name="平野 武" userId="3cfe3d63-3e2d-444e-9c54-10e92370b90a" providerId="ADAL" clId="{B909D1CD-4F54-455E-9508-C6F37910FC53}" dt="2024-07-09T01:31:21.672" v="662" actId="207"/>
        <pc:sldMkLst>
          <pc:docMk/>
          <pc:sldMk cId="4293298155" sldId="557"/>
        </pc:sldMkLst>
        <pc:spChg chg="add mod ord">
          <ac:chgData name="平野 武" userId="3cfe3d63-3e2d-444e-9c54-10e92370b90a" providerId="ADAL" clId="{B909D1CD-4F54-455E-9508-C6F37910FC53}" dt="2024-06-27T02:48:03.265" v="410"/>
          <ac:spMkLst>
            <pc:docMk/>
            <pc:sldMk cId="4293298155" sldId="557"/>
            <ac:spMk id="2" creationId="{8B9D3C63-992D-713A-9FEC-04755FCF714E}"/>
          </ac:spMkLst>
        </pc:spChg>
        <pc:spChg chg="del mod ord">
          <ac:chgData name="平野 武" userId="3cfe3d63-3e2d-444e-9c54-10e92370b90a" providerId="ADAL" clId="{B909D1CD-4F54-455E-9508-C6F37910FC53}" dt="2024-06-27T02:48:00.013" v="409" actId="478"/>
          <ac:spMkLst>
            <pc:docMk/>
            <pc:sldMk cId="4293298155" sldId="557"/>
            <ac:spMk id="12290" creationId="{4AD73B8A-4B23-91DE-CF62-2CA72170BDBB}"/>
          </ac:spMkLst>
        </pc:spChg>
        <pc:graphicFrameChg chg="modGraphic">
          <ac:chgData name="平野 武" userId="3cfe3d63-3e2d-444e-9c54-10e92370b90a" providerId="ADAL" clId="{B909D1CD-4F54-455E-9508-C6F37910FC53}" dt="2024-07-09T01:31:21.672" v="662" actId="207"/>
          <ac:graphicFrameMkLst>
            <pc:docMk/>
            <pc:sldMk cId="4293298155" sldId="557"/>
            <ac:graphicFrameMk id="6" creationId="{54BED8E1-9C99-89A3-B302-2845EFEE1DC5}"/>
          </ac:graphicFrameMkLst>
        </pc:graphicFrameChg>
      </pc:sldChg>
      <pc:sldChg chg="modSp del">
        <pc:chgData name="平野 武" userId="3cfe3d63-3e2d-444e-9c54-10e92370b90a" providerId="ADAL" clId="{B909D1CD-4F54-455E-9508-C6F37910FC53}" dt="2024-06-27T02:47:15.218" v="386" actId="47"/>
        <pc:sldMkLst>
          <pc:docMk/>
          <pc:sldMk cId="3896572376" sldId="558"/>
        </pc:sldMkLst>
        <pc:spChg chg="mod">
          <ac:chgData name="平野 武" userId="3cfe3d63-3e2d-444e-9c54-10e92370b90a" providerId="ADAL" clId="{B909D1CD-4F54-455E-9508-C6F37910FC53}" dt="2024-06-27T02:19:20.204" v="39"/>
          <ac:spMkLst>
            <pc:docMk/>
            <pc:sldMk cId="3896572376" sldId="558"/>
            <ac:spMk id="11265" creationId="{FE60A5A5-4E52-FCF0-B68E-06DD22BAA9CD}"/>
          </ac:spMkLst>
        </pc:spChg>
      </pc:sldChg>
      <pc:sldChg chg="addSp delSp modSp mod modClrScheme chgLayout">
        <pc:chgData name="平野 武" userId="3cfe3d63-3e2d-444e-9c54-10e92370b90a" providerId="ADAL" clId="{B909D1CD-4F54-455E-9508-C6F37910FC53}" dt="2024-07-09T01:31:35.344" v="665" actId="207"/>
        <pc:sldMkLst>
          <pc:docMk/>
          <pc:sldMk cId="3143463550" sldId="559"/>
        </pc:sldMkLst>
        <pc:spChg chg="add mod ord">
          <ac:chgData name="平野 武" userId="3cfe3d63-3e2d-444e-9c54-10e92370b90a" providerId="ADAL" clId="{B909D1CD-4F54-455E-9508-C6F37910FC53}" dt="2024-06-27T02:48:19.254" v="414"/>
          <ac:spMkLst>
            <pc:docMk/>
            <pc:sldMk cId="3143463550" sldId="559"/>
            <ac:spMk id="2" creationId="{BB15B792-DBB7-03D1-1F47-9D19D8EEB06C}"/>
          </ac:spMkLst>
        </pc:spChg>
        <pc:spChg chg="del mod ord">
          <ac:chgData name="平野 武" userId="3cfe3d63-3e2d-444e-9c54-10e92370b90a" providerId="ADAL" clId="{B909D1CD-4F54-455E-9508-C6F37910FC53}" dt="2024-06-27T02:48:17.418" v="413" actId="478"/>
          <ac:spMkLst>
            <pc:docMk/>
            <pc:sldMk cId="3143463550" sldId="559"/>
            <ac:spMk id="12290" creationId="{4AD73B8A-4B23-91DE-CF62-2CA72170BDBB}"/>
          </ac:spMkLst>
        </pc:spChg>
        <pc:graphicFrameChg chg="modGraphic">
          <ac:chgData name="平野 武" userId="3cfe3d63-3e2d-444e-9c54-10e92370b90a" providerId="ADAL" clId="{B909D1CD-4F54-455E-9508-C6F37910FC53}" dt="2024-07-09T01:31:35.344" v="665" actId="207"/>
          <ac:graphicFrameMkLst>
            <pc:docMk/>
            <pc:sldMk cId="3143463550" sldId="559"/>
            <ac:graphicFrameMk id="8" creationId="{1A96E8F5-5AB4-2552-1172-89B50F2F0A42}"/>
          </ac:graphicFrameMkLst>
        </pc:graphicFrameChg>
      </pc:sldChg>
      <pc:sldChg chg="addSp delSp modSp mod modClrScheme chgLayout">
        <pc:chgData name="平野 武" userId="3cfe3d63-3e2d-444e-9c54-10e92370b90a" providerId="ADAL" clId="{B909D1CD-4F54-455E-9508-C6F37910FC53}" dt="2024-07-01T08:57:58.804" v="644" actId="207"/>
        <pc:sldMkLst>
          <pc:docMk/>
          <pc:sldMk cId="1561248783" sldId="560"/>
        </pc:sldMkLst>
        <pc:spChg chg="add mod ord">
          <ac:chgData name="平野 武" userId="3cfe3d63-3e2d-444e-9c54-10e92370b90a" providerId="ADAL" clId="{B909D1CD-4F54-455E-9508-C6F37910FC53}" dt="2024-06-27T02:49:36.018" v="464"/>
          <ac:spMkLst>
            <pc:docMk/>
            <pc:sldMk cId="1561248783" sldId="560"/>
            <ac:spMk id="2" creationId="{2657FD9A-382F-E4CD-A25C-B26C44C7CA1A}"/>
          </ac:spMkLst>
        </pc:spChg>
        <pc:spChg chg="add del mod">
          <ac:chgData name="平野 武" userId="3cfe3d63-3e2d-444e-9c54-10e92370b90a" providerId="ADAL" clId="{B909D1CD-4F54-455E-9508-C6F37910FC53}" dt="2024-07-01T08:57:39.585" v="640" actId="478"/>
          <ac:spMkLst>
            <pc:docMk/>
            <pc:sldMk cId="1561248783" sldId="560"/>
            <ac:spMk id="3" creationId="{64FA1645-CBB9-D5AC-507F-EC8312B16FC7}"/>
          </ac:spMkLst>
        </pc:spChg>
        <pc:spChg chg="add del mod">
          <ac:chgData name="平野 武" userId="3cfe3d63-3e2d-444e-9c54-10e92370b90a" providerId="ADAL" clId="{B909D1CD-4F54-455E-9508-C6F37910FC53}" dt="2024-07-01T08:57:39.585" v="640" actId="478"/>
          <ac:spMkLst>
            <pc:docMk/>
            <pc:sldMk cId="1561248783" sldId="560"/>
            <ac:spMk id="4" creationId="{AB893399-0B27-7B38-EFF1-472E7905629C}"/>
          </ac:spMkLst>
        </pc:spChg>
        <pc:spChg chg="add del mod">
          <ac:chgData name="平野 武" userId="3cfe3d63-3e2d-444e-9c54-10e92370b90a" providerId="ADAL" clId="{B909D1CD-4F54-455E-9508-C6F37910FC53}" dt="2024-07-01T08:57:39.585" v="640" actId="478"/>
          <ac:spMkLst>
            <pc:docMk/>
            <pc:sldMk cId="1561248783" sldId="560"/>
            <ac:spMk id="5" creationId="{A3FE1F8D-5657-1371-50C4-AC61A2A5AA9E}"/>
          </ac:spMkLst>
        </pc:spChg>
        <pc:spChg chg="add del mod">
          <ac:chgData name="平野 武" userId="3cfe3d63-3e2d-444e-9c54-10e92370b90a" providerId="ADAL" clId="{B909D1CD-4F54-455E-9508-C6F37910FC53}" dt="2024-07-01T08:57:39.585" v="640" actId="478"/>
          <ac:spMkLst>
            <pc:docMk/>
            <pc:sldMk cId="1561248783" sldId="560"/>
            <ac:spMk id="6" creationId="{690340F7-F2E3-1A9A-C437-E7C7E24318CA}"/>
          </ac:spMkLst>
        </pc:spChg>
        <pc:spChg chg="add del mod">
          <ac:chgData name="平野 武" userId="3cfe3d63-3e2d-444e-9c54-10e92370b90a" providerId="ADAL" clId="{B909D1CD-4F54-455E-9508-C6F37910FC53}" dt="2024-07-01T08:57:39.585" v="640" actId="478"/>
          <ac:spMkLst>
            <pc:docMk/>
            <pc:sldMk cId="1561248783" sldId="560"/>
            <ac:spMk id="7" creationId="{8703EB97-9EF4-DE8B-FB74-89A3AD633899}"/>
          </ac:spMkLst>
        </pc:spChg>
        <pc:spChg chg="mod">
          <ac:chgData name="平野 武" userId="3cfe3d63-3e2d-444e-9c54-10e92370b90a" providerId="ADAL" clId="{B909D1CD-4F54-455E-9508-C6F37910FC53}" dt="2024-07-01T08:57:34.110" v="639" actId="207"/>
          <ac:spMkLst>
            <pc:docMk/>
            <pc:sldMk cId="1561248783" sldId="560"/>
            <ac:spMk id="20" creationId="{49A53723-0D48-2DE5-6778-9E1469EF87A7}"/>
          </ac:spMkLst>
        </pc:spChg>
        <pc:spChg chg="mod">
          <ac:chgData name="平野 武" userId="3cfe3d63-3e2d-444e-9c54-10e92370b90a" providerId="ADAL" clId="{B909D1CD-4F54-455E-9508-C6F37910FC53}" dt="2024-07-01T08:57:28.697" v="638" actId="207"/>
          <ac:spMkLst>
            <pc:docMk/>
            <pc:sldMk cId="1561248783" sldId="560"/>
            <ac:spMk id="21" creationId="{5E248E98-30C2-6E6B-F4DF-8A574292A467}"/>
          </ac:spMkLst>
        </pc:spChg>
        <pc:spChg chg="mod">
          <ac:chgData name="平野 武" userId="3cfe3d63-3e2d-444e-9c54-10e92370b90a" providerId="ADAL" clId="{B909D1CD-4F54-455E-9508-C6F37910FC53}" dt="2024-07-01T08:57:28.697" v="638" actId="207"/>
          <ac:spMkLst>
            <pc:docMk/>
            <pc:sldMk cId="1561248783" sldId="560"/>
            <ac:spMk id="22" creationId="{0897510A-0455-4968-0973-F2847CA64FBE}"/>
          </ac:spMkLst>
        </pc:spChg>
        <pc:spChg chg="mod">
          <ac:chgData name="平野 武" userId="3cfe3d63-3e2d-444e-9c54-10e92370b90a" providerId="ADAL" clId="{B909D1CD-4F54-455E-9508-C6F37910FC53}" dt="2024-07-01T08:56:57.848" v="637" actId="1076"/>
          <ac:spMkLst>
            <pc:docMk/>
            <pc:sldMk cId="1561248783" sldId="560"/>
            <ac:spMk id="23" creationId="{FE7B6B59-C331-1C05-5F0E-B28AC5143440}"/>
          </ac:spMkLst>
        </pc:spChg>
        <pc:spChg chg="mod">
          <ac:chgData name="平野 武" userId="3cfe3d63-3e2d-444e-9c54-10e92370b90a" providerId="ADAL" clId="{B909D1CD-4F54-455E-9508-C6F37910FC53}" dt="2024-07-01T08:56:57.848" v="637" actId="1076"/>
          <ac:spMkLst>
            <pc:docMk/>
            <pc:sldMk cId="1561248783" sldId="560"/>
            <ac:spMk id="24" creationId="{80DB267E-2A22-C72F-21F2-A5BC7C2055F9}"/>
          </ac:spMkLst>
        </pc:spChg>
        <pc:spChg chg="mod">
          <ac:chgData name="平野 武" userId="3cfe3d63-3e2d-444e-9c54-10e92370b90a" providerId="ADAL" clId="{B909D1CD-4F54-455E-9508-C6F37910FC53}" dt="2024-07-01T08:57:58.804" v="644" actId="207"/>
          <ac:spMkLst>
            <pc:docMk/>
            <pc:sldMk cId="1561248783" sldId="560"/>
            <ac:spMk id="32" creationId="{7763D65A-67BE-88A4-2DC0-81C1320A35E7}"/>
          </ac:spMkLst>
        </pc:spChg>
        <pc:spChg chg="del mod ord">
          <ac:chgData name="平野 武" userId="3cfe3d63-3e2d-444e-9c54-10e92370b90a" providerId="ADAL" clId="{B909D1CD-4F54-455E-9508-C6F37910FC53}" dt="2024-06-27T02:49:34.513" v="463" actId="478"/>
          <ac:spMkLst>
            <pc:docMk/>
            <pc:sldMk cId="1561248783" sldId="560"/>
            <ac:spMk id="12290" creationId="{4AD73B8A-4B23-91DE-CF62-2CA72170BDBB}"/>
          </ac:spMkLst>
        </pc:spChg>
        <pc:cxnChg chg="mod">
          <ac:chgData name="平野 武" userId="3cfe3d63-3e2d-444e-9c54-10e92370b90a" providerId="ADAL" clId="{B909D1CD-4F54-455E-9508-C6F37910FC53}" dt="2024-07-01T08:57:45.005" v="641" actId="208"/>
          <ac:cxnSpMkLst>
            <pc:docMk/>
            <pc:sldMk cId="1561248783" sldId="560"/>
            <ac:cxnSpMk id="31" creationId="{7238A8FC-75F5-89D4-A0CC-A782B3709DE4}"/>
          </ac:cxnSpMkLst>
        </pc:cxnChg>
      </pc:sldChg>
      <pc:sldChg chg="addSp delSp modSp mod modClrScheme chgLayout">
        <pc:chgData name="平野 武" userId="3cfe3d63-3e2d-444e-9c54-10e92370b90a" providerId="ADAL" clId="{B909D1CD-4F54-455E-9508-C6F37910FC53}" dt="2024-07-09T01:31:49.993" v="669" actId="207"/>
        <pc:sldMkLst>
          <pc:docMk/>
          <pc:sldMk cId="2720024920" sldId="561"/>
        </pc:sldMkLst>
        <pc:spChg chg="add mod ord">
          <ac:chgData name="平野 武" userId="3cfe3d63-3e2d-444e-9c54-10e92370b90a" providerId="ADAL" clId="{B909D1CD-4F54-455E-9508-C6F37910FC53}" dt="2024-06-27T02:49:54.546" v="468"/>
          <ac:spMkLst>
            <pc:docMk/>
            <pc:sldMk cId="2720024920" sldId="561"/>
            <ac:spMk id="2" creationId="{F39B1A09-481C-5472-1625-0BD1788E27FB}"/>
          </ac:spMkLst>
        </pc:spChg>
        <pc:spChg chg="del mod ord">
          <ac:chgData name="平野 武" userId="3cfe3d63-3e2d-444e-9c54-10e92370b90a" providerId="ADAL" clId="{B909D1CD-4F54-455E-9508-C6F37910FC53}" dt="2024-06-27T02:49:53.190" v="467" actId="478"/>
          <ac:spMkLst>
            <pc:docMk/>
            <pc:sldMk cId="2720024920" sldId="561"/>
            <ac:spMk id="12290" creationId="{4AD73B8A-4B23-91DE-CF62-2CA72170BDBB}"/>
          </ac:spMkLst>
        </pc:spChg>
        <pc:spChg chg="mod">
          <ac:chgData name="平野 武" userId="3cfe3d63-3e2d-444e-9c54-10e92370b90a" providerId="ADAL" clId="{B909D1CD-4F54-455E-9508-C6F37910FC53}" dt="2024-07-01T08:58:28.174" v="647" actId="207"/>
          <ac:spMkLst>
            <pc:docMk/>
            <pc:sldMk cId="2720024920" sldId="561"/>
            <ac:spMk id="12301" creationId="{AE4215CB-4C78-15D4-6052-099DE004F328}"/>
          </ac:spMkLst>
        </pc:spChg>
        <pc:spChg chg="mod">
          <ac:chgData name="平野 武" userId="3cfe3d63-3e2d-444e-9c54-10e92370b90a" providerId="ADAL" clId="{B909D1CD-4F54-455E-9508-C6F37910FC53}" dt="2024-07-01T08:58:28.174" v="647" actId="207"/>
          <ac:spMkLst>
            <pc:docMk/>
            <pc:sldMk cId="2720024920" sldId="561"/>
            <ac:spMk id="12302" creationId="{1236C774-66D8-312D-2D39-2BCE4F5B10AB}"/>
          </ac:spMkLst>
        </pc:spChg>
        <pc:spChg chg="mod">
          <ac:chgData name="平野 武" userId="3cfe3d63-3e2d-444e-9c54-10e92370b90a" providerId="ADAL" clId="{B909D1CD-4F54-455E-9508-C6F37910FC53}" dt="2024-07-09T01:31:49.993" v="669" actId="207"/>
          <ac:spMkLst>
            <pc:docMk/>
            <pc:sldMk cId="2720024920" sldId="561"/>
            <ac:spMk id="12304" creationId="{F3E9FEAC-25DA-9346-24FB-0F5807355F72}"/>
          </ac:spMkLst>
        </pc:spChg>
        <pc:spChg chg="mod">
          <ac:chgData name="平野 武" userId="3cfe3d63-3e2d-444e-9c54-10e92370b90a" providerId="ADAL" clId="{B909D1CD-4F54-455E-9508-C6F37910FC53}" dt="2024-07-01T08:58:49.932" v="651" actId="207"/>
          <ac:spMkLst>
            <pc:docMk/>
            <pc:sldMk cId="2720024920" sldId="561"/>
            <ac:spMk id="12313" creationId="{AD2F38E0-9928-AE9F-FCF3-255BC43AA4A2}"/>
          </ac:spMkLst>
        </pc:spChg>
        <pc:spChg chg="mod">
          <ac:chgData name="平野 武" userId="3cfe3d63-3e2d-444e-9c54-10e92370b90a" providerId="ADAL" clId="{B909D1CD-4F54-455E-9508-C6F37910FC53}" dt="2024-07-01T08:58:55.924" v="652" actId="207"/>
          <ac:spMkLst>
            <pc:docMk/>
            <pc:sldMk cId="2720024920" sldId="561"/>
            <ac:spMk id="12314" creationId="{55A8AB0A-8FE4-2363-EFF1-40228541A858}"/>
          </ac:spMkLst>
        </pc:spChg>
        <pc:spChg chg="mod">
          <ac:chgData name="平野 武" userId="3cfe3d63-3e2d-444e-9c54-10e92370b90a" providerId="ADAL" clId="{B909D1CD-4F54-455E-9508-C6F37910FC53}" dt="2024-07-01T08:58:15.609" v="646" actId="207"/>
          <ac:spMkLst>
            <pc:docMk/>
            <pc:sldMk cId="2720024920" sldId="561"/>
            <ac:spMk id="12316" creationId="{6704AD2A-D01E-BAAB-9637-AED9A42144AB}"/>
          </ac:spMkLst>
        </pc:spChg>
        <pc:spChg chg="mod">
          <ac:chgData name="平野 武" userId="3cfe3d63-3e2d-444e-9c54-10e92370b90a" providerId="ADAL" clId="{B909D1CD-4F54-455E-9508-C6F37910FC53}" dt="2024-07-01T08:58:15.609" v="646" actId="207"/>
          <ac:spMkLst>
            <pc:docMk/>
            <pc:sldMk cId="2720024920" sldId="561"/>
            <ac:spMk id="12317" creationId="{5E291792-E92D-2C6F-38AB-FC6498EB2E2F}"/>
          </ac:spMkLst>
        </pc:spChg>
        <pc:spChg chg="mod">
          <ac:chgData name="平野 武" userId="3cfe3d63-3e2d-444e-9c54-10e92370b90a" providerId="ADAL" clId="{B909D1CD-4F54-455E-9508-C6F37910FC53}" dt="2024-07-09T01:31:40.988" v="666" actId="207"/>
          <ac:spMkLst>
            <pc:docMk/>
            <pc:sldMk cId="2720024920" sldId="561"/>
            <ac:spMk id="12334" creationId="{A015F06D-00A0-60F3-42DF-852BF552F762}"/>
          </ac:spMkLst>
        </pc:spChg>
        <pc:spChg chg="mod">
          <ac:chgData name="平野 武" userId="3cfe3d63-3e2d-444e-9c54-10e92370b90a" providerId="ADAL" clId="{B909D1CD-4F54-455E-9508-C6F37910FC53}" dt="2024-07-09T01:31:42.971" v="667" actId="207"/>
          <ac:spMkLst>
            <pc:docMk/>
            <pc:sldMk cId="2720024920" sldId="561"/>
            <ac:spMk id="12335" creationId="{E5409679-6D01-0945-6D0A-C0A831CF529D}"/>
          </ac:spMkLst>
        </pc:spChg>
        <pc:spChg chg="mod">
          <ac:chgData name="平野 武" userId="3cfe3d63-3e2d-444e-9c54-10e92370b90a" providerId="ADAL" clId="{B909D1CD-4F54-455E-9508-C6F37910FC53}" dt="2024-07-09T01:31:44.969" v="668" actId="207"/>
          <ac:spMkLst>
            <pc:docMk/>
            <pc:sldMk cId="2720024920" sldId="561"/>
            <ac:spMk id="12339" creationId="{CA36DF57-69A8-D99E-EBAB-F0C6CCF3FA2C}"/>
          </ac:spMkLst>
        </pc:spChg>
        <pc:graphicFrameChg chg="modGraphic">
          <ac:chgData name="平野 武" userId="3cfe3d63-3e2d-444e-9c54-10e92370b90a" providerId="ADAL" clId="{B909D1CD-4F54-455E-9508-C6F37910FC53}" dt="2024-07-01T08:58:46.514" v="650" actId="207"/>
          <ac:graphicFrameMkLst>
            <pc:docMk/>
            <pc:sldMk cId="2720024920" sldId="561"/>
            <ac:graphicFrameMk id="60" creationId="{8B0318E5-3873-4781-7504-FDB724CD4581}"/>
          </ac:graphicFrameMkLst>
        </pc:graphicFrameChg>
      </pc:sldChg>
      <pc:sldChg chg="addSp delSp modSp mod modClrScheme chgLayout">
        <pc:chgData name="平野 武" userId="3cfe3d63-3e2d-444e-9c54-10e92370b90a" providerId="ADAL" clId="{B909D1CD-4F54-455E-9508-C6F37910FC53}" dt="2024-06-27T02:51:24.448" v="541"/>
        <pc:sldMkLst>
          <pc:docMk/>
          <pc:sldMk cId="3056679496" sldId="562"/>
        </pc:sldMkLst>
        <pc:spChg chg="add mod ord">
          <ac:chgData name="平野 武" userId="3cfe3d63-3e2d-444e-9c54-10e92370b90a" providerId="ADAL" clId="{B909D1CD-4F54-455E-9508-C6F37910FC53}" dt="2024-06-27T02:51:24.448" v="541"/>
          <ac:spMkLst>
            <pc:docMk/>
            <pc:sldMk cId="3056679496" sldId="562"/>
            <ac:spMk id="4" creationId="{2F8A059D-E6F8-1B96-3716-CF87017A1B1E}"/>
          </ac:spMkLst>
        </pc:spChg>
        <pc:spChg chg="del mod ord">
          <ac:chgData name="平野 武" userId="3cfe3d63-3e2d-444e-9c54-10e92370b90a" providerId="ADAL" clId="{B909D1CD-4F54-455E-9508-C6F37910FC53}" dt="2024-06-27T02:51:22.328" v="540" actId="478"/>
          <ac:spMkLst>
            <pc:docMk/>
            <pc:sldMk cId="3056679496" sldId="562"/>
            <ac:spMk id="12290" creationId="{4AD73B8A-4B23-91DE-CF62-2CA72170BDBB}"/>
          </ac:spMkLst>
        </pc:spChg>
      </pc:sldChg>
      <pc:sldChg chg="addSp delSp modSp mod modClrScheme chgLayout">
        <pc:chgData name="平野 武" userId="3cfe3d63-3e2d-444e-9c54-10e92370b90a" providerId="ADAL" clId="{B909D1CD-4F54-455E-9508-C6F37910FC53}" dt="2024-07-09T01:31:58.387" v="670" actId="207"/>
        <pc:sldMkLst>
          <pc:docMk/>
          <pc:sldMk cId="1033864994" sldId="563"/>
        </pc:sldMkLst>
        <pc:spChg chg="add mod ord">
          <ac:chgData name="平野 武" userId="3cfe3d63-3e2d-444e-9c54-10e92370b90a" providerId="ADAL" clId="{B909D1CD-4F54-455E-9508-C6F37910FC53}" dt="2024-06-27T02:51:38.761" v="545"/>
          <ac:spMkLst>
            <pc:docMk/>
            <pc:sldMk cId="1033864994" sldId="563"/>
            <ac:spMk id="2" creationId="{3642ACC4-5E52-54E3-9D9E-BDADD3931CC7}"/>
          </ac:spMkLst>
        </pc:spChg>
        <pc:spChg chg="mod">
          <ac:chgData name="平野 武" userId="3cfe3d63-3e2d-444e-9c54-10e92370b90a" providerId="ADAL" clId="{B909D1CD-4F54-455E-9508-C6F37910FC53}" dt="2024-07-09T01:31:58.387" v="670" actId="207"/>
          <ac:spMkLst>
            <pc:docMk/>
            <pc:sldMk cId="1033864994" sldId="563"/>
            <ac:spMk id="34" creationId="{3C5F4927-2B94-E3D5-6C36-9C66C2A77A59}"/>
          </ac:spMkLst>
        </pc:spChg>
        <pc:spChg chg="del mod ord">
          <ac:chgData name="平野 武" userId="3cfe3d63-3e2d-444e-9c54-10e92370b90a" providerId="ADAL" clId="{B909D1CD-4F54-455E-9508-C6F37910FC53}" dt="2024-06-27T02:51:37.463" v="544" actId="478"/>
          <ac:spMkLst>
            <pc:docMk/>
            <pc:sldMk cId="1033864994" sldId="563"/>
            <ac:spMk id="12290" creationId="{4AD73B8A-4B23-91DE-CF62-2CA72170BDBB}"/>
          </ac:spMkLst>
        </pc:spChg>
      </pc:sldChg>
      <pc:sldChg chg="addSp delSp modSp mod modClrScheme chgLayout">
        <pc:chgData name="平野 武" userId="3cfe3d63-3e2d-444e-9c54-10e92370b90a" providerId="ADAL" clId="{B909D1CD-4F54-455E-9508-C6F37910FC53}" dt="2024-07-09T01:32:14.743" v="675" actId="207"/>
        <pc:sldMkLst>
          <pc:docMk/>
          <pc:sldMk cId="3621903413" sldId="564"/>
        </pc:sldMkLst>
        <pc:spChg chg="add mod ord">
          <ac:chgData name="平野 武" userId="3cfe3d63-3e2d-444e-9c54-10e92370b90a" providerId="ADAL" clId="{B909D1CD-4F54-455E-9508-C6F37910FC53}" dt="2024-06-27T02:51:47.891" v="548"/>
          <ac:spMkLst>
            <pc:docMk/>
            <pc:sldMk cId="3621903413" sldId="564"/>
            <ac:spMk id="2" creationId="{01324F49-77DE-2C74-DECE-B7ECEA3A7541}"/>
          </ac:spMkLst>
        </pc:spChg>
        <pc:spChg chg="mod">
          <ac:chgData name="平野 武" userId="3cfe3d63-3e2d-444e-9c54-10e92370b90a" providerId="ADAL" clId="{B909D1CD-4F54-455E-9508-C6F37910FC53}" dt="2024-07-09T01:32:03.146" v="671" actId="207"/>
          <ac:spMkLst>
            <pc:docMk/>
            <pc:sldMk cId="3621903413" sldId="564"/>
            <ac:spMk id="34" creationId="{0B50F9D1-1EFD-9D3F-C877-D41F1E42972E}"/>
          </ac:spMkLst>
        </pc:spChg>
        <pc:spChg chg="mod">
          <ac:chgData name="平野 武" userId="3cfe3d63-3e2d-444e-9c54-10e92370b90a" providerId="ADAL" clId="{B909D1CD-4F54-455E-9508-C6F37910FC53}" dt="2024-07-09T01:32:05.936" v="672" actId="207"/>
          <ac:spMkLst>
            <pc:docMk/>
            <pc:sldMk cId="3621903413" sldId="564"/>
            <ac:spMk id="37" creationId="{4014B39D-0053-6B58-7F39-4E51D5CFFBB7}"/>
          </ac:spMkLst>
        </pc:spChg>
        <pc:spChg chg="mod">
          <ac:chgData name="平野 武" userId="3cfe3d63-3e2d-444e-9c54-10e92370b90a" providerId="ADAL" clId="{B909D1CD-4F54-455E-9508-C6F37910FC53}" dt="2024-07-09T01:32:08.934" v="673" actId="207"/>
          <ac:spMkLst>
            <pc:docMk/>
            <pc:sldMk cId="3621903413" sldId="564"/>
            <ac:spMk id="38" creationId="{B4F120CB-664F-8BBD-DE98-67C43E7CD65D}"/>
          </ac:spMkLst>
        </pc:spChg>
        <pc:spChg chg="mod">
          <ac:chgData name="平野 武" userId="3cfe3d63-3e2d-444e-9c54-10e92370b90a" providerId="ADAL" clId="{B909D1CD-4F54-455E-9508-C6F37910FC53}" dt="2024-07-09T01:32:11.756" v="674" actId="207"/>
          <ac:spMkLst>
            <pc:docMk/>
            <pc:sldMk cId="3621903413" sldId="564"/>
            <ac:spMk id="44" creationId="{959D2ABC-A63D-985D-7A7A-DCDC88836D38}"/>
          </ac:spMkLst>
        </pc:spChg>
        <pc:spChg chg="mod">
          <ac:chgData name="平野 武" userId="3cfe3d63-3e2d-444e-9c54-10e92370b90a" providerId="ADAL" clId="{B909D1CD-4F54-455E-9508-C6F37910FC53}" dt="2024-07-09T01:32:14.743" v="675" actId="207"/>
          <ac:spMkLst>
            <pc:docMk/>
            <pc:sldMk cId="3621903413" sldId="564"/>
            <ac:spMk id="48" creationId="{75F627F6-E7C9-133C-2AAD-818DEC734D1D}"/>
          </ac:spMkLst>
        </pc:spChg>
        <pc:spChg chg="del mod ord">
          <ac:chgData name="平野 武" userId="3cfe3d63-3e2d-444e-9c54-10e92370b90a" providerId="ADAL" clId="{B909D1CD-4F54-455E-9508-C6F37910FC53}" dt="2024-06-27T02:51:50.378" v="549" actId="478"/>
          <ac:spMkLst>
            <pc:docMk/>
            <pc:sldMk cId="3621903413" sldId="564"/>
            <ac:spMk id="12290" creationId="{4AD73B8A-4B23-91DE-CF62-2CA72170BDBB}"/>
          </ac:spMkLst>
        </pc:spChg>
      </pc:sldChg>
      <pc:sldChg chg="addSp delSp modSp mod modClrScheme chgLayout">
        <pc:chgData name="平野 武" userId="3cfe3d63-3e2d-444e-9c54-10e92370b90a" providerId="ADAL" clId="{B909D1CD-4F54-455E-9508-C6F37910FC53}" dt="2024-08-06T02:17:25.376" v="689" actId="20577"/>
        <pc:sldMkLst>
          <pc:docMk/>
          <pc:sldMk cId="2615334359" sldId="565"/>
        </pc:sldMkLst>
        <pc:spChg chg="mod">
          <ac:chgData name="平野 武" userId="3cfe3d63-3e2d-444e-9c54-10e92370b90a" providerId="ADAL" clId="{B909D1CD-4F54-455E-9508-C6F37910FC53}" dt="2024-08-06T02:17:25.376" v="689" actId="20577"/>
          <ac:spMkLst>
            <pc:docMk/>
            <pc:sldMk cId="2615334359" sldId="565"/>
            <ac:spMk id="2" creationId="{C54A242A-BA00-E28D-1F24-B3BFE86D3F4A}"/>
          </ac:spMkLst>
        </pc:spChg>
        <pc:spChg chg="add mod ord">
          <ac:chgData name="平野 武" userId="3cfe3d63-3e2d-444e-9c54-10e92370b90a" providerId="ADAL" clId="{B909D1CD-4F54-455E-9508-C6F37910FC53}" dt="2024-06-27T02:52:03.067" v="553"/>
          <ac:spMkLst>
            <pc:docMk/>
            <pc:sldMk cId="2615334359" sldId="565"/>
            <ac:spMk id="3" creationId="{8DC9AA30-E314-3BEF-94BF-80C581C6D73F}"/>
          </ac:spMkLst>
        </pc:spChg>
        <pc:spChg chg="del mod ord">
          <ac:chgData name="平野 武" userId="3cfe3d63-3e2d-444e-9c54-10e92370b90a" providerId="ADAL" clId="{B909D1CD-4F54-455E-9508-C6F37910FC53}" dt="2024-06-27T02:52:01.464" v="552" actId="478"/>
          <ac:spMkLst>
            <pc:docMk/>
            <pc:sldMk cId="2615334359" sldId="565"/>
            <ac:spMk id="12290" creationId="{4AD73B8A-4B23-91DE-CF62-2CA72170BDBB}"/>
          </ac:spMkLst>
        </pc:spChg>
      </pc:sldChg>
      <pc:sldChg chg="modSp del">
        <pc:chgData name="平野 武" userId="3cfe3d63-3e2d-444e-9c54-10e92370b90a" providerId="ADAL" clId="{B909D1CD-4F54-455E-9508-C6F37910FC53}" dt="2024-06-27T02:48:53.490" v="435" actId="47"/>
        <pc:sldMkLst>
          <pc:docMk/>
          <pc:sldMk cId="305374651" sldId="566"/>
        </pc:sldMkLst>
        <pc:spChg chg="mod">
          <ac:chgData name="平野 武" userId="3cfe3d63-3e2d-444e-9c54-10e92370b90a" providerId="ADAL" clId="{B909D1CD-4F54-455E-9508-C6F37910FC53}" dt="2024-06-27T02:19:20.204" v="39"/>
          <ac:spMkLst>
            <pc:docMk/>
            <pc:sldMk cId="305374651" sldId="566"/>
            <ac:spMk id="11265" creationId="{FE60A5A5-4E52-FCF0-B68E-06DD22BAA9CD}"/>
          </ac:spMkLst>
        </pc:spChg>
      </pc:sldChg>
      <pc:sldChg chg="modSp add del">
        <pc:chgData name="平野 武" userId="3cfe3d63-3e2d-444e-9c54-10e92370b90a" providerId="ADAL" clId="{B909D1CD-4F54-455E-9508-C6F37910FC53}" dt="2024-06-27T02:50:43.112" v="510" actId="47"/>
        <pc:sldMkLst>
          <pc:docMk/>
          <pc:sldMk cId="2618982643" sldId="567"/>
        </pc:sldMkLst>
        <pc:spChg chg="mod">
          <ac:chgData name="平野 武" userId="3cfe3d63-3e2d-444e-9c54-10e92370b90a" providerId="ADAL" clId="{B909D1CD-4F54-455E-9508-C6F37910FC53}" dt="2024-06-27T02:19:20.204" v="39"/>
          <ac:spMkLst>
            <pc:docMk/>
            <pc:sldMk cId="2618982643" sldId="567"/>
            <ac:spMk id="11265" creationId="{FE60A5A5-4E52-FCF0-B68E-06DD22BAA9CD}"/>
          </ac:spMkLst>
        </pc:spChg>
      </pc:sldChg>
      <pc:sldChg chg="addSp delSp modSp mod modClrScheme chgLayout">
        <pc:chgData name="平野 武" userId="3cfe3d63-3e2d-444e-9c54-10e92370b90a" providerId="ADAL" clId="{B909D1CD-4F54-455E-9508-C6F37910FC53}" dt="2024-07-09T01:32:19.645" v="676" actId="207"/>
        <pc:sldMkLst>
          <pc:docMk/>
          <pc:sldMk cId="2049904440" sldId="568"/>
        </pc:sldMkLst>
        <pc:spChg chg="add mod ord">
          <ac:chgData name="平野 武" userId="3cfe3d63-3e2d-444e-9c54-10e92370b90a" providerId="ADAL" clId="{B909D1CD-4F54-455E-9508-C6F37910FC53}" dt="2024-06-27T02:52:21.714" v="557"/>
          <ac:spMkLst>
            <pc:docMk/>
            <pc:sldMk cId="2049904440" sldId="568"/>
            <ac:spMk id="2" creationId="{004778BF-4AA1-D8A8-BF0F-A06845925231}"/>
          </ac:spMkLst>
        </pc:spChg>
        <pc:spChg chg="add mod">
          <ac:chgData name="平野 武" userId="3cfe3d63-3e2d-444e-9c54-10e92370b90a" providerId="ADAL" clId="{B909D1CD-4F54-455E-9508-C6F37910FC53}" dt="2024-07-01T08:59:22.317" v="654"/>
          <ac:spMkLst>
            <pc:docMk/>
            <pc:sldMk cId="2049904440" sldId="568"/>
            <ac:spMk id="3" creationId="{44CA20BA-C5EC-E2C2-00B4-FB05C0B32C42}"/>
          </ac:spMkLst>
        </pc:spChg>
        <pc:spChg chg="add mod">
          <ac:chgData name="平野 武" userId="3cfe3d63-3e2d-444e-9c54-10e92370b90a" providerId="ADAL" clId="{B909D1CD-4F54-455E-9508-C6F37910FC53}" dt="2024-07-01T08:59:22.317" v="654"/>
          <ac:spMkLst>
            <pc:docMk/>
            <pc:sldMk cId="2049904440" sldId="568"/>
            <ac:spMk id="4" creationId="{69BF8EA2-E534-602D-4B6D-3E054C505D85}"/>
          </ac:spMkLst>
        </pc:spChg>
        <pc:spChg chg="add mod">
          <ac:chgData name="平野 武" userId="3cfe3d63-3e2d-444e-9c54-10e92370b90a" providerId="ADAL" clId="{B909D1CD-4F54-455E-9508-C6F37910FC53}" dt="2024-07-01T08:59:22.317" v="654"/>
          <ac:spMkLst>
            <pc:docMk/>
            <pc:sldMk cId="2049904440" sldId="568"/>
            <ac:spMk id="5" creationId="{9AFA8169-FE01-E339-3DAA-368334AC6A2F}"/>
          </ac:spMkLst>
        </pc:spChg>
        <pc:spChg chg="add mod">
          <ac:chgData name="平野 武" userId="3cfe3d63-3e2d-444e-9c54-10e92370b90a" providerId="ADAL" clId="{B909D1CD-4F54-455E-9508-C6F37910FC53}" dt="2024-07-01T08:59:22.317" v="654"/>
          <ac:spMkLst>
            <pc:docMk/>
            <pc:sldMk cId="2049904440" sldId="568"/>
            <ac:spMk id="6" creationId="{49789E1B-22D7-5ABB-C8B6-3D9B38A5C058}"/>
          </ac:spMkLst>
        </pc:spChg>
        <pc:spChg chg="add mod">
          <ac:chgData name="平野 武" userId="3cfe3d63-3e2d-444e-9c54-10e92370b90a" providerId="ADAL" clId="{B909D1CD-4F54-455E-9508-C6F37910FC53}" dt="2024-07-01T08:59:22.317" v="654"/>
          <ac:spMkLst>
            <pc:docMk/>
            <pc:sldMk cId="2049904440" sldId="568"/>
            <ac:spMk id="7" creationId="{A8514D08-A756-9C0F-080B-D19CE10A220B}"/>
          </ac:spMkLst>
        </pc:spChg>
        <pc:spChg chg="add mod">
          <ac:chgData name="平野 武" userId="3cfe3d63-3e2d-444e-9c54-10e92370b90a" providerId="ADAL" clId="{B909D1CD-4F54-455E-9508-C6F37910FC53}" dt="2024-07-01T08:59:22.317" v="654"/>
          <ac:spMkLst>
            <pc:docMk/>
            <pc:sldMk cId="2049904440" sldId="568"/>
            <ac:spMk id="8" creationId="{179A6F79-D895-8591-2BF6-47CB3C5B7518}"/>
          </ac:spMkLst>
        </pc:spChg>
        <pc:spChg chg="add mod">
          <ac:chgData name="平野 武" userId="3cfe3d63-3e2d-444e-9c54-10e92370b90a" providerId="ADAL" clId="{B909D1CD-4F54-455E-9508-C6F37910FC53}" dt="2024-07-01T08:59:22.317" v="654"/>
          <ac:spMkLst>
            <pc:docMk/>
            <pc:sldMk cId="2049904440" sldId="568"/>
            <ac:spMk id="9" creationId="{C5A93F86-CFB6-F795-A39D-4E829EA425D3}"/>
          </ac:spMkLst>
        </pc:spChg>
        <pc:spChg chg="add mod">
          <ac:chgData name="平野 武" userId="3cfe3d63-3e2d-444e-9c54-10e92370b90a" providerId="ADAL" clId="{B909D1CD-4F54-455E-9508-C6F37910FC53}" dt="2024-07-01T08:59:22.317" v="654"/>
          <ac:spMkLst>
            <pc:docMk/>
            <pc:sldMk cId="2049904440" sldId="568"/>
            <ac:spMk id="10" creationId="{CE510C8B-C667-08CA-0087-894340BF0887}"/>
          </ac:spMkLst>
        </pc:spChg>
        <pc:spChg chg="add mod">
          <ac:chgData name="平野 武" userId="3cfe3d63-3e2d-444e-9c54-10e92370b90a" providerId="ADAL" clId="{B909D1CD-4F54-455E-9508-C6F37910FC53}" dt="2024-07-01T08:59:22.317" v="654"/>
          <ac:spMkLst>
            <pc:docMk/>
            <pc:sldMk cId="2049904440" sldId="568"/>
            <ac:spMk id="11" creationId="{45BEA483-3B8F-52B2-0971-426FFA16BCCE}"/>
          </ac:spMkLst>
        </pc:spChg>
        <pc:spChg chg="add mod">
          <ac:chgData name="平野 武" userId="3cfe3d63-3e2d-444e-9c54-10e92370b90a" providerId="ADAL" clId="{B909D1CD-4F54-455E-9508-C6F37910FC53}" dt="2024-07-01T08:59:22.317" v="654"/>
          <ac:spMkLst>
            <pc:docMk/>
            <pc:sldMk cId="2049904440" sldId="568"/>
            <ac:spMk id="12" creationId="{FE015259-86C0-7F90-D1BB-91E97D35D2EB}"/>
          </ac:spMkLst>
        </pc:spChg>
        <pc:spChg chg="add mod">
          <ac:chgData name="平野 武" userId="3cfe3d63-3e2d-444e-9c54-10e92370b90a" providerId="ADAL" clId="{B909D1CD-4F54-455E-9508-C6F37910FC53}" dt="2024-07-01T08:59:22.317" v="654"/>
          <ac:spMkLst>
            <pc:docMk/>
            <pc:sldMk cId="2049904440" sldId="568"/>
            <ac:spMk id="13" creationId="{94054E0E-E095-1488-C8E9-980FDF41CA28}"/>
          </ac:spMkLst>
        </pc:spChg>
        <pc:spChg chg="mod">
          <ac:chgData name="平野 武" userId="3cfe3d63-3e2d-444e-9c54-10e92370b90a" providerId="ADAL" clId="{B909D1CD-4F54-455E-9508-C6F37910FC53}" dt="2024-07-01T08:59:22.317" v="654"/>
          <ac:spMkLst>
            <pc:docMk/>
            <pc:sldMk cId="2049904440" sldId="568"/>
            <ac:spMk id="16" creationId="{17471E12-8AE9-0BCB-1809-84823DC25BFA}"/>
          </ac:spMkLst>
        </pc:spChg>
        <pc:spChg chg="mod">
          <ac:chgData name="平野 武" userId="3cfe3d63-3e2d-444e-9c54-10e92370b90a" providerId="ADAL" clId="{B909D1CD-4F54-455E-9508-C6F37910FC53}" dt="2024-07-01T08:59:22.317" v="654"/>
          <ac:spMkLst>
            <pc:docMk/>
            <pc:sldMk cId="2049904440" sldId="568"/>
            <ac:spMk id="19" creationId="{F3A37683-257E-DA6A-3C2F-25795A972B57}"/>
          </ac:spMkLst>
        </pc:spChg>
        <pc:spChg chg="mod">
          <ac:chgData name="平野 武" userId="3cfe3d63-3e2d-444e-9c54-10e92370b90a" providerId="ADAL" clId="{B909D1CD-4F54-455E-9508-C6F37910FC53}" dt="2024-07-01T08:59:22.317" v="654"/>
          <ac:spMkLst>
            <pc:docMk/>
            <pc:sldMk cId="2049904440" sldId="568"/>
            <ac:spMk id="20" creationId="{AF598669-7D12-976F-6F42-8E1C4F20A923}"/>
          </ac:spMkLst>
        </pc:spChg>
        <pc:spChg chg="add mod">
          <ac:chgData name="平野 武" userId="3cfe3d63-3e2d-444e-9c54-10e92370b90a" providerId="ADAL" clId="{B909D1CD-4F54-455E-9508-C6F37910FC53}" dt="2024-07-01T08:59:22.317" v="654"/>
          <ac:spMkLst>
            <pc:docMk/>
            <pc:sldMk cId="2049904440" sldId="568"/>
            <ac:spMk id="22" creationId="{42C016D6-0677-C73D-46C0-2036787E5CD4}"/>
          </ac:spMkLst>
        </pc:spChg>
        <pc:spChg chg="add mod">
          <ac:chgData name="平野 武" userId="3cfe3d63-3e2d-444e-9c54-10e92370b90a" providerId="ADAL" clId="{B909D1CD-4F54-455E-9508-C6F37910FC53}" dt="2024-07-01T08:59:22.317" v="654"/>
          <ac:spMkLst>
            <pc:docMk/>
            <pc:sldMk cId="2049904440" sldId="568"/>
            <ac:spMk id="23" creationId="{0B3832FC-BABD-18DF-DA91-00670B0B54BC}"/>
          </ac:spMkLst>
        </pc:spChg>
        <pc:spChg chg="mod">
          <ac:chgData name="平野 武" userId="3cfe3d63-3e2d-444e-9c54-10e92370b90a" providerId="ADAL" clId="{B909D1CD-4F54-455E-9508-C6F37910FC53}" dt="2024-07-01T08:59:22.317" v="654"/>
          <ac:spMkLst>
            <pc:docMk/>
            <pc:sldMk cId="2049904440" sldId="568"/>
            <ac:spMk id="25" creationId="{3581D324-3827-0223-24E1-4023EE85B438}"/>
          </ac:spMkLst>
        </pc:spChg>
        <pc:spChg chg="mod">
          <ac:chgData name="平野 武" userId="3cfe3d63-3e2d-444e-9c54-10e92370b90a" providerId="ADAL" clId="{B909D1CD-4F54-455E-9508-C6F37910FC53}" dt="2024-07-01T08:59:22.317" v="654"/>
          <ac:spMkLst>
            <pc:docMk/>
            <pc:sldMk cId="2049904440" sldId="568"/>
            <ac:spMk id="26" creationId="{6ED4404D-BE80-04BB-292E-21FB49CAB076}"/>
          </ac:spMkLst>
        </pc:spChg>
        <pc:spChg chg="add mod">
          <ac:chgData name="平野 武" userId="3cfe3d63-3e2d-444e-9c54-10e92370b90a" providerId="ADAL" clId="{B909D1CD-4F54-455E-9508-C6F37910FC53}" dt="2024-07-01T08:59:22.317" v="654"/>
          <ac:spMkLst>
            <pc:docMk/>
            <pc:sldMk cId="2049904440" sldId="568"/>
            <ac:spMk id="27" creationId="{A8A55A16-BCDC-5647-3FD1-2FE0CB6422B2}"/>
          </ac:spMkLst>
        </pc:spChg>
        <pc:spChg chg="add mod">
          <ac:chgData name="平野 武" userId="3cfe3d63-3e2d-444e-9c54-10e92370b90a" providerId="ADAL" clId="{B909D1CD-4F54-455E-9508-C6F37910FC53}" dt="2024-07-01T08:59:22.317" v="654"/>
          <ac:spMkLst>
            <pc:docMk/>
            <pc:sldMk cId="2049904440" sldId="568"/>
            <ac:spMk id="28" creationId="{1F42F0D6-E9F2-2A0A-5EE5-0F676B92C4A5}"/>
          </ac:spMkLst>
        </pc:spChg>
        <pc:spChg chg="add mod">
          <ac:chgData name="平野 武" userId="3cfe3d63-3e2d-444e-9c54-10e92370b90a" providerId="ADAL" clId="{B909D1CD-4F54-455E-9508-C6F37910FC53}" dt="2024-07-01T08:59:22.317" v="654"/>
          <ac:spMkLst>
            <pc:docMk/>
            <pc:sldMk cId="2049904440" sldId="568"/>
            <ac:spMk id="30" creationId="{1314459A-0CD0-A681-32E0-DC8E2A029A02}"/>
          </ac:spMkLst>
        </pc:spChg>
        <pc:spChg chg="add mod">
          <ac:chgData name="平野 武" userId="3cfe3d63-3e2d-444e-9c54-10e92370b90a" providerId="ADAL" clId="{B909D1CD-4F54-455E-9508-C6F37910FC53}" dt="2024-07-01T08:59:22.317" v="654"/>
          <ac:spMkLst>
            <pc:docMk/>
            <pc:sldMk cId="2049904440" sldId="568"/>
            <ac:spMk id="32" creationId="{1BFBFBF2-047E-167A-101F-010DA8B81872}"/>
          </ac:spMkLst>
        </pc:spChg>
        <pc:spChg chg="add mod">
          <ac:chgData name="平野 武" userId="3cfe3d63-3e2d-444e-9c54-10e92370b90a" providerId="ADAL" clId="{B909D1CD-4F54-455E-9508-C6F37910FC53}" dt="2024-07-01T08:59:22.317" v="654"/>
          <ac:spMkLst>
            <pc:docMk/>
            <pc:sldMk cId="2049904440" sldId="568"/>
            <ac:spMk id="33" creationId="{01A02885-9BED-339D-372B-0C4AD8F1A7F4}"/>
          </ac:spMkLst>
        </pc:spChg>
        <pc:spChg chg="add mod">
          <ac:chgData name="平野 武" userId="3cfe3d63-3e2d-444e-9c54-10e92370b90a" providerId="ADAL" clId="{B909D1CD-4F54-455E-9508-C6F37910FC53}" dt="2024-07-01T08:59:22.317" v="654"/>
          <ac:spMkLst>
            <pc:docMk/>
            <pc:sldMk cId="2049904440" sldId="568"/>
            <ac:spMk id="34" creationId="{0B220AAD-96D7-4053-9D1F-215B75505111}"/>
          </ac:spMkLst>
        </pc:spChg>
        <pc:spChg chg="add mod">
          <ac:chgData name="平野 武" userId="3cfe3d63-3e2d-444e-9c54-10e92370b90a" providerId="ADAL" clId="{B909D1CD-4F54-455E-9508-C6F37910FC53}" dt="2024-07-01T08:59:22.317" v="654"/>
          <ac:spMkLst>
            <pc:docMk/>
            <pc:sldMk cId="2049904440" sldId="568"/>
            <ac:spMk id="35" creationId="{01C368BA-B8CB-B02B-684C-A42DB640D90D}"/>
          </ac:spMkLst>
        </pc:spChg>
        <pc:spChg chg="add mod">
          <ac:chgData name="平野 武" userId="3cfe3d63-3e2d-444e-9c54-10e92370b90a" providerId="ADAL" clId="{B909D1CD-4F54-455E-9508-C6F37910FC53}" dt="2024-07-01T08:59:22.317" v="654"/>
          <ac:spMkLst>
            <pc:docMk/>
            <pc:sldMk cId="2049904440" sldId="568"/>
            <ac:spMk id="36" creationId="{74900369-AB5B-640E-38AD-8FC0427DD9B9}"/>
          </ac:spMkLst>
        </pc:spChg>
        <pc:spChg chg="del">
          <ac:chgData name="平野 武" userId="3cfe3d63-3e2d-444e-9c54-10e92370b90a" providerId="ADAL" clId="{B909D1CD-4F54-455E-9508-C6F37910FC53}" dt="2024-07-01T08:59:19.939" v="653" actId="478"/>
          <ac:spMkLst>
            <pc:docMk/>
            <pc:sldMk cId="2049904440" sldId="568"/>
            <ac:spMk id="37" creationId="{80777EAB-A622-952D-1F7D-99B7F622141F}"/>
          </ac:spMkLst>
        </pc:spChg>
        <pc:spChg chg="del">
          <ac:chgData name="平野 武" userId="3cfe3d63-3e2d-444e-9c54-10e92370b90a" providerId="ADAL" clId="{B909D1CD-4F54-455E-9508-C6F37910FC53}" dt="2024-07-01T08:59:19.939" v="653" actId="478"/>
          <ac:spMkLst>
            <pc:docMk/>
            <pc:sldMk cId="2049904440" sldId="568"/>
            <ac:spMk id="38" creationId="{DCCB9ECB-9B80-C86B-964E-4F089DDCA695}"/>
          </ac:spMkLst>
        </pc:spChg>
        <pc:spChg chg="del">
          <ac:chgData name="平野 武" userId="3cfe3d63-3e2d-444e-9c54-10e92370b90a" providerId="ADAL" clId="{B909D1CD-4F54-455E-9508-C6F37910FC53}" dt="2024-07-01T08:59:19.939" v="653" actId="478"/>
          <ac:spMkLst>
            <pc:docMk/>
            <pc:sldMk cId="2049904440" sldId="568"/>
            <ac:spMk id="39" creationId="{EC435B71-3497-D2F6-5EF1-7EA96CE5D193}"/>
          </ac:spMkLst>
        </pc:spChg>
        <pc:spChg chg="mod">
          <ac:chgData name="平野 武" userId="3cfe3d63-3e2d-444e-9c54-10e92370b90a" providerId="ADAL" clId="{B909D1CD-4F54-455E-9508-C6F37910FC53}" dt="2024-07-09T01:32:19.645" v="676" actId="207"/>
          <ac:spMkLst>
            <pc:docMk/>
            <pc:sldMk cId="2049904440" sldId="568"/>
            <ac:spMk id="40" creationId="{F1BF7BDC-4E4E-6B9C-3201-16BBA2A9806E}"/>
          </ac:spMkLst>
        </pc:spChg>
        <pc:spChg chg="del">
          <ac:chgData name="平野 武" userId="3cfe3d63-3e2d-444e-9c54-10e92370b90a" providerId="ADAL" clId="{B909D1CD-4F54-455E-9508-C6F37910FC53}" dt="2024-07-01T08:59:19.939" v="653" actId="478"/>
          <ac:spMkLst>
            <pc:docMk/>
            <pc:sldMk cId="2049904440" sldId="568"/>
            <ac:spMk id="41" creationId="{B50782FB-40E0-CC01-7305-D4A80426A260}"/>
          </ac:spMkLst>
        </pc:spChg>
        <pc:spChg chg="del">
          <ac:chgData name="平野 武" userId="3cfe3d63-3e2d-444e-9c54-10e92370b90a" providerId="ADAL" clId="{B909D1CD-4F54-455E-9508-C6F37910FC53}" dt="2024-07-01T08:59:19.939" v="653" actId="478"/>
          <ac:spMkLst>
            <pc:docMk/>
            <pc:sldMk cId="2049904440" sldId="568"/>
            <ac:spMk id="42" creationId="{1C83DB0A-034D-45DA-0E6D-D39E8333CB65}"/>
          </ac:spMkLst>
        </pc:spChg>
        <pc:spChg chg="del">
          <ac:chgData name="平野 武" userId="3cfe3d63-3e2d-444e-9c54-10e92370b90a" providerId="ADAL" clId="{B909D1CD-4F54-455E-9508-C6F37910FC53}" dt="2024-07-01T08:59:19.939" v="653" actId="478"/>
          <ac:spMkLst>
            <pc:docMk/>
            <pc:sldMk cId="2049904440" sldId="568"/>
            <ac:spMk id="43" creationId="{80AA2B39-2359-47EB-CE9F-50F4B9CD3B96}"/>
          </ac:spMkLst>
        </pc:spChg>
        <pc:spChg chg="del">
          <ac:chgData name="平野 武" userId="3cfe3d63-3e2d-444e-9c54-10e92370b90a" providerId="ADAL" clId="{B909D1CD-4F54-455E-9508-C6F37910FC53}" dt="2024-07-01T08:59:19.939" v="653" actId="478"/>
          <ac:spMkLst>
            <pc:docMk/>
            <pc:sldMk cId="2049904440" sldId="568"/>
            <ac:spMk id="44" creationId="{42B195D2-8EAA-4BB2-28F4-848D52FA8592}"/>
          </ac:spMkLst>
        </pc:spChg>
        <pc:spChg chg="del">
          <ac:chgData name="平野 武" userId="3cfe3d63-3e2d-444e-9c54-10e92370b90a" providerId="ADAL" clId="{B909D1CD-4F54-455E-9508-C6F37910FC53}" dt="2024-07-01T08:59:19.939" v="653" actId="478"/>
          <ac:spMkLst>
            <pc:docMk/>
            <pc:sldMk cId="2049904440" sldId="568"/>
            <ac:spMk id="45" creationId="{07CA35FB-94E6-674C-AC28-08B322220A4F}"/>
          </ac:spMkLst>
        </pc:spChg>
        <pc:spChg chg="del">
          <ac:chgData name="平野 武" userId="3cfe3d63-3e2d-444e-9c54-10e92370b90a" providerId="ADAL" clId="{B909D1CD-4F54-455E-9508-C6F37910FC53}" dt="2024-07-01T08:59:19.939" v="653" actId="478"/>
          <ac:spMkLst>
            <pc:docMk/>
            <pc:sldMk cId="2049904440" sldId="568"/>
            <ac:spMk id="46" creationId="{8782CCC1-9522-6D39-DD6C-65BE49AB0739}"/>
          </ac:spMkLst>
        </pc:spChg>
        <pc:spChg chg="del">
          <ac:chgData name="平野 武" userId="3cfe3d63-3e2d-444e-9c54-10e92370b90a" providerId="ADAL" clId="{B909D1CD-4F54-455E-9508-C6F37910FC53}" dt="2024-07-01T08:59:19.939" v="653" actId="478"/>
          <ac:spMkLst>
            <pc:docMk/>
            <pc:sldMk cId="2049904440" sldId="568"/>
            <ac:spMk id="47" creationId="{6E3B1D93-A401-5724-C924-00B0F09E8F2A}"/>
          </ac:spMkLst>
        </pc:spChg>
        <pc:spChg chg="del">
          <ac:chgData name="平野 武" userId="3cfe3d63-3e2d-444e-9c54-10e92370b90a" providerId="ADAL" clId="{B909D1CD-4F54-455E-9508-C6F37910FC53}" dt="2024-07-01T08:59:19.939" v="653" actId="478"/>
          <ac:spMkLst>
            <pc:docMk/>
            <pc:sldMk cId="2049904440" sldId="568"/>
            <ac:spMk id="48" creationId="{44254A1D-1603-1344-716A-F4D8B6527886}"/>
          </ac:spMkLst>
        </pc:spChg>
        <pc:spChg chg="del">
          <ac:chgData name="平野 武" userId="3cfe3d63-3e2d-444e-9c54-10e92370b90a" providerId="ADAL" clId="{B909D1CD-4F54-455E-9508-C6F37910FC53}" dt="2024-07-01T08:59:19.939" v="653" actId="478"/>
          <ac:spMkLst>
            <pc:docMk/>
            <pc:sldMk cId="2049904440" sldId="568"/>
            <ac:spMk id="49" creationId="{BDFA283D-B7BC-E830-5AA2-73978130586F}"/>
          </ac:spMkLst>
        </pc:spChg>
        <pc:spChg chg="del">
          <ac:chgData name="平野 武" userId="3cfe3d63-3e2d-444e-9c54-10e92370b90a" providerId="ADAL" clId="{B909D1CD-4F54-455E-9508-C6F37910FC53}" dt="2024-07-01T08:59:19.939" v="653" actId="478"/>
          <ac:spMkLst>
            <pc:docMk/>
            <pc:sldMk cId="2049904440" sldId="568"/>
            <ac:spMk id="50" creationId="{DA39AD20-A3C5-E623-34AB-93358326C3CE}"/>
          </ac:spMkLst>
        </pc:spChg>
        <pc:spChg chg="del">
          <ac:chgData name="平野 武" userId="3cfe3d63-3e2d-444e-9c54-10e92370b90a" providerId="ADAL" clId="{B909D1CD-4F54-455E-9508-C6F37910FC53}" dt="2024-07-01T08:59:19.939" v="653" actId="478"/>
          <ac:spMkLst>
            <pc:docMk/>
            <pc:sldMk cId="2049904440" sldId="568"/>
            <ac:spMk id="51" creationId="{C6293170-40F1-1E5A-2FA9-8B080D19EB82}"/>
          </ac:spMkLst>
        </pc:spChg>
        <pc:spChg chg="del">
          <ac:chgData name="平野 武" userId="3cfe3d63-3e2d-444e-9c54-10e92370b90a" providerId="ADAL" clId="{B909D1CD-4F54-455E-9508-C6F37910FC53}" dt="2024-07-01T08:59:19.939" v="653" actId="478"/>
          <ac:spMkLst>
            <pc:docMk/>
            <pc:sldMk cId="2049904440" sldId="568"/>
            <ac:spMk id="52" creationId="{8248A2EB-FFCF-82F8-D7CB-DD1693DD75F5}"/>
          </ac:spMkLst>
        </pc:spChg>
        <pc:spChg chg="del">
          <ac:chgData name="平野 武" userId="3cfe3d63-3e2d-444e-9c54-10e92370b90a" providerId="ADAL" clId="{B909D1CD-4F54-455E-9508-C6F37910FC53}" dt="2024-07-01T08:59:19.939" v="653" actId="478"/>
          <ac:spMkLst>
            <pc:docMk/>
            <pc:sldMk cId="2049904440" sldId="568"/>
            <ac:spMk id="61" creationId="{F5757CC9-7A9F-2852-0180-526ABAD5926A}"/>
          </ac:spMkLst>
        </pc:spChg>
        <pc:spChg chg="del">
          <ac:chgData name="平野 武" userId="3cfe3d63-3e2d-444e-9c54-10e92370b90a" providerId="ADAL" clId="{B909D1CD-4F54-455E-9508-C6F37910FC53}" dt="2024-07-01T08:59:19.939" v="653" actId="478"/>
          <ac:spMkLst>
            <pc:docMk/>
            <pc:sldMk cId="2049904440" sldId="568"/>
            <ac:spMk id="62" creationId="{79B89AF8-2802-71B5-3CEF-98E076A38E83}"/>
          </ac:spMkLst>
        </pc:spChg>
        <pc:spChg chg="del mod ord">
          <ac:chgData name="平野 武" userId="3cfe3d63-3e2d-444e-9c54-10e92370b90a" providerId="ADAL" clId="{B909D1CD-4F54-455E-9508-C6F37910FC53}" dt="2024-06-27T02:52:20.043" v="556" actId="478"/>
          <ac:spMkLst>
            <pc:docMk/>
            <pc:sldMk cId="2049904440" sldId="568"/>
            <ac:spMk id="12290" creationId="{4AD73B8A-4B23-91DE-CF62-2CA72170BDBB}"/>
          </ac:spMkLst>
        </pc:spChg>
        <pc:spChg chg="del">
          <ac:chgData name="平野 武" userId="3cfe3d63-3e2d-444e-9c54-10e92370b90a" providerId="ADAL" clId="{B909D1CD-4F54-455E-9508-C6F37910FC53}" dt="2024-07-01T08:59:19.939" v="653" actId="478"/>
          <ac:spMkLst>
            <pc:docMk/>
            <pc:sldMk cId="2049904440" sldId="568"/>
            <ac:spMk id="12291" creationId="{C6C1028D-F13C-4104-1815-EFCB083FB567}"/>
          </ac:spMkLst>
        </pc:spChg>
        <pc:spChg chg="del">
          <ac:chgData name="平野 武" userId="3cfe3d63-3e2d-444e-9c54-10e92370b90a" providerId="ADAL" clId="{B909D1CD-4F54-455E-9508-C6F37910FC53}" dt="2024-07-01T08:59:19.939" v="653" actId="478"/>
          <ac:spMkLst>
            <pc:docMk/>
            <pc:sldMk cId="2049904440" sldId="568"/>
            <ac:spMk id="12292" creationId="{2286B89B-1F21-FC1E-F8BC-5F1261E289B2}"/>
          </ac:spMkLst>
        </pc:spChg>
        <pc:grpChg chg="add mod">
          <ac:chgData name="平野 武" userId="3cfe3d63-3e2d-444e-9c54-10e92370b90a" providerId="ADAL" clId="{B909D1CD-4F54-455E-9508-C6F37910FC53}" dt="2024-07-01T08:59:22.317" v="654"/>
          <ac:grpSpMkLst>
            <pc:docMk/>
            <pc:sldMk cId="2049904440" sldId="568"/>
            <ac:grpSpMk id="15" creationId="{7EE602F4-523F-1AE8-1282-38D09296E571}"/>
          </ac:grpSpMkLst>
        </pc:grpChg>
        <pc:grpChg chg="add mod">
          <ac:chgData name="平野 武" userId="3cfe3d63-3e2d-444e-9c54-10e92370b90a" providerId="ADAL" clId="{B909D1CD-4F54-455E-9508-C6F37910FC53}" dt="2024-07-01T08:59:22.317" v="654"/>
          <ac:grpSpMkLst>
            <pc:docMk/>
            <pc:sldMk cId="2049904440" sldId="568"/>
            <ac:grpSpMk id="18" creationId="{B6C77E3C-714E-3899-2E30-F5202A62AA67}"/>
          </ac:grpSpMkLst>
        </pc:grpChg>
        <pc:grpChg chg="add mod">
          <ac:chgData name="平野 武" userId="3cfe3d63-3e2d-444e-9c54-10e92370b90a" providerId="ADAL" clId="{B909D1CD-4F54-455E-9508-C6F37910FC53}" dt="2024-07-01T08:59:22.317" v="654"/>
          <ac:grpSpMkLst>
            <pc:docMk/>
            <pc:sldMk cId="2049904440" sldId="568"/>
            <ac:grpSpMk id="24" creationId="{CEB80A63-B91F-FC65-BD3F-68071B846309}"/>
          </ac:grpSpMkLst>
        </pc:grpChg>
        <pc:grpChg chg="del">
          <ac:chgData name="平野 武" userId="3cfe3d63-3e2d-444e-9c54-10e92370b90a" providerId="ADAL" clId="{B909D1CD-4F54-455E-9508-C6F37910FC53}" dt="2024-07-01T08:59:19.939" v="653" actId="478"/>
          <ac:grpSpMkLst>
            <pc:docMk/>
            <pc:sldMk cId="2049904440" sldId="568"/>
            <ac:grpSpMk id="54" creationId="{ED3890E0-7404-4A78-B3CD-D96D69B47A79}"/>
          </ac:grpSpMkLst>
        </pc:grpChg>
        <pc:grpChg chg="del">
          <ac:chgData name="平野 武" userId="3cfe3d63-3e2d-444e-9c54-10e92370b90a" providerId="ADAL" clId="{B909D1CD-4F54-455E-9508-C6F37910FC53}" dt="2024-07-01T08:59:19.939" v="653" actId="478"/>
          <ac:grpSpMkLst>
            <pc:docMk/>
            <pc:sldMk cId="2049904440" sldId="568"/>
            <ac:grpSpMk id="57" creationId="{F65351A8-E900-9554-29CD-7550156903AE}"/>
          </ac:grpSpMkLst>
        </pc:grpChg>
        <pc:grpChg chg="del">
          <ac:chgData name="平野 武" userId="3cfe3d63-3e2d-444e-9c54-10e92370b90a" providerId="ADAL" clId="{B909D1CD-4F54-455E-9508-C6F37910FC53}" dt="2024-07-01T08:59:19.939" v="653" actId="478"/>
          <ac:grpSpMkLst>
            <pc:docMk/>
            <pc:sldMk cId="2049904440" sldId="568"/>
            <ac:grpSpMk id="63" creationId="{BB44EDEB-C6C5-9579-A49D-F3D52B623CFD}"/>
          </ac:grpSpMkLst>
        </pc:grpChg>
        <pc:picChg chg="mod">
          <ac:chgData name="平野 武" userId="3cfe3d63-3e2d-444e-9c54-10e92370b90a" providerId="ADAL" clId="{B909D1CD-4F54-455E-9508-C6F37910FC53}" dt="2024-07-01T08:59:22.317" v="654"/>
          <ac:picMkLst>
            <pc:docMk/>
            <pc:sldMk cId="2049904440" sldId="568"/>
            <ac:picMk id="17" creationId="{4DCB55D6-2414-31C1-F40A-B3B8DCBCE8CE}"/>
          </ac:picMkLst>
        </pc:picChg>
        <pc:cxnChg chg="add mod">
          <ac:chgData name="平野 武" userId="3cfe3d63-3e2d-444e-9c54-10e92370b90a" providerId="ADAL" clId="{B909D1CD-4F54-455E-9508-C6F37910FC53}" dt="2024-07-01T08:59:22.317" v="654"/>
          <ac:cxnSpMkLst>
            <pc:docMk/>
            <pc:sldMk cId="2049904440" sldId="568"/>
            <ac:cxnSpMk id="14" creationId="{7352B186-A5EE-003F-4A89-EB69DA646BBF}"/>
          </ac:cxnSpMkLst>
        </pc:cxnChg>
        <pc:cxnChg chg="add mod">
          <ac:chgData name="平野 武" userId="3cfe3d63-3e2d-444e-9c54-10e92370b90a" providerId="ADAL" clId="{B909D1CD-4F54-455E-9508-C6F37910FC53}" dt="2024-07-01T08:59:22.317" v="654"/>
          <ac:cxnSpMkLst>
            <pc:docMk/>
            <pc:sldMk cId="2049904440" sldId="568"/>
            <ac:cxnSpMk id="21" creationId="{06055993-097E-2F77-9B1D-E575EA20155B}"/>
          </ac:cxnSpMkLst>
        </pc:cxnChg>
        <pc:cxnChg chg="add mod">
          <ac:chgData name="平野 武" userId="3cfe3d63-3e2d-444e-9c54-10e92370b90a" providerId="ADAL" clId="{B909D1CD-4F54-455E-9508-C6F37910FC53}" dt="2024-07-01T08:59:22.317" v="654"/>
          <ac:cxnSpMkLst>
            <pc:docMk/>
            <pc:sldMk cId="2049904440" sldId="568"/>
            <ac:cxnSpMk id="29" creationId="{1049F26E-4A10-964C-129E-834435DA0001}"/>
          </ac:cxnSpMkLst>
        </pc:cxnChg>
        <pc:cxnChg chg="add mod">
          <ac:chgData name="平野 武" userId="3cfe3d63-3e2d-444e-9c54-10e92370b90a" providerId="ADAL" clId="{B909D1CD-4F54-455E-9508-C6F37910FC53}" dt="2024-07-01T08:59:22.317" v="654"/>
          <ac:cxnSpMkLst>
            <pc:docMk/>
            <pc:sldMk cId="2049904440" sldId="568"/>
            <ac:cxnSpMk id="31" creationId="{73181F44-BC6D-3FD2-75C6-DE1FB151F552}"/>
          </ac:cxnSpMkLst>
        </pc:cxnChg>
        <pc:cxnChg chg="del">
          <ac:chgData name="平野 武" userId="3cfe3d63-3e2d-444e-9c54-10e92370b90a" providerId="ADAL" clId="{B909D1CD-4F54-455E-9508-C6F37910FC53}" dt="2024-07-01T08:59:19.939" v="653" actId="478"/>
          <ac:cxnSpMkLst>
            <pc:docMk/>
            <pc:sldMk cId="2049904440" sldId="568"/>
            <ac:cxnSpMk id="53" creationId="{AA55BF83-D88A-620A-4C66-400DA1FA3990}"/>
          </ac:cxnSpMkLst>
        </pc:cxnChg>
        <pc:cxnChg chg="del">
          <ac:chgData name="平野 武" userId="3cfe3d63-3e2d-444e-9c54-10e92370b90a" providerId="ADAL" clId="{B909D1CD-4F54-455E-9508-C6F37910FC53}" dt="2024-07-01T08:59:19.939" v="653" actId="478"/>
          <ac:cxnSpMkLst>
            <pc:docMk/>
            <pc:sldMk cId="2049904440" sldId="568"/>
            <ac:cxnSpMk id="60" creationId="{570A8861-FA40-48F4-8E74-352363F6F807}"/>
          </ac:cxnSpMkLst>
        </pc:cxnChg>
        <pc:cxnChg chg="del">
          <ac:chgData name="平野 武" userId="3cfe3d63-3e2d-444e-9c54-10e92370b90a" providerId="ADAL" clId="{B909D1CD-4F54-455E-9508-C6F37910FC53}" dt="2024-07-01T08:59:19.939" v="653" actId="478"/>
          <ac:cxnSpMkLst>
            <pc:docMk/>
            <pc:sldMk cId="2049904440" sldId="568"/>
            <ac:cxnSpMk id="12293" creationId="{C2534C75-EC65-8AC4-D5C2-06AA4DCF212A}"/>
          </ac:cxnSpMkLst>
        </pc:cxnChg>
        <pc:cxnChg chg="del">
          <ac:chgData name="平野 武" userId="3cfe3d63-3e2d-444e-9c54-10e92370b90a" providerId="ADAL" clId="{B909D1CD-4F54-455E-9508-C6F37910FC53}" dt="2024-07-01T08:59:19.939" v="653" actId="478"/>
          <ac:cxnSpMkLst>
            <pc:docMk/>
            <pc:sldMk cId="2049904440" sldId="568"/>
            <ac:cxnSpMk id="12294" creationId="{8823DBCC-B872-5804-9265-1465C957FFA8}"/>
          </ac:cxnSpMkLst>
        </pc:cxnChg>
      </pc:sldChg>
      <pc:sldChg chg="addSp delSp modSp mod modClrScheme chgLayout">
        <pc:chgData name="平野 武" userId="3cfe3d63-3e2d-444e-9c54-10e92370b90a" providerId="ADAL" clId="{B909D1CD-4F54-455E-9508-C6F37910FC53}" dt="2024-06-27T02:52:35.679" v="561"/>
        <pc:sldMkLst>
          <pc:docMk/>
          <pc:sldMk cId="1963714427" sldId="569"/>
        </pc:sldMkLst>
        <pc:spChg chg="add mod ord">
          <ac:chgData name="平野 武" userId="3cfe3d63-3e2d-444e-9c54-10e92370b90a" providerId="ADAL" clId="{B909D1CD-4F54-455E-9508-C6F37910FC53}" dt="2024-06-27T02:52:35.679" v="561"/>
          <ac:spMkLst>
            <pc:docMk/>
            <pc:sldMk cId="1963714427" sldId="569"/>
            <ac:spMk id="3" creationId="{239A6FA4-6E78-5A2F-FF8E-44E2F087C73B}"/>
          </ac:spMkLst>
        </pc:spChg>
        <pc:spChg chg="del mod ord">
          <ac:chgData name="平野 武" userId="3cfe3d63-3e2d-444e-9c54-10e92370b90a" providerId="ADAL" clId="{B909D1CD-4F54-455E-9508-C6F37910FC53}" dt="2024-06-27T02:52:34.123" v="560" actId="478"/>
          <ac:spMkLst>
            <pc:docMk/>
            <pc:sldMk cId="1963714427" sldId="569"/>
            <ac:spMk id="12290" creationId="{4AD73B8A-4B23-91DE-CF62-2CA72170BDBB}"/>
          </ac:spMkLst>
        </pc:spChg>
      </pc:sldChg>
      <pc:sldChg chg="addSp delSp modSp mod modClrScheme chgLayout">
        <pc:chgData name="平野 武" userId="3cfe3d63-3e2d-444e-9c54-10e92370b90a" providerId="ADAL" clId="{B909D1CD-4F54-455E-9508-C6F37910FC53}" dt="2024-07-09T01:32:23.730" v="677" actId="207"/>
        <pc:sldMkLst>
          <pc:docMk/>
          <pc:sldMk cId="1019161228" sldId="570"/>
        </pc:sldMkLst>
        <pc:spChg chg="add mod ord">
          <ac:chgData name="平野 武" userId="3cfe3d63-3e2d-444e-9c54-10e92370b90a" providerId="ADAL" clId="{B909D1CD-4F54-455E-9508-C6F37910FC53}" dt="2024-06-27T02:52:47.761" v="565"/>
          <ac:spMkLst>
            <pc:docMk/>
            <pc:sldMk cId="1019161228" sldId="570"/>
            <ac:spMk id="2" creationId="{8C20A6CE-A4BA-8C1D-0704-3A3E7B682DA3}"/>
          </ac:spMkLst>
        </pc:spChg>
        <pc:spChg chg="mod">
          <ac:chgData name="平野 武" userId="3cfe3d63-3e2d-444e-9c54-10e92370b90a" providerId="ADAL" clId="{B909D1CD-4F54-455E-9508-C6F37910FC53}" dt="2024-07-09T01:32:23.730" v="677" actId="207"/>
          <ac:spMkLst>
            <pc:docMk/>
            <pc:sldMk cId="1019161228" sldId="570"/>
            <ac:spMk id="11" creationId="{7FD88846-645B-5936-1B6A-04187DFCBD37}"/>
          </ac:spMkLst>
        </pc:spChg>
        <pc:spChg chg="del">
          <ac:chgData name="平野 武" userId="3cfe3d63-3e2d-444e-9c54-10e92370b90a" providerId="ADAL" clId="{B909D1CD-4F54-455E-9508-C6F37910FC53}" dt="2024-06-27T02:57:36.791" v="593" actId="478"/>
          <ac:spMkLst>
            <pc:docMk/>
            <pc:sldMk cId="1019161228" sldId="570"/>
            <ac:spMk id="12" creationId="{8374EE5F-4586-89DA-7B77-88F30C7D8325}"/>
          </ac:spMkLst>
        </pc:spChg>
        <pc:spChg chg="del mod ord">
          <ac:chgData name="平野 武" userId="3cfe3d63-3e2d-444e-9c54-10e92370b90a" providerId="ADAL" clId="{B909D1CD-4F54-455E-9508-C6F37910FC53}" dt="2024-06-27T02:52:46.311" v="564" actId="478"/>
          <ac:spMkLst>
            <pc:docMk/>
            <pc:sldMk cId="1019161228" sldId="570"/>
            <ac:spMk id="12290" creationId="{4AD73B8A-4B23-91DE-CF62-2CA72170BDBB}"/>
          </ac:spMkLst>
        </pc:spChg>
      </pc:sldChg>
      <pc:sldChg chg="addSp delSp modSp mod modClrScheme chgLayout">
        <pc:chgData name="平野 武" userId="3cfe3d63-3e2d-444e-9c54-10e92370b90a" providerId="ADAL" clId="{B909D1CD-4F54-455E-9508-C6F37910FC53}" dt="2024-07-09T01:32:29.328" v="679" actId="207"/>
        <pc:sldMkLst>
          <pc:docMk/>
          <pc:sldMk cId="330219725" sldId="571"/>
        </pc:sldMkLst>
        <pc:spChg chg="add mod ord">
          <ac:chgData name="平野 武" userId="3cfe3d63-3e2d-444e-9c54-10e92370b90a" providerId="ADAL" clId="{B909D1CD-4F54-455E-9508-C6F37910FC53}" dt="2024-06-27T02:53:00.915" v="569"/>
          <ac:spMkLst>
            <pc:docMk/>
            <pc:sldMk cId="330219725" sldId="571"/>
            <ac:spMk id="2" creationId="{21F47D7D-AD3E-F490-5BE9-C48081413185}"/>
          </ac:spMkLst>
        </pc:spChg>
        <pc:spChg chg="mod">
          <ac:chgData name="平野 武" userId="3cfe3d63-3e2d-444e-9c54-10e92370b90a" providerId="ADAL" clId="{B909D1CD-4F54-455E-9508-C6F37910FC53}" dt="2024-07-09T01:32:29.328" v="679" actId="207"/>
          <ac:spMkLst>
            <pc:docMk/>
            <pc:sldMk cId="330219725" sldId="571"/>
            <ac:spMk id="5" creationId="{3A540F5F-3D16-F641-CB5A-F56348788393}"/>
          </ac:spMkLst>
        </pc:spChg>
        <pc:spChg chg="del mod ord">
          <ac:chgData name="平野 武" userId="3cfe3d63-3e2d-444e-9c54-10e92370b90a" providerId="ADAL" clId="{B909D1CD-4F54-455E-9508-C6F37910FC53}" dt="2024-06-27T02:52:59.285" v="568" actId="478"/>
          <ac:spMkLst>
            <pc:docMk/>
            <pc:sldMk cId="330219725" sldId="571"/>
            <ac:spMk id="12290" creationId="{4AD73B8A-4B23-91DE-CF62-2CA72170BDBB}"/>
          </ac:spMkLst>
        </pc:spChg>
      </pc:sldChg>
      <pc:sldChg chg="addSp delSp modSp mod modClrScheme chgLayout">
        <pc:chgData name="平野 武" userId="3cfe3d63-3e2d-444e-9c54-10e92370b90a" providerId="ADAL" clId="{B909D1CD-4F54-455E-9508-C6F37910FC53}" dt="2024-06-27T02:53:13.192" v="573"/>
        <pc:sldMkLst>
          <pc:docMk/>
          <pc:sldMk cId="1059592819" sldId="572"/>
        </pc:sldMkLst>
        <pc:spChg chg="add mod ord">
          <ac:chgData name="平野 武" userId="3cfe3d63-3e2d-444e-9c54-10e92370b90a" providerId="ADAL" clId="{B909D1CD-4F54-455E-9508-C6F37910FC53}" dt="2024-06-27T02:53:13.192" v="573"/>
          <ac:spMkLst>
            <pc:docMk/>
            <pc:sldMk cId="1059592819" sldId="572"/>
            <ac:spMk id="3" creationId="{754CEB14-AEF7-734D-4DB1-B06898818E46}"/>
          </ac:spMkLst>
        </pc:spChg>
        <pc:spChg chg="del mod ord">
          <ac:chgData name="平野 武" userId="3cfe3d63-3e2d-444e-9c54-10e92370b90a" providerId="ADAL" clId="{B909D1CD-4F54-455E-9508-C6F37910FC53}" dt="2024-06-27T02:53:11.722" v="572" actId="478"/>
          <ac:spMkLst>
            <pc:docMk/>
            <pc:sldMk cId="1059592819" sldId="572"/>
            <ac:spMk id="12290" creationId="{4AD73B8A-4B23-91DE-CF62-2CA72170BDBB}"/>
          </ac:spMkLst>
        </pc:spChg>
      </pc:sldChg>
      <pc:sldChg chg="addSp delSp modSp mod modClrScheme chgLayout">
        <pc:chgData name="平野 武" userId="3cfe3d63-3e2d-444e-9c54-10e92370b90a" providerId="ADAL" clId="{B909D1CD-4F54-455E-9508-C6F37910FC53}" dt="2024-07-09T01:32:36.270" v="680" actId="207"/>
        <pc:sldMkLst>
          <pc:docMk/>
          <pc:sldMk cId="4101190612" sldId="573"/>
        </pc:sldMkLst>
        <pc:spChg chg="add mod ord">
          <ac:chgData name="平野 武" userId="3cfe3d63-3e2d-444e-9c54-10e92370b90a" providerId="ADAL" clId="{B909D1CD-4F54-455E-9508-C6F37910FC53}" dt="2024-06-27T02:53:32.796" v="577"/>
          <ac:spMkLst>
            <pc:docMk/>
            <pc:sldMk cId="4101190612" sldId="573"/>
            <ac:spMk id="2" creationId="{843B7B05-29E2-27E5-C8C6-826E6FF02734}"/>
          </ac:spMkLst>
        </pc:spChg>
        <pc:spChg chg="mod">
          <ac:chgData name="平野 武" userId="3cfe3d63-3e2d-444e-9c54-10e92370b90a" providerId="ADAL" clId="{B909D1CD-4F54-455E-9508-C6F37910FC53}" dt="2024-07-09T01:32:36.270" v="680" actId="207"/>
          <ac:spMkLst>
            <pc:docMk/>
            <pc:sldMk cId="4101190612" sldId="573"/>
            <ac:spMk id="41" creationId="{ADD79F52-48CD-CECB-0267-617D28CBB589}"/>
          </ac:spMkLst>
        </pc:spChg>
        <pc:spChg chg="del mod ord">
          <ac:chgData name="平野 武" userId="3cfe3d63-3e2d-444e-9c54-10e92370b90a" providerId="ADAL" clId="{B909D1CD-4F54-455E-9508-C6F37910FC53}" dt="2024-06-27T02:53:30.978" v="576" actId="478"/>
          <ac:spMkLst>
            <pc:docMk/>
            <pc:sldMk cId="4101190612" sldId="573"/>
            <ac:spMk id="12290" creationId="{4AD73B8A-4B23-91DE-CF62-2CA72170BDBB}"/>
          </ac:spMkLst>
        </pc:spChg>
        <pc:grpChg chg="mod">
          <ac:chgData name="平野 武" userId="3cfe3d63-3e2d-444e-9c54-10e92370b90a" providerId="ADAL" clId="{B909D1CD-4F54-455E-9508-C6F37910FC53}" dt="2024-06-27T02:57:17.314" v="588" actId="1076"/>
          <ac:grpSpMkLst>
            <pc:docMk/>
            <pc:sldMk cId="4101190612" sldId="573"/>
            <ac:grpSpMk id="40" creationId="{E33EAD02-6251-6313-E9A2-E8B4710F6119}"/>
          </ac:grpSpMkLst>
        </pc:grpChg>
      </pc:sldChg>
      <pc:sldChg chg="addSp delSp modSp mod modClrScheme chgLayout">
        <pc:chgData name="平野 武" userId="3cfe3d63-3e2d-444e-9c54-10e92370b90a" providerId="ADAL" clId="{B909D1CD-4F54-455E-9508-C6F37910FC53}" dt="2024-07-09T01:32:42.773" v="681" actId="207"/>
        <pc:sldMkLst>
          <pc:docMk/>
          <pc:sldMk cId="1687798999" sldId="574"/>
        </pc:sldMkLst>
        <pc:spChg chg="add mod ord">
          <ac:chgData name="平野 武" userId="3cfe3d63-3e2d-444e-9c54-10e92370b90a" providerId="ADAL" clId="{B909D1CD-4F54-455E-9508-C6F37910FC53}" dt="2024-06-27T02:53:49.484" v="581"/>
          <ac:spMkLst>
            <pc:docMk/>
            <pc:sldMk cId="1687798999" sldId="574"/>
            <ac:spMk id="2" creationId="{2BEE4CCA-2DD2-8D44-2E29-4644E347E7E3}"/>
          </ac:spMkLst>
        </pc:spChg>
        <pc:spChg chg="mod">
          <ac:chgData name="平野 武" userId="3cfe3d63-3e2d-444e-9c54-10e92370b90a" providerId="ADAL" clId="{B909D1CD-4F54-455E-9508-C6F37910FC53}" dt="2024-07-09T01:32:42.773" v="681" actId="207"/>
          <ac:spMkLst>
            <pc:docMk/>
            <pc:sldMk cId="1687798999" sldId="574"/>
            <ac:spMk id="37" creationId="{2323FB49-9760-F361-78C5-6F9BDA034407}"/>
          </ac:spMkLst>
        </pc:spChg>
        <pc:spChg chg="del mod ord">
          <ac:chgData name="平野 武" userId="3cfe3d63-3e2d-444e-9c54-10e92370b90a" providerId="ADAL" clId="{B909D1CD-4F54-455E-9508-C6F37910FC53}" dt="2024-06-27T02:53:48.020" v="580" actId="478"/>
          <ac:spMkLst>
            <pc:docMk/>
            <pc:sldMk cId="1687798999" sldId="574"/>
            <ac:spMk id="12290" creationId="{4AD73B8A-4B23-91DE-CF62-2CA72170BDBB}"/>
          </ac:spMkLst>
        </pc:spChg>
      </pc:sldChg>
      <pc:sldChg chg="addSp delSp modSp mod modClrScheme chgLayout">
        <pc:chgData name="平野 武" userId="3cfe3d63-3e2d-444e-9c54-10e92370b90a" providerId="ADAL" clId="{B909D1CD-4F54-455E-9508-C6F37910FC53}" dt="2024-07-09T01:32:46.848" v="682" actId="207"/>
        <pc:sldMkLst>
          <pc:docMk/>
          <pc:sldMk cId="1359635485" sldId="575"/>
        </pc:sldMkLst>
        <pc:spChg chg="add mod ord">
          <ac:chgData name="平野 武" userId="3cfe3d63-3e2d-444e-9c54-10e92370b90a" providerId="ADAL" clId="{B909D1CD-4F54-455E-9508-C6F37910FC53}" dt="2024-06-27T02:54:04.291" v="585"/>
          <ac:spMkLst>
            <pc:docMk/>
            <pc:sldMk cId="1359635485" sldId="575"/>
            <ac:spMk id="2" creationId="{73C92D71-7843-67CE-1F23-D7173F0A5850}"/>
          </ac:spMkLst>
        </pc:spChg>
        <pc:spChg chg="add mod">
          <ac:chgData name="平野 武" userId="3cfe3d63-3e2d-444e-9c54-10e92370b90a" providerId="ADAL" clId="{B909D1CD-4F54-455E-9508-C6F37910FC53}" dt="2024-07-01T08:59:42.591" v="656"/>
          <ac:spMkLst>
            <pc:docMk/>
            <pc:sldMk cId="1359635485" sldId="575"/>
            <ac:spMk id="3" creationId="{76A39332-73CA-83B7-7551-2DFB43017C02}"/>
          </ac:spMkLst>
        </pc:spChg>
        <pc:spChg chg="mod">
          <ac:chgData name="平野 武" userId="3cfe3d63-3e2d-444e-9c54-10e92370b90a" providerId="ADAL" clId="{B909D1CD-4F54-455E-9508-C6F37910FC53}" dt="2024-07-09T01:32:46.848" v="682" actId="207"/>
          <ac:spMkLst>
            <pc:docMk/>
            <pc:sldMk cId="1359635485" sldId="575"/>
            <ac:spMk id="8" creationId="{D6D8BBEF-2355-6264-A857-484B3F76D3C1}"/>
          </ac:spMkLst>
        </pc:spChg>
        <pc:spChg chg="del">
          <ac:chgData name="平野 武" userId="3cfe3d63-3e2d-444e-9c54-10e92370b90a" providerId="ADAL" clId="{B909D1CD-4F54-455E-9508-C6F37910FC53}" dt="2024-07-01T08:59:42.264" v="655" actId="478"/>
          <ac:spMkLst>
            <pc:docMk/>
            <pc:sldMk cId="1359635485" sldId="575"/>
            <ac:spMk id="10" creationId="{E7D972A7-9C90-FA84-1864-A7C76DD7115D}"/>
          </ac:spMkLst>
        </pc:spChg>
        <pc:spChg chg="del mod ord">
          <ac:chgData name="平野 武" userId="3cfe3d63-3e2d-444e-9c54-10e92370b90a" providerId="ADAL" clId="{B909D1CD-4F54-455E-9508-C6F37910FC53}" dt="2024-06-27T02:54:02.716" v="584" actId="478"/>
          <ac:spMkLst>
            <pc:docMk/>
            <pc:sldMk cId="1359635485" sldId="575"/>
            <ac:spMk id="12290" creationId="{4AD73B8A-4B23-91DE-CF62-2CA72170BDBB}"/>
          </ac:spMkLst>
        </pc:spChg>
        <pc:graphicFrameChg chg="add mod modGraphic">
          <ac:chgData name="平野 武" userId="3cfe3d63-3e2d-444e-9c54-10e92370b90a" providerId="ADAL" clId="{B909D1CD-4F54-455E-9508-C6F37910FC53}" dt="2024-07-01T09:08:25.191" v="659"/>
          <ac:graphicFrameMkLst>
            <pc:docMk/>
            <pc:sldMk cId="1359635485" sldId="575"/>
            <ac:graphicFrameMk id="4" creationId="{381E9B76-EEA1-F91F-BD31-46B5BDD0AFFE}"/>
          </ac:graphicFrameMkLst>
        </pc:graphicFrameChg>
        <pc:graphicFrameChg chg="del">
          <ac:chgData name="平野 武" userId="3cfe3d63-3e2d-444e-9c54-10e92370b90a" providerId="ADAL" clId="{B909D1CD-4F54-455E-9508-C6F37910FC53}" dt="2024-07-01T08:59:42.264" v="655" actId="478"/>
          <ac:graphicFrameMkLst>
            <pc:docMk/>
            <pc:sldMk cId="1359635485" sldId="575"/>
            <ac:graphicFrameMk id="9" creationId="{2531A179-B9C8-4BEA-3333-2C060044F82B}"/>
          </ac:graphicFrameMkLst>
        </pc:graphicFrameChg>
      </pc:sldChg>
      <pc:sldChg chg="del">
        <pc:chgData name="平野 武" userId="3cfe3d63-3e2d-444e-9c54-10e92370b90a" providerId="ADAL" clId="{B909D1CD-4F54-455E-9508-C6F37910FC53}" dt="2024-06-27T02:05:28.189" v="0" actId="47"/>
        <pc:sldMkLst>
          <pc:docMk/>
          <pc:sldMk cId="1198859729" sldId="583"/>
        </pc:sldMkLst>
      </pc:sldChg>
      <pc:sldChg chg="addSp modSp add mod ord">
        <pc:chgData name="平野 武" userId="3cfe3d63-3e2d-444e-9c54-10e92370b90a" providerId="ADAL" clId="{B909D1CD-4F54-455E-9508-C6F37910FC53}" dt="2024-07-18T00:38:53.263" v="687"/>
        <pc:sldMkLst>
          <pc:docMk/>
          <pc:sldMk cId="2720024732" sldId="623"/>
        </pc:sldMkLst>
        <pc:spChg chg="add mod">
          <ac:chgData name="平野 武" userId="3cfe3d63-3e2d-444e-9c54-10e92370b90a" providerId="ADAL" clId="{B909D1CD-4F54-455E-9508-C6F37910FC53}" dt="2024-06-27T02:25:36.780" v="126"/>
          <ac:spMkLst>
            <pc:docMk/>
            <pc:sldMk cId="2720024732" sldId="623"/>
            <ac:spMk id="2" creationId="{FCDAF1B3-DAB9-CCD8-7A1E-4E54F379787F}"/>
          </ac:spMkLst>
        </pc:spChg>
        <pc:spChg chg="mod">
          <ac:chgData name="平野 武" userId="3cfe3d63-3e2d-444e-9c54-10e92370b90a" providerId="ADAL" clId="{B909D1CD-4F54-455E-9508-C6F37910FC53}" dt="2024-06-27T02:26:09.695" v="133" actId="20577"/>
          <ac:spMkLst>
            <pc:docMk/>
            <pc:sldMk cId="2720024732" sldId="623"/>
            <ac:spMk id="3" creationId="{F7C2E434-12F9-9A31-7E21-8AD256202515}"/>
          </ac:spMkLst>
        </pc:spChg>
        <pc:spChg chg="add mod">
          <ac:chgData name="平野 武" userId="3cfe3d63-3e2d-444e-9c54-10e92370b90a" providerId="ADAL" clId="{B909D1CD-4F54-455E-9508-C6F37910FC53}" dt="2024-06-27T02:25:50.969" v="131" actId="20577"/>
          <ac:spMkLst>
            <pc:docMk/>
            <pc:sldMk cId="2720024732" sldId="623"/>
            <ac:spMk id="4" creationId="{12AF895F-E4CC-EC33-4C22-6E68165F63B1}"/>
          </ac:spMkLst>
        </pc:spChg>
        <pc:spChg chg="mod">
          <ac:chgData name="平野 武" userId="3cfe3d63-3e2d-444e-9c54-10e92370b90a" providerId="ADAL" clId="{B909D1CD-4F54-455E-9508-C6F37910FC53}" dt="2024-06-27T02:25:12.337" v="76" actId="20577"/>
          <ac:spMkLst>
            <pc:docMk/>
            <pc:sldMk cId="2720024732" sldId="623"/>
            <ac:spMk id="6" creationId="{C3E10EFA-B42C-486F-1465-205F9EA1C7AB}"/>
          </ac:spMkLst>
        </pc:spChg>
        <pc:spChg chg="mod">
          <ac:chgData name="平野 武" userId="3cfe3d63-3e2d-444e-9c54-10e92370b90a" providerId="ADAL" clId="{B909D1CD-4F54-455E-9508-C6F37910FC53}" dt="2024-06-27T02:25:21.924" v="94"/>
          <ac:spMkLst>
            <pc:docMk/>
            <pc:sldMk cId="2720024732" sldId="623"/>
            <ac:spMk id="7" creationId="{2AE72ADF-63A0-F4A5-1FFB-DCC9E7B05970}"/>
          </ac:spMkLst>
        </pc:spChg>
        <pc:spChg chg="mod">
          <ac:chgData name="平野 武" userId="3cfe3d63-3e2d-444e-9c54-10e92370b90a" providerId="ADAL" clId="{B909D1CD-4F54-455E-9508-C6F37910FC53}" dt="2024-06-27T02:25:29.570" v="112"/>
          <ac:spMkLst>
            <pc:docMk/>
            <pc:sldMk cId="2720024732" sldId="623"/>
            <ac:spMk id="8" creationId="{C40AF81C-51E1-9C54-229C-D03A010C5E54}"/>
          </ac:spMkLst>
        </pc:spChg>
      </pc:sldChg>
      <pc:sldChg chg="addSp delSp modSp add mod">
        <pc:chgData name="平野 武" userId="3cfe3d63-3e2d-444e-9c54-10e92370b90a" providerId="ADAL" clId="{B909D1CD-4F54-455E-9508-C6F37910FC53}" dt="2024-07-18T00:37:28.357" v="685"/>
        <pc:sldMkLst>
          <pc:docMk/>
          <pc:sldMk cId="2615347872" sldId="624"/>
        </pc:sldMkLst>
        <pc:spChg chg="mod">
          <ac:chgData name="平野 武" userId="3cfe3d63-3e2d-444e-9c54-10e92370b90a" providerId="ADAL" clId="{B909D1CD-4F54-455E-9508-C6F37910FC53}" dt="2024-06-27T02:26:53.121" v="151" actId="1076"/>
          <ac:spMkLst>
            <pc:docMk/>
            <pc:sldMk cId="2615347872" sldId="624"/>
            <ac:spMk id="3" creationId="{24A29292-73BA-9A2F-5F05-E36BF8F774FB}"/>
          </ac:spMkLst>
        </pc:spChg>
        <pc:spChg chg="del">
          <ac:chgData name="平野 武" userId="3cfe3d63-3e2d-444e-9c54-10e92370b90a" providerId="ADAL" clId="{B909D1CD-4F54-455E-9508-C6F37910FC53}" dt="2024-06-27T02:26:43.468" v="136" actId="478"/>
          <ac:spMkLst>
            <pc:docMk/>
            <pc:sldMk cId="2615347872" sldId="624"/>
            <ac:spMk id="7" creationId="{A54C7C54-7924-6E3A-42B2-935EAAE96E5B}"/>
          </ac:spMkLst>
        </pc:spChg>
        <pc:picChg chg="add mod">
          <ac:chgData name="平野 武" userId="3cfe3d63-3e2d-444e-9c54-10e92370b90a" providerId="ADAL" clId="{B909D1CD-4F54-455E-9508-C6F37910FC53}" dt="2024-07-18T00:37:28.357" v="685"/>
          <ac:picMkLst>
            <pc:docMk/>
            <pc:sldMk cId="2615347872" sldId="624"/>
            <ac:picMk id="2" creationId="{83FBD00F-77AA-93C7-31A2-FA74AFB2399E}"/>
          </ac:picMkLst>
        </pc:picChg>
        <pc:picChg chg="del">
          <ac:chgData name="平野 武" userId="3cfe3d63-3e2d-444e-9c54-10e92370b90a" providerId="ADAL" clId="{B909D1CD-4F54-455E-9508-C6F37910FC53}" dt="2024-07-18T00:37:27.938" v="684" actId="478"/>
          <ac:picMkLst>
            <pc:docMk/>
            <pc:sldMk cId="2615347872" sldId="624"/>
            <ac:picMk id="5" creationId="{5E8FAA88-DE65-97D0-AD3A-5EDA8641722E}"/>
          </ac:picMkLst>
        </pc:picChg>
      </pc:sldChg>
      <pc:sldChg chg="add del">
        <pc:chgData name="平野 武" userId="3cfe3d63-3e2d-444e-9c54-10e92370b90a" providerId="ADAL" clId="{B909D1CD-4F54-455E-9508-C6F37910FC53}" dt="2024-06-27T02:35:44.013" v="214" actId="47"/>
        <pc:sldMkLst>
          <pc:docMk/>
          <pc:sldMk cId="2755109659" sldId="625"/>
        </pc:sldMkLst>
      </pc:sldChg>
      <pc:sldChg chg="modSp add mod">
        <pc:chgData name="平野 武" userId="3cfe3d63-3e2d-444e-9c54-10e92370b90a" providerId="ADAL" clId="{B909D1CD-4F54-455E-9508-C6F37910FC53}" dt="2024-06-27T02:35:30.923" v="212" actId="20577"/>
        <pc:sldMkLst>
          <pc:docMk/>
          <pc:sldMk cId="4079941191" sldId="634"/>
        </pc:sldMkLst>
        <pc:spChg chg="mod">
          <ac:chgData name="平野 武" userId="3cfe3d63-3e2d-444e-9c54-10e92370b90a" providerId="ADAL" clId="{B909D1CD-4F54-455E-9508-C6F37910FC53}" dt="2024-06-27T02:35:30.923" v="212" actId="20577"/>
          <ac:spMkLst>
            <pc:docMk/>
            <pc:sldMk cId="4079941191" sldId="634"/>
            <ac:spMk id="3" creationId="{BB369A65-7E9B-35C5-2169-D3AC5296F113}"/>
          </ac:spMkLst>
        </pc:spChg>
      </pc:sldChg>
      <pc:sldChg chg="modSp add mod">
        <pc:chgData name="平野 武" userId="3cfe3d63-3e2d-444e-9c54-10e92370b90a" providerId="ADAL" clId="{B909D1CD-4F54-455E-9508-C6F37910FC53}" dt="2024-06-27T02:45:20.129" v="349"/>
        <pc:sldMkLst>
          <pc:docMk/>
          <pc:sldMk cId="3704671140" sldId="635"/>
        </pc:sldMkLst>
        <pc:spChg chg="mod">
          <ac:chgData name="平野 武" userId="3cfe3d63-3e2d-444e-9c54-10e92370b90a" providerId="ADAL" clId="{B909D1CD-4F54-455E-9508-C6F37910FC53}" dt="2024-06-27T02:45:20.129" v="349"/>
          <ac:spMkLst>
            <pc:docMk/>
            <pc:sldMk cId="3704671140" sldId="635"/>
            <ac:spMk id="3" creationId="{BB369A65-7E9B-35C5-2169-D3AC5296F113}"/>
          </ac:spMkLst>
        </pc:spChg>
        <pc:spChg chg="mod">
          <ac:chgData name="平野 武" userId="3cfe3d63-3e2d-444e-9c54-10e92370b90a" providerId="ADAL" clId="{B909D1CD-4F54-455E-9508-C6F37910FC53}" dt="2024-06-27T02:45:12.403" v="328" actId="20577"/>
          <ac:spMkLst>
            <pc:docMk/>
            <pc:sldMk cId="3704671140" sldId="635"/>
            <ac:spMk id="4" creationId="{C791C9DE-4E55-6E16-316B-A861ED7D97B5}"/>
          </ac:spMkLst>
        </pc:spChg>
      </pc:sldChg>
      <pc:sldChg chg="modSp add mod">
        <pc:chgData name="平野 武" userId="3cfe3d63-3e2d-444e-9c54-10e92370b90a" providerId="ADAL" clId="{B909D1CD-4F54-455E-9508-C6F37910FC53}" dt="2024-06-27T02:47:11.973" v="385"/>
        <pc:sldMkLst>
          <pc:docMk/>
          <pc:sldMk cId="922548564" sldId="636"/>
        </pc:sldMkLst>
        <pc:spChg chg="mod">
          <ac:chgData name="平野 武" userId="3cfe3d63-3e2d-444e-9c54-10e92370b90a" providerId="ADAL" clId="{B909D1CD-4F54-455E-9508-C6F37910FC53}" dt="2024-06-27T02:47:11.973" v="385"/>
          <ac:spMkLst>
            <pc:docMk/>
            <pc:sldMk cId="922548564" sldId="636"/>
            <ac:spMk id="3" creationId="{BB369A65-7E9B-35C5-2169-D3AC5296F113}"/>
          </ac:spMkLst>
        </pc:spChg>
        <pc:spChg chg="mod">
          <ac:chgData name="平野 武" userId="3cfe3d63-3e2d-444e-9c54-10e92370b90a" providerId="ADAL" clId="{B909D1CD-4F54-455E-9508-C6F37910FC53}" dt="2024-06-27T02:47:09.679" v="384"/>
          <ac:spMkLst>
            <pc:docMk/>
            <pc:sldMk cId="922548564" sldId="636"/>
            <ac:spMk id="4" creationId="{C791C9DE-4E55-6E16-316B-A861ED7D97B5}"/>
          </ac:spMkLst>
        </pc:spChg>
      </pc:sldChg>
      <pc:sldChg chg="modSp add mod">
        <pc:chgData name="平野 武" userId="3cfe3d63-3e2d-444e-9c54-10e92370b90a" providerId="ADAL" clId="{B909D1CD-4F54-455E-9508-C6F37910FC53}" dt="2024-06-27T02:48:49.930" v="434"/>
        <pc:sldMkLst>
          <pc:docMk/>
          <pc:sldMk cId="2675903984" sldId="637"/>
        </pc:sldMkLst>
        <pc:spChg chg="mod">
          <ac:chgData name="平野 武" userId="3cfe3d63-3e2d-444e-9c54-10e92370b90a" providerId="ADAL" clId="{B909D1CD-4F54-455E-9508-C6F37910FC53}" dt="2024-06-27T02:48:49.930" v="434"/>
          <ac:spMkLst>
            <pc:docMk/>
            <pc:sldMk cId="2675903984" sldId="637"/>
            <ac:spMk id="3" creationId="{BB369A65-7E9B-35C5-2169-D3AC5296F113}"/>
          </ac:spMkLst>
        </pc:spChg>
        <pc:spChg chg="mod">
          <ac:chgData name="平野 武" userId="3cfe3d63-3e2d-444e-9c54-10e92370b90a" providerId="ADAL" clId="{B909D1CD-4F54-455E-9508-C6F37910FC53}" dt="2024-06-27T02:48:46.230" v="420"/>
          <ac:spMkLst>
            <pc:docMk/>
            <pc:sldMk cId="2675903984" sldId="637"/>
            <ac:spMk id="4" creationId="{C791C9DE-4E55-6E16-316B-A861ED7D97B5}"/>
          </ac:spMkLst>
        </pc:spChg>
      </pc:sldChg>
      <pc:sldChg chg="modSp add mod">
        <pc:chgData name="平野 武" userId="3cfe3d63-3e2d-444e-9c54-10e92370b90a" providerId="ADAL" clId="{B909D1CD-4F54-455E-9508-C6F37910FC53}" dt="2024-06-27T02:50:33.132" v="507"/>
        <pc:sldMkLst>
          <pc:docMk/>
          <pc:sldMk cId="3840567150" sldId="638"/>
        </pc:sldMkLst>
        <pc:spChg chg="mod">
          <ac:chgData name="平野 武" userId="3cfe3d63-3e2d-444e-9c54-10e92370b90a" providerId="ADAL" clId="{B909D1CD-4F54-455E-9508-C6F37910FC53}" dt="2024-06-27T02:50:33.132" v="507"/>
          <ac:spMkLst>
            <pc:docMk/>
            <pc:sldMk cId="3840567150" sldId="638"/>
            <ac:spMk id="3" creationId="{BB369A65-7E9B-35C5-2169-D3AC5296F113}"/>
          </ac:spMkLst>
        </pc:spChg>
        <pc:spChg chg="mod">
          <ac:chgData name="平野 武" userId="3cfe3d63-3e2d-444e-9c54-10e92370b90a" providerId="ADAL" clId="{B909D1CD-4F54-455E-9508-C6F37910FC53}" dt="2024-06-27T02:50:24.707" v="473" actId="20577"/>
          <ac:spMkLst>
            <pc:docMk/>
            <pc:sldMk cId="3840567150" sldId="638"/>
            <ac:spMk id="4" creationId="{C791C9DE-4E55-6E16-316B-A861ED7D97B5}"/>
          </ac:spMkLst>
        </pc:spChg>
      </pc:sldChg>
      <pc:sldMasterChg chg="addSldLayout delSldLayout modSldLayout sldLayoutOrd">
        <pc:chgData name="平野 武" userId="3cfe3d63-3e2d-444e-9c54-10e92370b90a" providerId="ADAL" clId="{B909D1CD-4F54-455E-9508-C6F37910FC53}" dt="2024-06-27T02:51:10.281" v="537" actId="1076"/>
        <pc:sldMasterMkLst>
          <pc:docMk/>
          <pc:sldMasterMk cId="0" sldId="2147484068"/>
        </pc:sldMasterMkLst>
        <pc:sldLayoutChg chg="addSp modSp mod ord">
          <pc:chgData name="平野 武" userId="3cfe3d63-3e2d-444e-9c54-10e92370b90a" providerId="ADAL" clId="{B909D1CD-4F54-455E-9508-C6F37910FC53}" dt="2024-06-27T02:17:37.006" v="30"/>
          <pc:sldLayoutMkLst>
            <pc:docMk/>
            <pc:sldMasterMk cId="0" sldId="2147484068"/>
            <pc:sldLayoutMk cId="1274015768" sldId="2147484434"/>
          </pc:sldLayoutMkLst>
          <pc:spChg chg="add mod">
            <ac:chgData name="平野 武" userId="3cfe3d63-3e2d-444e-9c54-10e92370b90a" providerId="ADAL" clId="{B909D1CD-4F54-455E-9508-C6F37910FC53}" dt="2024-06-27T02:17:37.006" v="30"/>
            <ac:spMkLst>
              <pc:docMk/>
              <pc:sldMasterMk cId="0" sldId="2147484068"/>
              <pc:sldLayoutMk cId="1274015768" sldId="2147484434"/>
              <ac:spMk id="4" creationId="{56AC80A0-8E2E-9EEC-7C45-D1B8CE173A33}"/>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6" creationId="{00000000-0000-0000-0000-000000000000}"/>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7" creationId="{00000000-0000-0000-0000-000000000000}"/>
            </ac:spMkLst>
          </pc:spChg>
          <pc:spChg chg="add mod">
            <ac:chgData name="平野 武" userId="3cfe3d63-3e2d-444e-9c54-10e92370b90a" providerId="ADAL" clId="{B909D1CD-4F54-455E-9508-C6F37910FC53}" dt="2024-06-27T02:17:37.006" v="30"/>
            <ac:spMkLst>
              <pc:docMk/>
              <pc:sldMasterMk cId="0" sldId="2147484068"/>
              <pc:sldLayoutMk cId="1274015768" sldId="2147484434"/>
              <ac:spMk id="12" creationId="{C2734095-19E6-29B8-375B-AB57ACCFB5CD}"/>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14" creationId="{CF1B3F06-73C7-6284-A08A-6C7B04F7A52F}"/>
            </ac:spMkLst>
          </pc:spChg>
        </pc:sldLayoutChg>
        <pc:sldLayoutChg chg="add del">
          <pc:chgData name="平野 武" userId="3cfe3d63-3e2d-444e-9c54-10e92370b90a" providerId="ADAL" clId="{B909D1CD-4F54-455E-9508-C6F37910FC53}" dt="2024-06-27T02:50:43.112" v="510" actId="47"/>
          <pc:sldLayoutMkLst>
            <pc:docMk/>
            <pc:sldMasterMk cId="0" sldId="2147484068"/>
            <pc:sldLayoutMk cId="2015879710" sldId="2147484440"/>
          </pc:sldLayoutMkLst>
        </pc:sldLayoutChg>
        <pc:sldLayoutChg chg="addSp modSp mod">
          <pc:chgData name="平野 武" userId="3cfe3d63-3e2d-444e-9c54-10e92370b90a" providerId="ADAL" clId="{B909D1CD-4F54-455E-9508-C6F37910FC53}" dt="2024-06-27T02:23:24.019" v="59"/>
          <pc:sldLayoutMkLst>
            <pc:docMk/>
            <pc:sldMasterMk cId="0" sldId="2147484068"/>
            <pc:sldLayoutMk cId="1032582240" sldId="2147484443"/>
          </pc:sldLayoutMkLst>
          <pc:spChg chg="mod">
            <ac:chgData name="平野 武" userId="3cfe3d63-3e2d-444e-9c54-10e92370b90a" providerId="ADAL" clId="{B909D1CD-4F54-455E-9508-C6F37910FC53}" dt="2024-06-27T02:23:18.098" v="54" actId="1076"/>
            <ac:spMkLst>
              <pc:docMk/>
              <pc:sldMasterMk cId="0" sldId="2147484068"/>
              <pc:sldLayoutMk cId="1032582240" sldId="2147484443"/>
              <ac:spMk id="8" creationId="{810962BC-ECC6-D04E-856C-0E8B296C491F}"/>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0" creationId="{59C52CA7-AA50-D438-CDF6-E0F1DA431204}"/>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1" creationId="{BD2621C4-93E5-E892-8F12-093AA4E5C7B3}"/>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2" creationId="{EB408040-EB06-F6CD-97C6-A4D0704AE957}"/>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5" creationId="{3AD6D90C-3ED1-9A66-F6D1-E44A7AFF0C8D}"/>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6" creationId="{1C58FBBF-C7F9-EA7D-64E9-2D0288CEA83A}"/>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7" creationId="{0E05881E-A4C7-0864-4C1B-D6EFA1CD0D7C}"/>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8" creationId="{A3FCEDA4-A85A-9088-03F8-EB4590AA02E6}"/>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9" creationId="{31510614-2987-35BA-45DA-50C0E72E86DA}"/>
            </ac:spMkLst>
          </pc:spChg>
          <pc:spChg chg="add mod">
            <ac:chgData name="平野 武" userId="3cfe3d63-3e2d-444e-9c54-10e92370b90a" providerId="ADAL" clId="{B909D1CD-4F54-455E-9508-C6F37910FC53}" dt="2024-06-27T02:23:24.019" v="59"/>
            <ac:spMkLst>
              <pc:docMk/>
              <pc:sldMasterMk cId="0" sldId="2147484068"/>
              <pc:sldLayoutMk cId="1032582240" sldId="2147484443"/>
              <ac:spMk id="21" creationId="{9506B138-D802-D2A8-C991-AB44A1203701}"/>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22" creationId="{09BB8F31-4E5A-8CC8-0885-67317BAA34BF}"/>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23" creationId="{A5BA7354-117F-2101-9323-A1762E5429B7}"/>
            </ac:spMkLst>
          </pc:sp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6" creationId="{A262B7B1-0731-8DCD-FDA6-CB9554C09C52}"/>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7" creationId="{FE9A66F2-6529-CFEC-6940-4A718DB70DA6}"/>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3" creationId="{40E90F5F-46E8-8028-8F16-37C6E7B87813}"/>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4" creationId="{7DDD69DD-EFA7-C1E6-28C4-B922E61809D5}"/>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20" creationId="{7D32E6C7-FFF6-886C-5EA3-C79E0CA92600}"/>
            </ac:cxnSpMkLst>
          </pc:cxnChg>
        </pc:sldLayoutChg>
        <pc:sldLayoutChg chg="addSp delSp modSp mod">
          <pc:chgData name="平野 武" userId="3cfe3d63-3e2d-444e-9c54-10e92370b90a" providerId="ADAL" clId="{B909D1CD-4F54-455E-9508-C6F37910FC53}" dt="2024-06-27T02:43:05.053" v="311" actId="478"/>
          <pc:sldLayoutMkLst>
            <pc:docMk/>
            <pc:sldMasterMk cId="0" sldId="2147484068"/>
            <pc:sldLayoutMk cId="81238556" sldId="2147484445"/>
          </pc:sldLayoutMkLst>
          <pc:spChg chg="del">
            <ac:chgData name="平野 武" userId="3cfe3d63-3e2d-444e-9c54-10e92370b90a" providerId="ADAL" clId="{B909D1CD-4F54-455E-9508-C6F37910FC53}" dt="2024-06-27T02:38:44.737" v="260" actId="478"/>
            <ac:spMkLst>
              <pc:docMk/>
              <pc:sldMasterMk cId="0" sldId="2147484068"/>
              <pc:sldLayoutMk cId="81238556" sldId="2147484445"/>
              <ac:spMk id="3" creationId="{00000000-0000-0000-0000-000000000000}"/>
            </ac:spMkLst>
          </pc:spChg>
          <pc:spChg chg="del mod">
            <ac:chgData name="平野 武" userId="3cfe3d63-3e2d-444e-9c54-10e92370b90a" providerId="ADAL" clId="{B909D1CD-4F54-455E-9508-C6F37910FC53}" dt="2024-06-27T02:43:05.053" v="311" actId="478"/>
            <ac:spMkLst>
              <pc:docMk/>
              <pc:sldMasterMk cId="0" sldId="2147484068"/>
              <pc:sldLayoutMk cId="81238556" sldId="2147484445"/>
              <ac:spMk id="7" creationId="{AEC948CC-9297-A832-A700-37C4AAF9DE74}"/>
            </ac:spMkLst>
          </pc:spChg>
          <pc:spChg chg="del">
            <ac:chgData name="平野 武" userId="3cfe3d63-3e2d-444e-9c54-10e92370b90a" providerId="ADAL" clId="{B909D1CD-4F54-455E-9508-C6F37910FC53}" dt="2024-06-27T02:38:17.468" v="248" actId="478"/>
            <ac:spMkLst>
              <pc:docMk/>
              <pc:sldMasterMk cId="0" sldId="2147484068"/>
              <pc:sldLayoutMk cId="81238556" sldId="2147484445"/>
              <ac:spMk id="8" creationId="{4892F178-E14F-E0FA-108A-ECE30D123E74}"/>
            </ac:spMkLst>
          </pc:spChg>
          <pc:spChg chg="add mod">
            <ac:chgData name="平野 武" userId="3cfe3d63-3e2d-444e-9c54-10e92370b90a" providerId="ADAL" clId="{B909D1CD-4F54-455E-9508-C6F37910FC53}" dt="2024-06-27T02:41:38.187" v="280" actId="571"/>
            <ac:spMkLst>
              <pc:docMk/>
              <pc:sldMasterMk cId="0" sldId="2147484068"/>
              <pc:sldLayoutMk cId="81238556" sldId="2147484445"/>
              <ac:spMk id="11" creationId="{A2AA6D22-7E25-9A75-2126-329E8373FF78}"/>
            </ac:spMkLst>
          </pc:spChg>
          <pc:spChg chg="add mod ord">
            <ac:chgData name="平野 武" userId="3cfe3d63-3e2d-444e-9c54-10e92370b90a" providerId="ADAL" clId="{B909D1CD-4F54-455E-9508-C6F37910FC53}" dt="2024-06-27T02:42:59.069" v="310" actId="207"/>
            <ac:spMkLst>
              <pc:docMk/>
              <pc:sldMasterMk cId="0" sldId="2147484068"/>
              <pc:sldLayoutMk cId="81238556" sldId="2147484445"/>
              <ac:spMk id="12" creationId="{4432D3B6-90A5-CAF5-DF94-1C02F4A9E862}"/>
            </ac:spMkLst>
          </pc:spChg>
          <pc:picChg chg="add mod">
            <ac:chgData name="平野 武" userId="3cfe3d63-3e2d-444e-9c54-10e92370b90a" providerId="ADAL" clId="{B909D1CD-4F54-455E-9508-C6F37910FC53}" dt="2024-06-27T02:38:18.411" v="249"/>
            <ac:picMkLst>
              <pc:docMk/>
              <pc:sldMasterMk cId="0" sldId="2147484068"/>
              <pc:sldLayoutMk cId="81238556" sldId="2147484445"/>
              <ac:picMk id="10" creationId="{46F8CB66-E016-BFEB-8F70-CD017FA896D3}"/>
            </ac:picMkLst>
          </pc:picChg>
        </pc:sldLayoutChg>
        <pc:sldLayoutChg chg="modSp mod">
          <pc:chgData name="平野 武" userId="3cfe3d63-3e2d-444e-9c54-10e92370b90a" providerId="ADAL" clId="{B909D1CD-4F54-455E-9508-C6F37910FC53}" dt="2024-06-27T02:46:10.065" v="367"/>
          <pc:sldLayoutMkLst>
            <pc:docMk/>
            <pc:sldMasterMk cId="0" sldId="2147484068"/>
            <pc:sldLayoutMk cId="709691580" sldId="2147484446"/>
          </pc:sldLayoutMkLst>
          <pc:spChg chg="mod">
            <ac:chgData name="平野 武" userId="3cfe3d63-3e2d-444e-9c54-10e92370b90a" providerId="ADAL" clId="{B909D1CD-4F54-455E-9508-C6F37910FC53}" dt="2024-06-27T02:46:10.065" v="367"/>
            <ac:spMkLst>
              <pc:docMk/>
              <pc:sldMasterMk cId="0" sldId="2147484068"/>
              <pc:sldLayoutMk cId="709691580" sldId="2147484446"/>
              <ac:spMk id="12" creationId="{4432D3B6-90A5-CAF5-DF94-1C02F4A9E862}"/>
            </ac:spMkLst>
          </pc:spChg>
        </pc:sldLayoutChg>
        <pc:sldLayoutChg chg="modSp mod">
          <pc:chgData name="平野 武" userId="3cfe3d63-3e2d-444e-9c54-10e92370b90a" providerId="ADAL" clId="{B909D1CD-4F54-455E-9508-C6F37910FC53}" dt="2024-06-27T02:47:41.900" v="406"/>
          <pc:sldLayoutMkLst>
            <pc:docMk/>
            <pc:sldMasterMk cId="0" sldId="2147484068"/>
            <pc:sldLayoutMk cId="2286240090" sldId="2147484447"/>
          </pc:sldLayoutMkLst>
          <pc:spChg chg="mod">
            <ac:chgData name="平野 武" userId="3cfe3d63-3e2d-444e-9c54-10e92370b90a" providerId="ADAL" clId="{B909D1CD-4F54-455E-9508-C6F37910FC53}" dt="2024-06-27T02:47:41.900" v="406"/>
            <ac:spMkLst>
              <pc:docMk/>
              <pc:sldMasterMk cId="0" sldId="2147484068"/>
              <pc:sldLayoutMk cId="2286240090" sldId="2147484447"/>
              <ac:spMk id="12" creationId="{4432D3B6-90A5-CAF5-DF94-1C02F4A9E862}"/>
            </ac:spMkLst>
          </pc:spChg>
        </pc:sldLayoutChg>
        <pc:sldLayoutChg chg="modSp mod">
          <pc:chgData name="平野 武" userId="3cfe3d63-3e2d-444e-9c54-10e92370b90a" providerId="ADAL" clId="{B909D1CD-4F54-455E-9508-C6F37910FC53}" dt="2024-06-27T02:49:13.102" v="460"/>
          <pc:sldLayoutMkLst>
            <pc:docMk/>
            <pc:sldMasterMk cId="0" sldId="2147484068"/>
            <pc:sldLayoutMk cId="3630605623" sldId="2147484448"/>
          </pc:sldLayoutMkLst>
          <pc:spChg chg="mod">
            <ac:chgData name="平野 武" userId="3cfe3d63-3e2d-444e-9c54-10e92370b90a" providerId="ADAL" clId="{B909D1CD-4F54-455E-9508-C6F37910FC53}" dt="2024-06-27T02:49:13.102" v="460"/>
            <ac:spMkLst>
              <pc:docMk/>
              <pc:sldMasterMk cId="0" sldId="2147484068"/>
              <pc:sldLayoutMk cId="3630605623" sldId="2147484448"/>
              <ac:spMk id="12" creationId="{4432D3B6-90A5-CAF5-DF94-1C02F4A9E862}"/>
            </ac:spMkLst>
          </pc:spChg>
        </pc:sldLayoutChg>
        <pc:sldLayoutChg chg="modSp mod">
          <pc:chgData name="平野 武" userId="3cfe3d63-3e2d-444e-9c54-10e92370b90a" providerId="ADAL" clId="{B909D1CD-4F54-455E-9508-C6F37910FC53}" dt="2024-06-27T02:51:10.281" v="537" actId="1076"/>
          <pc:sldLayoutMkLst>
            <pc:docMk/>
            <pc:sldMasterMk cId="0" sldId="2147484068"/>
            <pc:sldLayoutMk cId="508255867" sldId="2147484449"/>
          </pc:sldLayoutMkLst>
          <pc:spChg chg="mod">
            <ac:chgData name="平野 武" userId="3cfe3d63-3e2d-444e-9c54-10e92370b90a" providerId="ADAL" clId="{B909D1CD-4F54-455E-9508-C6F37910FC53}" dt="2024-06-27T02:51:10.281" v="537" actId="1076"/>
            <ac:spMkLst>
              <pc:docMk/>
              <pc:sldMasterMk cId="0" sldId="2147484068"/>
              <pc:sldLayoutMk cId="508255867" sldId="2147484449"/>
              <ac:spMk id="12" creationId="{4432D3B6-90A5-CAF5-DF94-1C02F4A9E862}"/>
            </ac:spMkLst>
          </pc:spChg>
        </pc:sldLayoutChg>
      </pc:sldMasterChg>
      <pc:sldMasterChg chg="delSldLayout sldLayoutOrd">
        <pc:chgData name="平野 武" userId="3cfe3d63-3e2d-444e-9c54-10e92370b90a" providerId="ADAL" clId="{B909D1CD-4F54-455E-9508-C6F37910FC53}" dt="2024-06-27T02:17:26.771" v="29" actId="20578"/>
        <pc:sldMasterMkLst>
          <pc:docMk/>
          <pc:sldMasterMk cId="1792014818" sldId="2147484433"/>
        </pc:sldMasterMkLst>
        <pc:sldLayoutChg chg="del">
          <pc:chgData name="平野 武" userId="3cfe3d63-3e2d-444e-9c54-10e92370b90a" providerId="ADAL" clId="{B909D1CD-4F54-455E-9508-C6F37910FC53}" dt="2024-06-27T02:05:28.189" v="0" actId="47"/>
          <pc:sldLayoutMkLst>
            <pc:docMk/>
            <pc:sldMasterMk cId="1792014818" sldId="2147484433"/>
            <pc:sldLayoutMk cId="1607741128" sldId="2147484448"/>
          </pc:sldLayoutMkLst>
        </pc:sldLayoutChg>
      </pc:sldMasterChg>
      <pc:sldMasterChg chg="del delSldLayout">
        <pc:chgData name="平野 武" userId="3cfe3d63-3e2d-444e-9c54-10e92370b90a" providerId="ADAL" clId="{B909D1CD-4F54-455E-9508-C6F37910FC53}" dt="2024-06-27T02:19:17.595" v="38" actId="2696"/>
        <pc:sldMasterMkLst>
          <pc:docMk/>
          <pc:sldMasterMk cId="3328767484" sldId="2147484440"/>
        </pc:sldMasterMkLst>
        <pc:sldLayoutChg chg="del">
          <pc:chgData name="平野 武" userId="3cfe3d63-3e2d-444e-9c54-10e92370b90a" providerId="ADAL" clId="{B909D1CD-4F54-455E-9508-C6F37910FC53}" dt="2024-06-27T02:19:17.563" v="31" actId="2696"/>
          <pc:sldLayoutMkLst>
            <pc:docMk/>
            <pc:sldMasterMk cId="3328767484" sldId="2147484440"/>
            <pc:sldLayoutMk cId="1132330910" sldId="2147484441"/>
          </pc:sldLayoutMkLst>
        </pc:sldLayoutChg>
        <pc:sldLayoutChg chg="del">
          <pc:chgData name="平野 武" userId="3cfe3d63-3e2d-444e-9c54-10e92370b90a" providerId="ADAL" clId="{B909D1CD-4F54-455E-9508-C6F37910FC53}" dt="2024-06-27T02:19:17.569" v="32" actId="2696"/>
          <pc:sldLayoutMkLst>
            <pc:docMk/>
            <pc:sldMasterMk cId="3328767484" sldId="2147484440"/>
            <pc:sldLayoutMk cId="246902884" sldId="2147484442"/>
          </pc:sldLayoutMkLst>
        </pc:sldLayoutChg>
        <pc:sldLayoutChg chg="del">
          <pc:chgData name="平野 武" userId="3cfe3d63-3e2d-444e-9c54-10e92370b90a" providerId="ADAL" clId="{B909D1CD-4F54-455E-9508-C6F37910FC53}" dt="2024-06-27T02:19:17.571" v="33" actId="2696"/>
          <pc:sldLayoutMkLst>
            <pc:docMk/>
            <pc:sldMasterMk cId="3328767484" sldId="2147484440"/>
            <pc:sldLayoutMk cId="491526940" sldId="2147484443"/>
          </pc:sldLayoutMkLst>
        </pc:sldLayoutChg>
        <pc:sldLayoutChg chg="del">
          <pc:chgData name="平野 武" userId="3cfe3d63-3e2d-444e-9c54-10e92370b90a" providerId="ADAL" clId="{B909D1CD-4F54-455E-9508-C6F37910FC53}" dt="2024-06-27T02:19:17.573" v="34" actId="2696"/>
          <pc:sldLayoutMkLst>
            <pc:docMk/>
            <pc:sldMasterMk cId="3328767484" sldId="2147484440"/>
            <pc:sldLayoutMk cId="2028117769" sldId="2147484444"/>
          </pc:sldLayoutMkLst>
        </pc:sldLayoutChg>
        <pc:sldLayoutChg chg="del">
          <pc:chgData name="平野 武" userId="3cfe3d63-3e2d-444e-9c54-10e92370b90a" providerId="ADAL" clId="{B909D1CD-4F54-455E-9508-C6F37910FC53}" dt="2024-06-27T02:19:17.575" v="35" actId="2696"/>
          <pc:sldLayoutMkLst>
            <pc:docMk/>
            <pc:sldMasterMk cId="3328767484" sldId="2147484440"/>
            <pc:sldLayoutMk cId="3408535749" sldId="2147484445"/>
          </pc:sldLayoutMkLst>
        </pc:sldLayoutChg>
        <pc:sldLayoutChg chg="del">
          <pc:chgData name="平野 武" userId="3cfe3d63-3e2d-444e-9c54-10e92370b90a" providerId="ADAL" clId="{B909D1CD-4F54-455E-9508-C6F37910FC53}" dt="2024-06-27T02:19:17.582" v="36" actId="2696"/>
          <pc:sldLayoutMkLst>
            <pc:docMk/>
            <pc:sldMasterMk cId="3328767484" sldId="2147484440"/>
            <pc:sldLayoutMk cId="2731278674" sldId="2147484446"/>
          </pc:sldLayoutMkLst>
        </pc:sldLayoutChg>
        <pc:sldLayoutChg chg="del">
          <pc:chgData name="平野 武" userId="3cfe3d63-3e2d-444e-9c54-10e92370b90a" providerId="ADAL" clId="{B909D1CD-4F54-455E-9508-C6F37910FC53}" dt="2024-06-27T02:19:17.592" v="37" actId="2696"/>
          <pc:sldLayoutMkLst>
            <pc:docMk/>
            <pc:sldMasterMk cId="3328767484" sldId="2147484440"/>
            <pc:sldLayoutMk cId="2950677912" sldId="2147484447"/>
          </pc:sldLayoutMkLst>
        </pc:sldLayoutChg>
      </pc:sldMasterChg>
    </pc:docChg>
  </pc:docChgLst>
  <pc:docChgLst>
    <pc:chgData name="平野 武" userId="3cfe3d63-3e2d-444e-9c54-10e92370b90a" providerId="ADAL" clId="{F7873006-72C9-4AEB-B295-342E2D51F70C}"/>
    <pc:docChg chg="undo custSel addSld modSld">
      <pc:chgData name="平野 武" userId="3cfe3d63-3e2d-444e-9c54-10e92370b90a" providerId="ADAL" clId="{F7873006-72C9-4AEB-B295-342E2D51F70C}" dt="2024-06-18T10:53:57.940" v="419" actId="6549"/>
      <pc:docMkLst>
        <pc:docMk/>
      </pc:docMkLst>
      <pc:sldChg chg="delSp modSp mod">
        <pc:chgData name="平野 武" userId="3cfe3d63-3e2d-444e-9c54-10e92370b90a" providerId="ADAL" clId="{F7873006-72C9-4AEB-B295-342E2D51F70C}" dt="2024-06-12T06:29:28.168" v="47" actId="207"/>
        <pc:sldMkLst>
          <pc:docMk/>
          <pc:sldMk cId="1256461972" sldId="554"/>
        </pc:sldMkLst>
        <pc:spChg chg="mod">
          <ac:chgData name="平野 武" userId="3cfe3d63-3e2d-444e-9c54-10e92370b90a" providerId="ADAL" clId="{F7873006-72C9-4AEB-B295-342E2D51F70C}" dt="2024-06-12T06:26:12.488" v="18" actId="20577"/>
          <ac:spMkLst>
            <pc:docMk/>
            <pc:sldMk cId="1256461972" sldId="554"/>
            <ac:spMk id="36" creationId="{0935FBE5-E929-F448-A5EA-DEE82A3F0A0D}"/>
          </ac:spMkLst>
        </pc:spChg>
        <pc:spChg chg="del">
          <ac:chgData name="平野 武" userId="3cfe3d63-3e2d-444e-9c54-10e92370b90a" providerId="ADAL" clId="{F7873006-72C9-4AEB-B295-342E2D51F70C}" dt="2024-06-12T06:22:35.903" v="0" actId="478"/>
          <ac:spMkLst>
            <pc:docMk/>
            <pc:sldMk cId="1256461972" sldId="554"/>
            <ac:spMk id="53" creationId="{CF77AC68-BD8B-E517-52E4-63EEA4B0080D}"/>
          </ac:spMkLst>
        </pc:spChg>
        <pc:spChg chg="del">
          <ac:chgData name="平野 武" userId="3cfe3d63-3e2d-444e-9c54-10e92370b90a" providerId="ADAL" clId="{F7873006-72C9-4AEB-B295-342E2D51F70C}" dt="2024-06-12T06:24:19.522" v="1" actId="478"/>
          <ac:spMkLst>
            <pc:docMk/>
            <pc:sldMk cId="1256461972" sldId="554"/>
            <ac:spMk id="54" creationId="{6BE14EDA-F4AB-B65F-FD81-1CB9D4262137}"/>
          </ac:spMkLst>
        </pc:spChg>
        <pc:spChg chg="del">
          <ac:chgData name="平野 武" userId="3cfe3d63-3e2d-444e-9c54-10e92370b90a" providerId="ADAL" clId="{F7873006-72C9-4AEB-B295-342E2D51F70C}" dt="2024-06-12T06:26:15.089" v="19" actId="478"/>
          <ac:spMkLst>
            <pc:docMk/>
            <pc:sldMk cId="1256461972" sldId="554"/>
            <ac:spMk id="55" creationId="{CC2D80B1-6765-2BE4-CC8C-99DA5B734C32}"/>
          </ac:spMkLst>
        </pc:spChg>
        <pc:spChg chg="del">
          <ac:chgData name="平野 武" userId="3cfe3d63-3e2d-444e-9c54-10e92370b90a" providerId="ADAL" clId="{F7873006-72C9-4AEB-B295-342E2D51F70C}" dt="2024-06-12T06:26:16.414" v="20" actId="478"/>
          <ac:spMkLst>
            <pc:docMk/>
            <pc:sldMk cId="1256461972" sldId="554"/>
            <ac:spMk id="56" creationId="{BB5A5D0C-CA86-1542-BB4B-E0B3D504062C}"/>
          </ac:spMkLst>
        </pc:spChg>
        <pc:graphicFrameChg chg="mod modGraphic">
          <ac:chgData name="平野 武" userId="3cfe3d63-3e2d-444e-9c54-10e92370b90a" providerId="ADAL" clId="{F7873006-72C9-4AEB-B295-342E2D51F70C}" dt="2024-06-12T06:29:28.168" v="47" actId="207"/>
          <ac:graphicFrameMkLst>
            <pc:docMk/>
            <pc:sldMk cId="1256461972" sldId="554"/>
            <ac:graphicFrameMk id="35" creationId="{E50E5001-5E88-C60E-14D2-D2F52DA1FD85}"/>
          </ac:graphicFrameMkLst>
        </pc:graphicFrameChg>
      </pc:sldChg>
      <pc:sldChg chg="delSp modSp mod">
        <pc:chgData name="平野 武" userId="3cfe3d63-3e2d-444e-9c54-10e92370b90a" providerId="ADAL" clId="{F7873006-72C9-4AEB-B295-342E2D51F70C}" dt="2024-06-12T07:10:40.494" v="105" actId="14734"/>
        <pc:sldMkLst>
          <pc:docMk/>
          <pc:sldMk cId="799594449" sldId="556"/>
        </pc:sldMkLst>
        <pc:spChg chg="mod">
          <ac:chgData name="平野 武" userId="3cfe3d63-3e2d-444e-9c54-10e92370b90a" providerId="ADAL" clId="{F7873006-72C9-4AEB-B295-342E2D51F70C}" dt="2024-06-12T07:06:00.714" v="74" actId="13926"/>
          <ac:spMkLst>
            <pc:docMk/>
            <pc:sldMk cId="799594449" sldId="556"/>
            <ac:spMk id="8" creationId="{8442B72E-444F-147C-6B72-EDEDD6029286}"/>
          </ac:spMkLst>
        </pc:spChg>
        <pc:spChg chg="del">
          <ac:chgData name="平野 武" userId="3cfe3d63-3e2d-444e-9c54-10e92370b90a" providerId="ADAL" clId="{F7873006-72C9-4AEB-B295-342E2D51F70C}" dt="2024-06-12T07:05:50.403" v="70" actId="478"/>
          <ac:spMkLst>
            <pc:docMk/>
            <pc:sldMk cId="799594449" sldId="556"/>
            <ac:spMk id="11" creationId="{FF6B5D85-8CC9-1BAE-BC08-0A51FCEB2E04}"/>
          </ac:spMkLst>
        </pc:spChg>
        <pc:spChg chg="del">
          <ac:chgData name="平野 武" userId="3cfe3d63-3e2d-444e-9c54-10e92370b90a" providerId="ADAL" clId="{F7873006-72C9-4AEB-B295-342E2D51F70C}" dt="2024-06-12T07:05:51.800" v="71" actId="478"/>
          <ac:spMkLst>
            <pc:docMk/>
            <pc:sldMk cId="799594449" sldId="556"/>
            <ac:spMk id="12" creationId="{DEA5F81E-8C03-2792-045A-48D32D72FD13}"/>
          </ac:spMkLst>
        </pc:spChg>
        <pc:graphicFrameChg chg="mod modGraphic">
          <ac:chgData name="平野 武" userId="3cfe3d63-3e2d-444e-9c54-10e92370b90a" providerId="ADAL" clId="{F7873006-72C9-4AEB-B295-342E2D51F70C}" dt="2024-06-12T07:10:40.494" v="105" actId="14734"/>
          <ac:graphicFrameMkLst>
            <pc:docMk/>
            <pc:sldMk cId="799594449" sldId="556"/>
            <ac:graphicFrameMk id="9" creationId="{CB6E6CCD-86C9-98FF-C03E-682BE0996513}"/>
          </ac:graphicFrameMkLst>
        </pc:graphicFrameChg>
      </pc:sldChg>
      <pc:sldChg chg="delSp modSp mod">
        <pc:chgData name="平野 武" userId="3cfe3d63-3e2d-444e-9c54-10e92370b90a" providerId="ADAL" clId="{F7873006-72C9-4AEB-B295-342E2D51F70C}" dt="2024-06-12T07:06:11.209" v="76" actId="478"/>
        <pc:sldMkLst>
          <pc:docMk/>
          <pc:sldMk cId="4293298155" sldId="557"/>
        </pc:sldMkLst>
        <pc:spChg chg="del">
          <ac:chgData name="平野 武" userId="3cfe3d63-3e2d-444e-9c54-10e92370b90a" providerId="ADAL" clId="{F7873006-72C9-4AEB-B295-342E2D51F70C}" dt="2024-06-12T07:06:11.209" v="76" actId="478"/>
          <ac:spMkLst>
            <pc:docMk/>
            <pc:sldMk cId="4293298155" sldId="557"/>
            <ac:spMk id="7" creationId="{C993CBA3-844E-3A02-687A-CDE3C22ACC6D}"/>
          </ac:spMkLst>
        </pc:spChg>
        <pc:graphicFrameChg chg="modGraphic">
          <ac:chgData name="平野 武" userId="3cfe3d63-3e2d-444e-9c54-10e92370b90a" providerId="ADAL" clId="{F7873006-72C9-4AEB-B295-342E2D51F70C}" dt="2024-06-12T07:06:08.496" v="75" actId="13926"/>
          <ac:graphicFrameMkLst>
            <pc:docMk/>
            <pc:sldMk cId="4293298155" sldId="557"/>
            <ac:graphicFrameMk id="6" creationId="{54BED8E1-9C99-89A3-B302-2845EFEE1DC5}"/>
          </ac:graphicFrameMkLst>
        </pc:graphicFrameChg>
      </pc:sldChg>
      <pc:sldChg chg="delSp modSp mod">
        <pc:chgData name="平野 武" userId="3cfe3d63-3e2d-444e-9c54-10e92370b90a" providerId="ADAL" clId="{F7873006-72C9-4AEB-B295-342E2D51F70C}" dt="2024-06-12T07:06:33.314" v="78" actId="478"/>
        <pc:sldMkLst>
          <pc:docMk/>
          <pc:sldMk cId="1963714427" sldId="569"/>
        </pc:sldMkLst>
        <pc:spChg chg="mod">
          <ac:chgData name="平野 武" userId="3cfe3d63-3e2d-444e-9c54-10e92370b90a" providerId="ADAL" clId="{F7873006-72C9-4AEB-B295-342E2D51F70C}" dt="2024-06-12T07:06:30.587" v="77" actId="13926"/>
          <ac:spMkLst>
            <pc:docMk/>
            <pc:sldMk cId="1963714427" sldId="569"/>
            <ac:spMk id="2" creationId="{014AA2B9-0991-3762-8E20-9648B3A6FB94}"/>
          </ac:spMkLst>
        </pc:spChg>
        <pc:spChg chg="del">
          <ac:chgData name="平野 武" userId="3cfe3d63-3e2d-444e-9c54-10e92370b90a" providerId="ADAL" clId="{F7873006-72C9-4AEB-B295-342E2D51F70C}" dt="2024-06-12T07:06:33.314" v="78" actId="478"/>
          <ac:spMkLst>
            <pc:docMk/>
            <pc:sldMk cId="1963714427" sldId="569"/>
            <ac:spMk id="4" creationId="{E599FDED-0C38-0A9E-07A6-946346F83A21}"/>
          </ac:spMkLst>
        </pc:spChg>
      </pc:sldChg>
      <pc:sldChg chg="modSp mod">
        <pc:chgData name="平野 武" userId="3cfe3d63-3e2d-444e-9c54-10e92370b90a" providerId="ADAL" clId="{F7873006-72C9-4AEB-B295-342E2D51F70C}" dt="2024-06-18T10:53:57.940" v="419" actId="6549"/>
        <pc:sldMkLst>
          <pc:docMk/>
          <pc:sldMk cId="1019161228" sldId="570"/>
        </pc:sldMkLst>
        <pc:spChg chg="mod">
          <ac:chgData name="平野 武" userId="3cfe3d63-3e2d-444e-9c54-10e92370b90a" providerId="ADAL" clId="{F7873006-72C9-4AEB-B295-342E2D51F70C}" dt="2024-06-18T10:53:57.940" v="419" actId="6549"/>
          <ac:spMkLst>
            <pc:docMk/>
            <pc:sldMk cId="1019161228" sldId="570"/>
            <ac:spMk id="11" creationId="{7FD88846-645B-5936-1B6A-04187DFCBD37}"/>
          </ac:spMkLst>
        </pc:spChg>
        <pc:spChg chg="mod">
          <ac:chgData name="平野 武" userId="3cfe3d63-3e2d-444e-9c54-10e92370b90a" providerId="ADAL" clId="{F7873006-72C9-4AEB-B295-342E2D51F70C}" dt="2024-06-18T10:53:55.892" v="418" actId="1076"/>
          <ac:spMkLst>
            <pc:docMk/>
            <pc:sldMk cId="1019161228" sldId="570"/>
            <ac:spMk id="12" creationId="{8374EE5F-4586-89DA-7B77-88F30C7D8325}"/>
          </ac:spMkLst>
        </pc:spChg>
      </pc:sldChg>
      <pc:sldChg chg="modSp add mod">
        <pc:chgData name="平野 武" userId="3cfe3d63-3e2d-444e-9c54-10e92370b90a" providerId="ADAL" clId="{F7873006-72C9-4AEB-B295-342E2D51F70C}" dt="2024-06-13T01:44:27.024" v="414" actId="20577"/>
        <pc:sldMkLst>
          <pc:docMk/>
          <pc:sldMk cId="1198859729" sldId="583"/>
        </pc:sldMkLst>
        <pc:spChg chg="mod">
          <ac:chgData name="平野 武" userId="3cfe3d63-3e2d-444e-9c54-10e92370b90a" providerId="ADAL" clId="{F7873006-72C9-4AEB-B295-342E2D51F70C}" dt="2024-06-13T01:44:27.024" v="414" actId="20577"/>
          <ac:spMkLst>
            <pc:docMk/>
            <pc:sldMk cId="1198859729" sldId="583"/>
            <ac:spMk id="3" creationId="{6BB005C5-D9C8-8257-64A7-5C3476E6B29F}"/>
          </ac:spMkLst>
        </pc:spChg>
        <pc:spChg chg="mod">
          <ac:chgData name="平野 武" userId="3cfe3d63-3e2d-444e-9c54-10e92370b90a" providerId="ADAL" clId="{F7873006-72C9-4AEB-B295-342E2D51F70C}" dt="2024-06-12T11:16:17.068" v="107" actId="20577"/>
          <ac:spMkLst>
            <pc:docMk/>
            <pc:sldMk cId="1198859729" sldId="583"/>
            <ac:spMk id="4" creationId="{F38FCAE2-51B6-AFA1-231F-64E42933F427}"/>
          </ac:spMkLst>
        </pc:spChg>
      </pc:sldChg>
    </pc:docChg>
  </pc:docChgLst>
  <pc:docChgLst>
    <pc:chgData name="平野 武" userId="3cfe3d63-3e2d-444e-9c54-10e92370b90a" providerId="ADAL" clId="{9A64C7B5-A34A-407B-B5A5-AEAEB3AA7A78}"/>
    <pc:docChg chg="undo redo custSel addSld delSld modSld sldOrd modMainMaster delSection modSection">
      <pc:chgData name="平野 武" userId="3cfe3d63-3e2d-444e-9c54-10e92370b90a" providerId="ADAL" clId="{9A64C7B5-A34A-407B-B5A5-AEAEB3AA7A78}" dt="2024-06-10T08:36:47.819" v="1038" actId="478"/>
      <pc:docMkLst>
        <pc:docMk/>
      </pc:docMkLst>
      <pc:sldChg chg="del">
        <pc:chgData name="平野 武" userId="3cfe3d63-3e2d-444e-9c54-10e92370b90a" providerId="ADAL" clId="{9A64C7B5-A34A-407B-B5A5-AEAEB3AA7A78}" dt="2024-06-10T03:08:38.709" v="0" actId="47"/>
        <pc:sldMkLst>
          <pc:docMk/>
          <pc:sldMk cId="0" sldId="256"/>
        </pc:sldMkLst>
      </pc:sldChg>
      <pc:sldChg chg="add del">
        <pc:chgData name="平野 武" userId="3cfe3d63-3e2d-444e-9c54-10e92370b90a" providerId="ADAL" clId="{9A64C7B5-A34A-407B-B5A5-AEAEB3AA7A78}" dt="2024-06-10T03:10:13.944" v="8" actId="18676"/>
        <pc:sldMkLst>
          <pc:docMk/>
          <pc:sldMk cId="0" sldId="257"/>
        </pc:sldMkLst>
      </pc:sldChg>
      <pc:sldChg chg="add del">
        <pc:chgData name="平野 武" userId="3cfe3d63-3e2d-444e-9c54-10e92370b90a" providerId="ADAL" clId="{9A64C7B5-A34A-407B-B5A5-AEAEB3AA7A78}" dt="2024-06-10T03:10:13.944" v="8" actId="18676"/>
        <pc:sldMkLst>
          <pc:docMk/>
          <pc:sldMk cId="0" sldId="258"/>
        </pc:sldMkLst>
      </pc:sldChg>
      <pc:sldChg chg="add del">
        <pc:chgData name="平野 武" userId="3cfe3d63-3e2d-444e-9c54-10e92370b90a" providerId="ADAL" clId="{9A64C7B5-A34A-407B-B5A5-AEAEB3AA7A78}" dt="2024-06-10T03:10:13.944" v="8" actId="18676"/>
        <pc:sldMkLst>
          <pc:docMk/>
          <pc:sldMk cId="0" sldId="260"/>
        </pc:sldMkLst>
      </pc:sldChg>
      <pc:sldChg chg="modSp mod ord">
        <pc:chgData name="平野 武" userId="3cfe3d63-3e2d-444e-9c54-10e92370b90a" providerId="ADAL" clId="{9A64C7B5-A34A-407B-B5A5-AEAEB3AA7A78}" dt="2024-06-10T04:15:57.820" v="125" actId="20577"/>
        <pc:sldMkLst>
          <pc:docMk/>
          <pc:sldMk cId="500365697" sldId="286"/>
        </pc:sldMkLst>
        <pc:spChg chg="mod">
          <ac:chgData name="平野 武" userId="3cfe3d63-3e2d-444e-9c54-10e92370b90a" providerId="ADAL" clId="{9A64C7B5-A34A-407B-B5A5-AEAEB3AA7A78}" dt="2024-06-10T04:15:18.401" v="106"/>
          <ac:spMkLst>
            <pc:docMk/>
            <pc:sldMk cId="500365697" sldId="286"/>
            <ac:spMk id="3" creationId="{6BB005C5-D9C8-8257-64A7-5C3476E6B29F}"/>
          </ac:spMkLst>
        </pc:spChg>
        <pc:spChg chg="mod">
          <ac:chgData name="平野 武" userId="3cfe3d63-3e2d-444e-9c54-10e92370b90a" providerId="ADAL" clId="{9A64C7B5-A34A-407B-B5A5-AEAEB3AA7A78}" dt="2024-06-10T04:15:57.820" v="125" actId="20577"/>
          <ac:spMkLst>
            <pc:docMk/>
            <pc:sldMk cId="500365697" sldId="286"/>
            <ac:spMk id="4" creationId="{F38FCAE2-51B6-AFA1-231F-64E42933F427}"/>
          </ac:spMkLst>
        </pc:spChg>
      </pc:sldChg>
      <pc:sldChg chg="del">
        <pc:chgData name="平野 武" userId="3cfe3d63-3e2d-444e-9c54-10e92370b90a" providerId="ADAL" clId="{9A64C7B5-A34A-407B-B5A5-AEAEB3AA7A78}" dt="2024-06-10T05:05:14.998" v="1009" actId="18676"/>
        <pc:sldMkLst>
          <pc:docMk/>
          <pc:sldMk cId="1699438114" sldId="294"/>
        </pc:sldMkLst>
      </pc:sldChg>
      <pc:sldChg chg="add del">
        <pc:chgData name="平野 武" userId="3cfe3d63-3e2d-444e-9c54-10e92370b90a" providerId="ADAL" clId="{9A64C7B5-A34A-407B-B5A5-AEAEB3AA7A78}" dt="2024-06-10T03:10:13.944" v="8" actId="18676"/>
        <pc:sldMkLst>
          <pc:docMk/>
          <pc:sldMk cId="0" sldId="317"/>
        </pc:sldMkLst>
      </pc:sldChg>
      <pc:sldChg chg="add del">
        <pc:chgData name="平野 武" userId="3cfe3d63-3e2d-444e-9c54-10e92370b90a" providerId="ADAL" clId="{9A64C7B5-A34A-407B-B5A5-AEAEB3AA7A78}" dt="2024-06-10T03:10:13.944" v="8" actId="18676"/>
        <pc:sldMkLst>
          <pc:docMk/>
          <pc:sldMk cId="0" sldId="442"/>
        </pc:sldMkLst>
      </pc:sldChg>
      <pc:sldChg chg="modSp add del mod">
        <pc:chgData name="平野 武" userId="3cfe3d63-3e2d-444e-9c54-10e92370b90a" providerId="ADAL" clId="{9A64C7B5-A34A-407B-B5A5-AEAEB3AA7A78}" dt="2024-06-10T03:13:22.163" v="67"/>
        <pc:sldMkLst>
          <pc:docMk/>
          <pc:sldMk cId="3563368057" sldId="443"/>
        </pc:sldMkLst>
        <pc:spChg chg="mod">
          <ac:chgData name="平野 武" userId="3cfe3d63-3e2d-444e-9c54-10e92370b90a" providerId="ADAL" clId="{9A64C7B5-A34A-407B-B5A5-AEAEB3AA7A78}" dt="2024-06-10T03:11:54.651" v="25" actId="14100"/>
          <ac:spMkLst>
            <pc:docMk/>
            <pc:sldMk cId="3563368057" sldId="443"/>
            <ac:spMk id="2" creationId="{F154551B-3C5F-85AD-573E-7C83B193229C}"/>
          </ac:spMkLst>
        </pc:spChg>
        <pc:spChg chg="mod">
          <ac:chgData name="平野 武" userId="3cfe3d63-3e2d-444e-9c54-10e92370b90a" providerId="ADAL" clId="{9A64C7B5-A34A-407B-B5A5-AEAEB3AA7A78}" dt="2024-06-10T03:11:36.824" v="21" actId="20577"/>
          <ac:spMkLst>
            <pc:docMk/>
            <pc:sldMk cId="3563368057" sldId="443"/>
            <ac:spMk id="3" creationId="{B7B602A4-188A-A559-452B-50FAF140703D}"/>
          </ac:spMkLst>
        </pc:spChg>
        <pc:spChg chg="mod">
          <ac:chgData name="平野 武" userId="3cfe3d63-3e2d-444e-9c54-10e92370b90a" providerId="ADAL" clId="{9A64C7B5-A34A-407B-B5A5-AEAEB3AA7A78}" dt="2024-06-10T03:12:31.438" v="62"/>
          <ac:spMkLst>
            <pc:docMk/>
            <pc:sldMk cId="3563368057" sldId="443"/>
            <ac:spMk id="10241" creationId="{2385609C-6A75-C700-DE67-38D7C4A93406}"/>
          </ac:spMkLst>
        </pc:spChg>
        <pc:spChg chg="mod">
          <ac:chgData name="平野 武" userId="3cfe3d63-3e2d-444e-9c54-10e92370b90a" providerId="ADAL" clId="{9A64C7B5-A34A-407B-B5A5-AEAEB3AA7A78}" dt="2024-06-10T03:12:11.037" v="30"/>
          <ac:spMkLst>
            <pc:docMk/>
            <pc:sldMk cId="3563368057" sldId="443"/>
            <ac:spMk id="10242" creationId="{9941C0A3-571E-8015-F1A7-BA7FD150852E}"/>
          </ac:spMkLst>
        </pc:spChg>
        <pc:spChg chg="mod">
          <ac:chgData name="平野 武" userId="3cfe3d63-3e2d-444e-9c54-10e92370b90a" providerId="ADAL" clId="{9A64C7B5-A34A-407B-B5A5-AEAEB3AA7A78}" dt="2024-06-10T03:13:22.163" v="67"/>
          <ac:spMkLst>
            <pc:docMk/>
            <pc:sldMk cId="3563368057" sldId="443"/>
            <ac:spMk id="10243" creationId="{3D85EFA8-7C57-5851-ACF9-310414B31A82}"/>
          </ac:spMkLst>
        </pc:spChg>
      </pc:sldChg>
      <pc:sldChg chg="modSp add del mod">
        <pc:chgData name="平野 武" userId="3cfe3d63-3e2d-444e-9c54-10e92370b90a" providerId="ADAL" clId="{9A64C7B5-A34A-407B-B5A5-AEAEB3AA7A78}" dt="2024-06-10T07:42:12.583" v="1032" actId="20577"/>
        <pc:sldMkLst>
          <pc:docMk/>
          <pc:sldMk cId="605532773" sldId="444"/>
        </pc:sldMkLst>
        <pc:spChg chg="mod">
          <ac:chgData name="平野 武" userId="3cfe3d63-3e2d-444e-9c54-10e92370b90a" providerId="ADAL" clId="{9A64C7B5-A34A-407B-B5A5-AEAEB3AA7A78}" dt="2024-06-10T07:42:12.583" v="1032" actId="20577"/>
          <ac:spMkLst>
            <pc:docMk/>
            <pc:sldMk cId="605532773" sldId="444"/>
            <ac:spMk id="11265" creationId="{FE60A5A5-4E52-FCF0-B68E-06DD22BAA9CD}"/>
          </ac:spMkLst>
        </pc:spChg>
      </pc:sldChg>
      <pc:sldChg chg="addSp delSp modSp add del mod ord">
        <pc:chgData name="平野 武" userId="3cfe3d63-3e2d-444e-9c54-10e92370b90a" providerId="ADAL" clId="{9A64C7B5-A34A-407B-B5A5-AEAEB3AA7A78}" dt="2024-06-10T05:06:12.008" v="1011" actId="207"/>
        <pc:sldMkLst>
          <pc:docMk/>
          <pc:sldMk cId="701385590" sldId="445"/>
        </pc:sldMkLst>
        <pc:spChg chg="del mod">
          <ac:chgData name="平野 武" userId="3cfe3d63-3e2d-444e-9c54-10e92370b90a" providerId="ADAL" clId="{9A64C7B5-A34A-407B-B5A5-AEAEB3AA7A78}" dt="2024-06-10T04:25:33.618" v="242" actId="478"/>
          <ac:spMkLst>
            <pc:docMk/>
            <pc:sldMk cId="701385590" sldId="445"/>
            <ac:spMk id="2" creationId="{10070C4F-6B58-5090-6DB5-7F4289D31928}"/>
          </ac:spMkLst>
        </pc:spChg>
        <pc:spChg chg="add del mod">
          <ac:chgData name="平野 武" userId="3cfe3d63-3e2d-444e-9c54-10e92370b90a" providerId="ADAL" clId="{9A64C7B5-A34A-407B-B5A5-AEAEB3AA7A78}" dt="2024-06-10T04:19:44.087" v="192" actId="478"/>
          <ac:spMkLst>
            <pc:docMk/>
            <pc:sldMk cId="701385590" sldId="445"/>
            <ac:spMk id="3" creationId="{AA1F43A3-F0CF-7AE5-B938-91BAF1CAB7B9}"/>
          </ac:spMkLst>
        </pc:spChg>
        <pc:spChg chg="add mod">
          <ac:chgData name="平野 武" userId="3cfe3d63-3e2d-444e-9c54-10e92370b90a" providerId="ADAL" clId="{9A64C7B5-A34A-407B-B5A5-AEAEB3AA7A78}" dt="2024-06-10T04:17:27.354" v="148"/>
          <ac:spMkLst>
            <pc:docMk/>
            <pc:sldMk cId="701385590" sldId="445"/>
            <ac:spMk id="4" creationId="{90D2A700-8007-463C-98A2-3048B89804A8}"/>
          </ac:spMkLst>
        </pc:spChg>
        <pc:spChg chg="add del mod">
          <ac:chgData name="平野 武" userId="3cfe3d63-3e2d-444e-9c54-10e92370b90a" providerId="ADAL" clId="{9A64C7B5-A34A-407B-B5A5-AEAEB3AA7A78}" dt="2024-06-10T04:19:46.880" v="193" actId="478"/>
          <ac:spMkLst>
            <pc:docMk/>
            <pc:sldMk cId="701385590" sldId="445"/>
            <ac:spMk id="5" creationId="{9E6BF2CC-AA8D-6F7E-3C54-F8CE1A5AD235}"/>
          </ac:spMkLst>
        </pc:spChg>
        <pc:spChg chg="add mod">
          <ac:chgData name="平野 武" userId="3cfe3d63-3e2d-444e-9c54-10e92370b90a" providerId="ADAL" clId="{9A64C7B5-A34A-407B-B5A5-AEAEB3AA7A78}" dt="2024-06-10T04:21:05.417" v="195"/>
          <ac:spMkLst>
            <pc:docMk/>
            <pc:sldMk cId="701385590" sldId="445"/>
            <ac:spMk id="6" creationId="{335DD912-7D05-C8A1-F9FD-F9A15F435821}"/>
          </ac:spMkLst>
        </pc:spChg>
        <pc:spChg chg="add mod">
          <ac:chgData name="平野 武" userId="3cfe3d63-3e2d-444e-9c54-10e92370b90a" providerId="ADAL" clId="{9A64C7B5-A34A-407B-B5A5-AEAEB3AA7A78}" dt="2024-06-10T04:21:05.417" v="195"/>
          <ac:spMkLst>
            <pc:docMk/>
            <pc:sldMk cId="701385590" sldId="445"/>
            <ac:spMk id="7" creationId="{76370ED6-9054-E4D9-2131-2AE6D87B8FEF}"/>
          </ac:spMkLst>
        </pc:spChg>
        <pc:spChg chg="mod">
          <ac:chgData name="平野 武" userId="3cfe3d63-3e2d-444e-9c54-10e92370b90a" providerId="ADAL" clId="{9A64C7B5-A34A-407B-B5A5-AEAEB3AA7A78}" dt="2024-06-10T04:21:05.417" v="195"/>
          <ac:spMkLst>
            <pc:docMk/>
            <pc:sldMk cId="701385590" sldId="445"/>
            <ac:spMk id="9" creationId="{3768578A-01A9-F2BA-548E-33CA2DA7D423}"/>
          </ac:spMkLst>
        </pc:spChg>
        <pc:spChg chg="mod">
          <ac:chgData name="平野 武" userId="3cfe3d63-3e2d-444e-9c54-10e92370b90a" providerId="ADAL" clId="{9A64C7B5-A34A-407B-B5A5-AEAEB3AA7A78}" dt="2024-06-10T04:21:05.417" v="195"/>
          <ac:spMkLst>
            <pc:docMk/>
            <pc:sldMk cId="701385590" sldId="445"/>
            <ac:spMk id="10" creationId="{54DC1360-66F2-3584-967D-C9A5BA25E135}"/>
          </ac:spMkLst>
        </pc:spChg>
        <pc:spChg chg="add mod">
          <ac:chgData name="平野 武" userId="3cfe3d63-3e2d-444e-9c54-10e92370b90a" providerId="ADAL" clId="{9A64C7B5-A34A-407B-B5A5-AEAEB3AA7A78}" dt="2024-06-10T04:21:05.417" v="195"/>
          <ac:spMkLst>
            <pc:docMk/>
            <pc:sldMk cId="701385590" sldId="445"/>
            <ac:spMk id="11" creationId="{C9BE185C-A9D4-78FB-CE78-20293F4BA153}"/>
          </ac:spMkLst>
        </pc:spChg>
        <pc:spChg chg="add mod">
          <ac:chgData name="平野 武" userId="3cfe3d63-3e2d-444e-9c54-10e92370b90a" providerId="ADAL" clId="{9A64C7B5-A34A-407B-B5A5-AEAEB3AA7A78}" dt="2024-06-10T04:21:05.417" v="195"/>
          <ac:spMkLst>
            <pc:docMk/>
            <pc:sldMk cId="701385590" sldId="445"/>
            <ac:spMk id="12" creationId="{ABD9672A-069E-27E9-76E7-4469548BD798}"/>
          </ac:spMkLst>
        </pc:spChg>
        <pc:spChg chg="add mod">
          <ac:chgData name="平野 武" userId="3cfe3d63-3e2d-444e-9c54-10e92370b90a" providerId="ADAL" clId="{9A64C7B5-A34A-407B-B5A5-AEAEB3AA7A78}" dt="2024-06-10T04:21:05.417" v="195"/>
          <ac:spMkLst>
            <pc:docMk/>
            <pc:sldMk cId="701385590" sldId="445"/>
            <ac:spMk id="13" creationId="{1ABF8027-47E5-0D49-CA64-5F60829B1B99}"/>
          </ac:spMkLst>
        </pc:spChg>
        <pc:spChg chg="add mod">
          <ac:chgData name="平野 武" userId="3cfe3d63-3e2d-444e-9c54-10e92370b90a" providerId="ADAL" clId="{9A64C7B5-A34A-407B-B5A5-AEAEB3AA7A78}" dt="2024-06-10T04:21:05.417" v="195"/>
          <ac:spMkLst>
            <pc:docMk/>
            <pc:sldMk cId="701385590" sldId="445"/>
            <ac:spMk id="14" creationId="{E46294A5-51ED-BCB4-8704-C60753EAFB78}"/>
          </ac:spMkLst>
        </pc:spChg>
        <pc:spChg chg="add mod">
          <ac:chgData name="平野 武" userId="3cfe3d63-3e2d-444e-9c54-10e92370b90a" providerId="ADAL" clId="{9A64C7B5-A34A-407B-B5A5-AEAEB3AA7A78}" dt="2024-06-10T04:21:05.417" v="195"/>
          <ac:spMkLst>
            <pc:docMk/>
            <pc:sldMk cId="701385590" sldId="445"/>
            <ac:spMk id="15" creationId="{37522C13-B600-50AF-AA2C-0F1DA6108121}"/>
          </ac:spMkLst>
        </pc:spChg>
        <pc:spChg chg="add del mod">
          <ac:chgData name="平野 武" userId="3cfe3d63-3e2d-444e-9c54-10e92370b90a" providerId="ADAL" clId="{9A64C7B5-A34A-407B-B5A5-AEAEB3AA7A78}" dt="2024-06-10T04:26:38.562" v="249" actId="478"/>
          <ac:spMkLst>
            <pc:docMk/>
            <pc:sldMk cId="701385590" sldId="445"/>
            <ac:spMk id="18" creationId="{6172B6F6-F7B7-BF78-38FF-341C0E2D4EB2}"/>
          </ac:spMkLst>
        </pc:spChg>
        <pc:spChg chg="add mod">
          <ac:chgData name="平野 武" userId="3cfe3d63-3e2d-444e-9c54-10e92370b90a" providerId="ADAL" clId="{9A64C7B5-A34A-407B-B5A5-AEAEB3AA7A78}" dt="2024-06-10T04:21:25.343" v="198" actId="207"/>
          <ac:spMkLst>
            <pc:docMk/>
            <pc:sldMk cId="701385590" sldId="445"/>
            <ac:spMk id="19" creationId="{F455993E-6986-E5AF-E359-6B24F8762909}"/>
          </ac:spMkLst>
        </pc:spChg>
        <pc:spChg chg="mod">
          <ac:chgData name="平野 武" userId="3cfe3d63-3e2d-444e-9c54-10e92370b90a" providerId="ADAL" clId="{9A64C7B5-A34A-407B-B5A5-AEAEB3AA7A78}" dt="2024-06-10T04:24:05.476" v="217" actId="207"/>
          <ac:spMkLst>
            <pc:docMk/>
            <pc:sldMk cId="701385590" sldId="445"/>
            <ac:spMk id="21" creationId="{159DC3C9-341D-088A-E71D-DB803C947999}"/>
          </ac:spMkLst>
        </pc:spChg>
        <pc:spChg chg="mod">
          <ac:chgData name="平野 武" userId="3cfe3d63-3e2d-444e-9c54-10e92370b90a" providerId="ADAL" clId="{9A64C7B5-A34A-407B-B5A5-AEAEB3AA7A78}" dt="2024-06-10T04:23:58.155" v="216" actId="207"/>
          <ac:spMkLst>
            <pc:docMk/>
            <pc:sldMk cId="701385590" sldId="445"/>
            <ac:spMk id="22" creationId="{036733EB-A26D-2FBF-A0AE-B6902AE3B726}"/>
          </ac:spMkLst>
        </pc:spChg>
        <pc:spChg chg="add del mod">
          <ac:chgData name="平野 武" userId="3cfe3d63-3e2d-444e-9c54-10e92370b90a" providerId="ADAL" clId="{9A64C7B5-A34A-407B-B5A5-AEAEB3AA7A78}" dt="2024-06-10T04:26:38.562" v="249" actId="478"/>
          <ac:spMkLst>
            <pc:docMk/>
            <pc:sldMk cId="701385590" sldId="445"/>
            <ac:spMk id="23" creationId="{CDC1444F-940C-F6B3-C757-82B1DDF5575F}"/>
          </ac:spMkLst>
        </pc:spChg>
        <pc:spChg chg="add del mod">
          <ac:chgData name="平野 武" userId="3cfe3d63-3e2d-444e-9c54-10e92370b90a" providerId="ADAL" clId="{9A64C7B5-A34A-407B-B5A5-AEAEB3AA7A78}" dt="2024-06-10T04:26:38.562" v="249" actId="478"/>
          <ac:spMkLst>
            <pc:docMk/>
            <pc:sldMk cId="701385590" sldId="445"/>
            <ac:spMk id="24" creationId="{8C580305-AB39-2080-69CC-163A1D8A15A0}"/>
          </ac:spMkLst>
        </pc:spChg>
        <pc:spChg chg="add del mod">
          <ac:chgData name="平野 武" userId="3cfe3d63-3e2d-444e-9c54-10e92370b90a" providerId="ADAL" clId="{9A64C7B5-A34A-407B-B5A5-AEAEB3AA7A78}" dt="2024-06-10T04:26:38.562" v="249" actId="478"/>
          <ac:spMkLst>
            <pc:docMk/>
            <pc:sldMk cId="701385590" sldId="445"/>
            <ac:spMk id="25" creationId="{9BE3233C-C25C-539E-F8B7-99B9DBB73FAE}"/>
          </ac:spMkLst>
        </pc:spChg>
        <pc:spChg chg="add del mod">
          <ac:chgData name="平野 武" userId="3cfe3d63-3e2d-444e-9c54-10e92370b90a" providerId="ADAL" clId="{9A64C7B5-A34A-407B-B5A5-AEAEB3AA7A78}" dt="2024-06-10T04:26:38.562" v="249" actId="478"/>
          <ac:spMkLst>
            <pc:docMk/>
            <pc:sldMk cId="701385590" sldId="445"/>
            <ac:spMk id="26" creationId="{5800BDCA-6BDB-5F72-1061-F8EC906DABDC}"/>
          </ac:spMkLst>
        </pc:spChg>
        <pc:spChg chg="add del mod">
          <ac:chgData name="平野 武" userId="3cfe3d63-3e2d-444e-9c54-10e92370b90a" providerId="ADAL" clId="{9A64C7B5-A34A-407B-B5A5-AEAEB3AA7A78}" dt="2024-06-10T04:26:38.562" v="249" actId="478"/>
          <ac:spMkLst>
            <pc:docMk/>
            <pc:sldMk cId="701385590" sldId="445"/>
            <ac:spMk id="27" creationId="{875F9F45-CC6B-2290-E525-6CA2931AE473}"/>
          </ac:spMkLst>
        </pc:spChg>
        <pc:spChg chg="add mod">
          <ac:chgData name="平野 武" userId="3cfe3d63-3e2d-444e-9c54-10e92370b90a" providerId="ADAL" clId="{9A64C7B5-A34A-407B-B5A5-AEAEB3AA7A78}" dt="2024-06-10T05:06:05.210" v="1010" actId="207"/>
          <ac:spMkLst>
            <pc:docMk/>
            <pc:sldMk cId="701385590" sldId="445"/>
            <ac:spMk id="30" creationId="{8BC571A3-8968-48B0-3870-B16860B49CEC}"/>
          </ac:spMkLst>
        </pc:spChg>
        <pc:spChg chg="mod">
          <ac:chgData name="平野 武" userId="3cfe3d63-3e2d-444e-9c54-10e92370b90a" providerId="ADAL" clId="{9A64C7B5-A34A-407B-B5A5-AEAEB3AA7A78}" dt="2024-06-10T04:26:38.940" v="250"/>
          <ac:spMkLst>
            <pc:docMk/>
            <pc:sldMk cId="701385590" sldId="445"/>
            <ac:spMk id="32" creationId="{8214D9AF-D5EE-982A-5F37-23B69FB525A7}"/>
          </ac:spMkLst>
        </pc:spChg>
        <pc:spChg chg="mod">
          <ac:chgData name="平野 武" userId="3cfe3d63-3e2d-444e-9c54-10e92370b90a" providerId="ADAL" clId="{9A64C7B5-A34A-407B-B5A5-AEAEB3AA7A78}" dt="2024-06-10T04:26:38.940" v="250"/>
          <ac:spMkLst>
            <pc:docMk/>
            <pc:sldMk cId="701385590" sldId="445"/>
            <ac:spMk id="33" creationId="{FF98C35E-282F-9523-40D8-1FABD678AC0E}"/>
          </ac:spMkLst>
        </pc:spChg>
        <pc:spChg chg="add mod">
          <ac:chgData name="平野 武" userId="3cfe3d63-3e2d-444e-9c54-10e92370b90a" providerId="ADAL" clId="{9A64C7B5-A34A-407B-B5A5-AEAEB3AA7A78}" dt="2024-06-10T04:26:41.990" v="260" actId="1035"/>
          <ac:spMkLst>
            <pc:docMk/>
            <pc:sldMk cId="701385590" sldId="445"/>
            <ac:spMk id="34" creationId="{F98942E4-B1B7-DFEC-A444-A0239A7D18DD}"/>
          </ac:spMkLst>
        </pc:spChg>
        <pc:spChg chg="add mod">
          <ac:chgData name="平野 武" userId="3cfe3d63-3e2d-444e-9c54-10e92370b90a" providerId="ADAL" clId="{9A64C7B5-A34A-407B-B5A5-AEAEB3AA7A78}" dt="2024-06-10T04:26:41.990" v="260" actId="1035"/>
          <ac:spMkLst>
            <pc:docMk/>
            <pc:sldMk cId="701385590" sldId="445"/>
            <ac:spMk id="35" creationId="{EC150F2F-E68B-C302-B5C5-3F4595FEC70F}"/>
          </ac:spMkLst>
        </pc:spChg>
        <pc:spChg chg="add mod">
          <ac:chgData name="平野 武" userId="3cfe3d63-3e2d-444e-9c54-10e92370b90a" providerId="ADAL" clId="{9A64C7B5-A34A-407B-B5A5-AEAEB3AA7A78}" dt="2024-06-10T05:06:12.008" v="1011" actId="207"/>
          <ac:spMkLst>
            <pc:docMk/>
            <pc:sldMk cId="701385590" sldId="445"/>
            <ac:spMk id="36" creationId="{0644FB9F-83D2-583D-6583-A26663DC6ECE}"/>
          </ac:spMkLst>
        </pc:spChg>
        <pc:spChg chg="add mod">
          <ac:chgData name="平野 武" userId="3cfe3d63-3e2d-444e-9c54-10e92370b90a" providerId="ADAL" clId="{9A64C7B5-A34A-407B-B5A5-AEAEB3AA7A78}" dt="2024-06-10T04:26:41.990" v="260" actId="1035"/>
          <ac:spMkLst>
            <pc:docMk/>
            <pc:sldMk cId="701385590" sldId="445"/>
            <ac:spMk id="37" creationId="{FFA227EB-915B-304F-A5C2-F088E86D414E}"/>
          </ac:spMkLst>
        </pc:spChg>
        <pc:spChg chg="add mod">
          <ac:chgData name="平野 武" userId="3cfe3d63-3e2d-444e-9c54-10e92370b90a" providerId="ADAL" clId="{9A64C7B5-A34A-407B-B5A5-AEAEB3AA7A78}" dt="2024-06-10T04:26:41.990" v="260" actId="1035"/>
          <ac:spMkLst>
            <pc:docMk/>
            <pc:sldMk cId="701385590" sldId="445"/>
            <ac:spMk id="38" creationId="{2E3883E7-E1C4-AD5A-338D-6D6B59FE0D80}"/>
          </ac:spMkLst>
        </pc:spChg>
        <pc:spChg chg="mod">
          <ac:chgData name="平野 武" userId="3cfe3d63-3e2d-444e-9c54-10e92370b90a" providerId="ADAL" clId="{9A64C7B5-A34A-407B-B5A5-AEAEB3AA7A78}" dt="2024-06-10T04:25:00.770" v="221" actId="6549"/>
          <ac:spMkLst>
            <pc:docMk/>
            <pc:sldMk cId="701385590" sldId="445"/>
            <ac:spMk id="12290" creationId="{4AD73B8A-4B23-91DE-CF62-2CA72170BDBB}"/>
          </ac:spMkLst>
        </pc:spChg>
        <pc:grpChg chg="add mod">
          <ac:chgData name="平野 武" userId="3cfe3d63-3e2d-444e-9c54-10e92370b90a" providerId="ADAL" clId="{9A64C7B5-A34A-407B-B5A5-AEAEB3AA7A78}" dt="2024-06-10T04:21:05.417" v="195"/>
          <ac:grpSpMkLst>
            <pc:docMk/>
            <pc:sldMk cId="701385590" sldId="445"/>
            <ac:grpSpMk id="8" creationId="{8BB4195A-208B-3332-4A6D-AB32A10DDCAE}"/>
          </ac:grpSpMkLst>
        </pc:grpChg>
        <pc:grpChg chg="add del mod">
          <ac:chgData name="平野 武" userId="3cfe3d63-3e2d-444e-9c54-10e92370b90a" providerId="ADAL" clId="{9A64C7B5-A34A-407B-B5A5-AEAEB3AA7A78}" dt="2024-06-10T04:26:38.562" v="249" actId="478"/>
          <ac:grpSpMkLst>
            <pc:docMk/>
            <pc:sldMk cId="701385590" sldId="445"/>
            <ac:grpSpMk id="20" creationId="{1B0530E2-7EC7-0F34-8ABE-A66D3895C4A6}"/>
          </ac:grpSpMkLst>
        </pc:grpChg>
        <pc:grpChg chg="add mod">
          <ac:chgData name="平野 武" userId="3cfe3d63-3e2d-444e-9c54-10e92370b90a" providerId="ADAL" clId="{9A64C7B5-A34A-407B-B5A5-AEAEB3AA7A78}" dt="2024-06-10T04:26:41.990" v="260" actId="1035"/>
          <ac:grpSpMkLst>
            <pc:docMk/>
            <pc:sldMk cId="701385590" sldId="445"/>
            <ac:grpSpMk id="31" creationId="{108FA52F-B33B-5736-9CAF-8DEFC4BADF59}"/>
          </ac:grpSpMkLst>
        </pc:grpChg>
        <pc:picChg chg="add mod">
          <ac:chgData name="平野 武" userId="3cfe3d63-3e2d-444e-9c54-10e92370b90a" providerId="ADAL" clId="{9A64C7B5-A34A-407B-B5A5-AEAEB3AA7A78}" dt="2024-06-10T04:21:05.417" v="195"/>
          <ac:picMkLst>
            <pc:docMk/>
            <pc:sldMk cId="701385590" sldId="445"/>
            <ac:picMk id="16" creationId="{3F915F40-DBFE-0AC5-7AB5-F9AB8BB773BE}"/>
          </ac:picMkLst>
        </pc:picChg>
        <pc:picChg chg="add mod">
          <ac:chgData name="平野 武" userId="3cfe3d63-3e2d-444e-9c54-10e92370b90a" providerId="ADAL" clId="{9A64C7B5-A34A-407B-B5A5-AEAEB3AA7A78}" dt="2024-06-10T04:21:05.417" v="195"/>
          <ac:picMkLst>
            <pc:docMk/>
            <pc:sldMk cId="701385590" sldId="445"/>
            <ac:picMk id="17" creationId="{D1A1FAFD-0735-88DA-92DA-CE70BA0971E6}"/>
          </ac:picMkLst>
        </pc:picChg>
        <pc:picChg chg="add del mod">
          <ac:chgData name="平野 武" userId="3cfe3d63-3e2d-444e-9c54-10e92370b90a" providerId="ADAL" clId="{9A64C7B5-A34A-407B-B5A5-AEAEB3AA7A78}" dt="2024-06-10T04:26:38.562" v="249" actId="478"/>
          <ac:picMkLst>
            <pc:docMk/>
            <pc:sldMk cId="701385590" sldId="445"/>
            <ac:picMk id="28" creationId="{FD33F010-171F-BEF6-C347-ED79FE1B1DEA}"/>
          </ac:picMkLst>
        </pc:picChg>
        <pc:picChg chg="add del mod">
          <ac:chgData name="平野 武" userId="3cfe3d63-3e2d-444e-9c54-10e92370b90a" providerId="ADAL" clId="{9A64C7B5-A34A-407B-B5A5-AEAEB3AA7A78}" dt="2024-06-10T04:26:38.562" v="249" actId="478"/>
          <ac:picMkLst>
            <pc:docMk/>
            <pc:sldMk cId="701385590" sldId="445"/>
            <ac:picMk id="29" creationId="{4FF10139-3F81-E30F-4E2E-D40564DF72DF}"/>
          </ac:picMkLst>
        </pc:picChg>
        <pc:picChg chg="add mod">
          <ac:chgData name="平野 武" userId="3cfe3d63-3e2d-444e-9c54-10e92370b90a" providerId="ADAL" clId="{9A64C7B5-A34A-407B-B5A5-AEAEB3AA7A78}" dt="2024-06-10T04:26:41.990" v="260" actId="1035"/>
          <ac:picMkLst>
            <pc:docMk/>
            <pc:sldMk cId="701385590" sldId="445"/>
            <ac:picMk id="39" creationId="{E6A214D2-E579-127D-CBC6-B74BBF106E67}"/>
          </ac:picMkLst>
        </pc:picChg>
        <pc:picChg chg="add mod">
          <ac:chgData name="平野 武" userId="3cfe3d63-3e2d-444e-9c54-10e92370b90a" providerId="ADAL" clId="{9A64C7B5-A34A-407B-B5A5-AEAEB3AA7A78}" dt="2024-06-10T04:26:41.990" v="260" actId="1035"/>
          <ac:picMkLst>
            <pc:docMk/>
            <pc:sldMk cId="701385590" sldId="445"/>
            <ac:picMk id="40" creationId="{C2E1B2A8-A66C-AA1B-18FB-C21455B2B2CF}"/>
          </ac:picMkLst>
        </pc:picChg>
      </pc:sldChg>
      <pc:sldChg chg="addSp delSp modSp add del mod">
        <pc:chgData name="平野 武" userId="3cfe3d63-3e2d-444e-9c54-10e92370b90a" providerId="ADAL" clId="{9A64C7B5-A34A-407B-B5A5-AEAEB3AA7A78}" dt="2024-06-10T05:19:43.469" v="1030" actId="255"/>
        <pc:sldMkLst>
          <pc:docMk/>
          <pc:sldMk cId="1540687963" sldId="446"/>
        </pc:sldMkLst>
        <pc:spChg chg="del">
          <ac:chgData name="平野 武" userId="3cfe3d63-3e2d-444e-9c54-10e92370b90a" providerId="ADAL" clId="{9A64C7B5-A34A-407B-B5A5-AEAEB3AA7A78}" dt="2024-06-10T04:18:36.260" v="161" actId="478"/>
          <ac:spMkLst>
            <pc:docMk/>
            <pc:sldMk cId="1540687963" sldId="446"/>
            <ac:spMk id="2" creationId="{10C8D272-1A4E-8631-5209-0AF6C1E21382}"/>
          </ac:spMkLst>
        </pc:spChg>
        <pc:spChg chg="add mod">
          <ac:chgData name="平野 武" userId="3cfe3d63-3e2d-444e-9c54-10e92370b90a" providerId="ADAL" clId="{9A64C7B5-A34A-407B-B5A5-AEAEB3AA7A78}" dt="2024-06-10T04:18:33.709" v="160" actId="1076"/>
          <ac:spMkLst>
            <pc:docMk/>
            <pc:sldMk cId="1540687963" sldId="446"/>
            <ac:spMk id="3" creationId="{578AA5A9-8648-3CBD-21C9-CAACC4B132EC}"/>
          </ac:spMkLst>
        </pc:spChg>
        <pc:spChg chg="mod">
          <ac:chgData name="平野 武" userId="3cfe3d63-3e2d-444e-9c54-10e92370b90a" providerId="ADAL" clId="{9A64C7B5-A34A-407B-B5A5-AEAEB3AA7A78}" dt="2024-06-10T04:18:21.945" v="157"/>
          <ac:spMkLst>
            <pc:docMk/>
            <pc:sldMk cId="1540687963" sldId="446"/>
            <ac:spMk id="4" creationId="{04871123-58EC-38C7-510E-1AE2E9D4739B}"/>
          </ac:spMkLst>
        </pc:spChg>
        <pc:spChg chg="add mod">
          <ac:chgData name="平野 武" userId="3cfe3d63-3e2d-444e-9c54-10e92370b90a" providerId="ADAL" clId="{9A64C7B5-A34A-407B-B5A5-AEAEB3AA7A78}" dt="2024-06-10T04:18:49.745" v="162"/>
          <ac:spMkLst>
            <pc:docMk/>
            <pc:sldMk cId="1540687963" sldId="446"/>
            <ac:spMk id="5" creationId="{E8DCCA40-95C6-A861-4E78-ED252DC849F3}"/>
          </ac:spMkLst>
        </pc:spChg>
        <pc:spChg chg="mod">
          <ac:chgData name="平野 武" userId="3cfe3d63-3e2d-444e-9c54-10e92370b90a" providerId="ADAL" clId="{9A64C7B5-A34A-407B-B5A5-AEAEB3AA7A78}" dt="2024-06-10T05:19:43.469" v="1030" actId="255"/>
          <ac:spMkLst>
            <pc:docMk/>
            <pc:sldMk cId="1540687963" sldId="446"/>
            <ac:spMk id="13314" creationId="{034AA560-3B3D-A0C0-C7BA-7ADDF5CD3455}"/>
          </ac:spMkLst>
        </pc:spChg>
      </pc:sldChg>
      <pc:sldChg chg="add del">
        <pc:chgData name="平野 武" userId="3cfe3d63-3e2d-444e-9c54-10e92370b90a" providerId="ADAL" clId="{9A64C7B5-A34A-407B-B5A5-AEAEB3AA7A78}" dt="2024-06-10T04:17:41.784" v="150" actId="47"/>
        <pc:sldMkLst>
          <pc:docMk/>
          <pc:sldMk cId="1595108484" sldId="447"/>
        </pc:sldMkLst>
      </pc:sldChg>
      <pc:sldChg chg="add del">
        <pc:chgData name="平野 武" userId="3cfe3d63-3e2d-444e-9c54-10e92370b90a" providerId="ADAL" clId="{9A64C7B5-A34A-407B-B5A5-AEAEB3AA7A78}" dt="2024-06-10T03:10:05" v="7" actId="47"/>
        <pc:sldMkLst>
          <pc:docMk/>
          <pc:sldMk cId="3500318799" sldId="448"/>
        </pc:sldMkLst>
      </pc:sldChg>
      <pc:sldChg chg="add del">
        <pc:chgData name="平野 武" userId="3cfe3d63-3e2d-444e-9c54-10e92370b90a" providerId="ADAL" clId="{9A64C7B5-A34A-407B-B5A5-AEAEB3AA7A78}" dt="2024-06-10T03:10:53.926" v="12" actId="18676"/>
        <pc:sldMkLst>
          <pc:docMk/>
          <pc:sldMk cId="1654468654" sldId="449"/>
        </pc:sldMkLst>
      </pc:sldChg>
      <pc:sldChg chg="add del">
        <pc:chgData name="平野 武" userId="3cfe3d63-3e2d-444e-9c54-10e92370b90a" providerId="ADAL" clId="{9A64C7B5-A34A-407B-B5A5-AEAEB3AA7A78}" dt="2024-06-10T03:10:53.926" v="12" actId="18676"/>
        <pc:sldMkLst>
          <pc:docMk/>
          <pc:sldMk cId="3847359935" sldId="450"/>
        </pc:sldMkLst>
      </pc:sldChg>
      <pc:sldChg chg="add del">
        <pc:chgData name="平野 武" userId="3cfe3d63-3e2d-444e-9c54-10e92370b90a" providerId="ADAL" clId="{9A64C7B5-A34A-407B-B5A5-AEAEB3AA7A78}" dt="2024-06-10T03:10:53.926" v="12" actId="18676"/>
        <pc:sldMkLst>
          <pc:docMk/>
          <pc:sldMk cId="4226898721" sldId="451"/>
        </pc:sldMkLst>
      </pc:sldChg>
      <pc:sldChg chg="add del">
        <pc:chgData name="平野 武" userId="3cfe3d63-3e2d-444e-9c54-10e92370b90a" providerId="ADAL" clId="{9A64C7B5-A34A-407B-B5A5-AEAEB3AA7A78}" dt="2024-06-10T03:10:53.926" v="12" actId="18676"/>
        <pc:sldMkLst>
          <pc:docMk/>
          <pc:sldMk cId="426751479" sldId="452"/>
        </pc:sldMkLst>
      </pc:sldChg>
      <pc:sldChg chg="add del">
        <pc:chgData name="平野 武" userId="3cfe3d63-3e2d-444e-9c54-10e92370b90a" providerId="ADAL" clId="{9A64C7B5-A34A-407B-B5A5-AEAEB3AA7A78}" dt="2024-06-10T03:10:53.926" v="12" actId="18676"/>
        <pc:sldMkLst>
          <pc:docMk/>
          <pc:sldMk cId="2770269937" sldId="453"/>
        </pc:sldMkLst>
      </pc:sldChg>
      <pc:sldChg chg="add del">
        <pc:chgData name="平野 武" userId="3cfe3d63-3e2d-444e-9c54-10e92370b90a" providerId="ADAL" clId="{9A64C7B5-A34A-407B-B5A5-AEAEB3AA7A78}" dt="2024-06-10T03:10:53.926" v="12" actId="18676"/>
        <pc:sldMkLst>
          <pc:docMk/>
          <pc:sldMk cId="3607414288" sldId="454"/>
        </pc:sldMkLst>
      </pc:sldChg>
      <pc:sldChg chg="del ord">
        <pc:chgData name="平野 武" userId="3cfe3d63-3e2d-444e-9c54-10e92370b90a" providerId="ADAL" clId="{9A64C7B5-A34A-407B-B5A5-AEAEB3AA7A78}" dt="2024-06-10T05:05:14.998" v="1009" actId="18676"/>
        <pc:sldMkLst>
          <pc:docMk/>
          <pc:sldMk cId="23966143" sldId="455"/>
        </pc:sldMkLst>
      </pc:sldChg>
      <pc:sldChg chg="del">
        <pc:chgData name="平野 武" userId="3cfe3d63-3e2d-444e-9c54-10e92370b90a" providerId="ADAL" clId="{9A64C7B5-A34A-407B-B5A5-AEAEB3AA7A78}" dt="2024-06-10T05:05:14.998" v="1009" actId="18676"/>
        <pc:sldMkLst>
          <pc:docMk/>
          <pc:sldMk cId="0" sldId="456"/>
        </pc:sldMkLst>
      </pc:sldChg>
      <pc:sldChg chg="del">
        <pc:chgData name="平野 武" userId="3cfe3d63-3e2d-444e-9c54-10e92370b90a" providerId="ADAL" clId="{9A64C7B5-A34A-407B-B5A5-AEAEB3AA7A78}" dt="2024-06-10T05:05:14.998" v="1009" actId="18676"/>
        <pc:sldMkLst>
          <pc:docMk/>
          <pc:sldMk cId="3496356355" sldId="463"/>
        </pc:sldMkLst>
      </pc:sldChg>
      <pc:sldChg chg="del">
        <pc:chgData name="平野 武" userId="3cfe3d63-3e2d-444e-9c54-10e92370b90a" providerId="ADAL" clId="{9A64C7B5-A34A-407B-B5A5-AEAEB3AA7A78}" dt="2024-06-10T05:05:14.998" v="1009" actId="18676"/>
        <pc:sldMkLst>
          <pc:docMk/>
          <pc:sldMk cId="2484079389" sldId="464"/>
        </pc:sldMkLst>
      </pc:sldChg>
      <pc:sldChg chg="del">
        <pc:chgData name="平野 武" userId="3cfe3d63-3e2d-444e-9c54-10e92370b90a" providerId="ADAL" clId="{9A64C7B5-A34A-407B-B5A5-AEAEB3AA7A78}" dt="2024-06-10T05:05:14.998" v="1009" actId="18676"/>
        <pc:sldMkLst>
          <pc:docMk/>
          <pc:sldMk cId="3707762711" sldId="465"/>
        </pc:sldMkLst>
      </pc:sldChg>
      <pc:sldChg chg="del">
        <pc:chgData name="平野 武" userId="3cfe3d63-3e2d-444e-9c54-10e92370b90a" providerId="ADAL" clId="{9A64C7B5-A34A-407B-B5A5-AEAEB3AA7A78}" dt="2024-06-10T05:05:14.998" v="1009" actId="18676"/>
        <pc:sldMkLst>
          <pc:docMk/>
          <pc:sldMk cId="2280505462" sldId="466"/>
        </pc:sldMkLst>
      </pc:sldChg>
      <pc:sldChg chg="del">
        <pc:chgData name="平野 武" userId="3cfe3d63-3e2d-444e-9c54-10e92370b90a" providerId="ADAL" clId="{9A64C7B5-A34A-407B-B5A5-AEAEB3AA7A78}" dt="2024-06-10T05:05:14.998" v="1009" actId="18676"/>
        <pc:sldMkLst>
          <pc:docMk/>
          <pc:sldMk cId="3240230346" sldId="467"/>
        </pc:sldMkLst>
      </pc:sldChg>
      <pc:sldChg chg="del">
        <pc:chgData name="平野 武" userId="3cfe3d63-3e2d-444e-9c54-10e92370b90a" providerId="ADAL" clId="{9A64C7B5-A34A-407B-B5A5-AEAEB3AA7A78}" dt="2024-06-10T05:05:14.998" v="1009" actId="18676"/>
        <pc:sldMkLst>
          <pc:docMk/>
          <pc:sldMk cId="770406177" sldId="475"/>
        </pc:sldMkLst>
      </pc:sldChg>
      <pc:sldChg chg="del">
        <pc:chgData name="平野 武" userId="3cfe3d63-3e2d-444e-9c54-10e92370b90a" providerId="ADAL" clId="{9A64C7B5-A34A-407B-B5A5-AEAEB3AA7A78}" dt="2024-06-10T05:05:14.998" v="1009" actId="18676"/>
        <pc:sldMkLst>
          <pc:docMk/>
          <pc:sldMk cId="2718839653" sldId="538"/>
        </pc:sldMkLst>
      </pc:sldChg>
      <pc:sldChg chg="del">
        <pc:chgData name="平野 武" userId="3cfe3d63-3e2d-444e-9c54-10e92370b90a" providerId="ADAL" clId="{9A64C7B5-A34A-407B-B5A5-AEAEB3AA7A78}" dt="2024-06-10T05:05:14.998" v="1009" actId="18676"/>
        <pc:sldMkLst>
          <pc:docMk/>
          <pc:sldMk cId="1158068307" sldId="550"/>
        </pc:sldMkLst>
      </pc:sldChg>
      <pc:sldChg chg="del">
        <pc:chgData name="平野 武" userId="3cfe3d63-3e2d-444e-9c54-10e92370b90a" providerId="ADAL" clId="{9A64C7B5-A34A-407B-B5A5-AEAEB3AA7A78}" dt="2024-06-10T03:08:39.686" v="1" actId="47"/>
        <pc:sldMkLst>
          <pc:docMk/>
          <pc:sldMk cId="530255479" sldId="551"/>
        </pc:sldMkLst>
      </pc:sldChg>
      <pc:sldChg chg="modSp add mod">
        <pc:chgData name="平野 武" userId="3cfe3d63-3e2d-444e-9c54-10e92370b90a" providerId="ADAL" clId="{9A64C7B5-A34A-407B-B5A5-AEAEB3AA7A78}" dt="2024-06-10T04:19:03.323" v="186"/>
        <pc:sldMkLst>
          <pc:docMk/>
          <pc:sldMk cId="655749431" sldId="551"/>
        </pc:sldMkLst>
        <pc:spChg chg="mod">
          <ac:chgData name="平野 武" userId="3cfe3d63-3e2d-444e-9c54-10e92370b90a" providerId="ADAL" clId="{9A64C7B5-A34A-407B-B5A5-AEAEB3AA7A78}" dt="2024-06-10T04:19:03.323" v="186"/>
          <ac:spMkLst>
            <pc:docMk/>
            <pc:sldMk cId="655749431" sldId="551"/>
            <ac:spMk id="11265" creationId="{FE60A5A5-4E52-FCF0-B68E-06DD22BAA9CD}"/>
          </ac:spMkLst>
        </pc:spChg>
      </pc:sldChg>
      <pc:sldChg chg="addSp delSp modSp add mod">
        <pc:chgData name="平野 武" userId="3cfe3d63-3e2d-444e-9c54-10e92370b90a" providerId="ADAL" clId="{9A64C7B5-A34A-407B-B5A5-AEAEB3AA7A78}" dt="2024-06-10T04:27:05.505" v="262" actId="478"/>
        <pc:sldMkLst>
          <pc:docMk/>
          <pc:sldMk cId="981670567" sldId="552"/>
        </pc:sldMkLst>
        <pc:spChg chg="del">
          <ac:chgData name="平野 武" userId="3cfe3d63-3e2d-444e-9c54-10e92370b90a" providerId="ADAL" clId="{9A64C7B5-A34A-407B-B5A5-AEAEB3AA7A78}" dt="2024-06-10T04:27:05.505" v="262" actId="478"/>
          <ac:spMkLst>
            <pc:docMk/>
            <pc:sldMk cId="981670567" sldId="552"/>
            <ac:spMk id="2" creationId="{10070C4F-6B58-5090-6DB5-7F4289D31928}"/>
          </ac:spMkLst>
        </pc:spChg>
        <pc:spChg chg="add mod">
          <ac:chgData name="平野 武" userId="3cfe3d63-3e2d-444e-9c54-10e92370b90a" providerId="ADAL" clId="{9A64C7B5-A34A-407B-B5A5-AEAEB3AA7A78}" dt="2024-06-10T04:25:47.320" v="245"/>
          <ac:spMkLst>
            <pc:docMk/>
            <pc:sldMk cId="981670567" sldId="552"/>
            <ac:spMk id="3" creationId="{D804CC58-EF84-7ABA-C98F-DA908B1F87E1}"/>
          </ac:spMkLst>
        </pc:spChg>
        <pc:spChg chg="add mod">
          <ac:chgData name="平野 武" userId="3cfe3d63-3e2d-444e-9c54-10e92370b90a" providerId="ADAL" clId="{9A64C7B5-A34A-407B-B5A5-AEAEB3AA7A78}" dt="2024-06-10T04:25:47.320" v="245"/>
          <ac:spMkLst>
            <pc:docMk/>
            <pc:sldMk cId="981670567" sldId="552"/>
            <ac:spMk id="8" creationId="{136DAB82-C8D7-1690-0093-DEF9229B3D41}"/>
          </ac:spMkLst>
        </pc:spChg>
        <pc:spChg chg="add mod">
          <ac:chgData name="平野 武" userId="3cfe3d63-3e2d-444e-9c54-10e92370b90a" providerId="ADAL" clId="{9A64C7B5-A34A-407B-B5A5-AEAEB3AA7A78}" dt="2024-06-10T04:25:47.320" v="245"/>
          <ac:spMkLst>
            <pc:docMk/>
            <pc:sldMk cId="981670567" sldId="552"/>
            <ac:spMk id="9" creationId="{1341B70F-ADDA-4BF9-EA69-1ABB23C08E29}"/>
          </ac:spMkLst>
        </pc:spChg>
        <pc:spChg chg="add mod">
          <ac:chgData name="平野 武" userId="3cfe3d63-3e2d-444e-9c54-10e92370b90a" providerId="ADAL" clId="{9A64C7B5-A34A-407B-B5A5-AEAEB3AA7A78}" dt="2024-06-10T04:25:47.320" v="245"/>
          <ac:spMkLst>
            <pc:docMk/>
            <pc:sldMk cId="981670567" sldId="552"/>
            <ac:spMk id="10" creationId="{517B36EF-E37C-8442-FDCC-C325E02D8AEB}"/>
          </ac:spMkLst>
        </pc:spChg>
        <pc:spChg chg="add mod">
          <ac:chgData name="平野 武" userId="3cfe3d63-3e2d-444e-9c54-10e92370b90a" providerId="ADAL" clId="{9A64C7B5-A34A-407B-B5A5-AEAEB3AA7A78}" dt="2024-06-10T04:25:47.320" v="245"/>
          <ac:spMkLst>
            <pc:docMk/>
            <pc:sldMk cId="981670567" sldId="552"/>
            <ac:spMk id="11" creationId="{F5A72B6F-CB10-451C-734B-2BEB51A816BF}"/>
          </ac:spMkLst>
        </pc:spChg>
        <pc:spChg chg="mod">
          <ac:chgData name="平野 武" userId="3cfe3d63-3e2d-444e-9c54-10e92370b90a" providerId="ADAL" clId="{9A64C7B5-A34A-407B-B5A5-AEAEB3AA7A78}" dt="2024-06-10T04:25:47.320" v="245"/>
          <ac:spMkLst>
            <pc:docMk/>
            <pc:sldMk cId="981670567" sldId="552"/>
            <ac:spMk id="14" creationId="{098F9BBC-81E7-3D5C-3DC3-9618BAC3B371}"/>
          </ac:spMkLst>
        </pc:spChg>
        <pc:spChg chg="mod">
          <ac:chgData name="平野 武" userId="3cfe3d63-3e2d-444e-9c54-10e92370b90a" providerId="ADAL" clId="{9A64C7B5-A34A-407B-B5A5-AEAEB3AA7A78}" dt="2024-06-10T04:25:47.320" v="245"/>
          <ac:spMkLst>
            <pc:docMk/>
            <pc:sldMk cId="981670567" sldId="552"/>
            <ac:spMk id="17" creationId="{AA0D6F2A-5EF1-C453-2016-985A4601A5FF}"/>
          </ac:spMkLst>
        </pc:spChg>
        <pc:spChg chg="del">
          <ac:chgData name="平野 武" userId="3cfe3d63-3e2d-444e-9c54-10e92370b90a" providerId="ADAL" clId="{9A64C7B5-A34A-407B-B5A5-AEAEB3AA7A78}" dt="2024-06-10T04:25:44.378" v="243" actId="478"/>
          <ac:spMkLst>
            <pc:docMk/>
            <pc:sldMk cId="981670567" sldId="552"/>
            <ac:spMk id="18" creationId="{6172B6F6-F7B7-BF78-38FF-341C0E2D4EB2}"/>
          </ac:spMkLst>
        </pc:spChg>
        <pc:spChg chg="del">
          <ac:chgData name="平野 武" userId="3cfe3d63-3e2d-444e-9c54-10e92370b90a" providerId="ADAL" clId="{9A64C7B5-A34A-407B-B5A5-AEAEB3AA7A78}" dt="2024-06-10T04:25:46.841" v="244" actId="478"/>
          <ac:spMkLst>
            <pc:docMk/>
            <pc:sldMk cId="981670567" sldId="552"/>
            <ac:spMk id="19" creationId="{F455993E-6986-E5AF-E359-6B24F8762909}"/>
          </ac:spMkLst>
        </pc:spChg>
        <pc:spChg chg="del">
          <ac:chgData name="平野 武" userId="3cfe3d63-3e2d-444e-9c54-10e92370b90a" providerId="ADAL" clId="{9A64C7B5-A34A-407B-B5A5-AEAEB3AA7A78}" dt="2024-06-10T04:25:44.378" v="243" actId="478"/>
          <ac:spMkLst>
            <pc:docMk/>
            <pc:sldMk cId="981670567" sldId="552"/>
            <ac:spMk id="23" creationId="{CDC1444F-940C-F6B3-C757-82B1DDF5575F}"/>
          </ac:spMkLst>
        </pc:spChg>
        <pc:spChg chg="del">
          <ac:chgData name="平野 武" userId="3cfe3d63-3e2d-444e-9c54-10e92370b90a" providerId="ADAL" clId="{9A64C7B5-A34A-407B-B5A5-AEAEB3AA7A78}" dt="2024-06-10T04:25:44.378" v="243" actId="478"/>
          <ac:spMkLst>
            <pc:docMk/>
            <pc:sldMk cId="981670567" sldId="552"/>
            <ac:spMk id="24" creationId="{8C580305-AB39-2080-69CC-163A1D8A15A0}"/>
          </ac:spMkLst>
        </pc:spChg>
        <pc:spChg chg="del">
          <ac:chgData name="平野 武" userId="3cfe3d63-3e2d-444e-9c54-10e92370b90a" providerId="ADAL" clId="{9A64C7B5-A34A-407B-B5A5-AEAEB3AA7A78}" dt="2024-06-10T04:25:44.378" v="243" actId="478"/>
          <ac:spMkLst>
            <pc:docMk/>
            <pc:sldMk cId="981670567" sldId="552"/>
            <ac:spMk id="25" creationId="{9BE3233C-C25C-539E-F8B7-99B9DBB73FAE}"/>
          </ac:spMkLst>
        </pc:spChg>
        <pc:spChg chg="del">
          <ac:chgData name="平野 武" userId="3cfe3d63-3e2d-444e-9c54-10e92370b90a" providerId="ADAL" clId="{9A64C7B5-A34A-407B-B5A5-AEAEB3AA7A78}" dt="2024-06-10T04:25:44.378" v="243" actId="478"/>
          <ac:spMkLst>
            <pc:docMk/>
            <pc:sldMk cId="981670567" sldId="552"/>
            <ac:spMk id="26" creationId="{5800BDCA-6BDB-5F72-1061-F8EC906DABDC}"/>
          </ac:spMkLst>
        </pc:spChg>
        <pc:spChg chg="del">
          <ac:chgData name="平野 武" userId="3cfe3d63-3e2d-444e-9c54-10e92370b90a" providerId="ADAL" clId="{9A64C7B5-A34A-407B-B5A5-AEAEB3AA7A78}" dt="2024-06-10T04:25:44.378" v="243" actId="478"/>
          <ac:spMkLst>
            <pc:docMk/>
            <pc:sldMk cId="981670567" sldId="552"/>
            <ac:spMk id="27" creationId="{875F9F45-CC6B-2290-E525-6CA2931AE473}"/>
          </ac:spMkLst>
        </pc:spChg>
        <pc:spChg chg="mod">
          <ac:chgData name="平野 武" userId="3cfe3d63-3e2d-444e-9c54-10e92370b90a" providerId="ADAL" clId="{9A64C7B5-A34A-407B-B5A5-AEAEB3AA7A78}" dt="2024-06-10T04:25:47.320" v="245"/>
          <ac:spMkLst>
            <pc:docMk/>
            <pc:sldMk cId="981670567" sldId="552"/>
            <ac:spMk id="32" creationId="{EDEF5757-65EC-27F6-6DB3-65214433A09B}"/>
          </ac:spMkLst>
        </pc:spChg>
        <pc:spChg chg="add mod">
          <ac:chgData name="平野 武" userId="3cfe3d63-3e2d-444e-9c54-10e92370b90a" providerId="ADAL" clId="{9A64C7B5-A34A-407B-B5A5-AEAEB3AA7A78}" dt="2024-06-10T04:25:47.320" v="245"/>
          <ac:spMkLst>
            <pc:docMk/>
            <pc:sldMk cId="981670567" sldId="552"/>
            <ac:spMk id="33" creationId="{94EAB2F1-7FD8-6475-2B43-E80649388854}"/>
          </ac:spMkLst>
        </pc:spChg>
        <pc:spChg chg="mod">
          <ac:chgData name="平野 武" userId="3cfe3d63-3e2d-444e-9c54-10e92370b90a" providerId="ADAL" clId="{9A64C7B5-A34A-407B-B5A5-AEAEB3AA7A78}" dt="2024-06-10T04:25:47.320" v="245"/>
          <ac:spMkLst>
            <pc:docMk/>
            <pc:sldMk cId="981670567" sldId="552"/>
            <ac:spMk id="38" creationId="{4A89FF14-F60A-E891-7B56-B1921ED10252}"/>
          </ac:spMkLst>
        </pc:spChg>
        <pc:spChg chg="mod">
          <ac:chgData name="平野 武" userId="3cfe3d63-3e2d-444e-9c54-10e92370b90a" providerId="ADAL" clId="{9A64C7B5-A34A-407B-B5A5-AEAEB3AA7A78}" dt="2024-06-10T04:25:47.320" v="245"/>
          <ac:spMkLst>
            <pc:docMk/>
            <pc:sldMk cId="981670567" sldId="552"/>
            <ac:spMk id="39" creationId="{C74A3CCA-BAF9-F675-A000-7718C8A256CE}"/>
          </ac:spMkLst>
        </pc:spChg>
        <pc:spChg chg="mod">
          <ac:chgData name="平野 武" userId="3cfe3d63-3e2d-444e-9c54-10e92370b90a" providerId="ADAL" clId="{9A64C7B5-A34A-407B-B5A5-AEAEB3AA7A78}" dt="2024-06-10T04:25:47.320" v="245"/>
          <ac:spMkLst>
            <pc:docMk/>
            <pc:sldMk cId="981670567" sldId="552"/>
            <ac:spMk id="41" creationId="{0B54C32C-72B4-0E80-15C1-1FE7948C82E2}"/>
          </ac:spMkLst>
        </pc:spChg>
        <pc:spChg chg="mod">
          <ac:chgData name="平野 武" userId="3cfe3d63-3e2d-444e-9c54-10e92370b90a" providerId="ADAL" clId="{9A64C7B5-A34A-407B-B5A5-AEAEB3AA7A78}" dt="2024-06-10T04:25:47.320" v="245"/>
          <ac:spMkLst>
            <pc:docMk/>
            <pc:sldMk cId="981670567" sldId="552"/>
            <ac:spMk id="42" creationId="{B850A6FB-8A97-2428-DFC5-185F3970F62B}"/>
          </ac:spMkLst>
        </pc:spChg>
        <pc:spChg chg="mod">
          <ac:chgData name="平野 武" userId="3cfe3d63-3e2d-444e-9c54-10e92370b90a" providerId="ADAL" clId="{9A64C7B5-A34A-407B-B5A5-AEAEB3AA7A78}" dt="2024-06-10T04:25:47.320" v="245"/>
          <ac:spMkLst>
            <pc:docMk/>
            <pc:sldMk cId="981670567" sldId="552"/>
            <ac:spMk id="44" creationId="{D6990ED3-B104-1CAB-B493-56AF989CD3E0}"/>
          </ac:spMkLst>
        </pc:spChg>
        <pc:spChg chg="mod">
          <ac:chgData name="平野 武" userId="3cfe3d63-3e2d-444e-9c54-10e92370b90a" providerId="ADAL" clId="{9A64C7B5-A34A-407B-B5A5-AEAEB3AA7A78}" dt="2024-06-10T04:25:47.320" v="245"/>
          <ac:spMkLst>
            <pc:docMk/>
            <pc:sldMk cId="981670567" sldId="552"/>
            <ac:spMk id="45" creationId="{BBE18272-5C02-DC2C-A530-0244BD4CCBFD}"/>
          </ac:spMkLst>
        </pc:spChg>
        <pc:spChg chg="mod">
          <ac:chgData name="平野 武" userId="3cfe3d63-3e2d-444e-9c54-10e92370b90a" providerId="ADAL" clId="{9A64C7B5-A34A-407B-B5A5-AEAEB3AA7A78}" dt="2024-06-10T04:25:47.320" v="245"/>
          <ac:spMkLst>
            <pc:docMk/>
            <pc:sldMk cId="981670567" sldId="552"/>
            <ac:spMk id="51" creationId="{1D24D0B0-F391-C027-B9DC-EC2AA9FBBB22}"/>
          </ac:spMkLst>
        </pc:spChg>
        <pc:spChg chg="mod">
          <ac:chgData name="平野 武" userId="3cfe3d63-3e2d-444e-9c54-10e92370b90a" providerId="ADAL" clId="{9A64C7B5-A34A-407B-B5A5-AEAEB3AA7A78}" dt="2024-06-10T04:25:47.320" v="245"/>
          <ac:spMkLst>
            <pc:docMk/>
            <pc:sldMk cId="981670567" sldId="552"/>
            <ac:spMk id="52" creationId="{3CDA557D-B2C0-A0D8-56D5-07FB3B260CE1}"/>
          </ac:spMkLst>
        </pc:spChg>
        <pc:spChg chg="add mod">
          <ac:chgData name="平野 武" userId="3cfe3d63-3e2d-444e-9c54-10e92370b90a" providerId="ADAL" clId="{9A64C7B5-A34A-407B-B5A5-AEAEB3AA7A78}" dt="2024-06-10T04:25:52.287" v="246"/>
          <ac:spMkLst>
            <pc:docMk/>
            <pc:sldMk cId="981670567" sldId="552"/>
            <ac:spMk id="53" creationId="{31195CE1-1A67-404B-3B03-1C737D15F2D2}"/>
          </ac:spMkLst>
        </pc:spChg>
        <pc:spChg chg="add mod">
          <ac:chgData name="平野 武" userId="3cfe3d63-3e2d-444e-9c54-10e92370b90a" providerId="ADAL" clId="{9A64C7B5-A34A-407B-B5A5-AEAEB3AA7A78}" dt="2024-06-10T04:26:01.783" v="247" actId="14100"/>
          <ac:spMkLst>
            <pc:docMk/>
            <pc:sldMk cId="981670567" sldId="552"/>
            <ac:spMk id="58" creationId="{0D5721D8-7343-9443-4347-BB924DF510CF}"/>
          </ac:spMkLst>
        </pc:spChg>
        <pc:spChg chg="add mod">
          <ac:chgData name="平野 武" userId="3cfe3d63-3e2d-444e-9c54-10e92370b90a" providerId="ADAL" clId="{9A64C7B5-A34A-407B-B5A5-AEAEB3AA7A78}" dt="2024-06-10T04:25:52.287" v="246"/>
          <ac:spMkLst>
            <pc:docMk/>
            <pc:sldMk cId="981670567" sldId="552"/>
            <ac:spMk id="59" creationId="{82A3F20E-0F90-38FB-1971-457CBC9FADDB}"/>
          </ac:spMkLst>
        </pc:spChg>
        <pc:spChg chg="add mod">
          <ac:chgData name="平野 武" userId="3cfe3d63-3e2d-444e-9c54-10e92370b90a" providerId="ADAL" clId="{9A64C7B5-A34A-407B-B5A5-AEAEB3AA7A78}" dt="2024-06-10T04:25:52.287" v="246"/>
          <ac:spMkLst>
            <pc:docMk/>
            <pc:sldMk cId="981670567" sldId="552"/>
            <ac:spMk id="60" creationId="{003D4DFA-E307-0A19-6EF0-FFC55CE415EE}"/>
          </ac:spMkLst>
        </pc:spChg>
        <pc:spChg chg="add mod">
          <ac:chgData name="平野 武" userId="3cfe3d63-3e2d-444e-9c54-10e92370b90a" providerId="ADAL" clId="{9A64C7B5-A34A-407B-B5A5-AEAEB3AA7A78}" dt="2024-06-10T04:26:04.555" v="248" actId="14100"/>
          <ac:spMkLst>
            <pc:docMk/>
            <pc:sldMk cId="981670567" sldId="552"/>
            <ac:spMk id="61" creationId="{F1E9DF56-743F-B514-D4A0-09939B542E5A}"/>
          </ac:spMkLst>
        </pc:spChg>
        <pc:spChg chg="mod">
          <ac:chgData name="平野 武" userId="3cfe3d63-3e2d-444e-9c54-10e92370b90a" providerId="ADAL" clId="{9A64C7B5-A34A-407B-B5A5-AEAEB3AA7A78}" dt="2024-06-10T04:25:52.287" v="246"/>
          <ac:spMkLst>
            <pc:docMk/>
            <pc:sldMk cId="981670567" sldId="552"/>
            <ac:spMk id="12288" creationId="{7A2054FF-2C0A-72F4-7A7A-9847E57AEE04}"/>
          </ac:spMkLst>
        </pc:spChg>
        <pc:spChg chg="mod">
          <ac:chgData name="平野 武" userId="3cfe3d63-3e2d-444e-9c54-10e92370b90a" providerId="ADAL" clId="{9A64C7B5-A34A-407B-B5A5-AEAEB3AA7A78}" dt="2024-06-10T04:25:15.731" v="241" actId="6549"/>
          <ac:spMkLst>
            <pc:docMk/>
            <pc:sldMk cId="981670567" sldId="552"/>
            <ac:spMk id="12290" creationId="{4AD73B8A-4B23-91DE-CF62-2CA72170BDBB}"/>
          </ac:spMkLst>
        </pc:spChg>
        <pc:spChg chg="mod">
          <ac:chgData name="平野 武" userId="3cfe3d63-3e2d-444e-9c54-10e92370b90a" providerId="ADAL" clId="{9A64C7B5-A34A-407B-B5A5-AEAEB3AA7A78}" dt="2024-06-10T04:25:52.287" v="246"/>
          <ac:spMkLst>
            <pc:docMk/>
            <pc:sldMk cId="981670567" sldId="552"/>
            <ac:spMk id="12292" creationId="{B8BD1766-192B-CE65-9989-A76365CCA5DA}"/>
          </ac:spMkLst>
        </pc:spChg>
        <pc:spChg chg="mod">
          <ac:chgData name="平野 武" userId="3cfe3d63-3e2d-444e-9c54-10e92370b90a" providerId="ADAL" clId="{9A64C7B5-A34A-407B-B5A5-AEAEB3AA7A78}" dt="2024-06-10T04:25:52.287" v="246"/>
          <ac:spMkLst>
            <pc:docMk/>
            <pc:sldMk cId="981670567" sldId="552"/>
            <ac:spMk id="12295" creationId="{1EFF0247-35E8-FE6E-6E95-1AFC18A52A76}"/>
          </ac:spMkLst>
        </pc:spChg>
        <pc:spChg chg="add mod">
          <ac:chgData name="平野 武" userId="3cfe3d63-3e2d-444e-9c54-10e92370b90a" providerId="ADAL" clId="{9A64C7B5-A34A-407B-B5A5-AEAEB3AA7A78}" dt="2024-06-10T04:25:52.287" v="246"/>
          <ac:spMkLst>
            <pc:docMk/>
            <pc:sldMk cId="981670567" sldId="552"/>
            <ac:spMk id="12296" creationId="{0844950A-9154-EC12-B819-92F0A2BCBA80}"/>
          </ac:spMkLst>
        </pc:spChg>
        <pc:spChg chg="mod">
          <ac:chgData name="平野 武" userId="3cfe3d63-3e2d-444e-9c54-10e92370b90a" providerId="ADAL" clId="{9A64C7B5-A34A-407B-B5A5-AEAEB3AA7A78}" dt="2024-06-10T04:25:52.287" v="246"/>
          <ac:spMkLst>
            <pc:docMk/>
            <pc:sldMk cId="981670567" sldId="552"/>
            <ac:spMk id="12301" creationId="{B05238D6-46A5-054E-323E-22BD35C7023C}"/>
          </ac:spMkLst>
        </pc:spChg>
        <pc:spChg chg="mod">
          <ac:chgData name="平野 武" userId="3cfe3d63-3e2d-444e-9c54-10e92370b90a" providerId="ADAL" clId="{9A64C7B5-A34A-407B-B5A5-AEAEB3AA7A78}" dt="2024-06-10T04:25:52.287" v="246"/>
          <ac:spMkLst>
            <pc:docMk/>
            <pc:sldMk cId="981670567" sldId="552"/>
            <ac:spMk id="12302" creationId="{D977FA81-4D40-ECD3-F5AF-7323D06F3EF8}"/>
          </ac:spMkLst>
        </pc:spChg>
        <pc:spChg chg="mod">
          <ac:chgData name="平野 武" userId="3cfe3d63-3e2d-444e-9c54-10e92370b90a" providerId="ADAL" clId="{9A64C7B5-A34A-407B-B5A5-AEAEB3AA7A78}" dt="2024-06-10T04:25:52.287" v="246"/>
          <ac:spMkLst>
            <pc:docMk/>
            <pc:sldMk cId="981670567" sldId="552"/>
            <ac:spMk id="12304" creationId="{45A78B31-31A5-241E-9A16-37CC20B2B9F9}"/>
          </ac:spMkLst>
        </pc:spChg>
        <pc:spChg chg="mod">
          <ac:chgData name="平野 武" userId="3cfe3d63-3e2d-444e-9c54-10e92370b90a" providerId="ADAL" clId="{9A64C7B5-A34A-407B-B5A5-AEAEB3AA7A78}" dt="2024-06-10T04:25:52.287" v="246"/>
          <ac:spMkLst>
            <pc:docMk/>
            <pc:sldMk cId="981670567" sldId="552"/>
            <ac:spMk id="12305" creationId="{4F0E5581-EB81-933C-23B2-B8A092D0A506}"/>
          </ac:spMkLst>
        </pc:spChg>
        <pc:spChg chg="mod">
          <ac:chgData name="平野 武" userId="3cfe3d63-3e2d-444e-9c54-10e92370b90a" providerId="ADAL" clId="{9A64C7B5-A34A-407B-B5A5-AEAEB3AA7A78}" dt="2024-06-10T04:25:52.287" v="246"/>
          <ac:spMkLst>
            <pc:docMk/>
            <pc:sldMk cId="981670567" sldId="552"/>
            <ac:spMk id="12307" creationId="{C4C23EFA-9D34-8400-2337-780CAA21EE14}"/>
          </ac:spMkLst>
        </pc:spChg>
        <pc:spChg chg="mod">
          <ac:chgData name="平野 武" userId="3cfe3d63-3e2d-444e-9c54-10e92370b90a" providerId="ADAL" clId="{9A64C7B5-A34A-407B-B5A5-AEAEB3AA7A78}" dt="2024-06-10T04:25:52.287" v="246"/>
          <ac:spMkLst>
            <pc:docMk/>
            <pc:sldMk cId="981670567" sldId="552"/>
            <ac:spMk id="12308" creationId="{C3F31BB9-1D89-806A-721D-9DDA64C7DB93}"/>
          </ac:spMkLst>
        </pc:spChg>
        <pc:spChg chg="mod">
          <ac:chgData name="平野 武" userId="3cfe3d63-3e2d-444e-9c54-10e92370b90a" providerId="ADAL" clId="{9A64C7B5-A34A-407B-B5A5-AEAEB3AA7A78}" dt="2024-06-10T04:25:52.287" v="246"/>
          <ac:spMkLst>
            <pc:docMk/>
            <pc:sldMk cId="981670567" sldId="552"/>
            <ac:spMk id="12314" creationId="{48FD956C-D8C0-4C0B-1F0E-5DE3F2BB6E2E}"/>
          </ac:spMkLst>
        </pc:spChg>
        <pc:spChg chg="mod">
          <ac:chgData name="平野 武" userId="3cfe3d63-3e2d-444e-9c54-10e92370b90a" providerId="ADAL" clId="{9A64C7B5-A34A-407B-B5A5-AEAEB3AA7A78}" dt="2024-06-10T04:25:52.287" v="246"/>
          <ac:spMkLst>
            <pc:docMk/>
            <pc:sldMk cId="981670567" sldId="552"/>
            <ac:spMk id="12315" creationId="{0EDA0C45-2B0B-40D1-262E-94567E43EF13}"/>
          </ac:spMkLst>
        </pc:spChg>
        <pc:grpChg chg="add mod">
          <ac:chgData name="平野 武" userId="3cfe3d63-3e2d-444e-9c54-10e92370b90a" providerId="ADAL" clId="{9A64C7B5-A34A-407B-B5A5-AEAEB3AA7A78}" dt="2024-06-10T04:25:47.320" v="245"/>
          <ac:grpSpMkLst>
            <pc:docMk/>
            <pc:sldMk cId="981670567" sldId="552"/>
            <ac:grpSpMk id="5" creationId="{A25CBEBC-B73C-91B0-204C-150F77CAFE92}"/>
          </ac:grpSpMkLst>
        </pc:grpChg>
        <pc:grpChg chg="add mod">
          <ac:chgData name="平野 武" userId="3cfe3d63-3e2d-444e-9c54-10e92370b90a" providerId="ADAL" clId="{9A64C7B5-A34A-407B-B5A5-AEAEB3AA7A78}" dt="2024-06-10T04:25:47.320" v="245"/>
          <ac:grpSpMkLst>
            <pc:docMk/>
            <pc:sldMk cId="981670567" sldId="552"/>
            <ac:grpSpMk id="12" creationId="{4C2E4E0F-9939-4FEC-47C5-09D7C8F9846C}"/>
          </ac:grpSpMkLst>
        </pc:grpChg>
        <pc:grpChg chg="add mod">
          <ac:chgData name="平野 武" userId="3cfe3d63-3e2d-444e-9c54-10e92370b90a" providerId="ADAL" clId="{9A64C7B5-A34A-407B-B5A5-AEAEB3AA7A78}" dt="2024-06-10T04:25:47.320" v="245"/>
          <ac:grpSpMkLst>
            <pc:docMk/>
            <pc:sldMk cId="981670567" sldId="552"/>
            <ac:grpSpMk id="15" creationId="{2323ABED-05E1-574F-1497-048C0B3D00BD}"/>
          </ac:grpSpMkLst>
        </pc:grpChg>
        <pc:grpChg chg="del">
          <ac:chgData name="平野 武" userId="3cfe3d63-3e2d-444e-9c54-10e92370b90a" providerId="ADAL" clId="{9A64C7B5-A34A-407B-B5A5-AEAEB3AA7A78}" dt="2024-06-10T04:25:44.378" v="243" actId="478"/>
          <ac:grpSpMkLst>
            <pc:docMk/>
            <pc:sldMk cId="981670567" sldId="552"/>
            <ac:grpSpMk id="20" creationId="{1B0530E2-7EC7-0F34-8ABE-A66D3895C4A6}"/>
          </ac:grpSpMkLst>
        </pc:grpChg>
        <pc:grpChg chg="add mod">
          <ac:chgData name="平野 武" userId="3cfe3d63-3e2d-444e-9c54-10e92370b90a" providerId="ADAL" clId="{9A64C7B5-A34A-407B-B5A5-AEAEB3AA7A78}" dt="2024-06-10T04:25:47.320" v="245"/>
          <ac:grpSpMkLst>
            <pc:docMk/>
            <pc:sldMk cId="981670567" sldId="552"/>
            <ac:grpSpMk id="30" creationId="{84353218-A1F9-C5A6-0618-99B651D8647F}"/>
          </ac:grpSpMkLst>
        </pc:grpChg>
        <pc:grpChg chg="add mod">
          <ac:chgData name="平野 武" userId="3cfe3d63-3e2d-444e-9c54-10e92370b90a" providerId="ADAL" clId="{9A64C7B5-A34A-407B-B5A5-AEAEB3AA7A78}" dt="2024-06-10T04:25:47.320" v="245"/>
          <ac:grpSpMkLst>
            <pc:docMk/>
            <pc:sldMk cId="981670567" sldId="552"/>
            <ac:grpSpMk id="37" creationId="{DA26E905-D656-EC13-BF0D-3FD4CB62E84F}"/>
          </ac:grpSpMkLst>
        </pc:grpChg>
        <pc:grpChg chg="add mod">
          <ac:chgData name="平野 武" userId="3cfe3d63-3e2d-444e-9c54-10e92370b90a" providerId="ADAL" clId="{9A64C7B5-A34A-407B-B5A5-AEAEB3AA7A78}" dt="2024-06-10T04:25:47.320" v="245"/>
          <ac:grpSpMkLst>
            <pc:docMk/>
            <pc:sldMk cId="981670567" sldId="552"/>
            <ac:grpSpMk id="40" creationId="{05C95D5D-A8A0-D570-49D9-A2F3D7887ECC}"/>
          </ac:grpSpMkLst>
        </pc:grpChg>
        <pc:grpChg chg="add mod">
          <ac:chgData name="平野 武" userId="3cfe3d63-3e2d-444e-9c54-10e92370b90a" providerId="ADAL" clId="{9A64C7B5-A34A-407B-B5A5-AEAEB3AA7A78}" dt="2024-06-10T04:25:47.320" v="245"/>
          <ac:grpSpMkLst>
            <pc:docMk/>
            <pc:sldMk cId="981670567" sldId="552"/>
            <ac:grpSpMk id="43" creationId="{931814ED-EB91-456A-2AA9-2D23C0B46CCB}"/>
          </ac:grpSpMkLst>
        </pc:grpChg>
        <pc:grpChg chg="add mod">
          <ac:chgData name="平野 武" userId="3cfe3d63-3e2d-444e-9c54-10e92370b90a" providerId="ADAL" clId="{9A64C7B5-A34A-407B-B5A5-AEAEB3AA7A78}" dt="2024-06-10T04:25:47.320" v="245"/>
          <ac:grpSpMkLst>
            <pc:docMk/>
            <pc:sldMk cId="981670567" sldId="552"/>
            <ac:grpSpMk id="46" creationId="{8B2955C3-9A5A-CFC9-86EA-22AA487C35CD}"/>
          </ac:grpSpMkLst>
        </pc:grpChg>
        <pc:grpChg chg="add mod">
          <ac:chgData name="平野 武" userId="3cfe3d63-3e2d-444e-9c54-10e92370b90a" providerId="ADAL" clId="{9A64C7B5-A34A-407B-B5A5-AEAEB3AA7A78}" dt="2024-06-10T04:25:47.320" v="245"/>
          <ac:grpSpMkLst>
            <pc:docMk/>
            <pc:sldMk cId="981670567" sldId="552"/>
            <ac:grpSpMk id="50" creationId="{E5400ED7-C075-40B5-D174-E85011C4B625}"/>
          </ac:grpSpMkLst>
        </pc:grpChg>
        <pc:grpChg chg="add mod">
          <ac:chgData name="平野 武" userId="3cfe3d63-3e2d-444e-9c54-10e92370b90a" providerId="ADAL" clId="{9A64C7B5-A34A-407B-B5A5-AEAEB3AA7A78}" dt="2024-06-10T04:25:52.287" v="246"/>
          <ac:grpSpMkLst>
            <pc:docMk/>
            <pc:sldMk cId="981670567" sldId="552"/>
            <ac:grpSpMk id="55" creationId="{5101F418-03CB-1BA2-25EE-9240E38E8279}"/>
          </ac:grpSpMkLst>
        </pc:grpChg>
        <pc:grpChg chg="add mod">
          <ac:chgData name="平野 武" userId="3cfe3d63-3e2d-444e-9c54-10e92370b90a" providerId="ADAL" clId="{9A64C7B5-A34A-407B-B5A5-AEAEB3AA7A78}" dt="2024-06-10T04:25:52.287" v="246"/>
          <ac:grpSpMkLst>
            <pc:docMk/>
            <pc:sldMk cId="981670567" sldId="552"/>
            <ac:grpSpMk id="62" creationId="{4468E634-DF9D-8443-9A24-3A2187EBA318}"/>
          </ac:grpSpMkLst>
        </pc:grpChg>
        <pc:grpChg chg="add mod">
          <ac:chgData name="平野 武" userId="3cfe3d63-3e2d-444e-9c54-10e92370b90a" providerId="ADAL" clId="{9A64C7B5-A34A-407B-B5A5-AEAEB3AA7A78}" dt="2024-06-10T04:25:52.287" v="246"/>
          <ac:grpSpMkLst>
            <pc:docMk/>
            <pc:sldMk cId="981670567" sldId="552"/>
            <ac:grpSpMk id="12289" creationId="{E9B5895C-2E2A-2093-1BE6-948491179DC7}"/>
          </ac:grpSpMkLst>
        </pc:grpChg>
        <pc:grpChg chg="add mod">
          <ac:chgData name="平野 武" userId="3cfe3d63-3e2d-444e-9c54-10e92370b90a" providerId="ADAL" clId="{9A64C7B5-A34A-407B-B5A5-AEAEB3AA7A78}" dt="2024-06-10T04:25:52.287" v="246"/>
          <ac:grpSpMkLst>
            <pc:docMk/>
            <pc:sldMk cId="981670567" sldId="552"/>
            <ac:grpSpMk id="12293" creationId="{2DEE29B4-0DCC-5AC6-CEC6-35A43C9140EA}"/>
          </ac:grpSpMkLst>
        </pc:grpChg>
        <pc:grpChg chg="add mod">
          <ac:chgData name="平野 武" userId="3cfe3d63-3e2d-444e-9c54-10e92370b90a" providerId="ADAL" clId="{9A64C7B5-A34A-407B-B5A5-AEAEB3AA7A78}" dt="2024-06-10T04:25:52.287" v="246"/>
          <ac:grpSpMkLst>
            <pc:docMk/>
            <pc:sldMk cId="981670567" sldId="552"/>
            <ac:grpSpMk id="12300" creationId="{4EB718FC-5B0D-534E-5571-6C8311C4911A}"/>
          </ac:grpSpMkLst>
        </pc:grpChg>
        <pc:grpChg chg="add mod">
          <ac:chgData name="平野 武" userId="3cfe3d63-3e2d-444e-9c54-10e92370b90a" providerId="ADAL" clId="{9A64C7B5-A34A-407B-B5A5-AEAEB3AA7A78}" dt="2024-06-10T04:25:52.287" v="246"/>
          <ac:grpSpMkLst>
            <pc:docMk/>
            <pc:sldMk cId="981670567" sldId="552"/>
            <ac:grpSpMk id="12303" creationId="{5A9902BE-A240-6215-BCBC-E78F2C370044}"/>
          </ac:grpSpMkLst>
        </pc:grpChg>
        <pc:grpChg chg="add mod">
          <ac:chgData name="平野 武" userId="3cfe3d63-3e2d-444e-9c54-10e92370b90a" providerId="ADAL" clId="{9A64C7B5-A34A-407B-B5A5-AEAEB3AA7A78}" dt="2024-06-10T04:25:52.287" v="246"/>
          <ac:grpSpMkLst>
            <pc:docMk/>
            <pc:sldMk cId="981670567" sldId="552"/>
            <ac:grpSpMk id="12306" creationId="{FA81F6CA-D79C-D75C-361D-B4705B39CD88}"/>
          </ac:grpSpMkLst>
        </pc:grpChg>
        <pc:grpChg chg="add mod">
          <ac:chgData name="平野 武" userId="3cfe3d63-3e2d-444e-9c54-10e92370b90a" providerId="ADAL" clId="{9A64C7B5-A34A-407B-B5A5-AEAEB3AA7A78}" dt="2024-06-10T04:25:52.287" v="246"/>
          <ac:grpSpMkLst>
            <pc:docMk/>
            <pc:sldMk cId="981670567" sldId="552"/>
            <ac:grpSpMk id="12309" creationId="{E54F32CC-386C-CF86-2C33-BA49AFD43FED}"/>
          </ac:grpSpMkLst>
        </pc:grpChg>
        <pc:grpChg chg="add mod">
          <ac:chgData name="平野 武" userId="3cfe3d63-3e2d-444e-9c54-10e92370b90a" providerId="ADAL" clId="{9A64C7B5-A34A-407B-B5A5-AEAEB3AA7A78}" dt="2024-06-10T04:25:52.287" v="246"/>
          <ac:grpSpMkLst>
            <pc:docMk/>
            <pc:sldMk cId="981670567" sldId="552"/>
            <ac:grpSpMk id="12313" creationId="{690A2E1C-1FA1-66F9-AF4A-2731109DBFAD}"/>
          </ac:grpSpMkLst>
        </pc:grpChg>
        <pc:picChg chg="add mod">
          <ac:chgData name="平野 武" userId="3cfe3d63-3e2d-444e-9c54-10e92370b90a" providerId="ADAL" clId="{9A64C7B5-A34A-407B-B5A5-AEAEB3AA7A78}" dt="2024-06-10T04:25:47.320" v="245"/>
          <ac:picMkLst>
            <pc:docMk/>
            <pc:sldMk cId="981670567" sldId="552"/>
            <ac:picMk id="4" creationId="{3A825708-7D00-002D-0917-5AE601B8939E}"/>
          </ac:picMkLst>
        </pc:picChg>
        <pc:picChg chg="mod">
          <ac:chgData name="平野 武" userId="3cfe3d63-3e2d-444e-9c54-10e92370b90a" providerId="ADAL" clId="{9A64C7B5-A34A-407B-B5A5-AEAEB3AA7A78}" dt="2024-06-10T04:25:47.320" v="245"/>
          <ac:picMkLst>
            <pc:docMk/>
            <pc:sldMk cId="981670567" sldId="552"/>
            <ac:picMk id="6" creationId="{9140F9CC-9F0C-FD54-E5BD-90839CA343FB}"/>
          </ac:picMkLst>
        </pc:picChg>
        <pc:picChg chg="mod">
          <ac:chgData name="平野 武" userId="3cfe3d63-3e2d-444e-9c54-10e92370b90a" providerId="ADAL" clId="{9A64C7B5-A34A-407B-B5A5-AEAEB3AA7A78}" dt="2024-06-10T04:25:47.320" v="245"/>
          <ac:picMkLst>
            <pc:docMk/>
            <pc:sldMk cId="981670567" sldId="552"/>
            <ac:picMk id="7" creationId="{9387D94E-D470-9687-11A9-E2463D41B690}"/>
          </ac:picMkLst>
        </pc:picChg>
        <pc:picChg chg="mod">
          <ac:chgData name="平野 武" userId="3cfe3d63-3e2d-444e-9c54-10e92370b90a" providerId="ADAL" clId="{9A64C7B5-A34A-407B-B5A5-AEAEB3AA7A78}" dt="2024-06-10T04:25:47.320" v="245"/>
          <ac:picMkLst>
            <pc:docMk/>
            <pc:sldMk cId="981670567" sldId="552"/>
            <ac:picMk id="13" creationId="{65632B85-56AC-2AAE-C1E3-FD95A8CA7CDC}"/>
          </ac:picMkLst>
        </pc:picChg>
        <pc:picChg chg="mod">
          <ac:chgData name="平野 武" userId="3cfe3d63-3e2d-444e-9c54-10e92370b90a" providerId="ADAL" clId="{9A64C7B5-A34A-407B-B5A5-AEAEB3AA7A78}" dt="2024-06-10T04:25:47.320" v="245"/>
          <ac:picMkLst>
            <pc:docMk/>
            <pc:sldMk cId="981670567" sldId="552"/>
            <ac:picMk id="16" creationId="{72886CE4-CC1A-FB62-51B6-5336F00749CF}"/>
          </ac:picMkLst>
        </pc:picChg>
        <pc:picChg chg="del">
          <ac:chgData name="平野 武" userId="3cfe3d63-3e2d-444e-9c54-10e92370b90a" providerId="ADAL" clId="{9A64C7B5-A34A-407B-B5A5-AEAEB3AA7A78}" dt="2024-06-10T04:25:44.378" v="243" actId="478"/>
          <ac:picMkLst>
            <pc:docMk/>
            <pc:sldMk cId="981670567" sldId="552"/>
            <ac:picMk id="28" creationId="{FD33F010-171F-BEF6-C347-ED79FE1B1DEA}"/>
          </ac:picMkLst>
        </pc:picChg>
        <pc:picChg chg="del">
          <ac:chgData name="平野 武" userId="3cfe3d63-3e2d-444e-9c54-10e92370b90a" providerId="ADAL" clId="{9A64C7B5-A34A-407B-B5A5-AEAEB3AA7A78}" dt="2024-06-10T04:25:44.378" v="243" actId="478"/>
          <ac:picMkLst>
            <pc:docMk/>
            <pc:sldMk cId="981670567" sldId="552"/>
            <ac:picMk id="29" creationId="{4FF10139-3F81-E30F-4E2E-D40564DF72DF}"/>
          </ac:picMkLst>
        </pc:picChg>
        <pc:picChg chg="mod">
          <ac:chgData name="平野 武" userId="3cfe3d63-3e2d-444e-9c54-10e92370b90a" providerId="ADAL" clId="{9A64C7B5-A34A-407B-B5A5-AEAEB3AA7A78}" dt="2024-06-10T04:25:47.320" v="245"/>
          <ac:picMkLst>
            <pc:docMk/>
            <pc:sldMk cId="981670567" sldId="552"/>
            <ac:picMk id="31" creationId="{199A2072-B4BD-3A06-D845-0A293E88E1E0}"/>
          </ac:picMkLst>
        </pc:picChg>
        <pc:picChg chg="mod">
          <ac:chgData name="平野 武" userId="3cfe3d63-3e2d-444e-9c54-10e92370b90a" providerId="ADAL" clId="{9A64C7B5-A34A-407B-B5A5-AEAEB3AA7A78}" dt="2024-06-10T04:25:47.320" v="245"/>
          <ac:picMkLst>
            <pc:docMk/>
            <pc:sldMk cId="981670567" sldId="552"/>
            <ac:picMk id="47" creationId="{E50C02F2-CC54-9E27-14E3-F34A77F004B3}"/>
          </ac:picMkLst>
        </pc:picChg>
        <pc:picChg chg="mod">
          <ac:chgData name="平野 武" userId="3cfe3d63-3e2d-444e-9c54-10e92370b90a" providerId="ADAL" clId="{9A64C7B5-A34A-407B-B5A5-AEAEB3AA7A78}" dt="2024-06-10T04:25:47.320" v="245"/>
          <ac:picMkLst>
            <pc:docMk/>
            <pc:sldMk cId="981670567" sldId="552"/>
            <ac:picMk id="48" creationId="{E5494097-6580-609D-9614-109B6935C74F}"/>
          </ac:picMkLst>
        </pc:picChg>
        <pc:picChg chg="mod">
          <ac:chgData name="平野 武" userId="3cfe3d63-3e2d-444e-9c54-10e92370b90a" providerId="ADAL" clId="{9A64C7B5-A34A-407B-B5A5-AEAEB3AA7A78}" dt="2024-06-10T04:25:47.320" v="245"/>
          <ac:picMkLst>
            <pc:docMk/>
            <pc:sldMk cId="981670567" sldId="552"/>
            <ac:picMk id="49" creationId="{531E46D6-3401-EE59-3F5A-1D47D0BC89DF}"/>
          </ac:picMkLst>
        </pc:picChg>
        <pc:picChg chg="add mod">
          <ac:chgData name="平野 武" userId="3cfe3d63-3e2d-444e-9c54-10e92370b90a" providerId="ADAL" clId="{9A64C7B5-A34A-407B-B5A5-AEAEB3AA7A78}" dt="2024-06-10T04:25:52.287" v="246"/>
          <ac:picMkLst>
            <pc:docMk/>
            <pc:sldMk cId="981670567" sldId="552"/>
            <ac:picMk id="54" creationId="{212412AF-589D-1462-2979-D3B2888B23E3}"/>
          </ac:picMkLst>
        </pc:picChg>
        <pc:picChg chg="mod">
          <ac:chgData name="平野 武" userId="3cfe3d63-3e2d-444e-9c54-10e92370b90a" providerId="ADAL" clId="{9A64C7B5-A34A-407B-B5A5-AEAEB3AA7A78}" dt="2024-06-10T04:25:52.287" v="246"/>
          <ac:picMkLst>
            <pc:docMk/>
            <pc:sldMk cId="981670567" sldId="552"/>
            <ac:picMk id="56" creationId="{4C8945B3-1A28-1753-0AA8-595B8942839A}"/>
          </ac:picMkLst>
        </pc:picChg>
        <pc:picChg chg="mod">
          <ac:chgData name="平野 武" userId="3cfe3d63-3e2d-444e-9c54-10e92370b90a" providerId="ADAL" clId="{9A64C7B5-A34A-407B-B5A5-AEAEB3AA7A78}" dt="2024-06-10T04:25:52.287" v="246"/>
          <ac:picMkLst>
            <pc:docMk/>
            <pc:sldMk cId="981670567" sldId="552"/>
            <ac:picMk id="57" creationId="{5312285D-AA97-A3CD-A6F7-9236BB4A93D6}"/>
          </ac:picMkLst>
        </pc:picChg>
        <pc:picChg chg="mod">
          <ac:chgData name="平野 武" userId="3cfe3d63-3e2d-444e-9c54-10e92370b90a" providerId="ADAL" clId="{9A64C7B5-A34A-407B-B5A5-AEAEB3AA7A78}" dt="2024-06-10T04:25:52.287" v="246"/>
          <ac:picMkLst>
            <pc:docMk/>
            <pc:sldMk cId="981670567" sldId="552"/>
            <ac:picMk id="63" creationId="{2D5132D3-F0EC-49DA-1031-A65F08A12456}"/>
          </ac:picMkLst>
        </pc:picChg>
        <pc:picChg chg="mod">
          <ac:chgData name="平野 武" userId="3cfe3d63-3e2d-444e-9c54-10e92370b90a" providerId="ADAL" clId="{9A64C7B5-A34A-407B-B5A5-AEAEB3AA7A78}" dt="2024-06-10T04:25:52.287" v="246"/>
          <ac:picMkLst>
            <pc:docMk/>
            <pc:sldMk cId="981670567" sldId="552"/>
            <ac:picMk id="12291" creationId="{D1901663-589F-E927-65C5-1434B3F36629}"/>
          </ac:picMkLst>
        </pc:picChg>
        <pc:picChg chg="mod">
          <ac:chgData name="平野 武" userId="3cfe3d63-3e2d-444e-9c54-10e92370b90a" providerId="ADAL" clId="{9A64C7B5-A34A-407B-B5A5-AEAEB3AA7A78}" dt="2024-06-10T04:25:52.287" v="246"/>
          <ac:picMkLst>
            <pc:docMk/>
            <pc:sldMk cId="981670567" sldId="552"/>
            <ac:picMk id="12294" creationId="{8D52AEE0-1812-421D-D96D-C990DE365AB1}"/>
          </ac:picMkLst>
        </pc:picChg>
        <pc:picChg chg="mod">
          <ac:chgData name="平野 武" userId="3cfe3d63-3e2d-444e-9c54-10e92370b90a" providerId="ADAL" clId="{9A64C7B5-A34A-407B-B5A5-AEAEB3AA7A78}" dt="2024-06-10T04:25:52.287" v="246"/>
          <ac:picMkLst>
            <pc:docMk/>
            <pc:sldMk cId="981670567" sldId="552"/>
            <ac:picMk id="12310" creationId="{DB10A1AC-247C-C1F2-DFCC-55006BA1E3CD}"/>
          </ac:picMkLst>
        </pc:picChg>
        <pc:picChg chg="mod">
          <ac:chgData name="平野 武" userId="3cfe3d63-3e2d-444e-9c54-10e92370b90a" providerId="ADAL" clId="{9A64C7B5-A34A-407B-B5A5-AEAEB3AA7A78}" dt="2024-06-10T04:25:52.287" v="246"/>
          <ac:picMkLst>
            <pc:docMk/>
            <pc:sldMk cId="981670567" sldId="552"/>
            <ac:picMk id="12311" creationId="{13423DDC-B8BD-CB12-CC4A-F402F83048A1}"/>
          </ac:picMkLst>
        </pc:picChg>
        <pc:picChg chg="mod">
          <ac:chgData name="平野 武" userId="3cfe3d63-3e2d-444e-9c54-10e92370b90a" providerId="ADAL" clId="{9A64C7B5-A34A-407B-B5A5-AEAEB3AA7A78}" dt="2024-06-10T04:25:52.287" v="246"/>
          <ac:picMkLst>
            <pc:docMk/>
            <pc:sldMk cId="981670567" sldId="552"/>
            <ac:picMk id="12312" creationId="{2BAD65EB-CB00-A091-9288-E5ECB8846A4F}"/>
          </ac:picMkLst>
        </pc:picChg>
        <pc:cxnChg chg="add mod">
          <ac:chgData name="平野 武" userId="3cfe3d63-3e2d-444e-9c54-10e92370b90a" providerId="ADAL" clId="{9A64C7B5-A34A-407B-B5A5-AEAEB3AA7A78}" dt="2024-06-10T04:25:47.320" v="245"/>
          <ac:cxnSpMkLst>
            <pc:docMk/>
            <pc:sldMk cId="981670567" sldId="552"/>
            <ac:cxnSpMk id="34" creationId="{B079D080-54B9-D317-1F08-5EEC8CD847EB}"/>
          </ac:cxnSpMkLst>
        </pc:cxnChg>
        <pc:cxnChg chg="add mod">
          <ac:chgData name="平野 武" userId="3cfe3d63-3e2d-444e-9c54-10e92370b90a" providerId="ADAL" clId="{9A64C7B5-A34A-407B-B5A5-AEAEB3AA7A78}" dt="2024-06-10T04:25:47.320" v="245"/>
          <ac:cxnSpMkLst>
            <pc:docMk/>
            <pc:sldMk cId="981670567" sldId="552"/>
            <ac:cxnSpMk id="35" creationId="{D9EE6C67-370D-0AD5-555A-1F4D117B4897}"/>
          </ac:cxnSpMkLst>
        </pc:cxnChg>
        <pc:cxnChg chg="add mod">
          <ac:chgData name="平野 武" userId="3cfe3d63-3e2d-444e-9c54-10e92370b90a" providerId="ADAL" clId="{9A64C7B5-A34A-407B-B5A5-AEAEB3AA7A78}" dt="2024-06-10T04:25:47.320" v="245"/>
          <ac:cxnSpMkLst>
            <pc:docMk/>
            <pc:sldMk cId="981670567" sldId="552"/>
            <ac:cxnSpMk id="36" creationId="{33D88F4E-D6AE-8A83-6905-3B4EE336D7C5}"/>
          </ac:cxnSpMkLst>
        </pc:cxnChg>
        <pc:cxnChg chg="add mod">
          <ac:chgData name="平野 武" userId="3cfe3d63-3e2d-444e-9c54-10e92370b90a" providerId="ADAL" clId="{9A64C7B5-A34A-407B-B5A5-AEAEB3AA7A78}" dt="2024-06-10T04:25:52.287" v="246"/>
          <ac:cxnSpMkLst>
            <pc:docMk/>
            <pc:sldMk cId="981670567" sldId="552"/>
            <ac:cxnSpMk id="12297" creationId="{BEDC26F2-67B6-45F5-119B-4C09145FE921}"/>
          </ac:cxnSpMkLst>
        </pc:cxnChg>
        <pc:cxnChg chg="add mod">
          <ac:chgData name="平野 武" userId="3cfe3d63-3e2d-444e-9c54-10e92370b90a" providerId="ADAL" clId="{9A64C7B5-A34A-407B-B5A5-AEAEB3AA7A78}" dt="2024-06-10T04:25:52.287" v="246"/>
          <ac:cxnSpMkLst>
            <pc:docMk/>
            <pc:sldMk cId="981670567" sldId="552"/>
            <ac:cxnSpMk id="12298" creationId="{89BBD3F3-0389-30F0-9696-1A1D4E7B4EBF}"/>
          </ac:cxnSpMkLst>
        </pc:cxnChg>
        <pc:cxnChg chg="add mod">
          <ac:chgData name="平野 武" userId="3cfe3d63-3e2d-444e-9c54-10e92370b90a" providerId="ADAL" clId="{9A64C7B5-A34A-407B-B5A5-AEAEB3AA7A78}" dt="2024-06-10T04:25:52.287" v="246"/>
          <ac:cxnSpMkLst>
            <pc:docMk/>
            <pc:sldMk cId="981670567" sldId="552"/>
            <ac:cxnSpMk id="12299" creationId="{99DB555C-94B1-60D7-74B7-C5AA4B1210B8}"/>
          </ac:cxnSpMkLst>
        </pc:cxnChg>
      </pc:sldChg>
      <pc:sldChg chg="addSp delSp modSp add mod">
        <pc:chgData name="平野 武" userId="3cfe3d63-3e2d-444e-9c54-10e92370b90a" providerId="ADAL" clId="{9A64C7B5-A34A-407B-B5A5-AEAEB3AA7A78}" dt="2024-06-10T04:27:53.661" v="286" actId="478"/>
        <pc:sldMkLst>
          <pc:docMk/>
          <pc:sldMk cId="1729032346" sldId="553"/>
        </pc:sldMkLst>
        <pc:spChg chg="del">
          <ac:chgData name="平野 武" userId="3cfe3d63-3e2d-444e-9c54-10e92370b90a" providerId="ADAL" clId="{9A64C7B5-A34A-407B-B5A5-AEAEB3AA7A78}" dt="2024-06-10T04:27:53.661" v="286" actId="478"/>
          <ac:spMkLst>
            <pc:docMk/>
            <pc:sldMk cId="1729032346" sldId="553"/>
            <ac:spMk id="2" creationId="{10070C4F-6B58-5090-6DB5-7F4289D31928}"/>
          </ac:spMkLst>
        </pc:spChg>
        <pc:spChg chg="add mod">
          <ac:chgData name="平野 武" userId="3cfe3d63-3e2d-444e-9c54-10e92370b90a" providerId="ADAL" clId="{9A64C7B5-A34A-407B-B5A5-AEAEB3AA7A78}" dt="2024-06-10T04:27:29.167" v="281"/>
          <ac:spMkLst>
            <pc:docMk/>
            <pc:sldMk cId="1729032346" sldId="553"/>
            <ac:spMk id="6" creationId="{7EF5F7CB-BD29-5779-4AA1-0634C6CF049B}"/>
          </ac:spMkLst>
        </pc:spChg>
        <pc:spChg chg="add mod">
          <ac:chgData name="平野 武" userId="3cfe3d63-3e2d-444e-9c54-10e92370b90a" providerId="ADAL" clId="{9A64C7B5-A34A-407B-B5A5-AEAEB3AA7A78}" dt="2024-06-10T04:27:29.167" v="281"/>
          <ac:spMkLst>
            <pc:docMk/>
            <pc:sldMk cId="1729032346" sldId="553"/>
            <ac:spMk id="7" creationId="{9115EC9A-E3F6-0C0B-C784-64AB61D03523}"/>
          </ac:spMkLst>
        </pc:spChg>
        <pc:spChg chg="add mod">
          <ac:chgData name="平野 武" userId="3cfe3d63-3e2d-444e-9c54-10e92370b90a" providerId="ADAL" clId="{9A64C7B5-A34A-407B-B5A5-AEAEB3AA7A78}" dt="2024-06-10T04:27:29.167" v="281"/>
          <ac:spMkLst>
            <pc:docMk/>
            <pc:sldMk cId="1729032346" sldId="553"/>
            <ac:spMk id="8" creationId="{DD6C53ED-B6AB-6297-A56F-3CB512FA1553}"/>
          </ac:spMkLst>
        </pc:spChg>
        <pc:spChg chg="add mod">
          <ac:chgData name="平野 武" userId="3cfe3d63-3e2d-444e-9c54-10e92370b90a" providerId="ADAL" clId="{9A64C7B5-A34A-407B-B5A5-AEAEB3AA7A78}" dt="2024-06-10T04:27:29.167" v="281"/>
          <ac:spMkLst>
            <pc:docMk/>
            <pc:sldMk cId="1729032346" sldId="553"/>
            <ac:spMk id="9" creationId="{64F898E6-CF48-6337-F3CA-3C0A72B4B1AD}"/>
          </ac:spMkLst>
        </pc:spChg>
        <pc:spChg chg="add mod">
          <ac:chgData name="平野 武" userId="3cfe3d63-3e2d-444e-9c54-10e92370b90a" providerId="ADAL" clId="{9A64C7B5-A34A-407B-B5A5-AEAEB3AA7A78}" dt="2024-06-10T04:27:29.167" v="281"/>
          <ac:spMkLst>
            <pc:docMk/>
            <pc:sldMk cId="1729032346" sldId="553"/>
            <ac:spMk id="10" creationId="{CEF92F83-BF3D-1B36-84BE-776DD957BEF9}"/>
          </ac:spMkLst>
        </pc:spChg>
        <pc:spChg chg="add mod">
          <ac:chgData name="平野 武" userId="3cfe3d63-3e2d-444e-9c54-10e92370b90a" providerId="ADAL" clId="{9A64C7B5-A34A-407B-B5A5-AEAEB3AA7A78}" dt="2024-06-10T04:27:29.167" v="281"/>
          <ac:spMkLst>
            <pc:docMk/>
            <pc:sldMk cId="1729032346" sldId="553"/>
            <ac:spMk id="11" creationId="{49736A21-47B3-1939-8D3E-2A402FD80FB2}"/>
          </ac:spMkLst>
        </pc:spChg>
        <pc:spChg chg="mod">
          <ac:chgData name="平野 武" userId="3cfe3d63-3e2d-444e-9c54-10e92370b90a" providerId="ADAL" clId="{9A64C7B5-A34A-407B-B5A5-AEAEB3AA7A78}" dt="2024-06-10T04:27:29.167" v="281"/>
          <ac:spMkLst>
            <pc:docMk/>
            <pc:sldMk cId="1729032346" sldId="553"/>
            <ac:spMk id="13" creationId="{1445E525-BB32-25A1-85C6-D74101C952E6}"/>
          </ac:spMkLst>
        </pc:spChg>
        <pc:spChg chg="mod">
          <ac:chgData name="平野 武" userId="3cfe3d63-3e2d-444e-9c54-10e92370b90a" providerId="ADAL" clId="{9A64C7B5-A34A-407B-B5A5-AEAEB3AA7A78}" dt="2024-06-10T04:27:29.167" v="281"/>
          <ac:spMkLst>
            <pc:docMk/>
            <pc:sldMk cId="1729032346" sldId="553"/>
            <ac:spMk id="14" creationId="{F771374C-F421-6DBF-F149-91DEFF5C1E43}"/>
          </ac:spMkLst>
        </pc:spChg>
        <pc:spChg chg="mod">
          <ac:chgData name="平野 武" userId="3cfe3d63-3e2d-444e-9c54-10e92370b90a" providerId="ADAL" clId="{9A64C7B5-A34A-407B-B5A5-AEAEB3AA7A78}" dt="2024-06-10T04:27:29.167" v="281"/>
          <ac:spMkLst>
            <pc:docMk/>
            <pc:sldMk cId="1729032346" sldId="553"/>
            <ac:spMk id="16" creationId="{40200C3E-92D3-45A5-C72F-59ABC0B7F5EC}"/>
          </ac:spMkLst>
        </pc:spChg>
        <pc:spChg chg="mod">
          <ac:chgData name="平野 武" userId="3cfe3d63-3e2d-444e-9c54-10e92370b90a" providerId="ADAL" clId="{9A64C7B5-A34A-407B-B5A5-AEAEB3AA7A78}" dt="2024-06-10T04:27:29.167" v="281"/>
          <ac:spMkLst>
            <pc:docMk/>
            <pc:sldMk cId="1729032346" sldId="553"/>
            <ac:spMk id="17" creationId="{A823C437-5786-F8D0-7642-C04FA1FA5E50}"/>
          </ac:spMkLst>
        </pc:spChg>
        <pc:spChg chg="mod">
          <ac:chgData name="平野 武" userId="3cfe3d63-3e2d-444e-9c54-10e92370b90a" providerId="ADAL" clId="{9A64C7B5-A34A-407B-B5A5-AEAEB3AA7A78}" dt="2024-06-10T04:27:29.167" v="281"/>
          <ac:spMkLst>
            <pc:docMk/>
            <pc:sldMk cId="1729032346" sldId="553"/>
            <ac:spMk id="19" creationId="{40EE0572-509D-F9C8-2768-128D8D676679}"/>
          </ac:spMkLst>
        </pc:spChg>
        <pc:spChg chg="mod">
          <ac:chgData name="平野 武" userId="3cfe3d63-3e2d-444e-9c54-10e92370b90a" providerId="ADAL" clId="{9A64C7B5-A34A-407B-B5A5-AEAEB3AA7A78}" dt="2024-06-10T04:27:29.167" v="281"/>
          <ac:spMkLst>
            <pc:docMk/>
            <pc:sldMk cId="1729032346" sldId="553"/>
            <ac:spMk id="20" creationId="{20A2D22C-E8B3-D3CF-98C8-A80940D27AD9}"/>
          </ac:spMkLst>
        </pc:spChg>
        <pc:spChg chg="add mod">
          <ac:chgData name="平野 武" userId="3cfe3d63-3e2d-444e-9c54-10e92370b90a" providerId="ADAL" clId="{9A64C7B5-A34A-407B-B5A5-AEAEB3AA7A78}" dt="2024-06-10T04:27:29.167" v="281"/>
          <ac:spMkLst>
            <pc:docMk/>
            <pc:sldMk cId="1729032346" sldId="553"/>
            <ac:spMk id="22" creationId="{9489B74C-33E2-D022-BBE0-7C2ADA3042C0}"/>
          </ac:spMkLst>
        </pc:spChg>
        <pc:spChg chg="add mod">
          <ac:chgData name="平野 武" userId="3cfe3d63-3e2d-444e-9c54-10e92370b90a" providerId="ADAL" clId="{9A64C7B5-A34A-407B-B5A5-AEAEB3AA7A78}" dt="2024-06-10T04:27:29.167" v="281"/>
          <ac:spMkLst>
            <pc:docMk/>
            <pc:sldMk cId="1729032346" sldId="553"/>
            <ac:spMk id="23" creationId="{E616C6AE-9915-05DF-3A4F-29DAD98CD0FB}"/>
          </ac:spMkLst>
        </pc:spChg>
        <pc:spChg chg="add mod">
          <ac:chgData name="平野 武" userId="3cfe3d63-3e2d-444e-9c54-10e92370b90a" providerId="ADAL" clId="{9A64C7B5-A34A-407B-B5A5-AEAEB3AA7A78}" dt="2024-06-10T04:27:29.167" v="281"/>
          <ac:spMkLst>
            <pc:docMk/>
            <pc:sldMk cId="1729032346" sldId="553"/>
            <ac:spMk id="26" creationId="{24AFE6ED-63E1-2F3C-675E-7409EEBF4580}"/>
          </ac:spMkLst>
        </pc:spChg>
        <pc:spChg chg="mod">
          <ac:chgData name="平野 武" userId="3cfe3d63-3e2d-444e-9c54-10e92370b90a" providerId="ADAL" clId="{9A64C7B5-A34A-407B-B5A5-AEAEB3AA7A78}" dt="2024-06-10T04:27:29.167" v="281"/>
          <ac:spMkLst>
            <pc:docMk/>
            <pc:sldMk cId="1729032346" sldId="553"/>
            <ac:spMk id="35" creationId="{E1A3378D-9CD8-EFCC-EA68-5040CDB9738D}"/>
          </ac:spMkLst>
        </pc:spChg>
        <pc:spChg chg="mod">
          <ac:chgData name="平野 武" userId="3cfe3d63-3e2d-444e-9c54-10e92370b90a" providerId="ADAL" clId="{9A64C7B5-A34A-407B-B5A5-AEAEB3AA7A78}" dt="2024-06-10T04:27:29.167" v="281"/>
          <ac:spMkLst>
            <pc:docMk/>
            <pc:sldMk cId="1729032346" sldId="553"/>
            <ac:spMk id="36" creationId="{BE355F78-8951-AE5C-57C0-A37E37FDDA2A}"/>
          </ac:spMkLst>
        </pc:spChg>
        <pc:spChg chg="add mod">
          <ac:chgData name="平野 武" userId="3cfe3d63-3e2d-444e-9c54-10e92370b90a" providerId="ADAL" clId="{9A64C7B5-A34A-407B-B5A5-AEAEB3AA7A78}" dt="2024-06-10T04:27:32.825" v="282"/>
          <ac:spMkLst>
            <pc:docMk/>
            <pc:sldMk cId="1729032346" sldId="553"/>
            <ac:spMk id="40" creationId="{A66F3D6D-C2A3-D53A-0676-EF2DC6495AEE}"/>
          </ac:spMkLst>
        </pc:spChg>
        <pc:spChg chg="add mod">
          <ac:chgData name="平野 武" userId="3cfe3d63-3e2d-444e-9c54-10e92370b90a" providerId="ADAL" clId="{9A64C7B5-A34A-407B-B5A5-AEAEB3AA7A78}" dt="2024-06-10T04:27:37.902" v="283" actId="14100"/>
          <ac:spMkLst>
            <pc:docMk/>
            <pc:sldMk cId="1729032346" sldId="553"/>
            <ac:spMk id="41" creationId="{44CE114B-9BC9-11F5-72DA-BE44D434E452}"/>
          </ac:spMkLst>
        </pc:spChg>
        <pc:spChg chg="add mod">
          <ac:chgData name="平野 武" userId="3cfe3d63-3e2d-444e-9c54-10e92370b90a" providerId="ADAL" clId="{9A64C7B5-A34A-407B-B5A5-AEAEB3AA7A78}" dt="2024-06-10T04:27:32.825" v="282"/>
          <ac:spMkLst>
            <pc:docMk/>
            <pc:sldMk cId="1729032346" sldId="553"/>
            <ac:spMk id="42" creationId="{06935A0E-EB5C-2B4A-77A0-72CC0717D505}"/>
          </ac:spMkLst>
        </pc:spChg>
        <pc:spChg chg="add mod">
          <ac:chgData name="平野 武" userId="3cfe3d63-3e2d-444e-9c54-10e92370b90a" providerId="ADAL" clId="{9A64C7B5-A34A-407B-B5A5-AEAEB3AA7A78}" dt="2024-06-10T04:27:40.012" v="284" actId="14100"/>
          <ac:spMkLst>
            <pc:docMk/>
            <pc:sldMk cId="1729032346" sldId="553"/>
            <ac:spMk id="43" creationId="{14C225E6-101F-371D-62FD-35D3CAD5911A}"/>
          </ac:spMkLst>
        </pc:spChg>
        <pc:spChg chg="add mod">
          <ac:chgData name="平野 武" userId="3cfe3d63-3e2d-444e-9c54-10e92370b90a" providerId="ADAL" clId="{9A64C7B5-A34A-407B-B5A5-AEAEB3AA7A78}" dt="2024-06-10T04:27:32.825" v="282"/>
          <ac:spMkLst>
            <pc:docMk/>
            <pc:sldMk cId="1729032346" sldId="553"/>
            <ac:spMk id="44" creationId="{090E0E02-0125-C5D1-99C0-F8D2140B05B4}"/>
          </ac:spMkLst>
        </pc:spChg>
        <pc:spChg chg="add mod">
          <ac:chgData name="平野 武" userId="3cfe3d63-3e2d-444e-9c54-10e92370b90a" providerId="ADAL" clId="{9A64C7B5-A34A-407B-B5A5-AEAEB3AA7A78}" dt="2024-06-10T04:27:32.825" v="282"/>
          <ac:spMkLst>
            <pc:docMk/>
            <pc:sldMk cId="1729032346" sldId="553"/>
            <ac:spMk id="45" creationId="{4157E582-5819-0166-8833-4ED47A251B12}"/>
          </ac:spMkLst>
        </pc:spChg>
        <pc:spChg chg="mod">
          <ac:chgData name="平野 武" userId="3cfe3d63-3e2d-444e-9c54-10e92370b90a" providerId="ADAL" clId="{9A64C7B5-A34A-407B-B5A5-AEAEB3AA7A78}" dt="2024-06-10T04:27:32.825" v="282"/>
          <ac:spMkLst>
            <pc:docMk/>
            <pc:sldMk cId="1729032346" sldId="553"/>
            <ac:spMk id="47" creationId="{1A045086-DDA2-459A-7BFD-1E782B1B2A91}"/>
          </ac:spMkLst>
        </pc:spChg>
        <pc:spChg chg="mod">
          <ac:chgData name="平野 武" userId="3cfe3d63-3e2d-444e-9c54-10e92370b90a" providerId="ADAL" clId="{9A64C7B5-A34A-407B-B5A5-AEAEB3AA7A78}" dt="2024-06-10T04:27:32.825" v="282"/>
          <ac:spMkLst>
            <pc:docMk/>
            <pc:sldMk cId="1729032346" sldId="553"/>
            <ac:spMk id="48" creationId="{EF9A990E-C18E-2C9E-2C49-6A16A8D589BE}"/>
          </ac:spMkLst>
        </pc:spChg>
        <pc:spChg chg="mod">
          <ac:chgData name="平野 武" userId="3cfe3d63-3e2d-444e-9c54-10e92370b90a" providerId="ADAL" clId="{9A64C7B5-A34A-407B-B5A5-AEAEB3AA7A78}" dt="2024-06-10T04:27:32.825" v="282"/>
          <ac:spMkLst>
            <pc:docMk/>
            <pc:sldMk cId="1729032346" sldId="553"/>
            <ac:spMk id="50" creationId="{1ADA51D1-B948-BFD4-BD2E-7CDE625940F8}"/>
          </ac:spMkLst>
        </pc:spChg>
        <pc:spChg chg="mod">
          <ac:chgData name="平野 武" userId="3cfe3d63-3e2d-444e-9c54-10e92370b90a" providerId="ADAL" clId="{9A64C7B5-A34A-407B-B5A5-AEAEB3AA7A78}" dt="2024-06-10T04:27:32.825" v="282"/>
          <ac:spMkLst>
            <pc:docMk/>
            <pc:sldMk cId="1729032346" sldId="553"/>
            <ac:spMk id="51" creationId="{C1A7805B-7C65-286A-2EC1-99EEAB6DCC9F}"/>
          </ac:spMkLst>
        </pc:spChg>
        <pc:spChg chg="del">
          <ac:chgData name="平野 武" userId="3cfe3d63-3e2d-444e-9c54-10e92370b90a" providerId="ADAL" clId="{9A64C7B5-A34A-407B-B5A5-AEAEB3AA7A78}" dt="2024-06-10T04:27:28.765" v="280" actId="478"/>
          <ac:spMkLst>
            <pc:docMk/>
            <pc:sldMk cId="1729032346" sldId="553"/>
            <ac:spMk id="53" creationId="{31195CE1-1A67-404B-3B03-1C737D15F2D2}"/>
          </ac:spMkLst>
        </pc:spChg>
        <pc:spChg chg="del">
          <ac:chgData name="平野 武" userId="3cfe3d63-3e2d-444e-9c54-10e92370b90a" providerId="ADAL" clId="{9A64C7B5-A34A-407B-B5A5-AEAEB3AA7A78}" dt="2024-06-10T04:27:28.765" v="280" actId="478"/>
          <ac:spMkLst>
            <pc:docMk/>
            <pc:sldMk cId="1729032346" sldId="553"/>
            <ac:spMk id="58" creationId="{0D5721D8-7343-9443-4347-BB924DF510CF}"/>
          </ac:spMkLst>
        </pc:spChg>
        <pc:spChg chg="del">
          <ac:chgData name="平野 武" userId="3cfe3d63-3e2d-444e-9c54-10e92370b90a" providerId="ADAL" clId="{9A64C7B5-A34A-407B-B5A5-AEAEB3AA7A78}" dt="2024-06-10T04:27:28.765" v="280" actId="478"/>
          <ac:spMkLst>
            <pc:docMk/>
            <pc:sldMk cId="1729032346" sldId="553"/>
            <ac:spMk id="59" creationId="{82A3F20E-0F90-38FB-1971-457CBC9FADDB}"/>
          </ac:spMkLst>
        </pc:spChg>
        <pc:spChg chg="del">
          <ac:chgData name="平野 武" userId="3cfe3d63-3e2d-444e-9c54-10e92370b90a" providerId="ADAL" clId="{9A64C7B5-A34A-407B-B5A5-AEAEB3AA7A78}" dt="2024-06-10T04:27:28.765" v="280" actId="478"/>
          <ac:spMkLst>
            <pc:docMk/>
            <pc:sldMk cId="1729032346" sldId="553"/>
            <ac:spMk id="60" creationId="{003D4DFA-E307-0A19-6EF0-FFC55CE415EE}"/>
          </ac:spMkLst>
        </pc:spChg>
        <pc:spChg chg="del">
          <ac:chgData name="平野 武" userId="3cfe3d63-3e2d-444e-9c54-10e92370b90a" providerId="ADAL" clId="{9A64C7B5-A34A-407B-B5A5-AEAEB3AA7A78}" dt="2024-06-10T04:27:28.765" v="280" actId="478"/>
          <ac:spMkLst>
            <pc:docMk/>
            <pc:sldMk cId="1729032346" sldId="553"/>
            <ac:spMk id="61" creationId="{F1E9DF56-743F-B514-D4A0-09939B542E5A}"/>
          </ac:spMkLst>
        </pc:spChg>
        <pc:spChg chg="mod">
          <ac:chgData name="平野 武" userId="3cfe3d63-3e2d-444e-9c54-10e92370b90a" providerId="ADAL" clId="{9A64C7B5-A34A-407B-B5A5-AEAEB3AA7A78}" dt="2024-06-10T04:27:22.806" v="279"/>
          <ac:spMkLst>
            <pc:docMk/>
            <pc:sldMk cId="1729032346" sldId="553"/>
            <ac:spMk id="12290" creationId="{4AD73B8A-4B23-91DE-CF62-2CA72170BDBB}"/>
          </ac:spMkLst>
        </pc:spChg>
        <pc:spChg chg="del">
          <ac:chgData name="平野 武" userId="3cfe3d63-3e2d-444e-9c54-10e92370b90a" providerId="ADAL" clId="{9A64C7B5-A34A-407B-B5A5-AEAEB3AA7A78}" dt="2024-06-10T04:27:28.765" v="280" actId="478"/>
          <ac:spMkLst>
            <pc:docMk/>
            <pc:sldMk cId="1729032346" sldId="553"/>
            <ac:spMk id="12296" creationId="{0844950A-9154-EC12-B819-92F0A2BCBA80}"/>
          </ac:spMkLst>
        </pc:spChg>
        <pc:spChg chg="mod">
          <ac:chgData name="平野 武" userId="3cfe3d63-3e2d-444e-9c54-10e92370b90a" providerId="ADAL" clId="{9A64C7B5-A34A-407B-B5A5-AEAEB3AA7A78}" dt="2024-06-10T04:27:32.825" v="282"/>
          <ac:spMkLst>
            <pc:docMk/>
            <pc:sldMk cId="1729032346" sldId="553"/>
            <ac:spMk id="12316" creationId="{8AB4E952-F35D-526B-3812-71DB472A4FF1}"/>
          </ac:spMkLst>
        </pc:spChg>
        <pc:spChg chg="mod">
          <ac:chgData name="平野 武" userId="3cfe3d63-3e2d-444e-9c54-10e92370b90a" providerId="ADAL" clId="{9A64C7B5-A34A-407B-B5A5-AEAEB3AA7A78}" dt="2024-06-10T04:27:32.825" v="282"/>
          <ac:spMkLst>
            <pc:docMk/>
            <pc:sldMk cId="1729032346" sldId="553"/>
            <ac:spMk id="12317" creationId="{CEFF8CE7-E8F8-0A4C-0AF4-1F32C8BA72B5}"/>
          </ac:spMkLst>
        </pc:spChg>
        <pc:spChg chg="add mod">
          <ac:chgData name="平野 武" userId="3cfe3d63-3e2d-444e-9c54-10e92370b90a" providerId="ADAL" clId="{9A64C7B5-A34A-407B-B5A5-AEAEB3AA7A78}" dt="2024-06-10T04:27:32.825" v="282"/>
          <ac:spMkLst>
            <pc:docMk/>
            <pc:sldMk cId="1729032346" sldId="553"/>
            <ac:spMk id="12319" creationId="{442C0954-F01A-178F-A5B4-B1888BFFF3C6}"/>
          </ac:spMkLst>
        </pc:spChg>
        <pc:spChg chg="add mod">
          <ac:chgData name="平野 武" userId="3cfe3d63-3e2d-444e-9c54-10e92370b90a" providerId="ADAL" clId="{9A64C7B5-A34A-407B-B5A5-AEAEB3AA7A78}" dt="2024-06-10T04:27:32.825" v="282"/>
          <ac:spMkLst>
            <pc:docMk/>
            <pc:sldMk cId="1729032346" sldId="553"/>
            <ac:spMk id="12320" creationId="{C6E3404A-68C1-ACD7-AABF-FE2C395DF6DF}"/>
          </ac:spMkLst>
        </pc:spChg>
        <pc:spChg chg="add mod">
          <ac:chgData name="平野 武" userId="3cfe3d63-3e2d-444e-9c54-10e92370b90a" providerId="ADAL" clId="{9A64C7B5-A34A-407B-B5A5-AEAEB3AA7A78}" dt="2024-06-10T04:27:32.825" v="282"/>
          <ac:spMkLst>
            <pc:docMk/>
            <pc:sldMk cId="1729032346" sldId="553"/>
            <ac:spMk id="12323" creationId="{9ABE98A4-3817-F915-1A26-9CD734B0AE7E}"/>
          </ac:spMkLst>
        </pc:spChg>
        <pc:spChg chg="mod">
          <ac:chgData name="平野 武" userId="3cfe3d63-3e2d-444e-9c54-10e92370b90a" providerId="ADAL" clId="{9A64C7B5-A34A-407B-B5A5-AEAEB3AA7A78}" dt="2024-06-10T04:27:32.825" v="282"/>
          <ac:spMkLst>
            <pc:docMk/>
            <pc:sldMk cId="1729032346" sldId="553"/>
            <ac:spMk id="12332" creationId="{918ACDED-D48D-3920-6144-F1FA1592EE32}"/>
          </ac:spMkLst>
        </pc:spChg>
        <pc:spChg chg="mod">
          <ac:chgData name="平野 武" userId="3cfe3d63-3e2d-444e-9c54-10e92370b90a" providerId="ADAL" clId="{9A64C7B5-A34A-407B-B5A5-AEAEB3AA7A78}" dt="2024-06-10T04:27:32.825" v="282"/>
          <ac:spMkLst>
            <pc:docMk/>
            <pc:sldMk cId="1729032346" sldId="553"/>
            <ac:spMk id="12333" creationId="{E9CDEA11-F333-B0AB-599E-0D8B262C5591}"/>
          </ac:spMkLst>
        </pc:spChg>
        <pc:grpChg chg="add mod">
          <ac:chgData name="平野 武" userId="3cfe3d63-3e2d-444e-9c54-10e92370b90a" providerId="ADAL" clId="{9A64C7B5-A34A-407B-B5A5-AEAEB3AA7A78}" dt="2024-06-10T04:27:29.167" v="281"/>
          <ac:grpSpMkLst>
            <pc:docMk/>
            <pc:sldMk cId="1729032346" sldId="553"/>
            <ac:grpSpMk id="12" creationId="{90CAA0EC-042A-829F-B9BA-AD7778329F04}"/>
          </ac:grpSpMkLst>
        </pc:grpChg>
        <pc:grpChg chg="add mod">
          <ac:chgData name="平野 武" userId="3cfe3d63-3e2d-444e-9c54-10e92370b90a" providerId="ADAL" clId="{9A64C7B5-A34A-407B-B5A5-AEAEB3AA7A78}" dt="2024-06-10T04:27:29.167" v="281"/>
          <ac:grpSpMkLst>
            <pc:docMk/>
            <pc:sldMk cId="1729032346" sldId="553"/>
            <ac:grpSpMk id="15" creationId="{C37B9978-B7A6-F9D1-6311-ACA9703BAC2A}"/>
          </ac:grpSpMkLst>
        </pc:grpChg>
        <pc:grpChg chg="add mod">
          <ac:chgData name="平野 武" userId="3cfe3d63-3e2d-444e-9c54-10e92370b90a" providerId="ADAL" clId="{9A64C7B5-A34A-407B-B5A5-AEAEB3AA7A78}" dt="2024-06-10T04:27:29.167" v="281"/>
          <ac:grpSpMkLst>
            <pc:docMk/>
            <pc:sldMk cId="1729032346" sldId="553"/>
            <ac:grpSpMk id="18" creationId="{3C98DD0C-EE9A-BD1D-5559-FF68DA6ED250}"/>
          </ac:grpSpMkLst>
        </pc:grpChg>
        <pc:grpChg chg="add mod">
          <ac:chgData name="平野 武" userId="3cfe3d63-3e2d-444e-9c54-10e92370b90a" providerId="ADAL" clId="{9A64C7B5-A34A-407B-B5A5-AEAEB3AA7A78}" dt="2024-06-10T04:27:29.167" v="281"/>
          <ac:grpSpMkLst>
            <pc:docMk/>
            <pc:sldMk cId="1729032346" sldId="553"/>
            <ac:grpSpMk id="30" creationId="{377EE9B7-2C3C-F5B4-B299-27F23C3184A1}"/>
          </ac:grpSpMkLst>
        </pc:grpChg>
        <pc:grpChg chg="add mod">
          <ac:chgData name="平野 武" userId="3cfe3d63-3e2d-444e-9c54-10e92370b90a" providerId="ADAL" clId="{9A64C7B5-A34A-407B-B5A5-AEAEB3AA7A78}" dt="2024-06-10T04:27:29.167" v="281"/>
          <ac:grpSpMkLst>
            <pc:docMk/>
            <pc:sldMk cId="1729032346" sldId="553"/>
            <ac:grpSpMk id="34" creationId="{E2F3F6F2-1424-A4BC-4385-350999FFBFD4}"/>
          </ac:grpSpMkLst>
        </pc:grpChg>
        <pc:grpChg chg="add mod">
          <ac:chgData name="平野 武" userId="3cfe3d63-3e2d-444e-9c54-10e92370b90a" providerId="ADAL" clId="{9A64C7B5-A34A-407B-B5A5-AEAEB3AA7A78}" dt="2024-06-10T04:27:32.825" v="282"/>
          <ac:grpSpMkLst>
            <pc:docMk/>
            <pc:sldMk cId="1729032346" sldId="553"/>
            <ac:grpSpMk id="46" creationId="{24A97981-3E3F-AB0D-3BBF-2DE0B309D3C7}"/>
          </ac:grpSpMkLst>
        </pc:grpChg>
        <pc:grpChg chg="add mod">
          <ac:chgData name="平野 武" userId="3cfe3d63-3e2d-444e-9c54-10e92370b90a" providerId="ADAL" clId="{9A64C7B5-A34A-407B-B5A5-AEAEB3AA7A78}" dt="2024-06-10T04:27:32.825" v="282"/>
          <ac:grpSpMkLst>
            <pc:docMk/>
            <pc:sldMk cId="1729032346" sldId="553"/>
            <ac:grpSpMk id="49" creationId="{98D6796D-2E38-9195-93D4-022A7F990062}"/>
          </ac:grpSpMkLst>
        </pc:grpChg>
        <pc:grpChg chg="add mod">
          <ac:chgData name="平野 武" userId="3cfe3d63-3e2d-444e-9c54-10e92370b90a" providerId="ADAL" clId="{9A64C7B5-A34A-407B-B5A5-AEAEB3AA7A78}" dt="2024-06-10T04:27:32.825" v="282"/>
          <ac:grpSpMkLst>
            <pc:docMk/>
            <pc:sldMk cId="1729032346" sldId="553"/>
            <ac:grpSpMk id="52" creationId="{FD6D717F-C9AB-313C-8561-07D12AAAF468}"/>
          </ac:grpSpMkLst>
        </pc:grpChg>
        <pc:grpChg chg="del">
          <ac:chgData name="平野 武" userId="3cfe3d63-3e2d-444e-9c54-10e92370b90a" providerId="ADAL" clId="{9A64C7B5-A34A-407B-B5A5-AEAEB3AA7A78}" dt="2024-06-10T04:27:28.765" v="280" actId="478"/>
          <ac:grpSpMkLst>
            <pc:docMk/>
            <pc:sldMk cId="1729032346" sldId="553"/>
            <ac:grpSpMk id="55" creationId="{5101F418-03CB-1BA2-25EE-9240E38E8279}"/>
          </ac:grpSpMkLst>
        </pc:grpChg>
        <pc:grpChg chg="del">
          <ac:chgData name="平野 武" userId="3cfe3d63-3e2d-444e-9c54-10e92370b90a" providerId="ADAL" clId="{9A64C7B5-A34A-407B-B5A5-AEAEB3AA7A78}" dt="2024-06-10T04:27:28.765" v="280" actId="478"/>
          <ac:grpSpMkLst>
            <pc:docMk/>
            <pc:sldMk cId="1729032346" sldId="553"/>
            <ac:grpSpMk id="62" creationId="{4468E634-DF9D-8443-9A24-3A2187EBA318}"/>
          </ac:grpSpMkLst>
        </pc:grpChg>
        <pc:grpChg chg="del">
          <ac:chgData name="平野 武" userId="3cfe3d63-3e2d-444e-9c54-10e92370b90a" providerId="ADAL" clId="{9A64C7B5-A34A-407B-B5A5-AEAEB3AA7A78}" dt="2024-06-10T04:27:28.765" v="280" actId="478"/>
          <ac:grpSpMkLst>
            <pc:docMk/>
            <pc:sldMk cId="1729032346" sldId="553"/>
            <ac:grpSpMk id="12289" creationId="{E9B5895C-2E2A-2093-1BE6-948491179DC7}"/>
          </ac:grpSpMkLst>
        </pc:grpChg>
        <pc:grpChg chg="del">
          <ac:chgData name="平野 武" userId="3cfe3d63-3e2d-444e-9c54-10e92370b90a" providerId="ADAL" clId="{9A64C7B5-A34A-407B-B5A5-AEAEB3AA7A78}" dt="2024-06-10T04:27:28.765" v="280" actId="478"/>
          <ac:grpSpMkLst>
            <pc:docMk/>
            <pc:sldMk cId="1729032346" sldId="553"/>
            <ac:grpSpMk id="12293" creationId="{2DEE29B4-0DCC-5AC6-CEC6-35A43C9140EA}"/>
          </ac:grpSpMkLst>
        </pc:grpChg>
        <pc:grpChg chg="del">
          <ac:chgData name="平野 武" userId="3cfe3d63-3e2d-444e-9c54-10e92370b90a" providerId="ADAL" clId="{9A64C7B5-A34A-407B-B5A5-AEAEB3AA7A78}" dt="2024-06-10T04:27:28.765" v="280" actId="478"/>
          <ac:grpSpMkLst>
            <pc:docMk/>
            <pc:sldMk cId="1729032346" sldId="553"/>
            <ac:grpSpMk id="12300" creationId="{4EB718FC-5B0D-534E-5571-6C8311C4911A}"/>
          </ac:grpSpMkLst>
        </pc:grpChg>
        <pc:grpChg chg="del">
          <ac:chgData name="平野 武" userId="3cfe3d63-3e2d-444e-9c54-10e92370b90a" providerId="ADAL" clId="{9A64C7B5-A34A-407B-B5A5-AEAEB3AA7A78}" dt="2024-06-10T04:27:28.765" v="280" actId="478"/>
          <ac:grpSpMkLst>
            <pc:docMk/>
            <pc:sldMk cId="1729032346" sldId="553"/>
            <ac:grpSpMk id="12303" creationId="{5A9902BE-A240-6215-BCBC-E78F2C370044}"/>
          </ac:grpSpMkLst>
        </pc:grpChg>
        <pc:grpChg chg="del">
          <ac:chgData name="平野 武" userId="3cfe3d63-3e2d-444e-9c54-10e92370b90a" providerId="ADAL" clId="{9A64C7B5-A34A-407B-B5A5-AEAEB3AA7A78}" dt="2024-06-10T04:27:28.765" v="280" actId="478"/>
          <ac:grpSpMkLst>
            <pc:docMk/>
            <pc:sldMk cId="1729032346" sldId="553"/>
            <ac:grpSpMk id="12306" creationId="{FA81F6CA-D79C-D75C-361D-B4705B39CD88}"/>
          </ac:grpSpMkLst>
        </pc:grpChg>
        <pc:grpChg chg="del">
          <ac:chgData name="平野 武" userId="3cfe3d63-3e2d-444e-9c54-10e92370b90a" providerId="ADAL" clId="{9A64C7B5-A34A-407B-B5A5-AEAEB3AA7A78}" dt="2024-06-10T04:27:28.765" v="280" actId="478"/>
          <ac:grpSpMkLst>
            <pc:docMk/>
            <pc:sldMk cId="1729032346" sldId="553"/>
            <ac:grpSpMk id="12309" creationId="{E54F32CC-386C-CF86-2C33-BA49AFD43FED}"/>
          </ac:grpSpMkLst>
        </pc:grpChg>
        <pc:grpChg chg="del">
          <ac:chgData name="平野 武" userId="3cfe3d63-3e2d-444e-9c54-10e92370b90a" providerId="ADAL" clId="{9A64C7B5-A34A-407B-B5A5-AEAEB3AA7A78}" dt="2024-06-10T04:27:28.765" v="280" actId="478"/>
          <ac:grpSpMkLst>
            <pc:docMk/>
            <pc:sldMk cId="1729032346" sldId="553"/>
            <ac:grpSpMk id="12313" creationId="{690A2E1C-1FA1-66F9-AF4A-2731109DBFAD}"/>
          </ac:grpSpMkLst>
        </pc:grpChg>
        <pc:grpChg chg="add mod">
          <ac:chgData name="平野 武" userId="3cfe3d63-3e2d-444e-9c54-10e92370b90a" providerId="ADAL" clId="{9A64C7B5-A34A-407B-B5A5-AEAEB3AA7A78}" dt="2024-06-10T04:27:32.825" v="282"/>
          <ac:grpSpMkLst>
            <pc:docMk/>
            <pc:sldMk cId="1729032346" sldId="553"/>
            <ac:grpSpMk id="12327" creationId="{5290C5E4-6847-7472-B3FE-46639AB524AD}"/>
          </ac:grpSpMkLst>
        </pc:grpChg>
        <pc:grpChg chg="add mod">
          <ac:chgData name="平野 武" userId="3cfe3d63-3e2d-444e-9c54-10e92370b90a" providerId="ADAL" clId="{9A64C7B5-A34A-407B-B5A5-AEAEB3AA7A78}" dt="2024-06-10T04:27:32.825" v="282"/>
          <ac:grpSpMkLst>
            <pc:docMk/>
            <pc:sldMk cId="1729032346" sldId="553"/>
            <ac:grpSpMk id="12331" creationId="{5E41C786-370B-0A70-735D-003C8C192BD0}"/>
          </ac:grpSpMkLst>
        </pc:grpChg>
        <pc:picChg chg="add mod">
          <ac:chgData name="平野 武" userId="3cfe3d63-3e2d-444e-9c54-10e92370b90a" providerId="ADAL" clId="{9A64C7B5-A34A-407B-B5A5-AEAEB3AA7A78}" dt="2024-06-10T04:27:29.167" v="281"/>
          <ac:picMkLst>
            <pc:docMk/>
            <pc:sldMk cId="1729032346" sldId="553"/>
            <ac:picMk id="3" creationId="{B212B0E5-E8B4-15B4-B0F0-A5C303DD4E30}"/>
          </ac:picMkLst>
        </pc:picChg>
        <pc:picChg chg="add mod">
          <ac:chgData name="平野 武" userId="3cfe3d63-3e2d-444e-9c54-10e92370b90a" providerId="ADAL" clId="{9A64C7B5-A34A-407B-B5A5-AEAEB3AA7A78}" dt="2024-06-10T04:27:29.167" v="281"/>
          <ac:picMkLst>
            <pc:docMk/>
            <pc:sldMk cId="1729032346" sldId="553"/>
            <ac:picMk id="4" creationId="{CDE7FDE1-069A-7FA7-3B44-C01725022427}"/>
          </ac:picMkLst>
        </pc:picChg>
        <pc:picChg chg="add mod">
          <ac:chgData name="平野 武" userId="3cfe3d63-3e2d-444e-9c54-10e92370b90a" providerId="ADAL" clId="{9A64C7B5-A34A-407B-B5A5-AEAEB3AA7A78}" dt="2024-06-10T04:27:29.167" v="281"/>
          <ac:picMkLst>
            <pc:docMk/>
            <pc:sldMk cId="1729032346" sldId="553"/>
            <ac:picMk id="5" creationId="{7E77DA5D-68F2-2753-240D-89DC0EAF2F36}"/>
          </ac:picMkLst>
        </pc:picChg>
        <pc:picChg chg="add mod">
          <ac:chgData name="平野 武" userId="3cfe3d63-3e2d-444e-9c54-10e92370b90a" providerId="ADAL" clId="{9A64C7B5-A34A-407B-B5A5-AEAEB3AA7A78}" dt="2024-06-10T04:27:29.167" v="281"/>
          <ac:picMkLst>
            <pc:docMk/>
            <pc:sldMk cId="1729032346" sldId="553"/>
            <ac:picMk id="21" creationId="{123C21B6-79CD-EBEF-EB4C-90AEE21DB05F}"/>
          </ac:picMkLst>
        </pc:picChg>
        <pc:picChg chg="add mod">
          <ac:chgData name="平野 武" userId="3cfe3d63-3e2d-444e-9c54-10e92370b90a" providerId="ADAL" clId="{9A64C7B5-A34A-407B-B5A5-AEAEB3AA7A78}" dt="2024-06-10T04:27:29.167" v="281"/>
          <ac:picMkLst>
            <pc:docMk/>
            <pc:sldMk cId="1729032346" sldId="553"/>
            <ac:picMk id="24" creationId="{96337A35-97E3-55BA-016C-2FAB1467060F}"/>
          </ac:picMkLst>
        </pc:picChg>
        <pc:picChg chg="add mod">
          <ac:chgData name="平野 武" userId="3cfe3d63-3e2d-444e-9c54-10e92370b90a" providerId="ADAL" clId="{9A64C7B5-A34A-407B-B5A5-AEAEB3AA7A78}" dt="2024-06-10T04:27:29.167" v="281"/>
          <ac:picMkLst>
            <pc:docMk/>
            <pc:sldMk cId="1729032346" sldId="553"/>
            <ac:picMk id="25" creationId="{BB12201D-98A3-977F-7C12-BCCEA49E1143}"/>
          </ac:picMkLst>
        </pc:picChg>
        <pc:picChg chg="mod">
          <ac:chgData name="平野 武" userId="3cfe3d63-3e2d-444e-9c54-10e92370b90a" providerId="ADAL" clId="{9A64C7B5-A34A-407B-B5A5-AEAEB3AA7A78}" dt="2024-06-10T04:27:29.167" v="281"/>
          <ac:picMkLst>
            <pc:docMk/>
            <pc:sldMk cId="1729032346" sldId="553"/>
            <ac:picMk id="31" creationId="{A4987545-690C-CFD8-7137-3A3FE43FB518}"/>
          </ac:picMkLst>
        </pc:picChg>
        <pc:picChg chg="mod">
          <ac:chgData name="平野 武" userId="3cfe3d63-3e2d-444e-9c54-10e92370b90a" providerId="ADAL" clId="{9A64C7B5-A34A-407B-B5A5-AEAEB3AA7A78}" dt="2024-06-10T04:27:29.167" v="281"/>
          <ac:picMkLst>
            <pc:docMk/>
            <pc:sldMk cId="1729032346" sldId="553"/>
            <ac:picMk id="32" creationId="{5CA5F136-C991-EA51-743D-342DF1FC2EAD}"/>
          </ac:picMkLst>
        </pc:picChg>
        <pc:picChg chg="mod">
          <ac:chgData name="平野 武" userId="3cfe3d63-3e2d-444e-9c54-10e92370b90a" providerId="ADAL" clId="{9A64C7B5-A34A-407B-B5A5-AEAEB3AA7A78}" dt="2024-06-10T04:27:29.167" v="281"/>
          <ac:picMkLst>
            <pc:docMk/>
            <pc:sldMk cId="1729032346" sldId="553"/>
            <ac:picMk id="33" creationId="{D05DDFE0-6892-73BC-E89E-E0C6B8AC0775}"/>
          </ac:picMkLst>
        </pc:picChg>
        <pc:picChg chg="add mod">
          <ac:chgData name="平野 武" userId="3cfe3d63-3e2d-444e-9c54-10e92370b90a" providerId="ADAL" clId="{9A64C7B5-A34A-407B-B5A5-AEAEB3AA7A78}" dt="2024-06-10T04:27:32.825" v="282"/>
          <ac:picMkLst>
            <pc:docMk/>
            <pc:sldMk cId="1729032346" sldId="553"/>
            <ac:picMk id="37" creationId="{B43A6B4E-6603-68A7-07C7-BD8D5EAC6851}"/>
          </ac:picMkLst>
        </pc:picChg>
        <pc:picChg chg="add mod">
          <ac:chgData name="平野 武" userId="3cfe3d63-3e2d-444e-9c54-10e92370b90a" providerId="ADAL" clId="{9A64C7B5-A34A-407B-B5A5-AEAEB3AA7A78}" dt="2024-06-10T04:27:32.825" v="282"/>
          <ac:picMkLst>
            <pc:docMk/>
            <pc:sldMk cId="1729032346" sldId="553"/>
            <ac:picMk id="38" creationId="{8D2325DF-6996-F7C7-CEA8-26DB1C9A6E50}"/>
          </ac:picMkLst>
        </pc:picChg>
        <pc:picChg chg="add mod">
          <ac:chgData name="平野 武" userId="3cfe3d63-3e2d-444e-9c54-10e92370b90a" providerId="ADAL" clId="{9A64C7B5-A34A-407B-B5A5-AEAEB3AA7A78}" dt="2024-06-10T04:27:32.825" v="282"/>
          <ac:picMkLst>
            <pc:docMk/>
            <pc:sldMk cId="1729032346" sldId="553"/>
            <ac:picMk id="39" creationId="{8A439A04-8725-0700-EC62-7F10B27B5799}"/>
          </ac:picMkLst>
        </pc:picChg>
        <pc:picChg chg="del">
          <ac:chgData name="平野 武" userId="3cfe3d63-3e2d-444e-9c54-10e92370b90a" providerId="ADAL" clId="{9A64C7B5-A34A-407B-B5A5-AEAEB3AA7A78}" dt="2024-06-10T04:27:28.765" v="280" actId="478"/>
          <ac:picMkLst>
            <pc:docMk/>
            <pc:sldMk cId="1729032346" sldId="553"/>
            <ac:picMk id="54" creationId="{212412AF-589D-1462-2979-D3B2888B23E3}"/>
          </ac:picMkLst>
        </pc:picChg>
        <pc:picChg chg="add mod">
          <ac:chgData name="平野 武" userId="3cfe3d63-3e2d-444e-9c54-10e92370b90a" providerId="ADAL" clId="{9A64C7B5-A34A-407B-B5A5-AEAEB3AA7A78}" dt="2024-06-10T04:27:32.825" v="282"/>
          <ac:picMkLst>
            <pc:docMk/>
            <pc:sldMk cId="1729032346" sldId="553"/>
            <ac:picMk id="12318" creationId="{77B1D043-D745-EB09-AAF9-E05A5E832B3B}"/>
          </ac:picMkLst>
        </pc:picChg>
        <pc:picChg chg="add mod">
          <ac:chgData name="平野 武" userId="3cfe3d63-3e2d-444e-9c54-10e92370b90a" providerId="ADAL" clId="{9A64C7B5-A34A-407B-B5A5-AEAEB3AA7A78}" dt="2024-06-10T04:27:32.825" v="282"/>
          <ac:picMkLst>
            <pc:docMk/>
            <pc:sldMk cId="1729032346" sldId="553"/>
            <ac:picMk id="12321" creationId="{F0EC01A9-25F4-3D59-350D-460B208C2188}"/>
          </ac:picMkLst>
        </pc:picChg>
        <pc:picChg chg="add mod">
          <ac:chgData name="平野 武" userId="3cfe3d63-3e2d-444e-9c54-10e92370b90a" providerId="ADAL" clId="{9A64C7B5-A34A-407B-B5A5-AEAEB3AA7A78}" dt="2024-06-10T04:27:32.825" v="282"/>
          <ac:picMkLst>
            <pc:docMk/>
            <pc:sldMk cId="1729032346" sldId="553"/>
            <ac:picMk id="12322" creationId="{C0EAB6AC-F18F-BBBA-9166-F4CE9E4CF4F4}"/>
          </ac:picMkLst>
        </pc:picChg>
        <pc:picChg chg="mod">
          <ac:chgData name="平野 武" userId="3cfe3d63-3e2d-444e-9c54-10e92370b90a" providerId="ADAL" clId="{9A64C7B5-A34A-407B-B5A5-AEAEB3AA7A78}" dt="2024-06-10T04:27:32.825" v="282"/>
          <ac:picMkLst>
            <pc:docMk/>
            <pc:sldMk cId="1729032346" sldId="553"/>
            <ac:picMk id="12328" creationId="{978CEB85-D3B9-D9D4-7622-367503DCD79F}"/>
          </ac:picMkLst>
        </pc:picChg>
        <pc:picChg chg="mod">
          <ac:chgData name="平野 武" userId="3cfe3d63-3e2d-444e-9c54-10e92370b90a" providerId="ADAL" clId="{9A64C7B5-A34A-407B-B5A5-AEAEB3AA7A78}" dt="2024-06-10T04:27:32.825" v="282"/>
          <ac:picMkLst>
            <pc:docMk/>
            <pc:sldMk cId="1729032346" sldId="553"/>
            <ac:picMk id="12329" creationId="{A1CFE99B-14D8-812B-7DFF-3253CBD7A620}"/>
          </ac:picMkLst>
        </pc:picChg>
        <pc:picChg chg="mod">
          <ac:chgData name="平野 武" userId="3cfe3d63-3e2d-444e-9c54-10e92370b90a" providerId="ADAL" clId="{9A64C7B5-A34A-407B-B5A5-AEAEB3AA7A78}" dt="2024-06-10T04:27:32.825" v="282"/>
          <ac:picMkLst>
            <pc:docMk/>
            <pc:sldMk cId="1729032346" sldId="553"/>
            <ac:picMk id="12330" creationId="{12BFC93E-9F17-EE3E-ABE2-13ECD99425A0}"/>
          </ac:picMkLst>
        </pc:picChg>
        <pc:cxnChg chg="add mod">
          <ac:chgData name="平野 武" userId="3cfe3d63-3e2d-444e-9c54-10e92370b90a" providerId="ADAL" clId="{9A64C7B5-A34A-407B-B5A5-AEAEB3AA7A78}" dt="2024-06-10T04:27:29.167" v="281"/>
          <ac:cxnSpMkLst>
            <pc:docMk/>
            <pc:sldMk cId="1729032346" sldId="553"/>
            <ac:cxnSpMk id="27" creationId="{A8B6B2A3-77AB-BA10-B4CD-9D617911F93E}"/>
          </ac:cxnSpMkLst>
        </pc:cxnChg>
        <pc:cxnChg chg="add mod">
          <ac:chgData name="平野 武" userId="3cfe3d63-3e2d-444e-9c54-10e92370b90a" providerId="ADAL" clId="{9A64C7B5-A34A-407B-B5A5-AEAEB3AA7A78}" dt="2024-06-10T04:27:29.167" v="281"/>
          <ac:cxnSpMkLst>
            <pc:docMk/>
            <pc:sldMk cId="1729032346" sldId="553"/>
            <ac:cxnSpMk id="28" creationId="{37A8E1CB-01F2-DA89-E5B7-671368036D58}"/>
          </ac:cxnSpMkLst>
        </pc:cxnChg>
        <pc:cxnChg chg="add mod">
          <ac:chgData name="平野 武" userId="3cfe3d63-3e2d-444e-9c54-10e92370b90a" providerId="ADAL" clId="{9A64C7B5-A34A-407B-B5A5-AEAEB3AA7A78}" dt="2024-06-10T04:27:29.167" v="281"/>
          <ac:cxnSpMkLst>
            <pc:docMk/>
            <pc:sldMk cId="1729032346" sldId="553"/>
            <ac:cxnSpMk id="29" creationId="{A5CDC0CB-9BED-FB48-991B-DAB3631B14A6}"/>
          </ac:cxnSpMkLst>
        </pc:cxnChg>
        <pc:cxnChg chg="del mod">
          <ac:chgData name="平野 武" userId="3cfe3d63-3e2d-444e-9c54-10e92370b90a" providerId="ADAL" clId="{9A64C7B5-A34A-407B-B5A5-AEAEB3AA7A78}" dt="2024-06-10T04:27:28.765" v="280" actId="478"/>
          <ac:cxnSpMkLst>
            <pc:docMk/>
            <pc:sldMk cId="1729032346" sldId="553"/>
            <ac:cxnSpMk id="12297" creationId="{BEDC26F2-67B6-45F5-119B-4C09145FE921}"/>
          </ac:cxnSpMkLst>
        </pc:cxnChg>
        <pc:cxnChg chg="del mod">
          <ac:chgData name="平野 武" userId="3cfe3d63-3e2d-444e-9c54-10e92370b90a" providerId="ADAL" clId="{9A64C7B5-A34A-407B-B5A5-AEAEB3AA7A78}" dt="2024-06-10T04:27:28.765" v="280" actId="478"/>
          <ac:cxnSpMkLst>
            <pc:docMk/>
            <pc:sldMk cId="1729032346" sldId="553"/>
            <ac:cxnSpMk id="12298" creationId="{89BBD3F3-0389-30F0-9696-1A1D4E7B4EBF}"/>
          </ac:cxnSpMkLst>
        </pc:cxnChg>
        <pc:cxnChg chg="del mod">
          <ac:chgData name="平野 武" userId="3cfe3d63-3e2d-444e-9c54-10e92370b90a" providerId="ADAL" clId="{9A64C7B5-A34A-407B-B5A5-AEAEB3AA7A78}" dt="2024-06-10T04:27:28.765" v="280" actId="478"/>
          <ac:cxnSpMkLst>
            <pc:docMk/>
            <pc:sldMk cId="1729032346" sldId="553"/>
            <ac:cxnSpMk id="12299" creationId="{99DB555C-94B1-60D7-74B7-C5AA4B1210B8}"/>
          </ac:cxnSpMkLst>
        </pc:cxnChg>
        <pc:cxnChg chg="add mod">
          <ac:chgData name="平野 武" userId="3cfe3d63-3e2d-444e-9c54-10e92370b90a" providerId="ADAL" clId="{9A64C7B5-A34A-407B-B5A5-AEAEB3AA7A78}" dt="2024-06-10T04:27:32.825" v="282"/>
          <ac:cxnSpMkLst>
            <pc:docMk/>
            <pc:sldMk cId="1729032346" sldId="553"/>
            <ac:cxnSpMk id="12324" creationId="{541389A7-C442-58B6-444D-5E8ED39049A0}"/>
          </ac:cxnSpMkLst>
        </pc:cxnChg>
        <pc:cxnChg chg="add mod">
          <ac:chgData name="平野 武" userId="3cfe3d63-3e2d-444e-9c54-10e92370b90a" providerId="ADAL" clId="{9A64C7B5-A34A-407B-B5A5-AEAEB3AA7A78}" dt="2024-06-10T04:27:32.825" v="282"/>
          <ac:cxnSpMkLst>
            <pc:docMk/>
            <pc:sldMk cId="1729032346" sldId="553"/>
            <ac:cxnSpMk id="12325" creationId="{A4A602EA-101D-8FC1-3A8D-FF8D85A04CFF}"/>
          </ac:cxnSpMkLst>
        </pc:cxnChg>
        <pc:cxnChg chg="add mod">
          <ac:chgData name="平野 武" userId="3cfe3d63-3e2d-444e-9c54-10e92370b90a" providerId="ADAL" clId="{9A64C7B5-A34A-407B-B5A5-AEAEB3AA7A78}" dt="2024-06-10T04:27:32.825" v="282"/>
          <ac:cxnSpMkLst>
            <pc:docMk/>
            <pc:sldMk cId="1729032346" sldId="553"/>
            <ac:cxnSpMk id="12326" creationId="{3BC3396E-A44C-F108-7493-579CB1F46CBB}"/>
          </ac:cxnSpMkLst>
        </pc:cxnChg>
      </pc:sldChg>
      <pc:sldChg chg="add del">
        <pc:chgData name="平野 武" userId="3cfe3d63-3e2d-444e-9c54-10e92370b90a" providerId="ADAL" clId="{9A64C7B5-A34A-407B-B5A5-AEAEB3AA7A78}" dt="2024-06-10T03:10:20.833" v="9" actId="47"/>
        <pc:sldMkLst>
          <pc:docMk/>
          <pc:sldMk cId="3275889104" sldId="553"/>
        </pc:sldMkLst>
      </pc:sldChg>
      <pc:sldChg chg="addSp delSp modSp add mod">
        <pc:chgData name="平野 武" userId="3cfe3d63-3e2d-444e-9c54-10e92370b90a" providerId="ADAL" clId="{9A64C7B5-A34A-407B-B5A5-AEAEB3AA7A78}" dt="2024-06-10T08:06:22.471" v="1033" actId="478"/>
        <pc:sldMkLst>
          <pc:docMk/>
          <pc:sldMk cId="1256461972" sldId="554"/>
        </pc:sldMkLst>
        <pc:spChg chg="add del">
          <ac:chgData name="平野 武" userId="3cfe3d63-3e2d-444e-9c54-10e92370b90a" providerId="ADAL" clId="{9A64C7B5-A34A-407B-B5A5-AEAEB3AA7A78}" dt="2024-06-10T08:06:22.471" v="1033" actId="478"/>
          <ac:spMkLst>
            <pc:docMk/>
            <pc:sldMk cId="1256461972" sldId="554"/>
            <ac:spMk id="2" creationId="{10070C4F-6B58-5090-6DB5-7F4289D31928}"/>
          </ac:spMkLst>
        </pc:spChg>
        <pc:spChg chg="add mod">
          <ac:chgData name="平野 武" userId="3cfe3d63-3e2d-444e-9c54-10e92370b90a" providerId="ADAL" clId="{9A64C7B5-A34A-407B-B5A5-AEAEB3AA7A78}" dt="2024-06-10T04:28:48.616" v="310"/>
          <ac:spMkLst>
            <pc:docMk/>
            <pc:sldMk cId="1256461972" sldId="554"/>
            <ac:spMk id="3" creationId="{82B41DBD-4DC6-99E3-BF84-9EB263636684}"/>
          </ac:spMkLst>
        </pc:spChg>
        <pc:spChg chg="add mod">
          <ac:chgData name="平野 武" userId="3cfe3d63-3e2d-444e-9c54-10e92370b90a" providerId="ADAL" clId="{9A64C7B5-A34A-407B-B5A5-AEAEB3AA7A78}" dt="2024-06-10T04:28:48.616" v="310"/>
          <ac:spMkLst>
            <pc:docMk/>
            <pc:sldMk cId="1256461972" sldId="554"/>
            <ac:spMk id="5" creationId="{257E6EE2-28AC-61CA-090F-DF2A75AD49A7}"/>
          </ac:spMkLst>
        </pc:spChg>
        <pc:spChg chg="add mod">
          <ac:chgData name="平野 武" userId="3cfe3d63-3e2d-444e-9c54-10e92370b90a" providerId="ADAL" clId="{9A64C7B5-A34A-407B-B5A5-AEAEB3AA7A78}" dt="2024-06-10T04:28:48.616" v="310"/>
          <ac:spMkLst>
            <pc:docMk/>
            <pc:sldMk cId="1256461972" sldId="554"/>
            <ac:spMk id="6" creationId="{C5337DD2-1676-BB91-ADBD-61A8765368BC}"/>
          </ac:spMkLst>
        </pc:spChg>
        <pc:spChg chg="add mod">
          <ac:chgData name="平野 武" userId="3cfe3d63-3e2d-444e-9c54-10e92370b90a" providerId="ADAL" clId="{9A64C7B5-A34A-407B-B5A5-AEAEB3AA7A78}" dt="2024-06-10T04:28:48.616" v="310"/>
          <ac:spMkLst>
            <pc:docMk/>
            <pc:sldMk cId="1256461972" sldId="554"/>
            <ac:spMk id="7" creationId="{C08E1728-A474-46CF-1308-1CB86FF7DA12}"/>
          </ac:spMkLst>
        </pc:spChg>
        <pc:spChg chg="add mod">
          <ac:chgData name="平野 武" userId="3cfe3d63-3e2d-444e-9c54-10e92370b90a" providerId="ADAL" clId="{9A64C7B5-A34A-407B-B5A5-AEAEB3AA7A78}" dt="2024-06-10T04:28:48.616" v="310"/>
          <ac:spMkLst>
            <pc:docMk/>
            <pc:sldMk cId="1256461972" sldId="554"/>
            <ac:spMk id="8" creationId="{6920C922-4227-A3CB-1D01-411770571F12}"/>
          </ac:spMkLst>
        </pc:spChg>
        <pc:spChg chg="add mod">
          <ac:chgData name="平野 武" userId="3cfe3d63-3e2d-444e-9c54-10e92370b90a" providerId="ADAL" clId="{9A64C7B5-A34A-407B-B5A5-AEAEB3AA7A78}" dt="2024-06-10T04:28:48.616" v="310"/>
          <ac:spMkLst>
            <pc:docMk/>
            <pc:sldMk cId="1256461972" sldId="554"/>
            <ac:spMk id="9" creationId="{D6FF9DC3-CE8B-2B0B-020C-35AA98D96AB0}"/>
          </ac:spMkLst>
        </pc:spChg>
        <pc:spChg chg="add mod">
          <ac:chgData name="平野 武" userId="3cfe3d63-3e2d-444e-9c54-10e92370b90a" providerId="ADAL" clId="{9A64C7B5-A34A-407B-B5A5-AEAEB3AA7A78}" dt="2024-06-10T04:29:02.700" v="328" actId="1036"/>
          <ac:spMkLst>
            <pc:docMk/>
            <pc:sldMk cId="1256461972" sldId="554"/>
            <ac:spMk id="10" creationId="{46FF0DFE-4358-1502-1542-EA120D239670}"/>
          </ac:spMkLst>
        </pc:spChg>
        <pc:spChg chg="add del mod">
          <ac:chgData name="平野 武" userId="3cfe3d63-3e2d-444e-9c54-10e92370b90a" providerId="ADAL" clId="{9A64C7B5-A34A-407B-B5A5-AEAEB3AA7A78}" dt="2024-06-10T04:29:30.835" v="360" actId="478"/>
          <ac:spMkLst>
            <pc:docMk/>
            <pc:sldMk cId="1256461972" sldId="554"/>
            <ac:spMk id="12" creationId="{A58C83F0-6EF7-D713-A6F6-22026276BB28}"/>
          </ac:spMkLst>
        </pc:spChg>
        <pc:spChg chg="add del mod">
          <ac:chgData name="平野 武" userId="3cfe3d63-3e2d-444e-9c54-10e92370b90a" providerId="ADAL" clId="{9A64C7B5-A34A-407B-B5A5-AEAEB3AA7A78}" dt="2024-06-10T04:29:30.835" v="360" actId="478"/>
          <ac:spMkLst>
            <pc:docMk/>
            <pc:sldMk cId="1256461972" sldId="554"/>
            <ac:spMk id="13" creationId="{BC89F6B7-3FEB-E3C3-2AE8-7BE0DF57FE7E}"/>
          </ac:spMkLst>
        </pc:spChg>
        <pc:spChg chg="add del mod">
          <ac:chgData name="平野 武" userId="3cfe3d63-3e2d-444e-9c54-10e92370b90a" providerId="ADAL" clId="{9A64C7B5-A34A-407B-B5A5-AEAEB3AA7A78}" dt="2024-06-10T04:29:30.835" v="360" actId="478"/>
          <ac:spMkLst>
            <pc:docMk/>
            <pc:sldMk cId="1256461972" sldId="554"/>
            <ac:spMk id="14" creationId="{FA73C34C-0717-4C0F-E629-216C806FC50E}"/>
          </ac:spMkLst>
        </pc:spChg>
        <pc:spChg chg="add del mod">
          <ac:chgData name="平野 武" userId="3cfe3d63-3e2d-444e-9c54-10e92370b90a" providerId="ADAL" clId="{9A64C7B5-A34A-407B-B5A5-AEAEB3AA7A78}" dt="2024-06-10T04:29:30.835" v="360" actId="478"/>
          <ac:spMkLst>
            <pc:docMk/>
            <pc:sldMk cId="1256461972" sldId="554"/>
            <ac:spMk id="15" creationId="{49DF714C-4764-C71F-5B28-D3F655EAB246}"/>
          </ac:spMkLst>
        </pc:spChg>
        <pc:spChg chg="add del mod">
          <ac:chgData name="平野 武" userId="3cfe3d63-3e2d-444e-9c54-10e92370b90a" providerId="ADAL" clId="{9A64C7B5-A34A-407B-B5A5-AEAEB3AA7A78}" dt="2024-06-10T04:29:30.835" v="360" actId="478"/>
          <ac:spMkLst>
            <pc:docMk/>
            <pc:sldMk cId="1256461972" sldId="554"/>
            <ac:spMk id="16" creationId="{A9571BF3-6882-3F83-2E23-6D1BC668877A}"/>
          </ac:spMkLst>
        </pc:spChg>
        <pc:spChg chg="add mod">
          <ac:chgData name="平野 武" userId="3cfe3d63-3e2d-444e-9c54-10e92370b90a" providerId="ADAL" clId="{9A64C7B5-A34A-407B-B5A5-AEAEB3AA7A78}" dt="2024-06-10T04:29:37.852" v="361"/>
          <ac:spMkLst>
            <pc:docMk/>
            <pc:sldMk cId="1256461972" sldId="554"/>
            <ac:spMk id="18" creationId="{0CEFDDE9-5FB0-A33C-7DBC-A3D1BACBA442}"/>
          </ac:spMkLst>
        </pc:spChg>
        <pc:spChg chg="add mod">
          <ac:chgData name="平野 武" userId="3cfe3d63-3e2d-444e-9c54-10e92370b90a" providerId="ADAL" clId="{9A64C7B5-A34A-407B-B5A5-AEAEB3AA7A78}" dt="2024-06-10T04:29:37.852" v="361"/>
          <ac:spMkLst>
            <pc:docMk/>
            <pc:sldMk cId="1256461972" sldId="554"/>
            <ac:spMk id="19" creationId="{92E5C343-7A23-DB57-01F2-1664364139DF}"/>
          </ac:spMkLst>
        </pc:spChg>
        <pc:spChg chg="add mod">
          <ac:chgData name="平野 武" userId="3cfe3d63-3e2d-444e-9c54-10e92370b90a" providerId="ADAL" clId="{9A64C7B5-A34A-407B-B5A5-AEAEB3AA7A78}" dt="2024-06-10T04:29:37.852" v="361"/>
          <ac:spMkLst>
            <pc:docMk/>
            <pc:sldMk cId="1256461972" sldId="554"/>
            <ac:spMk id="20" creationId="{D08A4DFE-EBC6-8C22-E9C3-F525BD395DA9}"/>
          </ac:spMkLst>
        </pc:spChg>
        <pc:spChg chg="add mod">
          <ac:chgData name="平野 武" userId="3cfe3d63-3e2d-444e-9c54-10e92370b90a" providerId="ADAL" clId="{9A64C7B5-A34A-407B-B5A5-AEAEB3AA7A78}" dt="2024-06-10T04:29:37.852" v="361"/>
          <ac:spMkLst>
            <pc:docMk/>
            <pc:sldMk cId="1256461972" sldId="554"/>
            <ac:spMk id="21" creationId="{898BABC4-745B-2664-3D12-87D5054FE4FB}"/>
          </ac:spMkLst>
        </pc:spChg>
        <pc:spChg chg="add mod">
          <ac:chgData name="平野 武" userId="3cfe3d63-3e2d-444e-9c54-10e92370b90a" providerId="ADAL" clId="{9A64C7B5-A34A-407B-B5A5-AEAEB3AA7A78}" dt="2024-06-10T04:29:37.852" v="361"/>
          <ac:spMkLst>
            <pc:docMk/>
            <pc:sldMk cId="1256461972" sldId="554"/>
            <ac:spMk id="22" creationId="{4BF4985B-F492-4B31-DF0F-3B3F9CD383C0}"/>
          </ac:spMkLst>
        </pc:spChg>
        <pc:spChg chg="add mod">
          <ac:chgData name="平野 武" userId="3cfe3d63-3e2d-444e-9c54-10e92370b90a" providerId="ADAL" clId="{9A64C7B5-A34A-407B-B5A5-AEAEB3AA7A78}" dt="2024-06-10T04:29:45.820" v="362"/>
          <ac:spMkLst>
            <pc:docMk/>
            <pc:sldMk cId="1256461972" sldId="554"/>
            <ac:spMk id="24" creationId="{11D6770E-B9EF-B28A-5699-3730C7AF45B0}"/>
          </ac:spMkLst>
        </pc:spChg>
        <pc:spChg chg="add mod">
          <ac:chgData name="平野 武" userId="3cfe3d63-3e2d-444e-9c54-10e92370b90a" providerId="ADAL" clId="{9A64C7B5-A34A-407B-B5A5-AEAEB3AA7A78}" dt="2024-06-10T04:29:45.820" v="362"/>
          <ac:spMkLst>
            <pc:docMk/>
            <pc:sldMk cId="1256461972" sldId="554"/>
            <ac:spMk id="25" creationId="{97967CB8-CB20-BECF-876B-700F89367906}"/>
          </ac:spMkLst>
        </pc:spChg>
        <pc:spChg chg="add mod">
          <ac:chgData name="平野 武" userId="3cfe3d63-3e2d-444e-9c54-10e92370b90a" providerId="ADAL" clId="{9A64C7B5-A34A-407B-B5A5-AEAEB3AA7A78}" dt="2024-06-10T04:29:45.820" v="362"/>
          <ac:spMkLst>
            <pc:docMk/>
            <pc:sldMk cId="1256461972" sldId="554"/>
            <ac:spMk id="26" creationId="{C5D8EB5E-773A-260D-9B7C-B73DFE7E9FF3}"/>
          </ac:spMkLst>
        </pc:spChg>
        <pc:spChg chg="add mod">
          <ac:chgData name="平野 武" userId="3cfe3d63-3e2d-444e-9c54-10e92370b90a" providerId="ADAL" clId="{9A64C7B5-A34A-407B-B5A5-AEAEB3AA7A78}" dt="2024-06-10T04:29:45.820" v="362"/>
          <ac:spMkLst>
            <pc:docMk/>
            <pc:sldMk cId="1256461972" sldId="554"/>
            <ac:spMk id="27" creationId="{765CB74C-9C42-C526-2579-21381B4FD790}"/>
          </ac:spMkLst>
        </pc:spChg>
        <pc:spChg chg="add mod">
          <ac:chgData name="平野 武" userId="3cfe3d63-3e2d-444e-9c54-10e92370b90a" providerId="ADAL" clId="{9A64C7B5-A34A-407B-B5A5-AEAEB3AA7A78}" dt="2024-06-10T04:29:45.820" v="362"/>
          <ac:spMkLst>
            <pc:docMk/>
            <pc:sldMk cId="1256461972" sldId="554"/>
            <ac:spMk id="28" creationId="{C36E9816-D359-B95C-1592-0B89C6587A4D}"/>
          </ac:spMkLst>
        </pc:spChg>
        <pc:spChg chg="add mod">
          <ac:chgData name="平野 武" userId="3cfe3d63-3e2d-444e-9c54-10e92370b90a" providerId="ADAL" clId="{9A64C7B5-A34A-407B-B5A5-AEAEB3AA7A78}" dt="2024-06-10T04:29:56.425" v="363"/>
          <ac:spMkLst>
            <pc:docMk/>
            <pc:sldMk cId="1256461972" sldId="554"/>
            <ac:spMk id="30" creationId="{7083A3F1-28FE-2634-A5C9-92D692A50217}"/>
          </ac:spMkLst>
        </pc:spChg>
        <pc:spChg chg="add mod">
          <ac:chgData name="平野 武" userId="3cfe3d63-3e2d-444e-9c54-10e92370b90a" providerId="ADAL" clId="{9A64C7B5-A34A-407B-B5A5-AEAEB3AA7A78}" dt="2024-06-10T04:29:56.425" v="363"/>
          <ac:spMkLst>
            <pc:docMk/>
            <pc:sldMk cId="1256461972" sldId="554"/>
            <ac:spMk id="31" creationId="{D512E984-FA60-CCDC-1E0D-2349BBEC2FE4}"/>
          </ac:spMkLst>
        </pc:spChg>
        <pc:spChg chg="add mod">
          <ac:chgData name="平野 武" userId="3cfe3d63-3e2d-444e-9c54-10e92370b90a" providerId="ADAL" clId="{9A64C7B5-A34A-407B-B5A5-AEAEB3AA7A78}" dt="2024-06-10T04:29:56.425" v="363"/>
          <ac:spMkLst>
            <pc:docMk/>
            <pc:sldMk cId="1256461972" sldId="554"/>
            <ac:spMk id="32" creationId="{D45CC8BC-D18E-51D7-D636-2BABDCF1355A}"/>
          </ac:spMkLst>
        </pc:spChg>
        <pc:spChg chg="add mod">
          <ac:chgData name="平野 武" userId="3cfe3d63-3e2d-444e-9c54-10e92370b90a" providerId="ADAL" clId="{9A64C7B5-A34A-407B-B5A5-AEAEB3AA7A78}" dt="2024-06-10T04:29:56.425" v="363"/>
          <ac:spMkLst>
            <pc:docMk/>
            <pc:sldMk cId="1256461972" sldId="554"/>
            <ac:spMk id="33" creationId="{06DD15D0-29B2-79B8-05D3-7CBEDE05B472}"/>
          </ac:spMkLst>
        </pc:spChg>
        <pc:spChg chg="add mod">
          <ac:chgData name="平野 武" userId="3cfe3d63-3e2d-444e-9c54-10e92370b90a" providerId="ADAL" clId="{9A64C7B5-A34A-407B-B5A5-AEAEB3AA7A78}" dt="2024-06-10T04:29:56.425" v="363"/>
          <ac:spMkLst>
            <pc:docMk/>
            <pc:sldMk cId="1256461972" sldId="554"/>
            <ac:spMk id="34" creationId="{E965B15A-0576-4D05-0392-0F4E30F446EC}"/>
          </ac:spMkLst>
        </pc:spChg>
        <pc:spChg chg="add mod">
          <ac:chgData name="平野 武" userId="3cfe3d63-3e2d-444e-9c54-10e92370b90a" providerId="ADAL" clId="{9A64C7B5-A34A-407B-B5A5-AEAEB3AA7A78}" dt="2024-06-10T04:32:02.068" v="378" actId="255"/>
          <ac:spMkLst>
            <pc:docMk/>
            <pc:sldMk cId="1256461972" sldId="554"/>
            <ac:spMk id="36" creationId="{0935FBE5-E929-F448-A5EA-DEE82A3F0A0D}"/>
          </ac:spMkLst>
        </pc:spChg>
        <pc:spChg chg="del">
          <ac:chgData name="平野 武" userId="3cfe3d63-3e2d-444e-9c54-10e92370b90a" providerId="ADAL" clId="{9A64C7B5-A34A-407B-B5A5-AEAEB3AA7A78}" dt="2024-06-10T04:28:47.181" v="309" actId="478"/>
          <ac:spMkLst>
            <pc:docMk/>
            <pc:sldMk cId="1256461972" sldId="554"/>
            <ac:spMk id="40" creationId="{A66F3D6D-C2A3-D53A-0676-EF2DC6495AEE}"/>
          </ac:spMkLst>
        </pc:spChg>
        <pc:spChg chg="del">
          <ac:chgData name="平野 武" userId="3cfe3d63-3e2d-444e-9c54-10e92370b90a" providerId="ADAL" clId="{9A64C7B5-A34A-407B-B5A5-AEAEB3AA7A78}" dt="2024-06-10T04:28:47.181" v="309" actId="478"/>
          <ac:spMkLst>
            <pc:docMk/>
            <pc:sldMk cId="1256461972" sldId="554"/>
            <ac:spMk id="41" creationId="{44CE114B-9BC9-11F5-72DA-BE44D434E452}"/>
          </ac:spMkLst>
        </pc:spChg>
        <pc:spChg chg="del">
          <ac:chgData name="平野 武" userId="3cfe3d63-3e2d-444e-9c54-10e92370b90a" providerId="ADAL" clId="{9A64C7B5-A34A-407B-B5A5-AEAEB3AA7A78}" dt="2024-06-10T04:28:47.181" v="309" actId="478"/>
          <ac:spMkLst>
            <pc:docMk/>
            <pc:sldMk cId="1256461972" sldId="554"/>
            <ac:spMk id="42" creationId="{06935A0E-EB5C-2B4A-77A0-72CC0717D505}"/>
          </ac:spMkLst>
        </pc:spChg>
        <pc:spChg chg="del">
          <ac:chgData name="平野 武" userId="3cfe3d63-3e2d-444e-9c54-10e92370b90a" providerId="ADAL" clId="{9A64C7B5-A34A-407B-B5A5-AEAEB3AA7A78}" dt="2024-06-10T04:28:47.181" v="309" actId="478"/>
          <ac:spMkLst>
            <pc:docMk/>
            <pc:sldMk cId="1256461972" sldId="554"/>
            <ac:spMk id="43" creationId="{14C225E6-101F-371D-62FD-35D3CAD5911A}"/>
          </ac:spMkLst>
        </pc:spChg>
        <pc:spChg chg="del">
          <ac:chgData name="平野 武" userId="3cfe3d63-3e2d-444e-9c54-10e92370b90a" providerId="ADAL" clId="{9A64C7B5-A34A-407B-B5A5-AEAEB3AA7A78}" dt="2024-06-10T04:28:47.181" v="309" actId="478"/>
          <ac:spMkLst>
            <pc:docMk/>
            <pc:sldMk cId="1256461972" sldId="554"/>
            <ac:spMk id="44" creationId="{090E0E02-0125-C5D1-99C0-F8D2140B05B4}"/>
          </ac:spMkLst>
        </pc:spChg>
        <pc:spChg chg="del">
          <ac:chgData name="平野 武" userId="3cfe3d63-3e2d-444e-9c54-10e92370b90a" providerId="ADAL" clId="{9A64C7B5-A34A-407B-B5A5-AEAEB3AA7A78}" dt="2024-06-10T04:28:47.181" v="309" actId="478"/>
          <ac:spMkLst>
            <pc:docMk/>
            <pc:sldMk cId="1256461972" sldId="554"/>
            <ac:spMk id="45" creationId="{4157E582-5819-0166-8833-4ED47A251B12}"/>
          </ac:spMkLst>
        </pc:spChg>
        <pc:spChg chg="add mod">
          <ac:chgData name="平野 武" userId="3cfe3d63-3e2d-444e-9c54-10e92370b90a" providerId="ADAL" clId="{9A64C7B5-A34A-407B-B5A5-AEAEB3AA7A78}" dt="2024-06-10T04:30:03.041" v="364"/>
          <ac:spMkLst>
            <pc:docMk/>
            <pc:sldMk cId="1256461972" sldId="554"/>
            <ac:spMk id="53" creationId="{CF77AC68-BD8B-E517-52E4-63EEA4B0080D}"/>
          </ac:spMkLst>
        </pc:spChg>
        <pc:spChg chg="add mod">
          <ac:chgData name="平野 武" userId="3cfe3d63-3e2d-444e-9c54-10e92370b90a" providerId="ADAL" clId="{9A64C7B5-A34A-407B-B5A5-AEAEB3AA7A78}" dt="2024-06-10T04:30:03.041" v="364"/>
          <ac:spMkLst>
            <pc:docMk/>
            <pc:sldMk cId="1256461972" sldId="554"/>
            <ac:spMk id="54" creationId="{6BE14EDA-F4AB-B65F-FD81-1CB9D4262137}"/>
          </ac:spMkLst>
        </pc:spChg>
        <pc:spChg chg="add mod">
          <ac:chgData name="平野 武" userId="3cfe3d63-3e2d-444e-9c54-10e92370b90a" providerId="ADAL" clId="{9A64C7B5-A34A-407B-B5A5-AEAEB3AA7A78}" dt="2024-06-10T04:31:48.564" v="375" actId="1076"/>
          <ac:spMkLst>
            <pc:docMk/>
            <pc:sldMk cId="1256461972" sldId="554"/>
            <ac:spMk id="55" creationId="{CC2D80B1-6765-2BE4-CC8C-99DA5B734C32}"/>
          </ac:spMkLst>
        </pc:spChg>
        <pc:spChg chg="add mod">
          <ac:chgData name="平野 武" userId="3cfe3d63-3e2d-444e-9c54-10e92370b90a" providerId="ADAL" clId="{9A64C7B5-A34A-407B-B5A5-AEAEB3AA7A78}" dt="2024-06-10T04:31:48.564" v="375" actId="1076"/>
          <ac:spMkLst>
            <pc:docMk/>
            <pc:sldMk cId="1256461972" sldId="554"/>
            <ac:spMk id="56" creationId="{BB5A5D0C-CA86-1542-BB4B-E0B3D504062C}"/>
          </ac:spMkLst>
        </pc:spChg>
        <pc:spChg chg="mod">
          <ac:chgData name="平野 武" userId="3cfe3d63-3e2d-444e-9c54-10e92370b90a" providerId="ADAL" clId="{9A64C7B5-A34A-407B-B5A5-AEAEB3AA7A78}" dt="2024-06-10T04:29:15.884" v="359" actId="6549"/>
          <ac:spMkLst>
            <pc:docMk/>
            <pc:sldMk cId="1256461972" sldId="554"/>
            <ac:spMk id="12290" creationId="{4AD73B8A-4B23-91DE-CF62-2CA72170BDBB}"/>
          </ac:spMkLst>
        </pc:spChg>
        <pc:spChg chg="del">
          <ac:chgData name="平野 武" userId="3cfe3d63-3e2d-444e-9c54-10e92370b90a" providerId="ADAL" clId="{9A64C7B5-A34A-407B-B5A5-AEAEB3AA7A78}" dt="2024-06-10T04:28:47.181" v="309" actId="478"/>
          <ac:spMkLst>
            <pc:docMk/>
            <pc:sldMk cId="1256461972" sldId="554"/>
            <ac:spMk id="12319" creationId="{442C0954-F01A-178F-A5B4-B1888BFFF3C6}"/>
          </ac:spMkLst>
        </pc:spChg>
        <pc:spChg chg="del">
          <ac:chgData name="平野 武" userId="3cfe3d63-3e2d-444e-9c54-10e92370b90a" providerId="ADAL" clId="{9A64C7B5-A34A-407B-B5A5-AEAEB3AA7A78}" dt="2024-06-10T04:28:47.181" v="309" actId="478"/>
          <ac:spMkLst>
            <pc:docMk/>
            <pc:sldMk cId="1256461972" sldId="554"/>
            <ac:spMk id="12320" creationId="{C6E3404A-68C1-ACD7-AABF-FE2C395DF6DF}"/>
          </ac:spMkLst>
        </pc:spChg>
        <pc:spChg chg="del">
          <ac:chgData name="平野 武" userId="3cfe3d63-3e2d-444e-9c54-10e92370b90a" providerId="ADAL" clId="{9A64C7B5-A34A-407B-B5A5-AEAEB3AA7A78}" dt="2024-06-10T04:28:47.181" v="309" actId="478"/>
          <ac:spMkLst>
            <pc:docMk/>
            <pc:sldMk cId="1256461972" sldId="554"/>
            <ac:spMk id="12323" creationId="{9ABE98A4-3817-F915-1A26-9CD734B0AE7E}"/>
          </ac:spMkLst>
        </pc:spChg>
        <pc:grpChg chg="del">
          <ac:chgData name="平野 武" userId="3cfe3d63-3e2d-444e-9c54-10e92370b90a" providerId="ADAL" clId="{9A64C7B5-A34A-407B-B5A5-AEAEB3AA7A78}" dt="2024-06-10T04:28:47.181" v="309" actId="478"/>
          <ac:grpSpMkLst>
            <pc:docMk/>
            <pc:sldMk cId="1256461972" sldId="554"/>
            <ac:grpSpMk id="46" creationId="{24A97981-3E3F-AB0D-3BBF-2DE0B309D3C7}"/>
          </ac:grpSpMkLst>
        </pc:grpChg>
        <pc:grpChg chg="del">
          <ac:chgData name="平野 武" userId="3cfe3d63-3e2d-444e-9c54-10e92370b90a" providerId="ADAL" clId="{9A64C7B5-A34A-407B-B5A5-AEAEB3AA7A78}" dt="2024-06-10T04:28:47.181" v="309" actId="478"/>
          <ac:grpSpMkLst>
            <pc:docMk/>
            <pc:sldMk cId="1256461972" sldId="554"/>
            <ac:grpSpMk id="49" creationId="{98D6796D-2E38-9195-93D4-022A7F990062}"/>
          </ac:grpSpMkLst>
        </pc:grpChg>
        <pc:grpChg chg="del">
          <ac:chgData name="平野 武" userId="3cfe3d63-3e2d-444e-9c54-10e92370b90a" providerId="ADAL" clId="{9A64C7B5-A34A-407B-B5A5-AEAEB3AA7A78}" dt="2024-06-10T04:28:47.181" v="309" actId="478"/>
          <ac:grpSpMkLst>
            <pc:docMk/>
            <pc:sldMk cId="1256461972" sldId="554"/>
            <ac:grpSpMk id="52" creationId="{FD6D717F-C9AB-313C-8561-07D12AAAF468}"/>
          </ac:grpSpMkLst>
        </pc:grpChg>
        <pc:grpChg chg="del">
          <ac:chgData name="平野 武" userId="3cfe3d63-3e2d-444e-9c54-10e92370b90a" providerId="ADAL" clId="{9A64C7B5-A34A-407B-B5A5-AEAEB3AA7A78}" dt="2024-06-10T04:28:47.181" v="309" actId="478"/>
          <ac:grpSpMkLst>
            <pc:docMk/>
            <pc:sldMk cId="1256461972" sldId="554"/>
            <ac:grpSpMk id="12327" creationId="{5290C5E4-6847-7472-B3FE-46639AB524AD}"/>
          </ac:grpSpMkLst>
        </pc:grpChg>
        <pc:grpChg chg="del">
          <ac:chgData name="平野 武" userId="3cfe3d63-3e2d-444e-9c54-10e92370b90a" providerId="ADAL" clId="{9A64C7B5-A34A-407B-B5A5-AEAEB3AA7A78}" dt="2024-06-10T04:28:47.181" v="309" actId="478"/>
          <ac:grpSpMkLst>
            <pc:docMk/>
            <pc:sldMk cId="1256461972" sldId="554"/>
            <ac:grpSpMk id="12331" creationId="{5E41C786-370B-0A70-735D-003C8C192BD0}"/>
          </ac:grpSpMkLst>
        </pc:grpChg>
        <pc:graphicFrameChg chg="add mod">
          <ac:chgData name="平野 武" userId="3cfe3d63-3e2d-444e-9c54-10e92370b90a" providerId="ADAL" clId="{9A64C7B5-A34A-407B-B5A5-AEAEB3AA7A78}" dt="2024-06-10T04:28:48.616" v="310"/>
          <ac:graphicFrameMkLst>
            <pc:docMk/>
            <pc:sldMk cId="1256461972" sldId="554"/>
            <ac:graphicFrameMk id="4" creationId="{CB92699C-E2E9-38BC-24F1-F72F80863247}"/>
          </ac:graphicFrameMkLst>
        </pc:graphicFrameChg>
        <pc:graphicFrameChg chg="add del mod">
          <ac:chgData name="平野 武" userId="3cfe3d63-3e2d-444e-9c54-10e92370b90a" providerId="ADAL" clId="{9A64C7B5-A34A-407B-B5A5-AEAEB3AA7A78}" dt="2024-06-10T04:29:30.835" v="360" actId="478"/>
          <ac:graphicFrameMkLst>
            <pc:docMk/>
            <pc:sldMk cId="1256461972" sldId="554"/>
            <ac:graphicFrameMk id="11" creationId="{F22CD992-389E-17A3-1C82-88FF5B8FB366}"/>
          </ac:graphicFrameMkLst>
        </pc:graphicFrameChg>
        <pc:graphicFrameChg chg="add mod">
          <ac:chgData name="平野 武" userId="3cfe3d63-3e2d-444e-9c54-10e92370b90a" providerId="ADAL" clId="{9A64C7B5-A34A-407B-B5A5-AEAEB3AA7A78}" dt="2024-06-10T04:29:37.852" v="361"/>
          <ac:graphicFrameMkLst>
            <pc:docMk/>
            <pc:sldMk cId="1256461972" sldId="554"/>
            <ac:graphicFrameMk id="17" creationId="{5F19F85C-C528-562A-789A-FC5E200EFA3B}"/>
          </ac:graphicFrameMkLst>
        </pc:graphicFrameChg>
        <pc:graphicFrameChg chg="add mod">
          <ac:chgData name="平野 武" userId="3cfe3d63-3e2d-444e-9c54-10e92370b90a" providerId="ADAL" clId="{9A64C7B5-A34A-407B-B5A5-AEAEB3AA7A78}" dt="2024-06-10T04:29:45.820" v="362"/>
          <ac:graphicFrameMkLst>
            <pc:docMk/>
            <pc:sldMk cId="1256461972" sldId="554"/>
            <ac:graphicFrameMk id="23" creationId="{0DCE19FF-2488-5A29-2465-ACC19C62AA7B}"/>
          </ac:graphicFrameMkLst>
        </pc:graphicFrameChg>
        <pc:graphicFrameChg chg="add mod">
          <ac:chgData name="平野 武" userId="3cfe3d63-3e2d-444e-9c54-10e92370b90a" providerId="ADAL" clId="{9A64C7B5-A34A-407B-B5A5-AEAEB3AA7A78}" dt="2024-06-10T04:29:56.425" v="363"/>
          <ac:graphicFrameMkLst>
            <pc:docMk/>
            <pc:sldMk cId="1256461972" sldId="554"/>
            <ac:graphicFrameMk id="29" creationId="{1D08D6AB-A926-930F-BB6C-2F8545959DF3}"/>
          </ac:graphicFrameMkLst>
        </pc:graphicFrameChg>
        <pc:graphicFrameChg chg="add mod modGraphic">
          <ac:chgData name="平野 武" userId="3cfe3d63-3e2d-444e-9c54-10e92370b90a" providerId="ADAL" clId="{9A64C7B5-A34A-407B-B5A5-AEAEB3AA7A78}" dt="2024-06-10T04:31:21.041" v="374" actId="1035"/>
          <ac:graphicFrameMkLst>
            <pc:docMk/>
            <pc:sldMk cId="1256461972" sldId="554"/>
            <ac:graphicFrameMk id="35" creationId="{E50E5001-5E88-C60E-14D2-D2F52DA1FD85}"/>
          </ac:graphicFrameMkLst>
        </pc:graphicFrameChg>
        <pc:picChg chg="del">
          <ac:chgData name="平野 武" userId="3cfe3d63-3e2d-444e-9c54-10e92370b90a" providerId="ADAL" clId="{9A64C7B5-A34A-407B-B5A5-AEAEB3AA7A78}" dt="2024-06-10T04:28:47.181" v="309" actId="478"/>
          <ac:picMkLst>
            <pc:docMk/>
            <pc:sldMk cId="1256461972" sldId="554"/>
            <ac:picMk id="37" creationId="{B43A6B4E-6603-68A7-07C7-BD8D5EAC6851}"/>
          </ac:picMkLst>
        </pc:picChg>
        <pc:picChg chg="del">
          <ac:chgData name="平野 武" userId="3cfe3d63-3e2d-444e-9c54-10e92370b90a" providerId="ADAL" clId="{9A64C7B5-A34A-407B-B5A5-AEAEB3AA7A78}" dt="2024-06-10T04:28:47.181" v="309" actId="478"/>
          <ac:picMkLst>
            <pc:docMk/>
            <pc:sldMk cId="1256461972" sldId="554"/>
            <ac:picMk id="38" creationId="{8D2325DF-6996-F7C7-CEA8-26DB1C9A6E50}"/>
          </ac:picMkLst>
        </pc:picChg>
        <pc:picChg chg="del">
          <ac:chgData name="平野 武" userId="3cfe3d63-3e2d-444e-9c54-10e92370b90a" providerId="ADAL" clId="{9A64C7B5-A34A-407B-B5A5-AEAEB3AA7A78}" dt="2024-06-10T04:28:47.181" v="309" actId="478"/>
          <ac:picMkLst>
            <pc:docMk/>
            <pc:sldMk cId="1256461972" sldId="554"/>
            <ac:picMk id="39" creationId="{8A439A04-8725-0700-EC62-7F10B27B5799}"/>
          </ac:picMkLst>
        </pc:picChg>
        <pc:picChg chg="del">
          <ac:chgData name="平野 武" userId="3cfe3d63-3e2d-444e-9c54-10e92370b90a" providerId="ADAL" clId="{9A64C7B5-A34A-407B-B5A5-AEAEB3AA7A78}" dt="2024-06-10T04:28:47.181" v="309" actId="478"/>
          <ac:picMkLst>
            <pc:docMk/>
            <pc:sldMk cId="1256461972" sldId="554"/>
            <ac:picMk id="12318" creationId="{77B1D043-D745-EB09-AAF9-E05A5E832B3B}"/>
          </ac:picMkLst>
        </pc:picChg>
        <pc:picChg chg="del">
          <ac:chgData name="平野 武" userId="3cfe3d63-3e2d-444e-9c54-10e92370b90a" providerId="ADAL" clId="{9A64C7B5-A34A-407B-B5A5-AEAEB3AA7A78}" dt="2024-06-10T04:28:47.181" v="309" actId="478"/>
          <ac:picMkLst>
            <pc:docMk/>
            <pc:sldMk cId="1256461972" sldId="554"/>
            <ac:picMk id="12321" creationId="{F0EC01A9-25F4-3D59-350D-460B208C2188}"/>
          </ac:picMkLst>
        </pc:picChg>
        <pc:picChg chg="del">
          <ac:chgData name="平野 武" userId="3cfe3d63-3e2d-444e-9c54-10e92370b90a" providerId="ADAL" clId="{9A64C7B5-A34A-407B-B5A5-AEAEB3AA7A78}" dt="2024-06-10T04:28:47.181" v="309" actId="478"/>
          <ac:picMkLst>
            <pc:docMk/>
            <pc:sldMk cId="1256461972" sldId="554"/>
            <ac:picMk id="12322" creationId="{C0EAB6AC-F18F-BBBA-9166-F4CE9E4CF4F4}"/>
          </ac:picMkLst>
        </pc:picChg>
        <pc:cxnChg chg="del mod">
          <ac:chgData name="平野 武" userId="3cfe3d63-3e2d-444e-9c54-10e92370b90a" providerId="ADAL" clId="{9A64C7B5-A34A-407B-B5A5-AEAEB3AA7A78}" dt="2024-06-10T04:28:47.181" v="309" actId="478"/>
          <ac:cxnSpMkLst>
            <pc:docMk/>
            <pc:sldMk cId="1256461972" sldId="554"/>
            <ac:cxnSpMk id="12324" creationId="{541389A7-C442-58B6-444D-5E8ED39049A0}"/>
          </ac:cxnSpMkLst>
        </pc:cxnChg>
        <pc:cxnChg chg="del mod">
          <ac:chgData name="平野 武" userId="3cfe3d63-3e2d-444e-9c54-10e92370b90a" providerId="ADAL" clId="{9A64C7B5-A34A-407B-B5A5-AEAEB3AA7A78}" dt="2024-06-10T04:28:47.181" v="309" actId="478"/>
          <ac:cxnSpMkLst>
            <pc:docMk/>
            <pc:sldMk cId="1256461972" sldId="554"/>
            <ac:cxnSpMk id="12325" creationId="{A4A602EA-101D-8FC1-3A8D-FF8D85A04CFF}"/>
          </ac:cxnSpMkLst>
        </pc:cxnChg>
        <pc:cxnChg chg="del mod">
          <ac:chgData name="平野 武" userId="3cfe3d63-3e2d-444e-9c54-10e92370b90a" providerId="ADAL" clId="{9A64C7B5-A34A-407B-B5A5-AEAEB3AA7A78}" dt="2024-06-10T04:28:47.181" v="309" actId="478"/>
          <ac:cxnSpMkLst>
            <pc:docMk/>
            <pc:sldMk cId="1256461972" sldId="554"/>
            <ac:cxnSpMk id="12326" creationId="{3BC3396E-A44C-F108-7493-579CB1F46CBB}"/>
          </ac:cxnSpMkLst>
        </pc:cxnChg>
      </pc:sldChg>
      <pc:sldChg chg="add del">
        <pc:chgData name="平野 武" userId="3cfe3d63-3e2d-444e-9c54-10e92370b90a" providerId="ADAL" clId="{9A64C7B5-A34A-407B-B5A5-AEAEB3AA7A78}" dt="2024-06-10T03:10:53.926" v="12" actId="18676"/>
        <pc:sldMkLst>
          <pc:docMk/>
          <pc:sldMk cId="1378657456" sldId="554"/>
        </pc:sldMkLst>
      </pc:sldChg>
      <pc:sldChg chg="modSp add mod">
        <pc:chgData name="平野 武" userId="3cfe3d63-3e2d-444e-9c54-10e92370b90a" providerId="ADAL" clId="{9A64C7B5-A34A-407B-B5A5-AEAEB3AA7A78}" dt="2024-06-10T04:28:13.382" v="308"/>
        <pc:sldMkLst>
          <pc:docMk/>
          <pc:sldMk cId="1049655650" sldId="555"/>
        </pc:sldMkLst>
        <pc:spChg chg="mod">
          <ac:chgData name="平野 武" userId="3cfe3d63-3e2d-444e-9c54-10e92370b90a" providerId="ADAL" clId="{9A64C7B5-A34A-407B-B5A5-AEAEB3AA7A78}" dt="2024-06-10T04:28:13.382" v="308"/>
          <ac:spMkLst>
            <pc:docMk/>
            <pc:sldMk cId="1049655650" sldId="555"/>
            <ac:spMk id="11265" creationId="{FE60A5A5-4E52-FCF0-B68E-06DD22BAA9CD}"/>
          </ac:spMkLst>
        </pc:spChg>
      </pc:sldChg>
      <pc:sldChg chg="del">
        <pc:chgData name="平野 武" userId="3cfe3d63-3e2d-444e-9c54-10e92370b90a" providerId="ADAL" clId="{9A64C7B5-A34A-407B-B5A5-AEAEB3AA7A78}" dt="2024-06-10T03:08:41.003" v="2" actId="47"/>
        <pc:sldMkLst>
          <pc:docMk/>
          <pc:sldMk cId="1674299450" sldId="555"/>
        </pc:sldMkLst>
      </pc:sldChg>
      <pc:sldChg chg="addSp delSp modSp add mod">
        <pc:chgData name="平野 武" userId="3cfe3d63-3e2d-444e-9c54-10e92370b90a" providerId="ADAL" clId="{9A64C7B5-A34A-407B-B5A5-AEAEB3AA7A78}" dt="2024-06-10T08:15:53" v="1035" actId="478"/>
        <pc:sldMkLst>
          <pc:docMk/>
          <pc:sldMk cId="799594449" sldId="556"/>
        </pc:sldMkLst>
        <pc:spChg chg="del">
          <ac:chgData name="平野 武" userId="3cfe3d63-3e2d-444e-9c54-10e92370b90a" providerId="ADAL" clId="{9A64C7B5-A34A-407B-B5A5-AEAEB3AA7A78}" dt="2024-06-10T08:06:25.282" v="1034" actId="478"/>
          <ac:spMkLst>
            <pc:docMk/>
            <pc:sldMk cId="799594449" sldId="556"/>
            <ac:spMk id="2" creationId="{10070C4F-6B58-5090-6DB5-7F4289D31928}"/>
          </ac:spMkLst>
        </pc:spChg>
        <pc:spChg chg="add mod">
          <ac:chgData name="平野 武" userId="3cfe3d63-3e2d-444e-9c54-10e92370b90a" providerId="ADAL" clId="{9A64C7B5-A34A-407B-B5A5-AEAEB3AA7A78}" dt="2024-06-10T04:33:31.786" v="419"/>
          <ac:spMkLst>
            <pc:docMk/>
            <pc:sldMk cId="799594449" sldId="556"/>
            <ac:spMk id="3" creationId="{C082C6AB-7139-8CF5-4B61-6787AEC9CD8B}"/>
          </ac:spMkLst>
        </pc:spChg>
        <pc:spChg chg="add mod">
          <ac:chgData name="平野 武" userId="3cfe3d63-3e2d-444e-9c54-10e92370b90a" providerId="ADAL" clId="{9A64C7B5-A34A-407B-B5A5-AEAEB3AA7A78}" dt="2024-06-10T04:33:31.786" v="419"/>
          <ac:spMkLst>
            <pc:docMk/>
            <pc:sldMk cId="799594449" sldId="556"/>
            <ac:spMk id="4" creationId="{C35A4871-155F-508D-23EB-449D87C232A2}"/>
          </ac:spMkLst>
        </pc:spChg>
        <pc:spChg chg="add mod">
          <ac:chgData name="平野 武" userId="3cfe3d63-3e2d-444e-9c54-10e92370b90a" providerId="ADAL" clId="{9A64C7B5-A34A-407B-B5A5-AEAEB3AA7A78}" dt="2024-06-10T04:33:31.786" v="419"/>
          <ac:spMkLst>
            <pc:docMk/>
            <pc:sldMk cId="799594449" sldId="556"/>
            <ac:spMk id="6" creationId="{0E49D870-417F-77C0-82F5-283046C7A16E}"/>
          </ac:spMkLst>
        </pc:spChg>
        <pc:spChg chg="add mod">
          <ac:chgData name="平野 武" userId="3cfe3d63-3e2d-444e-9c54-10e92370b90a" providerId="ADAL" clId="{9A64C7B5-A34A-407B-B5A5-AEAEB3AA7A78}" dt="2024-06-10T04:34:21.255" v="426" actId="207"/>
          <ac:spMkLst>
            <pc:docMk/>
            <pc:sldMk cId="799594449" sldId="556"/>
            <ac:spMk id="7" creationId="{DD1AF547-0FF2-BF59-34AD-F00035E53A92}"/>
          </ac:spMkLst>
        </pc:spChg>
        <pc:spChg chg="add mod">
          <ac:chgData name="平野 武" userId="3cfe3d63-3e2d-444e-9c54-10e92370b90a" providerId="ADAL" clId="{9A64C7B5-A34A-407B-B5A5-AEAEB3AA7A78}" dt="2024-06-10T04:36:26.781" v="472" actId="20577"/>
          <ac:spMkLst>
            <pc:docMk/>
            <pc:sldMk cId="799594449" sldId="556"/>
            <ac:spMk id="8" creationId="{8442B72E-444F-147C-6B72-EDEDD6029286}"/>
          </ac:spMkLst>
        </pc:spChg>
        <pc:spChg chg="del">
          <ac:chgData name="平野 武" userId="3cfe3d63-3e2d-444e-9c54-10e92370b90a" providerId="ADAL" clId="{9A64C7B5-A34A-407B-B5A5-AEAEB3AA7A78}" dt="2024-06-10T04:32:30.882" v="382" actId="478"/>
          <ac:spMkLst>
            <pc:docMk/>
            <pc:sldMk cId="799594449" sldId="556"/>
            <ac:spMk id="10" creationId="{46FF0DFE-4358-1502-1542-EA120D239670}"/>
          </ac:spMkLst>
        </pc:spChg>
        <pc:spChg chg="add mod">
          <ac:chgData name="平野 武" userId="3cfe3d63-3e2d-444e-9c54-10e92370b90a" providerId="ADAL" clId="{9A64C7B5-A34A-407B-B5A5-AEAEB3AA7A78}" dt="2024-06-10T04:35:45.138" v="435" actId="1076"/>
          <ac:spMkLst>
            <pc:docMk/>
            <pc:sldMk cId="799594449" sldId="556"/>
            <ac:spMk id="11" creationId="{FF6B5D85-8CC9-1BAE-BC08-0A51FCEB2E04}"/>
          </ac:spMkLst>
        </pc:spChg>
        <pc:spChg chg="add mod">
          <ac:chgData name="平野 武" userId="3cfe3d63-3e2d-444e-9c54-10e92370b90a" providerId="ADAL" clId="{9A64C7B5-A34A-407B-B5A5-AEAEB3AA7A78}" dt="2024-06-10T05:06:48.890" v="1012" actId="1076"/>
          <ac:spMkLst>
            <pc:docMk/>
            <pc:sldMk cId="799594449" sldId="556"/>
            <ac:spMk id="12" creationId="{DEA5F81E-8C03-2792-045A-48D32D72FD13}"/>
          </ac:spMkLst>
        </pc:spChg>
        <pc:spChg chg="del">
          <ac:chgData name="平野 武" userId="3cfe3d63-3e2d-444e-9c54-10e92370b90a" providerId="ADAL" clId="{9A64C7B5-A34A-407B-B5A5-AEAEB3AA7A78}" dt="2024-06-10T04:32:30.882" v="382" actId="478"/>
          <ac:spMkLst>
            <pc:docMk/>
            <pc:sldMk cId="799594449" sldId="556"/>
            <ac:spMk id="36" creationId="{0935FBE5-E929-F448-A5EA-DEE82A3F0A0D}"/>
          </ac:spMkLst>
        </pc:spChg>
        <pc:spChg chg="del">
          <ac:chgData name="平野 武" userId="3cfe3d63-3e2d-444e-9c54-10e92370b90a" providerId="ADAL" clId="{9A64C7B5-A34A-407B-B5A5-AEAEB3AA7A78}" dt="2024-06-10T04:32:30.882" v="382" actId="478"/>
          <ac:spMkLst>
            <pc:docMk/>
            <pc:sldMk cId="799594449" sldId="556"/>
            <ac:spMk id="53" creationId="{CF77AC68-BD8B-E517-52E4-63EEA4B0080D}"/>
          </ac:spMkLst>
        </pc:spChg>
        <pc:spChg chg="del">
          <ac:chgData name="平野 武" userId="3cfe3d63-3e2d-444e-9c54-10e92370b90a" providerId="ADAL" clId="{9A64C7B5-A34A-407B-B5A5-AEAEB3AA7A78}" dt="2024-06-10T04:32:38.181" v="383" actId="478"/>
          <ac:spMkLst>
            <pc:docMk/>
            <pc:sldMk cId="799594449" sldId="556"/>
            <ac:spMk id="54" creationId="{6BE14EDA-F4AB-B65F-FD81-1CB9D4262137}"/>
          </ac:spMkLst>
        </pc:spChg>
        <pc:spChg chg="del">
          <ac:chgData name="平野 武" userId="3cfe3d63-3e2d-444e-9c54-10e92370b90a" providerId="ADAL" clId="{9A64C7B5-A34A-407B-B5A5-AEAEB3AA7A78}" dt="2024-06-10T04:32:30.882" v="382" actId="478"/>
          <ac:spMkLst>
            <pc:docMk/>
            <pc:sldMk cId="799594449" sldId="556"/>
            <ac:spMk id="55" creationId="{CC2D80B1-6765-2BE4-CC8C-99DA5B734C32}"/>
          </ac:spMkLst>
        </pc:spChg>
        <pc:spChg chg="del">
          <ac:chgData name="平野 武" userId="3cfe3d63-3e2d-444e-9c54-10e92370b90a" providerId="ADAL" clId="{9A64C7B5-A34A-407B-B5A5-AEAEB3AA7A78}" dt="2024-06-10T04:32:30.882" v="382" actId="478"/>
          <ac:spMkLst>
            <pc:docMk/>
            <pc:sldMk cId="799594449" sldId="556"/>
            <ac:spMk id="56" creationId="{BB5A5D0C-CA86-1542-BB4B-E0B3D504062C}"/>
          </ac:spMkLst>
        </pc:spChg>
        <pc:spChg chg="mod">
          <ac:chgData name="平野 武" userId="3cfe3d63-3e2d-444e-9c54-10e92370b90a" providerId="ADAL" clId="{9A64C7B5-A34A-407B-B5A5-AEAEB3AA7A78}" dt="2024-06-10T04:33:15.769" v="418" actId="255"/>
          <ac:spMkLst>
            <pc:docMk/>
            <pc:sldMk cId="799594449" sldId="556"/>
            <ac:spMk id="12290" creationId="{4AD73B8A-4B23-91DE-CF62-2CA72170BDBB}"/>
          </ac:spMkLst>
        </pc:spChg>
        <pc:graphicFrameChg chg="add del modGraphic">
          <ac:chgData name="平野 武" userId="3cfe3d63-3e2d-444e-9c54-10e92370b90a" providerId="ADAL" clId="{9A64C7B5-A34A-407B-B5A5-AEAEB3AA7A78}" dt="2024-06-10T08:15:53" v="1035" actId="478"/>
          <ac:graphicFrameMkLst>
            <pc:docMk/>
            <pc:sldMk cId="799594449" sldId="556"/>
            <ac:graphicFrameMk id="4" creationId="{36D48610-32EC-DEB0-B4F0-902B56B860EA}"/>
          </ac:graphicFrameMkLst>
        </pc:graphicFrameChg>
        <pc:graphicFrameChg chg="add mod">
          <ac:chgData name="平野 武" userId="3cfe3d63-3e2d-444e-9c54-10e92370b90a" providerId="ADAL" clId="{9A64C7B5-A34A-407B-B5A5-AEAEB3AA7A78}" dt="2024-06-10T04:33:31.786" v="419"/>
          <ac:graphicFrameMkLst>
            <pc:docMk/>
            <pc:sldMk cId="799594449" sldId="556"/>
            <ac:graphicFrameMk id="5" creationId="{73CDAA66-5397-7D8F-52DC-2A14871C1590}"/>
          </ac:graphicFrameMkLst>
        </pc:graphicFrameChg>
        <pc:graphicFrameChg chg="add mod modGraphic">
          <ac:chgData name="平野 武" userId="3cfe3d63-3e2d-444e-9c54-10e92370b90a" providerId="ADAL" clId="{9A64C7B5-A34A-407B-B5A5-AEAEB3AA7A78}" dt="2024-06-10T04:34:00.556" v="423" actId="207"/>
          <ac:graphicFrameMkLst>
            <pc:docMk/>
            <pc:sldMk cId="799594449" sldId="556"/>
            <ac:graphicFrameMk id="9" creationId="{CB6E6CCD-86C9-98FF-C03E-682BE0996513}"/>
          </ac:graphicFrameMkLst>
        </pc:graphicFrameChg>
        <pc:graphicFrameChg chg="del">
          <ac:chgData name="平野 武" userId="3cfe3d63-3e2d-444e-9c54-10e92370b90a" providerId="ADAL" clId="{9A64C7B5-A34A-407B-B5A5-AEAEB3AA7A78}" dt="2024-06-10T04:32:30.882" v="382" actId="478"/>
          <ac:graphicFrameMkLst>
            <pc:docMk/>
            <pc:sldMk cId="799594449" sldId="556"/>
            <ac:graphicFrameMk id="35" creationId="{E50E5001-5E88-C60E-14D2-D2F52DA1FD85}"/>
          </ac:graphicFrameMkLst>
        </pc:graphicFrameChg>
      </pc:sldChg>
      <pc:sldChg chg="del">
        <pc:chgData name="平野 武" userId="3cfe3d63-3e2d-444e-9c54-10e92370b90a" providerId="ADAL" clId="{9A64C7B5-A34A-407B-B5A5-AEAEB3AA7A78}" dt="2024-06-10T03:08:44.547" v="3" actId="47"/>
        <pc:sldMkLst>
          <pc:docMk/>
          <pc:sldMk cId="1552845319" sldId="556"/>
        </pc:sldMkLst>
      </pc:sldChg>
      <pc:sldChg chg="add del">
        <pc:chgData name="平野 武" userId="3cfe3d63-3e2d-444e-9c54-10e92370b90a" providerId="ADAL" clId="{9A64C7B5-A34A-407B-B5A5-AEAEB3AA7A78}" dt="2024-06-10T03:10:36.249" v="10" actId="47"/>
        <pc:sldMkLst>
          <pc:docMk/>
          <pc:sldMk cId="3600198963" sldId="557"/>
        </pc:sldMkLst>
      </pc:sldChg>
      <pc:sldChg chg="addSp delSp modSp add mod">
        <pc:chgData name="平野 武" userId="3cfe3d63-3e2d-444e-9c54-10e92370b90a" providerId="ADAL" clId="{9A64C7B5-A34A-407B-B5A5-AEAEB3AA7A78}" dt="2024-06-10T04:39:58.392" v="545"/>
        <pc:sldMkLst>
          <pc:docMk/>
          <pc:sldMk cId="4293298155" sldId="557"/>
        </pc:sldMkLst>
        <pc:spChg chg="del">
          <ac:chgData name="平野 武" userId="3cfe3d63-3e2d-444e-9c54-10e92370b90a" providerId="ADAL" clId="{9A64C7B5-A34A-407B-B5A5-AEAEB3AA7A78}" dt="2024-06-10T04:39:42.594" v="542" actId="478"/>
          <ac:spMkLst>
            <pc:docMk/>
            <pc:sldMk cId="4293298155" sldId="557"/>
            <ac:spMk id="2" creationId="{10070C4F-6B58-5090-6DB5-7F4289D31928}"/>
          </ac:spMkLst>
        </pc:spChg>
        <pc:spChg chg="add mod">
          <ac:chgData name="平野 武" userId="3cfe3d63-3e2d-444e-9c54-10e92370b90a" providerId="ADAL" clId="{9A64C7B5-A34A-407B-B5A5-AEAEB3AA7A78}" dt="2024-06-10T04:39:51.667" v="544" actId="1076"/>
          <ac:spMkLst>
            <pc:docMk/>
            <pc:sldMk cId="4293298155" sldId="557"/>
            <ac:spMk id="7" creationId="{C993CBA3-844E-3A02-687A-CDE3C22ACC6D}"/>
          </ac:spMkLst>
        </pc:spChg>
        <pc:spChg chg="add mod">
          <ac:chgData name="平野 武" userId="3cfe3d63-3e2d-444e-9c54-10e92370b90a" providerId="ADAL" clId="{9A64C7B5-A34A-407B-B5A5-AEAEB3AA7A78}" dt="2024-06-10T04:39:58.392" v="545"/>
          <ac:spMkLst>
            <pc:docMk/>
            <pc:sldMk cId="4293298155" sldId="557"/>
            <ac:spMk id="8" creationId="{8CD327AF-2E5F-9287-A4D8-B32D4613E440}"/>
          </ac:spMkLst>
        </pc:spChg>
        <pc:spChg chg="mod">
          <ac:chgData name="平野 武" userId="3cfe3d63-3e2d-444e-9c54-10e92370b90a" providerId="ADAL" clId="{9A64C7B5-A34A-407B-B5A5-AEAEB3AA7A78}" dt="2024-06-10T04:37:36.743" v="520"/>
          <ac:spMkLst>
            <pc:docMk/>
            <pc:sldMk cId="4293298155" sldId="557"/>
            <ac:spMk id="12290" creationId="{4AD73B8A-4B23-91DE-CF62-2CA72170BDBB}"/>
          </ac:spMkLst>
        </pc:spChg>
        <pc:graphicFrameChg chg="add mod">
          <ac:chgData name="平野 武" userId="3cfe3d63-3e2d-444e-9c54-10e92370b90a" providerId="ADAL" clId="{9A64C7B5-A34A-407B-B5A5-AEAEB3AA7A78}" dt="2024-06-10T04:37:43.504" v="521"/>
          <ac:graphicFrameMkLst>
            <pc:docMk/>
            <pc:sldMk cId="4293298155" sldId="557"/>
            <ac:graphicFrameMk id="3" creationId="{EE9CD01D-EA0D-27B2-C876-242CDEB10C58}"/>
          </ac:graphicFrameMkLst>
        </pc:graphicFrameChg>
        <pc:graphicFrameChg chg="add mod modGraphic">
          <ac:chgData name="平野 武" userId="3cfe3d63-3e2d-444e-9c54-10e92370b90a" providerId="ADAL" clId="{9A64C7B5-A34A-407B-B5A5-AEAEB3AA7A78}" dt="2024-06-10T04:37:59.966" v="526" actId="1076"/>
          <ac:graphicFrameMkLst>
            <pc:docMk/>
            <pc:sldMk cId="4293298155" sldId="557"/>
            <ac:graphicFrameMk id="4" creationId="{7CCECCFB-7E41-51D0-A7C8-861E9CE770C8}"/>
          </ac:graphicFrameMkLst>
        </pc:graphicFrameChg>
        <pc:graphicFrameChg chg="add mod">
          <ac:chgData name="平野 武" userId="3cfe3d63-3e2d-444e-9c54-10e92370b90a" providerId="ADAL" clId="{9A64C7B5-A34A-407B-B5A5-AEAEB3AA7A78}" dt="2024-06-10T04:38:01.913" v="527"/>
          <ac:graphicFrameMkLst>
            <pc:docMk/>
            <pc:sldMk cId="4293298155" sldId="557"/>
            <ac:graphicFrameMk id="5" creationId="{8B043C07-0FEC-013E-87AC-8C4B8FE889E3}"/>
          </ac:graphicFrameMkLst>
        </pc:graphicFrameChg>
        <pc:graphicFrameChg chg="add mod ord modGraphic">
          <ac:chgData name="平野 武" userId="3cfe3d63-3e2d-444e-9c54-10e92370b90a" providerId="ADAL" clId="{9A64C7B5-A34A-407B-B5A5-AEAEB3AA7A78}" dt="2024-06-10T04:39:41.277" v="541" actId="167"/>
          <ac:graphicFrameMkLst>
            <pc:docMk/>
            <pc:sldMk cId="4293298155" sldId="557"/>
            <ac:graphicFrameMk id="6" creationId="{54BED8E1-9C99-89A3-B302-2845EFEE1DC5}"/>
          </ac:graphicFrameMkLst>
        </pc:graphicFrameChg>
      </pc:sldChg>
      <pc:sldChg chg="add del">
        <pc:chgData name="平野 武" userId="3cfe3d63-3e2d-444e-9c54-10e92370b90a" providerId="ADAL" clId="{9A64C7B5-A34A-407B-B5A5-AEAEB3AA7A78}" dt="2024-06-10T03:10:37.397" v="11" actId="47"/>
        <pc:sldMkLst>
          <pc:docMk/>
          <pc:sldMk cId="1171575183" sldId="558"/>
        </pc:sldMkLst>
      </pc:sldChg>
      <pc:sldChg chg="modSp add mod">
        <pc:chgData name="平野 武" userId="3cfe3d63-3e2d-444e-9c54-10e92370b90a" providerId="ADAL" clId="{9A64C7B5-A34A-407B-B5A5-AEAEB3AA7A78}" dt="2024-06-10T04:37:22.539" v="496"/>
        <pc:sldMkLst>
          <pc:docMk/>
          <pc:sldMk cId="3896572376" sldId="558"/>
        </pc:sldMkLst>
        <pc:spChg chg="mod">
          <ac:chgData name="平野 武" userId="3cfe3d63-3e2d-444e-9c54-10e92370b90a" providerId="ADAL" clId="{9A64C7B5-A34A-407B-B5A5-AEAEB3AA7A78}" dt="2024-06-10T04:37:22.539" v="496"/>
          <ac:spMkLst>
            <pc:docMk/>
            <pc:sldMk cId="3896572376" sldId="558"/>
            <ac:spMk id="11265" creationId="{FE60A5A5-4E52-FCF0-B68E-06DD22BAA9CD}"/>
          </ac:spMkLst>
        </pc:spChg>
      </pc:sldChg>
      <pc:sldChg chg="add del">
        <pc:chgData name="平野 武" userId="3cfe3d63-3e2d-444e-9c54-10e92370b90a" providerId="ADAL" clId="{9A64C7B5-A34A-407B-B5A5-AEAEB3AA7A78}" dt="2024-06-10T03:10:53.926" v="12" actId="18676"/>
        <pc:sldMkLst>
          <pc:docMk/>
          <pc:sldMk cId="251463225" sldId="559"/>
        </pc:sldMkLst>
      </pc:sldChg>
      <pc:sldChg chg="addSp delSp modSp add mod">
        <pc:chgData name="平野 武" userId="3cfe3d63-3e2d-444e-9c54-10e92370b90a" providerId="ADAL" clId="{9A64C7B5-A34A-407B-B5A5-AEAEB3AA7A78}" dt="2024-06-10T04:43:28.689" v="569" actId="207"/>
        <pc:sldMkLst>
          <pc:docMk/>
          <pc:sldMk cId="3143463550" sldId="559"/>
        </pc:sldMkLst>
        <pc:spChg chg="add del mod">
          <ac:chgData name="平野 武" userId="3cfe3d63-3e2d-444e-9c54-10e92370b90a" providerId="ADAL" clId="{9A64C7B5-A34A-407B-B5A5-AEAEB3AA7A78}" dt="2024-06-10T04:42:47.494" v="565" actId="478"/>
          <ac:spMkLst>
            <pc:docMk/>
            <pc:sldMk cId="3143463550" sldId="559"/>
            <ac:spMk id="4" creationId="{312B8D45-76EA-4544-BF55-BF8D563BE68F}"/>
          </ac:spMkLst>
        </pc:spChg>
        <pc:spChg chg="del">
          <ac:chgData name="平野 武" userId="3cfe3d63-3e2d-444e-9c54-10e92370b90a" providerId="ADAL" clId="{9A64C7B5-A34A-407B-B5A5-AEAEB3AA7A78}" dt="2024-06-10T04:40:30.625" v="547" actId="478"/>
          <ac:spMkLst>
            <pc:docMk/>
            <pc:sldMk cId="3143463550" sldId="559"/>
            <ac:spMk id="7" creationId="{C993CBA3-844E-3A02-687A-CDE3C22ACC6D}"/>
          </ac:spMkLst>
        </pc:spChg>
        <pc:graphicFrameChg chg="add mod">
          <ac:chgData name="平野 武" userId="3cfe3d63-3e2d-444e-9c54-10e92370b90a" providerId="ADAL" clId="{9A64C7B5-A34A-407B-B5A5-AEAEB3AA7A78}" dt="2024-06-10T04:40:31.043" v="548"/>
          <ac:graphicFrameMkLst>
            <pc:docMk/>
            <pc:sldMk cId="3143463550" sldId="559"/>
            <ac:graphicFrameMk id="2" creationId="{221C3945-2D65-8871-2AE4-1128B7E87F3F}"/>
          </ac:graphicFrameMkLst>
        </pc:graphicFrameChg>
        <pc:graphicFrameChg chg="add mod">
          <ac:chgData name="平野 武" userId="3cfe3d63-3e2d-444e-9c54-10e92370b90a" providerId="ADAL" clId="{9A64C7B5-A34A-407B-B5A5-AEAEB3AA7A78}" dt="2024-06-10T04:40:40.232" v="551" actId="1076"/>
          <ac:graphicFrameMkLst>
            <pc:docMk/>
            <pc:sldMk cId="3143463550" sldId="559"/>
            <ac:graphicFrameMk id="3" creationId="{596B787B-1F25-551A-0FC8-1B74C10BCA95}"/>
          </ac:graphicFrameMkLst>
        </pc:graphicFrameChg>
        <pc:graphicFrameChg chg="add mod">
          <ac:chgData name="平野 武" userId="3cfe3d63-3e2d-444e-9c54-10e92370b90a" providerId="ADAL" clId="{9A64C7B5-A34A-407B-B5A5-AEAEB3AA7A78}" dt="2024-06-10T04:42:32.181" v="560"/>
          <ac:graphicFrameMkLst>
            <pc:docMk/>
            <pc:sldMk cId="3143463550" sldId="559"/>
            <ac:graphicFrameMk id="5" creationId="{3C0C8A87-EE8D-F2AB-7F65-5386CA529CCA}"/>
          </ac:graphicFrameMkLst>
        </pc:graphicFrameChg>
        <pc:graphicFrameChg chg="del">
          <ac:chgData name="平野 武" userId="3cfe3d63-3e2d-444e-9c54-10e92370b90a" providerId="ADAL" clId="{9A64C7B5-A34A-407B-B5A5-AEAEB3AA7A78}" dt="2024-06-10T04:40:30.625" v="547" actId="478"/>
          <ac:graphicFrameMkLst>
            <pc:docMk/>
            <pc:sldMk cId="3143463550" sldId="559"/>
            <ac:graphicFrameMk id="6" creationId="{54BED8E1-9C99-89A3-B302-2845EFEE1DC5}"/>
          </ac:graphicFrameMkLst>
        </pc:graphicFrameChg>
        <pc:graphicFrameChg chg="add mod ord modGraphic">
          <ac:chgData name="平野 武" userId="3cfe3d63-3e2d-444e-9c54-10e92370b90a" providerId="ADAL" clId="{9A64C7B5-A34A-407B-B5A5-AEAEB3AA7A78}" dt="2024-06-10T04:43:28.689" v="569" actId="207"/>
          <ac:graphicFrameMkLst>
            <pc:docMk/>
            <pc:sldMk cId="3143463550" sldId="559"/>
            <ac:graphicFrameMk id="8" creationId="{1A96E8F5-5AB4-2552-1172-89B50F2F0A42}"/>
          </ac:graphicFrameMkLst>
        </pc:graphicFrameChg>
      </pc:sldChg>
      <pc:sldChg chg="addSp delSp modSp add mod">
        <pc:chgData name="平野 武" userId="3cfe3d63-3e2d-444e-9c54-10e92370b90a" providerId="ADAL" clId="{9A64C7B5-A34A-407B-B5A5-AEAEB3AA7A78}" dt="2024-06-10T04:44:42.397" v="620" actId="20577"/>
        <pc:sldMkLst>
          <pc:docMk/>
          <pc:sldMk cId="1561248783" sldId="560"/>
        </pc:sldMkLst>
        <pc:spChg chg="add mod">
          <ac:chgData name="平野 武" userId="3cfe3d63-3e2d-444e-9c54-10e92370b90a" providerId="ADAL" clId="{9A64C7B5-A34A-407B-B5A5-AEAEB3AA7A78}" dt="2024-06-10T04:43:59.806" v="593"/>
          <ac:spMkLst>
            <pc:docMk/>
            <pc:sldMk cId="1561248783" sldId="560"/>
            <ac:spMk id="2" creationId="{8D6AE6A7-F976-3BFE-B315-0DA9880A5094}"/>
          </ac:spMkLst>
        </pc:spChg>
        <pc:spChg chg="add mod">
          <ac:chgData name="平野 武" userId="3cfe3d63-3e2d-444e-9c54-10e92370b90a" providerId="ADAL" clId="{9A64C7B5-A34A-407B-B5A5-AEAEB3AA7A78}" dt="2024-06-10T04:43:59.806" v="593"/>
          <ac:spMkLst>
            <pc:docMk/>
            <pc:sldMk cId="1561248783" sldId="560"/>
            <ac:spMk id="3" creationId="{83EC72D0-2067-3E8C-6EB6-6FC08F52CF19}"/>
          </ac:spMkLst>
        </pc:spChg>
        <pc:spChg chg="del">
          <ac:chgData name="平野 武" userId="3cfe3d63-3e2d-444e-9c54-10e92370b90a" providerId="ADAL" clId="{9A64C7B5-A34A-407B-B5A5-AEAEB3AA7A78}" dt="2024-06-10T04:44:17.757" v="596" actId="478"/>
          <ac:spMkLst>
            <pc:docMk/>
            <pc:sldMk cId="1561248783" sldId="560"/>
            <ac:spMk id="4" creationId="{312B8D45-76EA-4544-BF55-BF8D563BE68F}"/>
          </ac:spMkLst>
        </pc:spChg>
        <pc:spChg chg="add mod">
          <ac:chgData name="平野 武" userId="3cfe3d63-3e2d-444e-9c54-10e92370b90a" providerId="ADAL" clId="{9A64C7B5-A34A-407B-B5A5-AEAEB3AA7A78}" dt="2024-06-10T04:43:59.806" v="593"/>
          <ac:spMkLst>
            <pc:docMk/>
            <pc:sldMk cId="1561248783" sldId="560"/>
            <ac:spMk id="5" creationId="{B789DAF6-6952-ED73-E1A1-CA7B3CB06538}"/>
          </ac:spMkLst>
        </pc:spChg>
        <pc:spChg chg="add mod">
          <ac:chgData name="平野 武" userId="3cfe3d63-3e2d-444e-9c54-10e92370b90a" providerId="ADAL" clId="{9A64C7B5-A34A-407B-B5A5-AEAEB3AA7A78}" dt="2024-06-10T04:43:59.806" v="593"/>
          <ac:spMkLst>
            <pc:docMk/>
            <pc:sldMk cId="1561248783" sldId="560"/>
            <ac:spMk id="6" creationId="{05C50015-7885-1C4B-655F-488B2CF9E65A}"/>
          </ac:spMkLst>
        </pc:spChg>
        <pc:spChg chg="add mod">
          <ac:chgData name="平野 武" userId="3cfe3d63-3e2d-444e-9c54-10e92370b90a" providerId="ADAL" clId="{9A64C7B5-A34A-407B-B5A5-AEAEB3AA7A78}" dt="2024-06-10T04:43:59.806" v="593"/>
          <ac:spMkLst>
            <pc:docMk/>
            <pc:sldMk cId="1561248783" sldId="560"/>
            <ac:spMk id="7" creationId="{63E93272-8E19-F83F-69DD-7650634888FC}"/>
          </ac:spMkLst>
        </pc:spChg>
        <pc:spChg chg="add mod">
          <ac:chgData name="平野 武" userId="3cfe3d63-3e2d-444e-9c54-10e92370b90a" providerId="ADAL" clId="{9A64C7B5-A34A-407B-B5A5-AEAEB3AA7A78}" dt="2024-06-10T04:43:59.806" v="593"/>
          <ac:spMkLst>
            <pc:docMk/>
            <pc:sldMk cId="1561248783" sldId="560"/>
            <ac:spMk id="8" creationId="{4C826C29-9FB0-9E7E-20F0-FC9EC732C35F}"/>
          </ac:spMkLst>
        </pc:spChg>
        <pc:spChg chg="add mod">
          <ac:chgData name="平野 武" userId="3cfe3d63-3e2d-444e-9c54-10e92370b90a" providerId="ADAL" clId="{9A64C7B5-A34A-407B-B5A5-AEAEB3AA7A78}" dt="2024-06-10T04:43:59.806" v="593"/>
          <ac:spMkLst>
            <pc:docMk/>
            <pc:sldMk cId="1561248783" sldId="560"/>
            <ac:spMk id="9" creationId="{22BF69AD-64B7-DF58-3E3E-934E436FBD63}"/>
          </ac:spMkLst>
        </pc:spChg>
        <pc:spChg chg="add mod">
          <ac:chgData name="平野 武" userId="3cfe3d63-3e2d-444e-9c54-10e92370b90a" providerId="ADAL" clId="{9A64C7B5-A34A-407B-B5A5-AEAEB3AA7A78}" dt="2024-06-10T04:43:59.806" v="593"/>
          <ac:spMkLst>
            <pc:docMk/>
            <pc:sldMk cId="1561248783" sldId="560"/>
            <ac:spMk id="10" creationId="{7C9776D4-0E5D-37EF-9695-DDD57CE8DEAB}"/>
          </ac:spMkLst>
        </pc:spChg>
        <pc:spChg chg="add mod">
          <ac:chgData name="平野 武" userId="3cfe3d63-3e2d-444e-9c54-10e92370b90a" providerId="ADAL" clId="{9A64C7B5-A34A-407B-B5A5-AEAEB3AA7A78}" dt="2024-06-10T04:43:59.806" v="593"/>
          <ac:spMkLst>
            <pc:docMk/>
            <pc:sldMk cId="1561248783" sldId="560"/>
            <ac:spMk id="11" creationId="{8E1F9961-3B5C-A3C4-96EA-8FE66CD5CF26}"/>
          </ac:spMkLst>
        </pc:spChg>
        <pc:spChg chg="add mod">
          <ac:chgData name="平野 武" userId="3cfe3d63-3e2d-444e-9c54-10e92370b90a" providerId="ADAL" clId="{9A64C7B5-A34A-407B-B5A5-AEAEB3AA7A78}" dt="2024-06-10T04:43:59.806" v="593"/>
          <ac:spMkLst>
            <pc:docMk/>
            <pc:sldMk cId="1561248783" sldId="560"/>
            <ac:spMk id="12" creationId="{DE84D338-8B75-0696-5BBD-EF2059B606EF}"/>
          </ac:spMkLst>
        </pc:spChg>
        <pc:spChg chg="add mod">
          <ac:chgData name="平野 武" userId="3cfe3d63-3e2d-444e-9c54-10e92370b90a" providerId="ADAL" clId="{9A64C7B5-A34A-407B-B5A5-AEAEB3AA7A78}" dt="2024-06-10T04:43:59.806" v="593"/>
          <ac:spMkLst>
            <pc:docMk/>
            <pc:sldMk cId="1561248783" sldId="560"/>
            <ac:spMk id="13" creationId="{2E01119B-CC09-C9E7-6E90-CE65A268873D}"/>
          </ac:spMkLst>
        </pc:spChg>
        <pc:spChg chg="add mod">
          <ac:chgData name="平野 武" userId="3cfe3d63-3e2d-444e-9c54-10e92370b90a" providerId="ADAL" clId="{9A64C7B5-A34A-407B-B5A5-AEAEB3AA7A78}" dt="2024-06-10T04:43:59.806" v="593"/>
          <ac:spMkLst>
            <pc:docMk/>
            <pc:sldMk cId="1561248783" sldId="560"/>
            <ac:spMk id="14" creationId="{094F0AE3-E833-0FE6-DB6B-6EB2C6F7EAB0}"/>
          </ac:spMkLst>
        </pc:spChg>
        <pc:spChg chg="add mod">
          <ac:chgData name="平野 武" userId="3cfe3d63-3e2d-444e-9c54-10e92370b90a" providerId="ADAL" clId="{9A64C7B5-A34A-407B-B5A5-AEAEB3AA7A78}" dt="2024-06-10T04:43:59.806" v="593"/>
          <ac:spMkLst>
            <pc:docMk/>
            <pc:sldMk cId="1561248783" sldId="560"/>
            <ac:spMk id="15" creationId="{C4ECC314-61E5-EC6A-27D3-26C79935254D}"/>
          </ac:spMkLst>
        </pc:spChg>
        <pc:spChg chg="add mod">
          <ac:chgData name="平野 武" userId="3cfe3d63-3e2d-444e-9c54-10e92370b90a" providerId="ADAL" clId="{9A64C7B5-A34A-407B-B5A5-AEAEB3AA7A78}" dt="2024-06-10T04:43:59.806" v="593"/>
          <ac:spMkLst>
            <pc:docMk/>
            <pc:sldMk cId="1561248783" sldId="560"/>
            <ac:spMk id="17" creationId="{1410F0B0-7EF5-6D12-1964-A93D760BC719}"/>
          </ac:spMkLst>
        </pc:spChg>
        <pc:spChg chg="add mod">
          <ac:chgData name="平野 武" userId="3cfe3d63-3e2d-444e-9c54-10e92370b90a" providerId="ADAL" clId="{9A64C7B5-A34A-407B-B5A5-AEAEB3AA7A78}" dt="2024-06-10T04:44:15.630" v="595" actId="1076"/>
          <ac:spMkLst>
            <pc:docMk/>
            <pc:sldMk cId="1561248783" sldId="560"/>
            <ac:spMk id="18" creationId="{029927C6-DBFA-1EDF-9CF4-BFB3893B7B06}"/>
          </ac:spMkLst>
        </pc:spChg>
        <pc:spChg chg="add mod">
          <ac:chgData name="平野 武" userId="3cfe3d63-3e2d-444e-9c54-10e92370b90a" providerId="ADAL" clId="{9A64C7B5-A34A-407B-B5A5-AEAEB3AA7A78}" dt="2024-06-10T04:44:05.883" v="594"/>
          <ac:spMkLst>
            <pc:docMk/>
            <pc:sldMk cId="1561248783" sldId="560"/>
            <ac:spMk id="19" creationId="{C8182481-1854-930F-86E0-0A68E24017F2}"/>
          </ac:spMkLst>
        </pc:spChg>
        <pc:spChg chg="add mod">
          <ac:chgData name="平野 武" userId="3cfe3d63-3e2d-444e-9c54-10e92370b90a" providerId="ADAL" clId="{9A64C7B5-A34A-407B-B5A5-AEAEB3AA7A78}" dt="2024-06-10T04:44:05.883" v="594"/>
          <ac:spMkLst>
            <pc:docMk/>
            <pc:sldMk cId="1561248783" sldId="560"/>
            <ac:spMk id="20" creationId="{49A53723-0D48-2DE5-6778-9E1469EF87A7}"/>
          </ac:spMkLst>
        </pc:spChg>
        <pc:spChg chg="add mod">
          <ac:chgData name="平野 武" userId="3cfe3d63-3e2d-444e-9c54-10e92370b90a" providerId="ADAL" clId="{9A64C7B5-A34A-407B-B5A5-AEAEB3AA7A78}" dt="2024-06-10T04:44:05.883" v="594"/>
          <ac:spMkLst>
            <pc:docMk/>
            <pc:sldMk cId="1561248783" sldId="560"/>
            <ac:spMk id="21" creationId="{5E248E98-30C2-6E6B-F4DF-8A574292A467}"/>
          </ac:spMkLst>
        </pc:spChg>
        <pc:spChg chg="add mod">
          <ac:chgData name="平野 武" userId="3cfe3d63-3e2d-444e-9c54-10e92370b90a" providerId="ADAL" clId="{9A64C7B5-A34A-407B-B5A5-AEAEB3AA7A78}" dt="2024-06-10T04:44:05.883" v="594"/>
          <ac:spMkLst>
            <pc:docMk/>
            <pc:sldMk cId="1561248783" sldId="560"/>
            <ac:spMk id="22" creationId="{0897510A-0455-4968-0973-F2847CA64FBE}"/>
          </ac:spMkLst>
        </pc:spChg>
        <pc:spChg chg="add mod">
          <ac:chgData name="平野 武" userId="3cfe3d63-3e2d-444e-9c54-10e92370b90a" providerId="ADAL" clId="{9A64C7B5-A34A-407B-B5A5-AEAEB3AA7A78}" dt="2024-06-10T04:44:05.883" v="594"/>
          <ac:spMkLst>
            <pc:docMk/>
            <pc:sldMk cId="1561248783" sldId="560"/>
            <ac:spMk id="23" creationId="{FE7B6B59-C331-1C05-5F0E-B28AC5143440}"/>
          </ac:spMkLst>
        </pc:spChg>
        <pc:spChg chg="add mod">
          <ac:chgData name="平野 武" userId="3cfe3d63-3e2d-444e-9c54-10e92370b90a" providerId="ADAL" clId="{9A64C7B5-A34A-407B-B5A5-AEAEB3AA7A78}" dt="2024-06-10T04:44:05.883" v="594"/>
          <ac:spMkLst>
            <pc:docMk/>
            <pc:sldMk cId="1561248783" sldId="560"/>
            <ac:spMk id="24" creationId="{80DB267E-2A22-C72F-21F2-A5BC7C2055F9}"/>
          </ac:spMkLst>
        </pc:spChg>
        <pc:spChg chg="add mod">
          <ac:chgData name="平野 武" userId="3cfe3d63-3e2d-444e-9c54-10e92370b90a" providerId="ADAL" clId="{9A64C7B5-A34A-407B-B5A5-AEAEB3AA7A78}" dt="2024-06-10T04:44:05.883" v="594"/>
          <ac:spMkLst>
            <pc:docMk/>
            <pc:sldMk cId="1561248783" sldId="560"/>
            <ac:spMk id="25" creationId="{13121D69-857C-5E1C-3007-783332D7017F}"/>
          </ac:spMkLst>
        </pc:spChg>
        <pc:spChg chg="add mod">
          <ac:chgData name="平野 武" userId="3cfe3d63-3e2d-444e-9c54-10e92370b90a" providerId="ADAL" clId="{9A64C7B5-A34A-407B-B5A5-AEAEB3AA7A78}" dt="2024-06-10T04:44:05.883" v="594"/>
          <ac:spMkLst>
            <pc:docMk/>
            <pc:sldMk cId="1561248783" sldId="560"/>
            <ac:spMk id="26" creationId="{FE80CC68-D4DF-3AC7-682A-96360022FCE7}"/>
          </ac:spMkLst>
        </pc:spChg>
        <pc:spChg chg="add mod">
          <ac:chgData name="平野 武" userId="3cfe3d63-3e2d-444e-9c54-10e92370b90a" providerId="ADAL" clId="{9A64C7B5-A34A-407B-B5A5-AEAEB3AA7A78}" dt="2024-06-10T04:44:05.883" v="594"/>
          <ac:spMkLst>
            <pc:docMk/>
            <pc:sldMk cId="1561248783" sldId="560"/>
            <ac:spMk id="27" creationId="{6760BFC5-204D-8DD1-3543-9B222EE3DE35}"/>
          </ac:spMkLst>
        </pc:spChg>
        <pc:spChg chg="add mod">
          <ac:chgData name="平野 武" userId="3cfe3d63-3e2d-444e-9c54-10e92370b90a" providerId="ADAL" clId="{9A64C7B5-A34A-407B-B5A5-AEAEB3AA7A78}" dt="2024-06-10T04:44:05.883" v="594"/>
          <ac:spMkLst>
            <pc:docMk/>
            <pc:sldMk cId="1561248783" sldId="560"/>
            <ac:spMk id="28" creationId="{94CA7041-8831-1DD7-25F6-1AAECB4373D6}"/>
          </ac:spMkLst>
        </pc:spChg>
        <pc:spChg chg="add mod">
          <ac:chgData name="平野 武" userId="3cfe3d63-3e2d-444e-9c54-10e92370b90a" providerId="ADAL" clId="{9A64C7B5-A34A-407B-B5A5-AEAEB3AA7A78}" dt="2024-06-10T04:44:05.883" v="594"/>
          <ac:spMkLst>
            <pc:docMk/>
            <pc:sldMk cId="1561248783" sldId="560"/>
            <ac:spMk id="29" creationId="{5E73974C-8259-3DE8-6AAC-DD6B1FCD68D1}"/>
          </ac:spMkLst>
        </pc:spChg>
        <pc:spChg chg="add mod">
          <ac:chgData name="平野 武" userId="3cfe3d63-3e2d-444e-9c54-10e92370b90a" providerId="ADAL" clId="{9A64C7B5-A34A-407B-B5A5-AEAEB3AA7A78}" dt="2024-06-10T04:44:05.883" v="594"/>
          <ac:spMkLst>
            <pc:docMk/>
            <pc:sldMk cId="1561248783" sldId="560"/>
            <ac:spMk id="30" creationId="{2844D8EA-FBAE-65B2-E663-D158208D4680}"/>
          </ac:spMkLst>
        </pc:spChg>
        <pc:spChg chg="add mod">
          <ac:chgData name="平野 武" userId="3cfe3d63-3e2d-444e-9c54-10e92370b90a" providerId="ADAL" clId="{9A64C7B5-A34A-407B-B5A5-AEAEB3AA7A78}" dt="2024-06-10T04:44:05.883" v="594"/>
          <ac:spMkLst>
            <pc:docMk/>
            <pc:sldMk cId="1561248783" sldId="560"/>
            <ac:spMk id="32" creationId="{7763D65A-67BE-88A4-2DC0-81C1320A35E7}"/>
          </ac:spMkLst>
        </pc:spChg>
        <pc:spChg chg="mod">
          <ac:chgData name="平野 武" userId="3cfe3d63-3e2d-444e-9c54-10e92370b90a" providerId="ADAL" clId="{9A64C7B5-A34A-407B-B5A5-AEAEB3AA7A78}" dt="2024-06-10T04:44:42.397" v="620" actId="20577"/>
          <ac:spMkLst>
            <pc:docMk/>
            <pc:sldMk cId="1561248783" sldId="560"/>
            <ac:spMk id="12290" creationId="{4AD73B8A-4B23-91DE-CF62-2CA72170BDBB}"/>
          </ac:spMkLst>
        </pc:spChg>
        <pc:cxnChg chg="add mod">
          <ac:chgData name="平野 武" userId="3cfe3d63-3e2d-444e-9c54-10e92370b90a" providerId="ADAL" clId="{9A64C7B5-A34A-407B-B5A5-AEAEB3AA7A78}" dt="2024-06-10T04:43:59.806" v="593"/>
          <ac:cxnSpMkLst>
            <pc:docMk/>
            <pc:sldMk cId="1561248783" sldId="560"/>
            <ac:cxnSpMk id="16" creationId="{16EB9310-E7A2-0FFB-F849-176B09FB99F6}"/>
          </ac:cxnSpMkLst>
        </pc:cxnChg>
        <pc:cxnChg chg="add mod">
          <ac:chgData name="平野 武" userId="3cfe3d63-3e2d-444e-9c54-10e92370b90a" providerId="ADAL" clId="{9A64C7B5-A34A-407B-B5A5-AEAEB3AA7A78}" dt="2024-06-10T04:44:05.883" v="594"/>
          <ac:cxnSpMkLst>
            <pc:docMk/>
            <pc:sldMk cId="1561248783" sldId="560"/>
            <ac:cxnSpMk id="31" creationId="{7238A8FC-75F5-89D4-A0CC-A782B3709DE4}"/>
          </ac:cxnSpMkLst>
        </pc:cxnChg>
      </pc:sldChg>
      <pc:sldChg chg="add del">
        <pc:chgData name="平野 武" userId="3cfe3d63-3e2d-444e-9c54-10e92370b90a" providerId="ADAL" clId="{9A64C7B5-A34A-407B-B5A5-AEAEB3AA7A78}" dt="2024-06-10T03:10:53.926" v="12" actId="18676"/>
        <pc:sldMkLst>
          <pc:docMk/>
          <pc:sldMk cId="1714091483" sldId="560"/>
        </pc:sldMkLst>
      </pc:sldChg>
      <pc:sldChg chg="addSp delSp modSp add mod">
        <pc:chgData name="平野 武" userId="3cfe3d63-3e2d-444e-9c54-10e92370b90a" providerId="ADAL" clId="{9A64C7B5-A34A-407B-B5A5-AEAEB3AA7A78}" dt="2024-06-10T04:53:01.733" v="755" actId="478"/>
        <pc:sldMkLst>
          <pc:docMk/>
          <pc:sldMk cId="2720024920" sldId="561"/>
        </pc:sldMkLst>
        <pc:spChg chg="add mod">
          <ac:chgData name="平野 武" userId="3cfe3d63-3e2d-444e-9c54-10e92370b90a" providerId="ADAL" clId="{9A64C7B5-A34A-407B-B5A5-AEAEB3AA7A78}" dt="2024-06-10T04:44:56.228" v="624"/>
          <ac:spMkLst>
            <pc:docMk/>
            <pc:sldMk cId="2720024920" sldId="561"/>
            <ac:spMk id="2" creationId="{F8DABD55-93BF-44BD-6627-E0D0EC387932}"/>
          </ac:spMkLst>
        </pc:spChg>
        <pc:spChg chg="add del mod">
          <ac:chgData name="平野 武" userId="3cfe3d63-3e2d-444e-9c54-10e92370b90a" providerId="ADAL" clId="{9A64C7B5-A34A-407B-B5A5-AEAEB3AA7A78}" dt="2024-06-10T04:53:01.733" v="755" actId="478"/>
          <ac:spMkLst>
            <pc:docMk/>
            <pc:sldMk cId="2720024920" sldId="561"/>
            <ac:spMk id="4" creationId="{312B8D45-76EA-4544-BF55-BF8D563BE68F}"/>
          </ac:spMkLst>
        </pc:spChg>
        <pc:spChg chg="add mod">
          <ac:chgData name="平野 武" userId="3cfe3d63-3e2d-444e-9c54-10e92370b90a" providerId="ADAL" clId="{9A64C7B5-A34A-407B-B5A5-AEAEB3AA7A78}" dt="2024-06-10T04:44:56.228" v="624"/>
          <ac:spMkLst>
            <pc:docMk/>
            <pc:sldMk cId="2720024920" sldId="561"/>
            <ac:spMk id="5" creationId="{9FF17E3B-89F2-9F23-BD88-FCA514C0A55E}"/>
          </ac:spMkLst>
        </pc:spChg>
        <pc:spChg chg="add mod">
          <ac:chgData name="平野 武" userId="3cfe3d63-3e2d-444e-9c54-10e92370b90a" providerId="ADAL" clId="{9A64C7B5-A34A-407B-B5A5-AEAEB3AA7A78}" dt="2024-06-10T04:44:56.228" v="624"/>
          <ac:spMkLst>
            <pc:docMk/>
            <pc:sldMk cId="2720024920" sldId="561"/>
            <ac:spMk id="6" creationId="{5009A28A-C54A-2D9A-66BF-341477B4D650}"/>
          </ac:spMkLst>
        </pc:spChg>
        <pc:spChg chg="add mod">
          <ac:chgData name="平野 武" userId="3cfe3d63-3e2d-444e-9c54-10e92370b90a" providerId="ADAL" clId="{9A64C7B5-A34A-407B-B5A5-AEAEB3AA7A78}" dt="2024-06-10T04:44:56.228" v="624"/>
          <ac:spMkLst>
            <pc:docMk/>
            <pc:sldMk cId="2720024920" sldId="561"/>
            <ac:spMk id="7" creationId="{C08FB707-D0BB-B59F-6240-405F85C5B3AB}"/>
          </ac:spMkLst>
        </pc:spChg>
        <pc:spChg chg="add mod">
          <ac:chgData name="平野 武" userId="3cfe3d63-3e2d-444e-9c54-10e92370b90a" providerId="ADAL" clId="{9A64C7B5-A34A-407B-B5A5-AEAEB3AA7A78}" dt="2024-06-10T04:44:56.228" v="624"/>
          <ac:spMkLst>
            <pc:docMk/>
            <pc:sldMk cId="2720024920" sldId="561"/>
            <ac:spMk id="8" creationId="{FB54EDC2-211F-02A4-CA6B-D96DB684CDF5}"/>
          </ac:spMkLst>
        </pc:spChg>
        <pc:spChg chg="add mod">
          <ac:chgData name="平野 武" userId="3cfe3d63-3e2d-444e-9c54-10e92370b90a" providerId="ADAL" clId="{9A64C7B5-A34A-407B-B5A5-AEAEB3AA7A78}" dt="2024-06-10T04:44:56.228" v="624"/>
          <ac:spMkLst>
            <pc:docMk/>
            <pc:sldMk cId="2720024920" sldId="561"/>
            <ac:spMk id="9" creationId="{AF8BDA5E-3DFA-562F-2625-79411998B695}"/>
          </ac:spMkLst>
        </pc:spChg>
        <pc:spChg chg="add mod">
          <ac:chgData name="平野 武" userId="3cfe3d63-3e2d-444e-9c54-10e92370b90a" providerId="ADAL" clId="{9A64C7B5-A34A-407B-B5A5-AEAEB3AA7A78}" dt="2024-06-10T04:44:56.228" v="624"/>
          <ac:spMkLst>
            <pc:docMk/>
            <pc:sldMk cId="2720024920" sldId="561"/>
            <ac:spMk id="10" creationId="{D2124AFC-AFC0-C4C1-B727-F4D7B6B64F88}"/>
          </ac:spMkLst>
        </pc:spChg>
        <pc:spChg chg="add mod">
          <ac:chgData name="平野 武" userId="3cfe3d63-3e2d-444e-9c54-10e92370b90a" providerId="ADAL" clId="{9A64C7B5-A34A-407B-B5A5-AEAEB3AA7A78}" dt="2024-06-10T04:44:56.228" v="624"/>
          <ac:spMkLst>
            <pc:docMk/>
            <pc:sldMk cId="2720024920" sldId="561"/>
            <ac:spMk id="11" creationId="{DF4417B3-3A6B-BD20-7084-AA30D44827A9}"/>
          </ac:spMkLst>
        </pc:spChg>
        <pc:spChg chg="add mod">
          <ac:chgData name="平野 武" userId="3cfe3d63-3e2d-444e-9c54-10e92370b90a" providerId="ADAL" clId="{9A64C7B5-A34A-407B-B5A5-AEAEB3AA7A78}" dt="2024-06-10T04:44:56.228" v="624"/>
          <ac:spMkLst>
            <pc:docMk/>
            <pc:sldMk cId="2720024920" sldId="561"/>
            <ac:spMk id="12" creationId="{4080F54C-9A5D-2262-B238-3F5BCF7BCD04}"/>
          </ac:spMkLst>
        </pc:spChg>
        <pc:spChg chg="add mod">
          <ac:chgData name="平野 武" userId="3cfe3d63-3e2d-444e-9c54-10e92370b90a" providerId="ADAL" clId="{9A64C7B5-A34A-407B-B5A5-AEAEB3AA7A78}" dt="2024-06-10T04:44:56.228" v="624"/>
          <ac:spMkLst>
            <pc:docMk/>
            <pc:sldMk cId="2720024920" sldId="561"/>
            <ac:spMk id="13" creationId="{2A2BF6D3-34F4-F486-C9DC-572739E1050C}"/>
          </ac:spMkLst>
        </pc:spChg>
        <pc:spChg chg="add mod">
          <ac:chgData name="平野 武" userId="3cfe3d63-3e2d-444e-9c54-10e92370b90a" providerId="ADAL" clId="{9A64C7B5-A34A-407B-B5A5-AEAEB3AA7A78}" dt="2024-06-10T04:44:56.228" v="624"/>
          <ac:spMkLst>
            <pc:docMk/>
            <pc:sldMk cId="2720024920" sldId="561"/>
            <ac:spMk id="14" creationId="{A5914C25-75D0-B18E-886D-02EE80601669}"/>
          </ac:spMkLst>
        </pc:spChg>
        <pc:spChg chg="mod">
          <ac:chgData name="平野 武" userId="3cfe3d63-3e2d-444e-9c54-10e92370b90a" providerId="ADAL" clId="{9A64C7B5-A34A-407B-B5A5-AEAEB3AA7A78}" dt="2024-06-10T04:44:56.228" v="624"/>
          <ac:spMkLst>
            <pc:docMk/>
            <pc:sldMk cId="2720024920" sldId="561"/>
            <ac:spMk id="16" creationId="{B2DEE469-3652-9E18-2CB9-42A6397A23D9}"/>
          </ac:spMkLst>
        </pc:spChg>
        <pc:spChg chg="mod">
          <ac:chgData name="平野 武" userId="3cfe3d63-3e2d-444e-9c54-10e92370b90a" providerId="ADAL" clId="{9A64C7B5-A34A-407B-B5A5-AEAEB3AA7A78}" dt="2024-06-10T04:44:56.228" v="624"/>
          <ac:spMkLst>
            <pc:docMk/>
            <pc:sldMk cId="2720024920" sldId="561"/>
            <ac:spMk id="17" creationId="{3A0F77EF-BF6C-97BE-6FCB-AA499BBEA877}"/>
          </ac:spMkLst>
        </pc:spChg>
        <pc:spChg chg="mod">
          <ac:chgData name="平野 武" userId="3cfe3d63-3e2d-444e-9c54-10e92370b90a" providerId="ADAL" clId="{9A64C7B5-A34A-407B-B5A5-AEAEB3AA7A78}" dt="2024-06-10T04:44:56.228" v="624"/>
          <ac:spMkLst>
            <pc:docMk/>
            <pc:sldMk cId="2720024920" sldId="561"/>
            <ac:spMk id="18" creationId="{6FD12B18-18B2-7ABB-DBD2-166B082BCF19}"/>
          </ac:spMkLst>
        </pc:spChg>
        <pc:spChg chg="mod">
          <ac:chgData name="平野 武" userId="3cfe3d63-3e2d-444e-9c54-10e92370b90a" providerId="ADAL" clId="{9A64C7B5-A34A-407B-B5A5-AEAEB3AA7A78}" dt="2024-06-10T04:44:56.228" v="624"/>
          <ac:spMkLst>
            <pc:docMk/>
            <pc:sldMk cId="2720024920" sldId="561"/>
            <ac:spMk id="19" creationId="{970FD554-62BC-F8B0-F360-8B06366B29BE}"/>
          </ac:spMkLst>
        </pc:spChg>
        <pc:spChg chg="add mod">
          <ac:chgData name="平野 武" userId="3cfe3d63-3e2d-444e-9c54-10e92370b90a" providerId="ADAL" clId="{9A64C7B5-A34A-407B-B5A5-AEAEB3AA7A78}" dt="2024-06-10T04:44:56.228" v="624"/>
          <ac:spMkLst>
            <pc:docMk/>
            <pc:sldMk cId="2720024920" sldId="561"/>
            <ac:spMk id="20" creationId="{D2E40160-646A-7A8C-3404-A9AE90897458}"/>
          </ac:spMkLst>
        </pc:spChg>
        <pc:spChg chg="add mod">
          <ac:chgData name="平野 武" userId="3cfe3d63-3e2d-444e-9c54-10e92370b90a" providerId="ADAL" clId="{9A64C7B5-A34A-407B-B5A5-AEAEB3AA7A78}" dt="2024-06-10T04:44:56.228" v="624"/>
          <ac:spMkLst>
            <pc:docMk/>
            <pc:sldMk cId="2720024920" sldId="561"/>
            <ac:spMk id="21" creationId="{38A8652D-4155-B0E2-5881-6A84E78B9C80}"/>
          </ac:spMkLst>
        </pc:spChg>
        <pc:spChg chg="add mod">
          <ac:chgData name="平野 武" userId="3cfe3d63-3e2d-444e-9c54-10e92370b90a" providerId="ADAL" clId="{9A64C7B5-A34A-407B-B5A5-AEAEB3AA7A78}" dt="2024-06-10T04:44:56.228" v="624"/>
          <ac:spMkLst>
            <pc:docMk/>
            <pc:sldMk cId="2720024920" sldId="561"/>
            <ac:spMk id="22" creationId="{2E156D28-C8CA-0BE7-1E2C-93B1F2451A9C}"/>
          </ac:spMkLst>
        </pc:spChg>
        <pc:spChg chg="add mod">
          <ac:chgData name="平野 武" userId="3cfe3d63-3e2d-444e-9c54-10e92370b90a" providerId="ADAL" clId="{9A64C7B5-A34A-407B-B5A5-AEAEB3AA7A78}" dt="2024-06-10T04:44:56.228" v="624"/>
          <ac:spMkLst>
            <pc:docMk/>
            <pc:sldMk cId="2720024920" sldId="561"/>
            <ac:spMk id="23" creationId="{C43A3A9F-D36E-C42C-5F16-31B581B51CBB}"/>
          </ac:spMkLst>
        </pc:spChg>
        <pc:spChg chg="add mod">
          <ac:chgData name="平野 武" userId="3cfe3d63-3e2d-444e-9c54-10e92370b90a" providerId="ADAL" clId="{9A64C7B5-A34A-407B-B5A5-AEAEB3AA7A78}" dt="2024-06-10T04:44:56.228" v="624"/>
          <ac:spMkLst>
            <pc:docMk/>
            <pc:sldMk cId="2720024920" sldId="561"/>
            <ac:spMk id="24" creationId="{D15DD97B-6B1E-B623-9E57-C05DDE7E1ABA}"/>
          </ac:spMkLst>
        </pc:spChg>
        <pc:spChg chg="add mod">
          <ac:chgData name="平野 武" userId="3cfe3d63-3e2d-444e-9c54-10e92370b90a" providerId="ADAL" clId="{9A64C7B5-A34A-407B-B5A5-AEAEB3AA7A78}" dt="2024-06-10T04:44:56.228" v="624"/>
          <ac:spMkLst>
            <pc:docMk/>
            <pc:sldMk cId="2720024920" sldId="561"/>
            <ac:spMk id="26" creationId="{A71D10F7-DAC3-59D5-C6F8-A569FC4B4343}"/>
          </ac:spMkLst>
        </pc:spChg>
        <pc:spChg chg="add mod">
          <ac:chgData name="平野 武" userId="3cfe3d63-3e2d-444e-9c54-10e92370b90a" providerId="ADAL" clId="{9A64C7B5-A34A-407B-B5A5-AEAEB3AA7A78}" dt="2024-06-10T04:44:56.228" v="624"/>
          <ac:spMkLst>
            <pc:docMk/>
            <pc:sldMk cId="2720024920" sldId="561"/>
            <ac:spMk id="27" creationId="{59DFCEB5-6560-5FD3-3918-651604F7AE83}"/>
          </ac:spMkLst>
        </pc:spChg>
        <pc:spChg chg="add mod">
          <ac:chgData name="平野 武" userId="3cfe3d63-3e2d-444e-9c54-10e92370b90a" providerId="ADAL" clId="{9A64C7B5-A34A-407B-B5A5-AEAEB3AA7A78}" dt="2024-06-10T04:44:56.228" v="624"/>
          <ac:spMkLst>
            <pc:docMk/>
            <pc:sldMk cId="2720024920" sldId="561"/>
            <ac:spMk id="29" creationId="{3C587AEC-6476-EAC6-7AA4-5D537056E70B}"/>
          </ac:spMkLst>
        </pc:spChg>
        <pc:spChg chg="add mod">
          <ac:chgData name="平野 武" userId="3cfe3d63-3e2d-444e-9c54-10e92370b90a" providerId="ADAL" clId="{9A64C7B5-A34A-407B-B5A5-AEAEB3AA7A78}" dt="2024-06-10T04:44:56.228" v="624"/>
          <ac:spMkLst>
            <pc:docMk/>
            <pc:sldMk cId="2720024920" sldId="561"/>
            <ac:spMk id="30" creationId="{39455663-E8C1-C405-0DF0-D7A1BD9A0822}"/>
          </ac:spMkLst>
        </pc:spChg>
        <pc:spChg chg="add mod">
          <ac:chgData name="平野 武" userId="3cfe3d63-3e2d-444e-9c54-10e92370b90a" providerId="ADAL" clId="{9A64C7B5-A34A-407B-B5A5-AEAEB3AA7A78}" dt="2024-06-10T04:44:56.228" v="624"/>
          <ac:spMkLst>
            <pc:docMk/>
            <pc:sldMk cId="2720024920" sldId="561"/>
            <ac:spMk id="32" creationId="{9D2A8E23-5ACB-C9D1-BD1E-88218CD970E5}"/>
          </ac:spMkLst>
        </pc:spChg>
        <pc:spChg chg="add mod">
          <ac:chgData name="平野 武" userId="3cfe3d63-3e2d-444e-9c54-10e92370b90a" providerId="ADAL" clId="{9A64C7B5-A34A-407B-B5A5-AEAEB3AA7A78}" dt="2024-06-10T04:44:56.228" v="624"/>
          <ac:spMkLst>
            <pc:docMk/>
            <pc:sldMk cId="2720024920" sldId="561"/>
            <ac:spMk id="33" creationId="{9361E04B-A9B9-89C9-CC74-9A95EF85D36E}"/>
          </ac:spMkLst>
        </pc:spChg>
        <pc:spChg chg="add mod">
          <ac:chgData name="平野 武" userId="3cfe3d63-3e2d-444e-9c54-10e92370b90a" providerId="ADAL" clId="{9A64C7B5-A34A-407B-B5A5-AEAEB3AA7A78}" dt="2024-06-10T04:44:56.228" v="624"/>
          <ac:spMkLst>
            <pc:docMk/>
            <pc:sldMk cId="2720024920" sldId="561"/>
            <ac:spMk id="35" creationId="{0B572B44-A94B-7A58-64EE-F46AD3AE0294}"/>
          </ac:spMkLst>
        </pc:spChg>
        <pc:spChg chg="add mod">
          <ac:chgData name="平野 武" userId="3cfe3d63-3e2d-444e-9c54-10e92370b90a" providerId="ADAL" clId="{9A64C7B5-A34A-407B-B5A5-AEAEB3AA7A78}" dt="2024-06-10T04:44:56.228" v="624"/>
          <ac:spMkLst>
            <pc:docMk/>
            <pc:sldMk cId="2720024920" sldId="561"/>
            <ac:spMk id="36" creationId="{2BDD23A2-C6E2-28B1-BE9F-17BAA2AEC08C}"/>
          </ac:spMkLst>
        </pc:spChg>
        <pc:spChg chg="add mod">
          <ac:chgData name="平野 武" userId="3cfe3d63-3e2d-444e-9c54-10e92370b90a" providerId="ADAL" clId="{9A64C7B5-A34A-407B-B5A5-AEAEB3AA7A78}" dt="2024-06-10T04:44:56.228" v="624"/>
          <ac:spMkLst>
            <pc:docMk/>
            <pc:sldMk cId="2720024920" sldId="561"/>
            <ac:spMk id="38" creationId="{B15D2B3C-4D08-23C3-9B13-EA9710865CFB}"/>
          </ac:spMkLst>
        </pc:spChg>
        <pc:spChg chg="add mod">
          <ac:chgData name="平野 武" userId="3cfe3d63-3e2d-444e-9c54-10e92370b90a" providerId="ADAL" clId="{9A64C7B5-A34A-407B-B5A5-AEAEB3AA7A78}" dt="2024-06-10T04:44:56.228" v="624"/>
          <ac:spMkLst>
            <pc:docMk/>
            <pc:sldMk cId="2720024920" sldId="561"/>
            <ac:spMk id="39" creationId="{D806DAFD-9F28-1A8F-653F-69A9820591CD}"/>
          </ac:spMkLst>
        </pc:spChg>
        <pc:spChg chg="add mod">
          <ac:chgData name="平野 武" userId="3cfe3d63-3e2d-444e-9c54-10e92370b90a" providerId="ADAL" clId="{9A64C7B5-A34A-407B-B5A5-AEAEB3AA7A78}" dt="2024-06-10T04:44:56.228" v="624"/>
          <ac:spMkLst>
            <pc:docMk/>
            <pc:sldMk cId="2720024920" sldId="561"/>
            <ac:spMk id="40" creationId="{5FE74E51-826C-35AD-9E43-CEC2D2078EB4}"/>
          </ac:spMkLst>
        </pc:spChg>
        <pc:spChg chg="add mod">
          <ac:chgData name="平野 武" userId="3cfe3d63-3e2d-444e-9c54-10e92370b90a" providerId="ADAL" clId="{9A64C7B5-A34A-407B-B5A5-AEAEB3AA7A78}" dt="2024-06-10T04:44:56.228" v="624"/>
          <ac:spMkLst>
            <pc:docMk/>
            <pc:sldMk cId="2720024920" sldId="561"/>
            <ac:spMk id="41" creationId="{FBD8E593-319C-183D-B2C1-B974D91B1A0F}"/>
          </ac:spMkLst>
        </pc:spChg>
        <pc:spChg chg="add mod">
          <ac:chgData name="平野 武" userId="3cfe3d63-3e2d-444e-9c54-10e92370b90a" providerId="ADAL" clId="{9A64C7B5-A34A-407B-B5A5-AEAEB3AA7A78}" dt="2024-06-10T04:44:56.228" v="624"/>
          <ac:spMkLst>
            <pc:docMk/>
            <pc:sldMk cId="2720024920" sldId="561"/>
            <ac:spMk id="42" creationId="{8600026E-95B0-D3B8-49E2-D6F986B3C3CF}"/>
          </ac:spMkLst>
        </pc:spChg>
        <pc:spChg chg="add mod">
          <ac:chgData name="平野 武" userId="3cfe3d63-3e2d-444e-9c54-10e92370b90a" providerId="ADAL" clId="{9A64C7B5-A34A-407B-B5A5-AEAEB3AA7A78}" dt="2024-06-10T04:44:56.228" v="624"/>
          <ac:spMkLst>
            <pc:docMk/>
            <pc:sldMk cId="2720024920" sldId="561"/>
            <ac:spMk id="43" creationId="{0C4B1FDF-61A5-F9CC-5ED6-C46D4F54DB4B}"/>
          </ac:spMkLst>
        </pc:spChg>
        <pc:spChg chg="add mod">
          <ac:chgData name="平野 武" userId="3cfe3d63-3e2d-444e-9c54-10e92370b90a" providerId="ADAL" clId="{9A64C7B5-A34A-407B-B5A5-AEAEB3AA7A78}" dt="2024-06-10T04:44:56.228" v="624"/>
          <ac:spMkLst>
            <pc:docMk/>
            <pc:sldMk cId="2720024920" sldId="561"/>
            <ac:spMk id="44" creationId="{7128FE39-A1FA-F7D1-14D0-2D5A9848DE93}"/>
          </ac:spMkLst>
        </pc:spChg>
        <pc:spChg chg="add mod">
          <ac:chgData name="平野 武" userId="3cfe3d63-3e2d-444e-9c54-10e92370b90a" providerId="ADAL" clId="{9A64C7B5-A34A-407B-B5A5-AEAEB3AA7A78}" dt="2024-06-10T04:44:56.228" v="624"/>
          <ac:spMkLst>
            <pc:docMk/>
            <pc:sldMk cId="2720024920" sldId="561"/>
            <ac:spMk id="45" creationId="{EBDE2EE6-D165-791F-7285-CA63FFAF1C79}"/>
          </ac:spMkLst>
        </pc:spChg>
        <pc:spChg chg="add mod">
          <ac:chgData name="平野 武" userId="3cfe3d63-3e2d-444e-9c54-10e92370b90a" providerId="ADAL" clId="{9A64C7B5-A34A-407B-B5A5-AEAEB3AA7A78}" dt="2024-06-10T04:44:56.228" v="624"/>
          <ac:spMkLst>
            <pc:docMk/>
            <pc:sldMk cId="2720024920" sldId="561"/>
            <ac:spMk id="46" creationId="{11BB4415-736D-6124-81F1-D06A89C7ED73}"/>
          </ac:spMkLst>
        </pc:spChg>
        <pc:spChg chg="add mod">
          <ac:chgData name="平野 武" userId="3cfe3d63-3e2d-444e-9c54-10e92370b90a" providerId="ADAL" clId="{9A64C7B5-A34A-407B-B5A5-AEAEB3AA7A78}" dt="2024-06-10T04:44:56.228" v="624"/>
          <ac:spMkLst>
            <pc:docMk/>
            <pc:sldMk cId="2720024920" sldId="561"/>
            <ac:spMk id="47" creationId="{2B47F924-301E-D1A4-975E-26F9B97E5E32}"/>
          </ac:spMkLst>
        </pc:spChg>
        <pc:spChg chg="add mod">
          <ac:chgData name="平野 武" userId="3cfe3d63-3e2d-444e-9c54-10e92370b90a" providerId="ADAL" clId="{9A64C7B5-A34A-407B-B5A5-AEAEB3AA7A78}" dt="2024-06-10T04:44:56.228" v="624"/>
          <ac:spMkLst>
            <pc:docMk/>
            <pc:sldMk cId="2720024920" sldId="561"/>
            <ac:spMk id="48" creationId="{A87416F1-FF75-4F55-8565-7E271405D5BC}"/>
          </ac:spMkLst>
        </pc:spChg>
        <pc:spChg chg="add mod">
          <ac:chgData name="平野 武" userId="3cfe3d63-3e2d-444e-9c54-10e92370b90a" providerId="ADAL" clId="{9A64C7B5-A34A-407B-B5A5-AEAEB3AA7A78}" dt="2024-06-10T04:44:56.228" v="624"/>
          <ac:spMkLst>
            <pc:docMk/>
            <pc:sldMk cId="2720024920" sldId="561"/>
            <ac:spMk id="49" creationId="{9682B5A3-D0DF-6A09-64E4-7BF726731C8F}"/>
          </ac:spMkLst>
        </pc:spChg>
        <pc:spChg chg="add mod">
          <ac:chgData name="平野 武" userId="3cfe3d63-3e2d-444e-9c54-10e92370b90a" providerId="ADAL" clId="{9A64C7B5-A34A-407B-B5A5-AEAEB3AA7A78}" dt="2024-06-10T04:44:56.228" v="624"/>
          <ac:spMkLst>
            <pc:docMk/>
            <pc:sldMk cId="2720024920" sldId="561"/>
            <ac:spMk id="50" creationId="{DDF1AC50-3224-573D-5C7D-378167E940DE}"/>
          </ac:spMkLst>
        </pc:spChg>
        <pc:spChg chg="add mod">
          <ac:chgData name="平野 武" userId="3cfe3d63-3e2d-444e-9c54-10e92370b90a" providerId="ADAL" clId="{9A64C7B5-A34A-407B-B5A5-AEAEB3AA7A78}" dt="2024-06-10T04:44:56.228" v="624"/>
          <ac:spMkLst>
            <pc:docMk/>
            <pc:sldMk cId="2720024920" sldId="561"/>
            <ac:spMk id="51" creationId="{4F1421AD-70DD-8047-2007-D70418E86752}"/>
          </ac:spMkLst>
        </pc:spChg>
        <pc:spChg chg="add mod">
          <ac:chgData name="平野 武" userId="3cfe3d63-3e2d-444e-9c54-10e92370b90a" providerId="ADAL" clId="{9A64C7B5-A34A-407B-B5A5-AEAEB3AA7A78}" dt="2024-06-10T04:44:56.228" v="624"/>
          <ac:spMkLst>
            <pc:docMk/>
            <pc:sldMk cId="2720024920" sldId="561"/>
            <ac:spMk id="52" creationId="{52004631-DF5A-DDBE-E16E-4526E8B79BCD}"/>
          </ac:spMkLst>
        </pc:spChg>
        <pc:spChg chg="add mod">
          <ac:chgData name="平野 武" userId="3cfe3d63-3e2d-444e-9c54-10e92370b90a" providerId="ADAL" clId="{9A64C7B5-A34A-407B-B5A5-AEAEB3AA7A78}" dt="2024-06-10T04:44:56.228" v="624"/>
          <ac:spMkLst>
            <pc:docMk/>
            <pc:sldMk cId="2720024920" sldId="561"/>
            <ac:spMk id="53" creationId="{FC6C580A-9729-9EF2-9173-0CCD97D6B2FA}"/>
          </ac:spMkLst>
        </pc:spChg>
        <pc:spChg chg="add mod">
          <ac:chgData name="平野 武" userId="3cfe3d63-3e2d-444e-9c54-10e92370b90a" providerId="ADAL" clId="{9A64C7B5-A34A-407B-B5A5-AEAEB3AA7A78}" dt="2024-06-10T04:44:56.228" v="624"/>
          <ac:spMkLst>
            <pc:docMk/>
            <pc:sldMk cId="2720024920" sldId="561"/>
            <ac:spMk id="54" creationId="{8F7E0AF6-997A-9CFA-2BAE-D5CBED12B7F8}"/>
          </ac:spMkLst>
        </pc:spChg>
        <pc:spChg chg="add mod">
          <ac:chgData name="平野 武" userId="3cfe3d63-3e2d-444e-9c54-10e92370b90a" providerId="ADAL" clId="{9A64C7B5-A34A-407B-B5A5-AEAEB3AA7A78}" dt="2024-06-10T04:44:56.228" v="624"/>
          <ac:spMkLst>
            <pc:docMk/>
            <pc:sldMk cId="2720024920" sldId="561"/>
            <ac:spMk id="55" creationId="{CAAB5C4E-1AB9-AC59-83AB-885D89903D7B}"/>
          </ac:spMkLst>
        </pc:spChg>
        <pc:spChg chg="add mod">
          <ac:chgData name="平野 武" userId="3cfe3d63-3e2d-444e-9c54-10e92370b90a" providerId="ADAL" clId="{9A64C7B5-A34A-407B-B5A5-AEAEB3AA7A78}" dt="2024-06-10T04:44:56.228" v="624"/>
          <ac:spMkLst>
            <pc:docMk/>
            <pc:sldMk cId="2720024920" sldId="561"/>
            <ac:spMk id="56" creationId="{77C25B26-945A-0B07-3948-288459097611}"/>
          </ac:spMkLst>
        </pc:spChg>
        <pc:spChg chg="add mod">
          <ac:chgData name="平野 武" userId="3cfe3d63-3e2d-444e-9c54-10e92370b90a" providerId="ADAL" clId="{9A64C7B5-A34A-407B-B5A5-AEAEB3AA7A78}" dt="2024-06-10T04:44:56.228" v="624"/>
          <ac:spMkLst>
            <pc:docMk/>
            <pc:sldMk cId="2720024920" sldId="561"/>
            <ac:spMk id="57" creationId="{1E09DDF6-8714-A3D5-0EF7-B23A688D28BB}"/>
          </ac:spMkLst>
        </pc:spChg>
        <pc:spChg chg="add mod">
          <ac:chgData name="平野 武" userId="3cfe3d63-3e2d-444e-9c54-10e92370b90a" providerId="ADAL" clId="{9A64C7B5-A34A-407B-B5A5-AEAEB3AA7A78}" dt="2024-06-10T04:44:56.228" v="624"/>
          <ac:spMkLst>
            <pc:docMk/>
            <pc:sldMk cId="2720024920" sldId="561"/>
            <ac:spMk id="58" creationId="{C0E35789-CF5B-E3E6-9A9D-72565DB0BB81}"/>
          </ac:spMkLst>
        </pc:spChg>
        <pc:spChg chg="add del mod">
          <ac:chgData name="平野 武" userId="3cfe3d63-3e2d-444e-9c54-10e92370b90a" providerId="ADAL" clId="{9A64C7B5-A34A-407B-B5A5-AEAEB3AA7A78}" dt="2024-06-10T04:50:54.027" v="725" actId="478"/>
          <ac:spMkLst>
            <pc:docMk/>
            <pc:sldMk cId="2720024920" sldId="561"/>
            <ac:spMk id="59" creationId="{D93A7AEC-8D5D-D395-2FE1-166671F2621D}"/>
          </ac:spMkLst>
        </pc:spChg>
        <pc:spChg chg="add mod">
          <ac:chgData name="平野 武" userId="3cfe3d63-3e2d-444e-9c54-10e92370b90a" providerId="ADAL" clId="{9A64C7B5-A34A-407B-B5A5-AEAEB3AA7A78}" dt="2024-06-10T04:45:23.181" v="628" actId="1076"/>
          <ac:spMkLst>
            <pc:docMk/>
            <pc:sldMk cId="2720024920" sldId="561"/>
            <ac:spMk id="61" creationId="{CB95F9F9-19B5-8E72-BD1E-A1AD95EC4B02}"/>
          </ac:spMkLst>
        </pc:spChg>
        <pc:spChg chg="add mod">
          <ac:chgData name="平野 武" userId="3cfe3d63-3e2d-444e-9c54-10e92370b90a" providerId="ADAL" clId="{9A64C7B5-A34A-407B-B5A5-AEAEB3AA7A78}" dt="2024-06-10T04:45:23.181" v="628" actId="1076"/>
          <ac:spMkLst>
            <pc:docMk/>
            <pc:sldMk cId="2720024920" sldId="561"/>
            <ac:spMk id="62" creationId="{7B3B2CB7-901E-8EDD-60F9-E92B6600960F}"/>
          </ac:spMkLst>
        </pc:spChg>
        <pc:spChg chg="add mod">
          <ac:chgData name="平野 武" userId="3cfe3d63-3e2d-444e-9c54-10e92370b90a" providerId="ADAL" clId="{9A64C7B5-A34A-407B-B5A5-AEAEB3AA7A78}" dt="2024-06-10T04:45:23.181" v="628" actId="1076"/>
          <ac:spMkLst>
            <pc:docMk/>
            <pc:sldMk cId="2720024920" sldId="561"/>
            <ac:spMk id="63" creationId="{03926EBC-2FAD-28F9-F5FB-82E137361762}"/>
          </ac:spMkLst>
        </pc:spChg>
        <pc:spChg chg="add mod">
          <ac:chgData name="平野 武" userId="3cfe3d63-3e2d-444e-9c54-10e92370b90a" providerId="ADAL" clId="{9A64C7B5-A34A-407B-B5A5-AEAEB3AA7A78}" dt="2024-06-10T04:45:23.181" v="628" actId="1076"/>
          <ac:spMkLst>
            <pc:docMk/>
            <pc:sldMk cId="2720024920" sldId="561"/>
            <ac:spMk id="12288" creationId="{7B52E8A6-CABD-AE95-4E2B-C46CF8A558A3}"/>
          </ac:spMkLst>
        </pc:spChg>
        <pc:spChg chg="add mod">
          <ac:chgData name="平野 武" userId="3cfe3d63-3e2d-444e-9c54-10e92370b90a" providerId="ADAL" clId="{9A64C7B5-A34A-407B-B5A5-AEAEB3AA7A78}" dt="2024-06-10T04:45:23.181" v="628" actId="1076"/>
          <ac:spMkLst>
            <pc:docMk/>
            <pc:sldMk cId="2720024920" sldId="561"/>
            <ac:spMk id="12289" creationId="{A41D52BB-F3F3-DF07-116C-997C3B9FD4BE}"/>
          </ac:spMkLst>
        </pc:spChg>
        <pc:spChg chg="mod">
          <ac:chgData name="平野 武" userId="3cfe3d63-3e2d-444e-9c54-10e92370b90a" providerId="ADAL" clId="{9A64C7B5-A34A-407B-B5A5-AEAEB3AA7A78}" dt="2024-06-10T04:44:44.691" v="621"/>
          <ac:spMkLst>
            <pc:docMk/>
            <pc:sldMk cId="2720024920" sldId="561"/>
            <ac:spMk id="12290" creationId="{4AD73B8A-4B23-91DE-CF62-2CA72170BDBB}"/>
          </ac:spMkLst>
        </pc:spChg>
        <pc:spChg chg="add mod">
          <ac:chgData name="平野 武" userId="3cfe3d63-3e2d-444e-9c54-10e92370b90a" providerId="ADAL" clId="{9A64C7B5-A34A-407B-B5A5-AEAEB3AA7A78}" dt="2024-06-10T04:45:23.181" v="628" actId="1076"/>
          <ac:spMkLst>
            <pc:docMk/>
            <pc:sldMk cId="2720024920" sldId="561"/>
            <ac:spMk id="12291" creationId="{9166CE01-E008-608B-21D2-338C5044D3D7}"/>
          </ac:spMkLst>
        </pc:spChg>
        <pc:spChg chg="add mod">
          <ac:chgData name="平野 武" userId="3cfe3d63-3e2d-444e-9c54-10e92370b90a" providerId="ADAL" clId="{9A64C7B5-A34A-407B-B5A5-AEAEB3AA7A78}" dt="2024-06-10T04:45:23.181" v="628" actId="1076"/>
          <ac:spMkLst>
            <pc:docMk/>
            <pc:sldMk cId="2720024920" sldId="561"/>
            <ac:spMk id="12292" creationId="{347D076D-3856-42FE-743E-AC65592D95C9}"/>
          </ac:spMkLst>
        </pc:spChg>
        <pc:spChg chg="add mod">
          <ac:chgData name="平野 武" userId="3cfe3d63-3e2d-444e-9c54-10e92370b90a" providerId="ADAL" clId="{9A64C7B5-A34A-407B-B5A5-AEAEB3AA7A78}" dt="2024-06-10T04:45:23.181" v="628" actId="1076"/>
          <ac:spMkLst>
            <pc:docMk/>
            <pc:sldMk cId="2720024920" sldId="561"/>
            <ac:spMk id="12293" creationId="{630DBFC5-A75A-481A-183C-2DC198D3318A}"/>
          </ac:spMkLst>
        </pc:spChg>
        <pc:spChg chg="add mod">
          <ac:chgData name="平野 武" userId="3cfe3d63-3e2d-444e-9c54-10e92370b90a" providerId="ADAL" clId="{9A64C7B5-A34A-407B-B5A5-AEAEB3AA7A78}" dt="2024-06-10T04:45:23.181" v="628" actId="1076"/>
          <ac:spMkLst>
            <pc:docMk/>
            <pc:sldMk cId="2720024920" sldId="561"/>
            <ac:spMk id="12294" creationId="{8B8DD5E0-E166-7F50-13ED-112E05531DE7}"/>
          </ac:spMkLst>
        </pc:spChg>
        <pc:spChg chg="add mod">
          <ac:chgData name="平野 武" userId="3cfe3d63-3e2d-444e-9c54-10e92370b90a" providerId="ADAL" clId="{9A64C7B5-A34A-407B-B5A5-AEAEB3AA7A78}" dt="2024-06-10T04:45:23.181" v="628" actId="1076"/>
          <ac:spMkLst>
            <pc:docMk/>
            <pc:sldMk cId="2720024920" sldId="561"/>
            <ac:spMk id="12295" creationId="{BC5079B3-547C-4878-399D-D6C78B07BBFC}"/>
          </ac:spMkLst>
        </pc:spChg>
        <pc:spChg chg="mod">
          <ac:chgData name="平野 武" userId="3cfe3d63-3e2d-444e-9c54-10e92370b90a" providerId="ADAL" clId="{9A64C7B5-A34A-407B-B5A5-AEAEB3AA7A78}" dt="2024-06-10T04:45:23.181" v="628" actId="1076"/>
          <ac:spMkLst>
            <pc:docMk/>
            <pc:sldMk cId="2720024920" sldId="561"/>
            <ac:spMk id="12297" creationId="{E4A45FDD-6060-9AD1-FFA2-7CB100D419AA}"/>
          </ac:spMkLst>
        </pc:spChg>
        <pc:spChg chg="mod">
          <ac:chgData name="平野 武" userId="3cfe3d63-3e2d-444e-9c54-10e92370b90a" providerId="ADAL" clId="{9A64C7B5-A34A-407B-B5A5-AEAEB3AA7A78}" dt="2024-06-10T04:45:23.181" v="628" actId="1076"/>
          <ac:spMkLst>
            <pc:docMk/>
            <pc:sldMk cId="2720024920" sldId="561"/>
            <ac:spMk id="12298" creationId="{FA1CDD4F-4DD8-5EBD-589B-D6CD29BCA538}"/>
          </ac:spMkLst>
        </pc:spChg>
        <pc:spChg chg="mod">
          <ac:chgData name="平野 武" userId="3cfe3d63-3e2d-444e-9c54-10e92370b90a" providerId="ADAL" clId="{9A64C7B5-A34A-407B-B5A5-AEAEB3AA7A78}" dt="2024-06-10T04:45:23.181" v="628" actId="1076"/>
          <ac:spMkLst>
            <pc:docMk/>
            <pc:sldMk cId="2720024920" sldId="561"/>
            <ac:spMk id="12299" creationId="{84322180-C430-C8AC-51C1-F42E5E20D7A2}"/>
          </ac:spMkLst>
        </pc:spChg>
        <pc:spChg chg="mod">
          <ac:chgData name="平野 武" userId="3cfe3d63-3e2d-444e-9c54-10e92370b90a" providerId="ADAL" clId="{9A64C7B5-A34A-407B-B5A5-AEAEB3AA7A78}" dt="2024-06-10T04:45:23.181" v="628" actId="1076"/>
          <ac:spMkLst>
            <pc:docMk/>
            <pc:sldMk cId="2720024920" sldId="561"/>
            <ac:spMk id="12300" creationId="{6BDDBAE0-F8E4-6350-6D30-C184561C0E7E}"/>
          </ac:spMkLst>
        </pc:spChg>
        <pc:spChg chg="add mod">
          <ac:chgData name="平野 武" userId="3cfe3d63-3e2d-444e-9c54-10e92370b90a" providerId="ADAL" clId="{9A64C7B5-A34A-407B-B5A5-AEAEB3AA7A78}" dt="2024-06-10T04:45:23.181" v="628" actId="1076"/>
          <ac:spMkLst>
            <pc:docMk/>
            <pc:sldMk cId="2720024920" sldId="561"/>
            <ac:spMk id="12301" creationId="{AE4215CB-4C78-15D4-6052-099DE004F328}"/>
          </ac:spMkLst>
        </pc:spChg>
        <pc:spChg chg="add mod">
          <ac:chgData name="平野 武" userId="3cfe3d63-3e2d-444e-9c54-10e92370b90a" providerId="ADAL" clId="{9A64C7B5-A34A-407B-B5A5-AEAEB3AA7A78}" dt="2024-06-10T04:45:23.181" v="628" actId="1076"/>
          <ac:spMkLst>
            <pc:docMk/>
            <pc:sldMk cId="2720024920" sldId="561"/>
            <ac:spMk id="12302" creationId="{1236C774-66D8-312D-2D39-2BCE4F5B10AB}"/>
          </ac:spMkLst>
        </pc:spChg>
        <pc:spChg chg="add mod">
          <ac:chgData name="平野 武" userId="3cfe3d63-3e2d-444e-9c54-10e92370b90a" providerId="ADAL" clId="{9A64C7B5-A34A-407B-B5A5-AEAEB3AA7A78}" dt="2024-06-10T04:45:23.181" v="628" actId="1076"/>
          <ac:spMkLst>
            <pc:docMk/>
            <pc:sldMk cId="2720024920" sldId="561"/>
            <ac:spMk id="12303" creationId="{38FBFB4F-5829-2A6F-DC40-D1A6D79E4853}"/>
          </ac:spMkLst>
        </pc:spChg>
        <pc:spChg chg="add mod">
          <ac:chgData name="平野 武" userId="3cfe3d63-3e2d-444e-9c54-10e92370b90a" providerId="ADAL" clId="{9A64C7B5-A34A-407B-B5A5-AEAEB3AA7A78}" dt="2024-06-10T04:46:46.405" v="638" actId="207"/>
          <ac:spMkLst>
            <pc:docMk/>
            <pc:sldMk cId="2720024920" sldId="561"/>
            <ac:spMk id="12304" creationId="{F3E9FEAC-25DA-9346-24FB-0F5807355F72}"/>
          </ac:spMkLst>
        </pc:spChg>
        <pc:spChg chg="add mod">
          <ac:chgData name="平野 武" userId="3cfe3d63-3e2d-444e-9c54-10e92370b90a" providerId="ADAL" clId="{9A64C7B5-A34A-407B-B5A5-AEAEB3AA7A78}" dt="2024-06-10T04:45:23.181" v="628" actId="1076"/>
          <ac:spMkLst>
            <pc:docMk/>
            <pc:sldMk cId="2720024920" sldId="561"/>
            <ac:spMk id="12305" creationId="{572558CD-3ED5-5D68-5088-30FB540A9067}"/>
          </ac:spMkLst>
        </pc:spChg>
        <pc:spChg chg="add mod">
          <ac:chgData name="平野 武" userId="3cfe3d63-3e2d-444e-9c54-10e92370b90a" providerId="ADAL" clId="{9A64C7B5-A34A-407B-B5A5-AEAEB3AA7A78}" dt="2024-06-10T04:45:23.181" v="628" actId="1076"/>
          <ac:spMkLst>
            <pc:docMk/>
            <pc:sldMk cId="2720024920" sldId="561"/>
            <ac:spMk id="12307" creationId="{CFA49700-A15B-FBA0-D6E2-F3488F8616D6}"/>
          </ac:spMkLst>
        </pc:spChg>
        <pc:spChg chg="add mod">
          <ac:chgData name="平野 武" userId="3cfe3d63-3e2d-444e-9c54-10e92370b90a" providerId="ADAL" clId="{9A64C7B5-A34A-407B-B5A5-AEAEB3AA7A78}" dt="2024-06-10T04:45:23.181" v="628" actId="1076"/>
          <ac:spMkLst>
            <pc:docMk/>
            <pc:sldMk cId="2720024920" sldId="561"/>
            <ac:spMk id="12308" creationId="{7BCF16CC-1255-AC55-58FC-B7C91BADFABD}"/>
          </ac:spMkLst>
        </pc:spChg>
        <pc:spChg chg="add mod">
          <ac:chgData name="平野 武" userId="3cfe3d63-3e2d-444e-9c54-10e92370b90a" providerId="ADAL" clId="{9A64C7B5-A34A-407B-B5A5-AEAEB3AA7A78}" dt="2024-06-10T04:45:23.181" v="628" actId="1076"/>
          <ac:spMkLst>
            <pc:docMk/>
            <pc:sldMk cId="2720024920" sldId="561"/>
            <ac:spMk id="12310" creationId="{196CE33B-47BC-9C70-E756-76299319327E}"/>
          </ac:spMkLst>
        </pc:spChg>
        <pc:spChg chg="add mod">
          <ac:chgData name="平野 武" userId="3cfe3d63-3e2d-444e-9c54-10e92370b90a" providerId="ADAL" clId="{9A64C7B5-A34A-407B-B5A5-AEAEB3AA7A78}" dt="2024-06-10T04:45:23.181" v="628" actId="1076"/>
          <ac:spMkLst>
            <pc:docMk/>
            <pc:sldMk cId="2720024920" sldId="561"/>
            <ac:spMk id="12311" creationId="{4ECD07C7-D288-B3E9-D3F6-C15D0FDFC46E}"/>
          </ac:spMkLst>
        </pc:spChg>
        <pc:spChg chg="add mod">
          <ac:chgData name="平野 武" userId="3cfe3d63-3e2d-444e-9c54-10e92370b90a" providerId="ADAL" clId="{9A64C7B5-A34A-407B-B5A5-AEAEB3AA7A78}" dt="2024-06-10T04:45:23.181" v="628" actId="1076"/>
          <ac:spMkLst>
            <pc:docMk/>
            <pc:sldMk cId="2720024920" sldId="561"/>
            <ac:spMk id="12313" creationId="{AD2F38E0-9928-AE9F-FCF3-255BC43AA4A2}"/>
          </ac:spMkLst>
        </pc:spChg>
        <pc:spChg chg="add mod">
          <ac:chgData name="平野 武" userId="3cfe3d63-3e2d-444e-9c54-10e92370b90a" providerId="ADAL" clId="{9A64C7B5-A34A-407B-B5A5-AEAEB3AA7A78}" dt="2024-06-10T04:45:23.181" v="628" actId="1076"/>
          <ac:spMkLst>
            <pc:docMk/>
            <pc:sldMk cId="2720024920" sldId="561"/>
            <ac:spMk id="12314" creationId="{55A8AB0A-8FE4-2363-EFF1-40228541A858}"/>
          </ac:spMkLst>
        </pc:spChg>
        <pc:spChg chg="add mod">
          <ac:chgData name="平野 武" userId="3cfe3d63-3e2d-444e-9c54-10e92370b90a" providerId="ADAL" clId="{9A64C7B5-A34A-407B-B5A5-AEAEB3AA7A78}" dt="2024-06-10T04:45:23.181" v="628" actId="1076"/>
          <ac:spMkLst>
            <pc:docMk/>
            <pc:sldMk cId="2720024920" sldId="561"/>
            <ac:spMk id="12316" creationId="{6704AD2A-D01E-BAAB-9637-AED9A42144AB}"/>
          </ac:spMkLst>
        </pc:spChg>
        <pc:spChg chg="add mod">
          <ac:chgData name="平野 武" userId="3cfe3d63-3e2d-444e-9c54-10e92370b90a" providerId="ADAL" clId="{9A64C7B5-A34A-407B-B5A5-AEAEB3AA7A78}" dt="2024-06-10T04:45:23.181" v="628" actId="1076"/>
          <ac:spMkLst>
            <pc:docMk/>
            <pc:sldMk cId="2720024920" sldId="561"/>
            <ac:spMk id="12317" creationId="{5E291792-E92D-2C6F-38AB-FC6498EB2E2F}"/>
          </ac:spMkLst>
        </pc:spChg>
        <pc:spChg chg="add mod">
          <ac:chgData name="平野 武" userId="3cfe3d63-3e2d-444e-9c54-10e92370b90a" providerId="ADAL" clId="{9A64C7B5-A34A-407B-B5A5-AEAEB3AA7A78}" dt="2024-06-10T04:45:23.181" v="628" actId="1076"/>
          <ac:spMkLst>
            <pc:docMk/>
            <pc:sldMk cId="2720024920" sldId="561"/>
            <ac:spMk id="12319" creationId="{A96DB575-DF40-5541-68D8-C6FA5CEDAB05}"/>
          </ac:spMkLst>
        </pc:spChg>
        <pc:spChg chg="add mod">
          <ac:chgData name="平野 武" userId="3cfe3d63-3e2d-444e-9c54-10e92370b90a" providerId="ADAL" clId="{9A64C7B5-A34A-407B-B5A5-AEAEB3AA7A78}" dt="2024-06-10T04:45:23.181" v="628" actId="1076"/>
          <ac:spMkLst>
            <pc:docMk/>
            <pc:sldMk cId="2720024920" sldId="561"/>
            <ac:spMk id="12320" creationId="{89485D93-9455-F356-BCC5-BE39306108FD}"/>
          </ac:spMkLst>
        </pc:spChg>
        <pc:spChg chg="add mod">
          <ac:chgData name="平野 武" userId="3cfe3d63-3e2d-444e-9c54-10e92370b90a" providerId="ADAL" clId="{9A64C7B5-A34A-407B-B5A5-AEAEB3AA7A78}" dt="2024-06-10T04:45:23.181" v="628" actId="1076"/>
          <ac:spMkLst>
            <pc:docMk/>
            <pc:sldMk cId="2720024920" sldId="561"/>
            <ac:spMk id="12321" creationId="{F8EB03EA-6111-8968-BAB6-3136A41CFAAE}"/>
          </ac:spMkLst>
        </pc:spChg>
        <pc:spChg chg="add mod">
          <ac:chgData name="平野 武" userId="3cfe3d63-3e2d-444e-9c54-10e92370b90a" providerId="ADAL" clId="{9A64C7B5-A34A-407B-B5A5-AEAEB3AA7A78}" dt="2024-06-10T04:45:23.181" v="628" actId="1076"/>
          <ac:spMkLst>
            <pc:docMk/>
            <pc:sldMk cId="2720024920" sldId="561"/>
            <ac:spMk id="12322" creationId="{EE98DAF9-D6A3-7133-CEDA-A14D0B13F1AC}"/>
          </ac:spMkLst>
        </pc:spChg>
        <pc:spChg chg="add mod">
          <ac:chgData name="平野 武" userId="3cfe3d63-3e2d-444e-9c54-10e92370b90a" providerId="ADAL" clId="{9A64C7B5-A34A-407B-B5A5-AEAEB3AA7A78}" dt="2024-06-10T04:45:23.181" v="628" actId="1076"/>
          <ac:spMkLst>
            <pc:docMk/>
            <pc:sldMk cId="2720024920" sldId="561"/>
            <ac:spMk id="12323" creationId="{0C4E7B96-C607-389E-45BC-CC5D0161C435}"/>
          </ac:spMkLst>
        </pc:spChg>
        <pc:spChg chg="add mod">
          <ac:chgData name="平野 武" userId="3cfe3d63-3e2d-444e-9c54-10e92370b90a" providerId="ADAL" clId="{9A64C7B5-A34A-407B-B5A5-AEAEB3AA7A78}" dt="2024-06-10T04:45:23.181" v="628" actId="1076"/>
          <ac:spMkLst>
            <pc:docMk/>
            <pc:sldMk cId="2720024920" sldId="561"/>
            <ac:spMk id="12324" creationId="{4C12B2EB-0B35-AA9D-5DDC-5305BF889AAB}"/>
          </ac:spMkLst>
        </pc:spChg>
        <pc:spChg chg="add mod">
          <ac:chgData name="平野 武" userId="3cfe3d63-3e2d-444e-9c54-10e92370b90a" providerId="ADAL" clId="{9A64C7B5-A34A-407B-B5A5-AEAEB3AA7A78}" dt="2024-06-10T04:45:23.181" v="628" actId="1076"/>
          <ac:spMkLst>
            <pc:docMk/>
            <pc:sldMk cId="2720024920" sldId="561"/>
            <ac:spMk id="12325" creationId="{C8EA152D-B8FC-745F-BC73-7A0CECF4F23C}"/>
          </ac:spMkLst>
        </pc:spChg>
        <pc:spChg chg="add mod">
          <ac:chgData name="平野 武" userId="3cfe3d63-3e2d-444e-9c54-10e92370b90a" providerId="ADAL" clId="{9A64C7B5-A34A-407B-B5A5-AEAEB3AA7A78}" dt="2024-06-10T04:45:23.181" v="628" actId="1076"/>
          <ac:spMkLst>
            <pc:docMk/>
            <pc:sldMk cId="2720024920" sldId="561"/>
            <ac:spMk id="12326" creationId="{8CEBB05B-9C81-EB1B-3AB3-0E527EDE6E54}"/>
          </ac:spMkLst>
        </pc:spChg>
        <pc:spChg chg="add mod">
          <ac:chgData name="平野 武" userId="3cfe3d63-3e2d-444e-9c54-10e92370b90a" providerId="ADAL" clId="{9A64C7B5-A34A-407B-B5A5-AEAEB3AA7A78}" dt="2024-06-10T04:45:23.181" v="628" actId="1076"/>
          <ac:spMkLst>
            <pc:docMk/>
            <pc:sldMk cId="2720024920" sldId="561"/>
            <ac:spMk id="12327" creationId="{CB6DB610-60A3-41BB-6574-6D1B69C0037C}"/>
          </ac:spMkLst>
        </pc:spChg>
        <pc:spChg chg="add mod">
          <ac:chgData name="平野 武" userId="3cfe3d63-3e2d-444e-9c54-10e92370b90a" providerId="ADAL" clId="{9A64C7B5-A34A-407B-B5A5-AEAEB3AA7A78}" dt="2024-06-10T04:45:23.181" v="628" actId="1076"/>
          <ac:spMkLst>
            <pc:docMk/>
            <pc:sldMk cId="2720024920" sldId="561"/>
            <ac:spMk id="12328" creationId="{271820A3-E08B-C71C-8FDF-991A99AF823C}"/>
          </ac:spMkLst>
        </pc:spChg>
        <pc:spChg chg="add mod">
          <ac:chgData name="平野 武" userId="3cfe3d63-3e2d-444e-9c54-10e92370b90a" providerId="ADAL" clId="{9A64C7B5-A34A-407B-B5A5-AEAEB3AA7A78}" dt="2024-06-10T04:45:23.181" v="628" actId="1076"/>
          <ac:spMkLst>
            <pc:docMk/>
            <pc:sldMk cId="2720024920" sldId="561"/>
            <ac:spMk id="12329" creationId="{2067BB7E-88B1-84BA-26F1-150EE5F1164D}"/>
          </ac:spMkLst>
        </pc:spChg>
        <pc:spChg chg="add mod">
          <ac:chgData name="平野 武" userId="3cfe3d63-3e2d-444e-9c54-10e92370b90a" providerId="ADAL" clId="{9A64C7B5-A34A-407B-B5A5-AEAEB3AA7A78}" dt="2024-06-10T04:45:23.181" v="628" actId="1076"/>
          <ac:spMkLst>
            <pc:docMk/>
            <pc:sldMk cId="2720024920" sldId="561"/>
            <ac:spMk id="12330" creationId="{356F9430-D48A-BE65-3B60-8A3C141BBB79}"/>
          </ac:spMkLst>
        </pc:spChg>
        <pc:spChg chg="add mod">
          <ac:chgData name="平野 武" userId="3cfe3d63-3e2d-444e-9c54-10e92370b90a" providerId="ADAL" clId="{9A64C7B5-A34A-407B-B5A5-AEAEB3AA7A78}" dt="2024-06-10T04:45:23.181" v="628" actId="1076"/>
          <ac:spMkLst>
            <pc:docMk/>
            <pc:sldMk cId="2720024920" sldId="561"/>
            <ac:spMk id="12331" creationId="{0D819350-F5E1-3210-A653-D68369D50C5E}"/>
          </ac:spMkLst>
        </pc:spChg>
        <pc:spChg chg="add mod">
          <ac:chgData name="平野 武" userId="3cfe3d63-3e2d-444e-9c54-10e92370b90a" providerId="ADAL" clId="{9A64C7B5-A34A-407B-B5A5-AEAEB3AA7A78}" dt="2024-06-10T04:45:23.181" v="628" actId="1076"/>
          <ac:spMkLst>
            <pc:docMk/>
            <pc:sldMk cId="2720024920" sldId="561"/>
            <ac:spMk id="12332" creationId="{A1066297-63B9-2B09-E6FB-C40F21BF7E79}"/>
          </ac:spMkLst>
        </pc:spChg>
        <pc:spChg chg="add mod">
          <ac:chgData name="平野 武" userId="3cfe3d63-3e2d-444e-9c54-10e92370b90a" providerId="ADAL" clId="{9A64C7B5-A34A-407B-B5A5-AEAEB3AA7A78}" dt="2024-06-10T04:45:23.181" v="628" actId="1076"/>
          <ac:spMkLst>
            <pc:docMk/>
            <pc:sldMk cId="2720024920" sldId="561"/>
            <ac:spMk id="12333" creationId="{1F6EAFC9-E6E8-E76D-548B-560601C82D43}"/>
          </ac:spMkLst>
        </pc:spChg>
        <pc:spChg chg="add mod">
          <ac:chgData name="平野 武" userId="3cfe3d63-3e2d-444e-9c54-10e92370b90a" providerId="ADAL" clId="{9A64C7B5-A34A-407B-B5A5-AEAEB3AA7A78}" dt="2024-06-10T04:45:52.904" v="631" actId="207"/>
          <ac:spMkLst>
            <pc:docMk/>
            <pc:sldMk cId="2720024920" sldId="561"/>
            <ac:spMk id="12334" creationId="{A015F06D-00A0-60F3-42DF-852BF552F762}"/>
          </ac:spMkLst>
        </pc:spChg>
        <pc:spChg chg="add mod">
          <ac:chgData name="平野 武" userId="3cfe3d63-3e2d-444e-9c54-10e92370b90a" providerId="ADAL" clId="{9A64C7B5-A34A-407B-B5A5-AEAEB3AA7A78}" dt="2024-06-10T04:46:02.727" v="633" actId="207"/>
          <ac:spMkLst>
            <pc:docMk/>
            <pc:sldMk cId="2720024920" sldId="561"/>
            <ac:spMk id="12335" creationId="{E5409679-6D01-0945-6D0A-C0A831CF529D}"/>
          </ac:spMkLst>
        </pc:spChg>
        <pc:spChg chg="add mod">
          <ac:chgData name="平野 武" userId="3cfe3d63-3e2d-444e-9c54-10e92370b90a" providerId="ADAL" clId="{9A64C7B5-A34A-407B-B5A5-AEAEB3AA7A78}" dt="2024-06-10T04:45:23.181" v="628" actId="1076"/>
          <ac:spMkLst>
            <pc:docMk/>
            <pc:sldMk cId="2720024920" sldId="561"/>
            <ac:spMk id="12336" creationId="{2E90CE3F-8C75-6D73-9378-3299EFB799F2}"/>
          </ac:spMkLst>
        </pc:spChg>
        <pc:spChg chg="add mod">
          <ac:chgData name="平野 武" userId="3cfe3d63-3e2d-444e-9c54-10e92370b90a" providerId="ADAL" clId="{9A64C7B5-A34A-407B-B5A5-AEAEB3AA7A78}" dt="2024-06-10T04:45:23.181" v="628" actId="1076"/>
          <ac:spMkLst>
            <pc:docMk/>
            <pc:sldMk cId="2720024920" sldId="561"/>
            <ac:spMk id="12337" creationId="{2AB87854-4DB5-7A3A-9118-C451071138B6}"/>
          </ac:spMkLst>
        </pc:spChg>
        <pc:spChg chg="add mod">
          <ac:chgData name="平野 武" userId="3cfe3d63-3e2d-444e-9c54-10e92370b90a" providerId="ADAL" clId="{9A64C7B5-A34A-407B-B5A5-AEAEB3AA7A78}" dt="2024-06-10T04:45:23.181" v="628" actId="1076"/>
          <ac:spMkLst>
            <pc:docMk/>
            <pc:sldMk cId="2720024920" sldId="561"/>
            <ac:spMk id="12338" creationId="{5011F99C-2EB4-0015-A83D-9DDE6FC4D261}"/>
          </ac:spMkLst>
        </pc:spChg>
        <pc:spChg chg="add mod">
          <ac:chgData name="平野 武" userId="3cfe3d63-3e2d-444e-9c54-10e92370b90a" providerId="ADAL" clId="{9A64C7B5-A34A-407B-B5A5-AEAEB3AA7A78}" dt="2024-06-10T04:45:57.609" v="632" actId="207"/>
          <ac:spMkLst>
            <pc:docMk/>
            <pc:sldMk cId="2720024920" sldId="561"/>
            <ac:spMk id="12339" creationId="{CA36DF57-69A8-D99E-EBAB-F0C6CCF3FA2C}"/>
          </ac:spMkLst>
        </pc:spChg>
        <pc:spChg chg="add del">
          <ac:chgData name="平野 武" userId="3cfe3d63-3e2d-444e-9c54-10e92370b90a" providerId="ADAL" clId="{9A64C7B5-A34A-407B-B5A5-AEAEB3AA7A78}" dt="2024-06-10T04:47:12.087" v="641" actId="478"/>
          <ac:spMkLst>
            <pc:docMk/>
            <pc:sldMk cId="2720024920" sldId="561"/>
            <ac:spMk id="12340" creationId="{7B56F2BE-F10F-C3FA-3F3A-1EB86F869512}"/>
          </ac:spMkLst>
        </pc:spChg>
        <pc:spChg chg="add mod">
          <ac:chgData name="平野 武" userId="3cfe3d63-3e2d-444e-9c54-10e92370b90a" providerId="ADAL" clId="{9A64C7B5-A34A-407B-B5A5-AEAEB3AA7A78}" dt="2024-06-10T04:50:51.078" v="724" actId="255"/>
          <ac:spMkLst>
            <pc:docMk/>
            <pc:sldMk cId="2720024920" sldId="561"/>
            <ac:spMk id="12341" creationId="{AA7B134B-4119-B76F-B0A7-BFDC2AD95797}"/>
          </ac:spMkLst>
        </pc:spChg>
        <pc:spChg chg="add del mod">
          <ac:chgData name="平野 武" userId="3cfe3d63-3e2d-444e-9c54-10e92370b90a" providerId="ADAL" clId="{9A64C7B5-A34A-407B-B5A5-AEAEB3AA7A78}" dt="2024-06-10T04:49:42.979" v="704"/>
          <ac:spMkLst>
            <pc:docMk/>
            <pc:sldMk cId="2720024920" sldId="561"/>
            <ac:spMk id="12342" creationId="{5D313596-70BE-D5F8-D21A-0A02855A58B7}"/>
          </ac:spMkLst>
        </pc:spChg>
        <pc:spChg chg="add del mod">
          <ac:chgData name="平野 武" userId="3cfe3d63-3e2d-444e-9c54-10e92370b90a" providerId="ADAL" clId="{9A64C7B5-A34A-407B-B5A5-AEAEB3AA7A78}" dt="2024-06-10T04:49:42.979" v="706"/>
          <ac:spMkLst>
            <pc:docMk/>
            <pc:sldMk cId="2720024920" sldId="561"/>
            <ac:spMk id="12343" creationId="{F831BA2E-5F1E-3667-B446-AB7B81103697}"/>
          </ac:spMkLst>
        </pc:spChg>
        <pc:grpChg chg="add mod">
          <ac:chgData name="平野 武" userId="3cfe3d63-3e2d-444e-9c54-10e92370b90a" providerId="ADAL" clId="{9A64C7B5-A34A-407B-B5A5-AEAEB3AA7A78}" dt="2024-06-10T04:44:56.228" v="624"/>
          <ac:grpSpMkLst>
            <pc:docMk/>
            <pc:sldMk cId="2720024920" sldId="561"/>
            <ac:grpSpMk id="15" creationId="{4A4C7CA2-4C27-1DEB-18BE-DB1C5148D7DC}"/>
          </ac:grpSpMkLst>
        </pc:grpChg>
        <pc:grpChg chg="add mod">
          <ac:chgData name="平野 武" userId="3cfe3d63-3e2d-444e-9c54-10e92370b90a" providerId="ADAL" clId="{9A64C7B5-A34A-407B-B5A5-AEAEB3AA7A78}" dt="2024-06-10T04:45:23.181" v="628" actId="1076"/>
          <ac:grpSpMkLst>
            <pc:docMk/>
            <pc:sldMk cId="2720024920" sldId="561"/>
            <ac:grpSpMk id="12296" creationId="{F4706BCC-11F1-52E3-5EF9-E51FEB1785AA}"/>
          </ac:grpSpMkLst>
        </pc:grpChg>
        <pc:graphicFrameChg chg="add mod">
          <ac:chgData name="平野 武" userId="3cfe3d63-3e2d-444e-9c54-10e92370b90a" providerId="ADAL" clId="{9A64C7B5-A34A-407B-B5A5-AEAEB3AA7A78}" dt="2024-06-10T04:44:56.228" v="624"/>
          <ac:graphicFrameMkLst>
            <pc:docMk/>
            <pc:sldMk cId="2720024920" sldId="561"/>
            <ac:graphicFrameMk id="3" creationId="{4BF1464E-0744-CA9E-8BD3-AF77B12DF2DF}"/>
          </ac:graphicFrameMkLst>
        </pc:graphicFrameChg>
        <pc:graphicFrameChg chg="add mod">
          <ac:chgData name="平野 武" userId="3cfe3d63-3e2d-444e-9c54-10e92370b90a" providerId="ADAL" clId="{9A64C7B5-A34A-407B-B5A5-AEAEB3AA7A78}" dt="2024-06-10T04:45:23.181" v="628" actId="1076"/>
          <ac:graphicFrameMkLst>
            <pc:docMk/>
            <pc:sldMk cId="2720024920" sldId="561"/>
            <ac:graphicFrameMk id="60" creationId="{8B0318E5-3873-4781-7504-FDB724CD4581}"/>
          </ac:graphicFrameMkLst>
        </pc:graphicFrameChg>
        <pc:picChg chg="add mod">
          <ac:chgData name="平野 武" userId="3cfe3d63-3e2d-444e-9c54-10e92370b90a" providerId="ADAL" clId="{9A64C7B5-A34A-407B-B5A5-AEAEB3AA7A78}" dt="2024-06-10T04:44:56.228" v="624"/>
          <ac:picMkLst>
            <pc:docMk/>
            <pc:sldMk cId="2720024920" sldId="561"/>
            <ac:picMk id="25" creationId="{FA81942B-D72C-0A1D-4581-D9307FB2FE48}"/>
          </ac:picMkLst>
        </pc:picChg>
        <pc:picChg chg="add mod">
          <ac:chgData name="平野 武" userId="3cfe3d63-3e2d-444e-9c54-10e92370b90a" providerId="ADAL" clId="{9A64C7B5-A34A-407B-B5A5-AEAEB3AA7A78}" dt="2024-06-10T04:44:56.228" v="624"/>
          <ac:picMkLst>
            <pc:docMk/>
            <pc:sldMk cId="2720024920" sldId="561"/>
            <ac:picMk id="28" creationId="{40029D2A-C696-60E9-ED9F-B1C253A3272C}"/>
          </ac:picMkLst>
        </pc:picChg>
        <pc:picChg chg="add mod">
          <ac:chgData name="平野 武" userId="3cfe3d63-3e2d-444e-9c54-10e92370b90a" providerId="ADAL" clId="{9A64C7B5-A34A-407B-B5A5-AEAEB3AA7A78}" dt="2024-06-10T04:44:56.228" v="624"/>
          <ac:picMkLst>
            <pc:docMk/>
            <pc:sldMk cId="2720024920" sldId="561"/>
            <ac:picMk id="31" creationId="{A2227553-B137-2A79-DB5C-775CB92373FD}"/>
          </ac:picMkLst>
        </pc:picChg>
        <pc:picChg chg="add mod">
          <ac:chgData name="平野 武" userId="3cfe3d63-3e2d-444e-9c54-10e92370b90a" providerId="ADAL" clId="{9A64C7B5-A34A-407B-B5A5-AEAEB3AA7A78}" dt="2024-06-10T04:44:56.228" v="624"/>
          <ac:picMkLst>
            <pc:docMk/>
            <pc:sldMk cId="2720024920" sldId="561"/>
            <ac:picMk id="34" creationId="{74368B50-2E16-B1CB-53A3-602E70E6404E}"/>
          </ac:picMkLst>
        </pc:picChg>
        <pc:picChg chg="add mod">
          <ac:chgData name="平野 武" userId="3cfe3d63-3e2d-444e-9c54-10e92370b90a" providerId="ADAL" clId="{9A64C7B5-A34A-407B-B5A5-AEAEB3AA7A78}" dt="2024-06-10T04:44:56.228" v="624"/>
          <ac:picMkLst>
            <pc:docMk/>
            <pc:sldMk cId="2720024920" sldId="561"/>
            <ac:picMk id="37" creationId="{370218D7-0C5A-A7A0-1269-38B80944155E}"/>
          </ac:picMkLst>
        </pc:picChg>
        <pc:picChg chg="add mod">
          <ac:chgData name="平野 武" userId="3cfe3d63-3e2d-444e-9c54-10e92370b90a" providerId="ADAL" clId="{9A64C7B5-A34A-407B-B5A5-AEAEB3AA7A78}" dt="2024-06-10T04:45:23.181" v="628" actId="1076"/>
          <ac:picMkLst>
            <pc:docMk/>
            <pc:sldMk cId="2720024920" sldId="561"/>
            <ac:picMk id="12306" creationId="{4DE0DBF1-CD33-2E4C-BD59-B17994072511}"/>
          </ac:picMkLst>
        </pc:picChg>
        <pc:picChg chg="add mod">
          <ac:chgData name="平野 武" userId="3cfe3d63-3e2d-444e-9c54-10e92370b90a" providerId="ADAL" clId="{9A64C7B5-A34A-407B-B5A5-AEAEB3AA7A78}" dt="2024-06-10T04:45:23.181" v="628" actId="1076"/>
          <ac:picMkLst>
            <pc:docMk/>
            <pc:sldMk cId="2720024920" sldId="561"/>
            <ac:picMk id="12309" creationId="{44069A6A-3AC2-0743-0119-7EA32C94272B}"/>
          </ac:picMkLst>
        </pc:picChg>
        <pc:picChg chg="add mod">
          <ac:chgData name="平野 武" userId="3cfe3d63-3e2d-444e-9c54-10e92370b90a" providerId="ADAL" clId="{9A64C7B5-A34A-407B-B5A5-AEAEB3AA7A78}" dt="2024-06-10T04:45:23.181" v="628" actId="1076"/>
          <ac:picMkLst>
            <pc:docMk/>
            <pc:sldMk cId="2720024920" sldId="561"/>
            <ac:picMk id="12312" creationId="{FB3F6B4B-AED0-7CED-C0DF-8F7DACA6210D}"/>
          </ac:picMkLst>
        </pc:picChg>
        <pc:picChg chg="add mod">
          <ac:chgData name="平野 武" userId="3cfe3d63-3e2d-444e-9c54-10e92370b90a" providerId="ADAL" clId="{9A64C7B5-A34A-407B-B5A5-AEAEB3AA7A78}" dt="2024-06-10T04:45:23.181" v="628" actId="1076"/>
          <ac:picMkLst>
            <pc:docMk/>
            <pc:sldMk cId="2720024920" sldId="561"/>
            <ac:picMk id="12315" creationId="{5C15C70C-002A-824D-FC9A-614C40FB1ED9}"/>
          </ac:picMkLst>
        </pc:picChg>
        <pc:picChg chg="add mod">
          <ac:chgData name="平野 武" userId="3cfe3d63-3e2d-444e-9c54-10e92370b90a" providerId="ADAL" clId="{9A64C7B5-A34A-407B-B5A5-AEAEB3AA7A78}" dt="2024-06-10T04:45:23.181" v="628" actId="1076"/>
          <ac:picMkLst>
            <pc:docMk/>
            <pc:sldMk cId="2720024920" sldId="561"/>
            <ac:picMk id="12318" creationId="{EEB5E848-AED2-A110-CF6C-48FED5ACB7EC}"/>
          </ac:picMkLst>
        </pc:picChg>
      </pc:sldChg>
      <pc:sldChg chg="addSp delSp modSp add mod">
        <pc:chgData name="平野 武" userId="3cfe3d63-3e2d-444e-9c54-10e92370b90a" providerId="ADAL" clId="{9A64C7B5-A34A-407B-B5A5-AEAEB3AA7A78}" dt="2024-06-10T04:52:57.946" v="754" actId="478"/>
        <pc:sldMkLst>
          <pc:docMk/>
          <pc:sldMk cId="3056679496" sldId="562"/>
        </pc:sldMkLst>
        <pc:spChg chg="add mod">
          <ac:chgData name="平野 武" userId="3cfe3d63-3e2d-444e-9c54-10e92370b90a" providerId="ADAL" clId="{9A64C7B5-A34A-407B-B5A5-AEAEB3AA7A78}" dt="2024-06-10T04:52:31.134" v="751" actId="1038"/>
          <ac:spMkLst>
            <pc:docMk/>
            <pc:sldMk cId="3056679496" sldId="562"/>
            <ac:spMk id="2" creationId="{B71089C8-5363-21BA-D07A-7CC9C616B4C5}"/>
          </ac:spMkLst>
        </pc:spChg>
        <pc:spChg chg="add mod">
          <ac:chgData name="平野 武" userId="3cfe3d63-3e2d-444e-9c54-10e92370b90a" providerId="ADAL" clId="{9A64C7B5-A34A-407B-B5A5-AEAEB3AA7A78}" dt="2024-06-10T04:52:31.134" v="751" actId="1038"/>
          <ac:spMkLst>
            <pc:docMk/>
            <pc:sldMk cId="3056679496" sldId="562"/>
            <ac:spMk id="3" creationId="{3DB860F8-B600-B349-B100-7345915D5D7D}"/>
          </ac:spMkLst>
        </pc:spChg>
        <pc:spChg chg="del">
          <ac:chgData name="平野 武" userId="3cfe3d63-3e2d-444e-9c54-10e92370b90a" providerId="ADAL" clId="{9A64C7B5-A34A-407B-B5A5-AEAEB3AA7A78}" dt="2024-06-10T04:52:57.946" v="754" actId="478"/>
          <ac:spMkLst>
            <pc:docMk/>
            <pc:sldMk cId="3056679496" sldId="562"/>
            <ac:spMk id="4" creationId="{312B8D45-76EA-4544-BF55-BF8D563BE68F}"/>
          </ac:spMkLst>
        </pc:spChg>
        <pc:spChg chg="add mod">
          <ac:chgData name="平野 武" userId="3cfe3d63-3e2d-444e-9c54-10e92370b90a" providerId="ADAL" clId="{9A64C7B5-A34A-407B-B5A5-AEAEB3AA7A78}" dt="2024-06-10T04:52:00.321" v="733" actId="1076"/>
          <ac:spMkLst>
            <pc:docMk/>
            <pc:sldMk cId="3056679496" sldId="562"/>
            <ac:spMk id="5" creationId="{A337D69D-460F-7B0F-5943-74239D74AEFC}"/>
          </ac:spMkLst>
        </pc:spChg>
        <pc:spChg chg="mod">
          <ac:chgData name="平野 武" userId="3cfe3d63-3e2d-444e-9c54-10e92370b90a" providerId="ADAL" clId="{9A64C7B5-A34A-407B-B5A5-AEAEB3AA7A78}" dt="2024-06-10T04:52:31.134" v="751" actId="1038"/>
          <ac:spMkLst>
            <pc:docMk/>
            <pc:sldMk cId="3056679496" sldId="562"/>
            <ac:spMk id="7" creationId="{A04D5810-BBFC-ED20-2C5D-8D9F5F153C65}"/>
          </ac:spMkLst>
        </pc:spChg>
        <pc:spChg chg="add mod">
          <ac:chgData name="平野 武" userId="3cfe3d63-3e2d-444e-9c54-10e92370b90a" providerId="ADAL" clId="{9A64C7B5-A34A-407B-B5A5-AEAEB3AA7A78}" dt="2024-06-10T04:52:31.134" v="751" actId="1038"/>
          <ac:spMkLst>
            <pc:docMk/>
            <pc:sldMk cId="3056679496" sldId="562"/>
            <ac:spMk id="12" creationId="{82941D8B-7A62-31EA-AD3E-F74C12778B60}"/>
          </ac:spMkLst>
        </pc:spChg>
        <pc:spChg chg="add mod">
          <ac:chgData name="平野 武" userId="3cfe3d63-3e2d-444e-9c54-10e92370b90a" providerId="ADAL" clId="{9A64C7B5-A34A-407B-B5A5-AEAEB3AA7A78}" dt="2024-06-10T04:52:31.134" v="751" actId="1038"/>
          <ac:spMkLst>
            <pc:docMk/>
            <pc:sldMk cId="3056679496" sldId="562"/>
            <ac:spMk id="13" creationId="{9FADDE2B-4AA8-BFAD-4D2B-184B48FF173B}"/>
          </ac:spMkLst>
        </pc:spChg>
        <pc:spChg chg="mod">
          <ac:chgData name="平野 武" userId="3cfe3d63-3e2d-444e-9c54-10e92370b90a" providerId="ADAL" clId="{9A64C7B5-A34A-407B-B5A5-AEAEB3AA7A78}" dt="2024-06-10T04:52:31.134" v="751" actId="1038"/>
          <ac:spMkLst>
            <pc:docMk/>
            <pc:sldMk cId="3056679496" sldId="562"/>
            <ac:spMk id="16" creationId="{6AD88AD0-2299-716D-9D14-30CF443B4165}"/>
          </ac:spMkLst>
        </pc:spChg>
        <pc:spChg chg="add mod">
          <ac:chgData name="平野 武" userId="3cfe3d63-3e2d-444e-9c54-10e92370b90a" providerId="ADAL" clId="{9A64C7B5-A34A-407B-B5A5-AEAEB3AA7A78}" dt="2024-06-10T04:52:31.134" v="751" actId="1038"/>
          <ac:spMkLst>
            <pc:docMk/>
            <pc:sldMk cId="3056679496" sldId="562"/>
            <ac:spMk id="19" creationId="{47C9FD22-F855-A131-F28C-972EFF37F962}"/>
          </ac:spMkLst>
        </pc:spChg>
        <pc:spChg chg="add mod">
          <ac:chgData name="平野 武" userId="3cfe3d63-3e2d-444e-9c54-10e92370b90a" providerId="ADAL" clId="{9A64C7B5-A34A-407B-B5A5-AEAEB3AA7A78}" dt="2024-06-10T04:52:36.100" v="752" actId="1076"/>
          <ac:spMkLst>
            <pc:docMk/>
            <pc:sldMk cId="3056679496" sldId="562"/>
            <ac:spMk id="21" creationId="{1B2CBC50-4C00-1650-03EB-02AE29CCFAE1}"/>
          </ac:spMkLst>
        </pc:spChg>
        <pc:spChg chg="add mod">
          <ac:chgData name="平野 武" userId="3cfe3d63-3e2d-444e-9c54-10e92370b90a" providerId="ADAL" clId="{9A64C7B5-A34A-407B-B5A5-AEAEB3AA7A78}" dt="2024-06-10T04:52:31.134" v="751" actId="1038"/>
          <ac:spMkLst>
            <pc:docMk/>
            <pc:sldMk cId="3056679496" sldId="562"/>
            <ac:spMk id="22" creationId="{9CC37789-5437-064C-F151-C487B0D56459}"/>
          </ac:spMkLst>
        </pc:spChg>
        <pc:spChg chg="mod">
          <ac:chgData name="平野 武" userId="3cfe3d63-3e2d-444e-9c54-10e92370b90a" providerId="ADAL" clId="{9A64C7B5-A34A-407B-B5A5-AEAEB3AA7A78}" dt="2024-06-10T04:52:45.435" v="753"/>
          <ac:spMkLst>
            <pc:docMk/>
            <pc:sldMk cId="3056679496" sldId="562"/>
            <ac:spMk id="12290" creationId="{4AD73B8A-4B23-91DE-CF62-2CA72170BDBB}"/>
          </ac:spMkLst>
        </pc:spChg>
        <pc:grpChg chg="add mod">
          <ac:chgData name="平野 武" userId="3cfe3d63-3e2d-444e-9c54-10e92370b90a" providerId="ADAL" clId="{9A64C7B5-A34A-407B-B5A5-AEAEB3AA7A78}" dt="2024-06-10T04:52:31.134" v="751" actId="1038"/>
          <ac:grpSpMkLst>
            <pc:docMk/>
            <pc:sldMk cId="3056679496" sldId="562"/>
            <ac:grpSpMk id="6" creationId="{639DADA0-BE4D-FEC3-8F96-B56C5E1D4B7E}"/>
          </ac:grpSpMkLst>
        </pc:grpChg>
        <pc:grpChg chg="add mod">
          <ac:chgData name="平野 武" userId="3cfe3d63-3e2d-444e-9c54-10e92370b90a" providerId="ADAL" clId="{9A64C7B5-A34A-407B-B5A5-AEAEB3AA7A78}" dt="2024-06-10T04:52:31.134" v="751" actId="1038"/>
          <ac:grpSpMkLst>
            <pc:docMk/>
            <pc:sldMk cId="3056679496" sldId="562"/>
            <ac:grpSpMk id="15" creationId="{4A288913-7417-77A5-2CA2-F813D9FA8D5B}"/>
          </ac:grpSpMkLst>
        </pc:grpChg>
        <pc:picChg chg="mod">
          <ac:chgData name="平野 武" userId="3cfe3d63-3e2d-444e-9c54-10e92370b90a" providerId="ADAL" clId="{9A64C7B5-A34A-407B-B5A5-AEAEB3AA7A78}" dt="2024-06-10T04:52:31.134" v="751" actId="1038"/>
          <ac:picMkLst>
            <pc:docMk/>
            <pc:sldMk cId="3056679496" sldId="562"/>
            <ac:picMk id="8" creationId="{996E694D-B83D-B722-F08B-C3BAA647FAEE}"/>
          </ac:picMkLst>
        </pc:picChg>
        <pc:picChg chg="add mod">
          <ac:chgData name="平野 武" userId="3cfe3d63-3e2d-444e-9c54-10e92370b90a" providerId="ADAL" clId="{9A64C7B5-A34A-407B-B5A5-AEAEB3AA7A78}" dt="2024-06-10T04:52:36.100" v="752" actId="1076"/>
          <ac:picMkLst>
            <pc:docMk/>
            <pc:sldMk cId="3056679496" sldId="562"/>
            <ac:picMk id="9" creationId="{F88A82EE-BB16-CEB0-B0F0-799FB3EE798B}"/>
          </ac:picMkLst>
        </pc:picChg>
        <pc:picChg chg="add mod">
          <ac:chgData name="平野 武" userId="3cfe3d63-3e2d-444e-9c54-10e92370b90a" providerId="ADAL" clId="{9A64C7B5-A34A-407B-B5A5-AEAEB3AA7A78}" dt="2024-06-10T04:52:36.100" v="752" actId="1076"/>
          <ac:picMkLst>
            <pc:docMk/>
            <pc:sldMk cId="3056679496" sldId="562"/>
            <ac:picMk id="10" creationId="{1D94D6DF-D92C-EFEC-482E-9FBB7726BE57}"/>
          </ac:picMkLst>
        </pc:picChg>
        <pc:picChg chg="mod">
          <ac:chgData name="平野 武" userId="3cfe3d63-3e2d-444e-9c54-10e92370b90a" providerId="ADAL" clId="{9A64C7B5-A34A-407B-B5A5-AEAEB3AA7A78}" dt="2024-06-10T04:52:31.134" v="751" actId="1038"/>
          <ac:picMkLst>
            <pc:docMk/>
            <pc:sldMk cId="3056679496" sldId="562"/>
            <ac:picMk id="17" creationId="{23A79D0D-A4CE-51BF-5DF0-480111465802}"/>
          </ac:picMkLst>
        </pc:picChg>
        <pc:picChg chg="add mod">
          <ac:chgData name="平野 武" userId="3cfe3d63-3e2d-444e-9c54-10e92370b90a" providerId="ADAL" clId="{9A64C7B5-A34A-407B-B5A5-AEAEB3AA7A78}" dt="2024-06-10T04:52:31.134" v="751" actId="1038"/>
          <ac:picMkLst>
            <pc:docMk/>
            <pc:sldMk cId="3056679496" sldId="562"/>
            <ac:picMk id="18" creationId="{337F19A5-C110-A2B5-CA20-3592789D28B0}"/>
          </ac:picMkLst>
        </pc:picChg>
        <pc:picChg chg="add mod">
          <ac:chgData name="平野 武" userId="3cfe3d63-3e2d-444e-9c54-10e92370b90a" providerId="ADAL" clId="{9A64C7B5-A34A-407B-B5A5-AEAEB3AA7A78}" dt="2024-06-10T04:52:31.134" v="751" actId="1038"/>
          <ac:picMkLst>
            <pc:docMk/>
            <pc:sldMk cId="3056679496" sldId="562"/>
            <ac:picMk id="20" creationId="{7C282E6F-D3E0-4CF1-D895-A47967BBA2F5}"/>
          </ac:picMkLst>
        </pc:picChg>
        <pc:cxnChg chg="add mod">
          <ac:chgData name="平野 武" userId="3cfe3d63-3e2d-444e-9c54-10e92370b90a" providerId="ADAL" clId="{9A64C7B5-A34A-407B-B5A5-AEAEB3AA7A78}" dt="2024-06-10T04:52:31.134" v="751" actId="1038"/>
          <ac:cxnSpMkLst>
            <pc:docMk/>
            <pc:sldMk cId="3056679496" sldId="562"/>
            <ac:cxnSpMk id="11" creationId="{35B6C627-2CB0-CEAD-EA5D-04DCCD95E08C}"/>
          </ac:cxnSpMkLst>
        </pc:cxnChg>
        <pc:cxnChg chg="add mod">
          <ac:chgData name="平野 武" userId="3cfe3d63-3e2d-444e-9c54-10e92370b90a" providerId="ADAL" clId="{9A64C7B5-A34A-407B-B5A5-AEAEB3AA7A78}" dt="2024-06-10T04:52:31.134" v="751" actId="1038"/>
          <ac:cxnSpMkLst>
            <pc:docMk/>
            <pc:sldMk cId="3056679496" sldId="562"/>
            <ac:cxnSpMk id="14" creationId="{D5748D1C-8417-0951-B4EE-57EB2790697E}"/>
          </ac:cxnSpMkLst>
        </pc:cxnChg>
      </pc:sldChg>
      <pc:sldChg chg="addSp delSp modSp add mod">
        <pc:chgData name="平野 武" userId="3cfe3d63-3e2d-444e-9c54-10e92370b90a" providerId="ADAL" clId="{9A64C7B5-A34A-407B-B5A5-AEAEB3AA7A78}" dt="2024-06-10T04:53:57.206" v="761"/>
        <pc:sldMkLst>
          <pc:docMk/>
          <pc:sldMk cId="1033864994" sldId="563"/>
        </pc:sldMkLst>
        <pc:spChg chg="add mod">
          <ac:chgData name="平野 武" userId="3cfe3d63-3e2d-444e-9c54-10e92370b90a" providerId="ADAL" clId="{9A64C7B5-A34A-407B-B5A5-AEAEB3AA7A78}" dt="2024-06-10T04:53:04.353" v="756"/>
          <ac:spMkLst>
            <pc:docMk/>
            <pc:sldMk cId="1033864994" sldId="563"/>
            <ac:spMk id="2" creationId="{05BC5F70-E9C0-0E67-60F6-F94D3195212B}"/>
          </ac:spMkLst>
        </pc:spChg>
        <pc:spChg chg="add mod">
          <ac:chgData name="平野 武" userId="3cfe3d63-3e2d-444e-9c54-10e92370b90a" providerId="ADAL" clId="{9A64C7B5-A34A-407B-B5A5-AEAEB3AA7A78}" dt="2024-06-10T04:53:04.353" v="756"/>
          <ac:spMkLst>
            <pc:docMk/>
            <pc:sldMk cId="1033864994" sldId="563"/>
            <ac:spMk id="3" creationId="{DBE9C8A9-395C-8762-E221-D3E7A8802A70}"/>
          </ac:spMkLst>
        </pc:spChg>
        <pc:spChg chg="del">
          <ac:chgData name="平野 武" userId="3cfe3d63-3e2d-444e-9c54-10e92370b90a" providerId="ADAL" clId="{9A64C7B5-A34A-407B-B5A5-AEAEB3AA7A78}" dt="2024-06-10T04:53:11.826" v="757" actId="478"/>
          <ac:spMkLst>
            <pc:docMk/>
            <pc:sldMk cId="1033864994" sldId="563"/>
            <ac:spMk id="4" creationId="{312B8D45-76EA-4544-BF55-BF8D563BE68F}"/>
          </ac:spMkLst>
        </pc:spChg>
        <pc:spChg chg="add mod">
          <ac:chgData name="平野 武" userId="3cfe3d63-3e2d-444e-9c54-10e92370b90a" providerId="ADAL" clId="{9A64C7B5-A34A-407B-B5A5-AEAEB3AA7A78}" dt="2024-06-10T04:53:04.353" v="756"/>
          <ac:spMkLst>
            <pc:docMk/>
            <pc:sldMk cId="1033864994" sldId="563"/>
            <ac:spMk id="5" creationId="{FA945432-42D4-EE47-3F35-E54B89840CE3}"/>
          </ac:spMkLst>
        </pc:spChg>
        <pc:spChg chg="add mod">
          <ac:chgData name="平野 武" userId="3cfe3d63-3e2d-444e-9c54-10e92370b90a" providerId="ADAL" clId="{9A64C7B5-A34A-407B-B5A5-AEAEB3AA7A78}" dt="2024-06-10T04:53:04.353" v="756"/>
          <ac:spMkLst>
            <pc:docMk/>
            <pc:sldMk cId="1033864994" sldId="563"/>
            <ac:spMk id="6" creationId="{5199E6D2-F8E6-E116-2A18-A2DD495B6D66}"/>
          </ac:spMkLst>
        </pc:spChg>
        <pc:spChg chg="add mod">
          <ac:chgData name="平野 武" userId="3cfe3d63-3e2d-444e-9c54-10e92370b90a" providerId="ADAL" clId="{9A64C7B5-A34A-407B-B5A5-AEAEB3AA7A78}" dt="2024-06-10T04:53:04.353" v="756"/>
          <ac:spMkLst>
            <pc:docMk/>
            <pc:sldMk cId="1033864994" sldId="563"/>
            <ac:spMk id="7" creationId="{2DA2C92B-28A5-D214-6861-1E2FBE548C92}"/>
          </ac:spMkLst>
        </pc:spChg>
        <pc:spChg chg="add mod">
          <ac:chgData name="平野 武" userId="3cfe3d63-3e2d-444e-9c54-10e92370b90a" providerId="ADAL" clId="{9A64C7B5-A34A-407B-B5A5-AEAEB3AA7A78}" dt="2024-06-10T04:53:04.353" v="756"/>
          <ac:spMkLst>
            <pc:docMk/>
            <pc:sldMk cId="1033864994" sldId="563"/>
            <ac:spMk id="8" creationId="{9AF7A4C3-80C0-E76B-DDEF-0DAC0FCDC1BC}"/>
          </ac:spMkLst>
        </pc:spChg>
        <pc:spChg chg="add mod">
          <ac:chgData name="平野 武" userId="3cfe3d63-3e2d-444e-9c54-10e92370b90a" providerId="ADAL" clId="{9A64C7B5-A34A-407B-B5A5-AEAEB3AA7A78}" dt="2024-06-10T04:53:04.353" v="756"/>
          <ac:spMkLst>
            <pc:docMk/>
            <pc:sldMk cId="1033864994" sldId="563"/>
            <ac:spMk id="9" creationId="{0EBB8D59-FC10-8F4F-92EC-1BAC85A1D275}"/>
          </ac:spMkLst>
        </pc:spChg>
        <pc:spChg chg="add mod">
          <ac:chgData name="平野 武" userId="3cfe3d63-3e2d-444e-9c54-10e92370b90a" providerId="ADAL" clId="{9A64C7B5-A34A-407B-B5A5-AEAEB3AA7A78}" dt="2024-06-10T04:53:04.353" v="756"/>
          <ac:spMkLst>
            <pc:docMk/>
            <pc:sldMk cId="1033864994" sldId="563"/>
            <ac:spMk id="10" creationId="{24670E71-D5D9-9B9B-2135-849BA87B3ACE}"/>
          </ac:spMkLst>
        </pc:spChg>
        <pc:spChg chg="add mod">
          <ac:chgData name="平野 武" userId="3cfe3d63-3e2d-444e-9c54-10e92370b90a" providerId="ADAL" clId="{9A64C7B5-A34A-407B-B5A5-AEAEB3AA7A78}" dt="2024-06-10T04:53:04.353" v="756"/>
          <ac:spMkLst>
            <pc:docMk/>
            <pc:sldMk cId="1033864994" sldId="563"/>
            <ac:spMk id="11" creationId="{AE63C5A7-D451-0921-68E4-CB65A5B321F2}"/>
          </ac:spMkLst>
        </pc:spChg>
        <pc:spChg chg="add mod">
          <ac:chgData name="平野 武" userId="3cfe3d63-3e2d-444e-9c54-10e92370b90a" providerId="ADAL" clId="{9A64C7B5-A34A-407B-B5A5-AEAEB3AA7A78}" dt="2024-06-10T04:53:04.353" v="756"/>
          <ac:spMkLst>
            <pc:docMk/>
            <pc:sldMk cId="1033864994" sldId="563"/>
            <ac:spMk id="14" creationId="{4076F792-DF0A-BC54-0A8A-F4C17BC67BBA}"/>
          </ac:spMkLst>
        </pc:spChg>
        <pc:spChg chg="add mod">
          <ac:chgData name="平野 武" userId="3cfe3d63-3e2d-444e-9c54-10e92370b90a" providerId="ADAL" clId="{9A64C7B5-A34A-407B-B5A5-AEAEB3AA7A78}" dt="2024-06-10T04:53:12.217" v="758"/>
          <ac:spMkLst>
            <pc:docMk/>
            <pc:sldMk cId="1033864994" sldId="563"/>
            <ac:spMk id="18" creationId="{7501237A-82CD-A506-637F-1AED8D9AA856}"/>
          </ac:spMkLst>
        </pc:spChg>
        <pc:spChg chg="add mod">
          <ac:chgData name="平野 武" userId="3cfe3d63-3e2d-444e-9c54-10e92370b90a" providerId="ADAL" clId="{9A64C7B5-A34A-407B-B5A5-AEAEB3AA7A78}" dt="2024-06-10T04:53:12.217" v="758"/>
          <ac:spMkLst>
            <pc:docMk/>
            <pc:sldMk cId="1033864994" sldId="563"/>
            <ac:spMk id="19" creationId="{49E5B73E-D233-4537-654C-45FCF07FCBE2}"/>
          </ac:spMkLst>
        </pc:spChg>
        <pc:spChg chg="add mod">
          <ac:chgData name="平野 武" userId="3cfe3d63-3e2d-444e-9c54-10e92370b90a" providerId="ADAL" clId="{9A64C7B5-A34A-407B-B5A5-AEAEB3AA7A78}" dt="2024-06-10T04:53:12.217" v="758"/>
          <ac:spMkLst>
            <pc:docMk/>
            <pc:sldMk cId="1033864994" sldId="563"/>
            <ac:spMk id="20" creationId="{3EB93330-1276-A8EB-2597-1FAA41941801}"/>
          </ac:spMkLst>
        </pc:spChg>
        <pc:spChg chg="add mod">
          <ac:chgData name="平野 武" userId="3cfe3d63-3e2d-444e-9c54-10e92370b90a" providerId="ADAL" clId="{9A64C7B5-A34A-407B-B5A5-AEAEB3AA7A78}" dt="2024-06-10T04:53:12.217" v="758"/>
          <ac:spMkLst>
            <pc:docMk/>
            <pc:sldMk cId="1033864994" sldId="563"/>
            <ac:spMk id="21" creationId="{4A45B3CA-875C-B12A-F1E7-A82E412CDBB4}"/>
          </ac:spMkLst>
        </pc:spChg>
        <pc:spChg chg="add mod">
          <ac:chgData name="平野 武" userId="3cfe3d63-3e2d-444e-9c54-10e92370b90a" providerId="ADAL" clId="{9A64C7B5-A34A-407B-B5A5-AEAEB3AA7A78}" dt="2024-06-10T04:53:12.217" v="758"/>
          <ac:spMkLst>
            <pc:docMk/>
            <pc:sldMk cId="1033864994" sldId="563"/>
            <ac:spMk id="22" creationId="{EE0FAA66-B003-12E9-C419-26DC857E8628}"/>
          </ac:spMkLst>
        </pc:spChg>
        <pc:spChg chg="add mod">
          <ac:chgData name="平野 武" userId="3cfe3d63-3e2d-444e-9c54-10e92370b90a" providerId="ADAL" clId="{9A64C7B5-A34A-407B-B5A5-AEAEB3AA7A78}" dt="2024-06-10T04:53:12.217" v="758"/>
          <ac:spMkLst>
            <pc:docMk/>
            <pc:sldMk cId="1033864994" sldId="563"/>
            <ac:spMk id="23" creationId="{CA571E91-6FE1-5C1F-EC62-1B4A8D2B3C81}"/>
          </ac:spMkLst>
        </pc:spChg>
        <pc:spChg chg="add mod">
          <ac:chgData name="平野 武" userId="3cfe3d63-3e2d-444e-9c54-10e92370b90a" providerId="ADAL" clId="{9A64C7B5-A34A-407B-B5A5-AEAEB3AA7A78}" dt="2024-06-10T04:53:12.217" v="758"/>
          <ac:spMkLst>
            <pc:docMk/>
            <pc:sldMk cId="1033864994" sldId="563"/>
            <ac:spMk id="24" creationId="{7B62616B-1659-6308-DE78-0674EB500070}"/>
          </ac:spMkLst>
        </pc:spChg>
        <pc:spChg chg="add mod">
          <ac:chgData name="平野 武" userId="3cfe3d63-3e2d-444e-9c54-10e92370b90a" providerId="ADAL" clId="{9A64C7B5-A34A-407B-B5A5-AEAEB3AA7A78}" dt="2024-06-10T04:53:12.217" v="758"/>
          <ac:spMkLst>
            <pc:docMk/>
            <pc:sldMk cId="1033864994" sldId="563"/>
            <ac:spMk id="25" creationId="{92A6842F-D090-C4ED-C85F-8BC91C0EB1D3}"/>
          </ac:spMkLst>
        </pc:spChg>
        <pc:spChg chg="add mod">
          <ac:chgData name="平野 武" userId="3cfe3d63-3e2d-444e-9c54-10e92370b90a" providerId="ADAL" clId="{9A64C7B5-A34A-407B-B5A5-AEAEB3AA7A78}" dt="2024-06-10T04:53:12.217" v="758"/>
          <ac:spMkLst>
            <pc:docMk/>
            <pc:sldMk cId="1033864994" sldId="563"/>
            <ac:spMk id="26" creationId="{EF673678-2469-36AC-EE65-2127509F6E99}"/>
          </ac:spMkLst>
        </pc:spChg>
        <pc:spChg chg="add mod">
          <ac:chgData name="平野 武" userId="3cfe3d63-3e2d-444e-9c54-10e92370b90a" providerId="ADAL" clId="{9A64C7B5-A34A-407B-B5A5-AEAEB3AA7A78}" dt="2024-06-10T04:53:12.217" v="758"/>
          <ac:spMkLst>
            <pc:docMk/>
            <pc:sldMk cId="1033864994" sldId="563"/>
            <ac:spMk id="29" creationId="{8ACFDC1E-17D7-97B9-23F7-864B7F5FF588}"/>
          </ac:spMkLst>
        </pc:spChg>
        <pc:spChg chg="add mod">
          <ac:chgData name="平野 武" userId="3cfe3d63-3e2d-444e-9c54-10e92370b90a" providerId="ADAL" clId="{9A64C7B5-A34A-407B-B5A5-AEAEB3AA7A78}" dt="2024-06-10T04:53:23.485" v="759"/>
          <ac:spMkLst>
            <pc:docMk/>
            <pc:sldMk cId="1033864994" sldId="563"/>
            <ac:spMk id="33" creationId="{588BBCB5-61A3-C2B8-7DFD-550B714ED2B6}"/>
          </ac:spMkLst>
        </pc:spChg>
        <pc:spChg chg="add mod">
          <ac:chgData name="平野 武" userId="3cfe3d63-3e2d-444e-9c54-10e92370b90a" providerId="ADAL" clId="{9A64C7B5-A34A-407B-B5A5-AEAEB3AA7A78}" dt="2024-06-10T04:53:44.358" v="760" actId="207"/>
          <ac:spMkLst>
            <pc:docMk/>
            <pc:sldMk cId="1033864994" sldId="563"/>
            <ac:spMk id="34" creationId="{3C5F4927-2B94-E3D5-6C36-9C66C2A77A59}"/>
          </ac:spMkLst>
        </pc:spChg>
        <pc:spChg chg="add mod">
          <ac:chgData name="平野 武" userId="3cfe3d63-3e2d-444e-9c54-10e92370b90a" providerId="ADAL" clId="{9A64C7B5-A34A-407B-B5A5-AEAEB3AA7A78}" dt="2024-06-10T04:53:23.485" v="759"/>
          <ac:spMkLst>
            <pc:docMk/>
            <pc:sldMk cId="1033864994" sldId="563"/>
            <ac:spMk id="35" creationId="{D9F56CF1-CB90-24A1-7BE3-4AFCAD0BBEBB}"/>
          </ac:spMkLst>
        </pc:spChg>
        <pc:spChg chg="add mod">
          <ac:chgData name="平野 武" userId="3cfe3d63-3e2d-444e-9c54-10e92370b90a" providerId="ADAL" clId="{9A64C7B5-A34A-407B-B5A5-AEAEB3AA7A78}" dt="2024-06-10T04:53:23.485" v="759"/>
          <ac:spMkLst>
            <pc:docMk/>
            <pc:sldMk cId="1033864994" sldId="563"/>
            <ac:spMk id="36" creationId="{C63A95D1-EDD0-F337-6B8B-DDB0B9FD1E35}"/>
          </ac:spMkLst>
        </pc:spChg>
        <pc:spChg chg="add mod">
          <ac:chgData name="平野 武" userId="3cfe3d63-3e2d-444e-9c54-10e92370b90a" providerId="ADAL" clId="{9A64C7B5-A34A-407B-B5A5-AEAEB3AA7A78}" dt="2024-06-10T04:53:23.485" v="759"/>
          <ac:spMkLst>
            <pc:docMk/>
            <pc:sldMk cId="1033864994" sldId="563"/>
            <ac:spMk id="37" creationId="{5E2885B2-A356-9221-2108-4DD7AA0BF4C4}"/>
          </ac:spMkLst>
        </pc:spChg>
        <pc:spChg chg="add mod">
          <ac:chgData name="平野 武" userId="3cfe3d63-3e2d-444e-9c54-10e92370b90a" providerId="ADAL" clId="{9A64C7B5-A34A-407B-B5A5-AEAEB3AA7A78}" dt="2024-06-10T04:53:23.485" v="759"/>
          <ac:spMkLst>
            <pc:docMk/>
            <pc:sldMk cId="1033864994" sldId="563"/>
            <ac:spMk id="38" creationId="{E5E5ACEE-FBFA-55B9-52D9-5DFC72535387}"/>
          </ac:spMkLst>
        </pc:spChg>
        <pc:spChg chg="add mod">
          <ac:chgData name="平野 武" userId="3cfe3d63-3e2d-444e-9c54-10e92370b90a" providerId="ADAL" clId="{9A64C7B5-A34A-407B-B5A5-AEAEB3AA7A78}" dt="2024-06-10T04:53:23.485" v="759"/>
          <ac:spMkLst>
            <pc:docMk/>
            <pc:sldMk cId="1033864994" sldId="563"/>
            <ac:spMk id="39" creationId="{73A29669-42DB-6ACF-2629-50DB588BD2E1}"/>
          </ac:spMkLst>
        </pc:spChg>
        <pc:spChg chg="add mod">
          <ac:chgData name="平野 武" userId="3cfe3d63-3e2d-444e-9c54-10e92370b90a" providerId="ADAL" clId="{9A64C7B5-A34A-407B-B5A5-AEAEB3AA7A78}" dt="2024-06-10T04:53:23.485" v="759"/>
          <ac:spMkLst>
            <pc:docMk/>
            <pc:sldMk cId="1033864994" sldId="563"/>
            <ac:spMk id="40" creationId="{E97CC04F-50CD-E6C6-B893-3A7D2C4150E2}"/>
          </ac:spMkLst>
        </pc:spChg>
        <pc:spChg chg="add mod">
          <ac:chgData name="平野 武" userId="3cfe3d63-3e2d-444e-9c54-10e92370b90a" providerId="ADAL" clId="{9A64C7B5-A34A-407B-B5A5-AEAEB3AA7A78}" dt="2024-06-10T04:53:23.485" v="759"/>
          <ac:spMkLst>
            <pc:docMk/>
            <pc:sldMk cId="1033864994" sldId="563"/>
            <ac:spMk id="41" creationId="{1B63A721-D66D-BC4B-0A90-BD4F0D5C258B}"/>
          </ac:spMkLst>
        </pc:spChg>
        <pc:spChg chg="add mod">
          <ac:chgData name="平野 武" userId="3cfe3d63-3e2d-444e-9c54-10e92370b90a" providerId="ADAL" clId="{9A64C7B5-A34A-407B-B5A5-AEAEB3AA7A78}" dt="2024-06-10T04:53:23.485" v="759"/>
          <ac:spMkLst>
            <pc:docMk/>
            <pc:sldMk cId="1033864994" sldId="563"/>
            <ac:spMk id="44" creationId="{6E76E3FA-EF57-848B-839E-7DA43249221B}"/>
          </ac:spMkLst>
        </pc:spChg>
        <pc:spChg chg="mod">
          <ac:chgData name="平野 武" userId="3cfe3d63-3e2d-444e-9c54-10e92370b90a" providerId="ADAL" clId="{9A64C7B5-A34A-407B-B5A5-AEAEB3AA7A78}" dt="2024-06-10T04:53:57.206" v="761"/>
          <ac:spMkLst>
            <pc:docMk/>
            <pc:sldMk cId="1033864994" sldId="563"/>
            <ac:spMk id="12290" creationId="{4AD73B8A-4B23-91DE-CF62-2CA72170BDBB}"/>
          </ac:spMkLst>
        </pc:spChg>
        <pc:picChg chg="add mod">
          <ac:chgData name="平野 武" userId="3cfe3d63-3e2d-444e-9c54-10e92370b90a" providerId="ADAL" clId="{9A64C7B5-A34A-407B-B5A5-AEAEB3AA7A78}" dt="2024-06-10T04:53:04.353" v="756"/>
          <ac:picMkLst>
            <pc:docMk/>
            <pc:sldMk cId="1033864994" sldId="563"/>
            <ac:picMk id="12" creationId="{4633BE11-EBAD-4093-DA0F-01A1FE3508BC}"/>
          </ac:picMkLst>
        </pc:picChg>
        <pc:picChg chg="add mod">
          <ac:chgData name="平野 武" userId="3cfe3d63-3e2d-444e-9c54-10e92370b90a" providerId="ADAL" clId="{9A64C7B5-A34A-407B-B5A5-AEAEB3AA7A78}" dt="2024-06-10T04:53:04.353" v="756"/>
          <ac:picMkLst>
            <pc:docMk/>
            <pc:sldMk cId="1033864994" sldId="563"/>
            <ac:picMk id="16" creationId="{99DA7D94-FA13-4AE6-3861-369CA2AEEC76}"/>
          </ac:picMkLst>
        </pc:picChg>
        <pc:picChg chg="add mod">
          <ac:chgData name="平野 武" userId="3cfe3d63-3e2d-444e-9c54-10e92370b90a" providerId="ADAL" clId="{9A64C7B5-A34A-407B-B5A5-AEAEB3AA7A78}" dt="2024-06-10T04:53:04.353" v="756"/>
          <ac:picMkLst>
            <pc:docMk/>
            <pc:sldMk cId="1033864994" sldId="563"/>
            <ac:picMk id="17" creationId="{09DDCB1B-43DE-4DA3-C592-512C1057F4E0}"/>
          </ac:picMkLst>
        </pc:picChg>
        <pc:picChg chg="add mod">
          <ac:chgData name="平野 武" userId="3cfe3d63-3e2d-444e-9c54-10e92370b90a" providerId="ADAL" clId="{9A64C7B5-A34A-407B-B5A5-AEAEB3AA7A78}" dt="2024-06-10T04:53:12.217" v="758"/>
          <ac:picMkLst>
            <pc:docMk/>
            <pc:sldMk cId="1033864994" sldId="563"/>
            <ac:picMk id="27" creationId="{B556E5E7-F6C9-D535-C277-2A9C08E02709}"/>
          </ac:picMkLst>
        </pc:picChg>
        <pc:picChg chg="add mod">
          <ac:chgData name="平野 武" userId="3cfe3d63-3e2d-444e-9c54-10e92370b90a" providerId="ADAL" clId="{9A64C7B5-A34A-407B-B5A5-AEAEB3AA7A78}" dt="2024-06-10T04:53:12.217" v="758"/>
          <ac:picMkLst>
            <pc:docMk/>
            <pc:sldMk cId="1033864994" sldId="563"/>
            <ac:picMk id="31" creationId="{894924FE-4AAE-2ADC-C502-85CB41E16D16}"/>
          </ac:picMkLst>
        </pc:picChg>
        <pc:picChg chg="add mod">
          <ac:chgData name="平野 武" userId="3cfe3d63-3e2d-444e-9c54-10e92370b90a" providerId="ADAL" clId="{9A64C7B5-A34A-407B-B5A5-AEAEB3AA7A78}" dt="2024-06-10T04:53:12.217" v="758"/>
          <ac:picMkLst>
            <pc:docMk/>
            <pc:sldMk cId="1033864994" sldId="563"/>
            <ac:picMk id="32" creationId="{A6655AC7-EC5C-5947-8296-612EEA070F99}"/>
          </ac:picMkLst>
        </pc:picChg>
        <pc:picChg chg="add mod">
          <ac:chgData name="平野 武" userId="3cfe3d63-3e2d-444e-9c54-10e92370b90a" providerId="ADAL" clId="{9A64C7B5-A34A-407B-B5A5-AEAEB3AA7A78}" dt="2024-06-10T04:53:23.485" v="759"/>
          <ac:picMkLst>
            <pc:docMk/>
            <pc:sldMk cId="1033864994" sldId="563"/>
            <ac:picMk id="42" creationId="{40273907-8901-11B0-CEFA-A5E06160E488}"/>
          </ac:picMkLst>
        </pc:picChg>
        <pc:picChg chg="add mod">
          <ac:chgData name="平野 武" userId="3cfe3d63-3e2d-444e-9c54-10e92370b90a" providerId="ADAL" clId="{9A64C7B5-A34A-407B-B5A5-AEAEB3AA7A78}" dt="2024-06-10T04:53:23.485" v="759"/>
          <ac:picMkLst>
            <pc:docMk/>
            <pc:sldMk cId="1033864994" sldId="563"/>
            <ac:picMk id="46" creationId="{54DF1020-E31F-EC35-598C-1E5E5A6E0A49}"/>
          </ac:picMkLst>
        </pc:picChg>
        <pc:picChg chg="add mod">
          <ac:chgData name="平野 武" userId="3cfe3d63-3e2d-444e-9c54-10e92370b90a" providerId="ADAL" clId="{9A64C7B5-A34A-407B-B5A5-AEAEB3AA7A78}" dt="2024-06-10T04:53:23.485" v="759"/>
          <ac:picMkLst>
            <pc:docMk/>
            <pc:sldMk cId="1033864994" sldId="563"/>
            <ac:picMk id="47" creationId="{C580B253-6E4E-ADF8-DE74-65A0C4B172C9}"/>
          </ac:picMkLst>
        </pc:picChg>
        <pc:cxnChg chg="add mod">
          <ac:chgData name="平野 武" userId="3cfe3d63-3e2d-444e-9c54-10e92370b90a" providerId="ADAL" clId="{9A64C7B5-A34A-407B-B5A5-AEAEB3AA7A78}" dt="2024-06-10T04:53:04.353" v="756"/>
          <ac:cxnSpMkLst>
            <pc:docMk/>
            <pc:sldMk cId="1033864994" sldId="563"/>
            <ac:cxnSpMk id="13" creationId="{4C9030A0-C0AA-4F8E-6467-F15308860EAD}"/>
          </ac:cxnSpMkLst>
        </pc:cxnChg>
        <pc:cxnChg chg="add mod">
          <ac:chgData name="平野 武" userId="3cfe3d63-3e2d-444e-9c54-10e92370b90a" providerId="ADAL" clId="{9A64C7B5-A34A-407B-B5A5-AEAEB3AA7A78}" dt="2024-06-10T04:53:04.353" v="756"/>
          <ac:cxnSpMkLst>
            <pc:docMk/>
            <pc:sldMk cId="1033864994" sldId="563"/>
            <ac:cxnSpMk id="15" creationId="{D12FA586-6CC7-0D5D-B43C-6D48D6416059}"/>
          </ac:cxnSpMkLst>
        </pc:cxnChg>
        <pc:cxnChg chg="add mod">
          <ac:chgData name="平野 武" userId="3cfe3d63-3e2d-444e-9c54-10e92370b90a" providerId="ADAL" clId="{9A64C7B5-A34A-407B-B5A5-AEAEB3AA7A78}" dt="2024-06-10T04:53:12.217" v="758"/>
          <ac:cxnSpMkLst>
            <pc:docMk/>
            <pc:sldMk cId="1033864994" sldId="563"/>
            <ac:cxnSpMk id="28" creationId="{666861B1-3D2C-1B6E-6EDC-5F070772E512}"/>
          </ac:cxnSpMkLst>
        </pc:cxnChg>
        <pc:cxnChg chg="add mod">
          <ac:chgData name="平野 武" userId="3cfe3d63-3e2d-444e-9c54-10e92370b90a" providerId="ADAL" clId="{9A64C7B5-A34A-407B-B5A5-AEAEB3AA7A78}" dt="2024-06-10T04:53:12.217" v="758"/>
          <ac:cxnSpMkLst>
            <pc:docMk/>
            <pc:sldMk cId="1033864994" sldId="563"/>
            <ac:cxnSpMk id="30" creationId="{ABA8B81C-89C0-5A21-2985-C5CA11A2D61F}"/>
          </ac:cxnSpMkLst>
        </pc:cxnChg>
        <pc:cxnChg chg="add mod">
          <ac:chgData name="平野 武" userId="3cfe3d63-3e2d-444e-9c54-10e92370b90a" providerId="ADAL" clId="{9A64C7B5-A34A-407B-B5A5-AEAEB3AA7A78}" dt="2024-06-10T04:53:23.485" v="759"/>
          <ac:cxnSpMkLst>
            <pc:docMk/>
            <pc:sldMk cId="1033864994" sldId="563"/>
            <ac:cxnSpMk id="43" creationId="{CDB4548F-4F4F-D4B7-BDC3-AC3D185036A2}"/>
          </ac:cxnSpMkLst>
        </pc:cxnChg>
        <pc:cxnChg chg="add mod">
          <ac:chgData name="平野 武" userId="3cfe3d63-3e2d-444e-9c54-10e92370b90a" providerId="ADAL" clId="{9A64C7B5-A34A-407B-B5A5-AEAEB3AA7A78}" dt="2024-06-10T04:53:23.485" v="759"/>
          <ac:cxnSpMkLst>
            <pc:docMk/>
            <pc:sldMk cId="1033864994" sldId="563"/>
            <ac:cxnSpMk id="45" creationId="{B23D82DE-6E7B-FC27-5E78-1D0A680214FE}"/>
          </ac:cxnSpMkLst>
        </pc:cxnChg>
      </pc:sldChg>
      <pc:sldChg chg="addSp delSp modSp add mod">
        <pc:chgData name="平野 武" userId="3cfe3d63-3e2d-444e-9c54-10e92370b90a" providerId="ADAL" clId="{9A64C7B5-A34A-407B-B5A5-AEAEB3AA7A78}" dt="2024-06-10T04:55:38.181" v="784" actId="207"/>
        <pc:sldMkLst>
          <pc:docMk/>
          <pc:sldMk cId="3621903413" sldId="564"/>
        </pc:sldMkLst>
        <pc:spChg chg="del">
          <ac:chgData name="平野 武" userId="3cfe3d63-3e2d-444e-9c54-10e92370b90a" providerId="ADAL" clId="{9A64C7B5-A34A-407B-B5A5-AEAEB3AA7A78}" dt="2024-06-10T04:54:25.096" v="769" actId="478"/>
          <ac:spMkLst>
            <pc:docMk/>
            <pc:sldMk cId="3621903413" sldId="564"/>
            <ac:spMk id="4" creationId="{312B8D45-76EA-4544-BF55-BF8D563BE68F}"/>
          </ac:spMkLst>
        </pc:spChg>
        <pc:spChg chg="add mod">
          <ac:chgData name="平野 武" userId="3cfe3d63-3e2d-444e-9c54-10e92370b90a" providerId="ADAL" clId="{9A64C7B5-A34A-407B-B5A5-AEAEB3AA7A78}" dt="2024-06-10T04:54:25.510" v="770"/>
          <ac:spMkLst>
            <pc:docMk/>
            <pc:sldMk cId="3621903413" sldId="564"/>
            <ac:spMk id="5" creationId="{C0B10FD9-6462-6A0F-A0C2-DD67BA70590C}"/>
          </ac:spMkLst>
        </pc:spChg>
        <pc:spChg chg="add mod">
          <ac:chgData name="平野 武" userId="3cfe3d63-3e2d-444e-9c54-10e92370b90a" providerId="ADAL" clId="{9A64C7B5-A34A-407B-B5A5-AEAEB3AA7A78}" dt="2024-06-10T04:54:25.510" v="770"/>
          <ac:spMkLst>
            <pc:docMk/>
            <pc:sldMk cId="3621903413" sldId="564"/>
            <ac:spMk id="7" creationId="{283343EF-A743-72ED-4C08-BA77870A6703}"/>
          </ac:spMkLst>
        </pc:spChg>
        <pc:spChg chg="add mod">
          <ac:chgData name="平野 武" userId="3cfe3d63-3e2d-444e-9c54-10e92370b90a" providerId="ADAL" clId="{9A64C7B5-A34A-407B-B5A5-AEAEB3AA7A78}" dt="2024-06-10T04:54:25.510" v="770"/>
          <ac:spMkLst>
            <pc:docMk/>
            <pc:sldMk cId="3621903413" sldId="564"/>
            <ac:spMk id="9" creationId="{12E2495F-7094-5A74-7E55-AE1BFEE0EAC2}"/>
          </ac:spMkLst>
        </pc:spChg>
        <pc:spChg chg="add mod">
          <ac:chgData name="平野 武" userId="3cfe3d63-3e2d-444e-9c54-10e92370b90a" providerId="ADAL" clId="{9A64C7B5-A34A-407B-B5A5-AEAEB3AA7A78}" dt="2024-06-10T04:54:25.510" v="770"/>
          <ac:spMkLst>
            <pc:docMk/>
            <pc:sldMk cId="3621903413" sldId="564"/>
            <ac:spMk id="11" creationId="{729BCD50-494A-4131-F2AD-A6FCDEA2A637}"/>
          </ac:spMkLst>
        </pc:spChg>
        <pc:spChg chg="add mod">
          <ac:chgData name="平野 武" userId="3cfe3d63-3e2d-444e-9c54-10e92370b90a" providerId="ADAL" clId="{9A64C7B5-A34A-407B-B5A5-AEAEB3AA7A78}" dt="2024-06-10T04:54:25.510" v="770"/>
          <ac:spMkLst>
            <pc:docMk/>
            <pc:sldMk cId="3621903413" sldId="564"/>
            <ac:spMk id="14" creationId="{A1CC95A0-904C-FE17-F9DB-767AAF88A95E}"/>
          </ac:spMkLst>
        </pc:spChg>
        <pc:spChg chg="add mod">
          <ac:chgData name="平野 武" userId="3cfe3d63-3e2d-444e-9c54-10e92370b90a" providerId="ADAL" clId="{9A64C7B5-A34A-407B-B5A5-AEAEB3AA7A78}" dt="2024-06-10T04:54:25.510" v="770"/>
          <ac:spMkLst>
            <pc:docMk/>
            <pc:sldMk cId="3621903413" sldId="564"/>
            <ac:spMk id="15" creationId="{92573078-40DB-18EC-E82F-53AC7E0ECDD3}"/>
          </ac:spMkLst>
        </pc:spChg>
        <pc:spChg chg="add mod">
          <ac:chgData name="平野 武" userId="3cfe3d63-3e2d-444e-9c54-10e92370b90a" providerId="ADAL" clId="{9A64C7B5-A34A-407B-B5A5-AEAEB3AA7A78}" dt="2024-06-10T04:54:25.510" v="770"/>
          <ac:spMkLst>
            <pc:docMk/>
            <pc:sldMk cId="3621903413" sldId="564"/>
            <ac:spMk id="17" creationId="{3C6D5323-C914-FF39-0A63-8EE6CCF46148}"/>
          </ac:spMkLst>
        </pc:spChg>
        <pc:spChg chg="add mod">
          <ac:chgData name="平野 武" userId="3cfe3d63-3e2d-444e-9c54-10e92370b90a" providerId="ADAL" clId="{9A64C7B5-A34A-407B-B5A5-AEAEB3AA7A78}" dt="2024-06-10T04:54:25.510" v="770"/>
          <ac:spMkLst>
            <pc:docMk/>
            <pc:sldMk cId="3621903413" sldId="564"/>
            <ac:spMk id="19" creationId="{FB384AF4-2BF3-0F61-E777-2C711508F82D}"/>
          </ac:spMkLst>
        </pc:spChg>
        <pc:spChg chg="add mod">
          <ac:chgData name="平野 武" userId="3cfe3d63-3e2d-444e-9c54-10e92370b90a" providerId="ADAL" clId="{9A64C7B5-A34A-407B-B5A5-AEAEB3AA7A78}" dt="2024-06-10T04:54:25.510" v="770"/>
          <ac:spMkLst>
            <pc:docMk/>
            <pc:sldMk cId="3621903413" sldId="564"/>
            <ac:spMk id="21" creationId="{551C115C-2735-A57A-DBF4-BBD697D2812D}"/>
          </ac:spMkLst>
        </pc:spChg>
        <pc:spChg chg="add mod">
          <ac:chgData name="平野 武" userId="3cfe3d63-3e2d-444e-9c54-10e92370b90a" providerId="ADAL" clId="{9A64C7B5-A34A-407B-B5A5-AEAEB3AA7A78}" dt="2024-06-10T04:54:25.510" v="770"/>
          <ac:spMkLst>
            <pc:docMk/>
            <pc:sldMk cId="3621903413" sldId="564"/>
            <ac:spMk id="23" creationId="{FA7BF58D-A277-7DFA-FE63-2C7334FC051B}"/>
          </ac:spMkLst>
        </pc:spChg>
        <pc:spChg chg="add mod">
          <ac:chgData name="平野 武" userId="3cfe3d63-3e2d-444e-9c54-10e92370b90a" providerId="ADAL" clId="{9A64C7B5-A34A-407B-B5A5-AEAEB3AA7A78}" dt="2024-06-10T04:54:25.510" v="770"/>
          <ac:spMkLst>
            <pc:docMk/>
            <pc:sldMk cId="3621903413" sldId="564"/>
            <ac:spMk id="25" creationId="{35BEE953-ED08-0309-5E70-C297A1723032}"/>
          </ac:spMkLst>
        </pc:spChg>
        <pc:spChg chg="add mod">
          <ac:chgData name="平野 武" userId="3cfe3d63-3e2d-444e-9c54-10e92370b90a" providerId="ADAL" clId="{9A64C7B5-A34A-407B-B5A5-AEAEB3AA7A78}" dt="2024-06-10T04:55:19.193" v="779" actId="1076"/>
          <ac:spMkLst>
            <pc:docMk/>
            <pc:sldMk cId="3621903413" sldId="564"/>
            <ac:spMk id="28" creationId="{BE1C344A-05F2-E669-19E8-1184492A62A0}"/>
          </ac:spMkLst>
        </pc:spChg>
        <pc:spChg chg="add mod">
          <ac:chgData name="平野 武" userId="3cfe3d63-3e2d-444e-9c54-10e92370b90a" providerId="ADAL" clId="{9A64C7B5-A34A-407B-B5A5-AEAEB3AA7A78}" dt="2024-06-10T04:55:19.193" v="779" actId="1076"/>
          <ac:spMkLst>
            <pc:docMk/>
            <pc:sldMk cId="3621903413" sldId="564"/>
            <ac:spMk id="30" creationId="{369F1305-B729-C9C0-4D37-DA5F037F9A77}"/>
          </ac:spMkLst>
        </pc:spChg>
        <pc:spChg chg="add mod">
          <ac:chgData name="平野 武" userId="3cfe3d63-3e2d-444e-9c54-10e92370b90a" providerId="ADAL" clId="{9A64C7B5-A34A-407B-B5A5-AEAEB3AA7A78}" dt="2024-06-10T04:55:19.193" v="779" actId="1076"/>
          <ac:spMkLst>
            <pc:docMk/>
            <pc:sldMk cId="3621903413" sldId="564"/>
            <ac:spMk id="32" creationId="{6D5ACFFF-7668-A801-1D72-41D4AABFA1EC}"/>
          </ac:spMkLst>
        </pc:spChg>
        <pc:spChg chg="add mod">
          <ac:chgData name="平野 武" userId="3cfe3d63-3e2d-444e-9c54-10e92370b90a" providerId="ADAL" clId="{9A64C7B5-A34A-407B-B5A5-AEAEB3AA7A78}" dt="2024-06-10T04:55:24.281" v="780" actId="207"/>
          <ac:spMkLst>
            <pc:docMk/>
            <pc:sldMk cId="3621903413" sldId="564"/>
            <ac:spMk id="34" creationId="{0B50F9D1-1EFD-9D3F-C877-D41F1E42972E}"/>
          </ac:spMkLst>
        </pc:spChg>
        <pc:spChg chg="add mod">
          <ac:chgData name="平野 武" userId="3cfe3d63-3e2d-444e-9c54-10e92370b90a" providerId="ADAL" clId="{9A64C7B5-A34A-407B-B5A5-AEAEB3AA7A78}" dt="2024-06-10T04:55:27.096" v="781" actId="207"/>
          <ac:spMkLst>
            <pc:docMk/>
            <pc:sldMk cId="3621903413" sldId="564"/>
            <ac:spMk id="37" creationId="{4014B39D-0053-6B58-7F39-4E51D5CFFBB7}"/>
          </ac:spMkLst>
        </pc:spChg>
        <pc:spChg chg="add mod">
          <ac:chgData name="平野 武" userId="3cfe3d63-3e2d-444e-9c54-10e92370b90a" providerId="ADAL" clId="{9A64C7B5-A34A-407B-B5A5-AEAEB3AA7A78}" dt="2024-06-10T04:55:31.053" v="782" actId="207"/>
          <ac:spMkLst>
            <pc:docMk/>
            <pc:sldMk cId="3621903413" sldId="564"/>
            <ac:spMk id="38" creationId="{B4F120CB-664F-8BBD-DE98-67C43E7CD65D}"/>
          </ac:spMkLst>
        </pc:spChg>
        <pc:spChg chg="add mod">
          <ac:chgData name="平野 武" userId="3cfe3d63-3e2d-444e-9c54-10e92370b90a" providerId="ADAL" clId="{9A64C7B5-A34A-407B-B5A5-AEAEB3AA7A78}" dt="2024-06-10T04:55:19.193" v="779" actId="1076"/>
          <ac:spMkLst>
            <pc:docMk/>
            <pc:sldMk cId="3621903413" sldId="564"/>
            <ac:spMk id="40" creationId="{F7989C97-F02E-699A-3018-95D4B0509600}"/>
          </ac:spMkLst>
        </pc:spChg>
        <pc:spChg chg="add mod">
          <ac:chgData name="平野 武" userId="3cfe3d63-3e2d-444e-9c54-10e92370b90a" providerId="ADAL" clId="{9A64C7B5-A34A-407B-B5A5-AEAEB3AA7A78}" dt="2024-06-10T04:55:19.193" v="779" actId="1076"/>
          <ac:spMkLst>
            <pc:docMk/>
            <pc:sldMk cId="3621903413" sldId="564"/>
            <ac:spMk id="42" creationId="{D4275F3C-833E-75E3-05F0-BC8784C61D56}"/>
          </ac:spMkLst>
        </pc:spChg>
        <pc:spChg chg="add mod">
          <ac:chgData name="平野 武" userId="3cfe3d63-3e2d-444e-9c54-10e92370b90a" providerId="ADAL" clId="{9A64C7B5-A34A-407B-B5A5-AEAEB3AA7A78}" dt="2024-06-10T04:55:35.360" v="783" actId="207"/>
          <ac:spMkLst>
            <pc:docMk/>
            <pc:sldMk cId="3621903413" sldId="564"/>
            <ac:spMk id="44" creationId="{959D2ABC-A63D-985D-7A7A-DCDC88836D38}"/>
          </ac:spMkLst>
        </pc:spChg>
        <pc:spChg chg="add mod">
          <ac:chgData name="平野 武" userId="3cfe3d63-3e2d-444e-9c54-10e92370b90a" providerId="ADAL" clId="{9A64C7B5-A34A-407B-B5A5-AEAEB3AA7A78}" dt="2024-06-10T04:55:19.193" v="779" actId="1076"/>
          <ac:spMkLst>
            <pc:docMk/>
            <pc:sldMk cId="3621903413" sldId="564"/>
            <ac:spMk id="46" creationId="{D7172701-8828-376A-267D-D2C7A915903A}"/>
          </ac:spMkLst>
        </pc:spChg>
        <pc:spChg chg="add mod">
          <ac:chgData name="平野 武" userId="3cfe3d63-3e2d-444e-9c54-10e92370b90a" providerId="ADAL" clId="{9A64C7B5-A34A-407B-B5A5-AEAEB3AA7A78}" dt="2024-06-10T04:55:38.181" v="784" actId="207"/>
          <ac:spMkLst>
            <pc:docMk/>
            <pc:sldMk cId="3621903413" sldId="564"/>
            <ac:spMk id="48" creationId="{75F627F6-E7C9-133C-2AAD-818DEC734D1D}"/>
          </ac:spMkLst>
        </pc:spChg>
        <pc:spChg chg="mod">
          <ac:chgData name="平野 武" userId="3cfe3d63-3e2d-444e-9c54-10e92370b90a" providerId="ADAL" clId="{9A64C7B5-A34A-407B-B5A5-AEAEB3AA7A78}" dt="2024-06-10T04:54:16.216" v="768"/>
          <ac:spMkLst>
            <pc:docMk/>
            <pc:sldMk cId="3621903413" sldId="564"/>
            <ac:spMk id="12290" creationId="{4AD73B8A-4B23-91DE-CF62-2CA72170BDBB}"/>
          </ac:spMkLst>
        </pc:spChg>
        <pc:picChg chg="add mod">
          <ac:chgData name="平野 武" userId="3cfe3d63-3e2d-444e-9c54-10e92370b90a" providerId="ADAL" clId="{9A64C7B5-A34A-407B-B5A5-AEAEB3AA7A78}" dt="2024-06-10T04:54:25.510" v="770"/>
          <ac:picMkLst>
            <pc:docMk/>
            <pc:sldMk cId="3621903413" sldId="564"/>
            <ac:picMk id="2" creationId="{F6236118-5C04-FF8B-20F6-4771539FF9A1}"/>
          </ac:picMkLst>
        </pc:picChg>
        <pc:picChg chg="add mod modCrop">
          <ac:chgData name="平野 武" userId="3cfe3d63-3e2d-444e-9c54-10e92370b90a" providerId="ADAL" clId="{9A64C7B5-A34A-407B-B5A5-AEAEB3AA7A78}" dt="2024-06-10T04:55:19.193" v="779" actId="1076"/>
          <ac:picMkLst>
            <pc:docMk/>
            <pc:sldMk cId="3621903413" sldId="564"/>
            <ac:picMk id="26" creationId="{29E1E590-0FEB-AE01-BA1B-74D30128755B}"/>
          </ac:picMkLst>
        </pc:picChg>
        <pc:cxnChg chg="add mod">
          <ac:chgData name="平野 武" userId="3cfe3d63-3e2d-444e-9c54-10e92370b90a" providerId="ADAL" clId="{9A64C7B5-A34A-407B-B5A5-AEAEB3AA7A78}" dt="2024-06-10T04:54:25.510" v="770"/>
          <ac:cxnSpMkLst>
            <pc:docMk/>
            <pc:sldMk cId="3621903413" sldId="564"/>
            <ac:cxnSpMk id="3" creationId="{DE0C04CC-0322-29B7-53AC-C1F0A8CE363F}"/>
          </ac:cxnSpMkLst>
        </pc:cxnChg>
        <pc:cxnChg chg="add mod">
          <ac:chgData name="平野 武" userId="3cfe3d63-3e2d-444e-9c54-10e92370b90a" providerId="ADAL" clId="{9A64C7B5-A34A-407B-B5A5-AEAEB3AA7A78}" dt="2024-06-10T04:54:25.510" v="770"/>
          <ac:cxnSpMkLst>
            <pc:docMk/>
            <pc:sldMk cId="3621903413" sldId="564"/>
            <ac:cxnSpMk id="6" creationId="{3EA2FF07-884D-D2FA-DA06-CE180BEAB001}"/>
          </ac:cxnSpMkLst>
        </pc:cxnChg>
        <pc:cxnChg chg="add mod">
          <ac:chgData name="平野 武" userId="3cfe3d63-3e2d-444e-9c54-10e92370b90a" providerId="ADAL" clId="{9A64C7B5-A34A-407B-B5A5-AEAEB3AA7A78}" dt="2024-06-10T04:54:25.510" v="770"/>
          <ac:cxnSpMkLst>
            <pc:docMk/>
            <pc:sldMk cId="3621903413" sldId="564"/>
            <ac:cxnSpMk id="8" creationId="{265D6C8F-2675-2916-97E9-9F39D47DFAB6}"/>
          </ac:cxnSpMkLst>
        </pc:cxnChg>
        <pc:cxnChg chg="add mod">
          <ac:chgData name="平野 武" userId="3cfe3d63-3e2d-444e-9c54-10e92370b90a" providerId="ADAL" clId="{9A64C7B5-A34A-407B-B5A5-AEAEB3AA7A78}" dt="2024-06-10T04:54:25.510" v="770"/>
          <ac:cxnSpMkLst>
            <pc:docMk/>
            <pc:sldMk cId="3621903413" sldId="564"/>
            <ac:cxnSpMk id="10" creationId="{3BA54D39-88CD-326E-D947-FC3E8C77B7E3}"/>
          </ac:cxnSpMkLst>
        </pc:cxnChg>
        <pc:cxnChg chg="add mod">
          <ac:chgData name="平野 武" userId="3cfe3d63-3e2d-444e-9c54-10e92370b90a" providerId="ADAL" clId="{9A64C7B5-A34A-407B-B5A5-AEAEB3AA7A78}" dt="2024-06-10T04:54:25.510" v="770"/>
          <ac:cxnSpMkLst>
            <pc:docMk/>
            <pc:sldMk cId="3621903413" sldId="564"/>
            <ac:cxnSpMk id="12" creationId="{42A1DD22-6406-4D3E-85CA-CC9E4255A30C}"/>
          </ac:cxnSpMkLst>
        </pc:cxnChg>
        <pc:cxnChg chg="add mod">
          <ac:chgData name="平野 武" userId="3cfe3d63-3e2d-444e-9c54-10e92370b90a" providerId="ADAL" clId="{9A64C7B5-A34A-407B-B5A5-AEAEB3AA7A78}" dt="2024-06-10T04:54:25.510" v="770"/>
          <ac:cxnSpMkLst>
            <pc:docMk/>
            <pc:sldMk cId="3621903413" sldId="564"/>
            <ac:cxnSpMk id="13" creationId="{6A303C75-36B4-6591-8366-9B2D5F102B49}"/>
          </ac:cxnSpMkLst>
        </pc:cxnChg>
        <pc:cxnChg chg="add mod">
          <ac:chgData name="平野 武" userId="3cfe3d63-3e2d-444e-9c54-10e92370b90a" providerId="ADAL" clId="{9A64C7B5-A34A-407B-B5A5-AEAEB3AA7A78}" dt="2024-06-10T04:54:25.510" v="770"/>
          <ac:cxnSpMkLst>
            <pc:docMk/>
            <pc:sldMk cId="3621903413" sldId="564"/>
            <ac:cxnSpMk id="16" creationId="{965AEAFD-B161-3C01-5B86-3F755274DE46}"/>
          </ac:cxnSpMkLst>
        </pc:cxnChg>
        <pc:cxnChg chg="add mod">
          <ac:chgData name="平野 武" userId="3cfe3d63-3e2d-444e-9c54-10e92370b90a" providerId="ADAL" clId="{9A64C7B5-A34A-407B-B5A5-AEAEB3AA7A78}" dt="2024-06-10T04:54:25.510" v="770"/>
          <ac:cxnSpMkLst>
            <pc:docMk/>
            <pc:sldMk cId="3621903413" sldId="564"/>
            <ac:cxnSpMk id="18" creationId="{C694ED0E-95E5-0927-BCFD-6EC5AB07D763}"/>
          </ac:cxnSpMkLst>
        </pc:cxnChg>
        <pc:cxnChg chg="add mod">
          <ac:chgData name="平野 武" userId="3cfe3d63-3e2d-444e-9c54-10e92370b90a" providerId="ADAL" clId="{9A64C7B5-A34A-407B-B5A5-AEAEB3AA7A78}" dt="2024-06-10T04:54:25.510" v="770"/>
          <ac:cxnSpMkLst>
            <pc:docMk/>
            <pc:sldMk cId="3621903413" sldId="564"/>
            <ac:cxnSpMk id="20" creationId="{85F921FF-574A-292B-F0ED-1188C464A6BA}"/>
          </ac:cxnSpMkLst>
        </pc:cxnChg>
        <pc:cxnChg chg="add mod">
          <ac:chgData name="平野 武" userId="3cfe3d63-3e2d-444e-9c54-10e92370b90a" providerId="ADAL" clId="{9A64C7B5-A34A-407B-B5A5-AEAEB3AA7A78}" dt="2024-06-10T04:54:25.510" v="770"/>
          <ac:cxnSpMkLst>
            <pc:docMk/>
            <pc:sldMk cId="3621903413" sldId="564"/>
            <ac:cxnSpMk id="22" creationId="{85C7749F-045B-B0F4-B5EA-696E887A176F}"/>
          </ac:cxnSpMkLst>
        </pc:cxnChg>
        <pc:cxnChg chg="add mod">
          <ac:chgData name="平野 武" userId="3cfe3d63-3e2d-444e-9c54-10e92370b90a" providerId="ADAL" clId="{9A64C7B5-A34A-407B-B5A5-AEAEB3AA7A78}" dt="2024-06-10T04:54:25.510" v="770"/>
          <ac:cxnSpMkLst>
            <pc:docMk/>
            <pc:sldMk cId="3621903413" sldId="564"/>
            <ac:cxnSpMk id="24" creationId="{1D135438-B973-33DC-807E-44DA4AE9C24F}"/>
          </ac:cxnSpMkLst>
        </pc:cxnChg>
        <pc:cxnChg chg="add mod">
          <ac:chgData name="平野 武" userId="3cfe3d63-3e2d-444e-9c54-10e92370b90a" providerId="ADAL" clId="{9A64C7B5-A34A-407B-B5A5-AEAEB3AA7A78}" dt="2024-06-10T04:55:19.193" v="779" actId="1076"/>
          <ac:cxnSpMkLst>
            <pc:docMk/>
            <pc:sldMk cId="3621903413" sldId="564"/>
            <ac:cxnSpMk id="27" creationId="{E866B24D-E436-7244-79CE-EBBCE834E2C4}"/>
          </ac:cxnSpMkLst>
        </pc:cxnChg>
        <pc:cxnChg chg="add mod">
          <ac:chgData name="平野 武" userId="3cfe3d63-3e2d-444e-9c54-10e92370b90a" providerId="ADAL" clId="{9A64C7B5-A34A-407B-B5A5-AEAEB3AA7A78}" dt="2024-06-10T04:55:19.193" v="779" actId="1076"/>
          <ac:cxnSpMkLst>
            <pc:docMk/>
            <pc:sldMk cId="3621903413" sldId="564"/>
            <ac:cxnSpMk id="29" creationId="{CD8721CD-8EA6-44A8-3C09-9E4FCD9DDEC8}"/>
          </ac:cxnSpMkLst>
        </pc:cxnChg>
        <pc:cxnChg chg="add mod">
          <ac:chgData name="平野 武" userId="3cfe3d63-3e2d-444e-9c54-10e92370b90a" providerId="ADAL" clId="{9A64C7B5-A34A-407B-B5A5-AEAEB3AA7A78}" dt="2024-06-10T04:55:19.193" v="779" actId="1076"/>
          <ac:cxnSpMkLst>
            <pc:docMk/>
            <pc:sldMk cId="3621903413" sldId="564"/>
            <ac:cxnSpMk id="31" creationId="{9B9A852A-D445-C0D1-7791-1B873BE728B1}"/>
          </ac:cxnSpMkLst>
        </pc:cxnChg>
        <pc:cxnChg chg="add mod">
          <ac:chgData name="平野 武" userId="3cfe3d63-3e2d-444e-9c54-10e92370b90a" providerId="ADAL" clId="{9A64C7B5-A34A-407B-B5A5-AEAEB3AA7A78}" dt="2024-06-10T04:55:19.193" v="779" actId="1076"/>
          <ac:cxnSpMkLst>
            <pc:docMk/>
            <pc:sldMk cId="3621903413" sldId="564"/>
            <ac:cxnSpMk id="33" creationId="{E307FFC8-ED35-F64C-C132-A1D311C24983}"/>
          </ac:cxnSpMkLst>
        </pc:cxnChg>
        <pc:cxnChg chg="add mod">
          <ac:chgData name="平野 武" userId="3cfe3d63-3e2d-444e-9c54-10e92370b90a" providerId="ADAL" clId="{9A64C7B5-A34A-407B-B5A5-AEAEB3AA7A78}" dt="2024-06-10T04:55:19.193" v="779" actId="1076"/>
          <ac:cxnSpMkLst>
            <pc:docMk/>
            <pc:sldMk cId="3621903413" sldId="564"/>
            <ac:cxnSpMk id="35" creationId="{61B1F871-7BD7-71B3-CA5F-D7291C67A668}"/>
          </ac:cxnSpMkLst>
        </pc:cxnChg>
        <pc:cxnChg chg="add mod">
          <ac:chgData name="平野 武" userId="3cfe3d63-3e2d-444e-9c54-10e92370b90a" providerId="ADAL" clId="{9A64C7B5-A34A-407B-B5A5-AEAEB3AA7A78}" dt="2024-06-10T04:55:19.193" v="779" actId="1076"/>
          <ac:cxnSpMkLst>
            <pc:docMk/>
            <pc:sldMk cId="3621903413" sldId="564"/>
            <ac:cxnSpMk id="36" creationId="{6733D065-518F-97DC-23A7-FB38DF25DEAC}"/>
          </ac:cxnSpMkLst>
        </pc:cxnChg>
        <pc:cxnChg chg="add mod">
          <ac:chgData name="平野 武" userId="3cfe3d63-3e2d-444e-9c54-10e92370b90a" providerId="ADAL" clId="{9A64C7B5-A34A-407B-B5A5-AEAEB3AA7A78}" dt="2024-06-10T04:55:19.193" v="779" actId="1076"/>
          <ac:cxnSpMkLst>
            <pc:docMk/>
            <pc:sldMk cId="3621903413" sldId="564"/>
            <ac:cxnSpMk id="39" creationId="{B8838922-C420-3D11-1C22-507F6E54A6C2}"/>
          </ac:cxnSpMkLst>
        </pc:cxnChg>
        <pc:cxnChg chg="add mod">
          <ac:chgData name="平野 武" userId="3cfe3d63-3e2d-444e-9c54-10e92370b90a" providerId="ADAL" clId="{9A64C7B5-A34A-407B-B5A5-AEAEB3AA7A78}" dt="2024-06-10T04:55:19.193" v="779" actId="1076"/>
          <ac:cxnSpMkLst>
            <pc:docMk/>
            <pc:sldMk cId="3621903413" sldId="564"/>
            <ac:cxnSpMk id="41" creationId="{ED06FCCC-E09E-07F0-6910-F29982397853}"/>
          </ac:cxnSpMkLst>
        </pc:cxnChg>
        <pc:cxnChg chg="add mod">
          <ac:chgData name="平野 武" userId="3cfe3d63-3e2d-444e-9c54-10e92370b90a" providerId="ADAL" clId="{9A64C7B5-A34A-407B-B5A5-AEAEB3AA7A78}" dt="2024-06-10T04:55:19.193" v="779" actId="1076"/>
          <ac:cxnSpMkLst>
            <pc:docMk/>
            <pc:sldMk cId="3621903413" sldId="564"/>
            <ac:cxnSpMk id="43" creationId="{08D2AFB6-5EB9-DEFF-EEA6-E83BF36C918C}"/>
          </ac:cxnSpMkLst>
        </pc:cxnChg>
        <pc:cxnChg chg="add mod">
          <ac:chgData name="平野 武" userId="3cfe3d63-3e2d-444e-9c54-10e92370b90a" providerId="ADAL" clId="{9A64C7B5-A34A-407B-B5A5-AEAEB3AA7A78}" dt="2024-06-10T04:55:19.193" v="779" actId="1076"/>
          <ac:cxnSpMkLst>
            <pc:docMk/>
            <pc:sldMk cId="3621903413" sldId="564"/>
            <ac:cxnSpMk id="45" creationId="{E92A9902-94F5-E54D-F8F6-49966E6EEDC5}"/>
          </ac:cxnSpMkLst>
        </pc:cxnChg>
        <pc:cxnChg chg="add mod">
          <ac:chgData name="平野 武" userId="3cfe3d63-3e2d-444e-9c54-10e92370b90a" providerId="ADAL" clId="{9A64C7B5-A34A-407B-B5A5-AEAEB3AA7A78}" dt="2024-06-10T04:55:19.193" v="779" actId="1076"/>
          <ac:cxnSpMkLst>
            <pc:docMk/>
            <pc:sldMk cId="3621903413" sldId="564"/>
            <ac:cxnSpMk id="47" creationId="{298B02B7-75CF-3DFF-741A-11B65EB1D4C5}"/>
          </ac:cxnSpMkLst>
        </pc:cxnChg>
      </pc:sldChg>
      <pc:sldChg chg="addSp delSp modSp add mod">
        <pc:chgData name="平野 武" userId="3cfe3d63-3e2d-444e-9c54-10e92370b90a" providerId="ADAL" clId="{9A64C7B5-A34A-407B-B5A5-AEAEB3AA7A78}" dt="2024-06-10T04:56:40.600" v="792"/>
        <pc:sldMkLst>
          <pc:docMk/>
          <pc:sldMk cId="2615334359" sldId="565"/>
        </pc:sldMkLst>
        <pc:spChg chg="add mod">
          <ac:chgData name="平野 武" userId="3cfe3d63-3e2d-444e-9c54-10e92370b90a" providerId="ADAL" clId="{9A64C7B5-A34A-407B-B5A5-AEAEB3AA7A78}" dt="2024-06-10T04:56:24.884" v="790" actId="255"/>
          <ac:spMkLst>
            <pc:docMk/>
            <pc:sldMk cId="2615334359" sldId="565"/>
            <ac:spMk id="2" creationId="{C54A242A-BA00-E28D-1F24-B3BFE86D3F4A}"/>
          </ac:spMkLst>
        </pc:spChg>
        <pc:spChg chg="add mod">
          <ac:chgData name="平野 武" userId="3cfe3d63-3e2d-444e-9c54-10e92370b90a" providerId="ADAL" clId="{9A64C7B5-A34A-407B-B5A5-AEAEB3AA7A78}" dt="2024-06-10T04:56:40.600" v="792"/>
          <ac:spMkLst>
            <pc:docMk/>
            <pc:sldMk cId="2615334359" sldId="565"/>
            <ac:spMk id="3" creationId="{FBA15744-2181-7F75-87F9-3D3A465CAEC1}"/>
          </ac:spMkLst>
        </pc:spChg>
        <pc:spChg chg="del">
          <ac:chgData name="平野 武" userId="3cfe3d63-3e2d-444e-9c54-10e92370b90a" providerId="ADAL" clId="{9A64C7B5-A34A-407B-B5A5-AEAEB3AA7A78}" dt="2024-06-10T04:56:32.070" v="791" actId="478"/>
          <ac:spMkLst>
            <pc:docMk/>
            <pc:sldMk cId="2615334359" sldId="565"/>
            <ac:spMk id="4" creationId="{312B8D45-76EA-4544-BF55-BF8D563BE68F}"/>
          </ac:spMkLst>
        </pc:spChg>
        <pc:spChg chg="mod">
          <ac:chgData name="平野 武" userId="3cfe3d63-3e2d-444e-9c54-10e92370b90a" providerId="ADAL" clId="{9A64C7B5-A34A-407B-B5A5-AEAEB3AA7A78}" dt="2024-06-10T04:55:56.377" v="786"/>
          <ac:spMkLst>
            <pc:docMk/>
            <pc:sldMk cId="2615334359" sldId="565"/>
            <ac:spMk id="12290" creationId="{4AD73B8A-4B23-91DE-CF62-2CA72170BDBB}"/>
          </ac:spMkLst>
        </pc:spChg>
      </pc:sldChg>
      <pc:sldChg chg="modSp add mod">
        <pc:chgData name="平野 武" userId="3cfe3d63-3e2d-444e-9c54-10e92370b90a" providerId="ADAL" clId="{9A64C7B5-A34A-407B-B5A5-AEAEB3AA7A78}" dt="2024-06-10T04:43:49.205" v="592"/>
        <pc:sldMkLst>
          <pc:docMk/>
          <pc:sldMk cId="305374651" sldId="566"/>
        </pc:sldMkLst>
        <pc:spChg chg="mod">
          <ac:chgData name="平野 武" userId="3cfe3d63-3e2d-444e-9c54-10e92370b90a" providerId="ADAL" clId="{9A64C7B5-A34A-407B-B5A5-AEAEB3AA7A78}" dt="2024-06-10T04:43:49.205" v="592"/>
          <ac:spMkLst>
            <pc:docMk/>
            <pc:sldMk cId="305374651" sldId="566"/>
            <ac:spMk id="11265" creationId="{FE60A5A5-4E52-FCF0-B68E-06DD22BAA9CD}"/>
          </ac:spMkLst>
        </pc:spChg>
      </pc:sldChg>
      <pc:sldChg chg="modSp add mod">
        <pc:chgData name="平野 武" userId="3cfe3d63-3e2d-444e-9c54-10e92370b90a" providerId="ADAL" clId="{9A64C7B5-A34A-407B-B5A5-AEAEB3AA7A78}" dt="2024-06-10T04:51:25.681" v="731" actId="20577"/>
        <pc:sldMkLst>
          <pc:docMk/>
          <pc:sldMk cId="2618982643" sldId="567"/>
        </pc:sldMkLst>
        <pc:spChg chg="mod">
          <ac:chgData name="平野 武" userId="3cfe3d63-3e2d-444e-9c54-10e92370b90a" providerId="ADAL" clId="{9A64C7B5-A34A-407B-B5A5-AEAEB3AA7A78}" dt="2024-06-10T04:51:25.681" v="731" actId="20577"/>
          <ac:spMkLst>
            <pc:docMk/>
            <pc:sldMk cId="2618982643" sldId="567"/>
            <ac:spMk id="11265" creationId="{FE60A5A5-4E52-FCF0-B68E-06DD22BAA9CD}"/>
          </ac:spMkLst>
        </pc:spChg>
      </pc:sldChg>
      <pc:sldChg chg="add del">
        <pc:chgData name="平野 武" userId="3cfe3d63-3e2d-444e-9c54-10e92370b90a" providerId="ADAL" clId="{9A64C7B5-A34A-407B-B5A5-AEAEB3AA7A78}" dt="2024-06-10T04:51:14.890" v="727"/>
        <pc:sldMkLst>
          <pc:docMk/>
          <pc:sldMk cId="2719876627" sldId="567"/>
        </pc:sldMkLst>
      </pc:sldChg>
      <pc:sldChg chg="addSp delSp modSp add mod">
        <pc:chgData name="平野 武" userId="3cfe3d63-3e2d-444e-9c54-10e92370b90a" providerId="ADAL" clId="{9A64C7B5-A34A-407B-B5A5-AEAEB3AA7A78}" dt="2024-06-10T05:08:27.407" v="1013" actId="207"/>
        <pc:sldMkLst>
          <pc:docMk/>
          <pc:sldMk cId="2049904440" sldId="568"/>
        </pc:sldMkLst>
        <pc:spChg chg="del">
          <ac:chgData name="平野 武" userId="3cfe3d63-3e2d-444e-9c54-10e92370b90a" providerId="ADAL" clId="{9A64C7B5-A34A-407B-B5A5-AEAEB3AA7A78}" dt="2024-06-10T04:57:00.505" v="794" actId="478"/>
          <ac:spMkLst>
            <pc:docMk/>
            <pc:sldMk cId="2049904440" sldId="568"/>
            <ac:spMk id="2" creationId="{C54A242A-BA00-E28D-1F24-B3BFE86D3F4A}"/>
          </ac:spMkLst>
        </pc:spChg>
        <pc:spChg chg="add del mod">
          <ac:chgData name="平野 武" userId="3cfe3d63-3e2d-444e-9c54-10e92370b90a" providerId="ADAL" clId="{9A64C7B5-A34A-407B-B5A5-AEAEB3AA7A78}" dt="2024-06-10T04:57:57.636" v="814" actId="478"/>
          <ac:spMkLst>
            <pc:docMk/>
            <pc:sldMk cId="2049904440" sldId="568"/>
            <ac:spMk id="3" creationId="{7702E720-BF66-B7E9-C1DE-80AF77BB537B}"/>
          </ac:spMkLst>
        </pc:spChg>
        <pc:spChg chg="add mod">
          <ac:chgData name="平野 武" userId="3cfe3d63-3e2d-444e-9c54-10e92370b90a" providerId="ADAL" clId="{9A64C7B5-A34A-407B-B5A5-AEAEB3AA7A78}" dt="2024-06-10T04:57:23.135" v="805"/>
          <ac:spMkLst>
            <pc:docMk/>
            <pc:sldMk cId="2049904440" sldId="568"/>
            <ac:spMk id="4" creationId="{A68EDCF7-5DE6-A769-0DD6-C9E4FAB9880A}"/>
          </ac:spMkLst>
        </pc:spChg>
        <pc:spChg chg="add mod">
          <ac:chgData name="平野 武" userId="3cfe3d63-3e2d-444e-9c54-10e92370b90a" providerId="ADAL" clId="{9A64C7B5-A34A-407B-B5A5-AEAEB3AA7A78}" dt="2024-06-10T04:57:23.135" v="805"/>
          <ac:spMkLst>
            <pc:docMk/>
            <pc:sldMk cId="2049904440" sldId="568"/>
            <ac:spMk id="5" creationId="{BB203E85-B5E2-9072-C58F-5E57794C7739}"/>
          </ac:spMkLst>
        </pc:spChg>
        <pc:spChg chg="add mod">
          <ac:chgData name="平野 武" userId="3cfe3d63-3e2d-444e-9c54-10e92370b90a" providerId="ADAL" clId="{9A64C7B5-A34A-407B-B5A5-AEAEB3AA7A78}" dt="2024-06-10T04:57:23.135" v="805"/>
          <ac:spMkLst>
            <pc:docMk/>
            <pc:sldMk cId="2049904440" sldId="568"/>
            <ac:spMk id="6" creationId="{1E970B1C-CB9E-70E4-4E1F-859E3EFA4C08}"/>
          </ac:spMkLst>
        </pc:spChg>
        <pc:spChg chg="add mod">
          <ac:chgData name="平野 武" userId="3cfe3d63-3e2d-444e-9c54-10e92370b90a" providerId="ADAL" clId="{9A64C7B5-A34A-407B-B5A5-AEAEB3AA7A78}" dt="2024-06-10T04:57:23.135" v="805"/>
          <ac:spMkLst>
            <pc:docMk/>
            <pc:sldMk cId="2049904440" sldId="568"/>
            <ac:spMk id="7" creationId="{9A13247C-A90B-B1CF-44E6-0B50885E464D}"/>
          </ac:spMkLst>
        </pc:spChg>
        <pc:spChg chg="add mod">
          <ac:chgData name="平野 武" userId="3cfe3d63-3e2d-444e-9c54-10e92370b90a" providerId="ADAL" clId="{9A64C7B5-A34A-407B-B5A5-AEAEB3AA7A78}" dt="2024-06-10T04:57:23.135" v="805"/>
          <ac:spMkLst>
            <pc:docMk/>
            <pc:sldMk cId="2049904440" sldId="568"/>
            <ac:spMk id="8" creationId="{2D736817-BC7F-2476-E71F-DA2E045A18E4}"/>
          </ac:spMkLst>
        </pc:spChg>
        <pc:spChg chg="add mod">
          <ac:chgData name="平野 武" userId="3cfe3d63-3e2d-444e-9c54-10e92370b90a" providerId="ADAL" clId="{9A64C7B5-A34A-407B-B5A5-AEAEB3AA7A78}" dt="2024-06-10T04:57:23.135" v="805"/>
          <ac:spMkLst>
            <pc:docMk/>
            <pc:sldMk cId="2049904440" sldId="568"/>
            <ac:spMk id="9" creationId="{5133ACB5-9509-D903-70C8-BD10F4287E7E}"/>
          </ac:spMkLst>
        </pc:spChg>
        <pc:spChg chg="add mod">
          <ac:chgData name="平野 武" userId="3cfe3d63-3e2d-444e-9c54-10e92370b90a" providerId="ADAL" clId="{9A64C7B5-A34A-407B-B5A5-AEAEB3AA7A78}" dt="2024-06-10T04:57:23.135" v="805"/>
          <ac:spMkLst>
            <pc:docMk/>
            <pc:sldMk cId="2049904440" sldId="568"/>
            <ac:spMk id="10" creationId="{FEFD912E-F7DD-6B12-9179-DA3352693427}"/>
          </ac:spMkLst>
        </pc:spChg>
        <pc:spChg chg="add mod">
          <ac:chgData name="平野 武" userId="3cfe3d63-3e2d-444e-9c54-10e92370b90a" providerId="ADAL" clId="{9A64C7B5-A34A-407B-B5A5-AEAEB3AA7A78}" dt="2024-06-10T04:57:23.135" v="805"/>
          <ac:spMkLst>
            <pc:docMk/>
            <pc:sldMk cId="2049904440" sldId="568"/>
            <ac:spMk id="11" creationId="{91833E12-DD44-9591-03E7-4C24AA0BABBF}"/>
          </ac:spMkLst>
        </pc:spChg>
        <pc:spChg chg="add mod">
          <ac:chgData name="平野 武" userId="3cfe3d63-3e2d-444e-9c54-10e92370b90a" providerId="ADAL" clId="{9A64C7B5-A34A-407B-B5A5-AEAEB3AA7A78}" dt="2024-06-10T04:57:23.135" v="805"/>
          <ac:spMkLst>
            <pc:docMk/>
            <pc:sldMk cId="2049904440" sldId="568"/>
            <ac:spMk id="12" creationId="{8ABD1544-FDED-963F-118D-97BB1BCB8065}"/>
          </ac:spMkLst>
        </pc:spChg>
        <pc:spChg chg="add mod">
          <ac:chgData name="平野 武" userId="3cfe3d63-3e2d-444e-9c54-10e92370b90a" providerId="ADAL" clId="{9A64C7B5-A34A-407B-B5A5-AEAEB3AA7A78}" dt="2024-06-10T04:57:23.135" v="805"/>
          <ac:spMkLst>
            <pc:docMk/>
            <pc:sldMk cId="2049904440" sldId="568"/>
            <ac:spMk id="13" creationId="{4E9B3D7D-46E3-8F3B-EB89-CAAF31127AC9}"/>
          </ac:spMkLst>
        </pc:spChg>
        <pc:spChg chg="add mod">
          <ac:chgData name="平野 武" userId="3cfe3d63-3e2d-444e-9c54-10e92370b90a" providerId="ADAL" clId="{9A64C7B5-A34A-407B-B5A5-AEAEB3AA7A78}" dt="2024-06-10T04:57:23.135" v="805"/>
          <ac:spMkLst>
            <pc:docMk/>
            <pc:sldMk cId="2049904440" sldId="568"/>
            <ac:spMk id="14" creationId="{EF277392-8374-F08C-6095-8417357A3C59}"/>
          </ac:spMkLst>
        </pc:spChg>
        <pc:spChg chg="add mod">
          <ac:chgData name="平野 武" userId="3cfe3d63-3e2d-444e-9c54-10e92370b90a" providerId="ADAL" clId="{9A64C7B5-A34A-407B-B5A5-AEAEB3AA7A78}" dt="2024-06-10T04:57:23.135" v="805"/>
          <ac:spMkLst>
            <pc:docMk/>
            <pc:sldMk cId="2049904440" sldId="568"/>
            <ac:spMk id="15" creationId="{5872BA85-EA4D-B013-EEE4-54F4DD2D5252}"/>
          </ac:spMkLst>
        </pc:spChg>
        <pc:spChg chg="add mod">
          <ac:chgData name="平野 武" userId="3cfe3d63-3e2d-444e-9c54-10e92370b90a" providerId="ADAL" clId="{9A64C7B5-A34A-407B-B5A5-AEAEB3AA7A78}" dt="2024-06-10T04:57:23.135" v="805"/>
          <ac:spMkLst>
            <pc:docMk/>
            <pc:sldMk cId="2049904440" sldId="568"/>
            <ac:spMk id="16" creationId="{A655600B-BF26-BE79-2C15-00DD1CA69317}"/>
          </ac:spMkLst>
        </pc:spChg>
        <pc:spChg chg="add mod">
          <ac:chgData name="平野 武" userId="3cfe3d63-3e2d-444e-9c54-10e92370b90a" providerId="ADAL" clId="{9A64C7B5-A34A-407B-B5A5-AEAEB3AA7A78}" dt="2024-06-10T04:57:23.135" v="805"/>
          <ac:spMkLst>
            <pc:docMk/>
            <pc:sldMk cId="2049904440" sldId="568"/>
            <ac:spMk id="17" creationId="{45671289-847B-6B8A-2721-63F743602C79}"/>
          </ac:spMkLst>
        </pc:spChg>
        <pc:spChg chg="add mod">
          <ac:chgData name="平野 武" userId="3cfe3d63-3e2d-444e-9c54-10e92370b90a" providerId="ADAL" clId="{9A64C7B5-A34A-407B-B5A5-AEAEB3AA7A78}" dt="2024-06-10T04:57:23.135" v="805"/>
          <ac:spMkLst>
            <pc:docMk/>
            <pc:sldMk cId="2049904440" sldId="568"/>
            <ac:spMk id="18" creationId="{9F291F18-89B5-5B3F-8A54-36CAFB7B17BB}"/>
          </ac:spMkLst>
        </pc:spChg>
        <pc:spChg chg="add mod">
          <ac:chgData name="平野 武" userId="3cfe3d63-3e2d-444e-9c54-10e92370b90a" providerId="ADAL" clId="{9A64C7B5-A34A-407B-B5A5-AEAEB3AA7A78}" dt="2024-06-10T04:57:23.135" v="805"/>
          <ac:spMkLst>
            <pc:docMk/>
            <pc:sldMk cId="2049904440" sldId="568"/>
            <ac:spMk id="19" creationId="{74B14550-59E4-851A-7C2C-3845118EEBA3}"/>
          </ac:spMkLst>
        </pc:spChg>
        <pc:spChg chg="mod">
          <ac:chgData name="平野 武" userId="3cfe3d63-3e2d-444e-9c54-10e92370b90a" providerId="ADAL" clId="{9A64C7B5-A34A-407B-B5A5-AEAEB3AA7A78}" dt="2024-06-10T04:57:23.135" v="805"/>
          <ac:spMkLst>
            <pc:docMk/>
            <pc:sldMk cId="2049904440" sldId="568"/>
            <ac:spMk id="22" creationId="{BE5BC0B2-020C-3DF5-DF0A-953DA24762C2}"/>
          </ac:spMkLst>
        </pc:spChg>
        <pc:spChg chg="mod">
          <ac:chgData name="平野 武" userId="3cfe3d63-3e2d-444e-9c54-10e92370b90a" providerId="ADAL" clId="{9A64C7B5-A34A-407B-B5A5-AEAEB3AA7A78}" dt="2024-06-10T04:57:23.135" v="805"/>
          <ac:spMkLst>
            <pc:docMk/>
            <pc:sldMk cId="2049904440" sldId="568"/>
            <ac:spMk id="25" creationId="{9F734116-BA5D-076E-4E2F-931CA2D56981}"/>
          </ac:spMkLst>
        </pc:spChg>
        <pc:spChg chg="mod">
          <ac:chgData name="平野 武" userId="3cfe3d63-3e2d-444e-9c54-10e92370b90a" providerId="ADAL" clId="{9A64C7B5-A34A-407B-B5A5-AEAEB3AA7A78}" dt="2024-06-10T04:57:23.135" v="805"/>
          <ac:spMkLst>
            <pc:docMk/>
            <pc:sldMk cId="2049904440" sldId="568"/>
            <ac:spMk id="26" creationId="{A5E00AD0-90C2-2383-7AC0-E120FB3F6981}"/>
          </ac:spMkLst>
        </pc:spChg>
        <pc:spChg chg="add mod">
          <ac:chgData name="平野 武" userId="3cfe3d63-3e2d-444e-9c54-10e92370b90a" providerId="ADAL" clId="{9A64C7B5-A34A-407B-B5A5-AEAEB3AA7A78}" dt="2024-06-10T04:57:23.135" v="805"/>
          <ac:spMkLst>
            <pc:docMk/>
            <pc:sldMk cId="2049904440" sldId="568"/>
            <ac:spMk id="28" creationId="{1CF8C67D-B3B0-B667-68B3-6A833D6244C7}"/>
          </ac:spMkLst>
        </pc:spChg>
        <pc:spChg chg="add mod">
          <ac:chgData name="平野 武" userId="3cfe3d63-3e2d-444e-9c54-10e92370b90a" providerId="ADAL" clId="{9A64C7B5-A34A-407B-B5A5-AEAEB3AA7A78}" dt="2024-06-10T04:57:23.135" v="805"/>
          <ac:spMkLst>
            <pc:docMk/>
            <pc:sldMk cId="2049904440" sldId="568"/>
            <ac:spMk id="29" creationId="{A58BD991-6D90-5F52-3F29-B004BE912B20}"/>
          </ac:spMkLst>
        </pc:spChg>
        <pc:spChg chg="mod">
          <ac:chgData name="平野 武" userId="3cfe3d63-3e2d-444e-9c54-10e92370b90a" providerId="ADAL" clId="{9A64C7B5-A34A-407B-B5A5-AEAEB3AA7A78}" dt="2024-06-10T04:57:23.135" v="805"/>
          <ac:spMkLst>
            <pc:docMk/>
            <pc:sldMk cId="2049904440" sldId="568"/>
            <ac:spMk id="31" creationId="{F2CBD244-C437-08CB-2850-AC20CC94E57E}"/>
          </ac:spMkLst>
        </pc:spChg>
        <pc:spChg chg="mod">
          <ac:chgData name="平野 武" userId="3cfe3d63-3e2d-444e-9c54-10e92370b90a" providerId="ADAL" clId="{9A64C7B5-A34A-407B-B5A5-AEAEB3AA7A78}" dt="2024-06-10T04:57:23.135" v="805"/>
          <ac:spMkLst>
            <pc:docMk/>
            <pc:sldMk cId="2049904440" sldId="568"/>
            <ac:spMk id="32" creationId="{C8AC1609-723A-5180-06C7-AC52ACC61C8F}"/>
          </ac:spMkLst>
        </pc:spChg>
        <pc:spChg chg="add mod">
          <ac:chgData name="平野 武" userId="3cfe3d63-3e2d-444e-9c54-10e92370b90a" providerId="ADAL" clId="{9A64C7B5-A34A-407B-B5A5-AEAEB3AA7A78}" dt="2024-06-10T04:57:23.135" v="805"/>
          <ac:spMkLst>
            <pc:docMk/>
            <pc:sldMk cId="2049904440" sldId="568"/>
            <ac:spMk id="33" creationId="{E7DA649C-3C88-F195-677D-1E047E262AFA}"/>
          </ac:spMkLst>
        </pc:spChg>
        <pc:spChg chg="add mod">
          <ac:chgData name="平野 武" userId="3cfe3d63-3e2d-444e-9c54-10e92370b90a" providerId="ADAL" clId="{9A64C7B5-A34A-407B-B5A5-AEAEB3AA7A78}" dt="2024-06-10T04:57:23.135" v="805"/>
          <ac:spMkLst>
            <pc:docMk/>
            <pc:sldMk cId="2049904440" sldId="568"/>
            <ac:spMk id="34" creationId="{D4B478D4-AF85-3B97-FCA3-6439BEC666BB}"/>
          </ac:spMkLst>
        </pc:spChg>
        <pc:spChg chg="add mod">
          <ac:chgData name="平野 武" userId="3cfe3d63-3e2d-444e-9c54-10e92370b90a" providerId="ADAL" clId="{9A64C7B5-A34A-407B-B5A5-AEAEB3AA7A78}" dt="2024-06-10T04:57:55.534" v="813" actId="14100"/>
          <ac:spMkLst>
            <pc:docMk/>
            <pc:sldMk cId="2049904440" sldId="568"/>
            <ac:spMk id="37" creationId="{80777EAB-A622-952D-1F7D-99B7F622141F}"/>
          </ac:spMkLst>
        </pc:spChg>
        <pc:spChg chg="add mod">
          <ac:chgData name="平野 武" userId="3cfe3d63-3e2d-444e-9c54-10e92370b90a" providerId="ADAL" clId="{9A64C7B5-A34A-407B-B5A5-AEAEB3AA7A78}" dt="2024-06-10T04:57:55.534" v="813" actId="14100"/>
          <ac:spMkLst>
            <pc:docMk/>
            <pc:sldMk cId="2049904440" sldId="568"/>
            <ac:spMk id="38" creationId="{DCCB9ECB-9B80-C86B-964E-4F089DDCA695}"/>
          </ac:spMkLst>
        </pc:spChg>
        <pc:spChg chg="add mod">
          <ac:chgData name="平野 武" userId="3cfe3d63-3e2d-444e-9c54-10e92370b90a" providerId="ADAL" clId="{9A64C7B5-A34A-407B-B5A5-AEAEB3AA7A78}" dt="2024-06-10T04:57:40.200" v="809" actId="1076"/>
          <ac:spMkLst>
            <pc:docMk/>
            <pc:sldMk cId="2049904440" sldId="568"/>
            <ac:spMk id="39" creationId="{EC435B71-3497-D2F6-5EF1-7EA96CE5D193}"/>
          </ac:spMkLst>
        </pc:spChg>
        <pc:spChg chg="add mod">
          <ac:chgData name="平野 武" userId="3cfe3d63-3e2d-444e-9c54-10e92370b90a" providerId="ADAL" clId="{9A64C7B5-A34A-407B-B5A5-AEAEB3AA7A78}" dt="2024-06-10T05:08:27.407" v="1013" actId="207"/>
          <ac:spMkLst>
            <pc:docMk/>
            <pc:sldMk cId="2049904440" sldId="568"/>
            <ac:spMk id="40" creationId="{F1BF7BDC-4E4E-6B9C-3201-16BBA2A9806E}"/>
          </ac:spMkLst>
        </pc:spChg>
        <pc:spChg chg="add mod">
          <ac:chgData name="平野 武" userId="3cfe3d63-3e2d-444e-9c54-10e92370b90a" providerId="ADAL" clId="{9A64C7B5-A34A-407B-B5A5-AEAEB3AA7A78}" dt="2024-06-10T04:57:40.200" v="809" actId="1076"/>
          <ac:spMkLst>
            <pc:docMk/>
            <pc:sldMk cId="2049904440" sldId="568"/>
            <ac:spMk id="41" creationId="{B50782FB-40E0-CC01-7305-D4A80426A260}"/>
          </ac:spMkLst>
        </pc:spChg>
        <pc:spChg chg="add mod">
          <ac:chgData name="平野 武" userId="3cfe3d63-3e2d-444e-9c54-10e92370b90a" providerId="ADAL" clId="{9A64C7B5-A34A-407B-B5A5-AEAEB3AA7A78}" dt="2024-06-10T04:57:40.200" v="809" actId="1076"/>
          <ac:spMkLst>
            <pc:docMk/>
            <pc:sldMk cId="2049904440" sldId="568"/>
            <ac:spMk id="42" creationId="{1C83DB0A-034D-45DA-0E6D-D39E8333CB65}"/>
          </ac:spMkLst>
        </pc:spChg>
        <pc:spChg chg="add mod">
          <ac:chgData name="平野 武" userId="3cfe3d63-3e2d-444e-9c54-10e92370b90a" providerId="ADAL" clId="{9A64C7B5-A34A-407B-B5A5-AEAEB3AA7A78}" dt="2024-06-10T04:57:40.200" v="809" actId="1076"/>
          <ac:spMkLst>
            <pc:docMk/>
            <pc:sldMk cId="2049904440" sldId="568"/>
            <ac:spMk id="43" creationId="{80AA2B39-2359-47EB-CE9F-50F4B9CD3B96}"/>
          </ac:spMkLst>
        </pc:spChg>
        <pc:spChg chg="add mod">
          <ac:chgData name="平野 武" userId="3cfe3d63-3e2d-444e-9c54-10e92370b90a" providerId="ADAL" clId="{9A64C7B5-A34A-407B-B5A5-AEAEB3AA7A78}" dt="2024-06-10T04:57:40.200" v="809" actId="1076"/>
          <ac:spMkLst>
            <pc:docMk/>
            <pc:sldMk cId="2049904440" sldId="568"/>
            <ac:spMk id="44" creationId="{42B195D2-8EAA-4BB2-28F4-848D52FA8592}"/>
          </ac:spMkLst>
        </pc:spChg>
        <pc:spChg chg="add mod">
          <ac:chgData name="平野 武" userId="3cfe3d63-3e2d-444e-9c54-10e92370b90a" providerId="ADAL" clId="{9A64C7B5-A34A-407B-B5A5-AEAEB3AA7A78}" dt="2024-06-10T04:57:40.200" v="809" actId="1076"/>
          <ac:spMkLst>
            <pc:docMk/>
            <pc:sldMk cId="2049904440" sldId="568"/>
            <ac:spMk id="45" creationId="{07CA35FB-94E6-674C-AC28-08B322220A4F}"/>
          </ac:spMkLst>
        </pc:spChg>
        <pc:spChg chg="add mod">
          <ac:chgData name="平野 武" userId="3cfe3d63-3e2d-444e-9c54-10e92370b90a" providerId="ADAL" clId="{9A64C7B5-A34A-407B-B5A5-AEAEB3AA7A78}" dt="2024-06-10T04:57:40.200" v="809" actId="1076"/>
          <ac:spMkLst>
            <pc:docMk/>
            <pc:sldMk cId="2049904440" sldId="568"/>
            <ac:spMk id="46" creationId="{8782CCC1-9522-6D39-DD6C-65BE49AB0739}"/>
          </ac:spMkLst>
        </pc:spChg>
        <pc:spChg chg="add mod">
          <ac:chgData name="平野 武" userId="3cfe3d63-3e2d-444e-9c54-10e92370b90a" providerId="ADAL" clId="{9A64C7B5-A34A-407B-B5A5-AEAEB3AA7A78}" dt="2024-06-10T04:57:40.200" v="809" actId="1076"/>
          <ac:spMkLst>
            <pc:docMk/>
            <pc:sldMk cId="2049904440" sldId="568"/>
            <ac:spMk id="47" creationId="{6E3B1D93-A401-5724-C924-00B0F09E8F2A}"/>
          </ac:spMkLst>
        </pc:spChg>
        <pc:spChg chg="add mod">
          <ac:chgData name="平野 武" userId="3cfe3d63-3e2d-444e-9c54-10e92370b90a" providerId="ADAL" clId="{9A64C7B5-A34A-407B-B5A5-AEAEB3AA7A78}" dt="2024-06-10T04:57:40.200" v="809" actId="1076"/>
          <ac:spMkLst>
            <pc:docMk/>
            <pc:sldMk cId="2049904440" sldId="568"/>
            <ac:spMk id="48" creationId="{44254A1D-1603-1344-716A-F4D8B6527886}"/>
          </ac:spMkLst>
        </pc:spChg>
        <pc:spChg chg="add mod">
          <ac:chgData name="平野 武" userId="3cfe3d63-3e2d-444e-9c54-10e92370b90a" providerId="ADAL" clId="{9A64C7B5-A34A-407B-B5A5-AEAEB3AA7A78}" dt="2024-06-10T04:57:40.200" v="809" actId="1076"/>
          <ac:spMkLst>
            <pc:docMk/>
            <pc:sldMk cId="2049904440" sldId="568"/>
            <ac:spMk id="49" creationId="{BDFA283D-B7BC-E830-5AA2-73978130586F}"/>
          </ac:spMkLst>
        </pc:spChg>
        <pc:spChg chg="add mod">
          <ac:chgData name="平野 武" userId="3cfe3d63-3e2d-444e-9c54-10e92370b90a" providerId="ADAL" clId="{9A64C7B5-A34A-407B-B5A5-AEAEB3AA7A78}" dt="2024-06-10T04:57:40.200" v="809" actId="1076"/>
          <ac:spMkLst>
            <pc:docMk/>
            <pc:sldMk cId="2049904440" sldId="568"/>
            <ac:spMk id="50" creationId="{DA39AD20-A3C5-E623-34AB-93358326C3CE}"/>
          </ac:spMkLst>
        </pc:spChg>
        <pc:spChg chg="add mod">
          <ac:chgData name="平野 武" userId="3cfe3d63-3e2d-444e-9c54-10e92370b90a" providerId="ADAL" clId="{9A64C7B5-A34A-407B-B5A5-AEAEB3AA7A78}" dt="2024-06-10T04:57:40.200" v="809" actId="1076"/>
          <ac:spMkLst>
            <pc:docMk/>
            <pc:sldMk cId="2049904440" sldId="568"/>
            <ac:spMk id="51" creationId="{C6293170-40F1-1E5A-2FA9-8B080D19EB82}"/>
          </ac:spMkLst>
        </pc:spChg>
        <pc:spChg chg="add mod">
          <ac:chgData name="平野 武" userId="3cfe3d63-3e2d-444e-9c54-10e92370b90a" providerId="ADAL" clId="{9A64C7B5-A34A-407B-B5A5-AEAEB3AA7A78}" dt="2024-06-10T04:57:40.200" v="809" actId="1076"/>
          <ac:spMkLst>
            <pc:docMk/>
            <pc:sldMk cId="2049904440" sldId="568"/>
            <ac:spMk id="52" creationId="{8248A2EB-FFCF-82F8-D7CB-DD1693DD75F5}"/>
          </ac:spMkLst>
        </pc:spChg>
        <pc:spChg chg="mod">
          <ac:chgData name="平野 武" userId="3cfe3d63-3e2d-444e-9c54-10e92370b90a" providerId="ADAL" clId="{9A64C7B5-A34A-407B-B5A5-AEAEB3AA7A78}" dt="2024-06-10T04:57:28.022" v="806"/>
          <ac:spMkLst>
            <pc:docMk/>
            <pc:sldMk cId="2049904440" sldId="568"/>
            <ac:spMk id="55" creationId="{ABDED897-D0EC-36F3-35D2-ABFCBABEC538}"/>
          </ac:spMkLst>
        </pc:spChg>
        <pc:spChg chg="mod">
          <ac:chgData name="平野 武" userId="3cfe3d63-3e2d-444e-9c54-10e92370b90a" providerId="ADAL" clId="{9A64C7B5-A34A-407B-B5A5-AEAEB3AA7A78}" dt="2024-06-10T04:57:28.022" v="806"/>
          <ac:spMkLst>
            <pc:docMk/>
            <pc:sldMk cId="2049904440" sldId="568"/>
            <ac:spMk id="58" creationId="{4D4A46C4-2928-FAA8-0034-B15D30443559}"/>
          </ac:spMkLst>
        </pc:spChg>
        <pc:spChg chg="mod">
          <ac:chgData name="平野 武" userId="3cfe3d63-3e2d-444e-9c54-10e92370b90a" providerId="ADAL" clId="{9A64C7B5-A34A-407B-B5A5-AEAEB3AA7A78}" dt="2024-06-10T04:57:28.022" v="806"/>
          <ac:spMkLst>
            <pc:docMk/>
            <pc:sldMk cId="2049904440" sldId="568"/>
            <ac:spMk id="59" creationId="{EC1E81A4-EC2F-3ECA-759F-3277AB1B4F1B}"/>
          </ac:spMkLst>
        </pc:spChg>
        <pc:spChg chg="add mod">
          <ac:chgData name="平野 武" userId="3cfe3d63-3e2d-444e-9c54-10e92370b90a" providerId="ADAL" clId="{9A64C7B5-A34A-407B-B5A5-AEAEB3AA7A78}" dt="2024-06-10T04:57:40.200" v="809" actId="1076"/>
          <ac:spMkLst>
            <pc:docMk/>
            <pc:sldMk cId="2049904440" sldId="568"/>
            <ac:spMk id="61" creationId="{F5757CC9-7A9F-2852-0180-526ABAD5926A}"/>
          </ac:spMkLst>
        </pc:spChg>
        <pc:spChg chg="add mod">
          <ac:chgData name="平野 武" userId="3cfe3d63-3e2d-444e-9c54-10e92370b90a" providerId="ADAL" clId="{9A64C7B5-A34A-407B-B5A5-AEAEB3AA7A78}" dt="2024-06-10T04:57:49.825" v="812" actId="1036"/>
          <ac:spMkLst>
            <pc:docMk/>
            <pc:sldMk cId="2049904440" sldId="568"/>
            <ac:spMk id="62" creationId="{79B89AF8-2802-71B5-3CEF-98E076A38E83}"/>
          </ac:spMkLst>
        </pc:spChg>
        <pc:spChg chg="mod">
          <ac:chgData name="平野 武" userId="3cfe3d63-3e2d-444e-9c54-10e92370b90a" providerId="ADAL" clId="{9A64C7B5-A34A-407B-B5A5-AEAEB3AA7A78}" dt="2024-06-10T04:57:28.022" v="806"/>
          <ac:spMkLst>
            <pc:docMk/>
            <pc:sldMk cId="2049904440" sldId="568"/>
            <ac:spMk id="12288" creationId="{8B77E23A-700D-91E9-8534-8947156BEA70}"/>
          </ac:spMkLst>
        </pc:spChg>
        <pc:spChg chg="mod">
          <ac:chgData name="平野 武" userId="3cfe3d63-3e2d-444e-9c54-10e92370b90a" providerId="ADAL" clId="{9A64C7B5-A34A-407B-B5A5-AEAEB3AA7A78}" dt="2024-06-10T04:57:28.022" v="806"/>
          <ac:spMkLst>
            <pc:docMk/>
            <pc:sldMk cId="2049904440" sldId="568"/>
            <ac:spMk id="12289" creationId="{654D4522-286C-FF78-7798-508FC8BB137F}"/>
          </ac:spMkLst>
        </pc:spChg>
        <pc:spChg chg="mod">
          <ac:chgData name="平野 武" userId="3cfe3d63-3e2d-444e-9c54-10e92370b90a" providerId="ADAL" clId="{9A64C7B5-A34A-407B-B5A5-AEAEB3AA7A78}" dt="2024-06-10T04:57:15.577" v="804"/>
          <ac:spMkLst>
            <pc:docMk/>
            <pc:sldMk cId="2049904440" sldId="568"/>
            <ac:spMk id="12290" creationId="{4AD73B8A-4B23-91DE-CF62-2CA72170BDBB}"/>
          </ac:spMkLst>
        </pc:spChg>
        <pc:spChg chg="add mod">
          <ac:chgData name="平野 武" userId="3cfe3d63-3e2d-444e-9c54-10e92370b90a" providerId="ADAL" clId="{9A64C7B5-A34A-407B-B5A5-AEAEB3AA7A78}" dt="2024-06-10T04:57:40.200" v="809" actId="1076"/>
          <ac:spMkLst>
            <pc:docMk/>
            <pc:sldMk cId="2049904440" sldId="568"/>
            <ac:spMk id="12291" creationId="{C6C1028D-F13C-4104-1815-EFCB083FB567}"/>
          </ac:spMkLst>
        </pc:spChg>
        <pc:spChg chg="add mod">
          <ac:chgData name="平野 武" userId="3cfe3d63-3e2d-444e-9c54-10e92370b90a" providerId="ADAL" clId="{9A64C7B5-A34A-407B-B5A5-AEAEB3AA7A78}" dt="2024-06-10T04:57:40.200" v="809" actId="1076"/>
          <ac:spMkLst>
            <pc:docMk/>
            <pc:sldMk cId="2049904440" sldId="568"/>
            <ac:spMk id="12292" creationId="{2286B89B-1F21-FC1E-F8BC-5F1261E289B2}"/>
          </ac:spMkLst>
        </pc:spChg>
        <pc:grpChg chg="add mod">
          <ac:chgData name="平野 武" userId="3cfe3d63-3e2d-444e-9c54-10e92370b90a" providerId="ADAL" clId="{9A64C7B5-A34A-407B-B5A5-AEAEB3AA7A78}" dt="2024-06-10T04:57:23.135" v="805"/>
          <ac:grpSpMkLst>
            <pc:docMk/>
            <pc:sldMk cId="2049904440" sldId="568"/>
            <ac:grpSpMk id="21" creationId="{EA6026E1-7D1B-6248-AE0E-C9FE3FAF0668}"/>
          </ac:grpSpMkLst>
        </pc:grpChg>
        <pc:grpChg chg="add mod">
          <ac:chgData name="平野 武" userId="3cfe3d63-3e2d-444e-9c54-10e92370b90a" providerId="ADAL" clId="{9A64C7B5-A34A-407B-B5A5-AEAEB3AA7A78}" dt="2024-06-10T04:57:23.135" v="805"/>
          <ac:grpSpMkLst>
            <pc:docMk/>
            <pc:sldMk cId="2049904440" sldId="568"/>
            <ac:grpSpMk id="24" creationId="{E43034E6-F263-ED91-EC28-3D7B09286C0B}"/>
          </ac:grpSpMkLst>
        </pc:grpChg>
        <pc:grpChg chg="add mod">
          <ac:chgData name="平野 武" userId="3cfe3d63-3e2d-444e-9c54-10e92370b90a" providerId="ADAL" clId="{9A64C7B5-A34A-407B-B5A5-AEAEB3AA7A78}" dt="2024-06-10T04:57:23.135" v="805"/>
          <ac:grpSpMkLst>
            <pc:docMk/>
            <pc:sldMk cId="2049904440" sldId="568"/>
            <ac:grpSpMk id="30" creationId="{6B9354CD-019A-9786-83C4-CC2E8439FA52}"/>
          </ac:grpSpMkLst>
        </pc:grpChg>
        <pc:grpChg chg="add mod">
          <ac:chgData name="平野 武" userId="3cfe3d63-3e2d-444e-9c54-10e92370b90a" providerId="ADAL" clId="{9A64C7B5-A34A-407B-B5A5-AEAEB3AA7A78}" dt="2024-06-10T04:57:40.200" v="809" actId="1076"/>
          <ac:grpSpMkLst>
            <pc:docMk/>
            <pc:sldMk cId="2049904440" sldId="568"/>
            <ac:grpSpMk id="54" creationId="{ED3890E0-7404-4A78-B3CD-D96D69B47A79}"/>
          </ac:grpSpMkLst>
        </pc:grpChg>
        <pc:grpChg chg="add mod">
          <ac:chgData name="平野 武" userId="3cfe3d63-3e2d-444e-9c54-10e92370b90a" providerId="ADAL" clId="{9A64C7B5-A34A-407B-B5A5-AEAEB3AA7A78}" dt="2024-06-10T04:57:40.200" v="809" actId="1076"/>
          <ac:grpSpMkLst>
            <pc:docMk/>
            <pc:sldMk cId="2049904440" sldId="568"/>
            <ac:grpSpMk id="57" creationId="{F65351A8-E900-9554-29CD-7550156903AE}"/>
          </ac:grpSpMkLst>
        </pc:grpChg>
        <pc:grpChg chg="add mod">
          <ac:chgData name="平野 武" userId="3cfe3d63-3e2d-444e-9c54-10e92370b90a" providerId="ADAL" clId="{9A64C7B5-A34A-407B-B5A5-AEAEB3AA7A78}" dt="2024-06-10T04:57:40.200" v="809" actId="1076"/>
          <ac:grpSpMkLst>
            <pc:docMk/>
            <pc:sldMk cId="2049904440" sldId="568"/>
            <ac:grpSpMk id="63" creationId="{BB44EDEB-C6C5-9579-A49D-F3D52B623CFD}"/>
          </ac:grpSpMkLst>
        </pc:grpChg>
        <pc:picChg chg="mod">
          <ac:chgData name="平野 武" userId="3cfe3d63-3e2d-444e-9c54-10e92370b90a" providerId="ADAL" clId="{9A64C7B5-A34A-407B-B5A5-AEAEB3AA7A78}" dt="2024-06-10T04:57:23.135" v="805"/>
          <ac:picMkLst>
            <pc:docMk/>
            <pc:sldMk cId="2049904440" sldId="568"/>
            <ac:picMk id="23" creationId="{6B659476-CAF8-23C3-413F-BBA57D5DAD89}"/>
          </ac:picMkLst>
        </pc:picChg>
        <pc:picChg chg="mod">
          <ac:chgData name="平野 武" userId="3cfe3d63-3e2d-444e-9c54-10e92370b90a" providerId="ADAL" clId="{9A64C7B5-A34A-407B-B5A5-AEAEB3AA7A78}" dt="2024-06-10T04:57:28.022" v="806"/>
          <ac:picMkLst>
            <pc:docMk/>
            <pc:sldMk cId="2049904440" sldId="568"/>
            <ac:picMk id="56" creationId="{82BAD46F-85EF-F9DB-B66F-7599B0FDCC96}"/>
          </ac:picMkLst>
        </pc:picChg>
        <pc:cxnChg chg="add mod">
          <ac:chgData name="平野 武" userId="3cfe3d63-3e2d-444e-9c54-10e92370b90a" providerId="ADAL" clId="{9A64C7B5-A34A-407B-B5A5-AEAEB3AA7A78}" dt="2024-06-10T04:57:23.135" v="805"/>
          <ac:cxnSpMkLst>
            <pc:docMk/>
            <pc:sldMk cId="2049904440" sldId="568"/>
            <ac:cxnSpMk id="20" creationId="{C86FB4D8-6A41-5741-E818-F326405C7DC7}"/>
          </ac:cxnSpMkLst>
        </pc:cxnChg>
        <pc:cxnChg chg="add mod">
          <ac:chgData name="平野 武" userId="3cfe3d63-3e2d-444e-9c54-10e92370b90a" providerId="ADAL" clId="{9A64C7B5-A34A-407B-B5A5-AEAEB3AA7A78}" dt="2024-06-10T04:57:23.135" v="805"/>
          <ac:cxnSpMkLst>
            <pc:docMk/>
            <pc:sldMk cId="2049904440" sldId="568"/>
            <ac:cxnSpMk id="27" creationId="{BE78CC85-61CD-4CC6-E5E8-C231E1C7FACB}"/>
          </ac:cxnSpMkLst>
        </pc:cxnChg>
        <pc:cxnChg chg="add mod">
          <ac:chgData name="平野 武" userId="3cfe3d63-3e2d-444e-9c54-10e92370b90a" providerId="ADAL" clId="{9A64C7B5-A34A-407B-B5A5-AEAEB3AA7A78}" dt="2024-06-10T04:57:23.135" v="805"/>
          <ac:cxnSpMkLst>
            <pc:docMk/>
            <pc:sldMk cId="2049904440" sldId="568"/>
            <ac:cxnSpMk id="35" creationId="{CACB0E2D-2660-275E-9E3B-8AA3D7B69612}"/>
          </ac:cxnSpMkLst>
        </pc:cxnChg>
        <pc:cxnChg chg="add mod">
          <ac:chgData name="平野 武" userId="3cfe3d63-3e2d-444e-9c54-10e92370b90a" providerId="ADAL" clId="{9A64C7B5-A34A-407B-B5A5-AEAEB3AA7A78}" dt="2024-06-10T04:57:23.135" v="805"/>
          <ac:cxnSpMkLst>
            <pc:docMk/>
            <pc:sldMk cId="2049904440" sldId="568"/>
            <ac:cxnSpMk id="36" creationId="{9CDB8B65-FF46-F6C3-937D-C37BB3A4C657}"/>
          </ac:cxnSpMkLst>
        </pc:cxnChg>
        <pc:cxnChg chg="add mod">
          <ac:chgData name="平野 武" userId="3cfe3d63-3e2d-444e-9c54-10e92370b90a" providerId="ADAL" clId="{9A64C7B5-A34A-407B-B5A5-AEAEB3AA7A78}" dt="2024-06-10T04:57:40.200" v="809" actId="1076"/>
          <ac:cxnSpMkLst>
            <pc:docMk/>
            <pc:sldMk cId="2049904440" sldId="568"/>
            <ac:cxnSpMk id="53" creationId="{AA55BF83-D88A-620A-4C66-400DA1FA3990}"/>
          </ac:cxnSpMkLst>
        </pc:cxnChg>
        <pc:cxnChg chg="add mod">
          <ac:chgData name="平野 武" userId="3cfe3d63-3e2d-444e-9c54-10e92370b90a" providerId="ADAL" clId="{9A64C7B5-A34A-407B-B5A5-AEAEB3AA7A78}" dt="2024-06-10T04:57:40.200" v="809" actId="1076"/>
          <ac:cxnSpMkLst>
            <pc:docMk/>
            <pc:sldMk cId="2049904440" sldId="568"/>
            <ac:cxnSpMk id="60" creationId="{570A8861-FA40-48F4-8E74-352363F6F807}"/>
          </ac:cxnSpMkLst>
        </pc:cxnChg>
        <pc:cxnChg chg="add mod">
          <ac:chgData name="平野 武" userId="3cfe3d63-3e2d-444e-9c54-10e92370b90a" providerId="ADAL" clId="{9A64C7B5-A34A-407B-B5A5-AEAEB3AA7A78}" dt="2024-06-10T04:57:40.200" v="809" actId="1076"/>
          <ac:cxnSpMkLst>
            <pc:docMk/>
            <pc:sldMk cId="2049904440" sldId="568"/>
            <ac:cxnSpMk id="12293" creationId="{C2534C75-EC65-8AC4-D5C2-06AA4DCF212A}"/>
          </ac:cxnSpMkLst>
        </pc:cxnChg>
        <pc:cxnChg chg="add mod">
          <ac:chgData name="平野 武" userId="3cfe3d63-3e2d-444e-9c54-10e92370b90a" providerId="ADAL" clId="{9A64C7B5-A34A-407B-B5A5-AEAEB3AA7A78}" dt="2024-06-10T04:57:40.200" v="809" actId="1076"/>
          <ac:cxnSpMkLst>
            <pc:docMk/>
            <pc:sldMk cId="2049904440" sldId="568"/>
            <ac:cxnSpMk id="12294" creationId="{8823DBCC-B872-5804-9265-1465C957FFA8}"/>
          </ac:cxnSpMkLst>
        </pc:cxnChg>
      </pc:sldChg>
      <pc:sldChg chg="addSp delSp modSp add mod">
        <pc:chgData name="平野 武" userId="3cfe3d63-3e2d-444e-9c54-10e92370b90a" providerId="ADAL" clId="{9A64C7B5-A34A-407B-B5A5-AEAEB3AA7A78}" dt="2024-06-10T04:59:37.584" v="865"/>
        <pc:sldMkLst>
          <pc:docMk/>
          <pc:sldMk cId="1963714427" sldId="569"/>
        </pc:sldMkLst>
        <pc:spChg chg="add mod">
          <ac:chgData name="平野 武" userId="3cfe3d63-3e2d-444e-9c54-10e92370b90a" providerId="ADAL" clId="{9A64C7B5-A34A-407B-B5A5-AEAEB3AA7A78}" dt="2024-06-10T04:58:59.982" v="848"/>
          <ac:spMkLst>
            <pc:docMk/>
            <pc:sldMk cId="1963714427" sldId="569"/>
            <ac:spMk id="2" creationId="{014AA2B9-0991-3762-8E20-9648B3A6FB94}"/>
          </ac:spMkLst>
        </pc:spChg>
        <pc:spChg chg="del">
          <ac:chgData name="平野 武" userId="3cfe3d63-3e2d-444e-9c54-10e92370b90a" providerId="ADAL" clId="{9A64C7B5-A34A-407B-B5A5-AEAEB3AA7A78}" dt="2024-06-10T04:59:19.593" v="849" actId="478"/>
          <ac:spMkLst>
            <pc:docMk/>
            <pc:sldMk cId="1963714427" sldId="569"/>
            <ac:spMk id="3" creationId="{7702E720-BF66-B7E9-C1DE-80AF77BB537B}"/>
          </ac:spMkLst>
        </pc:spChg>
        <pc:spChg chg="add mod">
          <ac:chgData name="平野 武" userId="3cfe3d63-3e2d-444e-9c54-10e92370b90a" providerId="ADAL" clId="{9A64C7B5-A34A-407B-B5A5-AEAEB3AA7A78}" dt="2024-06-10T04:58:23.499" v="816" actId="1076"/>
          <ac:spMkLst>
            <pc:docMk/>
            <pc:sldMk cId="1963714427" sldId="569"/>
            <ac:spMk id="4" creationId="{E599FDED-0C38-0A9E-07A6-946346F83A21}"/>
          </ac:spMkLst>
        </pc:spChg>
        <pc:spChg chg="mod">
          <ac:chgData name="平野 武" userId="3cfe3d63-3e2d-444e-9c54-10e92370b90a" providerId="ADAL" clId="{9A64C7B5-A34A-407B-B5A5-AEAEB3AA7A78}" dt="2024-06-10T04:59:37.584" v="865"/>
          <ac:spMkLst>
            <pc:docMk/>
            <pc:sldMk cId="1963714427" sldId="569"/>
            <ac:spMk id="12290" creationId="{4AD73B8A-4B23-91DE-CF62-2CA72170BDBB}"/>
          </ac:spMkLst>
        </pc:spChg>
      </pc:sldChg>
      <pc:sldChg chg="addSp delSp modSp add mod">
        <pc:chgData name="平野 武" userId="3cfe3d63-3e2d-444e-9c54-10e92370b90a" providerId="ADAL" clId="{9A64C7B5-A34A-407B-B5A5-AEAEB3AA7A78}" dt="2024-06-10T08:35:39.149" v="1037" actId="478"/>
        <pc:sldMkLst>
          <pc:docMk/>
          <pc:sldMk cId="1019161228" sldId="570"/>
        </pc:sldMkLst>
        <pc:spChg chg="add mod">
          <ac:chgData name="平野 武" userId="3cfe3d63-3e2d-444e-9c54-10e92370b90a" providerId="ADAL" clId="{9A64C7B5-A34A-407B-B5A5-AEAEB3AA7A78}" dt="2024-06-10T04:59:28.697" v="850"/>
          <ac:spMkLst>
            <pc:docMk/>
            <pc:sldMk cId="1019161228" sldId="570"/>
            <ac:spMk id="2" creationId="{C296535C-D713-0287-B482-F6B84D9197DF}"/>
          </ac:spMkLst>
        </pc:spChg>
        <pc:spChg chg="del">
          <ac:chgData name="平野 武" userId="3cfe3d63-3e2d-444e-9c54-10e92370b90a" providerId="ADAL" clId="{9A64C7B5-A34A-407B-B5A5-AEAEB3AA7A78}" dt="2024-06-10T08:35:39.149" v="1037" actId="478"/>
          <ac:spMkLst>
            <pc:docMk/>
            <pc:sldMk cId="1019161228" sldId="570"/>
            <ac:spMk id="3" creationId="{7702E720-BF66-B7E9-C1DE-80AF77BB537B}"/>
          </ac:spMkLst>
        </pc:spChg>
        <pc:spChg chg="add mod">
          <ac:chgData name="平野 武" userId="3cfe3d63-3e2d-444e-9c54-10e92370b90a" providerId="ADAL" clId="{9A64C7B5-A34A-407B-B5A5-AEAEB3AA7A78}" dt="2024-06-10T04:59:28.697" v="850"/>
          <ac:spMkLst>
            <pc:docMk/>
            <pc:sldMk cId="1019161228" sldId="570"/>
            <ac:spMk id="4" creationId="{D6151E91-0C78-D8D3-E0D7-37CA447E851E}"/>
          </ac:spMkLst>
        </pc:spChg>
        <pc:spChg chg="add del mod">
          <ac:chgData name="平野 武" userId="3cfe3d63-3e2d-444e-9c54-10e92370b90a" providerId="ADAL" clId="{9A64C7B5-A34A-407B-B5A5-AEAEB3AA7A78}" dt="2024-06-10T04:59:49.211" v="867" actId="478"/>
          <ac:spMkLst>
            <pc:docMk/>
            <pc:sldMk cId="1019161228" sldId="570"/>
            <ac:spMk id="5" creationId="{8BD4F450-69E6-B6B5-43AC-022D76F4C61B}"/>
          </ac:spMkLst>
        </pc:spChg>
        <pc:spChg chg="add del mod">
          <ac:chgData name="平野 武" userId="3cfe3d63-3e2d-444e-9c54-10e92370b90a" providerId="ADAL" clId="{9A64C7B5-A34A-407B-B5A5-AEAEB3AA7A78}" dt="2024-06-10T04:59:49.211" v="867" actId="478"/>
          <ac:spMkLst>
            <pc:docMk/>
            <pc:sldMk cId="1019161228" sldId="570"/>
            <ac:spMk id="6" creationId="{1378C609-FB41-D8FD-3ACA-8E3D12D2C11D}"/>
          </ac:spMkLst>
        </pc:spChg>
        <pc:spChg chg="add mod">
          <ac:chgData name="平野 武" userId="3cfe3d63-3e2d-444e-9c54-10e92370b90a" providerId="ADAL" clId="{9A64C7B5-A34A-407B-B5A5-AEAEB3AA7A78}" dt="2024-06-10T05:00:09.239" v="870" actId="1076"/>
          <ac:spMkLst>
            <pc:docMk/>
            <pc:sldMk cId="1019161228" sldId="570"/>
            <ac:spMk id="7" creationId="{BB9AFB91-AE1A-96FD-4EB6-8952FD664F3F}"/>
          </ac:spMkLst>
        </pc:spChg>
        <pc:spChg chg="add mod">
          <ac:chgData name="平野 武" userId="3cfe3d63-3e2d-444e-9c54-10e92370b90a" providerId="ADAL" clId="{9A64C7B5-A34A-407B-B5A5-AEAEB3AA7A78}" dt="2024-06-10T05:00:09.239" v="870" actId="1076"/>
          <ac:spMkLst>
            <pc:docMk/>
            <pc:sldMk cId="1019161228" sldId="570"/>
            <ac:spMk id="8" creationId="{5DD38B31-EA7A-AC9C-AA13-9E3BEE9647C2}"/>
          </ac:spMkLst>
        </pc:spChg>
        <pc:spChg chg="add mod">
          <ac:chgData name="平野 武" userId="3cfe3d63-3e2d-444e-9c54-10e92370b90a" providerId="ADAL" clId="{9A64C7B5-A34A-407B-B5A5-AEAEB3AA7A78}" dt="2024-06-10T05:00:10.324" v="871"/>
          <ac:spMkLst>
            <pc:docMk/>
            <pc:sldMk cId="1019161228" sldId="570"/>
            <ac:spMk id="9" creationId="{F614FEA6-1862-E075-A6B8-FAC6FF4C89B8}"/>
          </ac:spMkLst>
        </pc:spChg>
        <pc:spChg chg="add mod">
          <ac:chgData name="平野 武" userId="3cfe3d63-3e2d-444e-9c54-10e92370b90a" providerId="ADAL" clId="{9A64C7B5-A34A-407B-B5A5-AEAEB3AA7A78}" dt="2024-06-10T05:00:10.324" v="871"/>
          <ac:spMkLst>
            <pc:docMk/>
            <pc:sldMk cId="1019161228" sldId="570"/>
            <ac:spMk id="10" creationId="{2AE05357-8117-C100-0850-2A9BBF2F377C}"/>
          </ac:spMkLst>
        </pc:spChg>
        <pc:spChg chg="add mod">
          <ac:chgData name="平野 武" userId="3cfe3d63-3e2d-444e-9c54-10e92370b90a" providerId="ADAL" clId="{9A64C7B5-A34A-407B-B5A5-AEAEB3AA7A78}" dt="2024-06-10T05:08:46.678" v="1014" actId="14100"/>
          <ac:spMkLst>
            <pc:docMk/>
            <pc:sldMk cId="1019161228" sldId="570"/>
            <ac:spMk id="11" creationId="{7FD88846-645B-5936-1B6A-04187DFCBD37}"/>
          </ac:spMkLst>
        </pc:spChg>
        <pc:spChg chg="add mod">
          <ac:chgData name="平野 武" userId="3cfe3d63-3e2d-444e-9c54-10e92370b90a" providerId="ADAL" clId="{9A64C7B5-A34A-407B-B5A5-AEAEB3AA7A78}" dt="2024-06-10T05:00:15.051" v="873" actId="1076"/>
          <ac:spMkLst>
            <pc:docMk/>
            <pc:sldMk cId="1019161228" sldId="570"/>
            <ac:spMk id="12" creationId="{8374EE5F-4586-89DA-7B77-88F30C7D8325}"/>
          </ac:spMkLst>
        </pc:spChg>
        <pc:spChg chg="mod">
          <ac:chgData name="平野 武" userId="3cfe3d63-3e2d-444e-9c54-10e92370b90a" providerId="ADAL" clId="{9A64C7B5-A34A-407B-B5A5-AEAEB3AA7A78}" dt="2024-06-10T04:59:45.051" v="866"/>
          <ac:spMkLst>
            <pc:docMk/>
            <pc:sldMk cId="1019161228" sldId="570"/>
            <ac:spMk id="12290" creationId="{4AD73B8A-4B23-91DE-CF62-2CA72170BDBB}"/>
          </ac:spMkLst>
        </pc:spChg>
      </pc:sldChg>
      <pc:sldChg chg="addSp delSp modSp add mod">
        <pc:chgData name="平野 武" userId="3cfe3d63-3e2d-444e-9c54-10e92370b90a" providerId="ADAL" clId="{9A64C7B5-A34A-407B-B5A5-AEAEB3AA7A78}" dt="2024-06-10T08:36:47.819" v="1038" actId="478"/>
        <pc:sldMkLst>
          <pc:docMk/>
          <pc:sldMk cId="330219725" sldId="571"/>
        </pc:sldMkLst>
        <pc:spChg chg="add mod">
          <ac:chgData name="平野 武" userId="3cfe3d63-3e2d-444e-9c54-10e92370b90a" providerId="ADAL" clId="{9A64C7B5-A34A-407B-B5A5-AEAEB3AA7A78}" dt="2024-06-10T05:00:46.576" v="893"/>
          <ac:spMkLst>
            <pc:docMk/>
            <pc:sldMk cId="330219725" sldId="571"/>
            <ac:spMk id="2" creationId="{B879E7C1-6124-0D50-52BD-74C4C841C895}"/>
          </ac:spMkLst>
        </pc:spChg>
        <pc:spChg chg="del">
          <ac:chgData name="平野 武" userId="3cfe3d63-3e2d-444e-9c54-10e92370b90a" providerId="ADAL" clId="{9A64C7B5-A34A-407B-B5A5-AEAEB3AA7A78}" dt="2024-06-10T08:36:47.819" v="1038" actId="478"/>
          <ac:spMkLst>
            <pc:docMk/>
            <pc:sldMk cId="330219725" sldId="571"/>
            <ac:spMk id="3" creationId="{7702E720-BF66-B7E9-C1DE-80AF77BB537B}"/>
          </ac:spMkLst>
        </pc:spChg>
        <pc:spChg chg="add mod">
          <ac:chgData name="平野 武" userId="3cfe3d63-3e2d-444e-9c54-10e92370b90a" providerId="ADAL" clId="{9A64C7B5-A34A-407B-B5A5-AEAEB3AA7A78}" dt="2024-06-10T05:01:33.549" v="902" actId="207"/>
          <ac:spMkLst>
            <pc:docMk/>
            <pc:sldMk cId="330219725" sldId="571"/>
            <ac:spMk id="5" creationId="{3A540F5F-3D16-F641-CB5A-F56348788393}"/>
          </ac:spMkLst>
        </pc:spChg>
        <pc:spChg chg="mod">
          <ac:chgData name="平野 武" userId="3cfe3d63-3e2d-444e-9c54-10e92370b90a" providerId="ADAL" clId="{9A64C7B5-A34A-407B-B5A5-AEAEB3AA7A78}" dt="2024-06-10T05:01:46.620" v="903"/>
          <ac:spMkLst>
            <pc:docMk/>
            <pc:sldMk cId="330219725" sldId="571"/>
            <ac:spMk id="12290" creationId="{4AD73B8A-4B23-91DE-CF62-2CA72170BDBB}"/>
          </ac:spMkLst>
        </pc:spChg>
        <pc:graphicFrameChg chg="add mod">
          <ac:chgData name="平野 武" userId="3cfe3d63-3e2d-444e-9c54-10e92370b90a" providerId="ADAL" clId="{9A64C7B5-A34A-407B-B5A5-AEAEB3AA7A78}" dt="2024-06-10T05:00:46.576" v="893"/>
          <ac:graphicFrameMkLst>
            <pc:docMk/>
            <pc:sldMk cId="330219725" sldId="571"/>
            <ac:graphicFrameMk id="4" creationId="{001FEDDC-CC80-00A3-AA90-B2415A324352}"/>
          </ac:graphicFrameMkLst>
        </pc:graphicFrameChg>
        <pc:graphicFrameChg chg="add mod modGraphic">
          <ac:chgData name="平野 武" userId="3cfe3d63-3e2d-444e-9c54-10e92370b90a" providerId="ADAL" clId="{9A64C7B5-A34A-407B-B5A5-AEAEB3AA7A78}" dt="2024-06-10T05:01:20.559" v="900" actId="207"/>
          <ac:graphicFrameMkLst>
            <pc:docMk/>
            <pc:sldMk cId="330219725" sldId="571"/>
            <ac:graphicFrameMk id="6" creationId="{65A87E0A-F270-0C00-103E-42062A38CF09}"/>
          </ac:graphicFrameMkLst>
        </pc:graphicFrameChg>
      </pc:sldChg>
      <pc:sldChg chg="addSp delSp modSp add mod">
        <pc:chgData name="平野 武" userId="3cfe3d63-3e2d-444e-9c54-10e92370b90a" providerId="ADAL" clId="{9A64C7B5-A34A-407B-B5A5-AEAEB3AA7A78}" dt="2024-06-10T05:02:18.769" v="932" actId="478"/>
        <pc:sldMkLst>
          <pc:docMk/>
          <pc:sldMk cId="1059592819" sldId="572"/>
        </pc:sldMkLst>
        <pc:spChg chg="add mod">
          <ac:chgData name="平野 武" userId="3cfe3d63-3e2d-444e-9c54-10e92370b90a" providerId="ADAL" clId="{9A64C7B5-A34A-407B-B5A5-AEAEB3AA7A78}" dt="2024-06-10T05:02:17.743" v="931" actId="167"/>
          <ac:spMkLst>
            <pc:docMk/>
            <pc:sldMk cId="1059592819" sldId="572"/>
            <ac:spMk id="2" creationId="{DC087731-B263-F6E6-5FFF-C8ECF5A0FC46}"/>
          </ac:spMkLst>
        </pc:spChg>
        <pc:spChg chg="del">
          <ac:chgData name="平野 武" userId="3cfe3d63-3e2d-444e-9c54-10e92370b90a" providerId="ADAL" clId="{9A64C7B5-A34A-407B-B5A5-AEAEB3AA7A78}" dt="2024-06-10T05:02:18.769" v="932" actId="478"/>
          <ac:spMkLst>
            <pc:docMk/>
            <pc:sldMk cId="1059592819" sldId="572"/>
            <ac:spMk id="3" creationId="{7702E720-BF66-B7E9-C1DE-80AF77BB537B}"/>
          </ac:spMkLst>
        </pc:spChg>
        <pc:spChg chg="mod">
          <ac:chgData name="平野 武" userId="3cfe3d63-3e2d-444e-9c54-10e92370b90a" providerId="ADAL" clId="{9A64C7B5-A34A-407B-B5A5-AEAEB3AA7A78}" dt="2024-06-10T05:02:00.314" v="927"/>
          <ac:spMkLst>
            <pc:docMk/>
            <pc:sldMk cId="1059592819" sldId="572"/>
            <ac:spMk id="12290" creationId="{4AD73B8A-4B23-91DE-CF62-2CA72170BDBB}"/>
          </ac:spMkLst>
        </pc:spChg>
      </pc:sldChg>
      <pc:sldChg chg="addSp delSp modSp add mod">
        <pc:chgData name="平野 武" userId="3cfe3d63-3e2d-444e-9c54-10e92370b90a" providerId="ADAL" clId="{9A64C7B5-A34A-407B-B5A5-AEAEB3AA7A78}" dt="2024-06-10T05:03:18.356" v="974" actId="255"/>
        <pc:sldMkLst>
          <pc:docMk/>
          <pc:sldMk cId="4101190612" sldId="573"/>
        </pc:sldMkLst>
        <pc:spChg chg="del mod">
          <ac:chgData name="平野 武" userId="3cfe3d63-3e2d-444e-9c54-10e92370b90a" providerId="ADAL" clId="{9A64C7B5-A34A-407B-B5A5-AEAEB3AA7A78}" dt="2024-06-10T05:02:46.183" v="936" actId="478"/>
          <ac:spMkLst>
            <pc:docMk/>
            <pc:sldMk cId="4101190612" sldId="573"/>
            <ac:spMk id="3" creationId="{7702E720-BF66-B7E9-C1DE-80AF77BB537B}"/>
          </ac:spMkLst>
        </pc:spChg>
        <pc:spChg chg="mod">
          <ac:chgData name="平野 武" userId="3cfe3d63-3e2d-444e-9c54-10e92370b90a" providerId="ADAL" clId="{9A64C7B5-A34A-407B-B5A5-AEAEB3AA7A78}" dt="2024-06-10T05:02:32.532" v="933"/>
          <ac:spMkLst>
            <pc:docMk/>
            <pc:sldMk cId="4101190612" sldId="573"/>
            <ac:spMk id="6" creationId="{713EFF57-921B-B363-EADC-301C2332DF99}"/>
          </ac:spMkLst>
        </pc:spChg>
        <pc:spChg chg="add mod">
          <ac:chgData name="平野 武" userId="3cfe3d63-3e2d-444e-9c54-10e92370b90a" providerId="ADAL" clId="{9A64C7B5-A34A-407B-B5A5-AEAEB3AA7A78}" dt="2024-06-10T05:02:32.532" v="933"/>
          <ac:spMkLst>
            <pc:docMk/>
            <pc:sldMk cId="4101190612" sldId="573"/>
            <ac:spMk id="7" creationId="{2BDA71F0-4A7A-9571-C11B-C391EF67542A}"/>
          </ac:spMkLst>
        </pc:spChg>
        <pc:spChg chg="add mod">
          <ac:chgData name="平野 武" userId="3cfe3d63-3e2d-444e-9c54-10e92370b90a" providerId="ADAL" clId="{9A64C7B5-A34A-407B-B5A5-AEAEB3AA7A78}" dt="2024-06-10T05:02:32.532" v="933"/>
          <ac:spMkLst>
            <pc:docMk/>
            <pc:sldMk cId="4101190612" sldId="573"/>
            <ac:spMk id="8" creationId="{581A54FE-251F-A5E5-D565-F14EE918E9F8}"/>
          </ac:spMkLst>
        </pc:spChg>
        <pc:spChg chg="add mod">
          <ac:chgData name="平野 武" userId="3cfe3d63-3e2d-444e-9c54-10e92370b90a" providerId="ADAL" clId="{9A64C7B5-A34A-407B-B5A5-AEAEB3AA7A78}" dt="2024-06-10T05:02:32.532" v="933"/>
          <ac:spMkLst>
            <pc:docMk/>
            <pc:sldMk cId="4101190612" sldId="573"/>
            <ac:spMk id="9" creationId="{E0CE8D92-AD13-8A2B-B35A-C35C2C42C4B0}"/>
          </ac:spMkLst>
        </pc:spChg>
        <pc:spChg chg="add mod">
          <ac:chgData name="平野 武" userId="3cfe3d63-3e2d-444e-9c54-10e92370b90a" providerId="ADAL" clId="{9A64C7B5-A34A-407B-B5A5-AEAEB3AA7A78}" dt="2024-06-10T05:02:32.532" v="933"/>
          <ac:spMkLst>
            <pc:docMk/>
            <pc:sldMk cId="4101190612" sldId="573"/>
            <ac:spMk id="10" creationId="{819572B7-1D1B-7009-816F-26E727D2BF18}"/>
          </ac:spMkLst>
        </pc:spChg>
        <pc:spChg chg="add mod">
          <ac:chgData name="平野 武" userId="3cfe3d63-3e2d-444e-9c54-10e92370b90a" providerId="ADAL" clId="{9A64C7B5-A34A-407B-B5A5-AEAEB3AA7A78}" dt="2024-06-10T05:02:32.532" v="933"/>
          <ac:spMkLst>
            <pc:docMk/>
            <pc:sldMk cId="4101190612" sldId="573"/>
            <ac:spMk id="12" creationId="{E7D0F3BD-312E-5B91-E88E-4884C17900F9}"/>
          </ac:spMkLst>
        </pc:spChg>
        <pc:spChg chg="add mod">
          <ac:chgData name="平野 武" userId="3cfe3d63-3e2d-444e-9c54-10e92370b90a" providerId="ADAL" clId="{9A64C7B5-A34A-407B-B5A5-AEAEB3AA7A78}" dt="2024-06-10T05:02:32.532" v="933"/>
          <ac:spMkLst>
            <pc:docMk/>
            <pc:sldMk cId="4101190612" sldId="573"/>
            <ac:spMk id="13" creationId="{E48869D7-88E7-B79B-FBB0-0F1E411A7B3B}"/>
          </ac:spMkLst>
        </pc:spChg>
        <pc:spChg chg="add mod">
          <ac:chgData name="平野 武" userId="3cfe3d63-3e2d-444e-9c54-10e92370b90a" providerId="ADAL" clId="{9A64C7B5-A34A-407B-B5A5-AEAEB3AA7A78}" dt="2024-06-10T05:02:32.532" v="933"/>
          <ac:spMkLst>
            <pc:docMk/>
            <pc:sldMk cId="4101190612" sldId="573"/>
            <ac:spMk id="14" creationId="{FAD18FEA-6891-D1B7-4F67-BA267342BEB2}"/>
          </ac:spMkLst>
        </pc:spChg>
        <pc:spChg chg="mod">
          <ac:chgData name="平野 武" userId="3cfe3d63-3e2d-444e-9c54-10e92370b90a" providerId="ADAL" clId="{9A64C7B5-A34A-407B-B5A5-AEAEB3AA7A78}" dt="2024-06-10T05:02:32.532" v="933"/>
          <ac:spMkLst>
            <pc:docMk/>
            <pc:sldMk cId="4101190612" sldId="573"/>
            <ac:spMk id="16" creationId="{4348E77F-B1B3-3D34-A153-7D50FBF70C45}"/>
          </ac:spMkLst>
        </pc:spChg>
        <pc:spChg chg="mod">
          <ac:chgData name="平野 武" userId="3cfe3d63-3e2d-444e-9c54-10e92370b90a" providerId="ADAL" clId="{9A64C7B5-A34A-407B-B5A5-AEAEB3AA7A78}" dt="2024-06-10T05:02:32.532" v="933"/>
          <ac:spMkLst>
            <pc:docMk/>
            <pc:sldMk cId="4101190612" sldId="573"/>
            <ac:spMk id="17" creationId="{1FC8A4C8-8CCF-0845-B99C-830441FE21F7}"/>
          </ac:spMkLst>
        </pc:spChg>
        <pc:spChg chg="mod">
          <ac:chgData name="平野 武" userId="3cfe3d63-3e2d-444e-9c54-10e92370b90a" providerId="ADAL" clId="{9A64C7B5-A34A-407B-B5A5-AEAEB3AA7A78}" dt="2024-06-10T05:02:32.532" v="933"/>
          <ac:spMkLst>
            <pc:docMk/>
            <pc:sldMk cId="4101190612" sldId="573"/>
            <ac:spMk id="19" creationId="{4204CDB3-FB45-1260-FB7C-05736D783ACF}"/>
          </ac:spMkLst>
        </pc:spChg>
        <pc:spChg chg="mod">
          <ac:chgData name="平野 武" userId="3cfe3d63-3e2d-444e-9c54-10e92370b90a" providerId="ADAL" clId="{9A64C7B5-A34A-407B-B5A5-AEAEB3AA7A78}" dt="2024-06-10T05:02:32.532" v="933"/>
          <ac:spMkLst>
            <pc:docMk/>
            <pc:sldMk cId="4101190612" sldId="573"/>
            <ac:spMk id="20" creationId="{833C2EF2-D142-6BB3-4DA7-ADA2E904214A}"/>
          </ac:spMkLst>
        </pc:spChg>
        <pc:spChg chg="mod">
          <ac:chgData name="平野 武" userId="3cfe3d63-3e2d-444e-9c54-10e92370b90a" providerId="ADAL" clId="{9A64C7B5-A34A-407B-B5A5-AEAEB3AA7A78}" dt="2024-06-10T05:02:32.532" v="933"/>
          <ac:spMkLst>
            <pc:docMk/>
            <pc:sldMk cId="4101190612" sldId="573"/>
            <ac:spMk id="22" creationId="{CA581435-338E-E736-2F91-27E13DBDCA15}"/>
          </ac:spMkLst>
        </pc:spChg>
        <pc:spChg chg="mod">
          <ac:chgData name="平野 武" userId="3cfe3d63-3e2d-444e-9c54-10e92370b90a" providerId="ADAL" clId="{9A64C7B5-A34A-407B-B5A5-AEAEB3AA7A78}" dt="2024-06-10T05:02:32.532" v="933"/>
          <ac:spMkLst>
            <pc:docMk/>
            <pc:sldMk cId="4101190612" sldId="573"/>
            <ac:spMk id="23" creationId="{B5899FD4-3DE8-6C8D-2D1B-ACAAC7EF8FD4}"/>
          </ac:spMkLst>
        </pc:spChg>
        <pc:spChg chg="add mod">
          <ac:chgData name="平野 武" userId="3cfe3d63-3e2d-444e-9c54-10e92370b90a" providerId="ADAL" clId="{9A64C7B5-A34A-407B-B5A5-AEAEB3AA7A78}" dt="2024-06-10T05:02:32.532" v="933"/>
          <ac:spMkLst>
            <pc:docMk/>
            <pc:sldMk cId="4101190612" sldId="573"/>
            <ac:spMk id="24" creationId="{16047D95-9FEC-BFC6-F8F2-D2028FF13C86}"/>
          </ac:spMkLst>
        </pc:spChg>
        <pc:spChg chg="mod">
          <ac:chgData name="平野 武" userId="3cfe3d63-3e2d-444e-9c54-10e92370b90a" providerId="ADAL" clId="{9A64C7B5-A34A-407B-B5A5-AEAEB3AA7A78}" dt="2024-06-10T05:02:40.852" v="934"/>
          <ac:spMkLst>
            <pc:docMk/>
            <pc:sldMk cId="4101190612" sldId="573"/>
            <ac:spMk id="31" creationId="{152393D4-6ED3-FD1F-04DC-9245F66D0FFE}"/>
          </ac:spMkLst>
        </pc:spChg>
        <pc:spChg chg="add mod">
          <ac:chgData name="平野 武" userId="3cfe3d63-3e2d-444e-9c54-10e92370b90a" providerId="ADAL" clId="{9A64C7B5-A34A-407B-B5A5-AEAEB3AA7A78}" dt="2024-06-10T05:02:40.852" v="934"/>
          <ac:spMkLst>
            <pc:docMk/>
            <pc:sldMk cId="4101190612" sldId="573"/>
            <ac:spMk id="32" creationId="{5DFB5783-3E71-5880-42CF-2F66B0485818}"/>
          </ac:spMkLst>
        </pc:spChg>
        <pc:spChg chg="add mod">
          <ac:chgData name="平野 武" userId="3cfe3d63-3e2d-444e-9c54-10e92370b90a" providerId="ADAL" clId="{9A64C7B5-A34A-407B-B5A5-AEAEB3AA7A78}" dt="2024-06-10T05:02:40.852" v="934"/>
          <ac:spMkLst>
            <pc:docMk/>
            <pc:sldMk cId="4101190612" sldId="573"/>
            <ac:spMk id="33" creationId="{BAA6AB69-5668-7EEE-16AF-C328009E0B71}"/>
          </ac:spMkLst>
        </pc:spChg>
        <pc:spChg chg="add mod">
          <ac:chgData name="平野 武" userId="3cfe3d63-3e2d-444e-9c54-10e92370b90a" providerId="ADAL" clId="{9A64C7B5-A34A-407B-B5A5-AEAEB3AA7A78}" dt="2024-06-10T05:02:40.852" v="934"/>
          <ac:spMkLst>
            <pc:docMk/>
            <pc:sldMk cId="4101190612" sldId="573"/>
            <ac:spMk id="34" creationId="{EDA6C2E7-1804-7A3E-E28D-C8B843CED54C}"/>
          </ac:spMkLst>
        </pc:spChg>
        <pc:spChg chg="add mod">
          <ac:chgData name="平野 武" userId="3cfe3d63-3e2d-444e-9c54-10e92370b90a" providerId="ADAL" clId="{9A64C7B5-A34A-407B-B5A5-AEAEB3AA7A78}" dt="2024-06-10T05:02:40.852" v="934"/>
          <ac:spMkLst>
            <pc:docMk/>
            <pc:sldMk cId="4101190612" sldId="573"/>
            <ac:spMk id="35" creationId="{FF0D0C62-0AD2-84A1-18E1-3895082B8496}"/>
          </ac:spMkLst>
        </pc:spChg>
        <pc:spChg chg="add mod">
          <ac:chgData name="平野 武" userId="3cfe3d63-3e2d-444e-9c54-10e92370b90a" providerId="ADAL" clId="{9A64C7B5-A34A-407B-B5A5-AEAEB3AA7A78}" dt="2024-06-10T05:02:40.852" v="934"/>
          <ac:spMkLst>
            <pc:docMk/>
            <pc:sldMk cId="4101190612" sldId="573"/>
            <ac:spMk id="37" creationId="{923FCEC7-E17B-60FF-481A-2887B286E04E}"/>
          </ac:spMkLst>
        </pc:spChg>
        <pc:spChg chg="add mod">
          <ac:chgData name="平野 武" userId="3cfe3d63-3e2d-444e-9c54-10e92370b90a" providerId="ADAL" clId="{9A64C7B5-A34A-407B-B5A5-AEAEB3AA7A78}" dt="2024-06-10T05:02:40.852" v="934"/>
          <ac:spMkLst>
            <pc:docMk/>
            <pc:sldMk cId="4101190612" sldId="573"/>
            <ac:spMk id="38" creationId="{18F18F77-7C2B-4CAC-45E9-04A2E4A43011}"/>
          </ac:spMkLst>
        </pc:spChg>
        <pc:spChg chg="add mod">
          <ac:chgData name="平野 武" userId="3cfe3d63-3e2d-444e-9c54-10e92370b90a" providerId="ADAL" clId="{9A64C7B5-A34A-407B-B5A5-AEAEB3AA7A78}" dt="2024-06-10T05:02:40.852" v="934"/>
          <ac:spMkLst>
            <pc:docMk/>
            <pc:sldMk cId="4101190612" sldId="573"/>
            <ac:spMk id="39" creationId="{D1731EB6-CCA0-C0CE-5AF0-BC261E9E877B}"/>
          </ac:spMkLst>
        </pc:spChg>
        <pc:spChg chg="mod">
          <ac:chgData name="平野 武" userId="3cfe3d63-3e2d-444e-9c54-10e92370b90a" providerId="ADAL" clId="{9A64C7B5-A34A-407B-B5A5-AEAEB3AA7A78}" dt="2024-06-10T05:02:51.852" v="937" actId="207"/>
          <ac:spMkLst>
            <pc:docMk/>
            <pc:sldMk cId="4101190612" sldId="573"/>
            <ac:spMk id="41" creationId="{ADD79F52-48CD-CECB-0267-617D28CBB589}"/>
          </ac:spMkLst>
        </pc:spChg>
        <pc:spChg chg="mod">
          <ac:chgData name="平野 武" userId="3cfe3d63-3e2d-444e-9c54-10e92370b90a" providerId="ADAL" clId="{9A64C7B5-A34A-407B-B5A5-AEAEB3AA7A78}" dt="2024-06-10T05:02:40.852" v="934"/>
          <ac:spMkLst>
            <pc:docMk/>
            <pc:sldMk cId="4101190612" sldId="573"/>
            <ac:spMk id="42" creationId="{2EF7AFA8-546F-8663-F321-6908DE946A97}"/>
          </ac:spMkLst>
        </pc:spChg>
        <pc:spChg chg="mod">
          <ac:chgData name="平野 武" userId="3cfe3d63-3e2d-444e-9c54-10e92370b90a" providerId="ADAL" clId="{9A64C7B5-A34A-407B-B5A5-AEAEB3AA7A78}" dt="2024-06-10T05:02:40.852" v="934"/>
          <ac:spMkLst>
            <pc:docMk/>
            <pc:sldMk cId="4101190612" sldId="573"/>
            <ac:spMk id="44" creationId="{53B5D039-134B-84CC-81F1-9FAA1516BBE1}"/>
          </ac:spMkLst>
        </pc:spChg>
        <pc:spChg chg="mod">
          <ac:chgData name="平野 武" userId="3cfe3d63-3e2d-444e-9c54-10e92370b90a" providerId="ADAL" clId="{9A64C7B5-A34A-407B-B5A5-AEAEB3AA7A78}" dt="2024-06-10T05:02:40.852" v="934"/>
          <ac:spMkLst>
            <pc:docMk/>
            <pc:sldMk cId="4101190612" sldId="573"/>
            <ac:spMk id="45" creationId="{808D7A33-16EE-0EA3-1E68-57D283AD94B9}"/>
          </ac:spMkLst>
        </pc:spChg>
        <pc:spChg chg="mod">
          <ac:chgData name="平野 武" userId="3cfe3d63-3e2d-444e-9c54-10e92370b90a" providerId="ADAL" clId="{9A64C7B5-A34A-407B-B5A5-AEAEB3AA7A78}" dt="2024-06-10T05:02:40.852" v="934"/>
          <ac:spMkLst>
            <pc:docMk/>
            <pc:sldMk cId="4101190612" sldId="573"/>
            <ac:spMk id="47" creationId="{67D0E5FB-7F86-F48D-FCDA-B25C16CE9684}"/>
          </ac:spMkLst>
        </pc:spChg>
        <pc:spChg chg="mod">
          <ac:chgData name="平野 武" userId="3cfe3d63-3e2d-444e-9c54-10e92370b90a" providerId="ADAL" clId="{9A64C7B5-A34A-407B-B5A5-AEAEB3AA7A78}" dt="2024-06-10T05:02:40.852" v="934"/>
          <ac:spMkLst>
            <pc:docMk/>
            <pc:sldMk cId="4101190612" sldId="573"/>
            <ac:spMk id="48" creationId="{F07A7D05-5979-F60B-D1A9-19CA14D30C8F}"/>
          </ac:spMkLst>
        </pc:spChg>
        <pc:spChg chg="add mod">
          <ac:chgData name="平野 武" userId="3cfe3d63-3e2d-444e-9c54-10e92370b90a" providerId="ADAL" clId="{9A64C7B5-A34A-407B-B5A5-AEAEB3AA7A78}" dt="2024-06-10T05:02:40.852" v="934"/>
          <ac:spMkLst>
            <pc:docMk/>
            <pc:sldMk cId="4101190612" sldId="573"/>
            <ac:spMk id="49" creationId="{C1E0FD1C-7149-F205-55AA-BA3563EB977A}"/>
          </ac:spMkLst>
        </pc:spChg>
        <pc:spChg chg="mod">
          <ac:chgData name="平野 武" userId="3cfe3d63-3e2d-444e-9c54-10e92370b90a" providerId="ADAL" clId="{9A64C7B5-A34A-407B-B5A5-AEAEB3AA7A78}" dt="2024-06-10T05:03:18.356" v="974" actId="255"/>
          <ac:spMkLst>
            <pc:docMk/>
            <pc:sldMk cId="4101190612" sldId="573"/>
            <ac:spMk id="12290" creationId="{4AD73B8A-4B23-91DE-CF62-2CA72170BDBB}"/>
          </ac:spMkLst>
        </pc:spChg>
        <pc:grpChg chg="add mod">
          <ac:chgData name="平野 武" userId="3cfe3d63-3e2d-444e-9c54-10e92370b90a" providerId="ADAL" clId="{9A64C7B5-A34A-407B-B5A5-AEAEB3AA7A78}" dt="2024-06-10T05:02:32.532" v="933"/>
          <ac:grpSpMkLst>
            <pc:docMk/>
            <pc:sldMk cId="4101190612" sldId="573"/>
            <ac:grpSpMk id="4" creationId="{50BB542E-BE15-BDFC-D8DD-008B4D98A834}"/>
          </ac:grpSpMkLst>
        </pc:grpChg>
        <pc:grpChg chg="add mod">
          <ac:chgData name="平野 武" userId="3cfe3d63-3e2d-444e-9c54-10e92370b90a" providerId="ADAL" clId="{9A64C7B5-A34A-407B-B5A5-AEAEB3AA7A78}" dt="2024-06-10T05:02:32.532" v="933"/>
          <ac:grpSpMkLst>
            <pc:docMk/>
            <pc:sldMk cId="4101190612" sldId="573"/>
            <ac:grpSpMk id="15" creationId="{5FAE2F8C-C129-DB9F-7675-7E88B6CB44BA}"/>
          </ac:grpSpMkLst>
        </pc:grpChg>
        <pc:grpChg chg="add mod">
          <ac:chgData name="平野 武" userId="3cfe3d63-3e2d-444e-9c54-10e92370b90a" providerId="ADAL" clId="{9A64C7B5-A34A-407B-B5A5-AEAEB3AA7A78}" dt="2024-06-10T05:02:32.532" v="933"/>
          <ac:grpSpMkLst>
            <pc:docMk/>
            <pc:sldMk cId="4101190612" sldId="573"/>
            <ac:grpSpMk id="18" creationId="{F7FD5481-3B48-F15A-ACF2-C8795288FB86}"/>
          </ac:grpSpMkLst>
        </pc:grpChg>
        <pc:grpChg chg="add mod">
          <ac:chgData name="平野 武" userId="3cfe3d63-3e2d-444e-9c54-10e92370b90a" providerId="ADAL" clId="{9A64C7B5-A34A-407B-B5A5-AEAEB3AA7A78}" dt="2024-06-10T05:02:32.532" v="933"/>
          <ac:grpSpMkLst>
            <pc:docMk/>
            <pc:sldMk cId="4101190612" sldId="573"/>
            <ac:grpSpMk id="21" creationId="{54768E64-14C4-7777-BF79-9D041CBE879B}"/>
          </ac:grpSpMkLst>
        </pc:grpChg>
        <pc:grpChg chg="add mod">
          <ac:chgData name="平野 武" userId="3cfe3d63-3e2d-444e-9c54-10e92370b90a" providerId="ADAL" clId="{9A64C7B5-A34A-407B-B5A5-AEAEB3AA7A78}" dt="2024-06-10T05:02:40.852" v="934"/>
          <ac:grpSpMkLst>
            <pc:docMk/>
            <pc:sldMk cId="4101190612" sldId="573"/>
            <ac:grpSpMk id="29" creationId="{282955D2-05AB-856C-4A84-6E2CF44B3C17}"/>
          </ac:grpSpMkLst>
        </pc:grpChg>
        <pc:grpChg chg="add mod">
          <ac:chgData name="平野 武" userId="3cfe3d63-3e2d-444e-9c54-10e92370b90a" providerId="ADAL" clId="{9A64C7B5-A34A-407B-B5A5-AEAEB3AA7A78}" dt="2024-06-10T05:02:40.852" v="934"/>
          <ac:grpSpMkLst>
            <pc:docMk/>
            <pc:sldMk cId="4101190612" sldId="573"/>
            <ac:grpSpMk id="40" creationId="{E33EAD02-6251-6313-E9A2-E8B4710F6119}"/>
          </ac:grpSpMkLst>
        </pc:grpChg>
        <pc:grpChg chg="add mod">
          <ac:chgData name="平野 武" userId="3cfe3d63-3e2d-444e-9c54-10e92370b90a" providerId="ADAL" clId="{9A64C7B5-A34A-407B-B5A5-AEAEB3AA7A78}" dt="2024-06-10T05:02:40.852" v="934"/>
          <ac:grpSpMkLst>
            <pc:docMk/>
            <pc:sldMk cId="4101190612" sldId="573"/>
            <ac:grpSpMk id="43" creationId="{673DB09F-8393-1F9F-A5B5-4C6FE427FC61}"/>
          </ac:grpSpMkLst>
        </pc:grpChg>
        <pc:grpChg chg="add mod">
          <ac:chgData name="平野 武" userId="3cfe3d63-3e2d-444e-9c54-10e92370b90a" providerId="ADAL" clId="{9A64C7B5-A34A-407B-B5A5-AEAEB3AA7A78}" dt="2024-06-10T05:02:40.852" v="934"/>
          <ac:grpSpMkLst>
            <pc:docMk/>
            <pc:sldMk cId="4101190612" sldId="573"/>
            <ac:grpSpMk id="46" creationId="{53FDF15A-90EA-AFBD-6EA2-53B6C76B991F}"/>
          </ac:grpSpMkLst>
        </pc:grpChg>
        <pc:picChg chg="add mod">
          <ac:chgData name="平野 武" userId="3cfe3d63-3e2d-444e-9c54-10e92370b90a" providerId="ADAL" clId="{9A64C7B5-A34A-407B-B5A5-AEAEB3AA7A78}" dt="2024-06-10T05:02:32.532" v="933"/>
          <ac:picMkLst>
            <pc:docMk/>
            <pc:sldMk cId="4101190612" sldId="573"/>
            <ac:picMk id="2" creationId="{220FF8F0-31DB-7C96-8E4C-56439EF9B515}"/>
          </ac:picMkLst>
        </pc:picChg>
        <pc:picChg chg="mod">
          <ac:chgData name="平野 武" userId="3cfe3d63-3e2d-444e-9c54-10e92370b90a" providerId="ADAL" clId="{9A64C7B5-A34A-407B-B5A5-AEAEB3AA7A78}" dt="2024-06-10T05:02:32.532" v="933"/>
          <ac:picMkLst>
            <pc:docMk/>
            <pc:sldMk cId="4101190612" sldId="573"/>
            <ac:picMk id="5" creationId="{A50176C4-EE15-5F26-8D76-BA2E772392B9}"/>
          </ac:picMkLst>
        </pc:picChg>
        <pc:picChg chg="add mod">
          <ac:chgData name="平野 武" userId="3cfe3d63-3e2d-444e-9c54-10e92370b90a" providerId="ADAL" clId="{9A64C7B5-A34A-407B-B5A5-AEAEB3AA7A78}" dt="2024-06-10T05:02:40.852" v="934"/>
          <ac:picMkLst>
            <pc:docMk/>
            <pc:sldMk cId="4101190612" sldId="573"/>
            <ac:picMk id="28" creationId="{C9D70528-0CEC-CC4D-6EAA-FE1FD80525EC}"/>
          </ac:picMkLst>
        </pc:picChg>
        <pc:picChg chg="mod">
          <ac:chgData name="平野 武" userId="3cfe3d63-3e2d-444e-9c54-10e92370b90a" providerId="ADAL" clId="{9A64C7B5-A34A-407B-B5A5-AEAEB3AA7A78}" dt="2024-06-10T05:02:40.852" v="934"/>
          <ac:picMkLst>
            <pc:docMk/>
            <pc:sldMk cId="4101190612" sldId="573"/>
            <ac:picMk id="30" creationId="{E4C15885-26B8-5E5B-8BA2-7DFC0C585409}"/>
          </ac:picMkLst>
        </pc:picChg>
        <pc:cxnChg chg="add mod">
          <ac:chgData name="平野 武" userId="3cfe3d63-3e2d-444e-9c54-10e92370b90a" providerId="ADAL" clId="{9A64C7B5-A34A-407B-B5A5-AEAEB3AA7A78}" dt="2024-06-10T05:02:32.532" v="933"/>
          <ac:cxnSpMkLst>
            <pc:docMk/>
            <pc:sldMk cId="4101190612" sldId="573"/>
            <ac:cxnSpMk id="11" creationId="{87C2C2A2-FBD0-EA22-2EFB-6B202431FEC6}"/>
          </ac:cxnSpMkLst>
        </pc:cxnChg>
        <pc:cxnChg chg="add mod">
          <ac:chgData name="平野 武" userId="3cfe3d63-3e2d-444e-9c54-10e92370b90a" providerId="ADAL" clId="{9A64C7B5-A34A-407B-B5A5-AEAEB3AA7A78}" dt="2024-06-10T05:02:32.532" v="933"/>
          <ac:cxnSpMkLst>
            <pc:docMk/>
            <pc:sldMk cId="4101190612" sldId="573"/>
            <ac:cxnSpMk id="25" creationId="{8463A50B-DF6E-BB27-AF62-74AB5431DF27}"/>
          </ac:cxnSpMkLst>
        </pc:cxnChg>
        <pc:cxnChg chg="add mod">
          <ac:chgData name="平野 武" userId="3cfe3d63-3e2d-444e-9c54-10e92370b90a" providerId="ADAL" clId="{9A64C7B5-A34A-407B-B5A5-AEAEB3AA7A78}" dt="2024-06-10T05:02:32.532" v="933"/>
          <ac:cxnSpMkLst>
            <pc:docMk/>
            <pc:sldMk cId="4101190612" sldId="573"/>
            <ac:cxnSpMk id="26" creationId="{EDCFA84B-E220-A230-9783-57358FF16838}"/>
          </ac:cxnSpMkLst>
        </pc:cxnChg>
        <pc:cxnChg chg="add mod">
          <ac:chgData name="平野 武" userId="3cfe3d63-3e2d-444e-9c54-10e92370b90a" providerId="ADAL" clId="{9A64C7B5-A34A-407B-B5A5-AEAEB3AA7A78}" dt="2024-06-10T05:02:32.532" v="933"/>
          <ac:cxnSpMkLst>
            <pc:docMk/>
            <pc:sldMk cId="4101190612" sldId="573"/>
            <ac:cxnSpMk id="27" creationId="{D1D8E2F7-12BF-2E00-56F3-50C5659991AF}"/>
          </ac:cxnSpMkLst>
        </pc:cxnChg>
        <pc:cxnChg chg="add mod">
          <ac:chgData name="平野 武" userId="3cfe3d63-3e2d-444e-9c54-10e92370b90a" providerId="ADAL" clId="{9A64C7B5-A34A-407B-B5A5-AEAEB3AA7A78}" dt="2024-06-10T05:02:40.852" v="934"/>
          <ac:cxnSpMkLst>
            <pc:docMk/>
            <pc:sldMk cId="4101190612" sldId="573"/>
            <ac:cxnSpMk id="36" creationId="{A02FBC26-7616-1C80-B2E9-71A9D368423B}"/>
          </ac:cxnSpMkLst>
        </pc:cxnChg>
        <pc:cxnChg chg="add mod">
          <ac:chgData name="平野 武" userId="3cfe3d63-3e2d-444e-9c54-10e92370b90a" providerId="ADAL" clId="{9A64C7B5-A34A-407B-B5A5-AEAEB3AA7A78}" dt="2024-06-10T05:02:40.852" v="934"/>
          <ac:cxnSpMkLst>
            <pc:docMk/>
            <pc:sldMk cId="4101190612" sldId="573"/>
            <ac:cxnSpMk id="50" creationId="{FDC5DE55-FC3A-B510-8950-99D39B780169}"/>
          </ac:cxnSpMkLst>
        </pc:cxnChg>
        <pc:cxnChg chg="add mod">
          <ac:chgData name="平野 武" userId="3cfe3d63-3e2d-444e-9c54-10e92370b90a" providerId="ADAL" clId="{9A64C7B5-A34A-407B-B5A5-AEAEB3AA7A78}" dt="2024-06-10T05:02:40.852" v="934"/>
          <ac:cxnSpMkLst>
            <pc:docMk/>
            <pc:sldMk cId="4101190612" sldId="573"/>
            <ac:cxnSpMk id="51" creationId="{D70F9F00-C07B-A969-EDE2-EB9A13D73C25}"/>
          </ac:cxnSpMkLst>
        </pc:cxnChg>
        <pc:cxnChg chg="add mod">
          <ac:chgData name="平野 武" userId="3cfe3d63-3e2d-444e-9c54-10e92370b90a" providerId="ADAL" clId="{9A64C7B5-A34A-407B-B5A5-AEAEB3AA7A78}" dt="2024-06-10T05:02:40.852" v="934"/>
          <ac:cxnSpMkLst>
            <pc:docMk/>
            <pc:sldMk cId="4101190612" sldId="573"/>
            <ac:cxnSpMk id="52" creationId="{63C0F915-D3D8-E21A-4F0D-8B280369C4B4}"/>
          </ac:cxnSpMkLst>
        </pc:cxnChg>
      </pc:sldChg>
      <pc:sldChg chg="addSp delSp modSp add mod">
        <pc:chgData name="平野 武" userId="3cfe3d63-3e2d-444e-9c54-10e92370b90a" providerId="ADAL" clId="{9A64C7B5-A34A-407B-B5A5-AEAEB3AA7A78}" dt="2024-06-10T05:04:05.650" v="997" actId="478"/>
        <pc:sldMkLst>
          <pc:docMk/>
          <pc:sldMk cId="1687798999" sldId="574"/>
        </pc:sldMkLst>
        <pc:spChg chg="del">
          <ac:chgData name="平野 武" userId="3cfe3d63-3e2d-444e-9c54-10e92370b90a" providerId="ADAL" clId="{9A64C7B5-A34A-407B-B5A5-AEAEB3AA7A78}" dt="2024-06-10T05:04:05.650" v="997" actId="478"/>
          <ac:spMkLst>
            <pc:docMk/>
            <pc:sldMk cId="1687798999" sldId="574"/>
            <ac:spMk id="3" creationId="{7702E720-BF66-B7E9-C1DE-80AF77BB537B}"/>
          </ac:spMkLst>
        </pc:spChg>
        <pc:spChg chg="add mod">
          <ac:chgData name="平野 武" userId="3cfe3d63-3e2d-444e-9c54-10e92370b90a" providerId="ADAL" clId="{9A64C7B5-A34A-407B-B5A5-AEAEB3AA7A78}" dt="2024-06-10T05:03:50.052" v="993"/>
          <ac:spMkLst>
            <pc:docMk/>
            <pc:sldMk cId="1687798999" sldId="574"/>
            <ac:spMk id="8" creationId="{86B9ADC2-C1E8-DAD3-C0E4-FCD5B5947B2E}"/>
          </ac:spMkLst>
        </pc:spChg>
        <pc:spChg chg="add mod">
          <ac:chgData name="平野 武" userId="3cfe3d63-3e2d-444e-9c54-10e92370b90a" providerId="ADAL" clId="{9A64C7B5-A34A-407B-B5A5-AEAEB3AA7A78}" dt="2024-06-10T05:03:50.052" v="993"/>
          <ac:spMkLst>
            <pc:docMk/>
            <pc:sldMk cId="1687798999" sldId="574"/>
            <ac:spMk id="9" creationId="{18B8CE12-24FC-3020-BBF6-3F41A87E2E4B}"/>
          </ac:spMkLst>
        </pc:spChg>
        <pc:spChg chg="add mod">
          <ac:chgData name="平野 武" userId="3cfe3d63-3e2d-444e-9c54-10e92370b90a" providerId="ADAL" clId="{9A64C7B5-A34A-407B-B5A5-AEAEB3AA7A78}" dt="2024-06-10T05:03:50.052" v="993"/>
          <ac:spMkLst>
            <pc:docMk/>
            <pc:sldMk cId="1687798999" sldId="574"/>
            <ac:spMk id="10" creationId="{6699BC51-2FA3-D066-D747-4D53E624E48C}"/>
          </ac:spMkLst>
        </pc:spChg>
        <pc:spChg chg="mod">
          <ac:chgData name="平野 武" userId="3cfe3d63-3e2d-444e-9c54-10e92370b90a" providerId="ADAL" clId="{9A64C7B5-A34A-407B-B5A5-AEAEB3AA7A78}" dt="2024-06-10T05:03:50.052" v="993"/>
          <ac:spMkLst>
            <pc:docMk/>
            <pc:sldMk cId="1687798999" sldId="574"/>
            <ac:spMk id="12" creationId="{0485DA35-CD82-C72F-43DD-BF71AE164921}"/>
          </ac:spMkLst>
        </pc:spChg>
        <pc:spChg chg="mod">
          <ac:chgData name="平野 武" userId="3cfe3d63-3e2d-444e-9c54-10e92370b90a" providerId="ADAL" clId="{9A64C7B5-A34A-407B-B5A5-AEAEB3AA7A78}" dt="2024-06-10T05:03:50.052" v="993"/>
          <ac:spMkLst>
            <pc:docMk/>
            <pc:sldMk cId="1687798999" sldId="574"/>
            <ac:spMk id="13" creationId="{7B080402-FC34-992F-A9AC-AD15AAD5A370}"/>
          </ac:spMkLst>
        </pc:spChg>
        <pc:spChg chg="mod">
          <ac:chgData name="平野 武" userId="3cfe3d63-3e2d-444e-9c54-10e92370b90a" providerId="ADAL" clId="{9A64C7B5-A34A-407B-B5A5-AEAEB3AA7A78}" dt="2024-06-10T05:03:50.052" v="993"/>
          <ac:spMkLst>
            <pc:docMk/>
            <pc:sldMk cId="1687798999" sldId="574"/>
            <ac:spMk id="15" creationId="{CA38F937-4C99-4828-27E6-2D22F799840C}"/>
          </ac:spMkLst>
        </pc:spChg>
        <pc:spChg chg="mod">
          <ac:chgData name="平野 武" userId="3cfe3d63-3e2d-444e-9c54-10e92370b90a" providerId="ADAL" clId="{9A64C7B5-A34A-407B-B5A5-AEAEB3AA7A78}" dt="2024-06-10T05:03:50.052" v="993"/>
          <ac:spMkLst>
            <pc:docMk/>
            <pc:sldMk cId="1687798999" sldId="574"/>
            <ac:spMk id="16" creationId="{3C32AE5B-6F98-7472-064E-7048D75AD899}"/>
          </ac:spMkLst>
        </pc:spChg>
        <pc:spChg chg="mod">
          <ac:chgData name="平野 武" userId="3cfe3d63-3e2d-444e-9c54-10e92370b90a" providerId="ADAL" clId="{9A64C7B5-A34A-407B-B5A5-AEAEB3AA7A78}" dt="2024-06-10T05:03:50.052" v="993"/>
          <ac:spMkLst>
            <pc:docMk/>
            <pc:sldMk cId="1687798999" sldId="574"/>
            <ac:spMk id="18" creationId="{9BC5E6E7-96F0-FF99-72A8-CBBDAFDE5F88}"/>
          </ac:spMkLst>
        </pc:spChg>
        <pc:spChg chg="mod">
          <ac:chgData name="平野 武" userId="3cfe3d63-3e2d-444e-9c54-10e92370b90a" providerId="ADAL" clId="{9A64C7B5-A34A-407B-B5A5-AEAEB3AA7A78}" dt="2024-06-10T05:03:50.052" v="993"/>
          <ac:spMkLst>
            <pc:docMk/>
            <pc:sldMk cId="1687798999" sldId="574"/>
            <ac:spMk id="19" creationId="{B0E51A99-0785-B884-7355-B66FBEE7508D}"/>
          </ac:spMkLst>
        </pc:spChg>
        <pc:spChg chg="add mod">
          <ac:chgData name="平野 武" userId="3cfe3d63-3e2d-444e-9c54-10e92370b90a" providerId="ADAL" clId="{9A64C7B5-A34A-407B-B5A5-AEAEB3AA7A78}" dt="2024-06-10T05:03:50.052" v="993"/>
          <ac:spMkLst>
            <pc:docMk/>
            <pc:sldMk cId="1687798999" sldId="574"/>
            <ac:spMk id="21" creationId="{A6985C2B-9CF2-82EB-F1B6-FEB39A5BCC54}"/>
          </ac:spMkLst>
        </pc:spChg>
        <pc:spChg chg="add mod">
          <ac:chgData name="平野 武" userId="3cfe3d63-3e2d-444e-9c54-10e92370b90a" providerId="ADAL" clId="{9A64C7B5-A34A-407B-B5A5-AEAEB3AA7A78}" dt="2024-06-10T05:03:50.052" v="993"/>
          <ac:spMkLst>
            <pc:docMk/>
            <pc:sldMk cId="1687798999" sldId="574"/>
            <ac:spMk id="22" creationId="{034E04F0-0707-0E35-15CA-E0BB145F98A0}"/>
          </ac:spMkLst>
        </pc:spChg>
        <pc:spChg chg="mod">
          <ac:chgData name="平野 武" userId="3cfe3d63-3e2d-444e-9c54-10e92370b90a" providerId="ADAL" clId="{9A64C7B5-A34A-407B-B5A5-AEAEB3AA7A78}" dt="2024-06-10T05:03:50.052" v="993"/>
          <ac:spMkLst>
            <pc:docMk/>
            <pc:sldMk cId="1687798999" sldId="574"/>
            <ac:spMk id="25" creationId="{83321DB7-4A4C-0FBF-AB6B-BF86E27E17ED}"/>
          </ac:spMkLst>
        </pc:spChg>
        <pc:spChg chg="mod">
          <ac:chgData name="平野 武" userId="3cfe3d63-3e2d-444e-9c54-10e92370b90a" providerId="ADAL" clId="{9A64C7B5-A34A-407B-B5A5-AEAEB3AA7A78}" dt="2024-06-10T05:03:50.052" v="993"/>
          <ac:spMkLst>
            <pc:docMk/>
            <pc:sldMk cId="1687798999" sldId="574"/>
            <ac:spMk id="26" creationId="{F8BEF170-84B7-F6A4-CAEE-FC14F90409B6}"/>
          </ac:spMkLst>
        </pc:spChg>
        <pc:spChg chg="add mod">
          <ac:chgData name="平野 武" userId="3cfe3d63-3e2d-444e-9c54-10e92370b90a" providerId="ADAL" clId="{9A64C7B5-A34A-407B-B5A5-AEAEB3AA7A78}" dt="2024-06-10T05:03:59.357" v="995" actId="1076"/>
          <ac:spMkLst>
            <pc:docMk/>
            <pc:sldMk cId="1687798999" sldId="574"/>
            <ac:spMk id="33" creationId="{0505C333-9248-C86E-34F5-097FE6B5843D}"/>
          </ac:spMkLst>
        </pc:spChg>
        <pc:spChg chg="add mod">
          <ac:chgData name="平野 武" userId="3cfe3d63-3e2d-444e-9c54-10e92370b90a" providerId="ADAL" clId="{9A64C7B5-A34A-407B-B5A5-AEAEB3AA7A78}" dt="2024-06-10T05:03:59.357" v="995" actId="1076"/>
          <ac:spMkLst>
            <pc:docMk/>
            <pc:sldMk cId="1687798999" sldId="574"/>
            <ac:spMk id="34" creationId="{680EDD39-AEA5-0A65-34B6-E966AC09AC51}"/>
          </ac:spMkLst>
        </pc:spChg>
        <pc:spChg chg="add mod">
          <ac:chgData name="平野 武" userId="3cfe3d63-3e2d-444e-9c54-10e92370b90a" providerId="ADAL" clId="{9A64C7B5-A34A-407B-B5A5-AEAEB3AA7A78}" dt="2024-06-10T05:03:59.357" v="995" actId="1076"/>
          <ac:spMkLst>
            <pc:docMk/>
            <pc:sldMk cId="1687798999" sldId="574"/>
            <ac:spMk id="35" creationId="{00F21C2E-D7A2-3856-1C8A-9AFBC8E6DBB6}"/>
          </ac:spMkLst>
        </pc:spChg>
        <pc:spChg chg="mod">
          <ac:chgData name="平野 武" userId="3cfe3d63-3e2d-444e-9c54-10e92370b90a" providerId="ADAL" clId="{9A64C7B5-A34A-407B-B5A5-AEAEB3AA7A78}" dt="2024-06-10T05:04:04.550" v="996" actId="207"/>
          <ac:spMkLst>
            <pc:docMk/>
            <pc:sldMk cId="1687798999" sldId="574"/>
            <ac:spMk id="37" creationId="{2323FB49-9760-F361-78C5-6F9BDA034407}"/>
          </ac:spMkLst>
        </pc:spChg>
        <pc:spChg chg="mod">
          <ac:chgData name="平野 武" userId="3cfe3d63-3e2d-444e-9c54-10e92370b90a" providerId="ADAL" clId="{9A64C7B5-A34A-407B-B5A5-AEAEB3AA7A78}" dt="2024-06-10T05:03:54.778" v="994"/>
          <ac:spMkLst>
            <pc:docMk/>
            <pc:sldMk cId="1687798999" sldId="574"/>
            <ac:spMk id="38" creationId="{43763AF8-9ACB-5777-A031-6E61238292BF}"/>
          </ac:spMkLst>
        </pc:spChg>
        <pc:spChg chg="mod">
          <ac:chgData name="平野 武" userId="3cfe3d63-3e2d-444e-9c54-10e92370b90a" providerId="ADAL" clId="{9A64C7B5-A34A-407B-B5A5-AEAEB3AA7A78}" dt="2024-06-10T05:03:54.778" v="994"/>
          <ac:spMkLst>
            <pc:docMk/>
            <pc:sldMk cId="1687798999" sldId="574"/>
            <ac:spMk id="40" creationId="{D5F5AFF8-7E89-59AE-4C83-3CD3CDD1DEB2}"/>
          </ac:spMkLst>
        </pc:spChg>
        <pc:spChg chg="mod">
          <ac:chgData name="平野 武" userId="3cfe3d63-3e2d-444e-9c54-10e92370b90a" providerId="ADAL" clId="{9A64C7B5-A34A-407B-B5A5-AEAEB3AA7A78}" dt="2024-06-10T05:03:54.778" v="994"/>
          <ac:spMkLst>
            <pc:docMk/>
            <pc:sldMk cId="1687798999" sldId="574"/>
            <ac:spMk id="41" creationId="{7EA9E286-E033-AA74-F552-1687A77B1B0B}"/>
          </ac:spMkLst>
        </pc:spChg>
        <pc:spChg chg="mod">
          <ac:chgData name="平野 武" userId="3cfe3d63-3e2d-444e-9c54-10e92370b90a" providerId="ADAL" clId="{9A64C7B5-A34A-407B-B5A5-AEAEB3AA7A78}" dt="2024-06-10T05:03:54.778" v="994"/>
          <ac:spMkLst>
            <pc:docMk/>
            <pc:sldMk cId="1687798999" sldId="574"/>
            <ac:spMk id="43" creationId="{FE97DA0B-0804-5AD5-E804-6C23180CF352}"/>
          </ac:spMkLst>
        </pc:spChg>
        <pc:spChg chg="mod">
          <ac:chgData name="平野 武" userId="3cfe3d63-3e2d-444e-9c54-10e92370b90a" providerId="ADAL" clId="{9A64C7B5-A34A-407B-B5A5-AEAEB3AA7A78}" dt="2024-06-10T05:03:54.778" v="994"/>
          <ac:spMkLst>
            <pc:docMk/>
            <pc:sldMk cId="1687798999" sldId="574"/>
            <ac:spMk id="44" creationId="{727508AA-8194-F11B-4FDF-AEE3CC785285}"/>
          </ac:spMkLst>
        </pc:spChg>
        <pc:spChg chg="add mod">
          <ac:chgData name="平野 武" userId="3cfe3d63-3e2d-444e-9c54-10e92370b90a" providerId="ADAL" clId="{9A64C7B5-A34A-407B-B5A5-AEAEB3AA7A78}" dt="2024-06-10T05:03:59.357" v="995" actId="1076"/>
          <ac:spMkLst>
            <pc:docMk/>
            <pc:sldMk cId="1687798999" sldId="574"/>
            <ac:spMk id="46" creationId="{A7CD29A3-EDCB-9B7A-06C9-256CF0900566}"/>
          </ac:spMkLst>
        </pc:spChg>
        <pc:spChg chg="add mod">
          <ac:chgData name="平野 武" userId="3cfe3d63-3e2d-444e-9c54-10e92370b90a" providerId="ADAL" clId="{9A64C7B5-A34A-407B-B5A5-AEAEB3AA7A78}" dt="2024-06-10T05:03:59.357" v="995" actId="1076"/>
          <ac:spMkLst>
            <pc:docMk/>
            <pc:sldMk cId="1687798999" sldId="574"/>
            <ac:spMk id="47" creationId="{549BF00E-EBF5-5DDC-C81E-991344B5C249}"/>
          </ac:spMkLst>
        </pc:spChg>
        <pc:spChg chg="mod">
          <ac:chgData name="平野 武" userId="3cfe3d63-3e2d-444e-9c54-10e92370b90a" providerId="ADAL" clId="{9A64C7B5-A34A-407B-B5A5-AEAEB3AA7A78}" dt="2024-06-10T05:03:54.778" v="994"/>
          <ac:spMkLst>
            <pc:docMk/>
            <pc:sldMk cId="1687798999" sldId="574"/>
            <ac:spMk id="50" creationId="{593D5904-1D08-07E4-A8AB-D984FAED5E5E}"/>
          </ac:spMkLst>
        </pc:spChg>
        <pc:spChg chg="mod">
          <ac:chgData name="平野 武" userId="3cfe3d63-3e2d-444e-9c54-10e92370b90a" providerId="ADAL" clId="{9A64C7B5-A34A-407B-B5A5-AEAEB3AA7A78}" dt="2024-06-10T05:03:54.778" v="994"/>
          <ac:spMkLst>
            <pc:docMk/>
            <pc:sldMk cId="1687798999" sldId="574"/>
            <ac:spMk id="51" creationId="{8E134EA1-7F72-4E5D-458A-C31482D36CF7}"/>
          </ac:spMkLst>
        </pc:spChg>
        <pc:spChg chg="mod">
          <ac:chgData name="平野 武" userId="3cfe3d63-3e2d-444e-9c54-10e92370b90a" providerId="ADAL" clId="{9A64C7B5-A34A-407B-B5A5-AEAEB3AA7A78}" dt="2024-06-10T05:03:43.939" v="992"/>
          <ac:spMkLst>
            <pc:docMk/>
            <pc:sldMk cId="1687798999" sldId="574"/>
            <ac:spMk id="12290" creationId="{4AD73B8A-4B23-91DE-CF62-2CA72170BDBB}"/>
          </ac:spMkLst>
        </pc:spChg>
        <pc:grpChg chg="add mod">
          <ac:chgData name="平野 武" userId="3cfe3d63-3e2d-444e-9c54-10e92370b90a" providerId="ADAL" clId="{9A64C7B5-A34A-407B-B5A5-AEAEB3AA7A78}" dt="2024-06-10T05:03:50.052" v="993"/>
          <ac:grpSpMkLst>
            <pc:docMk/>
            <pc:sldMk cId="1687798999" sldId="574"/>
            <ac:grpSpMk id="2" creationId="{67B1C6E3-1E0C-B098-688F-C861E120A2F0}"/>
          </ac:grpSpMkLst>
        </pc:grpChg>
        <pc:grpChg chg="add mod">
          <ac:chgData name="平野 武" userId="3cfe3d63-3e2d-444e-9c54-10e92370b90a" providerId="ADAL" clId="{9A64C7B5-A34A-407B-B5A5-AEAEB3AA7A78}" dt="2024-06-10T05:03:50.052" v="993"/>
          <ac:grpSpMkLst>
            <pc:docMk/>
            <pc:sldMk cId="1687798999" sldId="574"/>
            <ac:grpSpMk id="11" creationId="{6158C996-7125-C48D-2C0A-5B533FCDE753}"/>
          </ac:grpSpMkLst>
        </pc:grpChg>
        <pc:grpChg chg="add mod">
          <ac:chgData name="平野 武" userId="3cfe3d63-3e2d-444e-9c54-10e92370b90a" providerId="ADAL" clId="{9A64C7B5-A34A-407B-B5A5-AEAEB3AA7A78}" dt="2024-06-10T05:03:50.052" v="993"/>
          <ac:grpSpMkLst>
            <pc:docMk/>
            <pc:sldMk cId="1687798999" sldId="574"/>
            <ac:grpSpMk id="14" creationId="{31645778-4B94-66E8-A9AC-2E29C0475FD8}"/>
          </ac:grpSpMkLst>
        </pc:grpChg>
        <pc:grpChg chg="add mod">
          <ac:chgData name="平野 武" userId="3cfe3d63-3e2d-444e-9c54-10e92370b90a" providerId="ADAL" clId="{9A64C7B5-A34A-407B-B5A5-AEAEB3AA7A78}" dt="2024-06-10T05:03:50.052" v="993"/>
          <ac:grpSpMkLst>
            <pc:docMk/>
            <pc:sldMk cId="1687798999" sldId="574"/>
            <ac:grpSpMk id="17" creationId="{854D94DC-B319-D09F-B8D1-3347ECBFB8C1}"/>
          </ac:grpSpMkLst>
        </pc:grpChg>
        <pc:grpChg chg="add mod">
          <ac:chgData name="平野 武" userId="3cfe3d63-3e2d-444e-9c54-10e92370b90a" providerId="ADAL" clId="{9A64C7B5-A34A-407B-B5A5-AEAEB3AA7A78}" dt="2024-06-10T05:03:50.052" v="993"/>
          <ac:grpSpMkLst>
            <pc:docMk/>
            <pc:sldMk cId="1687798999" sldId="574"/>
            <ac:grpSpMk id="24" creationId="{0103C70E-EF65-7E60-673A-364B5F119CB7}"/>
          </ac:grpSpMkLst>
        </pc:grpChg>
        <pc:grpChg chg="add mod">
          <ac:chgData name="平野 武" userId="3cfe3d63-3e2d-444e-9c54-10e92370b90a" providerId="ADAL" clId="{9A64C7B5-A34A-407B-B5A5-AEAEB3AA7A78}" dt="2024-06-10T05:03:59.357" v="995" actId="1076"/>
          <ac:grpSpMkLst>
            <pc:docMk/>
            <pc:sldMk cId="1687798999" sldId="574"/>
            <ac:grpSpMk id="28" creationId="{53C7B75E-BF8D-3657-C643-9A71D9EB7EA7}"/>
          </ac:grpSpMkLst>
        </pc:grpChg>
        <pc:grpChg chg="add mod">
          <ac:chgData name="平野 武" userId="3cfe3d63-3e2d-444e-9c54-10e92370b90a" providerId="ADAL" clId="{9A64C7B5-A34A-407B-B5A5-AEAEB3AA7A78}" dt="2024-06-10T05:03:59.357" v="995" actId="1076"/>
          <ac:grpSpMkLst>
            <pc:docMk/>
            <pc:sldMk cId="1687798999" sldId="574"/>
            <ac:grpSpMk id="36" creationId="{772331DB-869F-5FF6-1E06-6A0E896C7F9B}"/>
          </ac:grpSpMkLst>
        </pc:grpChg>
        <pc:grpChg chg="add mod">
          <ac:chgData name="平野 武" userId="3cfe3d63-3e2d-444e-9c54-10e92370b90a" providerId="ADAL" clId="{9A64C7B5-A34A-407B-B5A5-AEAEB3AA7A78}" dt="2024-06-10T05:03:59.357" v="995" actId="1076"/>
          <ac:grpSpMkLst>
            <pc:docMk/>
            <pc:sldMk cId="1687798999" sldId="574"/>
            <ac:grpSpMk id="39" creationId="{792C1EFF-933D-D316-EE87-59AE281EFA50}"/>
          </ac:grpSpMkLst>
        </pc:grpChg>
        <pc:grpChg chg="add mod">
          <ac:chgData name="平野 武" userId="3cfe3d63-3e2d-444e-9c54-10e92370b90a" providerId="ADAL" clId="{9A64C7B5-A34A-407B-B5A5-AEAEB3AA7A78}" dt="2024-06-10T05:03:59.357" v="995" actId="1076"/>
          <ac:grpSpMkLst>
            <pc:docMk/>
            <pc:sldMk cId="1687798999" sldId="574"/>
            <ac:grpSpMk id="42" creationId="{26201E25-683B-A5A9-7195-1E0C9276C707}"/>
          </ac:grpSpMkLst>
        </pc:grpChg>
        <pc:grpChg chg="add mod">
          <ac:chgData name="平野 武" userId="3cfe3d63-3e2d-444e-9c54-10e92370b90a" providerId="ADAL" clId="{9A64C7B5-A34A-407B-B5A5-AEAEB3AA7A78}" dt="2024-06-10T05:03:59.357" v="995" actId="1076"/>
          <ac:grpSpMkLst>
            <pc:docMk/>
            <pc:sldMk cId="1687798999" sldId="574"/>
            <ac:grpSpMk id="49" creationId="{E7C4531A-2D1A-97BB-5D7F-268C2F833273}"/>
          </ac:grpSpMkLst>
        </pc:grpChg>
        <pc:picChg chg="mod">
          <ac:chgData name="平野 武" userId="3cfe3d63-3e2d-444e-9c54-10e92370b90a" providerId="ADAL" clId="{9A64C7B5-A34A-407B-B5A5-AEAEB3AA7A78}" dt="2024-06-10T05:03:50.052" v="993"/>
          <ac:picMkLst>
            <pc:docMk/>
            <pc:sldMk cId="1687798999" sldId="574"/>
            <ac:picMk id="4" creationId="{F8E4ED18-F1CA-7EC7-7F17-38904E345877}"/>
          </ac:picMkLst>
        </pc:picChg>
        <pc:picChg chg="mod">
          <ac:chgData name="平野 武" userId="3cfe3d63-3e2d-444e-9c54-10e92370b90a" providerId="ADAL" clId="{9A64C7B5-A34A-407B-B5A5-AEAEB3AA7A78}" dt="2024-06-10T05:03:50.052" v="993"/>
          <ac:picMkLst>
            <pc:docMk/>
            <pc:sldMk cId="1687798999" sldId="574"/>
            <ac:picMk id="5" creationId="{E70BDE47-2588-870D-3AEA-6AE669706356}"/>
          </ac:picMkLst>
        </pc:picChg>
        <pc:picChg chg="mod">
          <ac:chgData name="平野 武" userId="3cfe3d63-3e2d-444e-9c54-10e92370b90a" providerId="ADAL" clId="{9A64C7B5-A34A-407B-B5A5-AEAEB3AA7A78}" dt="2024-06-10T05:03:50.052" v="993"/>
          <ac:picMkLst>
            <pc:docMk/>
            <pc:sldMk cId="1687798999" sldId="574"/>
            <ac:picMk id="6" creationId="{7256F59D-D188-6C1B-0F14-32C576564AB4}"/>
          </ac:picMkLst>
        </pc:picChg>
        <pc:picChg chg="add mod">
          <ac:chgData name="平野 武" userId="3cfe3d63-3e2d-444e-9c54-10e92370b90a" providerId="ADAL" clId="{9A64C7B5-A34A-407B-B5A5-AEAEB3AA7A78}" dt="2024-06-10T05:03:50.052" v="993"/>
          <ac:picMkLst>
            <pc:docMk/>
            <pc:sldMk cId="1687798999" sldId="574"/>
            <ac:picMk id="7" creationId="{6BF47F8B-682E-16C4-302B-D90B200DEF77}"/>
          </ac:picMkLst>
        </pc:picChg>
        <pc:picChg chg="mod">
          <ac:chgData name="平野 武" userId="3cfe3d63-3e2d-444e-9c54-10e92370b90a" providerId="ADAL" clId="{9A64C7B5-A34A-407B-B5A5-AEAEB3AA7A78}" dt="2024-06-10T05:03:54.778" v="994"/>
          <ac:picMkLst>
            <pc:docMk/>
            <pc:sldMk cId="1687798999" sldId="574"/>
            <ac:picMk id="29" creationId="{D22BF909-03EC-1322-BE57-156786AED620}"/>
          </ac:picMkLst>
        </pc:picChg>
        <pc:picChg chg="mod">
          <ac:chgData name="平野 武" userId="3cfe3d63-3e2d-444e-9c54-10e92370b90a" providerId="ADAL" clId="{9A64C7B5-A34A-407B-B5A5-AEAEB3AA7A78}" dt="2024-06-10T05:03:54.778" v="994"/>
          <ac:picMkLst>
            <pc:docMk/>
            <pc:sldMk cId="1687798999" sldId="574"/>
            <ac:picMk id="30" creationId="{35B76183-2629-1379-7E5F-CA2FF32A4F70}"/>
          </ac:picMkLst>
        </pc:picChg>
        <pc:picChg chg="mod">
          <ac:chgData name="平野 武" userId="3cfe3d63-3e2d-444e-9c54-10e92370b90a" providerId="ADAL" clId="{9A64C7B5-A34A-407B-B5A5-AEAEB3AA7A78}" dt="2024-06-10T05:03:54.778" v="994"/>
          <ac:picMkLst>
            <pc:docMk/>
            <pc:sldMk cId="1687798999" sldId="574"/>
            <ac:picMk id="31" creationId="{461061BD-465C-64AB-A632-2E1FE1361796}"/>
          </ac:picMkLst>
        </pc:picChg>
        <pc:picChg chg="add mod">
          <ac:chgData name="平野 武" userId="3cfe3d63-3e2d-444e-9c54-10e92370b90a" providerId="ADAL" clId="{9A64C7B5-A34A-407B-B5A5-AEAEB3AA7A78}" dt="2024-06-10T05:03:59.357" v="995" actId="1076"/>
          <ac:picMkLst>
            <pc:docMk/>
            <pc:sldMk cId="1687798999" sldId="574"/>
            <ac:picMk id="32" creationId="{160DF8DE-5985-9312-90D7-D8C0E85E2541}"/>
          </ac:picMkLst>
        </pc:picChg>
        <pc:cxnChg chg="add mod">
          <ac:chgData name="平野 武" userId="3cfe3d63-3e2d-444e-9c54-10e92370b90a" providerId="ADAL" clId="{9A64C7B5-A34A-407B-B5A5-AEAEB3AA7A78}" dt="2024-06-10T05:03:50.052" v="993"/>
          <ac:cxnSpMkLst>
            <pc:docMk/>
            <pc:sldMk cId="1687798999" sldId="574"/>
            <ac:cxnSpMk id="20" creationId="{237C0299-3D35-0FE0-571F-3A10454D9EC2}"/>
          </ac:cxnSpMkLst>
        </pc:cxnChg>
        <pc:cxnChg chg="add mod">
          <ac:chgData name="平野 武" userId="3cfe3d63-3e2d-444e-9c54-10e92370b90a" providerId="ADAL" clId="{9A64C7B5-A34A-407B-B5A5-AEAEB3AA7A78}" dt="2024-06-10T05:03:50.052" v="993"/>
          <ac:cxnSpMkLst>
            <pc:docMk/>
            <pc:sldMk cId="1687798999" sldId="574"/>
            <ac:cxnSpMk id="23" creationId="{9AAE69F1-F7A0-4693-1882-9E1096550633}"/>
          </ac:cxnSpMkLst>
        </pc:cxnChg>
        <pc:cxnChg chg="add mod">
          <ac:chgData name="平野 武" userId="3cfe3d63-3e2d-444e-9c54-10e92370b90a" providerId="ADAL" clId="{9A64C7B5-A34A-407B-B5A5-AEAEB3AA7A78}" dt="2024-06-10T05:03:50.052" v="993"/>
          <ac:cxnSpMkLst>
            <pc:docMk/>
            <pc:sldMk cId="1687798999" sldId="574"/>
            <ac:cxnSpMk id="27" creationId="{9245A2A1-BB05-7325-7302-9C9E2F29E8E8}"/>
          </ac:cxnSpMkLst>
        </pc:cxnChg>
        <pc:cxnChg chg="add mod">
          <ac:chgData name="平野 武" userId="3cfe3d63-3e2d-444e-9c54-10e92370b90a" providerId="ADAL" clId="{9A64C7B5-A34A-407B-B5A5-AEAEB3AA7A78}" dt="2024-06-10T05:03:59.357" v="995" actId="1076"/>
          <ac:cxnSpMkLst>
            <pc:docMk/>
            <pc:sldMk cId="1687798999" sldId="574"/>
            <ac:cxnSpMk id="45" creationId="{CAB6432B-44D6-3ADA-D1C3-5472C20EA732}"/>
          </ac:cxnSpMkLst>
        </pc:cxnChg>
        <pc:cxnChg chg="add mod">
          <ac:chgData name="平野 武" userId="3cfe3d63-3e2d-444e-9c54-10e92370b90a" providerId="ADAL" clId="{9A64C7B5-A34A-407B-B5A5-AEAEB3AA7A78}" dt="2024-06-10T05:03:59.357" v="995" actId="1076"/>
          <ac:cxnSpMkLst>
            <pc:docMk/>
            <pc:sldMk cId="1687798999" sldId="574"/>
            <ac:cxnSpMk id="48" creationId="{F70534B9-8589-1871-4B33-AE54F1698E42}"/>
          </ac:cxnSpMkLst>
        </pc:cxnChg>
        <pc:cxnChg chg="add mod">
          <ac:chgData name="平野 武" userId="3cfe3d63-3e2d-444e-9c54-10e92370b90a" providerId="ADAL" clId="{9A64C7B5-A34A-407B-B5A5-AEAEB3AA7A78}" dt="2024-06-10T05:03:59.357" v="995" actId="1076"/>
          <ac:cxnSpMkLst>
            <pc:docMk/>
            <pc:sldMk cId="1687798999" sldId="574"/>
            <ac:cxnSpMk id="52" creationId="{03B1DB9A-7CB5-10EB-147F-0F585BB09B04}"/>
          </ac:cxnSpMkLst>
        </pc:cxnChg>
      </pc:sldChg>
      <pc:sldChg chg="addSp delSp modSp add mod">
        <pc:chgData name="平野 武" userId="3cfe3d63-3e2d-444e-9c54-10e92370b90a" providerId="ADAL" clId="{9A64C7B5-A34A-407B-B5A5-AEAEB3AA7A78}" dt="2024-06-10T08:31:28.706" v="1036" actId="20577"/>
        <pc:sldMkLst>
          <pc:docMk/>
          <pc:sldMk cId="1359635485" sldId="575"/>
        </pc:sldMkLst>
        <pc:spChg chg="add mod">
          <ac:chgData name="平野 武" userId="3cfe3d63-3e2d-444e-9c54-10e92370b90a" providerId="ADAL" clId="{9A64C7B5-A34A-407B-B5A5-AEAEB3AA7A78}" dt="2024-06-10T05:09:57.096" v="1022" actId="1076"/>
          <ac:spMkLst>
            <pc:docMk/>
            <pc:sldMk cId="1359635485" sldId="575"/>
            <ac:spMk id="2" creationId="{9F922D3D-E5A9-6143-7A92-D25EB2CC39F0}"/>
          </ac:spMkLst>
        </pc:spChg>
        <pc:spChg chg="add mod">
          <ac:chgData name="平野 武" userId="3cfe3d63-3e2d-444e-9c54-10e92370b90a" providerId="ADAL" clId="{9A64C7B5-A34A-407B-B5A5-AEAEB3AA7A78}" dt="2024-06-10T05:09:57.096" v="1022" actId="1076"/>
          <ac:spMkLst>
            <pc:docMk/>
            <pc:sldMk cId="1359635485" sldId="575"/>
            <ac:spMk id="4" creationId="{BB9EDD0D-8DBA-25ED-7DBE-1A91B8662734}"/>
          </ac:spMkLst>
        </pc:spChg>
        <pc:spChg chg="add mod">
          <ac:chgData name="平野 武" userId="3cfe3d63-3e2d-444e-9c54-10e92370b90a" providerId="ADAL" clId="{9A64C7B5-A34A-407B-B5A5-AEAEB3AA7A78}" dt="2024-06-10T05:09:59.644" v="1023"/>
          <ac:spMkLst>
            <pc:docMk/>
            <pc:sldMk cId="1359635485" sldId="575"/>
            <ac:spMk id="5" creationId="{B85E1D84-B2AF-C5E7-F9CC-AD5DAFA7869E}"/>
          </ac:spMkLst>
        </pc:spChg>
        <pc:spChg chg="add mod">
          <ac:chgData name="平野 武" userId="3cfe3d63-3e2d-444e-9c54-10e92370b90a" providerId="ADAL" clId="{9A64C7B5-A34A-407B-B5A5-AEAEB3AA7A78}" dt="2024-06-10T05:09:59.644" v="1023"/>
          <ac:spMkLst>
            <pc:docMk/>
            <pc:sldMk cId="1359635485" sldId="575"/>
            <ac:spMk id="7" creationId="{C584921B-8132-88EE-046B-021661ABCE32}"/>
          </ac:spMkLst>
        </pc:spChg>
        <pc:spChg chg="add mod">
          <ac:chgData name="平野 武" userId="3cfe3d63-3e2d-444e-9c54-10e92370b90a" providerId="ADAL" clId="{9A64C7B5-A34A-407B-B5A5-AEAEB3AA7A78}" dt="2024-06-10T05:10:29.187" v="1028" actId="207"/>
          <ac:spMkLst>
            <pc:docMk/>
            <pc:sldMk cId="1359635485" sldId="575"/>
            <ac:spMk id="8" creationId="{D6D8BBEF-2355-6264-A857-484B3F76D3C1}"/>
          </ac:spMkLst>
        </pc:spChg>
        <pc:spChg chg="add mod">
          <ac:chgData name="平野 武" userId="3cfe3d63-3e2d-444e-9c54-10e92370b90a" providerId="ADAL" clId="{9A64C7B5-A34A-407B-B5A5-AEAEB3AA7A78}" dt="2024-06-10T05:10:20.739" v="1027" actId="14100"/>
          <ac:spMkLst>
            <pc:docMk/>
            <pc:sldMk cId="1359635485" sldId="575"/>
            <ac:spMk id="10" creationId="{E7D972A7-9C90-FA84-1864-A7C76DD7115D}"/>
          </ac:spMkLst>
        </pc:spChg>
        <pc:spChg chg="del">
          <ac:chgData name="平野 武" userId="3cfe3d63-3e2d-444e-9c54-10e92370b90a" providerId="ADAL" clId="{9A64C7B5-A34A-407B-B5A5-AEAEB3AA7A78}" dt="2024-06-10T05:09:37.437" v="1017" actId="478"/>
          <ac:spMkLst>
            <pc:docMk/>
            <pc:sldMk cId="1359635485" sldId="575"/>
            <ac:spMk id="33" creationId="{0505C333-9248-C86E-34F5-097FE6B5843D}"/>
          </ac:spMkLst>
        </pc:spChg>
        <pc:spChg chg="del">
          <ac:chgData name="平野 武" userId="3cfe3d63-3e2d-444e-9c54-10e92370b90a" providerId="ADAL" clId="{9A64C7B5-A34A-407B-B5A5-AEAEB3AA7A78}" dt="2024-06-10T05:09:37.437" v="1017" actId="478"/>
          <ac:spMkLst>
            <pc:docMk/>
            <pc:sldMk cId="1359635485" sldId="575"/>
            <ac:spMk id="34" creationId="{680EDD39-AEA5-0A65-34B6-E966AC09AC51}"/>
          </ac:spMkLst>
        </pc:spChg>
        <pc:spChg chg="del">
          <ac:chgData name="平野 武" userId="3cfe3d63-3e2d-444e-9c54-10e92370b90a" providerId="ADAL" clId="{9A64C7B5-A34A-407B-B5A5-AEAEB3AA7A78}" dt="2024-06-10T05:09:37.437" v="1017" actId="478"/>
          <ac:spMkLst>
            <pc:docMk/>
            <pc:sldMk cId="1359635485" sldId="575"/>
            <ac:spMk id="35" creationId="{00F21C2E-D7A2-3856-1C8A-9AFBC8E6DBB6}"/>
          </ac:spMkLst>
        </pc:spChg>
        <pc:spChg chg="del">
          <ac:chgData name="平野 武" userId="3cfe3d63-3e2d-444e-9c54-10e92370b90a" providerId="ADAL" clId="{9A64C7B5-A34A-407B-B5A5-AEAEB3AA7A78}" dt="2024-06-10T05:09:37.437" v="1017" actId="478"/>
          <ac:spMkLst>
            <pc:docMk/>
            <pc:sldMk cId="1359635485" sldId="575"/>
            <ac:spMk id="46" creationId="{A7CD29A3-EDCB-9B7A-06C9-256CF0900566}"/>
          </ac:spMkLst>
        </pc:spChg>
        <pc:spChg chg="del">
          <ac:chgData name="平野 武" userId="3cfe3d63-3e2d-444e-9c54-10e92370b90a" providerId="ADAL" clId="{9A64C7B5-A34A-407B-B5A5-AEAEB3AA7A78}" dt="2024-06-10T05:09:37.437" v="1017" actId="478"/>
          <ac:spMkLst>
            <pc:docMk/>
            <pc:sldMk cId="1359635485" sldId="575"/>
            <ac:spMk id="47" creationId="{549BF00E-EBF5-5DDC-C81E-991344B5C249}"/>
          </ac:spMkLst>
        </pc:spChg>
        <pc:spChg chg="mod">
          <ac:chgData name="平野 武" userId="3cfe3d63-3e2d-444e-9c54-10e92370b90a" providerId="ADAL" clId="{9A64C7B5-A34A-407B-B5A5-AEAEB3AA7A78}" dt="2024-06-10T05:09:33.462" v="1016"/>
          <ac:spMkLst>
            <pc:docMk/>
            <pc:sldMk cId="1359635485" sldId="575"/>
            <ac:spMk id="12290" creationId="{4AD73B8A-4B23-91DE-CF62-2CA72170BDBB}"/>
          </ac:spMkLst>
        </pc:spChg>
        <pc:grpChg chg="del">
          <ac:chgData name="平野 武" userId="3cfe3d63-3e2d-444e-9c54-10e92370b90a" providerId="ADAL" clId="{9A64C7B5-A34A-407B-B5A5-AEAEB3AA7A78}" dt="2024-06-10T05:09:37.437" v="1017" actId="478"/>
          <ac:grpSpMkLst>
            <pc:docMk/>
            <pc:sldMk cId="1359635485" sldId="575"/>
            <ac:grpSpMk id="28" creationId="{53C7B75E-BF8D-3657-C643-9A71D9EB7EA7}"/>
          </ac:grpSpMkLst>
        </pc:grpChg>
        <pc:grpChg chg="del">
          <ac:chgData name="平野 武" userId="3cfe3d63-3e2d-444e-9c54-10e92370b90a" providerId="ADAL" clId="{9A64C7B5-A34A-407B-B5A5-AEAEB3AA7A78}" dt="2024-06-10T05:09:37.437" v="1017" actId="478"/>
          <ac:grpSpMkLst>
            <pc:docMk/>
            <pc:sldMk cId="1359635485" sldId="575"/>
            <ac:grpSpMk id="36" creationId="{772331DB-869F-5FF6-1E06-6A0E896C7F9B}"/>
          </ac:grpSpMkLst>
        </pc:grpChg>
        <pc:grpChg chg="del">
          <ac:chgData name="平野 武" userId="3cfe3d63-3e2d-444e-9c54-10e92370b90a" providerId="ADAL" clId="{9A64C7B5-A34A-407B-B5A5-AEAEB3AA7A78}" dt="2024-06-10T05:09:37.437" v="1017" actId="478"/>
          <ac:grpSpMkLst>
            <pc:docMk/>
            <pc:sldMk cId="1359635485" sldId="575"/>
            <ac:grpSpMk id="39" creationId="{792C1EFF-933D-D316-EE87-59AE281EFA50}"/>
          </ac:grpSpMkLst>
        </pc:grpChg>
        <pc:grpChg chg="del">
          <ac:chgData name="平野 武" userId="3cfe3d63-3e2d-444e-9c54-10e92370b90a" providerId="ADAL" clId="{9A64C7B5-A34A-407B-B5A5-AEAEB3AA7A78}" dt="2024-06-10T05:09:37.437" v="1017" actId="478"/>
          <ac:grpSpMkLst>
            <pc:docMk/>
            <pc:sldMk cId="1359635485" sldId="575"/>
            <ac:grpSpMk id="42" creationId="{26201E25-683B-A5A9-7195-1E0C9276C707}"/>
          </ac:grpSpMkLst>
        </pc:grpChg>
        <pc:grpChg chg="del">
          <ac:chgData name="平野 武" userId="3cfe3d63-3e2d-444e-9c54-10e92370b90a" providerId="ADAL" clId="{9A64C7B5-A34A-407B-B5A5-AEAEB3AA7A78}" dt="2024-06-10T05:09:37.437" v="1017" actId="478"/>
          <ac:grpSpMkLst>
            <pc:docMk/>
            <pc:sldMk cId="1359635485" sldId="575"/>
            <ac:grpSpMk id="49" creationId="{E7C4531A-2D1A-97BB-5D7F-268C2F833273}"/>
          </ac:grpSpMkLst>
        </pc:grpChg>
        <pc:graphicFrameChg chg="add mod modGraphic">
          <ac:chgData name="平野 武" userId="3cfe3d63-3e2d-444e-9c54-10e92370b90a" providerId="ADAL" clId="{9A64C7B5-A34A-407B-B5A5-AEAEB3AA7A78}" dt="2024-06-10T05:09:57.096" v="1022" actId="1076"/>
          <ac:graphicFrameMkLst>
            <pc:docMk/>
            <pc:sldMk cId="1359635485" sldId="575"/>
            <ac:graphicFrameMk id="3" creationId="{E1A62BFB-0469-DC6F-3275-1BCE7CC0AFA8}"/>
          </ac:graphicFrameMkLst>
        </pc:graphicFrameChg>
        <pc:graphicFrameChg chg="add mod">
          <ac:chgData name="平野 武" userId="3cfe3d63-3e2d-444e-9c54-10e92370b90a" providerId="ADAL" clId="{9A64C7B5-A34A-407B-B5A5-AEAEB3AA7A78}" dt="2024-06-10T05:09:59.644" v="1023"/>
          <ac:graphicFrameMkLst>
            <pc:docMk/>
            <pc:sldMk cId="1359635485" sldId="575"/>
            <ac:graphicFrameMk id="6" creationId="{EB739395-8674-0594-85CB-D077A5BD3625}"/>
          </ac:graphicFrameMkLst>
        </pc:graphicFrameChg>
        <pc:graphicFrameChg chg="add mod modGraphic">
          <ac:chgData name="平野 武" userId="3cfe3d63-3e2d-444e-9c54-10e92370b90a" providerId="ADAL" clId="{9A64C7B5-A34A-407B-B5A5-AEAEB3AA7A78}" dt="2024-06-10T08:31:28.706" v="1036" actId="20577"/>
          <ac:graphicFrameMkLst>
            <pc:docMk/>
            <pc:sldMk cId="1359635485" sldId="575"/>
            <ac:graphicFrameMk id="9" creationId="{2531A179-B9C8-4BEA-3333-2C060044F82B}"/>
          </ac:graphicFrameMkLst>
        </pc:graphicFrameChg>
        <pc:picChg chg="del">
          <ac:chgData name="平野 武" userId="3cfe3d63-3e2d-444e-9c54-10e92370b90a" providerId="ADAL" clId="{9A64C7B5-A34A-407B-B5A5-AEAEB3AA7A78}" dt="2024-06-10T05:09:37.437" v="1017" actId="478"/>
          <ac:picMkLst>
            <pc:docMk/>
            <pc:sldMk cId="1359635485" sldId="575"/>
            <ac:picMk id="32" creationId="{160DF8DE-5985-9312-90D7-D8C0E85E2541}"/>
          </ac:picMkLst>
        </pc:picChg>
        <pc:cxnChg chg="del">
          <ac:chgData name="平野 武" userId="3cfe3d63-3e2d-444e-9c54-10e92370b90a" providerId="ADAL" clId="{9A64C7B5-A34A-407B-B5A5-AEAEB3AA7A78}" dt="2024-06-10T05:09:37.437" v="1017" actId="478"/>
          <ac:cxnSpMkLst>
            <pc:docMk/>
            <pc:sldMk cId="1359635485" sldId="575"/>
            <ac:cxnSpMk id="45" creationId="{CAB6432B-44D6-3ADA-D1C3-5472C20EA732}"/>
          </ac:cxnSpMkLst>
        </pc:cxnChg>
        <pc:cxnChg chg="del mod">
          <ac:chgData name="平野 武" userId="3cfe3d63-3e2d-444e-9c54-10e92370b90a" providerId="ADAL" clId="{9A64C7B5-A34A-407B-B5A5-AEAEB3AA7A78}" dt="2024-06-10T05:09:37.437" v="1017" actId="478"/>
          <ac:cxnSpMkLst>
            <pc:docMk/>
            <pc:sldMk cId="1359635485" sldId="575"/>
            <ac:cxnSpMk id="48" creationId="{F70534B9-8589-1871-4B33-AE54F1698E42}"/>
          </ac:cxnSpMkLst>
        </pc:cxnChg>
        <pc:cxnChg chg="del mod">
          <ac:chgData name="平野 武" userId="3cfe3d63-3e2d-444e-9c54-10e92370b90a" providerId="ADAL" clId="{9A64C7B5-A34A-407B-B5A5-AEAEB3AA7A78}" dt="2024-06-10T05:09:37.437" v="1017" actId="478"/>
          <ac:cxnSpMkLst>
            <pc:docMk/>
            <pc:sldMk cId="1359635485" sldId="575"/>
            <ac:cxnSpMk id="52" creationId="{03B1DB9A-7CB5-10EB-147F-0F585BB09B04}"/>
          </ac:cxnSpMkLst>
        </pc:cxnChg>
      </pc:sldChg>
      <pc:sldChg chg="addSp delSp modSp add del mod">
        <pc:chgData name="平野 武" userId="3cfe3d63-3e2d-444e-9c54-10e92370b90a" providerId="ADAL" clId="{9A64C7B5-A34A-407B-B5A5-AEAEB3AA7A78}" dt="2024-06-10T05:05:05.146" v="1008" actId="47"/>
        <pc:sldMkLst>
          <pc:docMk/>
          <pc:sldMk cId="3510526868" sldId="575"/>
        </pc:sldMkLst>
        <pc:spChg chg="add mod">
          <ac:chgData name="平野 武" userId="3cfe3d63-3e2d-444e-9c54-10e92370b90a" providerId="ADAL" clId="{9A64C7B5-A34A-407B-B5A5-AEAEB3AA7A78}" dt="2024-06-10T05:04:28.361" v="1005"/>
          <ac:spMkLst>
            <pc:docMk/>
            <pc:sldMk cId="3510526868" sldId="575"/>
            <ac:spMk id="2" creationId="{2B0503FB-5001-FB91-F04E-90D0FD08E1CB}"/>
          </ac:spMkLst>
        </pc:spChg>
        <pc:spChg chg="del">
          <ac:chgData name="平野 武" userId="3cfe3d63-3e2d-444e-9c54-10e92370b90a" providerId="ADAL" clId="{9A64C7B5-A34A-407B-B5A5-AEAEB3AA7A78}" dt="2024-06-10T05:04:44.040" v="1007" actId="478"/>
          <ac:spMkLst>
            <pc:docMk/>
            <pc:sldMk cId="3510526868" sldId="575"/>
            <ac:spMk id="3" creationId="{7702E720-BF66-B7E9-C1DE-80AF77BB537B}"/>
          </ac:spMkLst>
        </pc:spChg>
        <pc:spChg chg="add mod">
          <ac:chgData name="平野 武" userId="3cfe3d63-3e2d-444e-9c54-10e92370b90a" providerId="ADAL" clId="{9A64C7B5-A34A-407B-B5A5-AEAEB3AA7A78}" dt="2024-06-10T05:04:28.361" v="1005"/>
          <ac:spMkLst>
            <pc:docMk/>
            <pc:sldMk cId="3510526868" sldId="575"/>
            <ac:spMk id="5" creationId="{BDEFD9DC-97C4-C12A-C791-05A44B80AF21}"/>
          </ac:spMkLst>
        </pc:spChg>
        <pc:spChg chg="add mod">
          <ac:chgData name="平野 武" userId="3cfe3d63-3e2d-444e-9c54-10e92370b90a" providerId="ADAL" clId="{9A64C7B5-A34A-407B-B5A5-AEAEB3AA7A78}" dt="2024-06-10T05:04:31.981" v="1006"/>
          <ac:spMkLst>
            <pc:docMk/>
            <pc:sldMk cId="3510526868" sldId="575"/>
            <ac:spMk id="6" creationId="{D35B98C4-5A7E-0C92-E656-5769AC775F43}"/>
          </ac:spMkLst>
        </pc:spChg>
        <pc:spChg chg="add mod">
          <ac:chgData name="平野 武" userId="3cfe3d63-3e2d-444e-9c54-10e92370b90a" providerId="ADAL" clId="{9A64C7B5-A34A-407B-B5A5-AEAEB3AA7A78}" dt="2024-06-10T05:04:31.981" v="1006"/>
          <ac:spMkLst>
            <pc:docMk/>
            <pc:sldMk cId="3510526868" sldId="575"/>
            <ac:spMk id="8" creationId="{0E60D979-1136-0BDC-E1BE-DEE05361CB1D}"/>
          </ac:spMkLst>
        </pc:spChg>
        <pc:spChg chg="mod">
          <ac:chgData name="平野 武" userId="3cfe3d63-3e2d-444e-9c54-10e92370b90a" providerId="ADAL" clId="{9A64C7B5-A34A-407B-B5A5-AEAEB3AA7A78}" dt="2024-06-10T05:04:21.377" v="1004"/>
          <ac:spMkLst>
            <pc:docMk/>
            <pc:sldMk cId="3510526868" sldId="575"/>
            <ac:spMk id="12290" creationId="{4AD73B8A-4B23-91DE-CF62-2CA72170BDBB}"/>
          </ac:spMkLst>
        </pc:spChg>
        <pc:graphicFrameChg chg="add mod">
          <ac:chgData name="平野 武" userId="3cfe3d63-3e2d-444e-9c54-10e92370b90a" providerId="ADAL" clId="{9A64C7B5-A34A-407B-B5A5-AEAEB3AA7A78}" dt="2024-06-10T05:04:28.361" v="1005"/>
          <ac:graphicFrameMkLst>
            <pc:docMk/>
            <pc:sldMk cId="3510526868" sldId="575"/>
            <ac:graphicFrameMk id="4" creationId="{EB4A73EC-7039-5952-75CA-FF79DA5765CE}"/>
          </ac:graphicFrameMkLst>
        </pc:graphicFrameChg>
        <pc:graphicFrameChg chg="add mod">
          <ac:chgData name="平野 武" userId="3cfe3d63-3e2d-444e-9c54-10e92370b90a" providerId="ADAL" clId="{9A64C7B5-A34A-407B-B5A5-AEAEB3AA7A78}" dt="2024-06-10T05:04:31.981" v="1006"/>
          <ac:graphicFrameMkLst>
            <pc:docMk/>
            <pc:sldMk cId="3510526868" sldId="575"/>
            <ac:graphicFrameMk id="7" creationId="{17719BDC-F4EE-2811-C62C-8C9912B25C8E}"/>
          </ac:graphicFrameMkLst>
        </pc:graphicFrameChg>
      </pc:sldChg>
      <pc:sldChg chg="add del">
        <pc:chgData name="平野 武" userId="3cfe3d63-3e2d-444e-9c54-10e92370b90a" providerId="ADAL" clId="{9A64C7B5-A34A-407B-B5A5-AEAEB3AA7A78}" dt="2024-06-10T05:05:05.146" v="1008" actId="47"/>
        <pc:sldMkLst>
          <pc:docMk/>
          <pc:sldMk cId="796232605" sldId="576"/>
        </pc:sldMkLst>
      </pc:sldChg>
      <pc:sldChg chg="add del">
        <pc:chgData name="平野 武" userId="3cfe3d63-3e2d-444e-9c54-10e92370b90a" providerId="ADAL" clId="{9A64C7B5-A34A-407B-B5A5-AEAEB3AA7A78}" dt="2024-06-10T05:05:05.146" v="1008" actId="47"/>
        <pc:sldMkLst>
          <pc:docMk/>
          <pc:sldMk cId="3533418904" sldId="577"/>
        </pc:sldMkLst>
      </pc:sldChg>
      <pc:sldChg chg="add del">
        <pc:chgData name="平野 武" userId="3cfe3d63-3e2d-444e-9c54-10e92370b90a" providerId="ADAL" clId="{9A64C7B5-A34A-407B-B5A5-AEAEB3AA7A78}" dt="2024-06-10T05:05:05.146" v="1008" actId="47"/>
        <pc:sldMkLst>
          <pc:docMk/>
          <pc:sldMk cId="3907233273" sldId="578"/>
        </pc:sldMkLst>
      </pc:sldChg>
      <pc:sldChg chg="add del">
        <pc:chgData name="平野 武" userId="3cfe3d63-3e2d-444e-9c54-10e92370b90a" providerId="ADAL" clId="{9A64C7B5-A34A-407B-B5A5-AEAEB3AA7A78}" dt="2024-06-10T05:05:05.146" v="1008" actId="47"/>
        <pc:sldMkLst>
          <pc:docMk/>
          <pc:sldMk cId="47527888" sldId="579"/>
        </pc:sldMkLst>
      </pc:sldChg>
      <pc:sldChg chg="add del">
        <pc:chgData name="平野 武" userId="3cfe3d63-3e2d-444e-9c54-10e92370b90a" providerId="ADAL" clId="{9A64C7B5-A34A-407B-B5A5-AEAEB3AA7A78}" dt="2024-06-10T05:05:05.146" v="1008" actId="47"/>
        <pc:sldMkLst>
          <pc:docMk/>
          <pc:sldMk cId="3304190903" sldId="580"/>
        </pc:sldMkLst>
      </pc:sldChg>
      <pc:sldChg chg="add del">
        <pc:chgData name="平野 武" userId="3cfe3d63-3e2d-444e-9c54-10e92370b90a" providerId="ADAL" clId="{9A64C7B5-A34A-407B-B5A5-AEAEB3AA7A78}" dt="2024-06-10T05:05:05.146" v="1008" actId="47"/>
        <pc:sldMkLst>
          <pc:docMk/>
          <pc:sldMk cId="4053052284" sldId="581"/>
        </pc:sldMkLst>
      </pc:sldChg>
      <pc:sldMasterChg chg="addSp modSp addSldLayout delSldLayout modSldLayout">
        <pc:chgData name="平野 武" userId="3cfe3d63-3e2d-444e-9c54-10e92370b90a" providerId="ADAL" clId="{9A64C7B5-A34A-407B-B5A5-AEAEB3AA7A78}" dt="2024-06-10T03:14:41.175" v="82"/>
        <pc:sldMasterMkLst>
          <pc:docMk/>
          <pc:sldMasterMk cId="0" sldId="2147484068"/>
        </pc:sldMasterMkLst>
        <pc:spChg chg="add mod">
          <ac:chgData name="平野 武" userId="3cfe3d63-3e2d-444e-9c54-10e92370b90a" providerId="ADAL" clId="{9A64C7B5-A34A-407B-B5A5-AEAEB3AA7A78}" dt="2024-06-10T03:14:41.175" v="82"/>
          <ac:spMkLst>
            <pc:docMk/>
            <pc:sldMasterMk cId="0" sldId="2147484068"/>
            <ac:spMk id="3" creationId="{4A49FE86-74E9-0F43-D5BD-FB517BAC0803}"/>
          </ac:spMkLst>
        </pc:spChg>
        <pc:sldLayoutChg chg="modSp">
          <pc:chgData name="平野 武" userId="3cfe3d63-3e2d-444e-9c54-10e92370b90a" providerId="ADAL" clId="{9A64C7B5-A34A-407B-B5A5-AEAEB3AA7A78}" dt="2024-06-10T03:14:13.543" v="80" actId="735"/>
          <pc:sldLayoutMkLst>
            <pc:docMk/>
            <pc:sldMasterMk cId="0" sldId="2147484068"/>
            <pc:sldLayoutMk cId="1070487639" sldId="2147484427"/>
          </pc:sldLayoutMkLst>
        </pc:sldLayoutChg>
        <pc:sldLayoutChg chg="add del">
          <pc:chgData name="平野 武" userId="3cfe3d63-3e2d-444e-9c54-10e92370b90a" providerId="ADAL" clId="{9A64C7B5-A34A-407B-B5A5-AEAEB3AA7A78}" dt="2024-06-10T03:10:13.944" v="8" actId="18676"/>
          <pc:sldLayoutMkLst>
            <pc:docMk/>
            <pc:sldMasterMk cId="0" sldId="2147484068"/>
            <pc:sldLayoutMk cId="2432770072" sldId="2147484428"/>
          </pc:sldLayoutMkLst>
        </pc:sldLayoutChg>
        <pc:sldLayoutChg chg="add del">
          <pc:chgData name="平野 武" userId="3cfe3d63-3e2d-444e-9c54-10e92370b90a" providerId="ADAL" clId="{9A64C7B5-A34A-407B-B5A5-AEAEB3AA7A78}" dt="2024-06-10T03:10:05" v="7" actId="47"/>
          <pc:sldLayoutMkLst>
            <pc:docMk/>
            <pc:sldMasterMk cId="0" sldId="2147484068"/>
            <pc:sldLayoutMk cId="1784931561" sldId="2147484432"/>
          </pc:sldLayoutMkLst>
        </pc:sldLayoutChg>
      </pc:sldMasterChg>
      <pc:sldMasterChg chg="modSp modSldLayout">
        <pc:chgData name="平野 武" userId="3cfe3d63-3e2d-444e-9c54-10e92370b90a" providerId="ADAL" clId="{9A64C7B5-A34A-407B-B5A5-AEAEB3AA7A78}" dt="2024-06-10T03:14:11.875" v="79" actId="735"/>
        <pc:sldMasterMkLst>
          <pc:docMk/>
          <pc:sldMasterMk cId="1792014818" sldId="2147484433"/>
        </pc:sldMasterMkLst>
        <pc:sldLayoutChg chg="modSp">
          <pc:chgData name="平野 武" userId="3cfe3d63-3e2d-444e-9c54-10e92370b90a" providerId="ADAL" clId="{9A64C7B5-A34A-407B-B5A5-AEAEB3AA7A78}" dt="2024-06-10T03:14:11.839" v="78" actId="735"/>
          <pc:sldLayoutMkLst>
            <pc:docMk/>
            <pc:sldMasterMk cId="0" sldId="2147484068"/>
            <pc:sldLayoutMk cId="1274015768" sldId="2147484434"/>
          </pc:sldLayoutMkLst>
        </pc:sldLayoutChg>
        <pc:sldLayoutChg chg="modSp">
          <pc:chgData name="平野 武" userId="3cfe3d63-3e2d-444e-9c54-10e92370b90a" providerId="ADAL" clId="{9A64C7B5-A34A-407B-B5A5-AEAEB3AA7A78}" dt="2024-06-10T03:14:09.763" v="77" actId="735"/>
          <pc:sldLayoutMkLst>
            <pc:docMk/>
            <pc:sldMasterMk cId="1792014818" sldId="2147484433"/>
            <pc:sldLayoutMk cId="3083968240" sldId="214748443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06/16/2025</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06/16/2025</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88077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20338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93129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56955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7928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09692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41673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31616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686414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8278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49162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34305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258906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02395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65927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7127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88001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81238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709691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2286240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3630605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Tree>
    <p:extLst>
      <p:ext uri="{BB962C8B-B14F-4D97-AF65-F5344CB8AC3E}">
        <p14:creationId xmlns:p14="http://schemas.microsoft.com/office/powerpoint/2010/main" val="50825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619807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84981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740157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98439"/>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022888"/>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2041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2178950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 id="2147484434" r:id="rId6"/>
    <p:sldLayoutId id="2147484443" r:id="rId7"/>
    <p:sldLayoutId id="2147484444" r:id="rId8"/>
    <p:sldLayoutId id="2147484450" r:id="rId9"/>
    <p:sldLayoutId id="2147484451" r:id="rId10"/>
    <p:sldLayoutId id="2147484445" r:id="rId11"/>
    <p:sldLayoutId id="2147484446" r:id="rId12"/>
    <p:sldLayoutId id="2147484447" r:id="rId13"/>
    <p:sldLayoutId id="2147484448" r:id="rId14"/>
    <p:sldLayoutId id="2147484449" r:id="rId15"/>
    <p:sldLayoutId id="2147484441" r:id="rId16"/>
    <p:sldLayoutId id="2147484442"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www.lycbiz.com/jp/terms-and-policies/yahoo/terms/"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hyperlink" Target="https://portal.yadui.business.yahoo.co.jp/agencyportal/888301/index.html" TargetMode="External"/><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7.sv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4.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39.png"/><Relationship Id="rId4" Type="http://schemas.openxmlformats.org/officeDocument/2006/relationships/image" Target="../media/image35.svg"/><Relationship Id="rId9"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hyperlink" Target="https://ads-help.yahoo-net.jp/s/article/H000044855?language=ja" TargetMode="External"/><Relationship Id="rId7" Type="http://schemas.openxmlformats.org/officeDocument/2006/relationships/image" Target="../media/image43.sv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46.sv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a:latin typeface="メイリオ" panose="020B0604030504040204" pitchFamily="34" charset="-128"/>
                <a:ea typeface="メイリオ" panose="020B0604030504040204" pitchFamily="34" charset="-128"/>
              </a:rPr>
              <a:t>2025/01/08</a:t>
            </a:r>
            <a:endParaRPr lang="ja-JP" altLang="en-US" dirty="0">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xfrm>
            <a:off x="587374" y="1696711"/>
            <a:ext cx="11459845" cy="20652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sz="3600" dirty="0">
                <a:latin typeface="メイリオ" panose="020B0604030504040204" pitchFamily="34" charset="-128"/>
                <a:ea typeface="メイリオ" panose="020B0604030504040204" pitchFamily="34" charset="-128"/>
              </a:rPr>
              <a:t>Yahoo! JAPAN</a:t>
            </a:r>
            <a:r>
              <a:rPr lang="ja-JP" altLang="en-US" sz="3600" dirty="0">
                <a:latin typeface="メイリオ" panose="020B0604030504040204" pitchFamily="34" charset="-128"/>
                <a:ea typeface="メイリオ" panose="020B0604030504040204" pitchFamily="34" charset="-128"/>
              </a:rPr>
              <a:t>　トップページカスタマイズ企画</a:t>
            </a:r>
            <a:endParaRPr lang="en-US" altLang="ja-JP" sz="3600" dirty="0">
              <a:latin typeface="メイリオ" panose="020B0604030504040204" pitchFamily="34" charset="-128"/>
              <a:ea typeface="メイリオ" panose="020B0604030504040204" pitchFamily="34" charset="-128"/>
            </a:endParaRPr>
          </a:p>
          <a:p>
            <a:pPr eaLnBrk="1" hangingPunct="1"/>
            <a:r>
              <a:rPr lang="ja-JP" altLang="en-US" sz="3600" dirty="0">
                <a:latin typeface="メイリオ" panose="020B0604030504040204" pitchFamily="34" charset="-128"/>
                <a:ea typeface="メイリオ" panose="020B0604030504040204" pitchFamily="34" charset="-128"/>
              </a:rPr>
              <a:t>（</a:t>
            </a:r>
            <a:r>
              <a:rPr lang="en-US" altLang="ja-JP" sz="3600" dirty="0">
                <a:latin typeface="メイリオ" panose="020B0604030504040204" pitchFamily="34" charset="-128"/>
                <a:ea typeface="メイリオ" panose="020B0604030504040204" pitchFamily="34" charset="-128"/>
              </a:rPr>
              <a:t>PC</a:t>
            </a:r>
            <a:r>
              <a:rPr lang="ja-JP" altLang="en-US" sz="3600" dirty="0">
                <a:latin typeface="メイリオ" panose="020B0604030504040204" pitchFamily="34" charset="-128"/>
                <a:ea typeface="メイリオ" panose="020B0604030504040204" pitchFamily="34" charset="-128"/>
              </a:rPr>
              <a:t>版・スマホ版・マルチデバイス版）</a:t>
            </a:r>
            <a:br>
              <a:rPr lang="ja-JP" altLang="en-US" sz="3600" dirty="0">
                <a:latin typeface="メイリオ" panose="020B0604030504040204" pitchFamily="34" charset="-128"/>
                <a:ea typeface="メイリオ" panose="020B0604030504040204" pitchFamily="34" charset="-128"/>
              </a:rPr>
            </a:br>
            <a:r>
              <a:rPr lang="ja-JP" altLang="en-US" sz="3600" dirty="0">
                <a:latin typeface="メイリオ" panose="020B0604030504040204" pitchFamily="34" charset="-128"/>
                <a:ea typeface="メイリオ" panose="020B0604030504040204" pitchFamily="34" charset="-128"/>
              </a:rPr>
              <a:t>商品資料</a:t>
            </a:r>
          </a:p>
        </p:txBody>
      </p:sp>
    </p:spTree>
    <p:extLst>
      <p:ext uri="{BB962C8B-B14F-4D97-AF65-F5344CB8AC3E}">
        <p14:creationId xmlns:p14="http://schemas.microsoft.com/office/powerpoint/2010/main" val="356336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B51ED60-683D-DAB9-232D-94A2C5883BB3}"/>
              </a:ext>
            </a:extLst>
          </p:cNvPr>
          <p:cNvSpPr>
            <a:spLocks noGrp="1"/>
          </p:cNvSpPr>
          <p:nvPr>
            <p:ph type="body" sz="quarter" idx="10"/>
          </p:nvPr>
        </p:nvSpPr>
        <p:spPr/>
        <p:txBody>
          <a:bodyPr/>
          <a:lstStyle/>
          <a:p>
            <a:r>
              <a:rPr lang="ja-JP" altLang="en-US" dirty="0"/>
              <a:t>商品価格</a:t>
            </a:r>
          </a:p>
        </p:txBody>
      </p:sp>
      <p:sp>
        <p:nvSpPr>
          <p:cNvPr id="10" name="テキスト ボックス 9">
            <a:extLst>
              <a:ext uri="{FF2B5EF4-FFF2-40B4-BE49-F238E27FC236}">
                <a16:creationId xmlns:a16="http://schemas.microsoft.com/office/drawing/2014/main" id="{46FF0DFE-4358-1502-1542-EA120D239670}"/>
              </a:ext>
            </a:extLst>
          </p:cNvPr>
          <p:cNvSpPr txBox="1"/>
          <p:nvPr/>
        </p:nvSpPr>
        <p:spPr>
          <a:xfrm>
            <a:off x="590637" y="1103921"/>
            <a:ext cx="11233149" cy="730200"/>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商品価格は、誘導枠と演出方法によって異なります。</a:t>
            </a:r>
            <a:endParaRPr kumimoji="0" lang="en-US" altLang="ja-JP"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0D0D0D"/>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0D0D0D"/>
                </a:solidFill>
                <a:latin typeface="Meiryo" panose="020B0604030504040204" pitchFamily="34" charset="-128"/>
                <a:ea typeface="Meiryo" panose="020B0604030504040204" pitchFamily="34" charset="-128"/>
              </a:rPr>
              <a:t>・制作費は都度見積もりが必要となります。見積もり承認後、弊社営業担当から代理店様に専用の申込フォーム</a:t>
            </a:r>
            <a:r>
              <a:rPr kumimoji="0" lang="en-US" altLang="ja-JP" sz="1100" kern="0" dirty="0">
                <a:solidFill>
                  <a:srgbClr val="0D0D0D"/>
                </a:solidFill>
                <a:latin typeface="Meiryo" panose="020B0604030504040204" pitchFamily="34" charset="-128"/>
                <a:ea typeface="Meiryo" panose="020B0604030504040204" pitchFamily="34" charset="-128"/>
              </a:rPr>
              <a:t>URL</a:t>
            </a:r>
            <a:r>
              <a:rPr kumimoji="0" lang="ja-JP" altLang="en-US" sz="1100" kern="0" dirty="0">
                <a:solidFill>
                  <a:srgbClr val="0D0D0D"/>
                </a:solidFill>
                <a:latin typeface="Meiryo" panose="020B0604030504040204" pitchFamily="34" charset="-128"/>
                <a:ea typeface="Meiryo" panose="020B0604030504040204" pitchFamily="34" charset="-128"/>
              </a:rPr>
              <a:t>をご連絡いたします。</a:t>
            </a:r>
            <a:r>
              <a:rPr kumimoji="0" lang="en-US" altLang="ja-JP" sz="1100" kern="0" dirty="0">
                <a:solidFill>
                  <a:srgbClr val="0D0D0D"/>
                </a:solidFill>
                <a:latin typeface="Meiryo" panose="020B0604030504040204" pitchFamily="34" charset="-128"/>
                <a:ea typeface="Meiryo" panose="020B0604030504040204" pitchFamily="34" charset="-128"/>
              </a:rPr>
              <a:t>  </a:t>
            </a:r>
            <a:r>
              <a:rPr kumimoji="0" lang="ja-JP" altLang="en-US" sz="1100" kern="0" dirty="0">
                <a:solidFill>
                  <a:srgbClr val="0D0D0D"/>
                </a:solidFill>
                <a:latin typeface="Meiryo" panose="020B0604030504040204" pitchFamily="34" charset="-128"/>
                <a:ea typeface="Meiryo" panose="020B0604030504040204" pitchFamily="34" charset="-128"/>
              </a:rPr>
              <a:t>当該フォームよりお申込みください。</a:t>
            </a:r>
            <a:endParaRPr kumimoji="0" lang="en-US" altLang="ja-JP" sz="1100" kern="0" dirty="0">
              <a:solidFill>
                <a:srgbClr val="0D0D0D"/>
              </a:solidFill>
              <a:latin typeface="Meiryo" panose="020B0604030504040204" pitchFamily="34" charset="-128"/>
              <a:ea typeface="Meiryo" panose="020B0604030504040204" pitchFamily="34" charset="-128"/>
            </a:endParaRPr>
          </a:p>
        </p:txBody>
      </p:sp>
      <p:graphicFrame>
        <p:nvGraphicFramePr>
          <p:cNvPr id="35" name="表 4">
            <a:extLst>
              <a:ext uri="{FF2B5EF4-FFF2-40B4-BE49-F238E27FC236}">
                <a16:creationId xmlns:a16="http://schemas.microsoft.com/office/drawing/2014/main" id="{E50E5001-5E88-C60E-14D2-D2F52DA1FD85}"/>
              </a:ext>
            </a:extLst>
          </p:cNvPr>
          <p:cNvGraphicFramePr>
            <a:graphicFrameLocks noGrp="1"/>
          </p:cNvGraphicFramePr>
          <p:nvPr>
            <p:extLst>
              <p:ext uri="{D42A27DB-BD31-4B8C-83A1-F6EECF244321}">
                <p14:modId xmlns:p14="http://schemas.microsoft.com/office/powerpoint/2010/main" val="32973140"/>
              </p:ext>
            </p:extLst>
          </p:nvPr>
        </p:nvGraphicFramePr>
        <p:xfrm>
          <a:off x="208156" y="1993513"/>
          <a:ext cx="11731082" cy="3747845"/>
        </p:xfrm>
        <a:graphic>
          <a:graphicData uri="http://schemas.openxmlformats.org/drawingml/2006/table">
            <a:tbl>
              <a:tblPr/>
              <a:tblGrid>
                <a:gridCol w="1215133">
                  <a:extLst>
                    <a:ext uri="{9D8B030D-6E8A-4147-A177-3AD203B41FA5}">
                      <a16:colId xmlns:a16="http://schemas.microsoft.com/office/drawing/2014/main" val="341278832"/>
                    </a:ext>
                  </a:extLst>
                </a:gridCol>
                <a:gridCol w="672368">
                  <a:extLst>
                    <a:ext uri="{9D8B030D-6E8A-4147-A177-3AD203B41FA5}">
                      <a16:colId xmlns:a16="http://schemas.microsoft.com/office/drawing/2014/main" val="3832350142"/>
                    </a:ext>
                  </a:extLst>
                </a:gridCol>
                <a:gridCol w="2652026">
                  <a:extLst>
                    <a:ext uri="{9D8B030D-6E8A-4147-A177-3AD203B41FA5}">
                      <a16:colId xmlns:a16="http://schemas.microsoft.com/office/drawing/2014/main" val="718566478"/>
                    </a:ext>
                  </a:extLst>
                </a:gridCol>
                <a:gridCol w="649098">
                  <a:extLst>
                    <a:ext uri="{9D8B030D-6E8A-4147-A177-3AD203B41FA5}">
                      <a16:colId xmlns:a16="http://schemas.microsoft.com/office/drawing/2014/main" val="727514461"/>
                    </a:ext>
                  </a:extLst>
                </a:gridCol>
                <a:gridCol w="2735482">
                  <a:extLst>
                    <a:ext uri="{9D8B030D-6E8A-4147-A177-3AD203B41FA5}">
                      <a16:colId xmlns:a16="http://schemas.microsoft.com/office/drawing/2014/main" val="4177312814"/>
                    </a:ext>
                  </a:extLst>
                </a:gridCol>
                <a:gridCol w="676916">
                  <a:extLst>
                    <a:ext uri="{9D8B030D-6E8A-4147-A177-3AD203B41FA5}">
                      <a16:colId xmlns:a16="http://schemas.microsoft.com/office/drawing/2014/main" val="2634328868"/>
                    </a:ext>
                  </a:extLst>
                </a:gridCol>
                <a:gridCol w="3130059">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dirty="0">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n-ea"/>
                          <a:ea typeface="+mn-ea"/>
                        </a:rPr>
                        <a:t>PC</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n-ea"/>
                          <a:ea typeface="+mn-ea"/>
                        </a:rPr>
                        <a:t>スマートフォン</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n-ea"/>
                          <a:ea typeface="+mn-ea"/>
                        </a:rPr>
                        <a:t>マルチデバイス</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n-ea"/>
                          <a:ea typeface="+mn-ea"/>
                        </a:rPr>
                        <a:t>誘導用広告</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n-ea"/>
                          <a:ea typeface="+mn-ea"/>
                        </a:rPr>
                        <a:t>最低出稿</a:t>
                      </a:r>
                      <a:br>
                        <a:rPr kumimoji="1" lang="en-US" altLang="ja-JP" sz="900" dirty="0">
                          <a:solidFill>
                            <a:schemeClr val="bg1"/>
                          </a:solidFill>
                          <a:latin typeface="+mn-ea"/>
                          <a:ea typeface="+mn-ea"/>
                        </a:rPr>
                      </a:br>
                      <a:r>
                        <a:rPr kumimoji="1" lang="ja-JP" altLang="en-US" sz="900">
                          <a:solidFill>
                            <a:schemeClr val="bg1"/>
                          </a:solidFill>
                          <a:latin typeface="+mn-ea"/>
                          <a:ea typeface="+mn-ea"/>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n-ea"/>
                          <a:ea typeface="+mn-ea"/>
                          <a:cs typeface="+mn-cs"/>
                        </a:rPr>
                        <a:t>最低出稿</a:t>
                      </a:r>
                      <a:br>
                        <a:rPr kumimoji="1" lang="en-US" altLang="zh-TW" sz="900" u="none" strike="noStrike" kern="1200" dirty="0">
                          <a:solidFill>
                            <a:schemeClr val="bg1"/>
                          </a:solidFill>
                          <a:effectLst/>
                          <a:latin typeface="+mn-ea"/>
                          <a:ea typeface="+mn-ea"/>
                          <a:cs typeface="+mn-cs"/>
                        </a:rPr>
                      </a:br>
                      <a:r>
                        <a:rPr kumimoji="1" lang="zh-TW" altLang="en-US" sz="900" u="none" strike="noStrike" kern="1200" dirty="0">
                          <a:solidFill>
                            <a:schemeClr val="bg1"/>
                          </a:solidFill>
                          <a:effectLst/>
                          <a:latin typeface="+mn-ea"/>
                          <a:ea typeface="+mn-ea"/>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n-ea"/>
                          <a:ea typeface="+mn-ea"/>
                          <a:cs typeface="+mn-cs"/>
                        </a:rPr>
                        <a:t>最低出稿</a:t>
                      </a:r>
                      <a:br>
                        <a:rPr kumimoji="1" lang="en-US" altLang="zh-TW" sz="900" u="none" strike="noStrike" kern="1200" dirty="0">
                          <a:solidFill>
                            <a:schemeClr val="bg1"/>
                          </a:solidFill>
                          <a:effectLst/>
                          <a:latin typeface="+mn-ea"/>
                          <a:ea typeface="+mn-ea"/>
                          <a:cs typeface="+mn-cs"/>
                        </a:rPr>
                      </a:br>
                      <a:r>
                        <a:rPr kumimoji="1" lang="zh-TW" altLang="en-US" sz="900" u="none" strike="noStrike" kern="1200" dirty="0">
                          <a:solidFill>
                            <a:schemeClr val="bg1"/>
                          </a:solidFill>
                          <a:effectLst/>
                          <a:latin typeface="+mn-ea"/>
                          <a:ea typeface="+mn-ea"/>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静止画推奨</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　</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トップインパクト</a:t>
                      </a:r>
                      <a:r>
                        <a:rPr kumimoji="1" lang="en" altLang="ja-JP" sz="800" dirty="0">
                          <a:solidFill>
                            <a:srgbClr val="0D0D0D"/>
                          </a:solidFill>
                          <a:latin typeface="+mn-ea"/>
                          <a:ea typeface="+mn-ea"/>
                        </a:rPr>
                        <a:t>PC</a:t>
                      </a: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トップインパクト</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パノラマ</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ctr" latinLnBrk="0" hangingPunct="1">
                        <a:lnSpc>
                          <a:spcPct val="110000"/>
                        </a:lnSpc>
                        <a:spcBef>
                          <a:spcPts val="0"/>
                        </a:spcBef>
                        <a:spcAft>
                          <a:spcPts val="0"/>
                        </a:spcAft>
                        <a:buClrTx/>
                        <a:buSzTx/>
                        <a:buFont typeface="Arial" panose="020B0604020202020204" pitchFamily="34" charset="0"/>
                        <a:buNone/>
                        <a:tabLst/>
                        <a:defRPr/>
                      </a:pPr>
                      <a:r>
                        <a:rPr kumimoji="1" lang="en" altLang="ja-JP" sz="800" dirty="0">
                          <a:solidFill>
                            <a:srgbClr val="0D0D0D"/>
                          </a:solidFill>
                          <a:latin typeface="+mn-ea"/>
                          <a:ea typeface="+mn-ea"/>
                        </a:rPr>
                        <a:t>※</a:t>
                      </a:r>
                      <a:r>
                        <a:rPr kumimoji="1" lang="ja-JP" altLang="en-US" sz="800" dirty="0">
                          <a:solidFill>
                            <a:srgbClr val="0D0D0D"/>
                          </a:solidFill>
                          <a:latin typeface="+mn-ea"/>
                          <a:ea typeface="+mn-ea"/>
                        </a:rPr>
                        <a:t>静止画のみ対応可</a:t>
                      </a:r>
                      <a:endParaRPr lang="en-US" altLang="ja-JP" sz="800" u="none" strike="noStrike" dirty="0">
                        <a:solidFill>
                          <a:srgbClr val="0D0D0D"/>
                        </a:solidFill>
                        <a:effectLst/>
                        <a:latin typeface="+mn-ea"/>
                        <a:ea typeface="+mn-ea"/>
                      </a:endParaRPr>
                    </a:p>
                    <a:p>
                      <a:pPr marL="99450" indent="-99450" algn="l" rtl="0" fontAlgn="ctr">
                        <a:lnSpc>
                          <a:spcPct val="110000"/>
                        </a:lnSpc>
                        <a:buFont typeface="Arial" panose="020B0604020202020204" pitchFamily="34" charset="0"/>
                        <a:buChar cha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a:t>
                      </a: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en-US" altLang="ja-JP" sz="800" u="none" strike="noStrike" dirty="0">
                        <a:solidFill>
                          <a:srgbClr val="0D0D0D"/>
                        </a:solidFill>
                        <a:effectLst/>
                        <a:latin typeface="+mn-ea"/>
                        <a:ea typeface="+mn-ea"/>
                      </a:endParaRPr>
                    </a:p>
                    <a:p>
                      <a:pPr marL="99450" indent="-99450" algn="l" rtl="0" fontAlgn="ctr">
                        <a:lnSpc>
                          <a:spcPct val="110000"/>
                        </a:lnSpc>
                        <a:buFont typeface="Arial" panose="020B0604020202020204" pitchFamily="34" charset="0"/>
                        <a:buChar cha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a:t>
                      </a:r>
                      <a:r>
                        <a:rPr lang="en-US" altLang="ja-JP" sz="800" u="none" strike="noStrike" dirty="0">
                          <a:solidFill>
                            <a:srgbClr val="0D0D0D"/>
                          </a:solidFill>
                          <a:effectLst/>
                          <a:latin typeface="+mn-ea"/>
                          <a:ea typeface="+mn-ea"/>
                        </a:rPr>
                        <a:t>FQ1</a:t>
                      </a:r>
                      <a:r>
                        <a:rPr lang="ja-JP" altLang="en-US" sz="800" u="none" strike="noStrike" dirty="0">
                          <a:solidFill>
                            <a:srgbClr val="0D0D0D"/>
                          </a:solidFill>
                          <a:effectLst/>
                          <a:latin typeface="+mn-ea"/>
                          <a:ea typeface="+mn-ea"/>
                        </a:rPr>
                        <a:t>）</a:t>
                      </a:r>
                      <a:endParaRPr lang="en-US" altLang="ja-JP" sz="800" u="none" strike="noStrike" dirty="0">
                        <a:solidFill>
                          <a:srgbClr val="0D0D0D"/>
                        </a:solidFill>
                        <a:effectLst/>
                        <a:latin typeface="+mn-ea"/>
                        <a:ea typeface="+mn-ea"/>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（時間帯ジャック）</a:t>
                      </a:r>
                      <a:endParaRPr lang="ja-JP" altLang="en-US" sz="800" b="0"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 altLang="ja-JP" sz="800" dirty="0">
                          <a:solidFill>
                            <a:srgbClr val="0D0D0D"/>
                          </a:solidFill>
                          <a:latin typeface="+mn-ea"/>
                          <a:ea typeface="+mn-ea"/>
                        </a:rPr>
                        <a:t>※</a:t>
                      </a:r>
                      <a:r>
                        <a:rPr kumimoji="1" lang="ja-JP" altLang="en-US" sz="800" dirty="0">
                          <a:solidFill>
                            <a:srgbClr val="0D0D0D"/>
                          </a:solidFill>
                          <a:latin typeface="+mn-ea"/>
                          <a:ea typeface="+mn-ea"/>
                        </a:rPr>
                        <a:t>静止画のみ対応可</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MD</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MD</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FQ1</a:t>
                      </a:r>
                      <a:r>
                        <a:rPr kumimoji="1" lang="ja-JP" altLang="en" sz="800" dirty="0">
                          <a:solidFill>
                            <a:srgbClr val="0D0D0D"/>
                          </a:solidFill>
                          <a:latin typeface="+mn-ea"/>
                          <a:ea typeface="+mn-ea"/>
                        </a:rPr>
                        <a:t>）</a:t>
                      </a:r>
                      <a:endParaRPr kumimoji="1" lang="en-US" altLang="ja-JP" sz="800" dirty="0">
                        <a:solidFill>
                          <a:srgbClr val="0D0D0D"/>
                        </a:solidFill>
                        <a:latin typeface="+mn-ea"/>
                        <a:ea typeface="+mn-ea"/>
                      </a:endParaRPr>
                    </a:p>
                    <a:p>
                      <a:pPr marL="171450" indent="-171450" algn="l">
                        <a:lnSpc>
                          <a:spcPct val="110000"/>
                        </a:lnSpc>
                        <a:buFont typeface="Arial" panose="020B0604020202020204" pitchFamily="34" charset="0"/>
                        <a:buChar char="•"/>
                      </a:pPr>
                      <a:r>
                        <a:rPr lang="ja-JP" altLang="en-US" sz="800" b="0" i="0" dirty="0">
                          <a:solidFill>
                            <a:srgbClr val="0D0D0D"/>
                          </a:solidFill>
                          <a:effectLst/>
                          <a:latin typeface="+mn-ea"/>
                          <a:ea typeface="+mn-ea"/>
                        </a:rPr>
                        <a:t>ブランドパネルリッチフォーマット</a:t>
                      </a:r>
                      <a:r>
                        <a:rPr lang="en-US" altLang="ja-JP" sz="800" b="0" i="0" dirty="0">
                          <a:solidFill>
                            <a:srgbClr val="0D0D0D"/>
                          </a:solidFill>
                          <a:effectLst/>
                          <a:latin typeface="+mn-ea"/>
                          <a:ea typeface="+mn-ea"/>
                        </a:rPr>
                        <a:t>MD</a:t>
                      </a:r>
                      <a:r>
                        <a:rPr lang="ja-JP" altLang="en-US" sz="800" b="0" i="0" dirty="0">
                          <a:solidFill>
                            <a:srgbClr val="0D0D0D"/>
                          </a:solidFill>
                          <a:effectLst/>
                          <a:latin typeface="+mn-ea"/>
                          <a:ea typeface="+mn-ea"/>
                        </a:rPr>
                        <a:t>（</a:t>
                      </a:r>
                      <a:r>
                        <a:rPr lang="en-US" altLang="ja-JP" sz="800" b="0" i="0" dirty="0">
                          <a:solidFill>
                            <a:srgbClr val="0D0D0D"/>
                          </a:solidFill>
                          <a:effectLst/>
                          <a:latin typeface="+mn-ea"/>
                          <a:ea typeface="+mn-ea"/>
                        </a:rPr>
                        <a:t>1000</a:t>
                      </a:r>
                      <a:r>
                        <a:rPr lang="ja-JP" altLang="en-US" sz="800" b="0" i="0" dirty="0">
                          <a:solidFill>
                            <a:srgbClr val="0D0D0D"/>
                          </a:solidFill>
                          <a:effectLst/>
                          <a:latin typeface="+mn-ea"/>
                          <a:ea typeface="+mn-ea"/>
                        </a:rPr>
                        <a:t>万円～）</a:t>
                      </a:r>
                      <a:endParaRPr lang="en-US" altLang="ja-JP" sz="800" b="0" i="0" dirty="0">
                        <a:solidFill>
                          <a:srgbClr val="0D0D0D"/>
                        </a:solidFill>
                        <a:effectLst/>
                        <a:latin typeface="+mn-ea"/>
                        <a:ea typeface="+mn-ea"/>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kern="1200" dirty="0">
                          <a:solidFill>
                            <a:srgbClr val="0D0D0D"/>
                          </a:solidFill>
                          <a:effectLst/>
                          <a:latin typeface="+mn-ea"/>
                          <a:ea typeface="メイリオ"/>
                          <a:cs typeface="+mn-cs"/>
                        </a:rPr>
                        <a:t>ブランドパネルリッチフォーマット</a:t>
                      </a:r>
                      <a:r>
                        <a:rPr kumimoji="1" lang="en-US" altLang="ja-JP" sz="800" b="0" i="0" kern="1200" dirty="0">
                          <a:solidFill>
                            <a:srgbClr val="0D0D0D"/>
                          </a:solidFill>
                          <a:effectLst/>
                          <a:latin typeface="+mn-ea"/>
                          <a:ea typeface="メイリオ"/>
                          <a:cs typeface="+mn-cs"/>
                        </a:rPr>
                        <a:t>MD</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FQ1</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1000</a:t>
                      </a:r>
                      <a:r>
                        <a:rPr kumimoji="1" lang="ja-JP" altLang="en-US" sz="800" b="0" i="0" kern="1200" dirty="0">
                          <a:solidFill>
                            <a:srgbClr val="0D0D0D"/>
                          </a:solidFill>
                          <a:effectLst/>
                          <a:latin typeface="+mn-ea"/>
                          <a:ea typeface="メイリオ"/>
                          <a:cs typeface="+mn-cs"/>
                        </a:rPr>
                        <a:t>万円～）</a:t>
                      </a:r>
                      <a:endParaRPr kumimoji="1" lang="en-US" altLang="ja-JP" sz="800" b="0" i="0" kern="1200" dirty="0">
                        <a:solidFill>
                          <a:srgbClr val="0D0D0D"/>
                        </a:solidFill>
                        <a:effectLst/>
                        <a:latin typeface="+mn-ea"/>
                        <a:ea typeface="メイリオ"/>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kern="1200" dirty="0">
                          <a:solidFill>
                            <a:srgbClr val="0D0D0D"/>
                          </a:solidFill>
                          <a:effectLst/>
                          <a:latin typeface="+mn-ea"/>
                          <a:ea typeface="メイリオ"/>
                          <a:cs typeface="+mn-cs"/>
                        </a:rPr>
                        <a:t>ブランドパネルリッチフォーマット</a:t>
                      </a:r>
                      <a:r>
                        <a:rPr kumimoji="1" lang="en-US" altLang="ja-JP" sz="800" b="0" i="0" kern="1200" dirty="0">
                          <a:solidFill>
                            <a:srgbClr val="0D0D0D"/>
                          </a:solidFill>
                          <a:effectLst/>
                          <a:latin typeface="+mn-ea"/>
                          <a:ea typeface="メイリオ"/>
                          <a:cs typeface="+mn-cs"/>
                        </a:rPr>
                        <a:t>MD</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FQ1</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2000</a:t>
                      </a:r>
                      <a:r>
                        <a:rPr kumimoji="1" lang="ja-JP" altLang="en-US" sz="800" b="0" i="0" kern="1200" dirty="0">
                          <a:solidFill>
                            <a:srgbClr val="0D0D0D"/>
                          </a:solidFill>
                          <a:effectLst/>
                          <a:latin typeface="+mn-ea"/>
                          <a:ea typeface="メイリオ"/>
                          <a:cs typeface="+mn-cs"/>
                        </a:rPr>
                        <a:t>万円～）</a:t>
                      </a:r>
                      <a:endParaRPr lang="en-US" altLang="ja-JP" sz="800" b="0" i="0" dirty="0">
                        <a:solidFill>
                          <a:srgbClr val="0D0D0D"/>
                        </a:solidFill>
                        <a:effectLst/>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FQ1</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　</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FQ1</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2000</a:t>
                      </a:r>
                      <a:r>
                        <a:rPr kumimoji="1" lang="ja-JP" altLang="en-US" sz="800" dirty="0">
                          <a:solidFill>
                            <a:srgbClr val="0D0D0D"/>
                          </a:solidFill>
                          <a:latin typeface="+mn-ea"/>
                          <a:ea typeface="+mn-ea"/>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500</a:t>
                      </a:r>
                      <a:r>
                        <a:rPr lang="ja-JP" altLang="en-US" sz="800" u="none" strike="noStrike">
                          <a:solidFill>
                            <a:srgbClr val="0D0D0D"/>
                          </a:solidFill>
                          <a:effectLst/>
                          <a:latin typeface="+mn-ea"/>
                          <a:ea typeface="+mn-ea"/>
                        </a:rPr>
                        <a:t>万円～</a:t>
                      </a:r>
                      <a:endParaRPr lang="ja-JP" altLang="en-US" sz="800" b="1" i="0" u="none" strike="noStrike">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エリアの場合</a:t>
                      </a:r>
                      <a:endParaRPr kumimoji="1" lang="en-US" altLang="ja-JP" sz="800" dirty="0">
                        <a:solidFill>
                          <a:srgbClr val="0D0D0D"/>
                        </a:solidFill>
                        <a:latin typeface="+mn-ea"/>
                        <a:ea typeface="+mn-ea"/>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静止画推奨</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都道府県）</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市区郡）</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500</a:t>
                      </a:r>
                      <a:r>
                        <a:rPr kumimoji="1" lang="ja-JP" altLang="en-US" sz="800" b="0" i="0" u="none" strike="noStrike" kern="1200" cap="none" spc="0" normalizeH="0" baseline="0" noProof="0">
                          <a:ln>
                            <a:noFill/>
                          </a:ln>
                          <a:solidFill>
                            <a:srgbClr val="0D0D0D"/>
                          </a:solidFill>
                          <a:effectLst/>
                          <a:uLnTx/>
                          <a:uFillTx/>
                          <a:latin typeface="+mn-ea"/>
                          <a:ea typeface="+mn-ea"/>
                          <a:cs typeface="+mn-cs"/>
                        </a:rPr>
                        <a:t>万円～</a:t>
                      </a:r>
                      <a:endParaRPr kumimoji="1" lang="ja-JP" altLang="en-US" sz="800" b="1" i="0" u="none" strike="noStrike" kern="1200" cap="none" spc="0" normalizeH="0" baseline="0" noProof="0">
                        <a:ln>
                          <a:noFill/>
                        </a:ln>
                        <a:solidFill>
                          <a:srgbClr val="0D0D0D"/>
                        </a:solidFill>
                        <a:effectLst/>
                        <a:uLnTx/>
                        <a:uFillTx/>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エリアの場合</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静止画のみ対応可</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300</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時間帯ジャック　関東</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1</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6</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500</a:t>
                      </a:r>
                      <a:r>
                        <a:rPr kumimoji="1" lang="ja-JP" altLang="en-US" sz="800" b="0" i="0" u="none" strike="noStrike" kern="1200" cap="none" spc="0" normalizeH="0" baseline="0" noProof="0">
                          <a:ln>
                            <a:noFill/>
                          </a:ln>
                          <a:solidFill>
                            <a:srgbClr val="0D0D0D"/>
                          </a:solidFill>
                          <a:effectLst/>
                          <a:uLnTx/>
                          <a:uFillTx/>
                          <a:latin typeface="+mn-ea"/>
                          <a:ea typeface="+mn-ea"/>
                          <a:cs typeface="+mn-cs"/>
                        </a:rPr>
                        <a:t>万円～</a:t>
                      </a:r>
                      <a:endParaRPr kumimoji="1" lang="ja-JP" altLang="en-US" sz="800" b="1" i="0" u="none" strike="noStrike" kern="1200" cap="none" spc="0" normalizeH="0" baseline="0" noProof="0">
                        <a:ln>
                          <a:noFill/>
                        </a:ln>
                        <a:solidFill>
                          <a:srgbClr val="0D0D0D"/>
                        </a:solidFill>
                        <a:effectLst/>
                        <a:uLnTx/>
                        <a:uFillTx/>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エリアの場合</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静止画のみ対応可</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300</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ブランドパネルリッチフォーマット</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ブランドパネルトップインパクトパノラマ</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上記以外に、</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PC</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rgbClr val="0D0D0D"/>
                          </a:solidFill>
                          <a:effectLst/>
                          <a:uLnTx/>
                          <a:uFillTx/>
                          <a:latin typeface="+mn-ea"/>
                          <a:ea typeface="+mn-ea"/>
                          <a:cs typeface="+mn-cs"/>
                        </a:rPr>
                      </a:br>
                      <a:r>
                        <a:rPr kumimoji="1" lang="ja-JP" altLang="en-US" sz="600" b="0" i="0" u="none" strike="noStrike" kern="1200" cap="none" spc="0" normalizeH="0" baseline="0" noProof="0" dirty="0">
                          <a:ln>
                            <a:noFill/>
                          </a:ln>
                          <a:solidFill>
                            <a:srgbClr val="0D0D0D"/>
                          </a:solidFill>
                          <a:effectLst/>
                          <a:uLnTx/>
                          <a:uFillTx/>
                          <a:latin typeface="+mn-ea"/>
                          <a:ea typeface="+mn-ea"/>
                          <a:cs typeface="+mn-cs"/>
                        </a:rPr>
                        <a:t>　場合の最低出稿金額は、左記に準じます</a:t>
                      </a:r>
                      <a:endParaRPr kumimoji="1" lang="en-US" altLang="ja-JP" sz="6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rgbClr val="0D0D0D"/>
                          </a:solidFill>
                          <a:effectLst/>
                          <a:uLnTx/>
                          <a:uFillTx/>
                          <a:latin typeface="+mn-ea"/>
                          <a:ea typeface="+mn-ea"/>
                          <a:cs typeface="+mn-cs"/>
                        </a:rPr>
                        <a:t>※MD</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は、</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PC</a:t>
                      </a:r>
                      <a:r>
                        <a:rPr kumimoji="1" lang="ja-JP" altLang="en" sz="600" b="0" i="0" u="none" strike="noStrike" kern="1200" cap="none" spc="0" normalizeH="0" baseline="0" noProof="0" dirty="0">
                          <a:ln>
                            <a:noFill/>
                          </a:ln>
                          <a:solidFill>
                            <a:srgbClr val="0D0D0D"/>
                          </a:solidFill>
                          <a:effectLst/>
                          <a:uLnTx/>
                          <a:uFillTx/>
                          <a:latin typeface="+mn-ea"/>
                          <a:ea typeface="+mn-ea"/>
                          <a:cs typeface="+mn-cs"/>
                        </a:rPr>
                        <a:t>・</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SP</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rgbClr val="0D0D0D"/>
                          </a:solidFill>
                          <a:effectLst/>
                          <a:uLnTx/>
                          <a:uFillTx/>
                          <a:latin typeface="+mn-ea"/>
                          <a:ea typeface="+mn-ea"/>
                          <a:cs typeface="+mn-cs"/>
                        </a:rPr>
                      </a:br>
                      <a:r>
                        <a:rPr kumimoji="1" lang="ja-JP" altLang="en-US" sz="600" b="0" i="0" u="none" strike="noStrike" kern="1200" cap="none" spc="0" normalizeH="0" baseline="0" noProof="0" dirty="0">
                          <a:ln>
                            <a:noFill/>
                          </a:ln>
                          <a:solidFill>
                            <a:srgbClr val="0D0D0D"/>
                          </a:solidFill>
                          <a:effectLst/>
                          <a:uLnTx/>
                          <a:uFillTx/>
                          <a:latin typeface="+mn-ea"/>
                          <a:ea typeface="+mn-ea"/>
                          <a:cs typeface="+mn-cs"/>
                        </a:rPr>
                        <a:t>　いたします。</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n-ea"/>
                          <a:ea typeface="+mn-ea"/>
                        </a:rPr>
                        <a:t>制作費</a:t>
                      </a:r>
                      <a:endParaRPr kumimoji="1" lang="en-US" altLang="ja-JP" sz="900" b="0" dirty="0">
                        <a:solidFill>
                          <a:schemeClr val="bg1"/>
                        </a:solidFill>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dirty="0">
                          <a:solidFill>
                            <a:srgbClr val="0D0D0D"/>
                          </a:solidFill>
                          <a:latin typeface="+mn-ea"/>
                          <a:ea typeface="+mn-ea"/>
                        </a:rPr>
                        <a:t>250</a:t>
                      </a:r>
                      <a:r>
                        <a:rPr kumimoji="1" lang="ja-JP" altLang="en-US" sz="800" dirty="0">
                          <a:solidFill>
                            <a:srgbClr val="0D0D0D"/>
                          </a:solidFill>
                          <a:latin typeface="+mn-ea"/>
                          <a:ea typeface="+mn-ea"/>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rgbClr val="0D0D0D"/>
                          </a:solidFill>
                          <a:latin typeface="+mn-ea"/>
                          <a:ea typeface="+mn-ea"/>
                        </a:rPr>
                        <a:t>250</a:t>
                      </a:r>
                      <a:r>
                        <a:rPr kumimoji="1" lang="ja-JP" altLang="en-US" sz="800" dirty="0">
                          <a:solidFill>
                            <a:srgbClr val="0D0D0D"/>
                          </a:solidFill>
                          <a:latin typeface="+mn-ea"/>
                          <a:ea typeface="+mn-ea"/>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dirty="0">
                          <a:solidFill>
                            <a:srgbClr val="0D0D0D"/>
                          </a:solidFill>
                          <a:latin typeface="+mn-ea"/>
                          <a:ea typeface="+mn-ea"/>
                        </a:rPr>
                        <a:t>500</a:t>
                      </a:r>
                      <a:r>
                        <a:rPr kumimoji="1" lang="ja-JP" altLang="en-US" sz="800" dirty="0">
                          <a:solidFill>
                            <a:srgbClr val="0D0D0D"/>
                          </a:solidFill>
                          <a:latin typeface="+mn-ea"/>
                          <a:ea typeface="+mn-ea"/>
                        </a:rPr>
                        <a:t>万円～（ネット）</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spTree>
    <p:extLst>
      <p:ext uri="{BB962C8B-B14F-4D97-AF65-F5344CB8AC3E}">
        <p14:creationId xmlns:p14="http://schemas.microsoft.com/office/powerpoint/2010/main" val="1256461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1EC02E6-E635-C042-FF34-90055FDBC357}"/>
              </a:ext>
            </a:extLst>
          </p:cNvPr>
          <p:cNvSpPr>
            <a:spLocks noGrp="1"/>
          </p:cNvSpPr>
          <p:nvPr>
            <p:ph type="body" sz="quarter" idx="10"/>
          </p:nvPr>
        </p:nvSpPr>
        <p:spPr/>
        <p:txBody>
          <a:bodyPr/>
          <a:lstStyle/>
          <a:p>
            <a:r>
              <a:rPr lang="ja-JP" altLang="en-US" dirty="0"/>
              <a:t>商品価格（制作費無償プラン）</a:t>
            </a:r>
          </a:p>
        </p:txBody>
      </p:sp>
      <p:sp>
        <p:nvSpPr>
          <p:cNvPr id="7" name="テキスト ボックス 6">
            <a:extLst>
              <a:ext uri="{FF2B5EF4-FFF2-40B4-BE49-F238E27FC236}">
                <a16:creationId xmlns:a16="http://schemas.microsoft.com/office/drawing/2014/main" id="{DD1AF547-0FF2-BF59-34AD-F00035E53A92}"/>
              </a:ext>
            </a:extLst>
          </p:cNvPr>
          <p:cNvSpPr txBox="1"/>
          <p:nvPr/>
        </p:nvSpPr>
        <p:spPr>
          <a:xfrm>
            <a:off x="587376" y="1103302"/>
            <a:ext cx="9497498" cy="766364"/>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0D0D0D"/>
                </a:solidFill>
                <a:latin typeface="メイリオ"/>
                <a:ea typeface="メイリオ" panose="020B0604030504040204" pitchFamily="50" charset="-128"/>
              </a:rPr>
              <a:t>誘導枠を一定額以上ご購入いただいた場合、制作費を無償とさせていただきます。</a:t>
            </a:r>
          </a:p>
          <a:p>
            <a:pPr eaLnBrk="1" fontAlgn="auto" hangingPunct="1">
              <a:lnSpc>
                <a:spcPct val="120000"/>
              </a:lnSpc>
              <a:spcBef>
                <a:spcPts val="0"/>
              </a:spcBef>
              <a:spcAft>
                <a:spcPts val="0"/>
              </a:spcAft>
              <a:defRPr/>
            </a:pPr>
            <a:r>
              <a:rPr kumimoji="0" lang="ja-JP" altLang="en-US" sz="1200" kern="0" dirty="0">
                <a:solidFill>
                  <a:srgbClr val="0D0D0D"/>
                </a:solidFill>
                <a:latin typeface="メイリオ"/>
                <a:ea typeface="メイリオ" panose="020B0604030504040204" pitchFamily="50" charset="-128"/>
              </a:rPr>
              <a:t>・誘導用広告は広告管理ツールより予約してください。</a:t>
            </a:r>
          </a:p>
          <a:p>
            <a:pPr eaLnBrk="1" fontAlgn="auto" hangingPunct="1">
              <a:lnSpc>
                <a:spcPct val="120000"/>
              </a:lnSpc>
              <a:spcBef>
                <a:spcPts val="0"/>
              </a:spcBef>
              <a:spcAft>
                <a:spcPts val="0"/>
              </a:spcAft>
              <a:defRPr/>
            </a:pPr>
            <a:r>
              <a:rPr kumimoji="0" lang="ja-JP" altLang="en-US" sz="1200" kern="0" dirty="0">
                <a:solidFill>
                  <a:srgbClr val="0D0D0D"/>
                </a:solidFill>
                <a:latin typeface="メイリオ"/>
                <a:ea typeface="メイリオ" panose="020B0604030504040204" pitchFamily="50" charset="-128"/>
              </a:rPr>
              <a:t>・制作費はエージェンシーポータル上の共通フォームからお申込ください。</a:t>
            </a:r>
            <a:r>
              <a:rPr kumimoji="0" lang="ja-JP" altLang="en-US" sz="1200" kern="0" dirty="0">
                <a:solidFill>
                  <a:srgbClr val="F77911"/>
                </a:solidFill>
                <a:latin typeface="メイリオ"/>
                <a:ea typeface="メイリオ" panose="020B0604030504040204" pitchFamily="50" charset="-128"/>
              </a:rPr>
              <a:t>制作費無償の場合もお申し込みが必要となります。</a:t>
            </a:r>
          </a:p>
        </p:txBody>
      </p:sp>
      <p:graphicFrame>
        <p:nvGraphicFramePr>
          <p:cNvPr id="9" name="表 4">
            <a:extLst>
              <a:ext uri="{FF2B5EF4-FFF2-40B4-BE49-F238E27FC236}">
                <a16:creationId xmlns:a16="http://schemas.microsoft.com/office/drawing/2014/main" id="{CB6E6CCD-86C9-98FF-C03E-682BE0996513}"/>
              </a:ext>
            </a:extLst>
          </p:cNvPr>
          <p:cNvGraphicFramePr>
            <a:graphicFrameLocks noGrp="1"/>
          </p:cNvGraphicFramePr>
          <p:nvPr>
            <p:extLst>
              <p:ext uri="{D42A27DB-BD31-4B8C-83A1-F6EECF244321}">
                <p14:modId xmlns:p14="http://schemas.microsoft.com/office/powerpoint/2010/main" val="546237655"/>
              </p:ext>
            </p:extLst>
          </p:nvPr>
        </p:nvGraphicFramePr>
        <p:xfrm>
          <a:off x="513034" y="2163962"/>
          <a:ext cx="11336996" cy="3996096"/>
        </p:xfrm>
        <a:graphic>
          <a:graphicData uri="http://schemas.openxmlformats.org/drawingml/2006/table">
            <a:tbl>
              <a:tblPr/>
              <a:tblGrid>
                <a:gridCol w="1156445">
                  <a:extLst>
                    <a:ext uri="{9D8B030D-6E8A-4147-A177-3AD203B41FA5}">
                      <a16:colId xmlns:a16="http://schemas.microsoft.com/office/drawing/2014/main" val="341278832"/>
                    </a:ext>
                  </a:extLst>
                </a:gridCol>
                <a:gridCol w="730377">
                  <a:extLst>
                    <a:ext uri="{9D8B030D-6E8A-4147-A177-3AD203B41FA5}">
                      <a16:colId xmlns:a16="http://schemas.microsoft.com/office/drawing/2014/main" val="3832350142"/>
                    </a:ext>
                  </a:extLst>
                </a:gridCol>
                <a:gridCol w="2663140">
                  <a:extLst>
                    <a:ext uri="{9D8B030D-6E8A-4147-A177-3AD203B41FA5}">
                      <a16:colId xmlns:a16="http://schemas.microsoft.com/office/drawing/2014/main" val="718566478"/>
                    </a:ext>
                  </a:extLst>
                </a:gridCol>
                <a:gridCol w="778004">
                  <a:extLst>
                    <a:ext uri="{9D8B030D-6E8A-4147-A177-3AD203B41FA5}">
                      <a16:colId xmlns:a16="http://schemas.microsoft.com/office/drawing/2014/main" val="727514461"/>
                    </a:ext>
                  </a:extLst>
                </a:gridCol>
                <a:gridCol w="2500208">
                  <a:extLst>
                    <a:ext uri="{9D8B030D-6E8A-4147-A177-3AD203B41FA5}">
                      <a16:colId xmlns:a16="http://schemas.microsoft.com/office/drawing/2014/main" val="4177312814"/>
                    </a:ext>
                  </a:extLst>
                </a:gridCol>
                <a:gridCol w="743788">
                  <a:extLst>
                    <a:ext uri="{9D8B030D-6E8A-4147-A177-3AD203B41FA5}">
                      <a16:colId xmlns:a16="http://schemas.microsoft.com/office/drawing/2014/main" val="2634328868"/>
                    </a:ext>
                  </a:extLst>
                </a:gridCol>
                <a:gridCol w="2765034">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誘導用広告</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2000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10000"/>
                        </a:lnSpc>
                        <a:spcBef>
                          <a:spcPts val="0"/>
                        </a:spcBef>
                        <a:spcAft>
                          <a:spcPts val="0"/>
                        </a:spcAft>
                        <a:buClrTx/>
                        <a:buSzTx/>
                        <a:buFont typeface="Arial" panose="020B0604020202020204" pitchFamily="34" charset="0"/>
                        <a:buNone/>
                        <a:tabLst/>
                        <a:defRPr/>
                      </a:pPr>
                      <a:r>
                        <a:rPr kumimoji="1" lang="en-US" altLang="ja-JP"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静止画推奨</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　</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a:t>
                      </a:r>
                      <a:r>
                        <a:rPr kumimoji="1" lang="en" altLang="ja-JP" sz="900" dirty="0">
                          <a:solidFill>
                            <a:srgbClr val="0D0D0D"/>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US" altLang="ja-JP" sz="900" dirty="0">
                          <a:solidFill>
                            <a:srgbClr val="0D0D0D"/>
                          </a:solidFill>
                          <a:latin typeface="Meiryo" panose="020B0604030504040204" pitchFamily="34" charset="-128"/>
                          <a:ea typeface="Meiryo" panose="020B0604030504040204" pitchFamily="34" charset="-128"/>
                        </a:rPr>
                        <a:t>PC</a:t>
                      </a:r>
                      <a:r>
                        <a:rPr kumimoji="1" lang="ja-JP" altLang="en-US" sz="900" dirty="0">
                          <a:solidFill>
                            <a:srgbClr val="0D0D0D"/>
                          </a:solidFill>
                          <a:latin typeface="Meiryo" panose="020B0604030504040204" pitchFamily="34" charset="-128"/>
                          <a:ea typeface="Meiryo" panose="020B0604030504040204" pitchFamily="34" charset="-128"/>
                        </a:rPr>
                        <a:t>（都道府県）（</a:t>
                      </a:r>
                      <a:r>
                        <a:rPr kumimoji="1" lang="en-US" altLang="ja-JP" sz="900" dirty="0">
                          <a:solidFill>
                            <a:srgbClr val="0D0D0D"/>
                          </a:solidFill>
                          <a:latin typeface="Meiryo" panose="020B0604030504040204" pitchFamily="34" charset="-128"/>
                          <a:ea typeface="Meiryo" panose="020B0604030504040204" pitchFamily="34" charset="-128"/>
                        </a:rPr>
                        <a:t>300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市区郡）</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2000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rtl="0" fontAlgn="ctr">
                        <a:lnSpc>
                          <a:spcPct val="110000"/>
                        </a:lnSpc>
                        <a:buFont typeface="Arial" panose="020B0604020202020204" pitchFamily="34" charset="0"/>
                        <a:buNone/>
                      </a:pPr>
                      <a:r>
                        <a:rPr lang="en-US" altLang="ja-JP"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静止画のみ対応可 　</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en" altLang="ja-JP" sz="900" u="none" strike="noStrike" dirty="0">
                          <a:solidFill>
                            <a:srgbClr val="0D0D0D"/>
                          </a:solidFill>
                          <a:effectLst/>
                          <a:latin typeface="Meiryo" panose="020B0604030504040204" pitchFamily="34" charset="-128"/>
                          <a:ea typeface="Meiryo" panose="020B0604030504040204" pitchFamily="34" charset="-128"/>
                        </a:rPr>
                        <a:t>1000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en" altLang="ja-JP" sz="900" u="none" strike="noStrike" dirty="0">
                          <a:solidFill>
                            <a:srgbClr val="0D0D0D"/>
                          </a:solidFill>
                          <a:effectLst/>
                          <a:latin typeface="Meiryo" panose="020B0604030504040204" pitchFamily="34" charset="-128"/>
                          <a:ea typeface="Meiryo" panose="020B0604030504040204" pitchFamily="34" charset="-128"/>
                        </a:rPr>
                        <a:t>FQ1</a:t>
                      </a:r>
                      <a:r>
                        <a:rPr lang="ja-JP" altLang="en" sz="900" u="none" strike="noStrike" dirty="0">
                          <a:solidFill>
                            <a:srgbClr val="0D0D0D"/>
                          </a:solidFill>
                          <a:effectLst/>
                          <a:latin typeface="Meiryo" panose="020B0604030504040204" pitchFamily="34" charset="-128"/>
                          <a:ea typeface="Meiryo" panose="020B0604030504040204" pitchFamily="34" charset="-128"/>
                        </a:rPr>
                        <a:t>）</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都道府県）（</a:t>
                      </a:r>
                      <a:r>
                        <a:rPr lang="en-US" altLang="ja-JP" sz="900" u="none" strike="noStrike" dirty="0">
                          <a:solidFill>
                            <a:srgbClr val="0D0D0D"/>
                          </a:solidFill>
                          <a:effectLst/>
                          <a:latin typeface="Meiryo" panose="020B0604030504040204" pitchFamily="34" charset="-128"/>
                          <a:ea typeface="Meiryo" panose="020B0604030504040204" pitchFamily="34" charset="-128"/>
                        </a:rPr>
                        <a:t>300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US"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時間帯ジャック）</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US"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US" sz="900" u="none" strike="noStrike" dirty="0">
                          <a:solidFill>
                            <a:srgbClr val="0D0D0D"/>
                          </a:solidFill>
                          <a:effectLst/>
                          <a:latin typeface="Meiryo" panose="020B0604030504040204" pitchFamily="34" charset="-128"/>
                          <a:ea typeface="Meiryo" panose="020B0604030504040204" pitchFamily="34" charset="-128"/>
                        </a:rPr>
                        <a:t>（時間帯ジャック　関東</a:t>
                      </a:r>
                      <a:r>
                        <a:rPr lang="en-US" altLang="ja-JP" sz="900" u="none" strike="noStrike" dirty="0">
                          <a:solidFill>
                            <a:srgbClr val="0D0D0D"/>
                          </a:solidFill>
                          <a:effectLst/>
                          <a:latin typeface="Meiryo" panose="020B0604030504040204" pitchFamily="34" charset="-128"/>
                          <a:ea typeface="Meiryo" panose="020B0604030504040204" pitchFamily="34" charset="-128"/>
                        </a:rPr>
                        <a:t>1</a:t>
                      </a:r>
                      <a:r>
                        <a:rPr lang="ja-JP" altLang="en-US" sz="900" u="none" strike="noStrike" dirty="0">
                          <a:solidFill>
                            <a:srgbClr val="0D0D0D"/>
                          </a:solidFill>
                          <a:effectLst/>
                          <a:latin typeface="Meiryo" panose="020B0604030504040204" pitchFamily="34" charset="-128"/>
                          <a:ea typeface="Meiryo" panose="020B0604030504040204" pitchFamily="34" charset="-128"/>
                        </a:rPr>
                        <a:t>都</a:t>
                      </a:r>
                      <a:r>
                        <a:rPr lang="en-US" altLang="ja-JP" sz="900" u="none" strike="noStrike" dirty="0">
                          <a:solidFill>
                            <a:srgbClr val="0D0D0D"/>
                          </a:solidFill>
                          <a:effectLst/>
                          <a:latin typeface="Meiryo" panose="020B0604030504040204" pitchFamily="34" charset="-128"/>
                          <a:ea typeface="Meiryo" panose="020B0604030504040204" pitchFamily="34" charset="-128"/>
                        </a:rPr>
                        <a:t>6</a:t>
                      </a:r>
                      <a:r>
                        <a:rPr lang="ja-JP" altLang="en-US" sz="900" u="none" strike="noStrike" dirty="0">
                          <a:solidFill>
                            <a:srgbClr val="0D0D0D"/>
                          </a:solidFill>
                          <a:effectLst/>
                          <a:latin typeface="Meiryo" panose="020B0604030504040204" pitchFamily="34" charset="-128"/>
                          <a:ea typeface="Meiryo" panose="020B0604030504040204" pitchFamily="34" charset="-128"/>
                        </a:rPr>
                        <a:t>県）</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3000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静止画のみ対応可</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FQ1</a:t>
                      </a:r>
                      <a:r>
                        <a:rPr kumimoji="1" lang="ja-JP" altLang="en" sz="900" dirty="0">
                          <a:solidFill>
                            <a:srgbClr val="0D0D0D"/>
                          </a:solidFill>
                          <a:latin typeface="Meiryo" panose="020B0604030504040204" pitchFamily="34" charset="-128"/>
                          <a:ea typeface="Meiryo" panose="020B0604030504040204" pitchFamily="34" charset="-128"/>
                        </a:rPr>
                        <a:t>）</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lang="ja-JP" altLang="en-US" sz="900" b="0" i="0" dirty="0">
                          <a:solidFill>
                            <a:srgbClr val="0D0D0D"/>
                          </a:solidFill>
                          <a:effectLst/>
                          <a:latin typeface="NotoSansJP"/>
                        </a:rPr>
                        <a:t>ブランドパネルリッチフォーマット</a:t>
                      </a:r>
                      <a:r>
                        <a:rPr lang="en-US" altLang="ja-JP" sz="900" b="0" i="0" dirty="0">
                          <a:solidFill>
                            <a:srgbClr val="0D0D0D"/>
                          </a:solidFill>
                          <a:effectLst/>
                          <a:latin typeface="NotoSansJP"/>
                        </a:rPr>
                        <a:t>MD</a:t>
                      </a:r>
                      <a:r>
                        <a:rPr lang="ja-JP" altLang="en-US" sz="900" b="0" i="0" dirty="0">
                          <a:solidFill>
                            <a:srgbClr val="0D0D0D"/>
                          </a:solidFill>
                          <a:effectLst/>
                          <a:latin typeface="NotoSansJP"/>
                        </a:rPr>
                        <a:t>（</a:t>
                      </a:r>
                      <a:r>
                        <a:rPr lang="en-US" altLang="ja-JP" sz="900" b="0" i="0" dirty="0">
                          <a:solidFill>
                            <a:srgbClr val="0D0D0D"/>
                          </a:solidFill>
                          <a:effectLst/>
                          <a:latin typeface="NotoSansJP"/>
                        </a:rPr>
                        <a:t>1000</a:t>
                      </a:r>
                      <a:r>
                        <a:rPr lang="ja-JP" altLang="en-US" sz="900" b="0" i="0" dirty="0">
                          <a:solidFill>
                            <a:srgbClr val="0D0D0D"/>
                          </a:solidFill>
                          <a:effectLst/>
                          <a:latin typeface="NotoSansJP"/>
                        </a:rPr>
                        <a:t>万円～）</a:t>
                      </a:r>
                      <a:endParaRPr lang="en-US" altLang="ja-JP" sz="900" b="0" i="0" dirty="0">
                        <a:solidFill>
                          <a:srgbClr val="0D0D0D"/>
                        </a:solidFill>
                        <a:effectLst/>
                        <a:latin typeface="NotoSansJP"/>
                      </a:endParaRPr>
                    </a:p>
                    <a:p>
                      <a:pPr marL="99450" indent="-99450" algn="l">
                        <a:lnSpc>
                          <a:spcPct val="110000"/>
                        </a:lnSpc>
                        <a:buFont typeface="Arial" panose="020B0604020202020204" pitchFamily="34" charset="0"/>
                        <a:buChar char="•"/>
                      </a:pPr>
                      <a:r>
                        <a:rPr lang="ja-JP" altLang="en-US" sz="900" b="0" i="0" dirty="0">
                          <a:solidFill>
                            <a:srgbClr val="0D0D0D"/>
                          </a:solidFill>
                          <a:effectLst/>
                          <a:latin typeface="NotoSansJP"/>
                        </a:rPr>
                        <a:t>ブランドパネルリッチフォーマット</a:t>
                      </a:r>
                      <a:r>
                        <a:rPr lang="en-US" altLang="ja-JP" sz="900" b="0" i="0" dirty="0">
                          <a:solidFill>
                            <a:srgbClr val="0D0D0D"/>
                          </a:solidFill>
                          <a:effectLst/>
                          <a:latin typeface="NotoSansJP"/>
                        </a:rPr>
                        <a:t>MD</a:t>
                      </a:r>
                      <a:r>
                        <a:rPr lang="ja-JP" altLang="en-US" sz="900" b="0" i="0" dirty="0">
                          <a:solidFill>
                            <a:srgbClr val="0D0D0D"/>
                          </a:solidFill>
                          <a:effectLst/>
                          <a:latin typeface="NotoSansJP"/>
                        </a:rPr>
                        <a:t>（</a:t>
                      </a:r>
                      <a:r>
                        <a:rPr lang="en-US" altLang="ja-JP" sz="900" b="0" i="0" dirty="0">
                          <a:solidFill>
                            <a:srgbClr val="0D0D0D"/>
                          </a:solidFill>
                          <a:effectLst/>
                          <a:latin typeface="NotoSansJP"/>
                        </a:rPr>
                        <a:t>FQ1</a:t>
                      </a:r>
                      <a:r>
                        <a:rPr lang="ja-JP" altLang="en-US" sz="900" b="0" i="0" dirty="0">
                          <a:solidFill>
                            <a:srgbClr val="0D0D0D"/>
                          </a:solidFill>
                          <a:effectLst/>
                          <a:latin typeface="NotoSansJP"/>
                        </a:rPr>
                        <a:t>）（</a:t>
                      </a:r>
                      <a:r>
                        <a:rPr lang="en-US" altLang="ja-JP" sz="900" b="0" i="0" dirty="0">
                          <a:solidFill>
                            <a:srgbClr val="0D0D0D"/>
                          </a:solidFill>
                          <a:effectLst/>
                          <a:latin typeface="NotoSansJP"/>
                        </a:rPr>
                        <a:t>2000</a:t>
                      </a:r>
                      <a:r>
                        <a:rPr lang="ja-JP" altLang="en-US" sz="900" b="0" i="0" dirty="0">
                          <a:solidFill>
                            <a:srgbClr val="0D0D0D"/>
                          </a:solidFill>
                          <a:effectLst/>
                          <a:latin typeface="NotoSansJP"/>
                        </a:rPr>
                        <a:t>万円～）</a:t>
                      </a:r>
                      <a:endParaRPr lang="en-US" altLang="ja-JP" sz="900" b="0" i="0" dirty="0">
                        <a:solidFill>
                          <a:srgbClr val="0D0D0D"/>
                        </a:solidFill>
                        <a:effectLst/>
                        <a:latin typeface="NotoSansJP"/>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r>
                        <a:rPr kumimoji="1" lang="en-US" altLang="ja-JP" sz="900" dirty="0">
                          <a:solidFill>
                            <a:srgbClr val="0D0D0D"/>
                          </a:solidFill>
                          <a:latin typeface="Meiryo" panose="020B0604030504040204" pitchFamily="34" charset="-128"/>
                          <a:ea typeface="Meiryo" panose="020B0604030504040204" pitchFamily="34" charset="-128"/>
                        </a:rPr>
                        <a:t>300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市区郡）</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FQ1</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2000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（都道府県）</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spTree>
    <p:extLst>
      <p:ext uri="{BB962C8B-B14F-4D97-AF65-F5344CB8AC3E}">
        <p14:creationId xmlns:p14="http://schemas.microsoft.com/office/powerpoint/2010/main" val="799594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917E0DA-82A7-5107-D0F2-CADF9D69B7B0}"/>
              </a:ext>
            </a:extLst>
          </p:cNvPr>
          <p:cNvSpPr>
            <a:spLocks noGrp="1"/>
          </p:cNvSpPr>
          <p:nvPr>
            <p:ph type="body" sz="quarter" idx="10"/>
          </p:nvPr>
        </p:nvSpPr>
        <p:spPr/>
        <p:txBody>
          <a:bodyPr/>
          <a:lstStyle/>
          <a:p>
            <a:r>
              <a:rPr lang="ja-JP" altLang="en-US" dirty="0"/>
              <a:t>商品価格について</a:t>
            </a:r>
            <a:endParaRPr kumimoji="1" lang="ja-JP" altLang="en-US" dirty="0"/>
          </a:p>
        </p:txBody>
      </p:sp>
      <p:sp>
        <p:nvSpPr>
          <p:cNvPr id="3" name="正方形/長方形 2">
            <a:extLst>
              <a:ext uri="{FF2B5EF4-FFF2-40B4-BE49-F238E27FC236}">
                <a16:creationId xmlns:a16="http://schemas.microsoft.com/office/drawing/2014/main" id="{5E0B012C-0126-6831-7E86-3F3DB190DADF}"/>
              </a:ext>
            </a:extLst>
          </p:cNvPr>
          <p:cNvSpPr/>
          <p:nvPr/>
        </p:nvSpPr>
        <p:spPr>
          <a:xfrm>
            <a:off x="402528" y="2254910"/>
            <a:ext cx="10815664" cy="2031325"/>
          </a:xfrm>
          <a:prstGeom prst="rect">
            <a:avLst/>
          </a:prstGeom>
        </p:spPr>
        <p:txBody>
          <a:bodyPr wrap="square" lIns="0" tIns="0" rIns="0" bIns="0">
            <a:spAutoFit/>
          </a:bodyPr>
          <a:lstStyle/>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a:t>
            </a:r>
            <a:r>
              <a:rPr kumimoji="0" lang="ja-JP" altLang="en-US" sz="1200" kern="0" dirty="0">
                <a:solidFill>
                  <a:srgbClr val="0D0D0D"/>
                </a:solidFill>
                <a:latin typeface="メイリオ"/>
                <a:ea typeface="メイリオ" panose="020B0604030504040204" pitchFamily="50" charset="-128"/>
              </a:rPr>
              <a:t>制作費について：演出プランによっては記載された金額にプラスして費用が発生する場合がございます。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※Yahoo! JAPAN PR</a:t>
            </a:r>
            <a:r>
              <a:rPr kumimoji="0" lang="ja-JP" altLang="en-US" sz="1200" kern="0" dirty="0">
                <a:solidFill>
                  <a:srgbClr val="0D0D0D"/>
                </a:solidFill>
                <a:latin typeface="メイリオ"/>
                <a:ea typeface="メイリオ" panose="020B0604030504040204" pitchFamily="50" charset="-128"/>
              </a:rPr>
              <a:t>企画</a:t>
            </a:r>
            <a:r>
              <a:rPr kumimoji="0" lang="en-US" altLang="ja-JP" sz="1200" kern="0" dirty="0">
                <a:solidFill>
                  <a:srgbClr val="0D0D0D"/>
                </a:solidFill>
                <a:latin typeface="メイリオ"/>
                <a:ea typeface="メイリオ" panose="020B0604030504040204" pitchFamily="50" charset="-128"/>
              </a:rPr>
              <a:t>LP</a:t>
            </a:r>
            <a:r>
              <a:rPr kumimoji="0" lang="ja-JP" altLang="en-US" sz="1200" kern="0" dirty="0">
                <a:solidFill>
                  <a:srgbClr val="0D0D0D"/>
                </a:solidFill>
                <a:latin typeface="メイリオ"/>
                <a:ea typeface="メイリオ" panose="020B0604030504040204" pitchFamily="50" charset="-128"/>
              </a:rPr>
              <a:t>（</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ヤフー作成ページ）をご実施いただく場合は、別途制作費が必要です。金額は実施内容によって都度見積もりとなります。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a:t>
            </a:r>
            <a:r>
              <a:rPr kumimoji="0" lang="ja-JP" altLang="en-US" sz="1200" kern="0" dirty="0">
                <a:solidFill>
                  <a:srgbClr val="0D0D0D"/>
                </a:solidFill>
                <a:latin typeface="メイリオ"/>
                <a:ea typeface="メイリオ" panose="020B0604030504040204" pitchFamily="50" charset="-128"/>
              </a:rPr>
              <a:t>企画ページ・</a:t>
            </a:r>
            <a:r>
              <a:rPr kumimoji="0" lang="en-US" altLang="ja-JP" sz="1200" kern="0" dirty="0">
                <a:solidFill>
                  <a:srgbClr val="0D0D0D"/>
                </a:solidFill>
                <a:latin typeface="メイリオ"/>
                <a:ea typeface="メイリオ" panose="020B0604030504040204" pitchFamily="50" charset="-128"/>
              </a:rPr>
              <a:t>LP</a:t>
            </a:r>
            <a:r>
              <a:rPr kumimoji="0" lang="ja-JP" altLang="en-US" sz="1200" kern="0" dirty="0">
                <a:solidFill>
                  <a:srgbClr val="0D0D0D"/>
                </a:solidFill>
                <a:latin typeface="メイリオ"/>
                <a:ea typeface="メイリオ" panose="020B0604030504040204" pitchFamily="50" charset="-128"/>
              </a:rPr>
              <a:t>は掲載期間は広告誘導期間と同一で、最大</a:t>
            </a:r>
            <a:r>
              <a:rPr kumimoji="0" lang="en-US" altLang="ja-JP" sz="1200" kern="0" dirty="0">
                <a:solidFill>
                  <a:srgbClr val="0D0D0D"/>
                </a:solidFill>
                <a:latin typeface="メイリオ"/>
                <a:ea typeface="メイリオ" panose="020B0604030504040204" pitchFamily="50" charset="-128"/>
              </a:rPr>
              <a:t>2</a:t>
            </a:r>
            <a:r>
              <a:rPr kumimoji="0" lang="ja-JP" altLang="en-US" sz="1200" kern="0" dirty="0">
                <a:solidFill>
                  <a:srgbClr val="0D0D0D"/>
                </a:solidFill>
                <a:latin typeface="メイリオ"/>
                <a:ea typeface="メイリオ" panose="020B0604030504040204" pitchFamily="50" charset="-128"/>
              </a:rPr>
              <a:t>週間までを推奨としております。</a:t>
            </a:r>
            <a:endParaRPr kumimoji="0" lang="en-US" altLang="ja-JP" sz="1200" strike="sngStrike"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※SP</a:t>
            </a:r>
            <a:r>
              <a:rPr kumimoji="0" lang="ja-JP" altLang="en-US" sz="1200" kern="0" dirty="0">
                <a:solidFill>
                  <a:srgbClr val="0D0D0D"/>
                </a:solidFill>
                <a:latin typeface="メイリオ"/>
                <a:ea typeface="メイリオ" panose="020B0604030504040204" pitchFamily="50" charset="-128"/>
              </a:rPr>
              <a:t>はスマートフォン、</a:t>
            </a:r>
            <a:r>
              <a:rPr kumimoji="0" lang="en-US" altLang="ja-JP" sz="1200" kern="0" dirty="0">
                <a:solidFill>
                  <a:srgbClr val="0D0D0D"/>
                </a:solidFill>
                <a:latin typeface="メイリオ"/>
                <a:ea typeface="メイリオ" panose="020B0604030504040204" pitchFamily="50" charset="-128"/>
              </a:rPr>
              <a:t>PC</a:t>
            </a:r>
            <a:r>
              <a:rPr kumimoji="0" lang="ja-JP" altLang="en-US" sz="1200" kern="0" dirty="0">
                <a:solidFill>
                  <a:srgbClr val="0D0D0D"/>
                </a:solidFill>
                <a:latin typeface="メイリオ"/>
                <a:ea typeface="メイリオ" panose="020B0604030504040204" pitchFamily="50" charset="-128"/>
              </a:rPr>
              <a:t>はパソコン、</a:t>
            </a:r>
            <a:r>
              <a:rPr kumimoji="0" lang="en-US" altLang="ja-JP" sz="1200" kern="0" dirty="0">
                <a:solidFill>
                  <a:srgbClr val="0D0D0D"/>
                </a:solidFill>
                <a:latin typeface="メイリオ"/>
                <a:ea typeface="メイリオ" panose="020B0604030504040204" pitchFamily="50" charset="-128"/>
              </a:rPr>
              <a:t>MD</a:t>
            </a:r>
            <a:r>
              <a:rPr kumimoji="0" lang="ja-JP" altLang="en-US" sz="1200" kern="0" dirty="0">
                <a:solidFill>
                  <a:srgbClr val="0D0D0D"/>
                </a:solidFill>
                <a:latin typeface="メイリオ"/>
                <a:ea typeface="メイリオ" panose="020B0604030504040204" pitchFamily="50" charset="-128"/>
              </a:rPr>
              <a:t>はマルチデバイスの略称です。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endParaRPr kumimoji="0" lang="en-US" altLang="ja-JP" sz="1200" b="1"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ja-JP" altLang="ja-JP" sz="1200" b="1" kern="0" dirty="0">
                <a:solidFill>
                  <a:srgbClr val="0D0D0D"/>
                </a:solidFill>
                <a:latin typeface="メイリオ"/>
                <a:ea typeface="メイリオ" panose="020B0604030504040204" pitchFamily="50" charset="-128"/>
              </a:rPr>
              <a:t>■誘導用広告をキャンセルされる場合について</a:t>
            </a:r>
            <a:endParaRPr kumimoji="0" lang="en-US" altLang="ja-JP" sz="1200" b="1"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en-US" altLang="ja-JP" sz="1200" kern="0" dirty="0">
                <a:solidFill>
                  <a:srgbClr val="0D0D0D"/>
                </a:solidFill>
                <a:latin typeface="メイリオ"/>
                <a:ea typeface="メイリオ" panose="020B0604030504040204" pitchFamily="50" charset="-128"/>
              </a:rPr>
              <a:t>LINE</a:t>
            </a:r>
            <a:r>
              <a:rPr kumimoji="0" lang="ja-JP" altLang="ja-JP" sz="1200" kern="0" dirty="0">
                <a:solidFill>
                  <a:srgbClr val="0D0D0D"/>
                </a:solidFill>
                <a:latin typeface="メイリオ"/>
                <a:ea typeface="メイリオ" panose="020B0604030504040204" pitchFamily="50" charset="-128"/>
              </a:rPr>
              <a:t>ヤフーが特別に定める場合をのぞき</a:t>
            </a:r>
            <a:r>
              <a:rPr kumimoji="0" lang="en-US" altLang="ja-JP" sz="1200" kern="0" dirty="0">
                <a:solidFill>
                  <a:srgbClr val="0D0D0D"/>
                </a:solidFill>
                <a:latin typeface="メイリオ"/>
                <a:ea typeface="メイリオ" panose="020B0604030504040204" pitchFamily="50" charset="-128"/>
              </a:rPr>
              <a:t>LINE</a:t>
            </a:r>
            <a:r>
              <a:rPr kumimoji="0" lang="ja-JP" altLang="ja-JP" sz="1200" kern="0" dirty="0">
                <a:solidFill>
                  <a:srgbClr val="0D0D0D"/>
                </a:solidFill>
                <a:latin typeface="メイリオ"/>
                <a:ea typeface="メイリオ" panose="020B0604030504040204" pitchFamily="50" charset="-128"/>
              </a:rPr>
              <a:t>ヤフーが指定する制作費実費をお支払いいただきます。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ja-JP" altLang="en-US" sz="1200" kern="0" dirty="0">
                <a:solidFill>
                  <a:srgbClr val="0D0D0D"/>
                </a:solidFill>
                <a:latin typeface="メイリオ"/>
                <a:ea typeface="メイリオ" panose="020B0604030504040204" pitchFamily="50" charset="-128"/>
              </a:rPr>
              <a:t>制作費無償プランの場合であっても、</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ヤフーが特別に定める場合をのぞき</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ヤフーが指定する制作費実費をお支払いいただきます。</a:t>
            </a:r>
            <a:br>
              <a:rPr kumimoji="0" lang="ja-JP" altLang="en-US" sz="1200" kern="0" dirty="0">
                <a:solidFill>
                  <a:srgbClr val="0D0D0D"/>
                </a:solidFill>
                <a:latin typeface="メイリオ"/>
                <a:ea typeface="メイリオ" panose="020B0604030504040204" pitchFamily="50" charset="-128"/>
              </a:rPr>
            </a:br>
            <a:r>
              <a:rPr kumimoji="0" lang="ja-JP" altLang="ja-JP" sz="1200" kern="0" dirty="0">
                <a:solidFill>
                  <a:srgbClr val="0D0D0D"/>
                </a:solidFill>
                <a:latin typeface="メイリオ"/>
                <a:ea typeface="メイリオ" panose="020B0604030504040204" pitchFamily="50" charset="-128"/>
              </a:rPr>
              <a:t>なお、キャンセル連絡を受け付けた時点までに対応した制作物を納品いたします。具体的な金額は、</a:t>
            </a:r>
            <a:r>
              <a:rPr kumimoji="0" lang="ja-JP" altLang="en-US" sz="1200" kern="0" dirty="0">
                <a:solidFill>
                  <a:srgbClr val="0D0D0D"/>
                </a:solidFill>
                <a:latin typeface="メイリオ"/>
                <a:ea typeface="メイリオ" panose="020B0604030504040204" pitchFamily="50" charset="-128"/>
              </a:rPr>
              <a:t>弊社営業</a:t>
            </a:r>
            <a:r>
              <a:rPr kumimoji="0" lang="ja-JP" altLang="ja-JP" sz="1200" kern="0" dirty="0">
                <a:solidFill>
                  <a:srgbClr val="0D0D0D"/>
                </a:solidFill>
                <a:latin typeface="メイリオ"/>
                <a:ea typeface="メイリオ" panose="020B0604030504040204" pitchFamily="50" charset="-128"/>
              </a:rPr>
              <a:t>担当にご確認ください。</a:t>
            </a:r>
            <a:br>
              <a:rPr kumimoji="0" lang="en-US" altLang="ja-JP" sz="1200" kern="0" dirty="0">
                <a:solidFill>
                  <a:srgbClr val="545454"/>
                </a:solidFill>
                <a:latin typeface="メイリオ"/>
                <a:ea typeface="メイリオ" panose="020B0604030504040204" pitchFamily="50" charset="-128"/>
              </a:rPr>
            </a:br>
            <a:r>
              <a:rPr kumimoji="0" lang="ja-JP" altLang="ja-JP" sz="1200" kern="0" dirty="0">
                <a:solidFill>
                  <a:srgbClr val="0D0D0D"/>
                </a:solidFill>
                <a:latin typeface="メイリオ"/>
                <a:ea typeface="メイリオ" panose="020B0604030504040204" pitchFamily="50" charset="-128"/>
              </a:rPr>
              <a:t>また、誘導用広告のキャンセル料については、</a:t>
            </a:r>
            <a:r>
              <a:rPr kumimoji="0" lang="ja-JP" altLang="ja-JP" sz="1200" kern="0" dirty="0">
                <a:solidFill>
                  <a:prstClr val="black"/>
                </a:solidFill>
                <a:latin typeface="メイリオ"/>
                <a:ea typeface="メイリオ" panose="020B0604030504040204" pitchFamily="50" charset="-128"/>
                <a:hlinkClick r:id="rId2"/>
              </a:rPr>
              <a:t>広告取扱基本規定【別紙</a:t>
            </a:r>
            <a:r>
              <a:rPr kumimoji="0" lang="ja-JP" altLang="en-US" sz="1200" kern="0" dirty="0">
                <a:solidFill>
                  <a:prstClr val="black"/>
                </a:solidFill>
                <a:latin typeface="メイリオ"/>
                <a:ea typeface="メイリオ" panose="020B0604030504040204" pitchFamily="50" charset="-128"/>
                <a:hlinkClick r:id="rId2"/>
              </a:rPr>
              <a:t>３</a:t>
            </a:r>
            <a:r>
              <a:rPr kumimoji="0" lang="ja-JP" altLang="ja-JP" sz="1200" kern="0" dirty="0">
                <a:solidFill>
                  <a:prstClr val="black"/>
                </a:solidFill>
                <a:latin typeface="メイリオ"/>
                <a:ea typeface="メイリオ" panose="020B0604030504040204" pitchFamily="50" charset="-128"/>
                <a:hlinkClick r:id="rId2"/>
              </a:rPr>
              <a:t>】</a:t>
            </a:r>
            <a:r>
              <a:rPr kumimoji="0" lang="ja-JP" altLang="ja-JP" sz="1200" kern="0" dirty="0">
                <a:solidFill>
                  <a:srgbClr val="0D0D0D"/>
                </a:solidFill>
                <a:latin typeface="メイリオ"/>
                <a:ea typeface="メイリオ" panose="020B0604030504040204" pitchFamily="50" charset="-128"/>
              </a:rPr>
              <a:t>に従います。</a:t>
            </a:r>
            <a:endParaRPr kumimoji="0" lang="en-US" altLang="ja-JP" sz="1200" kern="0" dirty="0">
              <a:solidFill>
                <a:srgbClr val="0D0D0D"/>
              </a:solidFill>
              <a:latin typeface="メイリオ"/>
              <a:ea typeface="メイリオ" panose="020B0604030504040204" pitchFamily="50" charset="-128"/>
            </a:endParaRPr>
          </a:p>
        </p:txBody>
      </p:sp>
    </p:spTree>
    <p:extLst>
      <p:ext uri="{BB962C8B-B14F-4D97-AF65-F5344CB8AC3E}">
        <p14:creationId xmlns:p14="http://schemas.microsoft.com/office/powerpoint/2010/main" val="3434907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スペック詳細</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a:t>
            </a:r>
            <a:r>
              <a:rPr lang="en-US" altLang="ja-JP" dirty="0"/>
              <a:t>4</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922548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54BED8E1-9C99-89A3-B302-2845EFEE1DC5}"/>
              </a:ext>
            </a:extLst>
          </p:cNvPr>
          <p:cNvGraphicFramePr>
            <a:graphicFrameLocks noGrp="1"/>
          </p:cNvGraphicFramePr>
          <p:nvPr>
            <p:extLst>
              <p:ext uri="{D42A27DB-BD31-4B8C-83A1-F6EECF244321}">
                <p14:modId xmlns:p14="http://schemas.microsoft.com/office/powerpoint/2010/main" val="2610804339"/>
              </p:ext>
            </p:extLst>
          </p:nvPr>
        </p:nvGraphicFramePr>
        <p:xfrm>
          <a:off x="587375" y="1118045"/>
          <a:ext cx="11017250" cy="5144629"/>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40701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12</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110427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rgbClr val="0D0D0D"/>
                          </a:solidFill>
                          <a:latin typeface="Meiryo" panose="020B0604030504040204" pitchFamily="34" charset="-128"/>
                          <a:ea typeface="Meiryo" panose="020B0604030504040204" pitchFamily="34" charset="-128"/>
                          <a:cs typeface="+mn-cs"/>
                        </a:rPr>
                        <a:t>Yahoo! JAPAN PR</a:t>
                      </a:r>
                      <a:r>
                        <a:rPr kumimoji="1" lang="ja-JP" altLang="en-US" sz="1050" kern="1200" dirty="0">
                          <a:solidFill>
                            <a:srgbClr val="0D0D0D"/>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rgbClr val="0D0D0D"/>
                          </a:solidFill>
                          <a:latin typeface="Meiryo" panose="020B0604030504040204" pitchFamily="34" charset="-128"/>
                          <a:ea typeface="Meiryo" panose="020B0604030504040204" pitchFamily="34" charset="-128"/>
                        </a:rPr>
                        <a:t>PC</a:t>
                      </a:r>
                      <a:r>
                        <a:rPr lang="ja-JP" altLang="en-US" sz="1050" dirty="0">
                          <a:solidFill>
                            <a:srgbClr val="0D0D0D"/>
                          </a:solidFill>
                          <a:latin typeface="Meiryo" panose="020B0604030504040204" pitchFamily="34" charset="-128"/>
                          <a:ea typeface="Meiryo" panose="020B0604030504040204" pitchFamily="34" charset="-128"/>
                        </a:rPr>
                        <a:t>・スマホ・マルチデバイス</a:t>
                      </a:r>
                      <a:endParaRPr lang="en-US" altLang="ja-JP" sz="105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rgbClr val="0D0D0D"/>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3"/>
                  </a:ext>
                </a:extLst>
              </a:tr>
              <a:tr h="11042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rgbClr val="0D0D0D"/>
                          </a:solidFill>
                          <a:latin typeface="メイリオ"/>
                          <a:ea typeface="メイリオ"/>
                          <a:cs typeface="+mn-cs"/>
                        </a:rPr>
                        <a:t>トップページクリエイティブ企画</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rgbClr val="0D0D0D"/>
                          </a:solidFill>
                          <a:latin typeface="メイリオ"/>
                          <a:ea typeface="メイリオ"/>
                          <a:cs typeface="メイリオ" panose="020B0604030504040204" pitchFamily="50" charset="-128"/>
                        </a:rPr>
                        <a:t>トップページカスタマイズ企画　制作・掲載費</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64369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rgbClr val="0D0D0D"/>
                          </a:solidFill>
                          <a:latin typeface="メイリオ"/>
                          <a:ea typeface="メイリオ"/>
                          <a:cs typeface="+mn-cs"/>
                        </a:rPr>
                        <a:t>最大</a:t>
                      </a:r>
                      <a:r>
                        <a:rPr kumimoji="1" lang="en-US" altLang="ja-JP" sz="1050" kern="1200" dirty="0">
                          <a:solidFill>
                            <a:srgbClr val="0D0D0D"/>
                          </a:solidFill>
                          <a:latin typeface="メイリオ"/>
                          <a:ea typeface="メイリオ"/>
                          <a:cs typeface="+mn-cs"/>
                        </a:rPr>
                        <a:t>2</a:t>
                      </a:r>
                      <a:r>
                        <a:rPr kumimoji="1" lang="ja-JP" altLang="en-US" sz="1050" kern="1200" dirty="0">
                          <a:solidFill>
                            <a:srgbClr val="0D0D0D"/>
                          </a:solidFill>
                          <a:latin typeface="メイリオ"/>
                          <a:ea typeface="メイリオ"/>
                          <a:cs typeface="+mn-cs"/>
                        </a:rPr>
                        <a:t>週間までを推奨</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平日開始</a:t>
                      </a:r>
                      <a:r>
                        <a:rPr kumimoji="1" lang="en-US" altLang="ja-JP" sz="1050" kern="1200" dirty="0">
                          <a:solidFill>
                            <a:srgbClr val="0D0D0D"/>
                          </a:solidFill>
                          <a:latin typeface="メイリオ"/>
                          <a:ea typeface="メイリオ"/>
                          <a:cs typeface="+mn-cs"/>
                        </a:rPr>
                        <a:t>)</a:t>
                      </a:r>
                    </a:p>
                    <a:p>
                      <a:pPr>
                        <a:lnSpc>
                          <a:spcPct val="130000"/>
                        </a:lnSpc>
                      </a:pP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企画ページは、掲載開始日の前営業日までにアップします</a:t>
                      </a:r>
                      <a:endParaRPr kumimoji="1" lang="en-US" altLang="ja-JP" sz="1050" kern="1200" dirty="0">
                        <a:solidFill>
                          <a:srgbClr val="0D0D0D"/>
                        </a:solidFill>
                        <a:latin typeface="メイリオ"/>
                        <a:ea typeface="メイリオ"/>
                        <a:cs typeface="+mn-cs"/>
                      </a:endParaRPr>
                    </a:p>
                    <a:p>
                      <a:pPr>
                        <a:lnSpc>
                          <a:spcPct val="130000"/>
                        </a:lnSpc>
                      </a:pPr>
                      <a:r>
                        <a:rPr lang="en-US" altLang="ja-JP" sz="1050" b="0" i="0" dirty="0">
                          <a:solidFill>
                            <a:srgbClr val="F77911"/>
                          </a:solidFill>
                          <a:effectLst/>
                          <a:latin typeface="Meiryo" panose="020B0604030504040204" pitchFamily="34" charset="-128"/>
                          <a:ea typeface="Meiryo" panose="020B0604030504040204" pitchFamily="34" charset="-128"/>
                        </a:rPr>
                        <a:t>※</a:t>
                      </a:r>
                      <a:r>
                        <a:rPr lang="ja-JP" altLang="en-US" sz="1050" b="0" i="0" dirty="0">
                          <a:solidFill>
                            <a:srgbClr val="F77911"/>
                          </a:solidFill>
                          <a:effectLst/>
                          <a:latin typeface="Meiryo" panose="020B0604030504040204" pitchFamily="34" charset="-128"/>
                          <a:ea typeface="Meiryo" panose="020B0604030504040204" pitchFamily="34" charset="-128"/>
                        </a:rPr>
                        <a:t>誘導用広告の掲載期間にご留意ください。</a:t>
                      </a:r>
                      <a:endParaRPr lang="en-US" altLang="ja-JP" sz="1050" b="0" i="0" dirty="0">
                        <a:solidFill>
                          <a:srgbClr val="F77911"/>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5"/>
                  </a:ext>
                </a:extLst>
              </a:tr>
              <a:tr h="184499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広告　ディスプレイ広告の広告管理ツールからお申し込み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rgbClr val="F77911"/>
                          </a:solidFill>
                          <a:effectLst/>
                          <a:latin typeface="Meiryo" panose="020B0604030504040204" pitchFamily="34" charset="-128"/>
                          <a:ea typeface="Meiryo" panose="020B0604030504040204" pitchFamily="34" charset="-128"/>
                          <a:cs typeface="+mn-cs"/>
                        </a:rPr>
                        <a:t>※</a:t>
                      </a:r>
                      <a:r>
                        <a:rPr kumimoji="1" lang="ja-JP" altLang="en-US" sz="1050" b="0" i="0" kern="1200" dirty="0">
                          <a:solidFill>
                            <a:srgbClr val="F77911"/>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rgbClr val="F77911"/>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rgbClr val="F77911"/>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
        <p:nvSpPr>
          <p:cNvPr id="2" name="テキスト プレースホルダー 1">
            <a:extLst>
              <a:ext uri="{FF2B5EF4-FFF2-40B4-BE49-F238E27FC236}">
                <a16:creationId xmlns:a16="http://schemas.microsoft.com/office/drawing/2014/main" id="{8B9D3C63-992D-713A-9FEC-04755FCF714E}"/>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スペック詳細</a:t>
            </a:r>
            <a:endParaRPr lang="ja-JP" altLang="en-US" dirty="0"/>
          </a:p>
        </p:txBody>
      </p:sp>
    </p:spTree>
    <p:extLst>
      <p:ext uri="{BB962C8B-B14F-4D97-AF65-F5344CB8AC3E}">
        <p14:creationId xmlns:p14="http://schemas.microsoft.com/office/powerpoint/2010/main" val="429329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1A96E8F5-5AB4-2552-1172-89B50F2F0A42}"/>
              </a:ext>
            </a:extLst>
          </p:cNvPr>
          <p:cNvGraphicFramePr>
            <a:graphicFrameLocks noGrp="1"/>
          </p:cNvGraphicFramePr>
          <p:nvPr>
            <p:extLst>
              <p:ext uri="{D42A27DB-BD31-4B8C-83A1-F6EECF244321}">
                <p14:modId xmlns:p14="http://schemas.microsoft.com/office/powerpoint/2010/main" val="852557927"/>
              </p:ext>
            </p:extLst>
          </p:nvPr>
        </p:nvGraphicFramePr>
        <p:xfrm>
          <a:off x="587376" y="1160463"/>
          <a:ext cx="11017250" cy="5113337"/>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原則として、</a:t>
                      </a:r>
                      <a:r>
                        <a:rPr kumimoji="1" lang="ja-JP" altLang="en-US" sz="105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掲載開始の</a:t>
                      </a:r>
                      <a:r>
                        <a:rPr kumimoji="1" lang="en-US" altLang="ja-JP" sz="105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rgbClr val="0D0D0D"/>
                          </a:solidFill>
                          <a:effectLst/>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rgbClr val="F77911"/>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ヤフーが特別に定める場合をのぞき</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ヤフーが指定する制作費実費をお支払いいただきます。</a:t>
                      </a:r>
                      <a:b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弊社営業</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担当にご確認ください。</a:t>
                      </a:r>
                      <a:b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３</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】に従います。</a:t>
                      </a:r>
                      <a:endPar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rgbClr val="0D0D0D"/>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rgbClr val="0563C1"/>
                          </a:solidFill>
                          <a:latin typeface="Meiryo" panose="020B0604030504040204" pitchFamily="34" charset="-128"/>
                          <a:ea typeface="Meiryo" panose="020B0604030504040204" pitchFamily="34" charset="-128"/>
                          <a:cs typeface="Meiryo UI" panose="020B0604030504040204" pitchFamily="50" charset="-128"/>
                        </a:rPr>
                        <a:t>https://www.lycbiz.com/jp/terms-and-policies/yahoo/terms/</a:t>
                      </a:r>
                      <a:endParaRPr kumimoji="1" lang="en-US" altLang="ja-JP" sz="1050" kern="1200" noProof="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2025</a:t>
                      </a: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9</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30</a:t>
                      </a: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rgbClr val="0D0D0D"/>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dirty="0">
                          <a:solidFill>
                            <a:srgbClr val="0D0D0D"/>
                          </a:solidFill>
                          <a:latin typeface="Meiryo" panose="020B0604030504040204" pitchFamily="34" charset="-128"/>
                          <a:ea typeface="Meiryo" panose="020B0604030504040204" pitchFamily="34" charset="-128"/>
                          <a:cs typeface="Verdana" pitchFamily="34" charset="0"/>
                        </a:rPr>
                        <a:t>※</a:t>
                      </a:r>
                      <a:r>
                        <a:rPr lang="ja-JP" altLang="en-US" sz="900" dirty="0">
                          <a:solidFill>
                            <a:srgbClr val="0D0D0D"/>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rgbClr val="0D0D0D"/>
                          </a:solidFill>
                          <a:latin typeface="Meiryo" panose="020B0604030504040204" pitchFamily="34" charset="-128"/>
                          <a:ea typeface="Meiryo" panose="020B0604030504040204" pitchFamily="34" charset="-128"/>
                          <a:cs typeface="Verdana" pitchFamily="34" charset="0"/>
                        </a:rPr>
                        <a:t>2</a:t>
                      </a:r>
                      <a:r>
                        <a:rPr lang="ja-JP" altLang="en-US" sz="900" dirty="0">
                          <a:solidFill>
                            <a:srgbClr val="0D0D0D"/>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F77911"/>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84709290"/>
                  </a:ext>
                </a:extLst>
              </a:tr>
            </a:tbl>
          </a:graphicData>
        </a:graphic>
      </p:graphicFrame>
      <p:sp>
        <p:nvSpPr>
          <p:cNvPr id="2" name="テキスト プレースホルダー 1">
            <a:extLst>
              <a:ext uri="{FF2B5EF4-FFF2-40B4-BE49-F238E27FC236}">
                <a16:creationId xmlns:a16="http://schemas.microsoft.com/office/drawing/2014/main" id="{BB15B792-DBB7-03D1-1F47-9D19D8EEB06C}"/>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スペック詳細</a:t>
            </a:r>
            <a:endParaRPr lang="ja-JP" altLang="en-US" dirty="0"/>
          </a:p>
        </p:txBody>
      </p:sp>
    </p:spTree>
    <p:extLst>
      <p:ext uri="{BB962C8B-B14F-4D97-AF65-F5344CB8AC3E}">
        <p14:creationId xmlns:p14="http://schemas.microsoft.com/office/powerpoint/2010/main" val="3143463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実施フロー</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05</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2675903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657FD9A-382F-E4CD-A25C-B26C44C7CA1A}"/>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実施フロー</a:t>
            </a:r>
            <a:endParaRPr lang="ja-JP" altLang="en-US" dirty="0"/>
          </a:p>
        </p:txBody>
      </p:sp>
      <p:sp>
        <p:nvSpPr>
          <p:cNvPr id="18" name="テキスト ボックス 17">
            <a:extLst>
              <a:ext uri="{FF2B5EF4-FFF2-40B4-BE49-F238E27FC236}">
                <a16:creationId xmlns:a16="http://schemas.microsoft.com/office/drawing/2014/main" id="{029927C6-DBFA-1EDF-9CF4-BFB3893B7B06}"/>
              </a:ext>
            </a:extLst>
          </p:cNvPr>
          <p:cNvSpPr txBox="1"/>
          <p:nvPr/>
        </p:nvSpPr>
        <p:spPr>
          <a:xfrm>
            <a:off x="1490249" y="5739600"/>
            <a:ext cx="9358279" cy="657872"/>
          </a:xfrm>
          <a:prstGeom prst="rect">
            <a:avLst/>
          </a:prstGeom>
          <a:noFill/>
        </p:spPr>
        <p:txBody>
          <a:bodyPr wrap="square" lIns="0" tIns="0" rIns="0" bIns="0">
            <a:spAutoFit/>
          </a:bodyPr>
          <a:lstStyle/>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0D0D0D"/>
                </a:solidFill>
                <a:latin typeface="Meiryo" panose="020B0604030504040204" pitchFamily="34" charset="-128"/>
                <a:ea typeface="Meiryo" panose="020B0604030504040204" pitchFamily="34" charset="-128"/>
              </a:rPr>
              <a:t>2</a:t>
            </a:r>
            <a:r>
              <a:rPr kumimoji="0" lang="ja-JP" altLang="en-US" sz="900" kern="0" dirty="0">
                <a:solidFill>
                  <a:srgbClr val="0D0D0D"/>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   </a:t>
            </a:r>
            <a:r>
              <a:rPr kumimoji="0" lang="ja-JP" altLang="en-US" sz="900" kern="0" dirty="0">
                <a:solidFill>
                  <a:srgbClr val="0D0D0D"/>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19" name="テキスト ボックス 18">
            <a:extLst>
              <a:ext uri="{FF2B5EF4-FFF2-40B4-BE49-F238E27FC236}">
                <a16:creationId xmlns:a16="http://schemas.microsoft.com/office/drawing/2014/main" id="{C8182481-1854-930F-86E0-0A68E24017F2}"/>
              </a:ext>
            </a:extLst>
          </p:cNvPr>
          <p:cNvSpPr txBox="1"/>
          <p:nvPr/>
        </p:nvSpPr>
        <p:spPr>
          <a:xfrm>
            <a:off x="1415480" y="2638815"/>
            <a:ext cx="8733560" cy="3106235"/>
          </a:xfrm>
          <a:prstGeom prst="rect">
            <a:avLst/>
          </a:prstGeom>
          <a:noFill/>
        </p:spPr>
        <p:txBody>
          <a:bodyPr wrap="square" anchor="t">
            <a:spAutoFit/>
          </a:bodyPr>
          <a:lstStyle/>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b="1" kern="0">
                <a:solidFill>
                  <a:srgbClr val="0D0D0D"/>
                </a:solidFill>
                <a:latin typeface="Meiryo" panose="020B0604030504040204" pitchFamily="34" charset="-128"/>
                <a:ea typeface="Meiryo" panose="020B0604030504040204" pitchFamily="34" charset="-128"/>
              </a:rPr>
              <a:t>誰</a:t>
            </a:r>
            <a:r>
              <a:rPr kumimoji="0" lang="ja-JP" altLang="en-US" sz="1100" b="1" kern="0" dirty="0">
                <a:solidFill>
                  <a:srgbClr val="0D0D0D"/>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0D0D0D"/>
                </a:solidFill>
                <a:latin typeface="Meiryo" panose="020B0604030504040204" pitchFamily="34" charset="-128"/>
                <a:ea typeface="Meiryo" panose="020B0604030504040204" pitchFamily="34" charset="-128"/>
              </a:rPr>
              <a:t>に</a:t>
            </a:r>
            <a:r>
              <a:rPr kumimoji="0" lang="ja-JP" altLang="en-US" sz="1100" kern="0">
                <a:solidFill>
                  <a:srgbClr val="0D0D0D"/>
                </a:solidFill>
                <a:latin typeface="Meiryo" panose="020B0604030504040204" pitchFamily="34" charset="-128"/>
                <a:ea typeface="Meiryo" panose="020B0604030504040204" pitchFamily="34" charset="-128"/>
              </a:rPr>
              <a:t>します。</a:t>
            </a:r>
            <a:br>
              <a:rPr kumimoji="0" lang="en-US" altLang="ja-JP" sz="1100" kern="0" dirty="0">
                <a:solidFill>
                  <a:srgbClr val="0D0D0D"/>
                </a:solidFill>
                <a:latin typeface="Meiryo" panose="020B0604030504040204" pitchFamily="34" charset="-128"/>
                <a:ea typeface="Meiryo" panose="020B0604030504040204" pitchFamily="34" charset="-128"/>
              </a:rPr>
            </a:br>
            <a:r>
              <a:rPr kumimoji="0" lang="en-US" altLang="ja-JP" sz="1100" kern="0" dirty="0">
                <a:solidFill>
                  <a:srgbClr val="0D0D0D"/>
                </a:solidFill>
                <a:latin typeface="Meiryo" panose="020B0604030504040204" pitchFamily="34" charset="-128"/>
                <a:ea typeface="Meiryo" panose="020B0604030504040204" pitchFamily="34" charset="-128"/>
              </a:rPr>
              <a:t>※</a:t>
            </a:r>
            <a:r>
              <a:rPr kumimoji="0" lang="ja-JP" altLang="en-US" sz="1100" kern="0" dirty="0">
                <a:solidFill>
                  <a:srgbClr val="0D0D0D"/>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0D0D0D"/>
                </a:solidFill>
                <a:latin typeface="Meiryo" panose="020B0604030504040204" pitchFamily="34" charset="-128"/>
                <a:ea typeface="Meiryo" panose="020B0604030504040204" pitchFamily="34" charset="-128"/>
              </a:rPr>
              <a:t>いただきます。</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演出案の</a:t>
            </a:r>
            <a:r>
              <a:rPr kumimoji="0" lang="ja-JP" altLang="en-US" sz="1400" b="1" kern="0" dirty="0">
                <a:solidFill>
                  <a:srgbClr val="0D0D0D"/>
                </a:solidFill>
                <a:latin typeface="Meiryo" panose="020B0604030504040204" pitchFamily="34" charset="-128"/>
                <a:ea typeface="Meiryo" panose="020B0604030504040204" pitchFamily="34" charset="-128"/>
              </a:rPr>
              <a:t>ご提出</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ご確認</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弊社より演出案</a:t>
            </a:r>
            <a:r>
              <a:rPr kumimoji="0" lang="ja-JP" altLang="en-US" sz="1100" kern="0" dirty="0">
                <a:solidFill>
                  <a:srgbClr val="0D0D0D"/>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0D0D0D"/>
                </a:solidFill>
                <a:latin typeface="Meiryo" panose="020B0604030504040204" pitchFamily="34" charset="-128"/>
                <a:ea typeface="Meiryo" panose="020B0604030504040204" pitchFamily="34" charset="-128"/>
              </a:rPr>
              <a:t>させます。</a:t>
            </a:r>
            <a:endParaRPr kumimoji="0" lang="en-US" altLang="ja-JP" sz="900" b="1"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演出映像のご</a:t>
            </a:r>
            <a:r>
              <a:rPr kumimoji="0" lang="ja-JP" altLang="en-US" sz="1400" b="1" kern="0" dirty="0">
                <a:solidFill>
                  <a:srgbClr val="0D0D0D"/>
                </a:solidFill>
                <a:latin typeface="Meiryo" panose="020B0604030504040204" pitchFamily="34" charset="-128"/>
                <a:ea typeface="Meiryo" panose="020B0604030504040204" pitchFamily="34" charset="-128"/>
              </a:rPr>
              <a:t>提出</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ご確認</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②</a:t>
            </a:r>
            <a:r>
              <a:rPr kumimoji="0" lang="ja-JP" altLang="en-US" sz="1100" kern="0" dirty="0">
                <a:solidFill>
                  <a:srgbClr val="0D0D0D"/>
                </a:solidFill>
                <a:latin typeface="Meiryo" panose="020B0604030504040204" pitchFamily="34" charset="-128"/>
                <a:ea typeface="Meiryo" panose="020B0604030504040204" pitchFamily="34" charset="-128"/>
              </a:rPr>
              <a:t>で確定させた内容</a:t>
            </a:r>
            <a:r>
              <a:rPr kumimoji="0" lang="ja-JP" altLang="en-US" sz="1100" kern="0">
                <a:solidFill>
                  <a:srgbClr val="0D0D0D"/>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0D0D0D"/>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0D0D0D"/>
                </a:solidFill>
                <a:latin typeface="Meiryo" panose="020B0604030504040204" pitchFamily="34" charset="-128"/>
                <a:ea typeface="Meiryo" panose="020B0604030504040204" pitchFamily="34" charset="-128"/>
              </a:rPr>
              <a:t>します。　　　　</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en-US" altLang="ja-JP" sz="1400" b="1" kern="0" dirty="0">
                <a:solidFill>
                  <a:srgbClr val="0D0D0D"/>
                </a:solidFill>
                <a:latin typeface="Meiryo" panose="020B0604030504040204" pitchFamily="34" charset="-128"/>
                <a:ea typeface="Meiryo" panose="020B0604030504040204" pitchFamily="34" charset="-128"/>
              </a:rPr>
              <a:t>HTML</a:t>
            </a:r>
            <a:r>
              <a:rPr kumimoji="0" lang="ja-JP" altLang="en-US" sz="1400" b="1" kern="0" dirty="0" err="1">
                <a:solidFill>
                  <a:srgbClr val="0D0D0D"/>
                </a:solidFill>
                <a:latin typeface="Meiryo" panose="020B0604030504040204" pitchFamily="34" charset="-128"/>
                <a:ea typeface="Meiryo" panose="020B0604030504040204" pitchFamily="34" charset="-128"/>
              </a:rPr>
              <a:t>での</a:t>
            </a:r>
            <a:r>
              <a:rPr kumimoji="0" lang="ja-JP" altLang="en-US" sz="1400" b="1" kern="0" dirty="0">
                <a:solidFill>
                  <a:srgbClr val="0D0D0D"/>
                </a:solidFill>
                <a:latin typeface="Meiryo" panose="020B0604030504040204" pitchFamily="34" charset="-128"/>
                <a:ea typeface="Meiryo" panose="020B0604030504040204" pitchFamily="34" charset="-128"/>
              </a:rPr>
              <a:t>動作確認</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校了</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テストサーバー上</a:t>
            </a:r>
            <a:r>
              <a:rPr kumimoji="0" lang="ja-JP" altLang="en-US" sz="1100" kern="0" dirty="0">
                <a:solidFill>
                  <a:srgbClr val="0D0D0D"/>
                </a:solidFill>
                <a:latin typeface="Meiryo" panose="020B0604030504040204" pitchFamily="34" charset="-128"/>
                <a:ea typeface="Meiryo" panose="020B0604030504040204" pitchFamily="34" charset="-128"/>
              </a:rPr>
              <a:t>もしくは</a:t>
            </a:r>
            <a:r>
              <a:rPr kumimoji="0" lang="en-US" altLang="ja-JP" sz="1100" kern="0" dirty="0">
                <a:solidFill>
                  <a:srgbClr val="0D0D0D"/>
                </a:solidFill>
                <a:latin typeface="Meiryo" panose="020B0604030504040204" pitchFamily="34" charset="-128"/>
                <a:ea typeface="Meiryo" panose="020B0604030504040204" pitchFamily="34" charset="-128"/>
              </a:rPr>
              <a:t>HTML</a:t>
            </a:r>
            <a:r>
              <a:rPr kumimoji="0" lang="ja-JP" altLang="en-US" sz="1100" kern="0" dirty="0">
                <a:solidFill>
                  <a:srgbClr val="0D0D0D"/>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0D0D0D"/>
                </a:solidFill>
                <a:latin typeface="Meiryo" panose="020B0604030504040204" pitchFamily="34" charset="-128"/>
                <a:ea typeface="Meiryo" panose="020B0604030504040204" pitchFamily="34" charset="-128"/>
              </a:rPr>
              <a:t>なります。</a:t>
            </a:r>
            <a:br>
              <a:rPr kumimoji="0" lang="en-US" altLang="ja-JP" sz="1100" kern="0" dirty="0">
                <a:solidFill>
                  <a:srgbClr val="0D0D0D"/>
                </a:solidFill>
                <a:latin typeface="Meiryo" panose="020B0604030504040204" pitchFamily="34" charset="-128"/>
                <a:ea typeface="Meiryo" panose="020B0604030504040204" pitchFamily="34" charset="-128"/>
              </a:rPr>
            </a:br>
            <a:r>
              <a:rPr kumimoji="0" lang="en-US" altLang="ja-JP" sz="1100" kern="0" dirty="0">
                <a:solidFill>
                  <a:srgbClr val="0D0D0D"/>
                </a:solidFill>
                <a:latin typeface="Meiryo" panose="020B0604030504040204" pitchFamily="34" charset="-128"/>
                <a:ea typeface="Meiryo" panose="020B0604030504040204" pitchFamily="34" charset="-128"/>
              </a:rPr>
              <a:t>※</a:t>
            </a:r>
            <a:r>
              <a:rPr kumimoji="0" lang="ja-JP" altLang="en-US" sz="1100" kern="0" dirty="0">
                <a:solidFill>
                  <a:srgbClr val="0D0D0D"/>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0D0D0D"/>
                </a:solidFill>
                <a:latin typeface="Meiryo" panose="020B0604030504040204" pitchFamily="34" charset="-128"/>
                <a:ea typeface="Meiryo" panose="020B0604030504040204" pitchFamily="34" charset="-128"/>
              </a:rPr>
              <a:t>できません。</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弊社内</a:t>
            </a:r>
            <a:r>
              <a:rPr kumimoji="0" lang="ja-JP" altLang="en-US" sz="1400" b="1" kern="0" dirty="0">
                <a:solidFill>
                  <a:srgbClr val="0D0D0D"/>
                </a:solidFill>
                <a:latin typeface="Meiryo" panose="020B0604030504040204" pitchFamily="34" charset="-128"/>
                <a:ea typeface="Meiryo" panose="020B0604030504040204" pitchFamily="34" charset="-128"/>
              </a:rPr>
              <a:t>チェック</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dirty="0">
                <a:solidFill>
                  <a:srgbClr val="0D0D0D"/>
                </a:solidFill>
                <a:latin typeface="Meiryo" panose="020B0604030504040204" pitchFamily="34" charset="-128"/>
                <a:ea typeface="Meiryo" panose="020B0604030504040204" pitchFamily="34" charset="-128"/>
              </a:rPr>
              <a:t>本番環境へ</a:t>
            </a:r>
            <a:r>
              <a:rPr kumimoji="0" lang="ja-JP" altLang="en-US" sz="1400" b="1" kern="0">
                <a:solidFill>
                  <a:srgbClr val="0D0D0D"/>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弊社</a:t>
            </a:r>
            <a:r>
              <a:rPr kumimoji="0" lang="ja-JP" altLang="en-US" sz="1100" kern="0" dirty="0">
                <a:solidFill>
                  <a:srgbClr val="0D0D0D"/>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0D0D0D"/>
              </a:solidFill>
              <a:latin typeface="Meiryo" panose="020B0604030504040204" pitchFamily="34" charset="-128"/>
              <a:ea typeface="Meiryo" panose="020B0604030504040204" pitchFamily="34" charset="-128"/>
            </a:endParaRPr>
          </a:p>
        </p:txBody>
      </p:sp>
      <p:sp>
        <p:nvSpPr>
          <p:cNvPr id="20" name="ホームベース 22">
            <a:extLst>
              <a:ext uri="{FF2B5EF4-FFF2-40B4-BE49-F238E27FC236}">
                <a16:creationId xmlns:a16="http://schemas.microsoft.com/office/drawing/2014/main" id="{49A53723-0D48-2DE5-6778-9E1469EF87A7}"/>
              </a:ext>
            </a:extLst>
          </p:cNvPr>
          <p:cNvSpPr/>
          <p:nvPr/>
        </p:nvSpPr>
        <p:spPr>
          <a:xfrm>
            <a:off x="8767274" y="1380463"/>
            <a:ext cx="1800000" cy="756000"/>
          </a:xfrm>
          <a:prstGeom prst="homePlate">
            <a:avLst/>
          </a:prstGeom>
          <a:solidFill>
            <a:srgbClr val="00000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1" name="ホームベース 23">
            <a:extLst>
              <a:ext uri="{FF2B5EF4-FFF2-40B4-BE49-F238E27FC236}">
                <a16:creationId xmlns:a16="http://schemas.microsoft.com/office/drawing/2014/main" id="{5E248E98-30C2-6E6B-F4DF-8A574292A467}"/>
              </a:ext>
            </a:extLst>
          </p:cNvPr>
          <p:cNvSpPr/>
          <p:nvPr/>
        </p:nvSpPr>
        <p:spPr>
          <a:xfrm>
            <a:off x="7309918" y="1380463"/>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2" name="円/楕円 24">
            <a:extLst>
              <a:ext uri="{FF2B5EF4-FFF2-40B4-BE49-F238E27FC236}">
                <a16:creationId xmlns:a16="http://schemas.microsoft.com/office/drawing/2014/main" id="{0897510A-0455-4968-0973-F2847CA64FBE}"/>
              </a:ext>
            </a:extLst>
          </p:cNvPr>
          <p:cNvSpPr>
            <a:spLocks noChangeAspect="1"/>
          </p:cNvSpPr>
          <p:nvPr/>
        </p:nvSpPr>
        <p:spPr>
          <a:xfrm>
            <a:off x="7549361" y="1074373"/>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3" name="ホームベース 25">
            <a:extLst>
              <a:ext uri="{FF2B5EF4-FFF2-40B4-BE49-F238E27FC236}">
                <a16:creationId xmlns:a16="http://schemas.microsoft.com/office/drawing/2014/main" id="{FE7B6B59-C331-1C05-5F0E-B28AC5143440}"/>
              </a:ext>
            </a:extLst>
          </p:cNvPr>
          <p:cNvSpPr/>
          <p:nvPr/>
        </p:nvSpPr>
        <p:spPr>
          <a:xfrm>
            <a:off x="5852560" y="1380463"/>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dirty="0">
                <a:latin typeface="Meiryo" panose="020B0604030504040204" pitchFamily="34" charset="-128"/>
                <a:ea typeface="Meiryo" panose="020B0604030504040204" pitchFamily="34" charset="-128"/>
              </a:rPr>
              <a:t>テストアップ　</a:t>
            </a:r>
          </a:p>
        </p:txBody>
      </p:sp>
      <p:sp>
        <p:nvSpPr>
          <p:cNvPr id="24" name="円/楕円 26">
            <a:extLst>
              <a:ext uri="{FF2B5EF4-FFF2-40B4-BE49-F238E27FC236}">
                <a16:creationId xmlns:a16="http://schemas.microsoft.com/office/drawing/2014/main" id="{80DB267E-2A22-C72F-21F2-A5BC7C2055F9}"/>
              </a:ext>
            </a:extLst>
          </p:cNvPr>
          <p:cNvSpPr>
            <a:spLocks noChangeAspect="1"/>
          </p:cNvSpPr>
          <p:nvPr/>
        </p:nvSpPr>
        <p:spPr>
          <a:xfrm>
            <a:off x="6073308" y="1074373"/>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latin typeface="Meiryo" panose="020B0604030504040204" pitchFamily="34" charset="-128"/>
                <a:ea typeface="Meiryo" panose="020B0604030504040204" pitchFamily="34" charset="-128"/>
              </a:rPr>
              <a:t>4</a:t>
            </a:r>
            <a:endParaRPr kumimoji="0" lang="ja-JP" altLang="en-US" sz="1200" b="1" kern="0" dirty="0">
              <a:latin typeface="Meiryo" panose="020B0604030504040204" pitchFamily="34" charset="-128"/>
              <a:ea typeface="Meiryo" panose="020B0604030504040204" pitchFamily="34" charset="-128"/>
            </a:endParaRPr>
          </a:p>
        </p:txBody>
      </p:sp>
      <p:sp>
        <p:nvSpPr>
          <p:cNvPr id="25" name="ホームベース 27">
            <a:extLst>
              <a:ext uri="{FF2B5EF4-FFF2-40B4-BE49-F238E27FC236}">
                <a16:creationId xmlns:a16="http://schemas.microsoft.com/office/drawing/2014/main" id="{13121D69-857C-5E1C-3007-783332D7017F}"/>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6" name="円/楕円 28">
            <a:extLst>
              <a:ext uri="{FF2B5EF4-FFF2-40B4-BE49-F238E27FC236}">
                <a16:creationId xmlns:a16="http://schemas.microsoft.com/office/drawing/2014/main" id="{FE80CC68-D4DF-3AC7-682A-96360022FCE7}"/>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7" name="ホームベース 29">
            <a:extLst>
              <a:ext uri="{FF2B5EF4-FFF2-40B4-BE49-F238E27FC236}">
                <a16:creationId xmlns:a16="http://schemas.microsoft.com/office/drawing/2014/main" id="{6760BFC5-204D-8DD1-3543-9B222EE3DE35}"/>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28" name="円/楕円 30">
            <a:extLst>
              <a:ext uri="{FF2B5EF4-FFF2-40B4-BE49-F238E27FC236}">
                <a16:creationId xmlns:a16="http://schemas.microsoft.com/office/drawing/2014/main" id="{94CA7041-8831-1DD7-25F6-1AAECB4373D6}"/>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9" name="ホームベース 31">
            <a:extLst>
              <a:ext uri="{FF2B5EF4-FFF2-40B4-BE49-F238E27FC236}">
                <a16:creationId xmlns:a16="http://schemas.microsoft.com/office/drawing/2014/main" id="{5E73974C-8259-3DE8-6AAC-DD6B1FCD68D1}"/>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0" name="円/楕円 32">
            <a:extLst>
              <a:ext uri="{FF2B5EF4-FFF2-40B4-BE49-F238E27FC236}">
                <a16:creationId xmlns:a16="http://schemas.microsoft.com/office/drawing/2014/main" id="{2844D8EA-FBAE-65B2-E663-D158208D4680}"/>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1" name="直線矢印コネクタ 30">
            <a:extLst>
              <a:ext uri="{FF2B5EF4-FFF2-40B4-BE49-F238E27FC236}">
                <a16:creationId xmlns:a16="http://schemas.microsoft.com/office/drawing/2014/main" id="{7238A8FC-75F5-89D4-A0CC-A782B3709DE4}"/>
              </a:ext>
            </a:extLst>
          </p:cNvPr>
          <p:cNvCxnSpPr>
            <a:cxnSpLocks/>
          </p:cNvCxnSpPr>
          <p:nvPr/>
        </p:nvCxnSpPr>
        <p:spPr>
          <a:xfrm>
            <a:off x="1490249" y="2375802"/>
            <a:ext cx="8782215" cy="0"/>
          </a:xfrm>
          <a:prstGeom prst="straightConnector1">
            <a:avLst/>
          </a:prstGeom>
          <a:noFill/>
          <a:ln w="28575" cap="flat" cmpd="sng" algn="ctr">
            <a:solidFill>
              <a:srgbClr val="002060"/>
            </a:solidFill>
            <a:prstDash val="sysDot"/>
            <a:headEnd type="triangle" w="lg" len="med"/>
            <a:tailEnd type="triangle" w="lg" len="med"/>
          </a:ln>
          <a:effectLst/>
        </p:spPr>
      </p:cxnSp>
      <p:sp>
        <p:nvSpPr>
          <p:cNvPr id="32" name="object 39">
            <a:extLst>
              <a:ext uri="{FF2B5EF4-FFF2-40B4-BE49-F238E27FC236}">
                <a16:creationId xmlns:a16="http://schemas.microsoft.com/office/drawing/2014/main" id="{7763D65A-67BE-88A4-2DC0-81C1320A35E7}"/>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002060"/>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か月</a:t>
            </a:r>
            <a:endPar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endParaRPr>
          </a:p>
        </p:txBody>
      </p:sp>
    </p:spTree>
    <p:extLst>
      <p:ext uri="{BB962C8B-B14F-4D97-AF65-F5344CB8AC3E}">
        <p14:creationId xmlns:p14="http://schemas.microsoft.com/office/powerpoint/2010/main" val="1561248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39B1A09-481C-5472-1625-0BD1788E27FB}"/>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詳細実施フロー</a:t>
            </a:r>
            <a:endParaRPr lang="ja-JP" altLang="en-US" dirty="0"/>
          </a:p>
        </p:txBody>
      </p:sp>
      <p:graphicFrame>
        <p:nvGraphicFramePr>
          <p:cNvPr id="60" name="表 59">
            <a:extLst>
              <a:ext uri="{FF2B5EF4-FFF2-40B4-BE49-F238E27FC236}">
                <a16:creationId xmlns:a16="http://schemas.microsoft.com/office/drawing/2014/main" id="{8B0318E5-3873-4781-7504-FDB724CD4581}"/>
              </a:ext>
            </a:extLst>
          </p:cNvPr>
          <p:cNvGraphicFramePr>
            <a:graphicFrameLocks noGrp="1"/>
          </p:cNvGraphicFramePr>
          <p:nvPr>
            <p:extLst>
              <p:ext uri="{D42A27DB-BD31-4B8C-83A1-F6EECF244321}">
                <p14:modId xmlns:p14="http://schemas.microsoft.com/office/powerpoint/2010/main" val="1990227316"/>
              </p:ext>
            </p:extLst>
          </p:nvPr>
        </p:nvGraphicFramePr>
        <p:xfrm>
          <a:off x="58737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弊社営業</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2110920607"/>
                  </a:ext>
                </a:extLst>
              </a:tr>
            </a:tbl>
          </a:graphicData>
        </a:graphic>
      </p:graphicFrame>
      <p:sp>
        <p:nvSpPr>
          <p:cNvPr id="61" name="Freeform 10">
            <a:extLst>
              <a:ext uri="{FF2B5EF4-FFF2-40B4-BE49-F238E27FC236}">
                <a16:creationId xmlns:a16="http://schemas.microsoft.com/office/drawing/2014/main" id="{CB95F9F9-19B5-8E72-BD1E-A1AD95EC4B02}"/>
              </a:ext>
            </a:extLst>
          </p:cNvPr>
          <p:cNvSpPr>
            <a:spLocks noChangeAspect="1" noChangeArrowheads="1"/>
          </p:cNvSpPr>
          <p:nvPr/>
        </p:nvSpPr>
        <p:spPr bwMode="auto">
          <a:xfrm>
            <a:off x="199444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2" name="Freeform 10">
            <a:extLst>
              <a:ext uri="{FF2B5EF4-FFF2-40B4-BE49-F238E27FC236}">
                <a16:creationId xmlns:a16="http://schemas.microsoft.com/office/drawing/2014/main" id="{7B3B2CB7-901E-8EDD-60F9-E92B6600960F}"/>
              </a:ext>
            </a:extLst>
          </p:cNvPr>
          <p:cNvSpPr>
            <a:spLocks noChangeAspect="1" noChangeArrowheads="1"/>
          </p:cNvSpPr>
          <p:nvPr/>
        </p:nvSpPr>
        <p:spPr bwMode="auto">
          <a:xfrm>
            <a:off x="199444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3" name="Freeform 10">
            <a:extLst>
              <a:ext uri="{FF2B5EF4-FFF2-40B4-BE49-F238E27FC236}">
                <a16:creationId xmlns:a16="http://schemas.microsoft.com/office/drawing/2014/main" id="{03926EBC-2FAD-28F9-F5FB-82E137361762}"/>
              </a:ext>
            </a:extLst>
          </p:cNvPr>
          <p:cNvSpPr>
            <a:spLocks noChangeAspect="1" noChangeArrowheads="1"/>
          </p:cNvSpPr>
          <p:nvPr/>
        </p:nvSpPr>
        <p:spPr bwMode="auto">
          <a:xfrm>
            <a:off x="199444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2288" name="Freeform 10">
            <a:extLst>
              <a:ext uri="{FF2B5EF4-FFF2-40B4-BE49-F238E27FC236}">
                <a16:creationId xmlns:a16="http://schemas.microsoft.com/office/drawing/2014/main" id="{7B52E8A6-CABD-AE95-4E2B-C46CF8A558A3}"/>
              </a:ext>
            </a:extLst>
          </p:cNvPr>
          <p:cNvSpPr>
            <a:spLocks noChangeAspect="1" noChangeArrowheads="1"/>
          </p:cNvSpPr>
          <p:nvPr/>
        </p:nvSpPr>
        <p:spPr bwMode="auto">
          <a:xfrm>
            <a:off x="340242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89" name="Freeform 10">
            <a:extLst>
              <a:ext uri="{FF2B5EF4-FFF2-40B4-BE49-F238E27FC236}">
                <a16:creationId xmlns:a16="http://schemas.microsoft.com/office/drawing/2014/main" id="{A41D52BB-F3F3-DF07-116C-997C3B9FD4BE}"/>
              </a:ext>
            </a:extLst>
          </p:cNvPr>
          <p:cNvSpPr>
            <a:spLocks noChangeAspect="1" noChangeArrowheads="1"/>
          </p:cNvSpPr>
          <p:nvPr/>
        </p:nvSpPr>
        <p:spPr bwMode="auto">
          <a:xfrm>
            <a:off x="4781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1" name="Freeform 10">
            <a:extLst>
              <a:ext uri="{FF2B5EF4-FFF2-40B4-BE49-F238E27FC236}">
                <a16:creationId xmlns:a16="http://schemas.microsoft.com/office/drawing/2014/main" id="{9166CE01-E008-608B-21D2-338C5044D3D7}"/>
              </a:ext>
            </a:extLst>
          </p:cNvPr>
          <p:cNvSpPr>
            <a:spLocks noChangeAspect="1" noChangeArrowheads="1"/>
          </p:cNvSpPr>
          <p:nvPr/>
        </p:nvSpPr>
        <p:spPr bwMode="auto">
          <a:xfrm>
            <a:off x="62183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2" name="Freeform 10">
            <a:extLst>
              <a:ext uri="{FF2B5EF4-FFF2-40B4-BE49-F238E27FC236}">
                <a16:creationId xmlns:a16="http://schemas.microsoft.com/office/drawing/2014/main" id="{347D076D-3856-42FE-743E-AC65592D95C9}"/>
              </a:ext>
            </a:extLst>
          </p:cNvPr>
          <p:cNvSpPr>
            <a:spLocks noChangeAspect="1" noChangeArrowheads="1"/>
          </p:cNvSpPr>
          <p:nvPr/>
        </p:nvSpPr>
        <p:spPr bwMode="auto">
          <a:xfrm>
            <a:off x="3402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3" name="Freeform 10">
            <a:extLst>
              <a:ext uri="{FF2B5EF4-FFF2-40B4-BE49-F238E27FC236}">
                <a16:creationId xmlns:a16="http://schemas.microsoft.com/office/drawing/2014/main" id="{630DBFC5-A75A-481A-183C-2DC198D3318A}"/>
              </a:ext>
            </a:extLst>
          </p:cNvPr>
          <p:cNvSpPr>
            <a:spLocks noChangeAspect="1" noChangeArrowheads="1"/>
          </p:cNvSpPr>
          <p:nvPr/>
        </p:nvSpPr>
        <p:spPr bwMode="auto">
          <a:xfrm>
            <a:off x="340242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4" name="フリーフォーム 85">
            <a:extLst>
              <a:ext uri="{FF2B5EF4-FFF2-40B4-BE49-F238E27FC236}">
                <a16:creationId xmlns:a16="http://schemas.microsoft.com/office/drawing/2014/main" id="{8B8DD5E0-E166-7F50-13ED-112E05531DE7}"/>
              </a:ext>
            </a:extLst>
          </p:cNvPr>
          <p:cNvSpPr/>
          <p:nvPr/>
        </p:nvSpPr>
        <p:spPr>
          <a:xfrm>
            <a:off x="569457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12295" name="円/楕円 86">
            <a:extLst>
              <a:ext uri="{FF2B5EF4-FFF2-40B4-BE49-F238E27FC236}">
                <a16:creationId xmlns:a16="http://schemas.microsoft.com/office/drawing/2014/main" id="{BC5079B3-547C-4878-399D-D6C78B07BBFC}"/>
              </a:ext>
            </a:extLst>
          </p:cNvPr>
          <p:cNvSpPr>
            <a:spLocks noChangeAspect="1"/>
          </p:cNvSpPr>
          <p:nvPr/>
        </p:nvSpPr>
        <p:spPr>
          <a:xfrm>
            <a:off x="556157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12296" name="Group 1">
            <a:extLst>
              <a:ext uri="{FF2B5EF4-FFF2-40B4-BE49-F238E27FC236}">
                <a16:creationId xmlns:a16="http://schemas.microsoft.com/office/drawing/2014/main" id="{F4706BCC-11F1-52E3-5EF9-E51FEB1785AA}"/>
              </a:ext>
            </a:extLst>
          </p:cNvPr>
          <p:cNvGrpSpPr>
            <a:grpSpLocks/>
          </p:cNvGrpSpPr>
          <p:nvPr/>
        </p:nvGrpSpPr>
        <p:grpSpPr bwMode="auto">
          <a:xfrm>
            <a:off x="6126573" y="1353463"/>
            <a:ext cx="359182" cy="219481"/>
            <a:chOff x="664" y="504"/>
            <a:chExt cx="485" cy="326"/>
          </a:xfrm>
          <a:solidFill>
            <a:srgbClr val="FFFFFF"/>
          </a:solidFill>
        </p:grpSpPr>
        <p:sp>
          <p:nvSpPr>
            <p:cNvPr id="12297" name="Freeform 2">
              <a:extLst>
                <a:ext uri="{FF2B5EF4-FFF2-40B4-BE49-F238E27FC236}">
                  <a16:creationId xmlns:a16="http://schemas.microsoft.com/office/drawing/2014/main" id="{E4A45FDD-6060-9AD1-FFA2-7CB100D419AA}"/>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8" name="Freeform 3">
              <a:extLst>
                <a:ext uri="{FF2B5EF4-FFF2-40B4-BE49-F238E27FC236}">
                  <a16:creationId xmlns:a16="http://schemas.microsoft.com/office/drawing/2014/main" id="{FA1CDD4F-4DD8-5EBD-589B-D6CD29BCA538}"/>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9" name="Freeform 4">
              <a:extLst>
                <a:ext uri="{FF2B5EF4-FFF2-40B4-BE49-F238E27FC236}">
                  <a16:creationId xmlns:a16="http://schemas.microsoft.com/office/drawing/2014/main" id="{84322180-C430-C8AC-51C1-F42E5E20D7A2}"/>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300" name="Freeform 5">
              <a:extLst>
                <a:ext uri="{FF2B5EF4-FFF2-40B4-BE49-F238E27FC236}">
                  <a16:creationId xmlns:a16="http://schemas.microsoft.com/office/drawing/2014/main" id="{6BDDBAE0-F8E4-6350-6D30-C184561C0E7E}"/>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12301" name="フリーフォーム 92">
            <a:extLst>
              <a:ext uri="{FF2B5EF4-FFF2-40B4-BE49-F238E27FC236}">
                <a16:creationId xmlns:a16="http://schemas.microsoft.com/office/drawing/2014/main" id="{AE4215CB-4C78-15D4-6052-099DE004F328}"/>
              </a:ext>
            </a:extLst>
          </p:cNvPr>
          <p:cNvSpPr/>
          <p:nvPr/>
        </p:nvSpPr>
        <p:spPr>
          <a:xfrm>
            <a:off x="990308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00"/>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12302" name="円/楕円 93">
            <a:extLst>
              <a:ext uri="{FF2B5EF4-FFF2-40B4-BE49-F238E27FC236}">
                <a16:creationId xmlns:a16="http://schemas.microsoft.com/office/drawing/2014/main" id="{1236C774-66D8-312D-2D39-2BCE4F5B10AB}"/>
              </a:ext>
            </a:extLst>
          </p:cNvPr>
          <p:cNvSpPr>
            <a:spLocks noChangeAspect="1"/>
          </p:cNvSpPr>
          <p:nvPr/>
        </p:nvSpPr>
        <p:spPr>
          <a:xfrm>
            <a:off x="9770088" y="1072688"/>
            <a:ext cx="432000" cy="432000"/>
          </a:xfrm>
          <a:prstGeom prst="ellipse">
            <a:avLst/>
          </a:prstGeom>
          <a:solidFill>
            <a:srgbClr val="00000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12303" name="Freeform 42">
            <a:extLst>
              <a:ext uri="{FF2B5EF4-FFF2-40B4-BE49-F238E27FC236}">
                <a16:creationId xmlns:a16="http://schemas.microsoft.com/office/drawing/2014/main" id="{38FBFB4F-5829-2A6F-DC40-D1A6D79E4853}"/>
              </a:ext>
            </a:extLst>
          </p:cNvPr>
          <p:cNvSpPr>
            <a:spLocks noChangeArrowheads="1"/>
          </p:cNvSpPr>
          <p:nvPr/>
        </p:nvSpPr>
        <p:spPr bwMode="auto">
          <a:xfrm>
            <a:off x="1035681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04" name="フリーフォーム 95">
            <a:extLst>
              <a:ext uri="{FF2B5EF4-FFF2-40B4-BE49-F238E27FC236}">
                <a16:creationId xmlns:a16="http://schemas.microsoft.com/office/drawing/2014/main" id="{F3E9FEAC-25DA-9346-24FB-0F5807355F72}"/>
              </a:ext>
            </a:extLst>
          </p:cNvPr>
          <p:cNvSpPr/>
          <p:nvPr/>
        </p:nvSpPr>
        <p:spPr>
          <a:xfrm>
            <a:off x="429173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dirty="0">
                <a:solidFill>
                  <a:srgbClr val="FFFFFF"/>
                </a:solidFill>
                <a:latin typeface="メイリオ"/>
              </a:rPr>
              <a:t>・誘導広告の予約</a:t>
            </a:r>
          </a:p>
          <a:p>
            <a:pPr defTabSz="444500">
              <a:lnSpc>
                <a:spcPct val="120000"/>
              </a:lnSpc>
              <a:spcBef>
                <a:spcPct val="0"/>
              </a:spcBef>
              <a:defRPr/>
            </a:pPr>
            <a:r>
              <a:rPr kumimoji="0" lang="ja-JP" altLang="en-US" sz="900" kern="0" dirty="0">
                <a:solidFill>
                  <a:srgbClr val="FFFFFF"/>
                </a:solidFill>
                <a:latin typeface="メイリオ"/>
              </a:rPr>
              <a:t>・制作費の申し込み</a:t>
            </a:r>
          </a:p>
          <a:p>
            <a:pPr defTabSz="444500">
              <a:lnSpc>
                <a:spcPct val="120000"/>
              </a:lnSpc>
              <a:spcBef>
                <a:spcPct val="0"/>
              </a:spcBef>
              <a:defRPr/>
            </a:pPr>
            <a:r>
              <a:rPr kumimoji="0" lang="ja-JP" altLang="en-US" sz="900" kern="0" dirty="0">
                <a:solidFill>
                  <a:srgbClr val="F77911"/>
                </a:solidFill>
                <a:latin typeface="メイリオ"/>
              </a:rPr>
              <a:t>（制作費無償の場合も申し込みが必要）</a:t>
            </a:r>
            <a:endParaRPr kumimoji="0" lang="en-US" altLang="ja-JP" sz="900" kern="0" dirty="0">
              <a:solidFill>
                <a:srgbClr val="F77911"/>
              </a:solidFill>
              <a:latin typeface="メイリオ"/>
            </a:endParaRPr>
          </a:p>
          <a:p>
            <a:pPr defTabSz="444500">
              <a:lnSpc>
                <a:spcPct val="120000"/>
              </a:lnSpc>
              <a:spcBef>
                <a:spcPct val="0"/>
              </a:spcBef>
              <a:defRPr/>
            </a:pPr>
            <a:r>
              <a:rPr kumimoji="0" lang="en-US" altLang="ja-JP" sz="700" b="1" kern="0" dirty="0">
                <a:solidFill>
                  <a:srgbClr val="F77911"/>
                </a:solidFill>
                <a:latin typeface="メイリオ"/>
              </a:rPr>
              <a:t>※</a:t>
            </a:r>
            <a:r>
              <a:rPr kumimoji="0" lang="ja-JP" altLang="en-US" sz="700" b="1" kern="0" dirty="0">
                <a:solidFill>
                  <a:srgbClr val="F77911"/>
                </a:solidFill>
                <a:latin typeface="メイリオ"/>
              </a:rPr>
              <a:t>掲載開始の</a:t>
            </a:r>
            <a:r>
              <a:rPr kumimoji="0" lang="en-US" altLang="ja-JP" sz="700" b="1" kern="0" dirty="0">
                <a:solidFill>
                  <a:srgbClr val="F77911"/>
                </a:solidFill>
                <a:latin typeface="メイリオ"/>
              </a:rPr>
              <a:t>2</a:t>
            </a:r>
            <a:r>
              <a:rPr kumimoji="0" lang="ja-JP" altLang="en-US" sz="700" b="1" kern="0" dirty="0">
                <a:solidFill>
                  <a:srgbClr val="F77911"/>
                </a:solidFill>
                <a:latin typeface="メイリオ"/>
              </a:rPr>
              <a:t>か月前まで</a:t>
            </a:r>
          </a:p>
        </p:txBody>
      </p:sp>
      <p:sp>
        <p:nvSpPr>
          <p:cNvPr id="12305" name="円/楕円 96">
            <a:extLst>
              <a:ext uri="{FF2B5EF4-FFF2-40B4-BE49-F238E27FC236}">
                <a16:creationId xmlns:a16="http://schemas.microsoft.com/office/drawing/2014/main" id="{572558CD-3ED5-5D68-5088-30FB540A9067}"/>
              </a:ext>
            </a:extLst>
          </p:cNvPr>
          <p:cNvSpPr>
            <a:spLocks noChangeAspect="1"/>
          </p:cNvSpPr>
          <p:nvPr/>
        </p:nvSpPr>
        <p:spPr>
          <a:xfrm>
            <a:off x="415874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12306" name="グラフィックス 12305" descr="クリップボード 単色塗りつぶし">
            <a:extLst>
              <a:ext uri="{FF2B5EF4-FFF2-40B4-BE49-F238E27FC236}">
                <a16:creationId xmlns:a16="http://schemas.microsoft.com/office/drawing/2014/main" id="{4DE0DBF1-CD33-2E4C-BD59-B179940725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21878" y="1269550"/>
            <a:ext cx="360000" cy="360000"/>
          </a:xfrm>
          <a:prstGeom prst="rect">
            <a:avLst/>
          </a:prstGeom>
        </p:spPr>
      </p:pic>
      <p:sp>
        <p:nvSpPr>
          <p:cNvPr id="12307" name="フリーフォーム 98">
            <a:extLst>
              <a:ext uri="{FF2B5EF4-FFF2-40B4-BE49-F238E27FC236}">
                <a16:creationId xmlns:a16="http://schemas.microsoft.com/office/drawing/2014/main" id="{CFA49700-A15B-FBA0-D6E2-F3488F8616D6}"/>
              </a:ext>
            </a:extLst>
          </p:cNvPr>
          <p:cNvSpPr/>
          <p:nvPr/>
        </p:nvSpPr>
        <p:spPr>
          <a:xfrm>
            <a:off x="288890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dirty="0">
                <a:solidFill>
                  <a:srgbClr val="0D0D0D"/>
                </a:solidFill>
                <a:latin typeface="メイリオ"/>
              </a:rPr>
              <a:t>オリエンテーション</a:t>
            </a:r>
          </a:p>
        </p:txBody>
      </p:sp>
      <p:sp>
        <p:nvSpPr>
          <p:cNvPr id="12308" name="円/楕円 99">
            <a:extLst>
              <a:ext uri="{FF2B5EF4-FFF2-40B4-BE49-F238E27FC236}">
                <a16:creationId xmlns:a16="http://schemas.microsoft.com/office/drawing/2014/main" id="{7BCF16CC-1255-AC55-58FC-B7C91BADFABD}"/>
              </a:ext>
            </a:extLst>
          </p:cNvPr>
          <p:cNvSpPr>
            <a:spLocks noChangeAspect="1"/>
          </p:cNvSpPr>
          <p:nvPr/>
        </p:nvSpPr>
        <p:spPr>
          <a:xfrm>
            <a:off x="275590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2309" name="グラフィックス 12308" descr="ユーザー 単色塗りつぶし">
            <a:extLst>
              <a:ext uri="{FF2B5EF4-FFF2-40B4-BE49-F238E27FC236}">
                <a16:creationId xmlns:a16="http://schemas.microsoft.com/office/drawing/2014/main" id="{44069A6A-3AC2-0743-0119-7EA32C9427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73803" y="1269550"/>
            <a:ext cx="415499" cy="415499"/>
          </a:xfrm>
          <a:prstGeom prst="rect">
            <a:avLst/>
          </a:prstGeom>
        </p:spPr>
      </p:pic>
      <p:sp>
        <p:nvSpPr>
          <p:cNvPr id="12310" name="フリーフォーム 101">
            <a:extLst>
              <a:ext uri="{FF2B5EF4-FFF2-40B4-BE49-F238E27FC236}">
                <a16:creationId xmlns:a16="http://schemas.microsoft.com/office/drawing/2014/main" id="{196CE33B-47BC-9C70-E756-76299319327E}"/>
              </a:ext>
            </a:extLst>
          </p:cNvPr>
          <p:cNvSpPr/>
          <p:nvPr/>
        </p:nvSpPr>
        <p:spPr>
          <a:xfrm>
            <a:off x="148606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dirty="0">
                <a:solidFill>
                  <a:srgbClr val="0D0D0D"/>
                </a:solidFill>
                <a:latin typeface="メイリオ"/>
              </a:rPr>
              <a:t>事前提案</a:t>
            </a:r>
            <a:br>
              <a:rPr kumimoji="0" lang="ja-JP" altLang="en-US" sz="1200" kern="0" dirty="0">
                <a:solidFill>
                  <a:srgbClr val="0D0D0D"/>
                </a:solidFill>
                <a:latin typeface="メイリオ"/>
              </a:rPr>
            </a:br>
            <a:r>
              <a:rPr kumimoji="0" lang="ja-JP" altLang="en-US" sz="1200" kern="0" dirty="0">
                <a:solidFill>
                  <a:srgbClr val="0D0D0D"/>
                </a:solidFill>
                <a:latin typeface="メイリオ"/>
              </a:rPr>
              <a:t>可否</a:t>
            </a:r>
          </a:p>
        </p:txBody>
      </p:sp>
      <p:sp>
        <p:nvSpPr>
          <p:cNvPr id="12311" name="円/楕円 102">
            <a:extLst>
              <a:ext uri="{FF2B5EF4-FFF2-40B4-BE49-F238E27FC236}">
                <a16:creationId xmlns:a16="http://schemas.microsoft.com/office/drawing/2014/main" id="{4ECD07C7-D288-B3E9-D3F6-C15D0FDFC46E}"/>
              </a:ext>
            </a:extLst>
          </p:cNvPr>
          <p:cNvSpPr>
            <a:spLocks noChangeAspect="1"/>
          </p:cNvSpPr>
          <p:nvPr/>
        </p:nvSpPr>
        <p:spPr>
          <a:xfrm>
            <a:off x="135307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2312" name="グラフィックス 12311" descr="チャット 単色塗りつぶし">
            <a:extLst>
              <a:ext uri="{FF2B5EF4-FFF2-40B4-BE49-F238E27FC236}">
                <a16:creationId xmlns:a16="http://schemas.microsoft.com/office/drawing/2014/main" id="{FB3F6B4B-AED0-7CED-C0DF-8F7DACA621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38171" y="1269079"/>
            <a:ext cx="468000" cy="468000"/>
          </a:xfrm>
          <a:prstGeom prst="rect">
            <a:avLst/>
          </a:prstGeom>
        </p:spPr>
      </p:pic>
      <p:sp>
        <p:nvSpPr>
          <p:cNvPr id="12313" name="フリーフォーム 104">
            <a:extLst>
              <a:ext uri="{FF2B5EF4-FFF2-40B4-BE49-F238E27FC236}">
                <a16:creationId xmlns:a16="http://schemas.microsoft.com/office/drawing/2014/main" id="{AD2F38E0-9928-AE9F-FCF3-255BC43AA4A2}"/>
              </a:ext>
            </a:extLst>
          </p:cNvPr>
          <p:cNvSpPr/>
          <p:nvPr/>
        </p:nvSpPr>
        <p:spPr>
          <a:xfrm>
            <a:off x="709741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5E5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dirty="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演出映像確定</a:t>
            </a:r>
          </a:p>
        </p:txBody>
      </p:sp>
      <p:sp>
        <p:nvSpPr>
          <p:cNvPr id="12314" name="円/楕円 105">
            <a:extLst>
              <a:ext uri="{FF2B5EF4-FFF2-40B4-BE49-F238E27FC236}">
                <a16:creationId xmlns:a16="http://schemas.microsoft.com/office/drawing/2014/main" id="{55A8AB0A-8FE4-2363-EFF1-40228541A858}"/>
              </a:ext>
            </a:extLst>
          </p:cNvPr>
          <p:cNvSpPr>
            <a:spLocks noChangeAspect="1"/>
          </p:cNvSpPr>
          <p:nvPr/>
        </p:nvSpPr>
        <p:spPr>
          <a:xfrm>
            <a:off x="6964415" y="1072688"/>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2060"/>
                </a:solidFill>
                <a:latin typeface="メイリオ"/>
              </a:rPr>
              <a:t>5</a:t>
            </a:r>
            <a:endParaRPr kumimoji="0" lang="ja-JP" altLang="en-US" sz="1200" b="1" kern="0" dirty="0">
              <a:solidFill>
                <a:srgbClr val="002060"/>
              </a:solidFill>
              <a:latin typeface="メイリオ"/>
            </a:endParaRPr>
          </a:p>
        </p:txBody>
      </p:sp>
      <p:pic>
        <p:nvPicPr>
          <p:cNvPr id="12315" name="グラフィックス 12314" descr="チェックマークを付けたチェック ボックス 単色塗りつぶし">
            <a:extLst>
              <a:ext uri="{FF2B5EF4-FFF2-40B4-BE49-F238E27FC236}">
                <a16:creationId xmlns:a16="http://schemas.microsoft.com/office/drawing/2014/main" id="{5C15C70C-002A-824D-FC9A-614C40FB1E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71245" y="1241753"/>
            <a:ext cx="432000" cy="432000"/>
          </a:xfrm>
          <a:prstGeom prst="rect">
            <a:avLst/>
          </a:prstGeom>
        </p:spPr>
      </p:pic>
      <p:sp>
        <p:nvSpPr>
          <p:cNvPr id="12316" name="フリーフォーム 107">
            <a:extLst>
              <a:ext uri="{FF2B5EF4-FFF2-40B4-BE49-F238E27FC236}">
                <a16:creationId xmlns:a16="http://schemas.microsoft.com/office/drawing/2014/main" id="{6704AD2A-D01E-BAAB-9637-AED9A42144AB}"/>
              </a:ext>
            </a:extLst>
          </p:cNvPr>
          <p:cNvSpPr/>
          <p:nvPr/>
        </p:nvSpPr>
        <p:spPr>
          <a:xfrm>
            <a:off x="850024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66668B"/>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2317" name="円/楕円 108">
            <a:extLst>
              <a:ext uri="{FF2B5EF4-FFF2-40B4-BE49-F238E27FC236}">
                <a16:creationId xmlns:a16="http://schemas.microsoft.com/office/drawing/2014/main" id="{5E291792-E92D-2C6F-38AB-FC6498EB2E2F}"/>
              </a:ext>
            </a:extLst>
          </p:cNvPr>
          <p:cNvSpPr>
            <a:spLocks noChangeAspect="1"/>
          </p:cNvSpPr>
          <p:nvPr/>
        </p:nvSpPr>
        <p:spPr>
          <a:xfrm>
            <a:off x="8367251" y="1072688"/>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2318" name="グラフィックス 12317" descr="プレゼンテーション (チェックリスト) 単色塗りつぶし">
            <a:extLst>
              <a:ext uri="{FF2B5EF4-FFF2-40B4-BE49-F238E27FC236}">
                <a16:creationId xmlns:a16="http://schemas.microsoft.com/office/drawing/2014/main" id="{EEB5E848-AED2-A110-CF6C-48FED5ACB7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869027" y="1248960"/>
            <a:ext cx="468000" cy="468000"/>
          </a:xfrm>
          <a:prstGeom prst="rect">
            <a:avLst/>
          </a:prstGeom>
        </p:spPr>
      </p:pic>
      <p:sp>
        <p:nvSpPr>
          <p:cNvPr id="12319" name="直角三角形 12318">
            <a:extLst>
              <a:ext uri="{FF2B5EF4-FFF2-40B4-BE49-F238E27FC236}">
                <a16:creationId xmlns:a16="http://schemas.microsoft.com/office/drawing/2014/main" id="{A96DB575-DF40-5541-68D8-C6FA5CEDAB05}"/>
              </a:ext>
            </a:extLst>
          </p:cNvPr>
          <p:cNvSpPr/>
          <p:nvPr/>
        </p:nvSpPr>
        <p:spPr>
          <a:xfrm rot="13500000">
            <a:off x="264044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0" name="直角三角形 12319">
            <a:extLst>
              <a:ext uri="{FF2B5EF4-FFF2-40B4-BE49-F238E27FC236}">
                <a16:creationId xmlns:a16="http://schemas.microsoft.com/office/drawing/2014/main" id="{89485D93-9455-F356-BCC5-BE39306108FD}"/>
              </a:ext>
            </a:extLst>
          </p:cNvPr>
          <p:cNvSpPr/>
          <p:nvPr/>
        </p:nvSpPr>
        <p:spPr>
          <a:xfrm rot="13500000">
            <a:off x="404084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1" name="直角三角形 12320">
            <a:extLst>
              <a:ext uri="{FF2B5EF4-FFF2-40B4-BE49-F238E27FC236}">
                <a16:creationId xmlns:a16="http://schemas.microsoft.com/office/drawing/2014/main" id="{F8EB03EA-6111-8968-BAB6-3136A41CFAAE}"/>
              </a:ext>
            </a:extLst>
          </p:cNvPr>
          <p:cNvSpPr/>
          <p:nvPr/>
        </p:nvSpPr>
        <p:spPr>
          <a:xfrm rot="13500000">
            <a:off x="544125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2" name="直角三角形 12321">
            <a:extLst>
              <a:ext uri="{FF2B5EF4-FFF2-40B4-BE49-F238E27FC236}">
                <a16:creationId xmlns:a16="http://schemas.microsoft.com/office/drawing/2014/main" id="{EE98DAF9-D6A3-7133-CEDA-A14D0B13F1AC}"/>
              </a:ext>
            </a:extLst>
          </p:cNvPr>
          <p:cNvSpPr/>
          <p:nvPr/>
        </p:nvSpPr>
        <p:spPr>
          <a:xfrm rot="13500000">
            <a:off x="684166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3" name="直角三角形 12322">
            <a:extLst>
              <a:ext uri="{FF2B5EF4-FFF2-40B4-BE49-F238E27FC236}">
                <a16:creationId xmlns:a16="http://schemas.microsoft.com/office/drawing/2014/main" id="{0C4E7B96-C607-389E-45BC-CC5D0161C435}"/>
              </a:ext>
            </a:extLst>
          </p:cNvPr>
          <p:cNvSpPr/>
          <p:nvPr/>
        </p:nvSpPr>
        <p:spPr>
          <a:xfrm rot="13500000">
            <a:off x="824206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4" name="直角三角形 12323">
            <a:extLst>
              <a:ext uri="{FF2B5EF4-FFF2-40B4-BE49-F238E27FC236}">
                <a16:creationId xmlns:a16="http://schemas.microsoft.com/office/drawing/2014/main" id="{4C12B2EB-0B35-AA9D-5DDC-5305BF889AAB}"/>
              </a:ext>
            </a:extLst>
          </p:cNvPr>
          <p:cNvSpPr/>
          <p:nvPr/>
        </p:nvSpPr>
        <p:spPr>
          <a:xfrm rot="13500000">
            <a:off x="964247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5" name="直角三角形 12324">
            <a:extLst>
              <a:ext uri="{FF2B5EF4-FFF2-40B4-BE49-F238E27FC236}">
                <a16:creationId xmlns:a16="http://schemas.microsoft.com/office/drawing/2014/main" id="{C8EA152D-B8FC-745F-BC73-7A0CECF4F23C}"/>
              </a:ext>
            </a:extLst>
          </p:cNvPr>
          <p:cNvSpPr/>
          <p:nvPr/>
        </p:nvSpPr>
        <p:spPr>
          <a:xfrm rot="13500000">
            <a:off x="1104288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6" name="Freeform 10">
            <a:extLst>
              <a:ext uri="{FF2B5EF4-FFF2-40B4-BE49-F238E27FC236}">
                <a16:creationId xmlns:a16="http://schemas.microsoft.com/office/drawing/2014/main" id="{8CEBB05B-9C81-EB1B-3AB3-0E527EDE6E54}"/>
              </a:ext>
            </a:extLst>
          </p:cNvPr>
          <p:cNvSpPr>
            <a:spLocks noChangeAspect="1" noChangeArrowheads="1"/>
          </p:cNvSpPr>
          <p:nvPr/>
        </p:nvSpPr>
        <p:spPr bwMode="auto">
          <a:xfrm>
            <a:off x="75977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7" name="Freeform 10">
            <a:extLst>
              <a:ext uri="{FF2B5EF4-FFF2-40B4-BE49-F238E27FC236}">
                <a16:creationId xmlns:a16="http://schemas.microsoft.com/office/drawing/2014/main" id="{CB6DB610-60A3-41BB-6574-6D1B69C0037C}"/>
              </a:ext>
            </a:extLst>
          </p:cNvPr>
          <p:cNvSpPr>
            <a:spLocks noChangeAspect="1" noChangeArrowheads="1"/>
          </p:cNvSpPr>
          <p:nvPr/>
        </p:nvSpPr>
        <p:spPr bwMode="auto">
          <a:xfrm>
            <a:off x="759779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8" name="Freeform 10">
            <a:extLst>
              <a:ext uri="{FF2B5EF4-FFF2-40B4-BE49-F238E27FC236}">
                <a16:creationId xmlns:a16="http://schemas.microsoft.com/office/drawing/2014/main" id="{271820A3-E08B-C71C-8FDF-991A99AF823C}"/>
              </a:ext>
            </a:extLst>
          </p:cNvPr>
          <p:cNvSpPr>
            <a:spLocks noChangeAspect="1" noChangeArrowheads="1"/>
          </p:cNvSpPr>
          <p:nvPr/>
        </p:nvSpPr>
        <p:spPr bwMode="auto">
          <a:xfrm>
            <a:off x="759779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9" name="Freeform 10">
            <a:extLst>
              <a:ext uri="{FF2B5EF4-FFF2-40B4-BE49-F238E27FC236}">
                <a16:creationId xmlns:a16="http://schemas.microsoft.com/office/drawing/2014/main" id="{2067BB7E-88B1-84BA-26F1-150EE5F1164D}"/>
              </a:ext>
            </a:extLst>
          </p:cNvPr>
          <p:cNvSpPr>
            <a:spLocks noChangeAspect="1" noChangeArrowheads="1"/>
          </p:cNvSpPr>
          <p:nvPr/>
        </p:nvSpPr>
        <p:spPr bwMode="auto">
          <a:xfrm>
            <a:off x="903104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0" name="Freeform 10">
            <a:extLst>
              <a:ext uri="{FF2B5EF4-FFF2-40B4-BE49-F238E27FC236}">
                <a16:creationId xmlns:a16="http://schemas.microsoft.com/office/drawing/2014/main" id="{356F9430-D48A-BE65-3B60-8A3C141BBB79}"/>
              </a:ext>
            </a:extLst>
          </p:cNvPr>
          <p:cNvSpPr>
            <a:spLocks noChangeAspect="1" noChangeArrowheads="1"/>
          </p:cNvSpPr>
          <p:nvPr/>
        </p:nvSpPr>
        <p:spPr bwMode="auto">
          <a:xfrm>
            <a:off x="903104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1" name="Freeform 10">
            <a:extLst>
              <a:ext uri="{FF2B5EF4-FFF2-40B4-BE49-F238E27FC236}">
                <a16:creationId xmlns:a16="http://schemas.microsoft.com/office/drawing/2014/main" id="{0D819350-F5E1-3210-A653-D68369D50C5E}"/>
              </a:ext>
            </a:extLst>
          </p:cNvPr>
          <p:cNvSpPr>
            <a:spLocks noChangeAspect="1" noChangeArrowheads="1"/>
          </p:cNvSpPr>
          <p:nvPr/>
        </p:nvSpPr>
        <p:spPr bwMode="auto">
          <a:xfrm>
            <a:off x="903104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2" name="Freeform 10">
            <a:extLst>
              <a:ext uri="{FF2B5EF4-FFF2-40B4-BE49-F238E27FC236}">
                <a16:creationId xmlns:a16="http://schemas.microsoft.com/office/drawing/2014/main" id="{A1066297-63B9-2B09-E6FB-C40F21BF7E79}"/>
              </a:ext>
            </a:extLst>
          </p:cNvPr>
          <p:cNvSpPr>
            <a:spLocks noChangeAspect="1" noChangeArrowheads="1"/>
          </p:cNvSpPr>
          <p:nvPr/>
        </p:nvSpPr>
        <p:spPr bwMode="auto">
          <a:xfrm>
            <a:off x="1041016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3" name="テキスト ボックス 12332">
            <a:extLst>
              <a:ext uri="{FF2B5EF4-FFF2-40B4-BE49-F238E27FC236}">
                <a16:creationId xmlns:a16="http://schemas.microsoft.com/office/drawing/2014/main" id="{1F6EAFC9-E6E8-E76D-548B-560601C82D43}"/>
              </a:ext>
            </a:extLst>
          </p:cNvPr>
          <p:cNvSpPr txBox="1"/>
          <p:nvPr/>
        </p:nvSpPr>
        <p:spPr>
          <a:xfrm>
            <a:off x="146974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から</a:t>
            </a:r>
            <a:br>
              <a:rPr kumimoji="0" lang="en-US" altLang="ja-JP" sz="1000" kern="0" dirty="0">
                <a:solidFill>
                  <a:srgbClr val="0D0D0D"/>
                </a:solidFill>
                <a:latin typeface="メイリオ"/>
              </a:rPr>
            </a:br>
            <a:r>
              <a:rPr kumimoji="0" lang="ja-JP" altLang="en-US" sz="1000" kern="0" dirty="0">
                <a:solidFill>
                  <a:srgbClr val="0D0D0D"/>
                </a:solidFill>
                <a:latin typeface="メイリオ"/>
              </a:rPr>
              <a:t>メールにて弊社営業に連絡。</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は社内にて申請。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弊社制作</a:t>
            </a:r>
            <a:r>
              <a:rPr kumimoji="0" lang="ja-JP" altLang="en-US" sz="1000" kern="0" dirty="0">
                <a:solidFill>
                  <a:srgbClr val="0D0D0D"/>
                </a:solidFill>
                <a:latin typeface="メイリオ"/>
              </a:rPr>
              <a:t>から</a:t>
            </a:r>
            <a:r>
              <a:rPr kumimoji="0" lang="ja-JP" altLang="en-US" sz="1000" b="1" kern="0" dirty="0">
                <a:solidFill>
                  <a:srgbClr val="0D0D0D"/>
                </a:solidFill>
                <a:latin typeface="メイリオ"/>
              </a:rPr>
              <a:t>営業</a:t>
            </a:r>
            <a:r>
              <a:rPr kumimoji="0" lang="ja-JP" altLang="en-US" sz="1000" kern="0" dirty="0">
                <a:solidFill>
                  <a:srgbClr val="0D0D0D"/>
                </a:solidFill>
                <a:latin typeface="メイリオ"/>
              </a:rPr>
              <a:t>宛に可否結果の回答が来る。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は</a:t>
            </a: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に回答の結果をご連絡する。</a:t>
            </a:r>
          </a:p>
        </p:txBody>
      </p:sp>
      <p:sp>
        <p:nvSpPr>
          <p:cNvPr id="12334" name="テキスト ボックス 12333">
            <a:extLst>
              <a:ext uri="{FF2B5EF4-FFF2-40B4-BE49-F238E27FC236}">
                <a16:creationId xmlns:a16="http://schemas.microsoft.com/office/drawing/2014/main" id="{A015F06D-00A0-60F3-42DF-852BF552F762}"/>
              </a:ext>
            </a:extLst>
          </p:cNvPr>
          <p:cNvSpPr txBox="1"/>
          <p:nvPr/>
        </p:nvSpPr>
        <p:spPr>
          <a:xfrm>
            <a:off x="286326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a:t>
            </a:r>
            <a:r>
              <a:rPr kumimoji="0" lang="en-US" altLang="ja-JP" sz="1000" b="1" kern="0" dirty="0">
                <a:solidFill>
                  <a:srgbClr val="0D0D0D"/>
                </a:solidFill>
                <a:latin typeface="メイリオ"/>
              </a:rPr>
              <a:t>LINE</a:t>
            </a:r>
            <a:r>
              <a:rPr kumimoji="0" lang="ja-JP" altLang="en-US" sz="1000" b="1" kern="0" dirty="0">
                <a:solidFill>
                  <a:srgbClr val="0D0D0D"/>
                </a:solidFill>
                <a:latin typeface="メイリオ"/>
              </a:rPr>
              <a:t>ヤフー</a:t>
            </a:r>
            <a:r>
              <a:rPr kumimoji="0" lang="ja-JP" altLang="en-US" sz="1000" kern="0" dirty="0">
                <a:solidFill>
                  <a:srgbClr val="0D0D0D"/>
                </a:solidFill>
                <a:latin typeface="メイリオ"/>
              </a:rPr>
              <a:t>で打ち合わせを行い、誰に向けて何のために実施するのか、目的を明確にする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endParaRPr kumimoji="0" lang="en-US" altLang="ja-JP" sz="1000" kern="0" dirty="0">
              <a:solidFill>
                <a:srgbClr val="545454"/>
              </a:solidFill>
              <a:latin typeface="メイリオ"/>
            </a:endParaRPr>
          </a:p>
          <a:p>
            <a:pPr>
              <a:lnSpc>
                <a:spcPct val="110000"/>
              </a:lnSpc>
              <a:spcAft>
                <a:spcPts val="400"/>
              </a:spcAft>
              <a:defRPr/>
            </a:pPr>
            <a:r>
              <a:rPr kumimoji="0" lang="en-US" altLang="ja-JP" sz="900" kern="0" dirty="0">
                <a:solidFill>
                  <a:srgbClr val="F77911"/>
                </a:solidFill>
                <a:latin typeface="メイリオ"/>
              </a:rPr>
              <a:t>※</a:t>
            </a:r>
            <a:r>
              <a:rPr kumimoji="0" lang="ja-JP" altLang="en-US" sz="900" kern="0" dirty="0">
                <a:solidFill>
                  <a:srgbClr val="F77911"/>
                </a:solidFill>
                <a:latin typeface="メイリオ"/>
              </a:rPr>
              <a:t>別途、スケジュール進行表をお渡ししますので、各工程の内容擦り合わせと準拠をお願いいたします</a:t>
            </a:r>
          </a:p>
        </p:txBody>
      </p:sp>
      <p:sp>
        <p:nvSpPr>
          <p:cNvPr id="12335" name="テキスト ボックス 12334">
            <a:extLst>
              <a:ext uri="{FF2B5EF4-FFF2-40B4-BE49-F238E27FC236}">
                <a16:creationId xmlns:a16="http://schemas.microsoft.com/office/drawing/2014/main" id="{E5409679-6D01-0945-6D0A-C0A831CF529D}"/>
              </a:ext>
            </a:extLst>
          </p:cNvPr>
          <p:cNvSpPr txBox="1"/>
          <p:nvPr/>
        </p:nvSpPr>
        <p:spPr>
          <a:xfrm>
            <a:off x="427003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が広告管理ツールにて誘導広告（ブランドパネル）を予約。</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がトップページカスタマイズの申し込みを行う。</a:t>
            </a:r>
            <a:r>
              <a:rPr kumimoji="0" lang="ja-JP" altLang="en-US" sz="1050" kern="0" dirty="0">
                <a:solidFill>
                  <a:srgbClr val="0D0D0D"/>
                </a:solidFill>
                <a:latin typeface="メイリオ"/>
                <a:hlinkClick r:id="rId13">
                  <a:extLst>
                    <a:ext uri="{A12FA001-AC4F-418D-AE19-62706E023703}">
                      <ahyp:hlinkClr xmlns:ahyp="http://schemas.microsoft.com/office/drawing/2018/hyperlinkcolor" val="tx"/>
                    </a:ext>
                  </a:extLst>
                </a:hlinkClick>
              </a:rPr>
              <a:t>リンク</a:t>
            </a:r>
            <a:br>
              <a:rPr kumimoji="0" lang="en-US" altLang="ja-JP" sz="1050" kern="0" dirty="0">
                <a:solidFill>
                  <a:srgbClr val="0D0D0D"/>
                </a:solidFill>
                <a:latin typeface="メイリオ"/>
              </a:rPr>
            </a:br>
            <a:r>
              <a:rPr kumimoji="0" lang="ja-JP" altLang="en-US" sz="800" kern="0" dirty="0">
                <a:solidFill>
                  <a:srgbClr val="0D0D0D"/>
                </a:solidFill>
                <a:latin typeface="メイリオ"/>
              </a:rPr>
              <a:t>エージェンシーポータルの「予約型：広告配信費以外のお申込み」から申込。</a:t>
            </a:r>
            <a:r>
              <a:rPr kumimoji="0" lang="ja-JP" altLang="en-US" sz="800" kern="0" dirty="0">
                <a:solidFill>
                  <a:srgbClr val="F77911"/>
                </a:solidFill>
                <a:latin typeface="メイリオ"/>
              </a:rPr>
              <a:t>申込完了後の契約番号を弊社営業担当に連絡する</a:t>
            </a:r>
            <a:endParaRPr kumimoji="0" lang="en-US" altLang="ja-JP" sz="800" kern="0" dirty="0">
              <a:solidFill>
                <a:srgbClr val="F77911"/>
              </a:solidFill>
              <a:latin typeface="メイリオ"/>
            </a:endParaRPr>
          </a:p>
        </p:txBody>
      </p:sp>
      <p:sp>
        <p:nvSpPr>
          <p:cNvPr id="12336" name="テキスト ボックス 12335">
            <a:extLst>
              <a:ext uri="{FF2B5EF4-FFF2-40B4-BE49-F238E27FC236}">
                <a16:creationId xmlns:a16="http://schemas.microsoft.com/office/drawing/2014/main" id="{2E90CE3F-8C75-6D73-9378-3299EFB799F2}"/>
              </a:ext>
            </a:extLst>
          </p:cNvPr>
          <p:cNvSpPr txBox="1"/>
          <p:nvPr/>
        </p:nvSpPr>
        <p:spPr>
          <a:xfrm>
            <a:off x="567680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が演出動画の入稿前審査とアカウント情報を社内にて申請する。</a:t>
            </a:r>
          </a:p>
        </p:txBody>
      </p:sp>
      <p:sp>
        <p:nvSpPr>
          <p:cNvPr id="12337" name="テキスト ボックス 12336">
            <a:extLst>
              <a:ext uri="{FF2B5EF4-FFF2-40B4-BE49-F238E27FC236}">
                <a16:creationId xmlns:a16="http://schemas.microsoft.com/office/drawing/2014/main" id="{2AB87854-4DB5-7A3A-9118-C451071138B6}"/>
              </a:ext>
            </a:extLst>
          </p:cNvPr>
          <p:cNvSpPr txBox="1"/>
          <p:nvPr/>
        </p:nvSpPr>
        <p:spPr>
          <a:xfrm>
            <a:off x="707031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弊社制作</a:t>
            </a:r>
            <a:r>
              <a:rPr kumimoji="0" lang="ja-JP" altLang="en-US" sz="900" kern="0" dirty="0">
                <a:solidFill>
                  <a:srgbClr val="0D0D0D"/>
                </a:solidFill>
                <a:latin typeface="メイリオ"/>
              </a:rPr>
              <a:t>よりご提案した演出案を、広告主様と擦り合わせの上、内容を確定させる。</a:t>
            </a:r>
            <a:br>
              <a:rPr kumimoji="0" lang="en-US" altLang="ja-JP" sz="900" kern="0" dirty="0">
                <a:solidFill>
                  <a:srgbClr val="0D0D0D"/>
                </a:solidFill>
                <a:latin typeface="メイリオ"/>
              </a:rPr>
            </a:br>
            <a:br>
              <a:rPr kumimoji="0" lang="en-US" altLang="ja-JP" sz="900" kern="0" dirty="0">
                <a:solidFill>
                  <a:srgbClr val="0D0D0D"/>
                </a:solidFill>
                <a:latin typeface="メイリオ"/>
              </a:rPr>
            </a:br>
            <a:r>
              <a:rPr kumimoji="0" lang="ja-JP" altLang="en-US" sz="900" kern="0" dirty="0">
                <a:solidFill>
                  <a:srgbClr val="0D0D0D"/>
                </a:solidFill>
                <a:latin typeface="メイリオ"/>
              </a:rPr>
              <a:t>確定させた内容に基づいて弊社制作にて演出映像をご提出し、</a:t>
            </a:r>
            <a:r>
              <a:rPr kumimoji="0" lang="ja-JP" altLang="en-US" sz="900" b="1" kern="0" dirty="0">
                <a:solidFill>
                  <a:srgbClr val="0D0D0D"/>
                </a:solidFill>
                <a:latin typeface="メイリオ"/>
              </a:rPr>
              <a:t>広告主様</a:t>
            </a:r>
            <a:r>
              <a:rPr kumimoji="0" lang="ja-JP" altLang="en-US" sz="900" kern="0" dirty="0">
                <a:solidFill>
                  <a:srgbClr val="0D0D0D"/>
                </a:solidFill>
                <a:latin typeface="メイリオ"/>
              </a:rPr>
              <a:t>ご確認の上、確定させる。</a:t>
            </a:r>
          </a:p>
        </p:txBody>
      </p:sp>
      <p:sp>
        <p:nvSpPr>
          <p:cNvPr id="12338" name="テキスト ボックス 12337">
            <a:extLst>
              <a:ext uri="{FF2B5EF4-FFF2-40B4-BE49-F238E27FC236}">
                <a16:creationId xmlns:a16="http://schemas.microsoft.com/office/drawing/2014/main" id="{5011F99C-2EB4-0015-A83D-9DDE6FC4D261}"/>
              </a:ext>
            </a:extLst>
          </p:cNvPr>
          <p:cNvSpPr txBox="1"/>
          <p:nvPr/>
        </p:nvSpPr>
        <p:spPr>
          <a:xfrm>
            <a:off x="847708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代理店（広告主様）</a:t>
            </a:r>
            <a:r>
              <a:rPr kumimoji="0" lang="ja-JP" altLang="en-US" sz="900" kern="0" dirty="0">
                <a:solidFill>
                  <a:srgbClr val="0D0D0D"/>
                </a:solidFill>
                <a:latin typeface="メイリオ"/>
              </a:rPr>
              <a:t>にテストサーバー上、企画ページの動作確認を行っていただき校了。</a:t>
            </a:r>
            <a:br>
              <a:rPr kumimoji="0" lang="en-US" altLang="ja-JP" sz="900" kern="0" dirty="0">
                <a:solidFill>
                  <a:srgbClr val="0D0D0D"/>
                </a:solidFill>
                <a:latin typeface="メイリオ"/>
              </a:rPr>
            </a:br>
            <a:r>
              <a:rPr kumimoji="0" lang="en-US" altLang="ja-JP" sz="800" kern="0" dirty="0">
                <a:solidFill>
                  <a:srgbClr val="0D0D0D"/>
                </a:solidFill>
                <a:latin typeface="メイリオ"/>
              </a:rPr>
              <a:t>※</a:t>
            </a:r>
            <a:r>
              <a:rPr kumimoji="0" lang="ja-JP" altLang="en-US" sz="800" kern="0" dirty="0">
                <a:solidFill>
                  <a:srgbClr val="0D0D0D"/>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弊社制作</a:t>
            </a:r>
            <a:r>
              <a:rPr kumimoji="0" lang="ja-JP" altLang="en-US" sz="900" kern="0" dirty="0">
                <a:solidFill>
                  <a:srgbClr val="0D0D0D"/>
                </a:solidFill>
                <a:latin typeface="メイリオ"/>
              </a:rPr>
              <a:t>側で最終確認を行った上で、本番公開を行う。</a:t>
            </a:r>
            <a:br>
              <a:rPr kumimoji="0" lang="en-US" altLang="ja-JP" sz="900" kern="0" dirty="0">
                <a:solidFill>
                  <a:srgbClr val="0D0D0D"/>
                </a:solidFill>
                <a:latin typeface="メイリオ"/>
              </a:rPr>
            </a:br>
            <a:r>
              <a:rPr kumimoji="0" lang="ja-JP" altLang="en-US" sz="800" kern="0" dirty="0">
                <a:solidFill>
                  <a:srgbClr val="0D0D0D"/>
                </a:solidFill>
                <a:latin typeface="メイリオ"/>
              </a:rPr>
              <a:t>やり取りはヤフー営業から代理店様にメールにてご連絡をします。</a:t>
            </a:r>
          </a:p>
        </p:txBody>
      </p:sp>
      <p:sp>
        <p:nvSpPr>
          <p:cNvPr id="12339" name="テキスト ボックス 12338">
            <a:extLst>
              <a:ext uri="{FF2B5EF4-FFF2-40B4-BE49-F238E27FC236}">
                <a16:creationId xmlns:a16="http://schemas.microsoft.com/office/drawing/2014/main" id="{CA36DF57-69A8-D99E-EBAB-F0C6CCF3FA2C}"/>
              </a:ext>
            </a:extLst>
          </p:cNvPr>
          <p:cNvSpPr txBox="1"/>
          <p:nvPr/>
        </p:nvSpPr>
        <p:spPr>
          <a:xfrm>
            <a:off x="988385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に誘導広告のバナークリエイティブと広告リンク先として</a:t>
            </a:r>
            <a:r>
              <a:rPr kumimoji="0" lang="ja-JP" altLang="en-US" sz="1000" b="1" kern="0" dirty="0">
                <a:solidFill>
                  <a:srgbClr val="F77911"/>
                </a:solidFill>
                <a:latin typeface="メイリオ"/>
              </a:rPr>
              <a:t>企画ページの本番</a:t>
            </a:r>
            <a:r>
              <a:rPr kumimoji="0" lang="en-US" altLang="ja-JP" sz="1000" b="1" kern="0" dirty="0">
                <a:solidFill>
                  <a:srgbClr val="F77911"/>
                </a:solidFill>
                <a:latin typeface="メイリオ"/>
              </a:rPr>
              <a:t>URL</a:t>
            </a:r>
            <a:r>
              <a:rPr kumimoji="0" lang="ja-JP" altLang="en-US" sz="1000" kern="0" dirty="0">
                <a:solidFill>
                  <a:srgbClr val="0D0D0D"/>
                </a:solidFill>
                <a:latin typeface="メイリオ"/>
              </a:rPr>
              <a:t>を広告管理ツールにて入稿していただく。</a:t>
            </a:r>
          </a:p>
        </p:txBody>
      </p:sp>
      <p:sp>
        <p:nvSpPr>
          <p:cNvPr id="12341" name="四角形: 角を丸くする 12340">
            <a:extLst>
              <a:ext uri="{FF2B5EF4-FFF2-40B4-BE49-F238E27FC236}">
                <a16:creationId xmlns:a16="http://schemas.microsoft.com/office/drawing/2014/main" id="{AA7B134B-4119-B76F-B0A7-BFDC2AD95797}"/>
              </a:ext>
            </a:extLst>
          </p:cNvPr>
          <p:cNvSpPr/>
          <p:nvPr/>
        </p:nvSpPr>
        <p:spPr>
          <a:xfrm>
            <a:off x="11338559" y="1128839"/>
            <a:ext cx="266065" cy="1480249"/>
          </a:xfrm>
          <a:prstGeom prst="roundRect">
            <a:avLst>
              <a:gd name="adj" fmla="val 50000"/>
            </a:avLst>
          </a:prstGeom>
          <a:solidFill>
            <a:schemeClr val="bg1">
              <a:lumMod val="85000"/>
            </a:schemeClr>
          </a:solidFill>
          <a:ln>
            <a:solidFill>
              <a:srgbClr val="FF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a:lnSpc>
                <a:spcPct val="90000"/>
              </a:lnSpc>
              <a:spcBef>
                <a:spcPct val="0"/>
              </a:spcBef>
              <a:spcAft>
                <a:spcPct val="35000"/>
              </a:spcAft>
              <a:defRPr/>
            </a:pPr>
            <a:r>
              <a:rPr kumimoji="0" lang="ja-JP" altLang="en-US" sz="1400" b="1" kern="0" spc="300" dirty="0">
                <a:solidFill>
                  <a:srgbClr val="FF0033"/>
                </a:solidFill>
                <a:latin typeface="メイリオ"/>
              </a:rPr>
              <a:t>掲載開始</a:t>
            </a:r>
          </a:p>
        </p:txBody>
      </p:sp>
    </p:spTree>
    <p:extLst>
      <p:ext uri="{BB962C8B-B14F-4D97-AF65-F5344CB8AC3E}">
        <p14:creationId xmlns:p14="http://schemas.microsoft.com/office/powerpoint/2010/main" val="2720024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latin typeface="メイリオ" panose="020B0604030504040204" pitchFamily="34" charset="-128"/>
                <a:ea typeface="メイリオ" panose="020B0604030504040204" pitchFamily="34" charset="-128"/>
              </a:rPr>
              <a:t>その他・留意事項</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a:t>
            </a:r>
            <a:r>
              <a:rPr lang="en-US" altLang="ja-JP" dirty="0"/>
              <a:t>6</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840567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a:xfrm>
            <a:off x="1848388" y="1112034"/>
            <a:ext cx="5414600" cy="360040"/>
          </a:xfrm>
        </p:spPr>
        <p:txBody>
          <a:bodyPr/>
          <a:lstStyle/>
          <a:p>
            <a:pPr marL="0" indent="0">
              <a:buNone/>
            </a:pPr>
            <a:r>
              <a:rPr lang="ja-JP" altLang="en-US" sz="1800" b="1" dirty="0">
                <a:solidFill>
                  <a:srgbClr val="0D0D0D"/>
                </a:solidFill>
                <a:latin typeface="+mn-ea"/>
                <a:ea typeface="+mn-ea"/>
              </a:rPr>
              <a:t>変更点</a:t>
            </a:r>
          </a:p>
        </p:txBody>
      </p:sp>
      <p:sp>
        <p:nvSpPr>
          <p:cNvPr id="6" name="テキスト プレースホルダー 1">
            <a:extLst>
              <a:ext uri="{FF2B5EF4-FFF2-40B4-BE49-F238E27FC236}">
                <a16:creationId xmlns:a16="http://schemas.microsoft.com/office/drawing/2014/main" id="{C3E10EFA-B42C-486F-1465-205F9EA1C7AB}"/>
              </a:ext>
            </a:extLst>
          </p:cNvPr>
          <p:cNvSpPr txBox="1">
            <a:spLocks/>
          </p:cNvSpPr>
          <p:nvPr/>
        </p:nvSpPr>
        <p:spPr>
          <a:xfrm>
            <a:off x="1848388" y="2092037"/>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b="1" dirty="0">
                <a:solidFill>
                  <a:srgbClr val="0D0D0D"/>
                </a:solidFill>
                <a:latin typeface="+mn-ea"/>
                <a:ea typeface="+mn-ea"/>
              </a:rPr>
              <a:t>商品概要</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7" name="テキスト プレースホルダー 1">
            <a:extLst>
              <a:ext uri="{FF2B5EF4-FFF2-40B4-BE49-F238E27FC236}">
                <a16:creationId xmlns:a16="http://schemas.microsoft.com/office/drawing/2014/main" id="{2AE72ADF-63A0-F4A5-1FFB-DCC9E7B05970}"/>
              </a:ext>
            </a:extLst>
          </p:cNvPr>
          <p:cNvSpPr txBox="1">
            <a:spLocks/>
          </p:cNvSpPr>
          <p:nvPr/>
        </p:nvSpPr>
        <p:spPr>
          <a:xfrm>
            <a:off x="1848388" y="299672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商品価格</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8" name="テキスト プレースホルダー 1">
            <a:extLst>
              <a:ext uri="{FF2B5EF4-FFF2-40B4-BE49-F238E27FC236}">
                <a16:creationId xmlns:a16="http://schemas.microsoft.com/office/drawing/2014/main" id="{C40AF81C-51E1-9C54-229C-D03A010C5E54}"/>
              </a:ext>
            </a:extLst>
          </p:cNvPr>
          <p:cNvSpPr txBox="1">
            <a:spLocks/>
          </p:cNvSpPr>
          <p:nvPr/>
        </p:nvSpPr>
        <p:spPr>
          <a:xfrm>
            <a:off x="1848388" y="392579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スペック詳細</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2" name="テキスト プレースホルダー 1">
            <a:extLst>
              <a:ext uri="{FF2B5EF4-FFF2-40B4-BE49-F238E27FC236}">
                <a16:creationId xmlns:a16="http://schemas.microsoft.com/office/drawing/2014/main" id="{FCDAF1B3-DAB9-CCD8-7A1E-4E54F379787F}"/>
              </a:ext>
            </a:extLst>
          </p:cNvPr>
          <p:cNvSpPr txBox="1">
            <a:spLocks/>
          </p:cNvSpPr>
          <p:nvPr/>
        </p:nvSpPr>
        <p:spPr>
          <a:xfrm>
            <a:off x="1848388" y="485323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実施フロー</a:t>
            </a:r>
          </a:p>
          <a:p>
            <a:pPr marL="0" indent="0">
              <a:buFont typeface="Arial" panose="020B0604020202020204" pitchFamily="34" charset="0"/>
              <a:buNone/>
            </a:pP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4" name="テキスト プレースホルダー 1">
            <a:extLst>
              <a:ext uri="{FF2B5EF4-FFF2-40B4-BE49-F238E27FC236}">
                <a16:creationId xmlns:a16="http://schemas.microsoft.com/office/drawing/2014/main" id="{12AF895F-E4CC-EC33-4C22-6E68165F63B1}"/>
              </a:ext>
            </a:extLst>
          </p:cNvPr>
          <p:cNvSpPr txBox="1">
            <a:spLocks/>
          </p:cNvSpPr>
          <p:nvPr/>
        </p:nvSpPr>
        <p:spPr>
          <a:xfrm>
            <a:off x="1848388" y="578230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その他・注意事項</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2F8A059D-E6F8-1B96-3716-CF87017A1B1E}"/>
              </a:ext>
            </a:extLst>
          </p:cNvPr>
          <p:cNvSpPr>
            <a:spLocks noGrp="1"/>
          </p:cNvSpPr>
          <p:nvPr>
            <p:ph type="body" sz="quarter" idx="10"/>
          </p:nvPr>
        </p:nvSpPr>
        <p:spPr/>
        <p:txBody>
          <a:bodyPr/>
          <a:lstStyle/>
          <a:p>
            <a:r>
              <a:rPr kumimoji="1" lang="ja-JP" altLang="en-US" dirty="0"/>
              <a:t>効果検証レポート</a:t>
            </a:r>
            <a:endParaRPr lang="ja-JP" altLang="en-US" dirty="0"/>
          </a:p>
        </p:txBody>
      </p:sp>
      <p:sp>
        <p:nvSpPr>
          <p:cNvPr id="2" name="角丸四角形 59">
            <a:extLst>
              <a:ext uri="{FF2B5EF4-FFF2-40B4-BE49-F238E27FC236}">
                <a16:creationId xmlns:a16="http://schemas.microsoft.com/office/drawing/2014/main" id="{B71089C8-5363-21BA-D07A-7CC9C616B4C5}"/>
              </a:ext>
            </a:extLst>
          </p:cNvPr>
          <p:cNvSpPr/>
          <p:nvPr/>
        </p:nvSpPr>
        <p:spPr>
          <a:xfrm>
            <a:off x="648335" y="1639391"/>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0D0D0D"/>
                </a:solidFill>
                <a:latin typeface="Meiryo" panose="020B0604030504040204" pitchFamily="34" charset="-128"/>
                <a:ea typeface="Meiryo" panose="020B0604030504040204" pitchFamily="34" charset="-128"/>
              </a:rPr>
              <a:t>デイリーの</a:t>
            </a:r>
            <a:r>
              <a:rPr kumimoji="0" lang="en-US" altLang="ja-JP" sz="1400" kern="0" dirty="0">
                <a:solidFill>
                  <a:srgbClr val="0D0D0D"/>
                </a:solidFill>
                <a:latin typeface="Meiryo" panose="020B0604030504040204" pitchFamily="34" charset="-128"/>
                <a:ea typeface="Meiryo" panose="020B0604030504040204" pitchFamily="34" charset="-128"/>
              </a:rPr>
              <a:t>PV</a:t>
            </a: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0D0D0D"/>
                </a:solidFill>
                <a:latin typeface="Meiryo" panose="020B0604030504040204" pitchFamily="34" charset="-128"/>
                <a:ea typeface="Meiryo" panose="020B0604030504040204" pitchFamily="34" charset="-128"/>
              </a:rPr>
              <a:t>×</a:t>
            </a:r>
            <a:r>
              <a:rPr kumimoji="0" lang="ja-JP" altLang="en-US" sz="1400" kern="0" dirty="0">
                <a:solidFill>
                  <a:srgbClr val="0D0D0D"/>
                </a:solidFill>
                <a:latin typeface="Meiryo" panose="020B0604030504040204" pitchFamily="34" charset="-128"/>
                <a:ea typeface="Meiryo" panose="020B0604030504040204" pitchFamily="34" charset="-128"/>
              </a:rPr>
              <a:t>年齢層比率</a:t>
            </a:r>
            <a:endParaRPr kumimoji="0" lang="en-US" altLang="ja-JP" sz="1400" kern="0" dirty="0">
              <a:solidFill>
                <a:srgbClr val="0D0D0D"/>
              </a:solidFill>
              <a:latin typeface="Meiryo" panose="020B0604030504040204" pitchFamily="34" charset="-128"/>
              <a:ea typeface="Meiryo" panose="020B0604030504040204" pitchFamily="34" charset="-128"/>
            </a:endParaRPr>
          </a:p>
        </p:txBody>
      </p:sp>
      <p:sp>
        <p:nvSpPr>
          <p:cNvPr id="3" name="角丸四角形 60">
            <a:extLst>
              <a:ext uri="{FF2B5EF4-FFF2-40B4-BE49-F238E27FC236}">
                <a16:creationId xmlns:a16="http://schemas.microsoft.com/office/drawing/2014/main" id="{3DB860F8-B600-B349-B100-7345915D5D7D}"/>
              </a:ext>
            </a:extLst>
          </p:cNvPr>
          <p:cNvSpPr/>
          <p:nvPr/>
        </p:nvSpPr>
        <p:spPr>
          <a:xfrm>
            <a:off x="1965867" y="1897767"/>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dirty="0">
                <a:solidFill>
                  <a:srgbClr val="FF0033"/>
                </a:solidFill>
                <a:latin typeface="Meiryo" panose="020B0604030504040204" pitchFamily="34" charset="-128"/>
                <a:ea typeface="Meiryo" panose="020B0604030504040204" pitchFamily="34" charset="-128"/>
              </a:rPr>
              <a:t>集客数・属性</a:t>
            </a:r>
            <a:endParaRPr kumimoji="0" lang="en-US" altLang="ja-JP" sz="2000" b="1" kern="0" dirty="0">
              <a:solidFill>
                <a:srgbClr val="FF0033"/>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dirty="0">
                <a:solidFill>
                  <a:srgbClr val="FF0033"/>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FF003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A337D69D-460F-7B0F-5943-74239D74AEFC}"/>
              </a:ext>
            </a:extLst>
          </p:cNvPr>
          <p:cNvSpPr/>
          <p:nvPr/>
        </p:nvSpPr>
        <p:spPr>
          <a:xfrm>
            <a:off x="604427" y="1145793"/>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Meiryo" panose="020B0604030504040204" pitchFamily="34" charset="-128"/>
                <a:ea typeface="Meiryo" panose="020B0604030504040204" pitchFamily="34" charset="-128"/>
              </a:rPr>
              <a:t>定量・定性両面から、施策の実績を集計、分析し、トップページカスタマイズ実施効果のレポーティングを行います。</a:t>
            </a:r>
            <a:endParaRPr lang="en-US" altLang="ja-JP" sz="1600" dirty="0">
              <a:solidFill>
                <a:srgbClr val="0D0D0D"/>
              </a:solidFill>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39DADA0-BE4D-FEC3-8F96-B56C5E1D4B7E}"/>
              </a:ext>
            </a:extLst>
          </p:cNvPr>
          <p:cNvGrpSpPr>
            <a:grpSpLocks noChangeAspect="1"/>
          </p:cNvGrpSpPr>
          <p:nvPr/>
        </p:nvGrpSpPr>
        <p:grpSpPr>
          <a:xfrm>
            <a:off x="1060477" y="1902913"/>
            <a:ext cx="648000" cy="648000"/>
            <a:chOff x="2435103" y="2081892"/>
            <a:chExt cx="792088" cy="792088"/>
          </a:xfrm>
        </p:grpSpPr>
        <p:sp>
          <p:nvSpPr>
            <p:cNvPr id="7" name="円/楕円 63">
              <a:extLst>
                <a:ext uri="{FF2B5EF4-FFF2-40B4-BE49-F238E27FC236}">
                  <a16:creationId xmlns:a16="http://schemas.microsoft.com/office/drawing/2014/main" id="{A04D5810-BBFC-ED20-2C5D-8D9F5F153C65}"/>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8" name="グラフィックス 7" descr="棒グラフ (上昇) 単色塗りつぶし">
              <a:extLst>
                <a:ext uri="{FF2B5EF4-FFF2-40B4-BE49-F238E27FC236}">
                  <a16:creationId xmlns:a16="http://schemas.microsoft.com/office/drawing/2014/main" id="{996E694D-B83D-B722-F08B-C3BAA647FA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9" name="図 8">
            <a:extLst>
              <a:ext uri="{FF2B5EF4-FFF2-40B4-BE49-F238E27FC236}">
                <a16:creationId xmlns:a16="http://schemas.microsoft.com/office/drawing/2014/main" id="{F88A82EE-BB16-CEB0-B0F0-799FB3EE79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3447" y="4568197"/>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10" name="図 9">
            <a:extLst>
              <a:ext uri="{FF2B5EF4-FFF2-40B4-BE49-F238E27FC236}">
                <a16:creationId xmlns:a16="http://schemas.microsoft.com/office/drawing/2014/main" id="{1D94D6DF-D92C-EFEC-482E-9FBB7726BE57}"/>
              </a:ext>
            </a:extLst>
          </p:cNvPr>
          <p:cNvPicPr>
            <a:picLocks noChangeAspect="1"/>
          </p:cNvPicPr>
          <p:nvPr/>
        </p:nvPicPr>
        <p:blipFill>
          <a:blip r:embed="rId6"/>
          <a:stretch>
            <a:fillRect/>
          </a:stretch>
        </p:blipFill>
        <p:spPr>
          <a:xfrm>
            <a:off x="2933504" y="4872834"/>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11" name="直線コネクタ 10">
            <a:extLst>
              <a:ext uri="{FF2B5EF4-FFF2-40B4-BE49-F238E27FC236}">
                <a16:creationId xmlns:a16="http://schemas.microsoft.com/office/drawing/2014/main" id="{35B6C627-2CB0-CEAD-EA5D-04DCCD95E08C}"/>
              </a:ext>
            </a:extLst>
          </p:cNvPr>
          <p:cNvCxnSpPr>
            <a:cxnSpLocks/>
          </p:cNvCxnSpPr>
          <p:nvPr/>
        </p:nvCxnSpPr>
        <p:spPr>
          <a:xfrm>
            <a:off x="922943" y="2810848"/>
            <a:ext cx="4392488" cy="0"/>
          </a:xfrm>
          <a:prstGeom prst="line">
            <a:avLst/>
          </a:prstGeom>
          <a:noFill/>
          <a:ln w="22225" cap="flat" cmpd="sng" algn="ctr">
            <a:solidFill>
              <a:srgbClr val="C9002C"/>
            </a:solidFill>
            <a:prstDash val="sysDot"/>
          </a:ln>
          <a:effectLst/>
        </p:spPr>
      </p:cxnSp>
      <p:sp>
        <p:nvSpPr>
          <p:cNvPr id="12" name="角丸四角形 68">
            <a:extLst>
              <a:ext uri="{FF2B5EF4-FFF2-40B4-BE49-F238E27FC236}">
                <a16:creationId xmlns:a16="http://schemas.microsoft.com/office/drawing/2014/main" id="{82941D8B-7A62-31EA-AD3E-F74C12778B60}"/>
              </a:ext>
            </a:extLst>
          </p:cNvPr>
          <p:cNvSpPr/>
          <p:nvPr/>
        </p:nvSpPr>
        <p:spPr>
          <a:xfrm>
            <a:off x="5878291" y="1639391"/>
            <a:ext cx="4941704" cy="453740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0D0D0D"/>
                </a:solidFill>
                <a:latin typeface="Meiryo" panose="020B0604030504040204" pitchFamily="34" charset="-128"/>
                <a:ea typeface="Meiryo" panose="020B0604030504040204" pitchFamily="34" charset="-128"/>
              </a:rPr>
              <a:t>PR</a:t>
            </a:r>
            <a:r>
              <a:rPr kumimoji="0" lang="ja-JP" altLang="en-US" sz="1400" b="1" kern="0" dirty="0">
                <a:solidFill>
                  <a:srgbClr val="0D0D0D"/>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en" altLang="ja-JP" sz="1100" kern="0" dirty="0">
                <a:solidFill>
                  <a:srgbClr val="0D0D0D"/>
                </a:solidFill>
                <a:latin typeface="Meiryo" panose="020B0604030504040204" pitchFamily="34" charset="-128"/>
                <a:ea typeface="Meiryo" panose="020B0604030504040204" pitchFamily="34" charset="-128"/>
              </a:rPr>
              <a:t>PR</a:t>
            </a:r>
            <a:r>
              <a:rPr kumimoji="0" lang="ja-JP" altLang="en-US" sz="1100" kern="0" dirty="0">
                <a:solidFill>
                  <a:srgbClr val="0D0D0D"/>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0D0D0D"/>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lang="en-US" altLang="ja-JP" sz="900" dirty="0"/>
              <a:t>※PR</a:t>
            </a:r>
            <a:r>
              <a:rPr lang="ja-JP" altLang="en-US" sz="900" dirty="0"/>
              <a:t>企画ページを</a:t>
            </a:r>
            <a:r>
              <a:rPr lang="en-US" altLang="ja-JP" sz="900" dirty="0"/>
              <a:t>Yahoo!</a:t>
            </a:r>
            <a:r>
              <a:rPr lang="ja-JP" altLang="en-US" sz="900" dirty="0"/>
              <a:t>クラウドソーシング</a:t>
            </a:r>
            <a:endParaRPr lang="en-US" altLang="ja-JP" sz="900" dirty="0"/>
          </a:p>
          <a:p>
            <a:pPr marL="108000" indent="-180000">
              <a:lnSpc>
                <a:spcPct val="120000"/>
              </a:lnSpc>
              <a:defRPr/>
            </a:pPr>
            <a:r>
              <a:rPr lang="ja-JP" altLang="en-US" sz="900" dirty="0"/>
              <a:t>　ユーザーに閲覧させてアンケートに回答させ、</a:t>
            </a:r>
            <a:endParaRPr lang="en-US" altLang="ja-JP" sz="900" dirty="0"/>
          </a:p>
          <a:p>
            <a:pPr marL="108000" indent="-180000">
              <a:lnSpc>
                <a:spcPct val="120000"/>
              </a:lnSpc>
              <a:defRPr/>
            </a:pPr>
            <a:r>
              <a:rPr lang="ja-JP" altLang="en-US" sz="900" dirty="0"/>
              <a:t>　その結果を報告いたします。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また、回答数は</a:t>
            </a:r>
            <a:r>
              <a:rPr kumimoji="0" lang="en-US" altLang="ja-JP" sz="900" kern="0" dirty="0">
                <a:solidFill>
                  <a:srgbClr val="0D0D0D"/>
                </a:solidFill>
                <a:latin typeface="Meiryo" panose="020B0604030504040204" pitchFamily="34" charset="-128"/>
                <a:ea typeface="Meiryo" panose="020B0604030504040204" pitchFamily="34" charset="-128"/>
              </a:rPr>
              <a:t>500</a:t>
            </a:r>
            <a:r>
              <a:rPr kumimoji="0" lang="ja-JP" altLang="en-US" sz="900" kern="0" dirty="0">
                <a:solidFill>
                  <a:srgbClr val="0D0D0D"/>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せていただきます。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dirty="0">
              <a:solidFill>
                <a:srgbClr val="545454"/>
              </a:solidFill>
              <a:latin typeface="Meiryo" panose="020B0604030504040204" pitchFamily="34" charset="-128"/>
              <a:ea typeface="Meiryo" panose="020B0604030504040204" pitchFamily="34" charset="-128"/>
            </a:endParaRPr>
          </a:p>
        </p:txBody>
      </p:sp>
      <p:sp>
        <p:nvSpPr>
          <p:cNvPr id="13" name="角丸四角形 69">
            <a:extLst>
              <a:ext uri="{FF2B5EF4-FFF2-40B4-BE49-F238E27FC236}">
                <a16:creationId xmlns:a16="http://schemas.microsoft.com/office/drawing/2014/main" id="{9FADDE2B-4AA8-BFAD-4D2B-184B48FF173B}"/>
              </a:ext>
            </a:extLst>
          </p:cNvPr>
          <p:cNvSpPr/>
          <p:nvPr/>
        </p:nvSpPr>
        <p:spPr>
          <a:xfrm>
            <a:off x="6989927" y="2071354"/>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FF0033"/>
                </a:solidFill>
                <a:latin typeface="Meiryo" panose="020B0604030504040204" pitchFamily="34" charset="-128"/>
                <a:ea typeface="Meiryo" panose="020B0604030504040204" pitchFamily="34" charset="-128"/>
              </a:rPr>
              <a:t>態度変容効果</a:t>
            </a:r>
            <a:r>
              <a:rPr kumimoji="0" lang="ja-JP" altLang="en-US" sz="1600" kern="0" dirty="0">
                <a:solidFill>
                  <a:srgbClr val="FF0033"/>
                </a:solidFill>
                <a:latin typeface="Meiryo" panose="020B0604030504040204" pitchFamily="34" charset="-128"/>
                <a:ea typeface="Meiryo" panose="020B0604030504040204" pitchFamily="34" charset="-128"/>
              </a:rPr>
              <a:t>（アンケート）</a:t>
            </a:r>
            <a:endParaRPr kumimoji="0" lang="en-US" altLang="ja-JP" sz="1600" kern="0" dirty="0">
              <a:solidFill>
                <a:srgbClr val="FF0033"/>
              </a:solidFill>
              <a:latin typeface="Meiryo" panose="020B0604030504040204" pitchFamily="34" charset="-128"/>
              <a:ea typeface="Meiryo" panose="020B0604030504040204" pitchFamily="34" charset="-128"/>
            </a:endParaRPr>
          </a:p>
        </p:txBody>
      </p:sp>
      <p:cxnSp>
        <p:nvCxnSpPr>
          <p:cNvPr id="14" name="直線コネクタ 13">
            <a:extLst>
              <a:ext uri="{FF2B5EF4-FFF2-40B4-BE49-F238E27FC236}">
                <a16:creationId xmlns:a16="http://schemas.microsoft.com/office/drawing/2014/main" id="{D5748D1C-8417-0951-B4EE-57EB2790697E}"/>
              </a:ext>
            </a:extLst>
          </p:cNvPr>
          <p:cNvCxnSpPr>
            <a:cxnSpLocks/>
          </p:cNvCxnSpPr>
          <p:nvPr/>
        </p:nvCxnSpPr>
        <p:spPr>
          <a:xfrm>
            <a:off x="6152899" y="2810848"/>
            <a:ext cx="4392488" cy="0"/>
          </a:xfrm>
          <a:prstGeom prst="line">
            <a:avLst/>
          </a:prstGeom>
          <a:noFill/>
          <a:ln w="22225" cap="flat" cmpd="sng" algn="ctr">
            <a:solidFill>
              <a:srgbClr val="C9002C"/>
            </a:solidFill>
            <a:prstDash val="sysDot"/>
          </a:ln>
          <a:effectLst/>
        </p:spPr>
      </p:cxnSp>
      <p:grpSp>
        <p:nvGrpSpPr>
          <p:cNvPr id="15" name="グループ化 14">
            <a:extLst>
              <a:ext uri="{FF2B5EF4-FFF2-40B4-BE49-F238E27FC236}">
                <a16:creationId xmlns:a16="http://schemas.microsoft.com/office/drawing/2014/main" id="{4A288913-7417-77A5-2CA2-F813D9FA8D5B}"/>
              </a:ext>
            </a:extLst>
          </p:cNvPr>
          <p:cNvGrpSpPr>
            <a:grpSpLocks noChangeAspect="1"/>
          </p:cNvGrpSpPr>
          <p:nvPr/>
        </p:nvGrpSpPr>
        <p:grpSpPr>
          <a:xfrm>
            <a:off x="6290433" y="1900348"/>
            <a:ext cx="648000" cy="648000"/>
            <a:chOff x="6493506" y="2109656"/>
            <a:chExt cx="743280" cy="743280"/>
          </a:xfrm>
        </p:grpSpPr>
        <p:sp>
          <p:nvSpPr>
            <p:cNvPr id="16" name="円/楕円 72">
              <a:extLst>
                <a:ext uri="{FF2B5EF4-FFF2-40B4-BE49-F238E27FC236}">
                  <a16:creationId xmlns:a16="http://schemas.microsoft.com/office/drawing/2014/main" id="{6AD88AD0-2299-716D-9D14-30CF443B4165}"/>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7" name="グラフィックス 16" descr="クリップボード 単色塗りつぶし">
              <a:extLst>
                <a:ext uri="{FF2B5EF4-FFF2-40B4-BE49-F238E27FC236}">
                  <a16:creationId xmlns:a16="http://schemas.microsoft.com/office/drawing/2014/main" id="{23A79D0D-A4CE-51BF-5DF0-48011146580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18" name="図 17">
            <a:extLst>
              <a:ext uri="{FF2B5EF4-FFF2-40B4-BE49-F238E27FC236}">
                <a16:creationId xmlns:a16="http://schemas.microsoft.com/office/drawing/2014/main" id="{337F19A5-C110-A2B5-CA20-3592789D28B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84195" y="3867637"/>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19" name="正方形/長方形 18">
            <a:extLst>
              <a:ext uri="{FF2B5EF4-FFF2-40B4-BE49-F238E27FC236}">
                <a16:creationId xmlns:a16="http://schemas.microsoft.com/office/drawing/2014/main" id="{47C9FD22-F855-A131-F28C-972EFF37F962}"/>
              </a:ext>
            </a:extLst>
          </p:cNvPr>
          <p:cNvSpPr/>
          <p:nvPr/>
        </p:nvSpPr>
        <p:spPr>
          <a:xfrm>
            <a:off x="9024116" y="4159090"/>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0" name="Picture 2" descr="B1D2497D-1EBE-4057-8CE8-D155B6774F92-L0-001">
            <a:extLst>
              <a:ext uri="{FF2B5EF4-FFF2-40B4-BE49-F238E27FC236}">
                <a16:creationId xmlns:a16="http://schemas.microsoft.com/office/drawing/2014/main" id="{7C282E6F-D3E0-4CF1-D895-A47967BBA2F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369514" y="4245290"/>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21" name="角丸四角形 77">
            <a:extLst>
              <a:ext uri="{FF2B5EF4-FFF2-40B4-BE49-F238E27FC236}">
                <a16:creationId xmlns:a16="http://schemas.microsoft.com/office/drawing/2014/main" id="{1B2CBC50-4C00-1650-03EB-02AE29CCFAE1}"/>
              </a:ext>
            </a:extLst>
          </p:cNvPr>
          <p:cNvSpPr/>
          <p:nvPr/>
        </p:nvSpPr>
        <p:spPr>
          <a:xfrm>
            <a:off x="2410363" y="4728834"/>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dirty="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22" name="角丸四角形 78">
            <a:extLst>
              <a:ext uri="{FF2B5EF4-FFF2-40B4-BE49-F238E27FC236}">
                <a16:creationId xmlns:a16="http://schemas.microsoft.com/office/drawing/2014/main" id="{9CC37789-5437-064C-F151-C487B0D56459}"/>
              </a:ext>
            </a:extLst>
          </p:cNvPr>
          <p:cNvSpPr/>
          <p:nvPr/>
        </p:nvSpPr>
        <p:spPr>
          <a:xfrm>
            <a:off x="9642581" y="3999010"/>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dirty="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056679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642ACC4-5E52-54E3-9D9E-BDADD3931CC7}"/>
              </a:ext>
            </a:extLst>
          </p:cNvPr>
          <p:cNvSpPr>
            <a:spLocks noGrp="1"/>
          </p:cNvSpPr>
          <p:nvPr>
            <p:ph type="body" sz="quarter" idx="10"/>
          </p:nvPr>
        </p:nvSpPr>
        <p:spPr/>
        <p:txBody>
          <a:bodyPr/>
          <a:lstStyle/>
          <a:p>
            <a:r>
              <a:rPr lang="ja-JP" altLang="en-US" dirty="0"/>
              <a:t>誘導広告上の表記ガイドライン</a:t>
            </a:r>
          </a:p>
        </p:txBody>
      </p:sp>
      <p:sp>
        <p:nvSpPr>
          <p:cNvPr id="33" name="角丸四角形 19">
            <a:extLst>
              <a:ext uri="{FF2B5EF4-FFF2-40B4-BE49-F238E27FC236}">
                <a16:creationId xmlns:a16="http://schemas.microsoft.com/office/drawing/2014/main" id="{588BBCB5-61A3-C2B8-7DFD-550B714ED2B6}"/>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3C5F4927-2B94-E3D5-6C36-9C66C2A77A59}"/>
              </a:ext>
            </a:extLst>
          </p:cNvPr>
          <p:cNvSpPr/>
          <p:nvPr/>
        </p:nvSpPr>
        <p:spPr>
          <a:xfrm>
            <a:off x="855071" y="2277967"/>
            <a:ext cx="6374340" cy="3721788"/>
          </a:xfrm>
          <a:prstGeom prst="rect">
            <a:avLst/>
          </a:prstGeom>
        </p:spPr>
        <p:txBody>
          <a:bodyPr wrap="square" lIns="0">
            <a:spAutoFit/>
          </a:bodyPr>
          <a:lstStyle/>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F77911"/>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F77911"/>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F77911"/>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F77911"/>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①</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企画テキストは、視認性を確保でき、かつ大き過ぎない適正なサイズ</a:t>
            </a:r>
            <a:b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algn="just"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eaLnBrk="1" fontAlgn="auto" hangingPunct="1">
              <a:lnSpc>
                <a:spcPct val="130000"/>
              </a:lnSpc>
              <a:spcBef>
                <a:spcPts val="0"/>
              </a:spcBef>
              <a:spcAft>
                <a:spcPts val="0"/>
              </a:spcAft>
            </a:pP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https://ads-help.yahoo-net.jp/s/article/H000044855?language=ja</a:t>
            </a:r>
            <a:endPar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会社名、ブランド名、商品名、サービス名のいずれかのロゴマークの表記商品写真などでの代替は</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できません。また、商標登録されていないものを使用する場合は、必ず会社名も明記してください。</a:t>
            </a:r>
          </a:p>
          <a:p>
            <a:pPr marL="613800" lvl="1" indent="-156600" algn="just" eaLnBrk="1" fontAlgn="auto" hangingPunct="1">
              <a:lnSpc>
                <a:spcPct val="130000"/>
              </a:lnSpc>
              <a:spcBef>
                <a:spcPts val="0"/>
              </a:spcBef>
              <a:spcAft>
                <a:spcPts val="0"/>
              </a:spcAft>
              <a:buFont typeface="+mj-lt"/>
              <a:buAutoNum type="arabicPeriod"/>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35" name="正方形/長方形 34">
            <a:extLst>
              <a:ext uri="{FF2B5EF4-FFF2-40B4-BE49-F238E27FC236}">
                <a16:creationId xmlns:a16="http://schemas.microsoft.com/office/drawing/2014/main" id="{D9F56CF1-CB90-24A1-7BE3-4AFCAD0BBEBB}"/>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b="1" kern="0" dirty="0">
                <a:solidFill>
                  <a:srgbClr val="FF0033"/>
                </a:solidFill>
                <a:latin typeface="Meiryo" panose="020B0604030504040204" pitchFamily="34" charset="-128"/>
                <a:ea typeface="Meiryo" panose="020B0604030504040204" pitchFamily="34" charset="-128"/>
              </a:rPr>
              <a:t>誘導広告バナー</a:t>
            </a:r>
          </a:p>
        </p:txBody>
      </p:sp>
      <p:sp>
        <p:nvSpPr>
          <p:cNvPr id="36" name="フッター プレースホルダー 3">
            <a:extLst>
              <a:ext uri="{FF2B5EF4-FFF2-40B4-BE49-F238E27FC236}">
                <a16:creationId xmlns:a16="http://schemas.microsoft.com/office/drawing/2014/main" id="{C63A95D1-EDD0-F337-6B8B-DDB0B9FD1E35}"/>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defRPr/>
            </a:pPr>
            <a:r>
              <a:rPr lang="en-US" altLang="ja-JP" sz="800" dirty="0">
                <a:solidFill>
                  <a:srgbClr val="0D0D0D"/>
                </a:solidFill>
                <a:latin typeface="Meiryo" panose="020B0604030504040204" pitchFamily="34" charset="-128"/>
              </a:rPr>
              <a:t>Yahoo! JAPAN PR</a:t>
            </a:r>
            <a:r>
              <a:rPr lang="ja-JP" altLang="en-US" sz="800" dirty="0">
                <a:solidFill>
                  <a:srgbClr val="0D0D0D"/>
                </a:solidFill>
                <a:latin typeface="Meiryo" panose="020B0604030504040204" pitchFamily="34" charset="-128"/>
              </a:rPr>
              <a:t>企画</a:t>
            </a:r>
          </a:p>
        </p:txBody>
      </p:sp>
      <p:sp>
        <p:nvSpPr>
          <p:cNvPr id="37" name="角丸四角形 23">
            <a:extLst>
              <a:ext uri="{FF2B5EF4-FFF2-40B4-BE49-F238E27FC236}">
                <a16:creationId xmlns:a16="http://schemas.microsoft.com/office/drawing/2014/main" id="{5E2885B2-A356-9221-2108-4DD7AA0BF4C4}"/>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38" name="テキスト ボックス 37">
            <a:extLst>
              <a:ext uri="{FF2B5EF4-FFF2-40B4-BE49-F238E27FC236}">
                <a16:creationId xmlns:a16="http://schemas.microsoft.com/office/drawing/2014/main" id="{E5E5ACEE-FBFA-55B9-52D9-5DFC72535387}"/>
              </a:ext>
            </a:extLst>
          </p:cNvPr>
          <p:cNvSpPr txBox="1"/>
          <p:nvPr/>
        </p:nvSpPr>
        <p:spPr>
          <a:xfrm>
            <a:off x="8160979" y="2268803"/>
            <a:ext cx="2431797" cy="276999"/>
          </a:xfrm>
          <a:prstGeom prst="rect">
            <a:avLst/>
          </a:prstGeom>
          <a:noFill/>
        </p:spPr>
        <p:txBody>
          <a:bodyPr wrap="square" rtlCol="0">
            <a:spAutoFit/>
          </a:bodyPr>
          <a:lstStyle/>
          <a:p>
            <a:pPr eaLnBrk="1" fontAlgn="auto" hangingPunct="1">
              <a:spcBef>
                <a:spcPts val="0"/>
              </a:spcBef>
              <a:spcAft>
                <a:spcPts val="0"/>
              </a:spcAft>
            </a:pPr>
            <a:r>
              <a:rPr lang="ja-JP" altLang="en-US" sz="12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誘導広告　クリエイティブイメージ</a:t>
            </a:r>
          </a:p>
        </p:txBody>
      </p:sp>
      <p:sp>
        <p:nvSpPr>
          <p:cNvPr id="39" name="角丸四角形 25">
            <a:extLst>
              <a:ext uri="{FF2B5EF4-FFF2-40B4-BE49-F238E27FC236}">
                <a16:creationId xmlns:a16="http://schemas.microsoft.com/office/drawing/2014/main" id="{73A29669-42DB-6ACF-2629-50DB588BD2E1}"/>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eaLnBrk="1" fontAlgn="auto" hangingPunct="1">
              <a:lnSpc>
                <a:spcPct val="120000"/>
              </a:lnSpc>
              <a:spcBef>
                <a:spcPts val="0"/>
              </a:spcBef>
              <a:spcAft>
                <a:spcPts val="0"/>
              </a:spcAft>
            </a:pP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企画テキスト」</a:t>
            </a:r>
            <a:endPar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8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0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40" name="角丸四角形 26">
            <a:extLst>
              <a:ext uri="{FF2B5EF4-FFF2-40B4-BE49-F238E27FC236}">
                <a16:creationId xmlns:a16="http://schemas.microsoft.com/office/drawing/2014/main" id="{E97CC04F-50CD-E6C6-B893-3A7D2C4150E2}"/>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eaLnBrk="1" fontAlgn="auto" hangingPunct="1">
              <a:spcBef>
                <a:spcPts val="0"/>
              </a:spcBef>
              <a:spcAft>
                <a:spcPts val="0"/>
              </a:spcAft>
              <a:defRPr/>
            </a:pPr>
            <a:r>
              <a:rPr kumimoji="0" lang="ja-JP" altLang="en-US" sz="1600" kern="0" dirty="0">
                <a:solidFill>
                  <a:srgbClr val="0D0D0D"/>
                </a:solidFill>
                <a:latin typeface="Meiryo" panose="020B0604030504040204" pitchFamily="34" charset="-128"/>
                <a:ea typeface="Meiryo" panose="020B0604030504040204" pitchFamily="34" charset="-128"/>
              </a:rPr>
              <a:t>標準（推奨）表記</a:t>
            </a:r>
          </a:p>
        </p:txBody>
      </p:sp>
      <p:sp>
        <p:nvSpPr>
          <p:cNvPr id="41" name="角丸四角形 27">
            <a:extLst>
              <a:ext uri="{FF2B5EF4-FFF2-40B4-BE49-F238E27FC236}">
                <a16:creationId xmlns:a16="http://schemas.microsoft.com/office/drawing/2014/main" id="{1B63A721-D66D-BC4B-0A90-BD4F0D5C258B}"/>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42" name="グラフィックス 41" descr="バッジ: フォロー 単色塗りつぶし">
            <a:extLst>
              <a:ext uri="{FF2B5EF4-FFF2-40B4-BE49-F238E27FC236}">
                <a16:creationId xmlns:a16="http://schemas.microsoft.com/office/drawing/2014/main" id="{40273907-8901-11B0-CEFA-A5E06160E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43" name="カギ線コネクタ 29">
            <a:extLst>
              <a:ext uri="{FF2B5EF4-FFF2-40B4-BE49-F238E27FC236}">
                <a16:creationId xmlns:a16="http://schemas.microsoft.com/office/drawing/2014/main" id="{CDB4548F-4F4F-D4B7-BDC3-AC3D185036A2}"/>
              </a:ext>
            </a:extLst>
          </p:cNvPr>
          <p:cNvCxnSpPr>
            <a:stCxn id="41" idx="1"/>
            <a:endCxn id="39"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44" name="角丸四角形 30">
            <a:extLst>
              <a:ext uri="{FF2B5EF4-FFF2-40B4-BE49-F238E27FC236}">
                <a16:creationId xmlns:a16="http://schemas.microsoft.com/office/drawing/2014/main" id="{6E76E3FA-EF57-848B-839E-7DA43249221B}"/>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45" name="カギ線コネクタ 31">
            <a:extLst>
              <a:ext uri="{FF2B5EF4-FFF2-40B4-BE49-F238E27FC236}">
                <a16:creationId xmlns:a16="http://schemas.microsoft.com/office/drawing/2014/main" id="{B23D82DE-6E7B-FC27-5E78-1D0A680214FE}"/>
              </a:ext>
            </a:extLst>
          </p:cNvPr>
          <p:cNvCxnSpPr>
            <a:stCxn id="44" idx="3"/>
            <a:endCxn id="39"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46" name="グラフィックス 45" descr="バッジ: チェックマーク 1 単色塗りつぶし">
            <a:extLst>
              <a:ext uri="{FF2B5EF4-FFF2-40B4-BE49-F238E27FC236}">
                <a16:creationId xmlns:a16="http://schemas.microsoft.com/office/drawing/2014/main" id="{54DF1020-E31F-EC35-598C-1E5E5A6E0A4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47" name="グラフィックス 46" descr="バッジ: チェックマーク 1 単色塗りつぶし">
            <a:extLst>
              <a:ext uri="{FF2B5EF4-FFF2-40B4-BE49-F238E27FC236}">
                <a16:creationId xmlns:a16="http://schemas.microsoft.com/office/drawing/2014/main" id="{C580B253-6E4E-ADF8-DE74-65A0C4B172C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033864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324F49-77DE-2C74-DECE-B7ECEA3A7541}"/>
              </a:ext>
            </a:extLst>
          </p:cNvPr>
          <p:cNvSpPr>
            <a:spLocks noGrp="1"/>
          </p:cNvSpPr>
          <p:nvPr>
            <p:ph type="body" sz="quarter" idx="10"/>
          </p:nvPr>
        </p:nvSpPr>
        <p:spPr/>
        <p:txBody>
          <a:bodyPr/>
          <a:lstStyle/>
          <a:p>
            <a:r>
              <a:rPr kumimoji="1" lang="en-US" altLang="ja-JP"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Yahoo!</a:t>
            </a:r>
            <a:r>
              <a:rPr kumimoji="1" lang="ja-JP" altLang="en-US" sz="2000" b="1" i="0" u="none" strike="noStrike" kern="1200" cap="none" spc="0" normalizeH="0" baseline="0" noProof="0" dirty="0">
                <a:ln>
                  <a:noFill/>
                </a:ln>
                <a:solidFill>
                  <a:srgbClr val="00003E"/>
                </a:solidFill>
                <a:effectLst/>
                <a:uLnTx/>
                <a:uFillTx/>
                <a:latin typeface="メイリオ" panose="020B0604030504040204" pitchFamily="34" charset="-128"/>
                <a:ea typeface="メイリオ" panose="020B0604030504040204" pitchFamily="34" charset="-128"/>
              </a:rPr>
              <a:t>広告　広告関連サービス　申込フォーム　記入例</a:t>
            </a:r>
            <a:endParaRPr lang="ja-JP" altLang="en-US" dirty="0"/>
          </a:p>
        </p:txBody>
      </p:sp>
      <p:pic>
        <p:nvPicPr>
          <p:cNvPr id="10" name="図 9">
            <a:extLst>
              <a:ext uri="{FF2B5EF4-FFF2-40B4-BE49-F238E27FC236}">
                <a16:creationId xmlns:a16="http://schemas.microsoft.com/office/drawing/2014/main" id="{BBAA11EC-47A6-EF37-92B8-0B133FB9E080}"/>
              </a:ext>
            </a:extLst>
          </p:cNvPr>
          <p:cNvPicPr>
            <a:picLocks noChangeAspect="1"/>
          </p:cNvPicPr>
          <p:nvPr/>
        </p:nvPicPr>
        <p:blipFill>
          <a:blip r:embed="rId3"/>
          <a:stretch>
            <a:fillRect/>
          </a:stretch>
        </p:blipFill>
        <p:spPr>
          <a:xfrm>
            <a:off x="1198809" y="864419"/>
            <a:ext cx="4351199" cy="5861457"/>
          </a:xfrm>
          <a:prstGeom prst="rect">
            <a:avLst/>
          </a:prstGeom>
        </p:spPr>
      </p:pic>
      <p:cxnSp>
        <p:nvCxnSpPr>
          <p:cNvPr id="3" name="直線矢印コネクタ 2">
            <a:extLst>
              <a:ext uri="{FF2B5EF4-FFF2-40B4-BE49-F238E27FC236}">
                <a16:creationId xmlns:a16="http://schemas.microsoft.com/office/drawing/2014/main" id="{E866B24D-E436-7244-79CE-EBBCE834E2C4}"/>
              </a:ext>
            </a:extLst>
          </p:cNvPr>
          <p:cNvCxnSpPr>
            <a:cxnSpLocks/>
          </p:cNvCxnSpPr>
          <p:nvPr/>
        </p:nvCxnSpPr>
        <p:spPr>
          <a:xfrm flipV="1">
            <a:off x="3930432" y="1329161"/>
            <a:ext cx="3168352" cy="14742"/>
          </a:xfrm>
          <a:prstGeom prst="straightConnector1">
            <a:avLst/>
          </a:prstGeom>
          <a:noFill/>
          <a:ln w="9525" cap="flat" cmpd="sng" algn="ctr">
            <a:solidFill>
              <a:srgbClr val="C9002C"/>
            </a:solidFill>
            <a:prstDash val="dash"/>
            <a:round/>
            <a:headEnd type="none" w="med" len="med"/>
            <a:tailEnd type="none" w="med" len="med"/>
          </a:ln>
          <a:effectLst/>
        </p:spPr>
      </p:cxnSp>
      <p:sp>
        <p:nvSpPr>
          <p:cNvPr id="4" name="フッター プレースホルダー 3">
            <a:extLst>
              <a:ext uri="{FF2B5EF4-FFF2-40B4-BE49-F238E27FC236}">
                <a16:creationId xmlns:a16="http://schemas.microsoft.com/office/drawing/2014/main" id="{BE1C344A-05F2-E669-19E8-1184492A62A0}"/>
              </a:ext>
            </a:extLst>
          </p:cNvPr>
          <p:cNvSpPr txBox="1">
            <a:spLocks/>
          </p:cNvSpPr>
          <p:nvPr/>
        </p:nvSpPr>
        <p:spPr>
          <a:xfrm>
            <a:off x="7242800" y="1161340"/>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契約サービス： </a:t>
            </a:r>
            <a:r>
              <a:rPr kumimoji="1" lang="ja-JP" altLang="en-US" sz="800" b="0" i="0" u="none" strike="noStrike" kern="1200" cap="none" spc="0" normalizeH="0" baseline="0" noProof="0" dirty="0">
                <a:ln>
                  <a:noFill/>
                </a:ln>
                <a:solidFill>
                  <a:srgbClr val="0D0D0D"/>
                </a:solidFill>
                <a:effectLst/>
                <a:uLnTx/>
                <a:uFillTx/>
                <a:latin typeface="メイリオ"/>
                <a:ea typeface="メイリオ" panose="020B0604030504040204" pitchFamily="50" charset="-128"/>
                <a:cs typeface="+mn-cs"/>
              </a:rPr>
              <a:t>制作＋掲載</a:t>
            </a:r>
          </a:p>
        </p:txBody>
      </p:sp>
      <p:cxnSp>
        <p:nvCxnSpPr>
          <p:cNvPr id="5" name="直線矢印コネクタ 4">
            <a:extLst>
              <a:ext uri="{FF2B5EF4-FFF2-40B4-BE49-F238E27FC236}">
                <a16:creationId xmlns:a16="http://schemas.microsoft.com/office/drawing/2014/main" id="{CD8721CD-8EA6-44A8-3C09-9E4FCD9DDEC8}"/>
              </a:ext>
            </a:extLst>
          </p:cNvPr>
          <p:cNvCxnSpPr>
            <a:cxnSpLocks/>
          </p:cNvCxnSpPr>
          <p:nvPr/>
        </p:nvCxnSpPr>
        <p:spPr>
          <a:xfrm>
            <a:off x="4614508" y="1669259"/>
            <a:ext cx="2484276" cy="0"/>
          </a:xfrm>
          <a:prstGeom prst="straightConnector1">
            <a:avLst/>
          </a:prstGeom>
          <a:noFill/>
          <a:ln w="9525" cap="flat" cmpd="sng" algn="ctr">
            <a:solidFill>
              <a:srgbClr val="C9002C"/>
            </a:solidFill>
            <a:prstDash val="dash"/>
            <a:round/>
            <a:headEnd type="none" w="med" len="med"/>
            <a:tailEnd type="none" w="med" len="med"/>
          </a:ln>
          <a:effectLst/>
        </p:spPr>
      </p:cxnSp>
      <p:sp>
        <p:nvSpPr>
          <p:cNvPr id="6" name="フッター プレースホルダー 3">
            <a:extLst>
              <a:ext uri="{FF2B5EF4-FFF2-40B4-BE49-F238E27FC236}">
                <a16:creationId xmlns:a16="http://schemas.microsoft.com/office/drawing/2014/main" id="{369F1305-B729-C9C0-4D37-DA5F037F9A77}"/>
              </a:ext>
            </a:extLst>
          </p:cNvPr>
          <p:cNvSpPr txBox="1">
            <a:spLocks/>
          </p:cNvSpPr>
          <p:nvPr/>
        </p:nvSpPr>
        <p:spPr>
          <a:xfrm>
            <a:off x="7242800" y="1513462"/>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契約サービス：</a:t>
            </a:r>
            <a:r>
              <a:rPr kumimoji="1" lang="ja-JP"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【制作</a:t>
            </a:r>
            <a:r>
              <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a:t>
            </a:r>
            <a:r>
              <a:rPr kumimoji="1" lang="ja-JP"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掲載】</a:t>
            </a:r>
            <a:r>
              <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Yahoo! JAPAN</a:t>
            </a:r>
            <a:r>
              <a:rPr kumimoji="1" lang="ja-JP"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　トップページクリエイティブ企画</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7" name="直線矢印コネクタ 6">
            <a:extLst>
              <a:ext uri="{FF2B5EF4-FFF2-40B4-BE49-F238E27FC236}">
                <a16:creationId xmlns:a16="http://schemas.microsoft.com/office/drawing/2014/main" id="{9B9A852A-D445-C0D1-7791-1B873BE728B1}"/>
              </a:ext>
            </a:extLst>
          </p:cNvPr>
          <p:cNvCxnSpPr>
            <a:cxnSpLocks/>
          </p:cNvCxnSpPr>
          <p:nvPr/>
        </p:nvCxnSpPr>
        <p:spPr>
          <a:xfrm>
            <a:off x="4956546" y="2010637"/>
            <a:ext cx="2142238" cy="0"/>
          </a:xfrm>
          <a:prstGeom prst="straightConnector1">
            <a:avLst/>
          </a:prstGeom>
          <a:noFill/>
          <a:ln w="9525" cap="flat" cmpd="sng" algn="ctr">
            <a:solidFill>
              <a:srgbClr val="C9002C"/>
            </a:solidFill>
            <a:prstDash val="dash"/>
            <a:round/>
            <a:headEnd type="none" w="med" len="med"/>
            <a:tailEnd type="none" w="med" len="med"/>
          </a:ln>
          <a:effectLst/>
        </p:spPr>
      </p:cxnSp>
      <p:sp>
        <p:nvSpPr>
          <p:cNvPr id="8" name="フッター プレースホルダー 3">
            <a:extLst>
              <a:ext uri="{FF2B5EF4-FFF2-40B4-BE49-F238E27FC236}">
                <a16:creationId xmlns:a16="http://schemas.microsoft.com/office/drawing/2014/main" id="{6D5ACFFF-7668-A801-1D72-41D4AABFA1EC}"/>
              </a:ext>
            </a:extLst>
          </p:cNvPr>
          <p:cNvSpPr txBox="1">
            <a:spLocks/>
          </p:cNvSpPr>
          <p:nvPr/>
        </p:nvSpPr>
        <p:spPr>
          <a:xfrm>
            <a:off x="7242800" y="1859925"/>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契約サービス詳細：</a:t>
            </a:r>
            <a:r>
              <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rPr>
              <a:t>Yahoo! JAPAN</a:t>
            </a: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rPr>
              <a:t>　トップページカスタマイズ企画　ライト版　制作・掲載費</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9" name="直線矢印コネクタ 8">
            <a:extLst>
              <a:ext uri="{FF2B5EF4-FFF2-40B4-BE49-F238E27FC236}">
                <a16:creationId xmlns:a16="http://schemas.microsoft.com/office/drawing/2014/main" id="{E307FFC8-ED35-F64C-C132-A1D311C24983}"/>
              </a:ext>
            </a:extLst>
          </p:cNvPr>
          <p:cNvCxnSpPr>
            <a:cxnSpLocks/>
          </p:cNvCxnSpPr>
          <p:nvPr/>
        </p:nvCxnSpPr>
        <p:spPr>
          <a:xfrm>
            <a:off x="3930432" y="2745055"/>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11" name="フッター プレースホルダー 3">
            <a:extLst>
              <a:ext uri="{FF2B5EF4-FFF2-40B4-BE49-F238E27FC236}">
                <a16:creationId xmlns:a16="http://schemas.microsoft.com/office/drawing/2014/main" id="{0B50F9D1-1EFD-9D3F-C877-D41F1E42972E}"/>
              </a:ext>
            </a:extLst>
          </p:cNvPr>
          <p:cNvSpPr txBox="1">
            <a:spLocks/>
          </p:cNvSpPr>
          <p:nvPr/>
        </p:nvSpPr>
        <p:spPr>
          <a:xfrm>
            <a:off x="7242800" y="2626687"/>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納品予定日：</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弊社より入稿に必要な誘導広告素材、遷移先</a:t>
            </a:r>
            <a:r>
              <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URL</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をご連絡する予定</a:t>
            </a:r>
            <a:endPar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Calibri" panose="020F0502020204030204"/>
                <a:ea typeface="メイリオ" panose="020B0604030504040204" pitchFamily="50" charset="-128"/>
                <a:cs typeface="+mn-cs"/>
              </a:rPr>
              <a:t>　</a:t>
            </a:r>
            <a:r>
              <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演出動画内容が確定したタイミングで決定いたします</a:t>
            </a:r>
            <a:endPar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12" name="直線矢印コネクタ 11">
            <a:extLst>
              <a:ext uri="{FF2B5EF4-FFF2-40B4-BE49-F238E27FC236}">
                <a16:creationId xmlns:a16="http://schemas.microsoft.com/office/drawing/2014/main" id="{61B1F871-7BD7-71B3-CA5F-D7291C67A668}"/>
              </a:ext>
            </a:extLst>
          </p:cNvPr>
          <p:cNvCxnSpPr>
            <a:cxnSpLocks/>
          </p:cNvCxnSpPr>
          <p:nvPr/>
        </p:nvCxnSpPr>
        <p:spPr>
          <a:xfrm>
            <a:off x="3930432" y="3077102"/>
            <a:ext cx="3168352" cy="0"/>
          </a:xfrm>
          <a:prstGeom prst="straightConnector1">
            <a:avLst/>
          </a:prstGeom>
          <a:noFill/>
          <a:ln w="9525" cap="flat" cmpd="sng" algn="ctr">
            <a:solidFill>
              <a:srgbClr val="C9002C"/>
            </a:solidFill>
            <a:prstDash val="dash"/>
            <a:round/>
            <a:headEnd type="none" w="med" len="med"/>
            <a:tailEnd type="none" w="med" len="med"/>
          </a:ln>
          <a:effectLst/>
        </p:spPr>
      </p:cxnSp>
      <p:cxnSp>
        <p:nvCxnSpPr>
          <p:cNvPr id="13" name="直線矢印コネクタ 12">
            <a:extLst>
              <a:ext uri="{FF2B5EF4-FFF2-40B4-BE49-F238E27FC236}">
                <a16:creationId xmlns:a16="http://schemas.microsoft.com/office/drawing/2014/main" id="{6733D065-518F-97DC-23A7-FB38DF25DEAC}"/>
              </a:ext>
            </a:extLst>
          </p:cNvPr>
          <p:cNvCxnSpPr>
            <a:cxnSpLocks/>
          </p:cNvCxnSpPr>
          <p:nvPr/>
        </p:nvCxnSpPr>
        <p:spPr>
          <a:xfrm flipV="1">
            <a:off x="3930432" y="3376470"/>
            <a:ext cx="3168352" cy="14017"/>
          </a:xfrm>
          <a:prstGeom prst="straightConnector1">
            <a:avLst/>
          </a:prstGeom>
          <a:noFill/>
          <a:ln w="9525" cap="flat" cmpd="sng" algn="ctr">
            <a:solidFill>
              <a:srgbClr val="C9002C"/>
            </a:solidFill>
            <a:prstDash val="dash"/>
            <a:round/>
            <a:headEnd type="none" w="med" len="med"/>
            <a:tailEnd type="none" w="med" len="med"/>
          </a:ln>
          <a:effectLst/>
        </p:spPr>
      </p:cxnSp>
      <p:sp>
        <p:nvSpPr>
          <p:cNvPr id="14" name="フッター プレースホルダー 3">
            <a:extLst>
              <a:ext uri="{FF2B5EF4-FFF2-40B4-BE49-F238E27FC236}">
                <a16:creationId xmlns:a16="http://schemas.microsoft.com/office/drawing/2014/main" id="{4014B39D-0053-6B58-7F39-4E51D5CFFBB7}"/>
              </a:ext>
            </a:extLst>
          </p:cNvPr>
          <p:cNvSpPr txBox="1">
            <a:spLocks/>
          </p:cNvSpPr>
          <p:nvPr/>
        </p:nvSpPr>
        <p:spPr>
          <a:xfrm>
            <a:off x="7242800" y="2904801"/>
            <a:ext cx="407908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掲載開始日：</a:t>
            </a:r>
            <a:r>
              <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Yahoo! JAPAN</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トップページカスタマイズ企画の開始日</a:t>
            </a:r>
            <a:endPar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メイリオ" panose="020B0604030504040204" pitchFamily="50" charset="-128"/>
            </a:endParaRPr>
          </a:p>
        </p:txBody>
      </p:sp>
      <p:sp>
        <p:nvSpPr>
          <p:cNvPr id="15" name="フッター プレースホルダー 3">
            <a:extLst>
              <a:ext uri="{FF2B5EF4-FFF2-40B4-BE49-F238E27FC236}">
                <a16:creationId xmlns:a16="http://schemas.microsoft.com/office/drawing/2014/main" id="{B4F120CB-664F-8BBD-DE98-67C43E7CD65D}"/>
              </a:ext>
            </a:extLst>
          </p:cNvPr>
          <p:cNvSpPr txBox="1">
            <a:spLocks/>
          </p:cNvSpPr>
          <p:nvPr/>
        </p:nvSpPr>
        <p:spPr>
          <a:xfrm>
            <a:off x="7242800" y="3193908"/>
            <a:ext cx="446449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掲載終了日：</a:t>
            </a:r>
            <a:r>
              <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 </a:t>
            </a:r>
            <a:r>
              <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Yahoo! JAPAN</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トップページカスタマイズ企画の終了日</a:t>
            </a:r>
            <a:endParaRPr kumimoji="1" lang="en-US" altLang="ja-JP"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16" name="直線矢印コネクタ 15">
            <a:extLst>
              <a:ext uri="{FF2B5EF4-FFF2-40B4-BE49-F238E27FC236}">
                <a16:creationId xmlns:a16="http://schemas.microsoft.com/office/drawing/2014/main" id="{B8838922-C420-3D11-1C22-507F6E54A6C2}"/>
              </a:ext>
            </a:extLst>
          </p:cNvPr>
          <p:cNvCxnSpPr>
            <a:cxnSpLocks/>
          </p:cNvCxnSpPr>
          <p:nvPr/>
        </p:nvCxnSpPr>
        <p:spPr>
          <a:xfrm>
            <a:off x="3032449" y="3710870"/>
            <a:ext cx="4066335" cy="0"/>
          </a:xfrm>
          <a:prstGeom prst="straightConnector1">
            <a:avLst/>
          </a:prstGeom>
          <a:noFill/>
          <a:ln w="9525" cap="flat" cmpd="sng" algn="ctr">
            <a:solidFill>
              <a:srgbClr val="C9002C"/>
            </a:solidFill>
            <a:prstDash val="dash"/>
            <a:round/>
            <a:headEnd type="none" w="med" len="med"/>
            <a:tailEnd type="none" w="med" len="med"/>
          </a:ln>
          <a:effectLst/>
        </p:spPr>
      </p:cxnSp>
      <p:sp>
        <p:nvSpPr>
          <p:cNvPr id="17" name="テキスト ボックス 16">
            <a:extLst>
              <a:ext uri="{FF2B5EF4-FFF2-40B4-BE49-F238E27FC236}">
                <a16:creationId xmlns:a16="http://schemas.microsoft.com/office/drawing/2014/main" id="{F7989C97-F02E-699A-3018-95D4B0509600}"/>
              </a:ext>
            </a:extLst>
          </p:cNvPr>
          <p:cNvSpPr txBox="1"/>
          <p:nvPr/>
        </p:nvSpPr>
        <p:spPr>
          <a:xfrm>
            <a:off x="7242800" y="3476745"/>
            <a:ext cx="4464496" cy="461665"/>
          </a:xfrm>
          <a:prstGeom prst="rect">
            <a:avLst/>
          </a:prstGeom>
          <a:noFill/>
        </p:spPr>
        <p:txBody>
          <a:bodyPr wrap="square">
            <a:spAutoFit/>
          </a:bodyPr>
          <a:lstStyle/>
          <a:p>
            <a:pPr eaLnBrk="1" fontAlgn="auto" hangingPunct="1">
              <a:spcBef>
                <a:spcPts val="0"/>
              </a:spcBef>
              <a:spcAft>
                <a:spcPts val="0"/>
              </a:spcAft>
              <a:defRPr/>
            </a:pPr>
            <a:r>
              <a:rPr lang="ja-JP" altLang="ja-JP" sz="800" dirty="0">
                <a:solidFill>
                  <a:srgbClr val="0D0D0D"/>
                </a:solidFill>
                <a:latin typeface="Calibri" panose="020F0502020204030204"/>
                <a:ea typeface="メイリオ" panose="020B0604030504040204" pitchFamily="50" charset="-128"/>
              </a:rPr>
              <a:t>お申し込み時に掲載期間が未決定の場合は、</a:t>
            </a:r>
            <a:r>
              <a:rPr lang="ja-JP" altLang="en-US" sz="800" dirty="0">
                <a:solidFill>
                  <a:srgbClr val="0D0D0D"/>
                </a:solidFill>
                <a:latin typeface="Calibri" panose="020F0502020204030204"/>
                <a:ea typeface="メイリオ" panose="020B0604030504040204" pitchFamily="50" charset="-128"/>
              </a:rPr>
              <a:t>こちらのチェックボックスにチェックを入れてお申込みください。</a:t>
            </a:r>
            <a:r>
              <a:rPr lang="ja-JP" altLang="ja-JP" sz="800" dirty="0">
                <a:solidFill>
                  <a:srgbClr val="0D0D0D"/>
                </a:solidFill>
                <a:latin typeface="Calibri" panose="020F0502020204030204"/>
                <a:ea typeface="メイリオ" panose="020B0604030504040204" pitchFamily="50" charset="-128"/>
              </a:rPr>
              <a:t>別途、掲載開始日の</a:t>
            </a:r>
            <a:r>
              <a:rPr lang="en-US" altLang="ja-JP" sz="800" dirty="0">
                <a:solidFill>
                  <a:srgbClr val="0D0D0D"/>
                </a:solidFill>
                <a:latin typeface="Calibri" panose="020F0502020204030204"/>
                <a:ea typeface="メイリオ" panose="020B0604030504040204" pitchFamily="50" charset="-128"/>
              </a:rPr>
              <a:t>5</a:t>
            </a:r>
            <a:r>
              <a:rPr lang="ja-JP" altLang="ja-JP" sz="800" dirty="0">
                <a:solidFill>
                  <a:srgbClr val="0D0D0D"/>
                </a:solidFill>
                <a:latin typeface="Calibri" panose="020F0502020204030204"/>
                <a:ea typeface="メイリオ" panose="020B0604030504040204" pitchFamily="50" charset="-128"/>
              </a:rPr>
              <a:t>営業日前までに予約した誘導用広告の</a:t>
            </a:r>
            <a:r>
              <a:rPr lang="ja-JP" altLang="en-US" sz="800" dirty="0">
                <a:solidFill>
                  <a:srgbClr val="0D0D0D"/>
                </a:solidFill>
                <a:latin typeface="Calibri" panose="020F0502020204030204"/>
                <a:ea typeface="メイリオ" panose="020B0604030504040204" pitchFamily="50" charset="-128"/>
              </a:rPr>
              <a:t>アカウント</a:t>
            </a:r>
            <a:r>
              <a:rPr lang="en-US" altLang="ja-JP" sz="800" dirty="0">
                <a:solidFill>
                  <a:srgbClr val="0D0D0D"/>
                </a:solidFill>
                <a:latin typeface="Calibri" panose="020F0502020204030204"/>
                <a:ea typeface="メイリオ" panose="020B0604030504040204" pitchFamily="50" charset="-128"/>
              </a:rPr>
              <a:t>ID/</a:t>
            </a:r>
            <a:r>
              <a:rPr lang="ja-JP" altLang="ja-JP" sz="800" dirty="0">
                <a:solidFill>
                  <a:srgbClr val="0D0D0D"/>
                </a:solidFill>
                <a:latin typeface="Calibri" panose="020F0502020204030204"/>
                <a:ea typeface="メイリオ" panose="020B0604030504040204" pitchFamily="50" charset="-128"/>
              </a:rPr>
              <a:t>キャンペーン</a:t>
            </a:r>
            <a:r>
              <a:rPr lang="en-US" altLang="ja-JP" sz="800" dirty="0">
                <a:solidFill>
                  <a:srgbClr val="0D0D0D"/>
                </a:solidFill>
                <a:latin typeface="Calibri" panose="020F0502020204030204"/>
                <a:ea typeface="メイリオ" panose="020B0604030504040204" pitchFamily="50" charset="-128"/>
              </a:rPr>
              <a:t>ID/</a:t>
            </a:r>
            <a:r>
              <a:rPr lang="ja-JP" altLang="ja-JP" sz="800" dirty="0">
                <a:solidFill>
                  <a:srgbClr val="0D0D0D"/>
                </a:solidFill>
                <a:latin typeface="Calibri" panose="020F0502020204030204"/>
                <a:ea typeface="メイリオ" panose="020B0604030504040204" pitchFamily="50" charset="-128"/>
              </a:rPr>
              <a:t>金額をメールでご連絡ください</a:t>
            </a:r>
            <a:r>
              <a:rPr lang="ja-JP" altLang="en-US" sz="800" dirty="0">
                <a:solidFill>
                  <a:srgbClr val="0D0D0D"/>
                </a:solidFill>
                <a:latin typeface="Calibri" panose="020F0502020204030204"/>
                <a:ea typeface="メイリオ" panose="020B0604030504040204" pitchFamily="50" charset="-128"/>
              </a:rPr>
              <a:t>。</a:t>
            </a:r>
          </a:p>
        </p:txBody>
      </p:sp>
      <p:cxnSp>
        <p:nvCxnSpPr>
          <p:cNvPr id="18" name="直線矢印コネクタ 17">
            <a:extLst>
              <a:ext uri="{FF2B5EF4-FFF2-40B4-BE49-F238E27FC236}">
                <a16:creationId xmlns:a16="http://schemas.microsoft.com/office/drawing/2014/main" id="{ED06FCCC-E09E-07F0-6910-F29982397853}"/>
              </a:ext>
            </a:extLst>
          </p:cNvPr>
          <p:cNvCxnSpPr>
            <a:cxnSpLocks/>
          </p:cNvCxnSpPr>
          <p:nvPr/>
        </p:nvCxnSpPr>
        <p:spPr>
          <a:xfrm>
            <a:off x="3930432" y="4022808"/>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19" name="フッター プレースホルダー 3">
            <a:extLst>
              <a:ext uri="{FF2B5EF4-FFF2-40B4-BE49-F238E27FC236}">
                <a16:creationId xmlns:a16="http://schemas.microsoft.com/office/drawing/2014/main" id="{D4275F3C-833E-75E3-05F0-BC8784C61D56}"/>
              </a:ext>
            </a:extLst>
          </p:cNvPr>
          <p:cNvSpPr txBox="1">
            <a:spLocks/>
          </p:cNvSpPr>
          <p:nvPr/>
        </p:nvSpPr>
        <p:spPr>
          <a:xfrm>
            <a:off x="7242800" y="3869222"/>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弊社担当者のメールアドレス</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08D2AFB6-5EB9-DEFF-EEA6-E83BF36C918C}"/>
              </a:ext>
            </a:extLst>
          </p:cNvPr>
          <p:cNvCxnSpPr>
            <a:cxnSpLocks/>
          </p:cNvCxnSpPr>
          <p:nvPr/>
        </p:nvCxnSpPr>
        <p:spPr>
          <a:xfrm>
            <a:off x="3930432" y="4737024"/>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1" name="フッター プレースホルダー 3">
            <a:extLst>
              <a:ext uri="{FF2B5EF4-FFF2-40B4-BE49-F238E27FC236}">
                <a16:creationId xmlns:a16="http://schemas.microsoft.com/office/drawing/2014/main" id="{959D2ABC-A63D-985D-7A7A-DCDC88836D38}"/>
              </a:ext>
            </a:extLst>
          </p:cNvPr>
          <p:cNvSpPr txBox="1">
            <a:spLocks/>
          </p:cNvSpPr>
          <p:nvPr/>
        </p:nvSpPr>
        <p:spPr>
          <a:xfrm>
            <a:off x="7242800" y="4574985"/>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金額：</a:t>
            </a:r>
            <a:r>
              <a:rPr kumimoji="1" lang="ja-JP" altLang="en-US" sz="800" b="0" i="0" u="none" strike="noStrike" kern="1200" cap="none" spc="0" normalizeH="0" baseline="0" noProof="0" dirty="0">
                <a:ln>
                  <a:noFill/>
                </a:ln>
                <a:solidFill>
                  <a:srgbClr val="F77911"/>
                </a:solidFill>
                <a:effectLst/>
                <a:uLnTx/>
                <a:uFillTx/>
                <a:latin typeface="Calibri" panose="020F0502020204030204"/>
                <a:ea typeface="メイリオ" panose="020B0604030504040204" pitchFamily="50" charset="-128"/>
                <a:cs typeface="+mn-cs"/>
              </a:rPr>
              <a:t>制作費無償プランの場合「０」</a:t>
            </a: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にてお申込みをしてください。</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制作費が必要なプランの場合、制作費を入力ください。</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22" name="直線矢印コネクタ 21">
            <a:extLst>
              <a:ext uri="{FF2B5EF4-FFF2-40B4-BE49-F238E27FC236}">
                <a16:creationId xmlns:a16="http://schemas.microsoft.com/office/drawing/2014/main" id="{E92A9902-94F5-E54D-F8F6-49966E6EEDC5}"/>
              </a:ext>
            </a:extLst>
          </p:cNvPr>
          <p:cNvCxnSpPr>
            <a:cxnSpLocks/>
          </p:cNvCxnSpPr>
          <p:nvPr/>
        </p:nvCxnSpPr>
        <p:spPr>
          <a:xfrm>
            <a:off x="3930432" y="5148174"/>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3" name="フッター プレースホルダー 3">
            <a:extLst>
              <a:ext uri="{FF2B5EF4-FFF2-40B4-BE49-F238E27FC236}">
                <a16:creationId xmlns:a16="http://schemas.microsoft.com/office/drawing/2014/main" id="{D7172701-8828-376A-267D-D2C7A915903A}"/>
              </a:ext>
            </a:extLst>
          </p:cNvPr>
          <p:cNvSpPr txBox="1">
            <a:spLocks/>
          </p:cNvSpPr>
          <p:nvPr/>
        </p:nvSpPr>
        <p:spPr>
          <a:xfrm>
            <a:off x="7242800" y="4983742"/>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値引き率</a:t>
            </a:r>
            <a:endParaRPr kumimoji="1" lang="en-US" altLang="ja-JP" sz="800" b="0" i="0" u="none" strike="noStrike" kern="1200" cap="none" spc="0" normalizeH="0" baseline="0" noProof="0" dirty="0">
              <a:ln>
                <a:noFill/>
              </a:ln>
              <a:solidFill>
                <a:srgbClr val="0D0D0D"/>
              </a:solidFill>
              <a:effectLst/>
              <a:uLnTx/>
              <a:uFillTx/>
              <a:latin typeface="Calibri" panose="020F0502020204030204"/>
              <a:ea typeface="メイリオ" panose="020B0604030504040204" pitchFamily="50" charset="-128"/>
              <a:cs typeface="メイリオ" panose="020B0604030504040204" pitchFamily="50" charset="-128"/>
            </a:endParaRPr>
          </a:p>
        </p:txBody>
      </p:sp>
      <p:cxnSp>
        <p:nvCxnSpPr>
          <p:cNvPr id="24" name="直線矢印コネクタ 23">
            <a:extLst>
              <a:ext uri="{FF2B5EF4-FFF2-40B4-BE49-F238E27FC236}">
                <a16:creationId xmlns:a16="http://schemas.microsoft.com/office/drawing/2014/main" id="{298B02B7-75CF-3DFF-741A-11B65EB1D4C5}"/>
              </a:ext>
            </a:extLst>
          </p:cNvPr>
          <p:cNvCxnSpPr>
            <a:cxnSpLocks/>
          </p:cNvCxnSpPr>
          <p:nvPr/>
        </p:nvCxnSpPr>
        <p:spPr>
          <a:xfrm>
            <a:off x="3930432" y="6202658"/>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5" name="テキスト ボックス 24">
            <a:extLst>
              <a:ext uri="{FF2B5EF4-FFF2-40B4-BE49-F238E27FC236}">
                <a16:creationId xmlns:a16="http://schemas.microsoft.com/office/drawing/2014/main" id="{75F627F6-E7C9-133C-2AAD-818DEC734D1D}"/>
              </a:ext>
            </a:extLst>
          </p:cNvPr>
          <p:cNvSpPr txBox="1"/>
          <p:nvPr/>
        </p:nvSpPr>
        <p:spPr>
          <a:xfrm>
            <a:off x="7242800" y="6114342"/>
            <a:ext cx="4348932" cy="215444"/>
          </a:xfrm>
          <a:prstGeom prst="rect">
            <a:avLst/>
          </a:prstGeom>
          <a:noFill/>
        </p:spPr>
        <p:txBody>
          <a:bodyPr wrap="square">
            <a:spAutoFit/>
          </a:bodyPr>
          <a:lstStyle/>
          <a:p>
            <a:pPr eaLnBrk="1" fontAlgn="auto" hangingPunct="1">
              <a:spcBef>
                <a:spcPts val="0"/>
              </a:spcBef>
              <a:spcAft>
                <a:spcPts val="0"/>
              </a:spcAft>
            </a:pPr>
            <a:r>
              <a:rPr lang="ja-JP" altLang="en-US" sz="800" dirty="0">
                <a:solidFill>
                  <a:srgbClr val="0D0D0D"/>
                </a:solidFill>
                <a:latin typeface="Calibri" panose="020F0502020204030204"/>
                <a:ea typeface="メイリオ" panose="020B0604030504040204" pitchFamily="50" charset="-128"/>
              </a:rPr>
              <a:t>備考：</a:t>
            </a:r>
            <a:r>
              <a:rPr lang="ja-JP" altLang="ja-JP" sz="800" dirty="0">
                <a:solidFill>
                  <a:srgbClr val="F77911"/>
                </a:solidFill>
                <a:latin typeface="Calibri" panose="020F0502020204030204"/>
                <a:ea typeface="メイリオ" panose="020B0604030504040204" pitchFamily="50" charset="-128"/>
              </a:rPr>
              <a:t>予約した誘導用広告の</a:t>
            </a:r>
            <a:r>
              <a:rPr lang="ja-JP" altLang="en-US" sz="800" dirty="0">
                <a:solidFill>
                  <a:srgbClr val="F77911"/>
                </a:solidFill>
                <a:latin typeface="Calibri" panose="020F0502020204030204"/>
                <a:ea typeface="メイリオ" panose="020B0604030504040204" pitchFamily="50" charset="-128"/>
              </a:rPr>
              <a:t>アカウント</a:t>
            </a:r>
            <a:r>
              <a:rPr lang="en-US" altLang="ja-JP" sz="800" dirty="0">
                <a:solidFill>
                  <a:srgbClr val="F77911"/>
                </a:solidFill>
                <a:latin typeface="Calibri" panose="020F0502020204030204"/>
                <a:ea typeface="メイリオ" panose="020B0604030504040204" pitchFamily="50" charset="-128"/>
              </a:rPr>
              <a:t>ID/</a:t>
            </a:r>
            <a:r>
              <a:rPr lang="ja-JP" altLang="ja-JP" sz="800" dirty="0">
                <a:solidFill>
                  <a:srgbClr val="F77911"/>
                </a:solidFill>
                <a:latin typeface="Calibri" panose="020F0502020204030204"/>
                <a:ea typeface="メイリオ" panose="020B0604030504040204" pitchFamily="50" charset="-128"/>
              </a:rPr>
              <a:t>キャンペーン</a:t>
            </a:r>
            <a:r>
              <a:rPr lang="en-US" altLang="ja-JP" sz="800" dirty="0">
                <a:solidFill>
                  <a:srgbClr val="F77911"/>
                </a:solidFill>
                <a:latin typeface="Calibri" panose="020F0502020204030204"/>
                <a:ea typeface="メイリオ" panose="020B0604030504040204" pitchFamily="50" charset="-128"/>
              </a:rPr>
              <a:t>ID/</a:t>
            </a:r>
            <a:r>
              <a:rPr lang="ja-JP" altLang="ja-JP" sz="800" dirty="0">
                <a:solidFill>
                  <a:srgbClr val="F77911"/>
                </a:solidFill>
                <a:latin typeface="Calibri" panose="020F0502020204030204"/>
                <a:ea typeface="メイリオ" panose="020B0604030504040204" pitchFamily="50" charset="-128"/>
              </a:rPr>
              <a:t>金額</a:t>
            </a:r>
            <a:r>
              <a:rPr lang="ja-JP" altLang="en-US" sz="800" dirty="0">
                <a:solidFill>
                  <a:srgbClr val="0D0D0D"/>
                </a:solidFill>
                <a:latin typeface="Calibri" panose="020F0502020204030204"/>
                <a:ea typeface="メイリオ" panose="020B0604030504040204" pitchFamily="50" charset="-128"/>
              </a:rPr>
              <a:t>の記載をお願いします。</a:t>
            </a:r>
          </a:p>
        </p:txBody>
      </p:sp>
    </p:spTree>
    <p:extLst>
      <p:ext uri="{BB962C8B-B14F-4D97-AF65-F5344CB8AC3E}">
        <p14:creationId xmlns:p14="http://schemas.microsoft.com/office/powerpoint/2010/main" val="3621903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DC9AA30-E314-3BEF-94BF-80C581C6D73F}"/>
              </a:ext>
            </a:extLst>
          </p:cNvPr>
          <p:cNvSpPr>
            <a:spLocks noGrp="1"/>
          </p:cNvSpPr>
          <p:nvPr>
            <p:ph type="body" sz="quarter" idx="10"/>
          </p:nvPr>
        </p:nvSpPr>
        <p:spPr/>
        <p:txBody>
          <a:bodyPr/>
          <a:lstStyle/>
          <a:p>
            <a:r>
              <a:rPr lang="ja-JP" altLang="en-US" dirty="0">
                <a:latin typeface="Meiryo"/>
                <a:ea typeface="Meiryo"/>
              </a:rPr>
              <a:t>販売制限カテゴリー</a:t>
            </a:r>
            <a:endParaRPr lang="ja-JP" altLang="en-US" dirty="0"/>
          </a:p>
        </p:txBody>
      </p:sp>
      <p:sp>
        <p:nvSpPr>
          <p:cNvPr id="2" name="Text Box 1031">
            <a:extLst>
              <a:ext uri="{FF2B5EF4-FFF2-40B4-BE49-F238E27FC236}">
                <a16:creationId xmlns:a16="http://schemas.microsoft.com/office/drawing/2014/main" id="{C54A242A-BA00-E28D-1F24-B3BFE86D3F4A}"/>
              </a:ext>
            </a:extLst>
          </p:cNvPr>
          <p:cNvSpPr txBox="1">
            <a:spLocks noChangeArrowheads="1"/>
          </p:cNvSpPr>
          <p:nvPr/>
        </p:nvSpPr>
        <p:spPr bwMode="auto">
          <a:xfrm>
            <a:off x="587375" y="1089340"/>
            <a:ext cx="11233150" cy="568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0D0D0D"/>
                </a:solidFill>
                <a:latin typeface="Meiryo" panose="020B0604030504040204" pitchFamily="34" charset="-128"/>
                <a:ea typeface="Meiryo" panose="020B0604030504040204" pitchFamily="34" charset="-128"/>
                <a:cs typeface="Meiryo" charset="-128"/>
              </a:rPr>
              <a:t> Yahoo! JAPAN</a:t>
            </a:r>
            <a:r>
              <a:rPr lang="ja-JP" altLang="en-US" sz="1100" dirty="0">
                <a:solidFill>
                  <a:srgbClr val="0D0D0D"/>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0D0D0D"/>
                </a:solidFill>
                <a:latin typeface="Meiryo" panose="020B0604030504040204" pitchFamily="34" charset="-128"/>
                <a:ea typeface="Meiryo" panose="020B0604030504040204" pitchFamily="34" charset="-128"/>
              </a:rPr>
              <a:t>の実施は原則不可となります。</a:t>
            </a:r>
            <a:endParaRPr lang="en-US" altLang="ja-JP" sz="11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ただし、以下に該当しない業種やサービスでも、制作スケジュールが確保できない場合、またはユーザーに不快感・嫌悪感を与えるおそれのある場合は実施いただけないことが</a:t>
            </a:r>
            <a:endParaRPr lang="en-US" altLang="ja-JP" sz="11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ございます。また、誘導広告を購入するときは別途その基準が適用されます。</a:t>
            </a:r>
          </a:p>
          <a:p>
            <a:pPr>
              <a:lnSpc>
                <a:spcPct val="120000"/>
              </a:lnSpc>
              <a:spcBef>
                <a:spcPct val="0"/>
              </a:spcBef>
              <a:defRPr/>
            </a:pPr>
            <a:r>
              <a:rPr lang="ja-JP" altLang="en-US" sz="1100" dirty="0">
                <a:solidFill>
                  <a:srgbClr val="0D0D0D"/>
                </a:solidFill>
                <a:latin typeface="Meiryo"/>
                <a:ea typeface="Meiryo"/>
              </a:rPr>
              <a:t>広告主様のサイトが弊社の広告掲載基準を満たすことが、</a:t>
            </a:r>
            <a:r>
              <a:rPr lang="en-US" altLang="ja-JP" sz="1100" dirty="0">
                <a:solidFill>
                  <a:srgbClr val="0D0D0D"/>
                </a:solidFill>
                <a:latin typeface="Meiryo"/>
                <a:ea typeface="Meiryo"/>
                <a:cs typeface="Meiryo" charset="-128"/>
              </a:rPr>
              <a:t> Yahoo! JAPAN</a:t>
            </a:r>
            <a:r>
              <a:rPr lang="ja-JP" altLang="en-US" sz="1100" dirty="0">
                <a:solidFill>
                  <a:srgbClr val="0D0D0D"/>
                </a:solidFill>
                <a:latin typeface="Meiryo"/>
                <a:ea typeface="Meiryo"/>
                <a:cs typeface="Meiryo" charset="-128"/>
              </a:rPr>
              <a:t> トップページカスタマイズ企画</a:t>
            </a:r>
            <a:r>
              <a:rPr lang="ja-JP" altLang="en-US" sz="1100" dirty="0">
                <a:solidFill>
                  <a:srgbClr val="0D0D0D"/>
                </a:solidFill>
                <a:latin typeface="Meiryo"/>
                <a:ea typeface="Meiryo"/>
              </a:rPr>
              <a:t>実施の条件となります。</a:t>
            </a:r>
            <a:endParaRPr lang="en-US" altLang="ja-JP" sz="1100" dirty="0">
              <a:solidFill>
                <a:srgbClr val="0D0D0D"/>
              </a:solidFill>
              <a:latin typeface="Meiryo"/>
              <a:ea typeface="Meiryo"/>
            </a:endParaRPr>
          </a:p>
          <a:p>
            <a:pPr>
              <a:lnSpc>
                <a:spcPct val="120000"/>
              </a:lnSpc>
              <a:spcBef>
                <a:spcPct val="0"/>
              </a:spcBef>
              <a:defRPr/>
            </a:pPr>
            <a:endParaRPr lang="en-US" altLang="ja-JP" sz="4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a:ea typeface="Meiryo"/>
              </a:rPr>
              <a:t>・</a:t>
            </a:r>
            <a:r>
              <a:rPr lang="zh-TW" altLang="en-US" sz="1000" dirty="0">
                <a:solidFill>
                  <a:srgbClr val="0D0D0D"/>
                </a:solidFill>
                <a:latin typeface="Meiryo"/>
                <a:ea typeface="Meiryo"/>
              </a:rPr>
              <a:t>消費者金融業（消費者向無担保貸金業）</a:t>
            </a:r>
            <a:r>
              <a:rPr lang="ja-JP" altLang="en-US" sz="1000" dirty="0">
                <a:solidFill>
                  <a:srgbClr val="0D0D0D"/>
                </a:solidFill>
                <a:latin typeface="Meiryo"/>
                <a:ea typeface="Meiryo"/>
              </a:rPr>
              <a:t>、商工ローン、手形割引、その他ハイリスク型の金融商品</a:t>
            </a:r>
          </a:p>
          <a:p>
            <a:pPr>
              <a:lnSpc>
                <a:spcPct val="120000"/>
              </a:lnSpc>
              <a:defRPr/>
            </a:pPr>
            <a:r>
              <a:rPr lang="ja-JP" altLang="en-US" sz="1000" dirty="0">
                <a:solidFill>
                  <a:srgbClr val="0D0D0D"/>
                </a:solidFill>
                <a:latin typeface="Meiryo" panose="020B0604030504040204" pitchFamily="34" charset="-128"/>
                <a:ea typeface="Meiryo" panose="020B0604030504040204" pitchFamily="34" charset="-128"/>
              </a:rPr>
              <a:t>・パチンコ・パチスロの営業および機種、カジノ（企業広告含む）</a:t>
            </a:r>
            <a:r>
              <a:rPr lang="ja-JP" altLang="en-US" sz="1000" dirty="0">
                <a:solidFill>
                  <a:srgbClr val="0D0D0D"/>
                </a:solidFill>
                <a:latin typeface="メイリオ"/>
              </a:rPr>
              <a:t>、ギャンブル（公営は除く）</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・美容エステティックサロン</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・あん摩業、マッサージ業、指圧業、はり業、きゅう業等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・不妊治療</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・治験</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en-US" altLang="ja-JP" sz="1000" dirty="0">
                <a:solidFill>
                  <a:srgbClr val="0D0D0D"/>
                </a:solidFill>
                <a:latin typeface="Meiryo" panose="020B0604030504040204" pitchFamily="34" charset="-128"/>
                <a:ea typeface="Meiryo" panose="020B0604030504040204" pitchFamily="34" charset="-128"/>
              </a:rPr>
              <a:t>ED</a:t>
            </a:r>
            <a:r>
              <a:rPr lang="ja-JP" altLang="en-US" sz="1000" dirty="0">
                <a:solidFill>
                  <a:srgbClr val="0D0D0D"/>
                </a:solidFill>
                <a:latin typeface="Meiryo" panose="020B0604030504040204" pitchFamily="34" charset="-128"/>
                <a:ea typeface="Meiryo" panose="020B0604030504040204" pitchFamily="34" charset="-128"/>
              </a:rPr>
              <a:t>（治療、医薬品、情報、啓蒙サイト等）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・性的機能強化、改善を期待させる経口物</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zh-TW" altLang="en-US" sz="1000" dirty="0">
                <a:solidFill>
                  <a:srgbClr val="0D0D0D"/>
                </a:solidFill>
                <a:latin typeface="Meiryo" panose="020B0604030504040204" pitchFamily="34" charset="-128"/>
                <a:ea typeface="Meiryo" panose="020B0604030504040204" pitchFamily="34" charset="-128"/>
              </a:rPr>
              <a:t>能力開発関連商品</a:t>
            </a:r>
            <a:endParaRPr lang="ja-JP" altLang="en-US"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・占い</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・探偵業</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・出会い系サイト、結婚紹介（インターネット異性紹介事業）</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・団体による意見広告</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zh-TW" altLang="en-US" sz="1000" dirty="0">
                <a:solidFill>
                  <a:srgbClr val="0D0D0D"/>
                </a:solidFill>
                <a:latin typeface="Meiryo" panose="020B0604030504040204" pitchFamily="34" charset="-128"/>
                <a:ea typeface="Meiryo" panose="020B0604030504040204" pitchFamily="34" charset="-128"/>
              </a:rPr>
              <a:t>宗教団体、活動</a:t>
            </a:r>
            <a:endParaRPr lang="en-US" altLang="zh-TW"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・政党</a:t>
            </a:r>
            <a:br>
              <a:rPr lang="ja-JP" altLang="en-US" sz="1000" dirty="0">
                <a:solidFill>
                  <a:srgbClr val="0D0D0D"/>
                </a:solidFill>
                <a:latin typeface="Meiryo" panose="020B0604030504040204" pitchFamily="34" charset="-128"/>
                <a:ea typeface="Meiryo" panose="020B0604030504040204" pitchFamily="34" charset="-128"/>
              </a:rPr>
            </a:br>
            <a:r>
              <a:rPr lang="ja-JP" altLang="en-US" sz="1000" dirty="0">
                <a:solidFill>
                  <a:srgbClr val="0D0D0D"/>
                </a:solidFill>
                <a:latin typeface="Meiryo" panose="020B0604030504040204" pitchFamily="34" charset="-128"/>
                <a:ea typeface="Meiryo" panose="020B0604030504040204" pitchFamily="34" charset="-128"/>
              </a:rPr>
              <a:t>・たばこ、および喫煙に関連する情報全般（喫煙マナー、分煙など）</a:t>
            </a:r>
            <a:endParaRPr lang="en-US" altLang="zh-TW" sz="10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15334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04778BF-4AA1-D8A8-BF0F-A06845925231}"/>
              </a:ext>
            </a:extLst>
          </p:cNvPr>
          <p:cNvSpPr>
            <a:spLocks noGrp="1"/>
          </p:cNvSpPr>
          <p:nvPr>
            <p:ph type="body" sz="quarter" idx="10"/>
          </p:nvPr>
        </p:nvSpPr>
        <p:spPr/>
        <p:txBody>
          <a:bodyPr/>
          <a:lstStyle/>
          <a:p>
            <a:r>
              <a:rPr lang="ja-JP" altLang="en-US" dirty="0"/>
              <a:t>企画ページの制作・掲載のお申し込み方法</a:t>
            </a:r>
          </a:p>
        </p:txBody>
      </p:sp>
      <p:sp>
        <p:nvSpPr>
          <p:cNvPr id="38" name="タイトル 2">
            <a:extLst>
              <a:ext uri="{FF2B5EF4-FFF2-40B4-BE49-F238E27FC236}">
                <a16:creationId xmlns:a16="http://schemas.microsoft.com/office/drawing/2014/main" id="{2C77F345-61F6-77FD-2BFE-F354206DDD60}"/>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fontAlgn="auto">
              <a:lnSpc>
                <a:spcPct val="120000"/>
              </a:lnSpc>
              <a:spcAft>
                <a:spcPts val="0"/>
              </a:spcAft>
              <a:defRPr/>
            </a:pPr>
            <a:r>
              <a:rPr lang="en-US" altLang="ja-JP" sz="1400" dirty="0">
                <a:solidFill>
                  <a:srgbClr val="0D0D0D"/>
                </a:solidFill>
                <a:latin typeface="+mn-ea"/>
                <a:ea typeface="+mn-ea"/>
              </a:rPr>
              <a:t>※</a:t>
            </a:r>
            <a:r>
              <a:rPr lang="ja-JP" altLang="en-US" sz="1400" dirty="0">
                <a:solidFill>
                  <a:srgbClr val="0D0D0D"/>
                </a:solidFill>
                <a:latin typeface="+mn-ea"/>
                <a:ea typeface="+mn-ea"/>
              </a:rPr>
              <a:t>広告主様の代理人となる代理店様によっては、本商品をお申し込みいただけない場合がございますので、</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　お申し込み前に弊社担当営業までお問い合わせください。</a:t>
            </a:r>
            <a:endParaRPr lang="en-US" altLang="ja-JP" sz="1400" dirty="0">
              <a:solidFill>
                <a:srgbClr val="0D0D0D"/>
              </a:solidFill>
              <a:latin typeface="+mn-ea"/>
              <a:ea typeface="+mn-ea"/>
            </a:endParaRPr>
          </a:p>
          <a:p>
            <a:pPr fontAlgn="auto">
              <a:lnSpc>
                <a:spcPct val="120000"/>
              </a:lnSpc>
              <a:spcAft>
                <a:spcPts val="0"/>
              </a:spcAft>
              <a:defRPr/>
            </a:pP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企画ページの制作・掲載については、以下のフローに沿ってお申し込みの上、</a:t>
            </a:r>
            <a:r>
              <a:rPr lang="ja-JP" altLang="en-US" sz="1400" dirty="0">
                <a:solidFill>
                  <a:srgbClr val="F77911"/>
                </a:solidFill>
                <a:latin typeface="+mn-ea"/>
                <a:ea typeface="+mn-ea"/>
              </a:rPr>
              <a:t>クリエイティブ制作委託約款の第</a:t>
            </a:r>
            <a:r>
              <a:rPr lang="en-US" altLang="ja-JP" sz="1400" dirty="0">
                <a:solidFill>
                  <a:srgbClr val="F77911"/>
                </a:solidFill>
                <a:latin typeface="+mn-ea"/>
                <a:ea typeface="+mn-ea"/>
              </a:rPr>
              <a:t>9</a:t>
            </a:r>
            <a:r>
              <a:rPr lang="ja-JP" altLang="en-US" sz="1400" dirty="0">
                <a:solidFill>
                  <a:srgbClr val="F77911"/>
                </a:solidFill>
                <a:latin typeface="+mn-ea"/>
                <a:ea typeface="+mn-ea"/>
              </a:rPr>
              <a:t>条第</a:t>
            </a:r>
            <a:r>
              <a:rPr lang="en-US" altLang="ja-JP" sz="1400" dirty="0">
                <a:solidFill>
                  <a:srgbClr val="F77911"/>
                </a:solidFill>
                <a:latin typeface="+mn-ea"/>
                <a:ea typeface="+mn-ea"/>
              </a:rPr>
              <a:t>1</a:t>
            </a:r>
            <a:r>
              <a:rPr lang="ja-JP" altLang="en-US" sz="1400" dirty="0">
                <a:solidFill>
                  <a:srgbClr val="F77911"/>
                </a:solidFill>
                <a:latin typeface="+mn-ea"/>
                <a:ea typeface="+mn-ea"/>
              </a:rPr>
              <a:t>項</a:t>
            </a:r>
            <a:r>
              <a:rPr lang="en-US" altLang="ja-JP" sz="1400" dirty="0">
                <a:solidFill>
                  <a:srgbClr val="F77911"/>
                </a:solidFill>
                <a:latin typeface="+mn-ea"/>
                <a:ea typeface="+mn-ea"/>
              </a:rPr>
              <a:t>(2)</a:t>
            </a:r>
            <a:r>
              <a:rPr lang="ja-JP" altLang="en-US" sz="1400" dirty="0">
                <a:solidFill>
                  <a:srgbClr val="F77911"/>
                </a:solidFill>
                <a:latin typeface="+mn-ea"/>
                <a:ea typeface="+mn-ea"/>
              </a:rPr>
              <a:t>支払条件</a:t>
            </a:r>
            <a:r>
              <a:rPr lang="en-US" altLang="ja-JP" sz="1400" dirty="0">
                <a:solidFill>
                  <a:srgbClr val="F77911"/>
                </a:solidFill>
                <a:latin typeface="+mn-ea"/>
                <a:ea typeface="+mn-ea"/>
              </a:rPr>
              <a:t>2</a:t>
            </a:r>
            <a:r>
              <a:rPr lang="ja-JP" altLang="en-US" sz="1400" dirty="0">
                <a:solidFill>
                  <a:srgbClr val="0D0D0D"/>
                </a:solidFill>
                <a:latin typeface="+mn-ea"/>
                <a:ea typeface="+mn-ea"/>
              </a:rPr>
              <a:t>に</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いただくこととなりますので、当該広告商品のお申し込み方法をご確認ください。</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お申し込みのマニュアル資料「</a:t>
            </a:r>
            <a:r>
              <a:rPr lang="en-US" altLang="ja-JP" sz="1400" dirty="0">
                <a:solidFill>
                  <a:prstClr val="black">
                    <a:lumMod val="65000"/>
                    <a:lumOff val="35000"/>
                  </a:prstClr>
                </a:solidFill>
                <a:latin typeface="+mn-ea"/>
                <a:ea typeface="+mn-ea"/>
                <a:hlinkClick r:id="rId3"/>
              </a:rPr>
              <a:t>Yahoo!</a:t>
            </a:r>
            <a:r>
              <a:rPr lang="ja-JP" altLang="en-US" sz="1400" dirty="0">
                <a:solidFill>
                  <a:prstClr val="black">
                    <a:lumMod val="65000"/>
                    <a:lumOff val="35000"/>
                  </a:prstClr>
                </a:solidFill>
                <a:latin typeface="+mn-ea"/>
                <a:ea typeface="+mn-ea"/>
                <a:hlinkClick r:id="rId3"/>
              </a:rPr>
              <a:t>広告ディスプレイ広告（予約型）広告関連サービスのお申込について</a:t>
            </a:r>
            <a:r>
              <a:rPr lang="ja-JP" altLang="en-US" sz="1400" dirty="0">
                <a:solidFill>
                  <a:srgbClr val="0D0D0D"/>
                </a:solidFill>
                <a:latin typeface="+mn-ea"/>
                <a:ea typeface="+mn-ea"/>
              </a:rPr>
              <a:t>」も併せてご参照ください。</a:t>
            </a:r>
            <a:endParaRPr lang="en-US" altLang="ja-JP" sz="1200" dirty="0">
              <a:solidFill>
                <a:srgbClr val="0D0D0D"/>
              </a:solidFill>
              <a:latin typeface="+mn-ea"/>
              <a:ea typeface="+mn-ea"/>
            </a:endParaRPr>
          </a:p>
        </p:txBody>
      </p:sp>
      <p:sp>
        <p:nvSpPr>
          <p:cNvPr id="39" name="正方形/長方形 38">
            <a:extLst>
              <a:ext uri="{FF2B5EF4-FFF2-40B4-BE49-F238E27FC236}">
                <a16:creationId xmlns:a16="http://schemas.microsoft.com/office/drawing/2014/main" id="{2D867211-F124-16D0-5938-12DE7E5D3744}"/>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90F3B8F0-5C43-5CC3-AED6-918AA25BB35E}"/>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2" name="タイトル 2">
            <a:extLst>
              <a:ext uri="{FF2B5EF4-FFF2-40B4-BE49-F238E27FC236}">
                <a16:creationId xmlns:a16="http://schemas.microsoft.com/office/drawing/2014/main" id="{7D361608-20BA-E528-853C-275F117AA265}"/>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43" name="ホームベース 58">
            <a:extLst>
              <a:ext uri="{FF2B5EF4-FFF2-40B4-BE49-F238E27FC236}">
                <a16:creationId xmlns:a16="http://schemas.microsoft.com/office/drawing/2014/main" id="{2349CEDB-2CEE-E366-D273-9C6E8EAE05D0}"/>
              </a:ext>
            </a:extLst>
          </p:cNvPr>
          <p:cNvSpPr/>
          <p:nvPr/>
        </p:nvSpPr>
        <p:spPr>
          <a:xfrm>
            <a:off x="9607855"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44" name="ホームベース 59">
            <a:extLst>
              <a:ext uri="{FF2B5EF4-FFF2-40B4-BE49-F238E27FC236}">
                <a16:creationId xmlns:a16="http://schemas.microsoft.com/office/drawing/2014/main" id="{17FFCD7B-E13D-AE71-C993-C100412F1EFC}"/>
              </a:ext>
            </a:extLst>
          </p:cNvPr>
          <p:cNvSpPr/>
          <p:nvPr/>
        </p:nvSpPr>
        <p:spPr>
          <a:xfrm>
            <a:off x="8247978"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45" name="ホームベース 60">
            <a:extLst>
              <a:ext uri="{FF2B5EF4-FFF2-40B4-BE49-F238E27FC236}">
                <a16:creationId xmlns:a16="http://schemas.microsoft.com/office/drawing/2014/main" id="{A405F059-1680-A75A-4CD5-AB5575736C27}"/>
              </a:ext>
            </a:extLst>
          </p:cNvPr>
          <p:cNvSpPr/>
          <p:nvPr/>
        </p:nvSpPr>
        <p:spPr>
          <a:xfrm>
            <a:off x="6609638" y="3682882"/>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46" name="ホームベース 65">
            <a:extLst>
              <a:ext uri="{FF2B5EF4-FFF2-40B4-BE49-F238E27FC236}">
                <a16:creationId xmlns:a16="http://schemas.microsoft.com/office/drawing/2014/main" id="{2F09D4BF-D063-D650-90BF-AF1ED3D9324A}"/>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47" name="ホームベース 66">
            <a:extLst>
              <a:ext uri="{FF2B5EF4-FFF2-40B4-BE49-F238E27FC236}">
                <a16:creationId xmlns:a16="http://schemas.microsoft.com/office/drawing/2014/main" id="{8D9E2CC8-77C4-CEF4-5975-ADFB1BC889BA}"/>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48" name="ホームベース 67">
            <a:extLst>
              <a:ext uri="{FF2B5EF4-FFF2-40B4-BE49-F238E27FC236}">
                <a16:creationId xmlns:a16="http://schemas.microsoft.com/office/drawing/2014/main" id="{59852A19-63C9-9023-E358-4ED0C596B2BF}"/>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受信</a:t>
            </a:r>
          </a:p>
        </p:txBody>
      </p:sp>
      <p:sp>
        <p:nvSpPr>
          <p:cNvPr id="49" name="ホームベース 68">
            <a:extLst>
              <a:ext uri="{FF2B5EF4-FFF2-40B4-BE49-F238E27FC236}">
                <a16:creationId xmlns:a16="http://schemas.microsoft.com/office/drawing/2014/main" id="{CA2CC69F-BDBB-5737-641A-B6648CA1CF2B}"/>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50" name="ホームベース 69">
            <a:extLst>
              <a:ext uri="{FF2B5EF4-FFF2-40B4-BE49-F238E27FC236}">
                <a16:creationId xmlns:a16="http://schemas.microsoft.com/office/drawing/2014/main" id="{3CF3795B-F4CE-9A18-4E2D-A453099D134A}"/>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51" name="直線コネクタ 50">
            <a:extLst>
              <a:ext uri="{FF2B5EF4-FFF2-40B4-BE49-F238E27FC236}">
                <a16:creationId xmlns:a16="http://schemas.microsoft.com/office/drawing/2014/main" id="{A60AAF93-3578-BD62-4AF6-7E0BE21700B3}"/>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52" name="グループ化 51">
            <a:extLst>
              <a:ext uri="{FF2B5EF4-FFF2-40B4-BE49-F238E27FC236}">
                <a16:creationId xmlns:a16="http://schemas.microsoft.com/office/drawing/2014/main" id="{F30089C4-7349-AA5B-F1BA-9EB425441DF1}"/>
              </a:ext>
            </a:extLst>
          </p:cNvPr>
          <p:cNvGrpSpPr/>
          <p:nvPr/>
        </p:nvGrpSpPr>
        <p:grpSpPr>
          <a:xfrm>
            <a:off x="6838767" y="2993457"/>
            <a:ext cx="1876415" cy="469804"/>
            <a:chOff x="6757793" y="2283586"/>
            <a:chExt cx="1876415" cy="469804"/>
          </a:xfrm>
        </p:grpSpPr>
        <p:sp>
          <p:nvSpPr>
            <p:cNvPr id="53" name="テキスト ボックス 52">
              <a:extLst>
                <a:ext uri="{FF2B5EF4-FFF2-40B4-BE49-F238E27FC236}">
                  <a16:creationId xmlns:a16="http://schemas.microsoft.com/office/drawing/2014/main" id="{5AA2B4C2-541A-2EAC-1381-2B1D9E45865A}"/>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54" name="グラフィックス 53" descr="バッジ: チェックマーク 1 単色塗りつぶし">
              <a:extLst>
                <a:ext uri="{FF2B5EF4-FFF2-40B4-BE49-F238E27FC236}">
                  <a16:creationId xmlns:a16="http://schemas.microsoft.com/office/drawing/2014/main" id="{88A63A0E-BD57-9ABB-B0C4-6338BE4E7BD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55" name="グループ化 54">
            <a:extLst>
              <a:ext uri="{FF2B5EF4-FFF2-40B4-BE49-F238E27FC236}">
                <a16:creationId xmlns:a16="http://schemas.microsoft.com/office/drawing/2014/main" id="{97EE19D8-7FD9-5ED7-26A0-3DE97F2F8CC5}"/>
              </a:ext>
            </a:extLst>
          </p:cNvPr>
          <p:cNvGrpSpPr/>
          <p:nvPr/>
        </p:nvGrpSpPr>
        <p:grpSpPr>
          <a:xfrm>
            <a:off x="497907" y="3402715"/>
            <a:ext cx="885476" cy="1130553"/>
            <a:chOff x="455043" y="2752415"/>
            <a:chExt cx="885476" cy="1130553"/>
          </a:xfrm>
          <a:solidFill>
            <a:srgbClr val="00003E"/>
          </a:solidFill>
        </p:grpSpPr>
        <p:sp>
          <p:nvSpPr>
            <p:cNvPr id="56" name="角丸四角形 75">
              <a:extLst>
                <a:ext uri="{FF2B5EF4-FFF2-40B4-BE49-F238E27FC236}">
                  <a16:creationId xmlns:a16="http://schemas.microsoft.com/office/drawing/2014/main" id="{F0428565-8E5C-68E0-4A77-AD591FEB1E4F}"/>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57" name="直角三角形 56">
              <a:extLst>
                <a:ext uri="{FF2B5EF4-FFF2-40B4-BE49-F238E27FC236}">
                  <a16:creationId xmlns:a16="http://schemas.microsoft.com/office/drawing/2014/main" id="{BBA16929-29BC-B6EC-71AD-86D2A87F8575}"/>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58" name="直線コネクタ 57">
            <a:extLst>
              <a:ext uri="{FF2B5EF4-FFF2-40B4-BE49-F238E27FC236}">
                <a16:creationId xmlns:a16="http://schemas.microsoft.com/office/drawing/2014/main" id="{EF2CAE5F-3CAC-A34E-CF90-A3CFCEB69BD8}"/>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59" name="円/楕円 78">
            <a:extLst>
              <a:ext uri="{FF2B5EF4-FFF2-40B4-BE49-F238E27FC236}">
                <a16:creationId xmlns:a16="http://schemas.microsoft.com/office/drawing/2014/main" id="{ECB68C6C-0EF8-49C6-4BE3-659B383BB7A6}"/>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0" name="タイトル 2">
            <a:extLst>
              <a:ext uri="{FF2B5EF4-FFF2-40B4-BE49-F238E27FC236}">
                <a16:creationId xmlns:a16="http://schemas.microsoft.com/office/drawing/2014/main" id="{42C664F8-FB24-953B-2CA3-743D50875CE7}"/>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該当する約款</a:t>
            </a:r>
          </a:p>
        </p:txBody>
      </p:sp>
      <p:grpSp>
        <p:nvGrpSpPr>
          <p:cNvPr id="61" name="グループ化 60">
            <a:extLst>
              <a:ext uri="{FF2B5EF4-FFF2-40B4-BE49-F238E27FC236}">
                <a16:creationId xmlns:a16="http://schemas.microsoft.com/office/drawing/2014/main" id="{76E53D65-BA90-A840-D4A4-5959B2E9722D}"/>
              </a:ext>
            </a:extLst>
          </p:cNvPr>
          <p:cNvGrpSpPr/>
          <p:nvPr/>
        </p:nvGrpSpPr>
        <p:grpSpPr>
          <a:xfrm>
            <a:off x="497907" y="4662865"/>
            <a:ext cx="885476" cy="1134053"/>
            <a:chOff x="455043" y="4012565"/>
            <a:chExt cx="885476" cy="1134053"/>
          </a:xfrm>
        </p:grpSpPr>
        <p:sp>
          <p:nvSpPr>
            <p:cNvPr id="62" name="直角三角形 61">
              <a:extLst>
                <a:ext uri="{FF2B5EF4-FFF2-40B4-BE49-F238E27FC236}">
                  <a16:creationId xmlns:a16="http://schemas.microsoft.com/office/drawing/2014/main" id="{79EFD8E5-AEEB-6476-D77D-AA751A1E5777}"/>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3" name="角丸四角形 82">
              <a:extLst>
                <a:ext uri="{FF2B5EF4-FFF2-40B4-BE49-F238E27FC236}">
                  <a16:creationId xmlns:a16="http://schemas.microsoft.com/office/drawing/2014/main" id="{1FB0A69B-27B6-2A77-7711-281DC0F9CA04}"/>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64" name="直角三角形 63">
            <a:extLst>
              <a:ext uri="{FF2B5EF4-FFF2-40B4-BE49-F238E27FC236}">
                <a16:creationId xmlns:a16="http://schemas.microsoft.com/office/drawing/2014/main" id="{FF1D8D74-63FF-EDD7-565A-2839890F9016}"/>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5" name="直角三角形 64">
            <a:extLst>
              <a:ext uri="{FF2B5EF4-FFF2-40B4-BE49-F238E27FC236}">
                <a16:creationId xmlns:a16="http://schemas.microsoft.com/office/drawing/2014/main" id="{16F8B345-0442-C343-C001-1437089F2778}"/>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66" name="直線コネクタ 65">
            <a:extLst>
              <a:ext uri="{FF2B5EF4-FFF2-40B4-BE49-F238E27FC236}">
                <a16:creationId xmlns:a16="http://schemas.microsoft.com/office/drawing/2014/main" id="{2C3B5A95-B31A-2E0A-F790-45EA81C40F4F}"/>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67" name="ホームベース 63">
            <a:extLst>
              <a:ext uri="{FF2B5EF4-FFF2-40B4-BE49-F238E27FC236}">
                <a16:creationId xmlns:a16="http://schemas.microsoft.com/office/drawing/2014/main" id="{AF36A537-B5C1-F313-C612-64FDCEAC28F8}"/>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68" name="直線コネクタ 67">
            <a:extLst>
              <a:ext uri="{FF2B5EF4-FFF2-40B4-BE49-F238E27FC236}">
                <a16:creationId xmlns:a16="http://schemas.microsoft.com/office/drawing/2014/main" id="{804F6AA3-1800-993C-57EB-4C4F3E983C47}"/>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69" name="ホームベース 61">
            <a:extLst>
              <a:ext uri="{FF2B5EF4-FFF2-40B4-BE49-F238E27FC236}">
                <a16:creationId xmlns:a16="http://schemas.microsoft.com/office/drawing/2014/main" id="{224B2632-98E9-2B11-1ADA-A79BA37EE6C3}"/>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70" name="ホームベース 63">
            <a:extLst>
              <a:ext uri="{FF2B5EF4-FFF2-40B4-BE49-F238E27FC236}">
                <a16:creationId xmlns:a16="http://schemas.microsoft.com/office/drawing/2014/main" id="{64721FC9-964F-7AD9-1A7A-C7822823A390}"/>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1" name="ホームベース 62">
            <a:extLst>
              <a:ext uri="{FF2B5EF4-FFF2-40B4-BE49-F238E27FC236}">
                <a16:creationId xmlns:a16="http://schemas.microsoft.com/office/drawing/2014/main" id="{8A1A1AEF-3965-0EC4-BA2F-494646CDD9BC}"/>
              </a:ext>
            </a:extLst>
          </p:cNvPr>
          <p:cNvSpPr/>
          <p:nvPr/>
        </p:nvSpPr>
        <p:spPr>
          <a:xfrm>
            <a:off x="3621373" y="3698670"/>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a:t>
            </a:r>
          </a:p>
        </p:txBody>
      </p:sp>
      <p:sp>
        <p:nvSpPr>
          <p:cNvPr id="72" name="ホームベース 63">
            <a:extLst>
              <a:ext uri="{FF2B5EF4-FFF2-40B4-BE49-F238E27FC236}">
                <a16:creationId xmlns:a16="http://schemas.microsoft.com/office/drawing/2014/main" id="{0E4092D6-D251-139E-BA7D-6755BB050EA5}"/>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3" name="ホームベース 64">
            <a:extLst>
              <a:ext uri="{FF2B5EF4-FFF2-40B4-BE49-F238E27FC236}">
                <a16:creationId xmlns:a16="http://schemas.microsoft.com/office/drawing/2014/main" id="{BB21176D-DC4B-FD9A-3F1C-CB19FC60B4C2}"/>
              </a:ext>
            </a:extLst>
          </p:cNvPr>
          <p:cNvSpPr/>
          <p:nvPr/>
        </p:nvSpPr>
        <p:spPr>
          <a:xfrm>
            <a:off x="1415480" y="3682882"/>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20499044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39A6FA4-6E78-5A2F-FF8E-44E2F087C73B}"/>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5" name="Rectangle 46">
            <a:extLst>
              <a:ext uri="{FF2B5EF4-FFF2-40B4-BE49-F238E27FC236}">
                <a16:creationId xmlns:a16="http://schemas.microsoft.com/office/drawing/2014/main" id="{07E41586-9F76-BC7D-8F52-3DB5EBD923CF}"/>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a:t>
            </a:r>
            <a:r>
              <a:rPr lang="en-US" altLang="ja-JP" sz="1050" dirty="0">
                <a:solidFill>
                  <a:srgbClr val="0D0D0D"/>
                </a:solidFill>
                <a:latin typeface="+mn-ea"/>
                <a:ea typeface="+mn-ea"/>
              </a:rPr>
              <a:t>Yahoo! JAPAN PR</a:t>
            </a:r>
            <a:r>
              <a:rPr lang="ja-JP" altLang="en-US" sz="1050" dirty="0">
                <a:solidFill>
                  <a:srgbClr val="0D0D0D"/>
                </a:solidFill>
                <a:latin typeface="+mn-ea"/>
                <a:ea typeface="+mn-ea"/>
              </a:rPr>
              <a:t>企画」の表記と「提供：○○」のスポンサークレジット、掲載期間の掲載が必須となります。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・通信環境が低速の場合、ダイアログ表示により動画のスキップが選択可能になることをご了承ください。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■誘導広告の制作・入稿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・誘導広告を広告主様または代理店様で制作いただく場合、「入稿規定」（</a:t>
            </a:r>
            <a:r>
              <a:rPr lang="en-US" altLang="ja-JP" sz="1050" dirty="0">
                <a:solidFill>
                  <a:srgbClr val="0D0D0D"/>
                </a:solidFill>
                <a:latin typeface="+mn-ea"/>
                <a:ea typeface="+mn-ea"/>
                <a:hlinkClick r:id="rId3"/>
              </a:rPr>
              <a:t>https://ads-help.yahoo-net.jp/s/article/H000044930?language=ja</a:t>
            </a:r>
            <a:r>
              <a:rPr lang="ja-JP" altLang="en-US" sz="1050" dirty="0">
                <a:solidFill>
                  <a:srgbClr val="0D0D0D"/>
                </a:solidFill>
                <a:latin typeface="+mn-ea"/>
                <a:ea typeface="+mn-ea"/>
              </a:rPr>
              <a:t>）、</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および「誘導広告上の表記ガイドライン」（本資料に記載）を遵守してください。</a:t>
            </a:r>
          </a:p>
          <a:p>
            <a:pPr eaLnBrk="1" fontAlgn="auto" hangingPunct="1">
              <a:spcBef>
                <a:spcPct val="0"/>
              </a:spcBef>
              <a:spcAft>
                <a:spcPts val="0"/>
              </a:spcAft>
              <a:buFontTx/>
              <a:buNone/>
            </a:pPr>
            <a:r>
              <a:rPr lang="ja-JP" altLang="en-US" sz="1050" dirty="0">
                <a:solidFill>
                  <a:srgbClr val="0D0D0D"/>
                </a:solidFill>
                <a:latin typeface="+mn-ea"/>
                <a:ea typeface="+mn-ea"/>
              </a:rPr>
              <a:t>　　なお、スマートフォンについては静止画のみ対応可となります。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a:t>
            </a:r>
            <a:r>
              <a:rPr lang="en-US" altLang="ja-JP" sz="1050" dirty="0">
                <a:solidFill>
                  <a:srgbClr val="0D0D0D"/>
                </a:solidFill>
                <a:latin typeface="+mn-ea"/>
                <a:ea typeface="+mn-ea"/>
              </a:rPr>
              <a:t>Yahoo! JAPAN PR</a:t>
            </a:r>
            <a:r>
              <a:rPr lang="ja-JP" altLang="en-US" sz="1050" dirty="0">
                <a:solidFill>
                  <a:srgbClr val="0D0D0D"/>
                </a:solidFill>
                <a:latin typeface="+mn-ea"/>
                <a:ea typeface="+mn-ea"/>
              </a:rPr>
              <a:t>企画」の表記が必須となります。そのため、通常の審査とは別に</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ヤフーでのブランドチェックが必要となりますので、</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1963714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C20A6CE-A4BA-8C1D-0704-3A3E7B682DA3}"/>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4" name="Rectangle 46">
            <a:extLst>
              <a:ext uri="{FF2B5EF4-FFF2-40B4-BE49-F238E27FC236}">
                <a16:creationId xmlns:a16="http://schemas.microsoft.com/office/drawing/2014/main" id="{930ADCBC-6993-558D-4E0C-33B8A56C0F14}"/>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■その他</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・弊社制作ガイドラインに準じて制作を行います（広告主様および代理店様からの完パケ納品不可）。</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・実制作および、弊社のトップページ、ブランド管理の担当部署による表現確認、動作検証等に時間がかかりますため、</a:t>
            </a:r>
            <a:r>
              <a:rPr lang="ja-JP" altLang="en-US" sz="1050" dirty="0">
                <a:solidFill>
                  <a:srgbClr val="F77911"/>
                </a:solidFill>
                <a:latin typeface="+mn-ea"/>
                <a:ea typeface="+mn-ea"/>
              </a:rPr>
              <a:t>お申し込み期限は掲載開始の</a:t>
            </a:r>
            <a:r>
              <a:rPr lang="en-US" altLang="ja-JP" sz="1050" dirty="0">
                <a:solidFill>
                  <a:srgbClr val="F77911"/>
                </a:solidFill>
                <a:latin typeface="+mn-ea"/>
                <a:ea typeface="+mn-ea"/>
              </a:rPr>
              <a:t>2</a:t>
            </a:r>
            <a:r>
              <a:rPr lang="ja-JP" altLang="en-US" sz="1050" dirty="0">
                <a:solidFill>
                  <a:srgbClr val="F77911"/>
                </a:solidFill>
                <a:latin typeface="+mn-ea"/>
                <a:ea typeface="+mn-ea"/>
              </a:rPr>
              <a:t>か月前</a:t>
            </a:r>
            <a:r>
              <a:rPr lang="ja-JP" altLang="en-US" sz="1050" dirty="0">
                <a:solidFill>
                  <a:srgbClr val="0D0D0D"/>
                </a:solidFill>
                <a:latin typeface="+mn-ea"/>
                <a:ea typeface="+mn-ea"/>
              </a:rPr>
              <a:t>を目安としてください。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また、制作途中にて弊社の仕様に応じて表現、レイアウト変更を行う場合があります。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・正規の</a:t>
            </a:r>
            <a:r>
              <a:rPr lang="en-US" altLang="ja-JP" sz="1050" dirty="0">
                <a:solidFill>
                  <a:srgbClr val="0D0D0D"/>
                </a:solidFill>
                <a:latin typeface="+mn-ea"/>
                <a:ea typeface="+mn-ea"/>
              </a:rPr>
              <a:t>Yahoo! JAPAN </a:t>
            </a:r>
            <a:r>
              <a:rPr lang="ja-JP" altLang="en-US" sz="1050" dirty="0">
                <a:solidFill>
                  <a:srgbClr val="0D0D0D"/>
                </a:solidFill>
                <a:latin typeface="+mn-ea"/>
                <a:ea typeface="+mn-ea"/>
              </a:rPr>
              <a:t>トップページとは異なる仕様、デザインとなる部分がありますのでご了承ください。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・原則、掲載期間内における途中更新はお受けできません。</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・同期間に掲載可能な案件数に制限を設けており、決定優先とさせていただいております。空き枠の状況は、弊社営業へお問合わせ下さい。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・誘導広告と企画ページ制作のお申し込みは、</a:t>
            </a:r>
            <a:r>
              <a:rPr lang="en-US" altLang="ja-JP" sz="1050" dirty="0">
                <a:solidFill>
                  <a:srgbClr val="0D0D0D"/>
                </a:solidFill>
                <a:latin typeface="+mn-ea"/>
                <a:ea typeface="+mn-ea"/>
              </a:rPr>
              <a:t>1</a:t>
            </a:r>
            <a:r>
              <a:rPr lang="ja-JP" altLang="en-US" sz="1050" dirty="0">
                <a:solidFill>
                  <a:srgbClr val="0D0D0D"/>
                </a:solidFill>
                <a:latin typeface="+mn-ea"/>
                <a:ea typeface="+mn-ea"/>
              </a:rPr>
              <a:t>社の代理店様から一元的に行っていただきます。複数の代理店様からの分散発注は不可となります。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endParaRPr lang="ja-JP" altLang="en-US" sz="1050" dirty="0">
              <a:solidFill>
                <a:srgbClr val="0D0D0D"/>
              </a:solidFill>
              <a:latin typeface="+mn-ea"/>
              <a:ea typeface="+mn-ea"/>
            </a:endParaRPr>
          </a:p>
        </p:txBody>
      </p:sp>
    </p:spTree>
    <p:extLst>
      <p:ext uri="{BB962C8B-B14F-4D97-AF65-F5344CB8AC3E}">
        <p14:creationId xmlns:p14="http://schemas.microsoft.com/office/powerpoint/2010/main" val="1019161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1F47D7D-AD3E-F490-5BE9-C48081413185}"/>
              </a:ext>
            </a:extLst>
          </p:cNvPr>
          <p:cNvSpPr>
            <a:spLocks noGrp="1"/>
          </p:cNvSpPr>
          <p:nvPr>
            <p:ph type="body" sz="quarter" idx="10"/>
          </p:nvPr>
        </p:nvSpPr>
        <p:spPr/>
        <p:txBody>
          <a:bodyPr/>
          <a:lstStyle/>
          <a:p>
            <a:r>
              <a:rPr lang="ja-JP" altLang="en-US" dirty="0">
                <a:latin typeface="Meiryo"/>
                <a:ea typeface="Meiryo"/>
              </a:rPr>
              <a:t>注意事項</a:t>
            </a:r>
            <a:endParaRPr lang="ja-JP" altLang="en-US" dirty="0"/>
          </a:p>
        </p:txBody>
      </p:sp>
      <p:sp>
        <p:nvSpPr>
          <p:cNvPr id="5" name="Rectangle 46">
            <a:extLst>
              <a:ext uri="{FF2B5EF4-FFF2-40B4-BE49-F238E27FC236}">
                <a16:creationId xmlns:a16="http://schemas.microsoft.com/office/drawing/2014/main" id="{3A540F5F-3D16-F641-CB5A-F56348788393}"/>
              </a:ext>
            </a:extLst>
          </p:cNvPr>
          <p:cNvSpPr>
            <a:spLocks noChangeArrowheads="1"/>
          </p:cNvSpPr>
          <p:nvPr/>
        </p:nvSpPr>
        <p:spPr bwMode="auto">
          <a:xfrm>
            <a:off x="587376" y="1078917"/>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lnSpc>
                <a:spcPct val="120000"/>
              </a:lnSpc>
              <a:spcBef>
                <a:spcPts val="0"/>
              </a:spcBef>
              <a:spcAft>
                <a:spcPts val="0"/>
              </a:spcAft>
              <a:buFontTx/>
              <a:buNone/>
            </a:pPr>
            <a:r>
              <a:rPr lang="ja-JP" altLang="en-US" sz="1600" dirty="0">
                <a:solidFill>
                  <a:srgbClr val="545454"/>
                </a:solidFill>
                <a:latin typeface="メイリオ"/>
                <a:ea typeface="メイリオ"/>
              </a:rPr>
              <a:t>■</a:t>
            </a:r>
            <a:r>
              <a:rPr lang="ja-JP" altLang="en-US" sz="1600" dirty="0">
                <a:solidFill>
                  <a:srgbClr val="0D0D0D"/>
                </a:solidFill>
                <a:latin typeface="メイリオ"/>
                <a:ea typeface="メイリオ"/>
              </a:rPr>
              <a:t>公開前サイト審査について</a:t>
            </a:r>
            <a:endParaRPr lang="en-US" altLang="ja-JP" sz="1600" dirty="0">
              <a:solidFill>
                <a:srgbClr val="0D0D0D"/>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srgbClr val="0D0D0D"/>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広告管理ツールに入稿する際に</a:t>
            </a:r>
          </a:p>
          <a:p>
            <a:pPr marL="269875" indent="0" fontAlgn="auto">
              <a:lnSpc>
                <a:spcPct val="120000"/>
              </a:lnSpc>
              <a:spcBef>
                <a:spcPts val="0"/>
              </a:spcBef>
              <a:spcAft>
                <a:spcPts val="0"/>
              </a:spcAft>
              <a:buFontTx/>
              <a:buNone/>
            </a:pPr>
            <a:r>
              <a:rPr lang="ja-JP" altLang="en-US" sz="1400" b="1" dirty="0">
                <a:solidFill>
                  <a:srgbClr val="F77911"/>
                </a:solidFill>
                <a:latin typeface="メイリオ"/>
                <a:ea typeface="メイリオ"/>
              </a:rPr>
              <a:t>①</a:t>
            </a:r>
            <a:r>
              <a:rPr lang="en-US" altLang="ja-JP" sz="1400" b="1" dirty="0">
                <a:solidFill>
                  <a:srgbClr val="F77911"/>
                </a:solidFill>
                <a:latin typeface="メイリオ"/>
                <a:ea typeface="メイリオ"/>
              </a:rPr>
              <a:t> </a:t>
            </a:r>
            <a:r>
              <a:rPr lang="ja-JP" altLang="en-US" sz="1400" b="1" dirty="0">
                <a:solidFill>
                  <a:srgbClr val="F77911"/>
                </a:solidFill>
                <a:latin typeface="メイリオ"/>
                <a:ea typeface="メイリオ"/>
              </a:rPr>
              <a:t>広告主様のリンク先サイトがアップされていない場合</a:t>
            </a:r>
          </a:p>
          <a:p>
            <a:pPr marL="269875" indent="0" fontAlgn="auto">
              <a:lnSpc>
                <a:spcPct val="120000"/>
              </a:lnSpc>
              <a:spcBef>
                <a:spcPts val="0"/>
              </a:spcBef>
              <a:spcAft>
                <a:spcPts val="0"/>
              </a:spcAft>
              <a:buFontTx/>
              <a:buNone/>
            </a:pPr>
            <a:r>
              <a:rPr lang="ja-JP" altLang="en-US" sz="1400" b="1" dirty="0">
                <a:solidFill>
                  <a:srgbClr val="F77911"/>
                </a:solidFill>
                <a:latin typeface="メイリオ"/>
                <a:ea typeface="メイリオ"/>
              </a:rPr>
              <a:t>②</a:t>
            </a:r>
            <a:r>
              <a:rPr lang="en-US" altLang="ja-JP" sz="1400" b="1" dirty="0">
                <a:solidFill>
                  <a:srgbClr val="F77911"/>
                </a:solidFill>
                <a:latin typeface="メイリオ"/>
                <a:ea typeface="メイリオ"/>
              </a:rPr>
              <a:t> </a:t>
            </a:r>
            <a:r>
              <a:rPr lang="ja-JP" altLang="en-US" sz="1400" b="1" dirty="0">
                <a:solidFill>
                  <a:srgbClr val="F77911"/>
                </a:solidFill>
                <a:latin typeface="メイリオ"/>
                <a:ea typeface="メイリオ"/>
              </a:rPr>
              <a:t>演出を組み込んだ企画ページがアップされていない場合</a:t>
            </a: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上記①②どちらも未公開の場合、①②どちらかが未公開の場合も以下申請が</a:t>
            </a:r>
            <a:r>
              <a:rPr lang="ja-JP" altLang="en-US" sz="1400" b="1" dirty="0">
                <a:solidFill>
                  <a:srgbClr val="F77911"/>
                </a:solidFill>
                <a:latin typeface="メイリオ"/>
                <a:ea typeface="メイリオ"/>
              </a:rPr>
              <a:t>必須</a:t>
            </a:r>
            <a:r>
              <a:rPr lang="ja-JP" altLang="en-US" sz="1400" dirty="0">
                <a:solidFill>
                  <a:srgbClr val="0D0D0D"/>
                </a:solidFill>
                <a:latin typeface="メイリオ"/>
                <a:ea typeface="メイリオ"/>
              </a:rPr>
              <a:t>となります。</a:t>
            </a:r>
            <a:endParaRPr lang="en-US" altLang="ja-JP" sz="1400" dirty="0">
              <a:solidFill>
                <a:srgbClr val="0D0D0D"/>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prstClr val="black">
                  <a:lumMod val="65000"/>
                  <a:lumOff val="35000"/>
                </a:prstClr>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申請後に発行される</a:t>
            </a:r>
            <a:r>
              <a:rPr lang="en-US" altLang="ja-JP" sz="1400" dirty="0">
                <a:solidFill>
                  <a:srgbClr val="0D0D0D"/>
                </a:solidFill>
                <a:latin typeface="メイリオ"/>
                <a:ea typeface="メイリオ"/>
              </a:rPr>
              <a:t> </a:t>
            </a:r>
            <a:r>
              <a:rPr lang="ja-JP" altLang="en-US" sz="1400" dirty="0">
                <a:solidFill>
                  <a:srgbClr val="0D0D0D"/>
                </a:solidFill>
                <a:latin typeface="メイリオ"/>
                <a:ea typeface="メイリオ"/>
              </a:rPr>
              <a:t>事前承認</a:t>
            </a:r>
            <a:r>
              <a:rPr lang="en-US" altLang="ja-JP" sz="1400" dirty="0">
                <a:solidFill>
                  <a:srgbClr val="0D0D0D"/>
                </a:solidFill>
                <a:latin typeface="メイリオ"/>
                <a:ea typeface="メイリオ"/>
              </a:rPr>
              <a:t>ID</a:t>
            </a:r>
            <a:r>
              <a:rPr lang="ja-JP" altLang="en-US" sz="1400" dirty="0">
                <a:solidFill>
                  <a:srgbClr val="0D0D0D"/>
                </a:solidFill>
                <a:latin typeface="メイリオ"/>
                <a:ea typeface="メイリオ"/>
              </a:rPr>
              <a:t>（</a:t>
            </a:r>
            <a:r>
              <a:rPr lang="en-US" altLang="ja-JP" sz="1400" dirty="0">
                <a:solidFill>
                  <a:srgbClr val="0D0D0D"/>
                </a:solidFill>
                <a:latin typeface="メイリオ"/>
                <a:ea typeface="メイリオ"/>
              </a:rPr>
              <a:t>8</a:t>
            </a:r>
            <a:r>
              <a:rPr lang="ja-JP" altLang="en-US" sz="1400" dirty="0">
                <a:solidFill>
                  <a:srgbClr val="0D0D0D"/>
                </a:solidFill>
                <a:latin typeface="メイリオ"/>
                <a:ea typeface="メイリオ"/>
              </a:rPr>
              <a:t>ケタの数字）を、広告管理ツールへの入稿時に入力をお願いします。</a:t>
            </a:r>
            <a:endParaRPr lang="ja-JP" altLang="en-US" sz="1200" dirty="0">
              <a:solidFill>
                <a:srgbClr val="0D0D0D"/>
              </a:solidFill>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65A87E0A-F270-0C00-103E-42062A38CF09}"/>
              </a:ext>
            </a:extLst>
          </p:cNvPr>
          <p:cNvGraphicFramePr>
            <a:graphicFrameLocks noGrp="1"/>
          </p:cNvGraphicFramePr>
          <p:nvPr>
            <p:extLst>
              <p:ext uri="{D42A27DB-BD31-4B8C-83A1-F6EECF244321}">
                <p14:modId xmlns:p14="http://schemas.microsoft.com/office/powerpoint/2010/main" val="841243445"/>
              </p:ext>
            </p:extLst>
          </p:nvPr>
        </p:nvGraphicFramePr>
        <p:xfrm>
          <a:off x="587376" y="3028951"/>
          <a:ext cx="11017254" cy="3247451"/>
        </p:xfrm>
        <a:graphic>
          <a:graphicData uri="http://schemas.openxmlformats.org/drawingml/2006/table">
            <a:tbl>
              <a:tblPr firstRow="1" bandRow="1"/>
              <a:tblGrid>
                <a:gridCol w="1121054">
                  <a:extLst>
                    <a:ext uri="{9D8B030D-6E8A-4147-A177-3AD203B41FA5}">
                      <a16:colId xmlns:a16="http://schemas.microsoft.com/office/drawing/2014/main" val="3923907519"/>
                    </a:ext>
                  </a:extLst>
                </a:gridCol>
                <a:gridCol w="1121054">
                  <a:extLst>
                    <a:ext uri="{9D8B030D-6E8A-4147-A177-3AD203B41FA5}">
                      <a16:colId xmlns:a16="http://schemas.microsoft.com/office/drawing/2014/main" val="2511399564"/>
                    </a:ext>
                  </a:extLst>
                </a:gridCol>
                <a:gridCol w="1121054">
                  <a:extLst>
                    <a:ext uri="{9D8B030D-6E8A-4147-A177-3AD203B41FA5}">
                      <a16:colId xmlns:a16="http://schemas.microsoft.com/office/drawing/2014/main" val="1290269770"/>
                    </a:ext>
                  </a:extLst>
                </a:gridCol>
                <a:gridCol w="1121054">
                  <a:extLst>
                    <a:ext uri="{9D8B030D-6E8A-4147-A177-3AD203B41FA5}">
                      <a16:colId xmlns:a16="http://schemas.microsoft.com/office/drawing/2014/main" val="42248015"/>
                    </a:ext>
                  </a:extLst>
                </a:gridCol>
                <a:gridCol w="1121054">
                  <a:extLst>
                    <a:ext uri="{9D8B030D-6E8A-4147-A177-3AD203B41FA5}">
                      <a16:colId xmlns:a16="http://schemas.microsoft.com/office/drawing/2014/main" val="3495486200"/>
                    </a:ext>
                  </a:extLst>
                </a:gridCol>
                <a:gridCol w="1121054">
                  <a:extLst>
                    <a:ext uri="{9D8B030D-6E8A-4147-A177-3AD203B41FA5}">
                      <a16:colId xmlns:a16="http://schemas.microsoft.com/office/drawing/2014/main" val="3263865214"/>
                    </a:ext>
                  </a:extLst>
                </a:gridCol>
                <a:gridCol w="2048822">
                  <a:extLst>
                    <a:ext uri="{9D8B030D-6E8A-4147-A177-3AD203B41FA5}">
                      <a16:colId xmlns:a16="http://schemas.microsoft.com/office/drawing/2014/main" val="1439314750"/>
                    </a:ext>
                  </a:extLst>
                </a:gridCol>
                <a:gridCol w="1121054">
                  <a:extLst>
                    <a:ext uri="{9D8B030D-6E8A-4147-A177-3AD203B41FA5}">
                      <a16:colId xmlns:a16="http://schemas.microsoft.com/office/drawing/2014/main" val="4225324802"/>
                    </a:ext>
                  </a:extLst>
                </a:gridCol>
                <a:gridCol w="1121054">
                  <a:extLst>
                    <a:ext uri="{9D8B030D-6E8A-4147-A177-3AD203B41FA5}">
                      <a16:colId xmlns:a16="http://schemas.microsoft.com/office/drawing/2014/main" val="1668186724"/>
                    </a:ext>
                  </a:extLst>
                </a:gridCol>
              </a:tblGrid>
              <a:tr h="333731">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591757">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1936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dirty="0">
                          <a:solidFill>
                            <a:srgbClr val="0D0D0D"/>
                          </a:solidFill>
                          <a:latin typeface="+mj-lt"/>
                        </a:rPr>
                        <a:t>代理店</a:t>
                      </a: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rgbClr val="0D0D0D"/>
                          </a:solidFill>
                          <a:latin typeface="+mj-lt"/>
                          <a:ea typeface="+mn-ea"/>
                          <a:cs typeface="+mn-cs"/>
                        </a:rPr>
                        <a:t>ディスプレイ広告（予約型）入稿前審査依頼フォーム</a:t>
                      </a:r>
                      <a:br>
                        <a:rPr kumimoji="1" lang="ja-JP" altLang="en-US" sz="1200" kern="1200" dirty="0">
                          <a:solidFill>
                            <a:srgbClr val="0D0D0D"/>
                          </a:solidFill>
                          <a:latin typeface="+mj-lt"/>
                          <a:ea typeface="+mn-ea"/>
                          <a:cs typeface="+mn-cs"/>
                        </a:rPr>
                      </a:br>
                      <a:r>
                        <a:rPr kumimoji="1" lang="en-US" sz="800" kern="1200" dirty="0">
                          <a:solidFill>
                            <a:srgbClr val="0D0D0D"/>
                          </a:solidFill>
                          <a:latin typeface="+mj-lt"/>
                          <a:ea typeface="+mn-ea"/>
                          <a:cs typeface="+mn-cs"/>
                        </a:rPr>
                        <a:t>https://form-business.yahoo.co.jp/claris/otp/enqueteForm?inquiry_type=guaranteed_review</a:t>
                      </a: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rgbClr val="0D0D0D"/>
                          </a:solidFill>
                          <a:latin typeface="+mn-lt"/>
                          <a:ea typeface="+mn-ea"/>
                          <a:cs typeface="+mn-cs"/>
                        </a:rPr>
                        <a:t>演出を組み込む企画ページのリンク先</a:t>
                      </a:r>
                      <a:endParaRPr kumimoji="1" lang="ja-JP" altLang="en-US" sz="1200" kern="1200" dirty="0">
                        <a:solidFill>
                          <a:srgbClr val="0D0D0D"/>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rgbClr val="0D0D0D"/>
                          </a:solidFill>
                          <a:latin typeface="Meiryo" panose="020B0604030504040204" pitchFamily="34" charset="-128"/>
                          <a:ea typeface="Meiryo" panose="020B0604030504040204" pitchFamily="34" charset="-128"/>
                          <a:cs typeface="+mn-cs"/>
                        </a:rPr>
                        <a:t>後日更新</a:t>
                      </a:r>
                      <a:r>
                        <a:rPr kumimoji="1" lang="en-US" altLang="zh-TW" sz="1200" kern="1200" dirty="0">
                          <a:solidFill>
                            <a:srgbClr val="0D0D0D"/>
                          </a:solidFill>
                          <a:latin typeface="Meiryo" panose="020B0604030504040204" pitchFamily="34" charset="-128"/>
                          <a:ea typeface="Meiryo" panose="020B0604030504040204" pitchFamily="34" charset="-128"/>
                          <a:cs typeface="+mn-cs"/>
                        </a:rPr>
                        <a:t>/</a:t>
                      </a:r>
                      <a:r>
                        <a:rPr kumimoji="1" lang="zh-TW" altLang="en-US" sz="1200" kern="1200" dirty="0">
                          <a:solidFill>
                            <a:srgbClr val="0D0D0D"/>
                          </a:solidFill>
                          <a:latin typeface="Meiryo" panose="020B0604030504040204" pitchFamily="34" charset="-128"/>
                          <a:ea typeface="Meiryo" panose="020B0604030504040204" pitchFamily="34" charset="-128"/>
                          <a:cs typeface="+mn-cs"/>
                        </a:rPr>
                        <a:t>公開予定</a:t>
                      </a:r>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どちらも未公開の場合は、</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公開が遅い方の日時を記載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rgbClr val="0D0D0D"/>
                          </a:solidFill>
                          <a:latin typeface="+mj-lt"/>
                          <a:ea typeface="+mn-ea"/>
                          <a:cs typeface="+mn-cs"/>
                        </a:rPr>
                        <a:t>企画ページ</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n-ea"/>
                          <a:ea typeface="+mn-ea"/>
                          <a:cs typeface="+mn-cs"/>
                        </a:rPr>
                        <a:t>弊社営業</a:t>
                      </a:r>
                      <a:r>
                        <a:rPr kumimoji="1" lang="ja-JP" altLang="en-US" sz="1200" kern="1200" dirty="0">
                          <a:solidFill>
                            <a:srgbClr val="0D0D0D"/>
                          </a:solidFill>
                          <a:latin typeface="+mn-lt"/>
                          <a:ea typeface="+mn-ea"/>
                          <a:cs typeface="+mn-cs"/>
                        </a:rPr>
                        <a:t>が社内にて入稿前審査を実施し承認がおりたラフ案</a:t>
                      </a:r>
                      <a:br>
                        <a:rPr kumimoji="1" lang="ja-JP" altLang="en-US" sz="1200" kern="1200" dirty="0">
                          <a:solidFill>
                            <a:srgbClr val="0D0D0D"/>
                          </a:solidFill>
                          <a:latin typeface="+mj-lt"/>
                          <a:ea typeface="+mn-ea"/>
                          <a:cs typeface="+mn-cs"/>
                        </a:rPr>
                      </a:br>
                      <a:endParaRPr kumimoji="1" lang="en-US" altLang="ja-JP" sz="1200" kern="1200" dirty="0">
                        <a:solidFill>
                          <a:srgbClr val="0D0D0D"/>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rgbClr val="0D0D0D"/>
                          </a:solidFill>
                          <a:latin typeface="+mj-lt"/>
                          <a:ea typeface="+mn-ea"/>
                          <a:cs typeface="+mn-cs"/>
                        </a:rPr>
                        <a:t>広告主様サイト</a:t>
                      </a:r>
                      <a:br>
                        <a:rPr kumimoji="1" lang="ja-JP" altLang="en-US"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トップページカスタマイズで</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ある旨を記載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rgbClr val="0D0D0D"/>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330219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54CEB14-AEF7-734D-4DB1-B06898818E46}"/>
              </a:ext>
            </a:extLst>
          </p:cNvPr>
          <p:cNvSpPr>
            <a:spLocks noGrp="1"/>
          </p:cNvSpPr>
          <p:nvPr>
            <p:ph type="body" sz="quarter" idx="10"/>
          </p:nvPr>
        </p:nvSpPr>
        <p:spPr/>
        <p:txBody>
          <a:bodyPr/>
          <a:lstStyle/>
          <a:p>
            <a:r>
              <a:rPr lang="ja-JP" altLang="en-US" dirty="0">
                <a:latin typeface="Meiryo"/>
                <a:ea typeface="Meiryo"/>
              </a:rPr>
              <a:t>免責事項</a:t>
            </a:r>
            <a:endParaRPr lang="ja-JP" altLang="en-US" dirty="0"/>
          </a:p>
        </p:txBody>
      </p:sp>
      <p:sp>
        <p:nvSpPr>
          <p:cNvPr id="5" name="Rectangle 46">
            <a:extLst>
              <a:ext uri="{FF2B5EF4-FFF2-40B4-BE49-F238E27FC236}">
                <a16:creationId xmlns:a16="http://schemas.microsoft.com/office/drawing/2014/main" id="{3E7BEC9E-597B-3F11-96E5-561AC59F0678}"/>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059592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3C92D71-7843-67CE-1F23-D7173F0A5850}"/>
              </a:ext>
            </a:extLst>
          </p:cNvPr>
          <p:cNvSpPr>
            <a:spLocks noGrp="1"/>
          </p:cNvSpPr>
          <p:nvPr>
            <p:ph type="body" sz="quarter" idx="10"/>
          </p:nvPr>
        </p:nvSpPr>
        <p:spPr/>
        <p:txBody>
          <a:bodyPr/>
          <a:lstStyle/>
          <a:p>
            <a:r>
              <a:rPr lang="ja-JP" altLang="en-US" dirty="0"/>
              <a:t>クリエイティブ企画の事前提案可否について</a:t>
            </a:r>
          </a:p>
        </p:txBody>
      </p:sp>
      <p:sp>
        <p:nvSpPr>
          <p:cNvPr id="8" name="1つの角を切り取り、1つの角を丸めた四角形 8">
            <a:extLst>
              <a:ext uri="{FF2B5EF4-FFF2-40B4-BE49-F238E27FC236}">
                <a16:creationId xmlns:a16="http://schemas.microsoft.com/office/drawing/2014/main" id="{D6D8BBEF-2355-6264-A857-484B3F76D3C1}"/>
              </a:ext>
            </a:extLst>
          </p:cNvPr>
          <p:cNvSpPr/>
          <p:nvPr/>
        </p:nvSpPr>
        <p:spPr>
          <a:xfrm>
            <a:off x="587375" y="1085188"/>
            <a:ext cx="11017251" cy="1059521"/>
          </a:xfrm>
          <a:prstGeom prst="snipRoundRect">
            <a:avLst>
              <a:gd name="adj1" fmla="val 0"/>
              <a:gd name="adj2" fmla="val 0"/>
            </a:avLst>
          </a:prstGeom>
          <a:noFill/>
          <a:effectLst/>
        </p:spPr>
        <p:txBody>
          <a:bodyPr wrap="square" lIns="0" tIns="0" rIns="0" bIns="0" anchor="ctr">
            <a:spAutoFit/>
          </a:bodyPr>
          <a:lstStyle/>
          <a:p>
            <a:pPr algn="ctr" eaLnBrk="1" fontAlgn="auto" hangingPunct="1">
              <a:lnSpc>
                <a:spcPct val="130000"/>
              </a:lnSpc>
              <a:spcBef>
                <a:spcPts val="0"/>
              </a:spcBef>
              <a:spcAft>
                <a:spcPts val="0"/>
              </a:spcAft>
              <a:defRPr/>
            </a:pPr>
            <a:r>
              <a:rPr kumimoji="0" lang="ja-JP" altLang="en-US" kern="0" dirty="0">
                <a:solidFill>
                  <a:srgbClr val="0D0D0D"/>
                </a:solidFill>
                <a:latin typeface="メイリオ"/>
                <a:ea typeface="メイリオ"/>
              </a:rPr>
              <a:t>本セールスシートに記載の「販売制限カテゴリー」に基づいて事前提案可否をさせていただきます。</a:t>
            </a:r>
            <a:endParaRPr kumimoji="0" lang="en-US" altLang="ja-JP" kern="0" dirty="0">
              <a:solidFill>
                <a:srgbClr val="0D0D0D"/>
              </a:solidFill>
              <a:latin typeface="メイリオ"/>
              <a:ea typeface="メイリオ"/>
            </a:endParaRPr>
          </a:p>
          <a:p>
            <a:pPr algn="ctr" eaLnBrk="1" fontAlgn="auto" hangingPunct="1">
              <a:lnSpc>
                <a:spcPct val="130000"/>
              </a:lnSpc>
              <a:spcBef>
                <a:spcPts val="0"/>
              </a:spcBef>
              <a:spcAft>
                <a:spcPts val="0"/>
              </a:spcAft>
              <a:defRPr/>
            </a:pPr>
            <a:r>
              <a:rPr kumimoji="0" lang="ja-JP" altLang="en-US" b="1" kern="0" dirty="0">
                <a:solidFill>
                  <a:srgbClr val="F77911"/>
                </a:solidFill>
                <a:latin typeface="メイリオ"/>
                <a:ea typeface="メイリオ" panose="020B0604030504040204" pitchFamily="50" charset="-128"/>
              </a:rPr>
              <a:t>クリエイティブ企画</a:t>
            </a:r>
            <a:r>
              <a:rPr kumimoji="0" lang="ja-JP" altLang="en-US" kern="0" dirty="0">
                <a:solidFill>
                  <a:srgbClr val="0D0D0D"/>
                </a:solidFill>
                <a:latin typeface="メイリオ"/>
                <a:ea typeface="メイリオ" panose="020B0604030504040204" pitchFamily="50" charset="-128"/>
              </a:rPr>
              <a:t>への掲載をご希望の場合は、弊社担当営業宛に以下の項目をご連絡ください。</a:t>
            </a:r>
            <a:endParaRPr kumimoji="0" lang="en-US" altLang="ja-JP" kern="0" dirty="0">
              <a:solidFill>
                <a:srgbClr val="0D0D0D"/>
              </a:solidFill>
              <a:latin typeface="メイリオ"/>
              <a:ea typeface="メイリオ" panose="020B0604030504040204" pitchFamily="50" charset="-128"/>
            </a:endParaRPr>
          </a:p>
          <a:p>
            <a:pPr algn="ctr" eaLnBrk="1" fontAlgn="auto" hangingPunct="1">
              <a:lnSpc>
                <a:spcPct val="130000"/>
              </a:lnSpc>
              <a:spcBef>
                <a:spcPts val="0"/>
              </a:spcBef>
              <a:spcAft>
                <a:spcPts val="0"/>
              </a:spcAft>
              <a:defRPr/>
            </a:pPr>
            <a:r>
              <a:rPr kumimoji="0" lang="ja-JP" altLang="en-US" kern="0" dirty="0">
                <a:solidFill>
                  <a:srgbClr val="0D0D0D"/>
                </a:solidFill>
                <a:latin typeface="メイリオ"/>
                <a:ea typeface="メイリオ" panose="020B0604030504040204" pitchFamily="50" charset="-128"/>
              </a:rPr>
              <a:t>回答まで最大5営業日いただきます。</a:t>
            </a:r>
          </a:p>
        </p:txBody>
      </p:sp>
      <p:sp>
        <p:nvSpPr>
          <p:cNvPr id="3" name="角丸四角形 7">
            <a:extLst>
              <a:ext uri="{FF2B5EF4-FFF2-40B4-BE49-F238E27FC236}">
                <a16:creationId xmlns:a16="http://schemas.microsoft.com/office/drawing/2014/main" id="{76A39332-73CA-83B7-7551-2DFB43017C02}"/>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4" name="表 5">
            <a:extLst>
              <a:ext uri="{FF2B5EF4-FFF2-40B4-BE49-F238E27FC236}">
                <a16:creationId xmlns:a16="http://schemas.microsoft.com/office/drawing/2014/main" id="{381E9B76-EEA1-F91F-BD31-46B5BDD0AFFE}"/>
              </a:ext>
            </a:extLst>
          </p:cNvPr>
          <p:cNvGraphicFramePr>
            <a:graphicFrameLocks noGrp="1"/>
          </p:cNvGraphicFramePr>
          <p:nvPr>
            <p:extLst>
              <p:ext uri="{D42A27DB-BD31-4B8C-83A1-F6EECF244321}">
                <p14:modId xmlns:p14="http://schemas.microsoft.com/office/powerpoint/2010/main" val="4075068102"/>
              </p:ext>
            </p:extLst>
          </p:nvPr>
        </p:nvGraphicFramePr>
        <p:xfrm>
          <a:off x="479425" y="2976336"/>
          <a:ext cx="11233150" cy="3280494"/>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172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広告商品名</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1400" b="0" i="0" dirty="0">
                          <a:solidFill>
                            <a:srgbClr val="0D0D0D"/>
                          </a:solidFill>
                          <a:latin typeface="Meiryo" panose="020B0604030504040204" pitchFamily="34" charset="-128"/>
                          <a:ea typeface="Meiryo" panose="020B0604030504040204" pitchFamily="34" charset="-128"/>
                        </a:rPr>
                        <a:t>Yahoo! JAPAN</a:t>
                      </a:r>
                      <a:r>
                        <a:rPr kumimoji="1" lang="ja-JP" altLang="en" sz="1400" b="0" i="0" dirty="0">
                          <a:solidFill>
                            <a:srgbClr val="0D0D0D"/>
                          </a:solidFill>
                          <a:latin typeface="Meiryo" panose="020B0604030504040204" pitchFamily="34" charset="-128"/>
                          <a:ea typeface="Meiryo" panose="020B0604030504040204" pitchFamily="34" charset="-128"/>
                        </a:rPr>
                        <a:t>　</a:t>
                      </a:r>
                      <a:r>
                        <a:rPr kumimoji="1" lang="ja-JP" altLang="en-US" sz="1400" b="0" i="0" dirty="0">
                          <a:solidFill>
                            <a:srgbClr val="0D0D0D"/>
                          </a:solidFill>
                          <a:latin typeface="Meiryo" panose="020B0604030504040204" pitchFamily="34" charset="-128"/>
                          <a:ea typeface="Meiryo" panose="020B0604030504040204" pitchFamily="34" charset="-128"/>
                        </a:rPr>
                        <a:t>トップページ カスタマイズ企画　</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dirty="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dirty="0">
                          <a:solidFill>
                            <a:schemeClr val="bg1"/>
                          </a:solidFill>
                          <a:latin typeface="Meiryo" panose="020B0604030504040204" pitchFamily="34" charset="-128"/>
                          <a:ea typeface="Meiryo" panose="020B0604030504040204" pitchFamily="34" charset="-128"/>
                        </a:rPr>
                        <a:t>（</a:t>
                      </a:r>
                      <a:r>
                        <a:rPr kumimoji="1" lang="ja-JP" altLang="en-US" sz="1000" b="0" i="0" dirty="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676607046"/>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dirty="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69229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2088016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1359635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a:xfrm>
            <a:off x="3301549" y="4798379"/>
            <a:ext cx="5943600" cy="543702"/>
          </a:xfrm>
        </p:spPr>
        <p:txBody>
          <a:bodyPr/>
          <a:lstStyle/>
          <a:p>
            <a:r>
              <a:rPr kumimoji="1" lang="ja-JP" altLang="en-US" dirty="0"/>
              <a:t>変更点</a:t>
            </a:r>
          </a:p>
        </p:txBody>
      </p:sp>
      <p:sp>
        <p:nvSpPr>
          <p:cNvPr id="6" name="テキスト プレースホルダー 5">
            <a:extLst>
              <a:ext uri="{FF2B5EF4-FFF2-40B4-BE49-F238E27FC236}">
                <a16:creationId xmlns:a16="http://schemas.microsoft.com/office/drawing/2014/main" id="{E6D0E7BA-7337-377F-E34C-25FDF6E644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01</a:t>
            </a:r>
            <a:endParaRPr lang="ja-JP" altLang="en-US" dirty="0"/>
          </a:p>
        </p:txBody>
      </p:sp>
      <p:pic>
        <p:nvPicPr>
          <p:cNvPr id="2" name="図プレースホルダー 10" descr="アイコン&#10;&#10;自動的に生成された説明">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442523" y="3019035"/>
            <a:ext cx="1586282" cy="1464484"/>
          </a:xfrm>
          <a:solidFill>
            <a:srgbClr val="FFFFFF"/>
          </a:solidFill>
        </p:spPr>
      </p:pic>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dirty="0"/>
              <a:t>トップページカスタマイズ企画</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2025</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a:t>
            </a:r>
            <a:r>
              <a:rPr lang="en-US" altLang="ja-JP" sz="1200" dirty="0">
                <a:solidFill>
                  <a:srgbClr val="000000"/>
                </a:solidFill>
                <a:latin typeface="メイリオ" panose="020B0604030504040204" pitchFamily="50" charset="-128"/>
                <a:ea typeface="メイリオ" panose="020B0604030504040204" pitchFamily="50" charset="-128"/>
              </a:rPr>
              <a:t>4</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月～</a:t>
            </a:r>
            <a:r>
              <a:rPr kumimoji="1" lang="en-US" altLang="ja-JP"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2025</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年</a:t>
            </a:r>
            <a:r>
              <a:rPr lang="en-US" altLang="ja-JP" sz="1200" dirty="0">
                <a:solidFill>
                  <a:srgbClr val="000000"/>
                </a:solidFill>
                <a:latin typeface="メイリオ" panose="020B0604030504040204" pitchFamily="50" charset="-128"/>
                <a:ea typeface="メイリオ" panose="020B0604030504040204" pitchFamily="50" charset="-128"/>
              </a:rPr>
              <a:t>9</a:t>
            </a:r>
            <a:r>
              <a:rPr kumimoji="1" lang="ja-JP" altLang="en-US" sz="12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月）</a:t>
            </a:r>
            <a:r>
              <a:rPr kumimoji="1" lang="ja-JP" altLang="en-US" sz="200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変更点</a:t>
            </a:r>
            <a:endParaRPr lang="ja-JP" altLang="en-US" dirty="0"/>
          </a:p>
        </p:txBody>
      </p:sp>
      <p:sp>
        <p:nvSpPr>
          <p:cNvPr id="7" name="テキスト プレースホルダー 3">
            <a:extLst>
              <a:ext uri="{FF2B5EF4-FFF2-40B4-BE49-F238E27FC236}">
                <a16:creationId xmlns:a16="http://schemas.microsoft.com/office/drawing/2014/main" id="{83FD42C3-F242-197B-31A7-5B0EB16099AB}"/>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None/>
              <a:defRPr/>
            </a:pPr>
            <a:r>
              <a:rPr lang="en-US" altLang="ja-JP" sz="1400" dirty="0">
                <a:solidFill>
                  <a:srgbClr val="0D0D0D"/>
                </a:solidFill>
                <a:latin typeface="+mn-ea"/>
              </a:rPr>
              <a:t>※</a:t>
            </a:r>
            <a:r>
              <a:rPr lang="ja-JP" altLang="en-US" sz="1400" dirty="0">
                <a:solidFill>
                  <a:srgbClr val="0D0D0D"/>
                </a:solidFill>
                <a:latin typeface="+mn-ea"/>
              </a:rPr>
              <a:t>トップページカスタマイズ企画（</a:t>
            </a:r>
            <a:r>
              <a:rPr lang="en-US" altLang="ja-JP" sz="1400" dirty="0">
                <a:solidFill>
                  <a:srgbClr val="0D0D0D"/>
                </a:solidFill>
                <a:latin typeface="+mn-ea"/>
              </a:rPr>
              <a:t>2024</a:t>
            </a:r>
            <a:r>
              <a:rPr lang="ja-JP" altLang="en-US" sz="1400" dirty="0">
                <a:solidFill>
                  <a:srgbClr val="0D0D0D"/>
                </a:solidFill>
                <a:latin typeface="+mn-ea"/>
              </a:rPr>
              <a:t>年</a:t>
            </a:r>
            <a:r>
              <a:rPr lang="en-US" altLang="ja-JP" sz="1400" dirty="0">
                <a:solidFill>
                  <a:srgbClr val="0D0D0D"/>
                </a:solidFill>
                <a:latin typeface="+mn-ea"/>
              </a:rPr>
              <a:t>10</a:t>
            </a:r>
            <a:r>
              <a:rPr lang="ja-JP" altLang="en-US" sz="1400" dirty="0">
                <a:solidFill>
                  <a:srgbClr val="0D0D0D"/>
                </a:solidFill>
                <a:latin typeface="+mn-ea"/>
              </a:rPr>
              <a:t>月～</a:t>
            </a:r>
            <a:r>
              <a:rPr lang="en-US" altLang="ja-JP" sz="1400" dirty="0">
                <a:solidFill>
                  <a:srgbClr val="0D0D0D"/>
                </a:solidFill>
                <a:latin typeface="+mn-ea"/>
              </a:rPr>
              <a:t>2025</a:t>
            </a:r>
            <a:r>
              <a:rPr lang="ja-JP" altLang="en-US" sz="1400" dirty="0">
                <a:solidFill>
                  <a:srgbClr val="0D0D0D"/>
                </a:solidFill>
                <a:latin typeface="+mn-ea"/>
              </a:rPr>
              <a:t>年</a:t>
            </a:r>
            <a:r>
              <a:rPr lang="en-US" altLang="ja-JP" sz="1400" dirty="0">
                <a:solidFill>
                  <a:srgbClr val="0D0D0D"/>
                </a:solidFill>
                <a:latin typeface="+mn-ea"/>
              </a:rPr>
              <a:t>3</a:t>
            </a:r>
            <a:r>
              <a:rPr lang="ja-JP" altLang="en-US" sz="1400" dirty="0">
                <a:solidFill>
                  <a:srgbClr val="0D0D0D"/>
                </a:solidFill>
                <a:latin typeface="+mn-ea"/>
              </a:rPr>
              <a:t>月）からの変更点</a:t>
            </a:r>
          </a:p>
        </p:txBody>
      </p:sp>
      <p:sp>
        <p:nvSpPr>
          <p:cNvPr id="10" name="角丸四角形 3">
            <a:extLst>
              <a:ext uri="{FF2B5EF4-FFF2-40B4-BE49-F238E27FC236}">
                <a16:creationId xmlns:a16="http://schemas.microsoft.com/office/drawing/2014/main" id="{BDF993F2-27C9-E14A-0ACB-0FCE12B16634}"/>
              </a:ext>
            </a:extLst>
          </p:cNvPr>
          <p:cNvSpPr/>
          <p:nvPr/>
        </p:nvSpPr>
        <p:spPr>
          <a:xfrm>
            <a:off x="701852" y="3296217"/>
            <a:ext cx="10024299" cy="645319"/>
          </a:xfrm>
          <a:prstGeom prst="roundRect">
            <a:avLst>
              <a:gd name="adj" fmla="val 8047"/>
            </a:avLst>
          </a:prstGeom>
          <a:noFill/>
          <a:ln w="15875">
            <a:noFill/>
          </a:ln>
        </p:spPr>
        <p:txBody>
          <a:bodyPr wrap="squar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fontAlgn="auto">
              <a:spcBef>
                <a:spcPts val="0"/>
              </a:spcBef>
              <a:spcAft>
                <a:spcPts val="0"/>
              </a:spcAft>
              <a:buFont typeface="Wingdings" panose="05000000000000000000" pitchFamily="2" charset="2"/>
              <a:buChar char="l"/>
              <a:defRPr/>
            </a:pPr>
            <a:r>
              <a:rPr lang="ja-JP" altLang="en-US" sz="2000" b="1" spc="300" dirty="0">
                <a:solidFill>
                  <a:srgbClr val="0D0D0D"/>
                </a:solidFill>
                <a:latin typeface="+mn-ea"/>
              </a:rPr>
              <a:t>演出アニメーション再生後の遷移先ランディングページの選択肢のうち、</a:t>
            </a:r>
            <a:endParaRPr lang="en-US" altLang="ja-JP" sz="2000" b="1" spc="300" dirty="0">
              <a:solidFill>
                <a:srgbClr val="0D0D0D"/>
              </a:solidFill>
              <a:latin typeface="+mn-ea"/>
            </a:endParaRPr>
          </a:p>
          <a:p>
            <a:pPr fontAlgn="auto">
              <a:spcBef>
                <a:spcPts val="0"/>
              </a:spcBef>
              <a:spcAft>
                <a:spcPts val="0"/>
              </a:spcAft>
              <a:defRPr/>
            </a:pPr>
            <a:r>
              <a:rPr lang="ja-JP" altLang="en-US" sz="2000" b="1" spc="300" dirty="0">
                <a:solidFill>
                  <a:srgbClr val="0D0D0D"/>
                </a:solidFill>
                <a:latin typeface="+mn-ea"/>
              </a:rPr>
              <a:t>　ミラーサイト版（</a:t>
            </a:r>
            <a:r>
              <a:rPr lang="en-US" altLang="ja-JP" sz="2000" b="1" spc="300" dirty="0">
                <a:solidFill>
                  <a:srgbClr val="0D0D0D"/>
                </a:solidFill>
                <a:latin typeface="+mn-ea"/>
              </a:rPr>
              <a:t>Yahoo! JAPAN </a:t>
            </a:r>
            <a:r>
              <a:rPr lang="ja-JP" altLang="en-US" sz="2000" b="1" spc="300" dirty="0">
                <a:solidFill>
                  <a:srgbClr val="0D0D0D"/>
                </a:solidFill>
                <a:latin typeface="+mn-ea"/>
              </a:rPr>
              <a:t>トップを模したデザイン）を廃止</a:t>
            </a:r>
          </a:p>
        </p:txBody>
      </p:sp>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t>商品概要</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02</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4079941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7F08BA7-5BB1-198E-3397-BA31986DC95F}"/>
              </a:ext>
            </a:extLst>
          </p:cNvPr>
          <p:cNvSpPr>
            <a:spLocks noGrp="1"/>
          </p:cNvSpPr>
          <p:nvPr>
            <p:ph type="body" sz="quarter" idx="10"/>
          </p:nvPr>
        </p:nvSpPr>
        <p:spPr/>
        <p:txBody>
          <a:bodyPr/>
          <a:lstStyle/>
          <a:p>
            <a:r>
              <a:rPr lang="ja-JP" altLang="en-US" dirty="0">
                <a:latin typeface="メイリオ" panose="020B0604030504040204" pitchFamily="34" charset="-128"/>
                <a:ea typeface="メイリオ" panose="020B0604030504040204" pitchFamily="34" charset="-128"/>
              </a:rPr>
              <a:t>商品概要 </a:t>
            </a:r>
            <a:r>
              <a:rPr lang="en-US" altLang="ja-JP" sz="1600" dirty="0">
                <a:latin typeface="メイリオ" panose="020B0604030504040204" pitchFamily="34" charset="-128"/>
                <a:ea typeface="メイリオ" panose="020B0604030504040204" pitchFamily="34" charset="-128"/>
              </a:rPr>
              <a:t>– </a:t>
            </a:r>
            <a:r>
              <a:rPr lang="ja-JP" altLang="en-US" sz="1600" dirty="0">
                <a:latin typeface="メイリオ" panose="020B0604030504040204" pitchFamily="34" charset="-128"/>
                <a:ea typeface="メイリオ" panose="020B0604030504040204" pitchFamily="34" charset="-128"/>
              </a:rPr>
              <a:t>共通 </a:t>
            </a:r>
            <a:r>
              <a:rPr lang="en-US" altLang="ja-JP" sz="1600" dirty="0">
                <a:latin typeface="メイリオ" panose="020B0604030504040204" pitchFamily="34" charset="-128"/>
                <a:ea typeface="メイリオ" panose="020B0604030504040204" pitchFamily="34" charset="-128"/>
              </a:rPr>
              <a:t>–</a:t>
            </a:r>
            <a:endParaRPr lang="ja-JP" altLang="en-US" sz="1600" dirty="0"/>
          </a:p>
        </p:txBody>
      </p:sp>
      <p:sp>
        <p:nvSpPr>
          <p:cNvPr id="19" name="テキスト ボックス 18">
            <a:extLst>
              <a:ext uri="{FF2B5EF4-FFF2-40B4-BE49-F238E27FC236}">
                <a16:creationId xmlns:a16="http://schemas.microsoft.com/office/drawing/2014/main" id="{F455993E-6986-E5AF-E359-6B24F8762909}"/>
              </a:ext>
            </a:extLst>
          </p:cNvPr>
          <p:cNvSpPr txBox="1"/>
          <p:nvPr/>
        </p:nvSpPr>
        <p:spPr>
          <a:xfrm>
            <a:off x="479425" y="1144553"/>
            <a:ext cx="11233150" cy="1338828"/>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トップページのインターフェイスをベースに、クライアント様用に</a:t>
            </a:r>
            <a:endParaRPr kumimoji="0" lang="en-US" altLang="ja-JP" kern="0" dirty="0">
              <a:solidFill>
                <a:srgbClr val="0D0D0D"/>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kern="0" dirty="0">
              <a:solidFill>
                <a:srgbClr val="0D0D0D"/>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sz="2400" b="1" kern="0" dirty="0">
                <a:solidFill>
                  <a:srgbClr val="F77911"/>
                </a:solidFill>
                <a:latin typeface="Meiryo" panose="020B0604030504040204" pitchFamily="34" charset="-128"/>
                <a:ea typeface="Meiryo" panose="020B0604030504040204" pitchFamily="34" charset="-128"/>
              </a:rPr>
              <a:t>インパクト重視</a:t>
            </a:r>
            <a:r>
              <a:rPr kumimoji="0" lang="ja-JP" altLang="en-US" kern="0" dirty="0">
                <a:solidFill>
                  <a:srgbClr val="F77911"/>
                </a:solidFill>
                <a:latin typeface="Meiryo" panose="020B0604030504040204" pitchFamily="34" charset="-128"/>
                <a:ea typeface="Meiryo" panose="020B0604030504040204" pitchFamily="34" charset="-128"/>
              </a:rPr>
              <a:t>、</a:t>
            </a:r>
            <a:r>
              <a:rPr kumimoji="0" lang="ja-JP" altLang="en-US" sz="2400" b="1" kern="0" dirty="0">
                <a:solidFill>
                  <a:srgbClr val="F77911"/>
                </a:solidFill>
                <a:latin typeface="Meiryo" panose="020B0604030504040204" pitchFamily="34" charset="-128"/>
                <a:ea typeface="Meiryo" panose="020B0604030504040204" pitchFamily="34" charset="-128"/>
              </a:rPr>
              <a:t>話題性喚起</a:t>
            </a:r>
            <a:r>
              <a:rPr kumimoji="0" lang="en-US" altLang="ja-JP" sz="2400" b="1" kern="0" dirty="0">
                <a:solidFill>
                  <a:srgbClr val="F77911"/>
                </a:solidFill>
                <a:latin typeface="Meiryo" panose="020B0604030504040204" pitchFamily="34" charset="-128"/>
                <a:ea typeface="Meiryo" panose="020B0604030504040204" pitchFamily="34" charset="-128"/>
              </a:rPr>
              <a:t> </a:t>
            </a:r>
            <a:r>
              <a:rPr kumimoji="0" lang="ja-JP" altLang="en-US" kern="0" dirty="0">
                <a:solidFill>
                  <a:srgbClr val="0D0D0D"/>
                </a:solidFill>
                <a:latin typeface="Meiryo" panose="020B0604030504040204" pitchFamily="34" charset="-128"/>
                <a:ea typeface="Meiryo" panose="020B0604030504040204" pitchFamily="34" charset="-128"/>
              </a:rPr>
              <a:t>を目的としたプロモーションに最適です。</a:t>
            </a:r>
            <a:endParaRPr kumimoji="0" lang="en-US" altLang="ja-JP" kern="0" dirty="0">
              <a:solidFill>
                <a:srgbClr val="0D0D0D"/>
              </a:solidFill>
              <a:latin typeface="Meiryo" panose="020B0604030504040204" pitchFamily="34" charset="-128"/>
              <a:ea typeface="Meiryo" panose="020B0604030504040204" pitchFamily="34" charset="-128"/>
            </a:endParaRPr>
          </a:p>
        </p:txBody>
      </p:sp>
      <p:sp>
        <p:nvSpPr>
          <p:cNvPr id="30" name="角丸四角形 4">
            <a:extLst>
              <a:ext uri="{FF2B5EF4-FFF2-40B4-BE49-F238E27FC236}">
                <a16:creationId xmlns:a16="http://schemas.microsoft.com/office/drawing/2014/main" id="{8BC571A3-8968-48B0-3870-B16860B49CEC}"/>
              </a:ext>
            </a:extLst>
          </p:cNvPr>
          <p:cNvSpPr/>
          <p:nvPr/>
        </p:nvSpPr>
        <p:spPr>
          <a:xfrm>
            <a:off x="1805014"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rgbClr val="0D0D0D"/>
                </a:solidFill>
                <a:latin typeface="Meiryo" panose="020B0604030504040204" pitchFamily="34" charset="-128"/>
                <a:ea typeface="Meiryo" panose="020B0604030504040204" pitchFamily="34" charset="-128"/>
              </a:rPr>
              <a:t>Yahoo! JAPAN </a:t>
            </a:r>
            <a:r>
              <a:rPr kumimoji="1" lang="ja-JP" altLang="en-US" sz="1500" dirty="0">
                <a:solidFill>
                  <a:srgbClr val="0D0D0D"/>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dirty="0">
                <a:solidFill>
                  <a:srgbClr val="0D0D0D"/>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grpSp>
        <p:nvGrpSpPr>
          <p:cNvPr id="31" name="グループ化 30">
            <a:extLst>
              <a:ext uri="{FF2B5EF4-FFF2-40B4-BE49-F238E27FC236}">
                <a16:creationId xmlns:a16="http://schemas.microsoft.com/office/drawing/2014/main" id="{108FA52F-B33B-5736-9CAF-8DEFC4BADF59}"/>
              </a:ext>
            </a:extLst>
          </p:cNvPr>
          <p:cNvGrpSpPr>
            <a:grpSpLocks noChangeAspect="1"/>
          </p:cNvGrpSpPr>
          <p:nvPr/>
        </p:nvGrpSpPr>
        <p:grpSpPr>
          <a:xfrm>
            <a:off x="5994757" y="4729387"/>
            <a:ext cx="324000" cy="178785"/>
            <a:chOff x="5270129" y="3256673"/>
            <a:chExt cx="396700" cy="218901"/>
          </a:xfrm>
        </p:grpSpPr>
        <p:sp>
          <p:nvSpPr>
            <p:cNvPr id="32" name="直角三角形 31">
              <a:extLst>
                <a:ext uri="{FF2B5EF4-FFF2-40B4-BE49-F238E27FC236}">
                  <a16:creationId xmlns:a16="http://schemas.microsoft.com/office/drawing/2014/main" id="{8214D9AF-D5EE-982A-5F37-23B69FB525A7}"/>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3" name="直角三角形 32">
              <a:extLst>
                <a:ext uri="{FF2B5EF4-FFF2-40B4-BE49-F238E27FC236}">
                  <a16:creationId xmlns:a16="http://schemas.microsoft.com/office/drawing/2014/main" id="{FF98C35E-282F-9523-40D8-1FABD678AC0E}"/>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34" name="片側の 2 つの角を丸めた四角形 12">
            <a:extLst>
              <a:ext uri="{FF2B5EF4-FFF2-40B4-BE49-F238E27FC236}">
                <a16:creationId xmlns:a16="http://schemas.microsoft.com/office/drawing/2014/main" id="{F98942E4-B1B7-DFEC-A444-A0239A7D18DD}"/>
              </a:ext>
            </a:extLst>
          </p:cNvPr>
          <p:cNvSpPr/>
          <p:nvPr/>
        </p:nvSpPr>
        <p:spPr>
          <a:xfrm>
            <a:off x="1623986" y="310886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dirty="0">
                <a:solidFill>
                  <a:srgbClr val="FF0033"/>
                </a:solidFill>
                <a:latin typeface="メイリオ"/>
                <a:ea typeface="メイリオ"/>
              </a:rPr>
              <a:t>演出</a:t>
            </a:r>
            <a:endParaRPr kumimoji="0" lang="en-US" altLang="ja-JP" b="1" i="0" u="none" strike="noStrike" kern="0" cap="none" spc="300" normalizeH="0" baseline="0" noProof="0" dirty="0">
              <a:ln>
                <a:noFill/>
              </a:ln>
              <a:solidFill>
                <a:srgbClr val="FF0033"/>
              </a:solidFill>
              <a:effectLst/>
              <a:uLnTx/>
              <a:uFillTx/>
              <a:latin typeface="メイリオ"/>
              <a:ea typeface="メイリオ"/>
              <a:cs typeface="+mn-cs"/>
            </a:endParaRPr>
          </a:p>
        </p:txBody>
      </p:sp>
      <p:sp>
        <p:nvSpPr>
          <p:cNvPr id="35" name="直角三角形 34">
            <a:extLst>
              <a:ext uri="{FF2B5EF4-FFF2-40B4-BE49-F238E27FC236}">
                <a16:creationId xmlns:a16="http://schemas.microsoft.com/office/drawing/2014/main" id="{EC150F2F-E68B-C302-B5C5-3F4595FEC70F}"/>
              </a:ext>
            </a:extLst>
          </p:cNvPr>
          <p:cNvSpPr/>
          <p:nvPr/>
        </p:nvSpPr>
        <p:spPr>
          <a:xfrm rot="10800000">
            <a:off x="1626008" y="392325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6" name="角丸四角形 14">
            <a:extLst>
              <a:ext uri="{FF2B5EF4-FFF2-40B4-BE49-F238E27FC236}">
                <a16:creationId xmlns:a16="http://schemas.microsoft.com/office/drawing/2014/main" id="{0644FB9F-83D2-583D-6583-A26663DC6ECE}"/>
              </a:ext>
            </a:extLst>
          </p:cNvPr>
          <p:cNvSpPr/>
          <p:nvPr/>
        </p:nvSpPr>
        <p:spPr>
          <a:xfrm>
            <a:off x="6428016"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dirty="0">
                <a:solidFill>
                  <a:srgbClr val="0D0D0D"/>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dirty="0">
                <a:solidFill>
                  <a:srgbClr val="0D0D0D"/>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US" altLang="ja-JP" sz="1500" dirty="0">
                <a:solidFill>
                  <a:srgbClr val="0D0D0D"/>
                </a:solidFill>
                <a:latin typeface="Meiryo" panose="020B0604030504040204" pitchFamily="34" charset="-128"/>
                <a:ea typeface="Meiryo" panose="020B0604030504040204" pitchFamily="34" charset="-128"/>
              </a:rPr>
              <a:t>LINE</a:t>
            </a:r>
            <a:r>
              <a:rPr kumimoji="1" lang="ja-JP" altLang="en-US" sz="1500" dirty="0">
                <a:solidFill>
                  <a:srgbClr val="0D0D0D"/>
                </a:solidFill>
                <a:latin typeface="Meiryo" panose="020B0604030504040204" pitchFamily="34" charset="-128"/>
                <a:ea typeface="Meiryo" panose="020B0604030504040204" pitchFamily="34" charset="-128"/>
              </a:rPr>
              <a:t>ヤフーが作成したランディングページへ自動遷移</a:t>
            </a:r>
            <a:endParaRPr kumimoji="1" lang="en-US" altLang="ja-JP" sz="1500" dirty="0">
              <a:solidFill>
                <a:srgbClr val="0D0D0D"/>
              </a:solidFill>
              <a:latin typeface="Meiryo" panose="020B0604030504040204" pitchFamily="34" charset="-128"/>
              <a:ea typeface="Meiryo" panose="020B0604030504040204" pitchFamily="34" charset="-128"/>
            </a:endParaRPr>
          </a:p>
        </p:txBody>
      </p:sp>
      <p:sp>
        <p:nvSpPr>
          <p:cNvPr id="37" name="片側の 2 つの角を丸めた四角形 15">
            <a:extLst>
              <a:ext uri="{FF2B5EF4-FFF2-40B4-BE49-F238E27FC236}">
                <a16:creationId xmlns:a16="http://schemas.microsoft.com/office/drawing/2014/main" id="{FFA227EB-915B-304F-A5C2-F088E86D414E}"/>
              </a:ext>
            </a:extLst>
          </p:cNvPr>
          <p:cNvSpPr/>
          <p:nvPr/>
        </p:nvSpPr>
        <p:spPr>
          <a:xfrm>
            <a:off x="6246988" y="3108869"/>
            <a:ext cx="3927032" cy="814387"/>
          </a:xfrm>
          <a:prstGeom prst="round2SameRect">
            <a:avLst>
              <a:gd name="adj1" fmla="val 0"/>
              <a:gd name="adj2" fmla="val 0"/>
            </a:avLst>
          </a:prstGeom>
          <a:solidFill>
            <a:srgbClr val="FF0033"/>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38" name="直角三角形 37">
            <a:extLst>
              <a:ext uri="{FF2B5EF4-FFF2-40B4-BE49-F238E27FC236}">
                <a16:creationId xmlns:a16="http://schemas.microsoft.com/office/drawing/2014/main" id="{2E3883E7-E1C4-AD5A-338D-6D6B59FE0D80}"/>
              </a:ext>
            </a:extLst>
          </p:cNvPr>
          <p:cNvSpPr/>
          <p:nvPr/>
        </p:nvSpPr>
        <p:spPr>
          <a:xfrm rot="10800000">
            <a:off x="6246989" y="392325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9" name="図 38">
            <a:extLst>
              <a:ext uri="{FF2B5EF4-FFF2-40B4-BE49-F238E27FC236}">
                <a16:creationId xmlns:a16="http://schemas.microsoft.com/office/drawing/2014/main" id="{E6A214D2-E579-127D-CBC6-B74BBF106E67}"/>
              </a:ext>
            </a:extLst>
          </p:cNvPr>
          <p:cNvPicPr>
            <a:picLocks noChangeAspect="1"/>
          </p:cNvPicPr>
          <p:nvPr/>
        </p:nvPicPr>
        <p:blipFill>
          <a:blip r:embed="rId2"/>
          <a:stretch>
            <a:fillRect/>
          </a:stretch>
        </p:blipFill>
        <p:spPr>
          <a:xfrm>
            <a:off x="9324101" y="3270186"/>
            <a:ext cx="666215" cy="544776"/>
          </a:xfrm>
          <a:prstGeom prst="rect">
            <a:avLst/>
          </a:prstGeom>
        </p:spPr>
      </p:pic>
      <p:pic>
        <p:nvPicPr>
          <p:cNvPr id="40" name="図 39">
            <a:extLst>
              <a:ext uri="{FF2B5EF4-FFF2-40B4-BE49-F238E27FC236}">
                <a16:creationId xmlns:a16="http://schemas.microsoft.com/office/drawing/2014/main" id="{C2E1B2A8-A66C-AA1B-18FB-C21455B2B2CF}"/>
              </a:ext>
            </a:extLst>
          </p:cNvPr>
          <p:cNvPicPr>
            <a:picLocks noChangeAspect="1"/>
          </p:cNvPicPr>
          <p:nvPr/>
        </p:nvPicPr>
        <p:blipFill>
          <a:blip r:embed="rId3"/>
          <a:stretch>
            <a:fillRect/>
          </a:stretch>
        </p:blipFill>
        <p:spPr>
          <a:xfrm>
            <a:off x="4836712" y="3261394"/>
            <a:ext cx="536547" cy="536547"/>
          </a:xfrm>
          <a:prstGeom prst="rect">
            <a:avLst/>
          </a:prstGeom>
        </p:spPr>
      </p:pic>
      <p:pic>
        <p:nvPicPr>
          <p:cNvPr id="5" name="図プレースホルダー 12" descr="アイコン&#10;&#10;自動的に生成された説明">
            <a:extLst>
              <a:ext uri="{FF2B5EF4-FFF2-40B4-BE49-F238E27FC236}">
                <a16:creationId xmlns:a16="http://schemas.microsoft.com/office/drawing/2014/main" id="{B60F24AC-D8E4-35B5-5015-F41E3C72158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Tree>
    <p:extLst>
      <p:ext uri="{BB962C8B-B14F-4D97-AF65-F5344CB8AC3E}">
        <p14:creationId xmlns:p14="http://schemas.microsoft.com/office/powerpoint/2010/main" val="701385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E0E6334-25F3-4E66-6121-80A353A04A5E}"/>
              </a:ext>
            </a:extLst>
          </p:cNvPr>
          <p:cNvSpPr>
            <a:spLocks noGrp="1"/>
          </p:cNvSpPr>
          <p:nvPr>
            <p:ph type="body" sz="quarter" idx="10"/>
          </p:nvPr>
        </p:nvSpPr>
        <p:spPr/>
        <p:txBody>
          <a:bodyPr/>
          <a:lstStyle/>
          <a:p>
            <a:r>
              <a:rPr lang="ja-JP" altLang="en-US" dirty="0"/>
              <a:t>商品概要 </a:t>
            </a:r>
            <a:r>
              <a:rPr lang="en-US" altLang="ja-JP" sz="1600" dirty="0"/>
              <a:t>– PC</a:t>
            </a:r>
            <a:r>
              <a:rPr lang="ja-JP" altLang="en-US" sz="1600" dirty="0"/>
              <a:t>版 </a:t>
            </a:r>
            <a:r>
              <a:rPr lang="en-US" altLang="ja-JP" sz="1600" dirty="0"/>
              <a:t>–</a:t>
            </a:r>
            <a:endParaRPr lang="ja-JP" altLang="en-US" sz="1600" dirty="0"/>
          </a:p>
        </p:txBody>
      </p:sp>
      <p:sp>
        <p:nvSpPr>
          <p:cNvPr id="53" name="テキスト ボックス 52">
            <a:extLst>
              <a:ext uri="{FF2B5EF4-FFF2-40B4-BE49-F238E27FC236}">
                <a16:creationId xmlns:a16="http://schemas.microsoft.com/office/drawing/2014/main" id="{31195CE1-1A67-404B-3B03-1C737D15F2D2}"/>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kern="0" dirty="0">
              <a:solidFill>
                <a:srgbClr val="0D0D0D"/>
              </a:solidFill>
              <a:latin typeface="Meiryo" panose="020B0604030504040204" pitchFamily="34" charset="-128"/>
              <a:ea typeface="Meiryo" panose="020B0604030504040204" pitchFamily="34" charset="-128"/>
            </a:endParaRPr>
          </a:p>
        </p:txBody>
      </p:sp>
      <p:pic>
        <p:nvPicPr>
          <p:cNvPr id="54" name="図 53">
            <a:extLst>
              <a:ext uri="{FF2B5EF4-FFF2-40B4-BE49-F238E27FC236}">
                <a16:creationId xmlns:a16="http://schemas.microsoft.com/office/drawing/2014/main" id="{212412AF-589D-1462-2979-D3B2888B23E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2254" y="3058265"/>
            <a:ext cx="3303540" cy="2655182"/>
          </a:xfrm>
          <a:prstGeom prst="rect">
            <a:avLst/>
          </a:prstGeom>
        </p:spPr>
      </p:pic>
      <p:grpSp>
        <p:nvGrpSpPr>
          <p:cNvPr id="55" name="グループ化 54">
            <a:extLst>
              <a:ext uri="{FF2B5EF4-FFF2-40B4-BE49-F238E27FC236}">
                <a16:creationId xmlns:a16="http://schemas.microsoft.com/office/drawing/2014/main" id="{5101F418-03CB-1BA2-25EE-9240E38E8279}"/>
              </a:ext>
            </a:extLst>
          </p:cNvPr>
          <p:cNvGrpSpPr/>
          <p:nvPr/>
        </p:nvGrpSpPr>
        <p:grpSpPr>
          <a:xfrm>
            <a:off x="4444229" y="3058265"/>
            <a:ext cx="3303540" cy="2655182"/>
            <a:chOff x="2217532" y="2239024"/>
            <a:chExt cx="3589200" cy="2884778"/>
          </a:xfrm>
        </p:grpSpPr>
        <p:pic>
          <p:nvPicPr>
            <p:cNvPr id="56" name="図 55">
              <a:extLst>
                <a:ext uri="{FF2B5EF4-FFF2-40B4-BE49-F238E27FC236}">
                  <a16:creationId xmlns:a16="http://schemas.microsoft.com/office/drawing/2014/main" id="{4C8945B3-1A28-1753-0AA8-595B894283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57" name="図 56">
              <a:extLst>
                <a:ext uri="{FF2B5EF4-FFF2-40B4-BE49-F238E27FC236}">
                  <a16:creationId xmlns:a16="http://schemas.microsoft.com/office/drawing/2014/main" id="{5312285D-AA97-A3CD-A6F7-9236BB4A93D6}"/>
                </a:ext>
              </a:extLst>
            </p:cNvPr>
            <p:cNvPicPr>
              <a:picLocks noChangeAspect="1"/>
            </p:cNvPicPr>
            <p:nvPr/>
          </p:nvPicPr>
          <p:blipFill rotWithShape="1">
            <a:blip r:embed="rId3">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58" name="角丸四角形 23">
            <a:extLst>
              <a:ext uri="{FF2B5EF4-FFF2-40B4-BE49-F238E27FC236}">
                <a16:creationId xmlns:a16="http://schemas.microsoft.com/office/drawing/2014/main" id="{0D5721D8-7343-9443-4347-BB924DF510CF}"/>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9" name="角丸四角形 24">
            <a:extLst>
              <a:ext uri="{FF2B5EF4-FFF2-40B4-BE49-F238E27FC236}">
                <a16:creationId xmlns:a16="http://schemas.microsoft.com/office/drawing/2014/main" id="{82A3F20E-0F90-38FB-1971-457CBC9FADDB}"/>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60" name="角丸四角形 4">
            <a:extLst>
              <a:ext uri="{FF2B5EF4-FFF2-40B4-BE49-F238E27FC236}">
                <a16:creationId xmlns:a16="http://schemas.microsoft.com/office/drawing/2014/main" id="{003D4DFA-E307-0A19-6EF0-FFC55CE415EE}"/>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200" b="1" kern="0" spc="300" dirty="0">
                <a:solidFill>
                  <a:srgbClr val="C9002C"/>
                </a:solidFill>
                <a:latin typeface="Meiryo" panose="020B0604030504040204" pitchFamily="34" charset="-128"/>
                <a:ea typeface="メイリオ"/>
              </a:rPr>
              <a:t>遷移先は選択可能</a:t>
            </a:r>
          </a:p>
        </p:txBody>
      </p:sp>
      <p:sp>
        <p:nvSpPr>
          <p:cNvPr id="61" name="角丸四角形 14">
            <a:extLst>
              <a:ext uri="{FF2B5EF4-FFF2-40B4-BE49-F238E27FC236}">
                <a16:creationId xmlns:a16="http://schemas.microsoft.com/office/drawing/2014/main" id="{F1E9DF56-743F-B514-D4A0-09939B542E5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cxnSp>
        <p:nvCxnSpPr>
          <p:cNvPr id="12297" name="カギ線コネクタ 45">
            <a:extLst>
              <a:ext uri="{FF2B5EF4-FFF2-40B4-BE49-F238E27FC236}">
                <a16:creationId xmlns:a16="http://schemas.microsoft.com/office/drawing/2014/main" id="{BEDC26F2-67B6-45F5-119B-4C09145FE921}"/>
              </a:ext>
            </a:extLst>
          </p:cNvPr>
          <p:cNvCxnSpPr>
            <a:cxnSpLocks/>
          </p:cNvCxnSpPr>
          <p:nvPr/>
        </p:nvCxnSpPr>
        <p:spPr>
          <a:xfrm flipV="1">
            <a:off x="8694147" y="3723268"/>
            <a:ext cx="854822" cy="814454"/>
          </a:xfrm>
          <a:prstGeom prst="bentConnector3">
            <a:avLst/>
          </a:prstGeom>
          <a:noFill/>
          <a:ln w="19050" cap="flat" cmpd="sng" algn="ctr">
            <a:solidFill>
              <a:srgbClr val="C9002C"/>
            </a:solidFill>
            <a:prstDash val="solid"/>
            <a:tailEnd type="triangle"/>
          </a:ln>
          <a:effectLst/>
        </p:spPr>
      </p:cxnSp>
      <p:cxnSp>
        <p:nvCxnSpPr>
          <p:cNvPr id="12299" name="カギ線コネクタ 49">
            <a:extLst>
              <a:ext uri="{FF2B5EF4-FFF2-40B4-BE49-F238E27FC236}">
                <a16:creationId xmlns:a16="http://schemas.microsoft.com/office/drawing/2014/main" id="{99DB555C-94B1-60D7-74B7-C5AA4B1210B8}"/>
              </a:ext>
            </a:extLst>
          </p:cNvPr>
          <p:cNvCxnSpPr>
            <a:cxnSpLocks/>
          </p:cNvCxnSpPr>
          <p:nvPr/>
        </p:nvCxnSpPr>
        <p:spPr>
          <a:xfrm>
            <a:off x="8710427" y="4551082"/>
            <a:ext cx="822263" cy="758457"/>
          </a:xfrm>
          <a:prstGeom prst="bentConnector3">
            <a:avLst/>
          </a:prstGeom>
          <a:noFill/>
          <a:ln w="19050" cap="flat" cmpd="sng" algn="ctr">
            <a:solidFill>
              <a:srgbClr val="C9002C"/>
            </a:solidFill>
            <a:prstDash val="solid"/>
            <a:tailEnd type="triangle"/>
          </a:ln>
          <a:effectLst/>
        </p:spPr>
      </p:cxnSp>
      <p:grpSp>
        <p:nvGrpSpPr>
          <p:cNvPr id="12300" name="グループ化 12299">
            <a:extLst>
              <a:ext uri="{FF2B5EF4-FFF2-40B4-BE49-F238E27FC236}">
                <a16:creationId xmlns:a16="http://schemas.microsoft.com/office/drawing/2014/main" id="{4EB718FC-5B0D-534E-5571-6C8311C4911A}"/>
              </a:ext>
            </a:extLst>
          </p:cNvPr>
          <p:cNvGrpSpPr>
            <a:grpSpLocks noChangeAspect="1"/>
          </p:cNvGrpSpPr>
          <p:nvPr/>
        </p:nvGrpSpPr>
        <p:grpSpPr>
          <a:xfrm>
            <a:off x="3986239" y="4201949"/>
            <a:ext cx="324000" cy="178785"/>
            <a:chOff x="5270129" y="3256673"/>
            <a:chExt cx="396700" cy="218901"/>
          </a:xfrm>
        </p:grpSpPr>
        <p:sp>
          <p:nvSpPr>
            <p:cNvPr id="12301" name="直角三角形 12300">
              <a:extLst>
                <a:ext uri="{FF2B5EF4-FFF2-40B4-BE49-F238E27FC236}">
                  <a16:creationId xmlns:a16="http://schemas.microsoft.com/office/drawing/2014/main" id="{B05238D6-46A5-054E-323E-22BD35C7023C}"/>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2" name="直角三角形 12301">
              <a:extLst>
                <a:ext uri="{FF2B5EF4-FFF2-40B4-BE49-F238E27FC236}">
                  <a16:creationId xmlns:a16="http://schemas.microsoft.com/office/drawing/2014/main" id="{D977FA81-4D40-ECD3-F5AF-7323D06F3EF8}"/>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3" name="グループ化 12302">
            <a:extLst>
              <a:ext uri="{FF2B5EF4-FFF2-40B4-BE49-F238E27FC236}">
                <a16:creationId xmlns:a16="http://schemas.microsoft.com/office/drawing/2014/main" id="{5A9902BE-A240-6215-BCBC-E78F2C370044}"/>
              </a:ext>
            </a:extLst>
          </p:cNvPr>
          <p:cNvGrpSpPr>
            <a:grpSpLocks noChangeAspect="1"/>
          </p:cNvGrpSpPr>
          <p:nvPr/>
        </p:nvGrpSpPr>
        <p:grpSpPr>
          <a:xfrm>
            <a:off x="7803355" y="4201949"/>
            <a:ext cx="324000" cy="178785"/>
            <a:chOff x="5270129" y="3256673"/>
            <a:chExt cx="396700" cy="218901"/>
          </a:xfrm>
        </p:grpSpPr>
        <p:sp>
          <p:nvSpPr>
            <p:cNvPr id="12304" name="直角三角形 12303">
              <a:extLst>
                <a:ext uri="{FF2B5EF4-FFF2-40B4-BE49-F238E27FC236}">
                  <a16:creationId xmlns:a16="http://schemas.microsoft.com/office/drawing/2014/main" id="{45A78B31-31A5-241E-9A16-37CC20B2B9F9}"/>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5" name="直角三角形 12304">
              <a:extLst>
                <a:ext uri="{FF2B5EF4-FFF2-40B4-BE49-F238E27FC236}">
                  <a16:creationId xmlns:a16="http://schemas.microsoft.com/office/drawing/2014/main" id="{4F0E5581-EB81-933C-23B2-B8A092D0A506}"/>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6" name="グループ化 12305">
            <a:extLst>
              <a:ext uri="{FF2B5EF4-FFF2-40B4-BE49-F238E27FC236}">
                <a16:creationId xmlns:a16="http://schemas.microsoft.com/office/drawing/2014/main" id="{FA81F6CA-D79C-D75C-361D-B4705B39CD88}"/>
              </a:ext>
            </a:extLst>
          </p:cNvPr>
          <p:cNvGrpSpPr/>
          <p:nvPr/>
        </p:nvGrpSpPr>
        <p:grpSpPr>
          <a:xfrm>
            <a:off x="6684845" y="4644826"/>
            <a:ext cx="1329427" cy="1329427"/>
            <a:chOff x="6684845" y="4644826"/>
            <a:chExt cx="1329427" cy="1329427"/>
          </a:xfrm>
        </p:grpSpPr>
        <p:sp>
          <p:nvSpPr>
            <p:cNvPr id="12307" name="円/楕円 12">
              <a:extLst>
                <a:ext uri="{FF2B5EF4-FFF2-40B4-BE49-F238E27FC236}">
                  <a16:creationId xmlns:a16="http://schemas.microsoft.com/office/drawing/2014/main" id="{C4C23EFA-9D34-8400-2337-780CAA21EE14}"/>
                </a:ext>
              </a:extLst>
            </p:cNvPr>
            <p:cNvSpPr/>
            <p:nvPr/>
          </p:nvSpPr>
          <p:spPr>
            <a:xfrm>
              <a:off x="6684845" y="4644826"/>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08" name="三角形 13">
              <a:extLst>
                <a:ext uri="{FF2B5EF4-FFF2-40B4-BE49-F238E27FC236}">
                  <a16:creationId xmlns:a16="http://schemas.microsoft.com/office/drawing/2014/main" id="{C3F31BB9-1D89-806A-721D-9DDA64C7DB93}"/>
                </a:ext>
              </a:extLst>
            </p:cNvPr>
            <p:cNvSpPr/>
            <p:nvPr/>
          </p:nvSpPr>
          <p:spPr>
            <a:xfrm rot="19145423">
              <a:off x="6784320" y="468363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9" name="グループ化 12308">
            <a:extLst>
              <a:ext uri="{FF2B5EF4-FFF2-40B4-BE49-F238E27FC236}">
                <a16:creationId xmlns:a16="http://schemas.microsoft.com/office/drawing/2014/main" id="{E54F32CC-386C-CF86-2C33-BA49AFD43FED}"/>
              </a:ext>
            </a:extLst>
          </p:cNvPr>
          <p:cNvGrpSpPr/>
          <p:nvPr/>
        </p:nvGrpSpPr>
        <p:grpSpPr>
          <a:xfrm>
            <a:off x="760950" y="3172015"/>
            <a:ext cx="3040662" cy="1701989"/>
            <a:chOff x="760950" y="3172015"/>
            <a:chExt cx="3040662" cy="1701989"/>
          </a:xfrm>
        </p:grpSpPr>
        <p:pic>
          <p:nvPicPr>
            <p:cNvPr id="12310" name="図 12309">
              <a:extLst>
                <a:ext uri="{FF2B5EF4-FFF2-40B4-BE49-F238E27FC236}">
                  <a16:creationId xmlns:a16="http://schemas.microsoft.com/office/drawing/2014/main" id="{DB10A1AC-247C-C1F2-DFCC-55006BA1E3CD}"/>
                </a:ext>
              </a:extLst>
            </p:cNvPr>
            <p:cNvPicPr>
              <a:picLocks noChangeAspect="1"/>
            </p:cNvPicPr>
            <p:nvPr/>
          </p:nvPicPr>
          <p:blipFill rotWithShape="1">
            <a:blip r:embed="rId4"/>
            <a:srcRect t="-1" b="34199"/>
            <a:stretch/>
          </p:blipFill>
          <p:spPr>
            <a:xfrm>
              <a:off x="760950" y="3172015"/>
              <a:ext cx="3039264" cy="1668434"/>
            </a:xfrm>
            <a:prstGeom prst="rect">
              <a:avLst/>
            </a:prstGeom>
          </p:spPr>
        </p:pic>
        <p:pic>
          <p:nvPicPr>
            <p:cNvPr id="12311" name="図 12310">
              <a:extLst>
                <a:ext uri="{FF2B5EF4-FFF2-40B4-BE49-F238E27FC236}">
                  <a16:creationId xmlns:a16="http://schemas.microsoft.com/office/drawing/2014/main" id="{13423DDC-B8BD-CB12-CC4A-F402F83048A1}"/>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61079" t="22008" r="3875" b="49468"/>
            <a:stretch/>
          </p:blipFill>
          <p:spPr>
            <a:xfrm>
              <a:off x="2684554" y="3748524"/>
              <a:ext cx="981435" cy="684659"/>
            </a:xfrm>
            <a:prstGeom prst="rect">
              <a:avLst/>
            </a:prstGeom>
          </p:spPr>
        </p:pic>
        <p:pic>
          <p:nvPicPr>
            <p:cNvPr id="12312" name="図 12311">
              <a:extLst>
                <a:ext uri="{FF2B5EF4-FFF2-40B4-BE49-F238E27FC236}">
                  <a16:creationId xmlns:a16="http://schemas.microsoft.com/office/drawing/2014/main" id="{2BAD65EB-CB00-A091-9288-E5ECB8846A4F}"/>
                </a:ext>
              </a:extLst>
            </p:cNvPr>
            <p:cNvPicPr>
              <a:picLocks noChangeAspect="1"/>
            </p:cNvPicPr>
            <p:nvPr/>
          </p:nvPicPr>
          <p:blipFill rotWithShape="1">
            <a:blip r:embed="rId4"/>
            <a:srcRect l="62415" t="62107" b="20358"/>
            <a:stretch/>
          </p:blipFill>
          <p:spPr>
            <a:xfrm>
              <a:off x="2659310" y="4429387"/>
              <a:ext cx="1142302" cy="444617"/>
            </a:xfrm>
            <a:prstGeom prst="rect">
              <a:avLst/>
            </a:prstGeom>
          </p:spPr>
        </p:pic>
      </p:grpSp>
      <p:grpSp>
        <p:nvGrpSpPr>
          <p:cNvPr id="12313" name="グループ化 12312">
            <a:extLst>
              <a:ext uri="{FF2B5EF4-FFF2-40B4-BE49-F238E27FC236}">
                <a16:creationId xmlns:a16="http://schemas.microsoft.com/office/drawing/2014/main" id="{690A2E1C-1FA1-66F9-AF4A-2731109DBFAD}"/>
              </a:ext>
            </a:extLst>
          </p:cNvPr>
          <p:cNvGrpSpPr/>
          <p:nvPr/>
        </p:nvGrpSpPr>
        <p:grpSpPr>
          <a:xfrm>
            <a:off x="3062907" y="4387389"/>
            <a:ext cx="957849" cy="957849"/>
            <a:chOff x="3104852" y="4513224"/>
            <a:chExt cx="957849" cy="957849"/>
          </a:xfrm>
        </p:grpSpPr>
        <p:sp>
          <p:nvSpPr>
            <p:cNvPr id="12314" name="円/楕円 10">
              <a:extLst>
                <a:ext uri="{FF2B5EF4-FFF2-40B4-BE49-F238E27FC236}">
                  <a16:creationId xmlns:a16="http://schemas.microsoft.com/office/drawing/2014/main" id="{48FD956C-D8C0-4C0B-1F0E-5DE3F2BB6E2E}"/>
                </a:ext>
              </a:extLst>
            </p:cNvPr>
            <p:cNvSpPr/>
            <p:nvPr/>
          </p:nvSpPr>
          <p:spPr>
            <a:xfrm>
              <a:off x="3104852" y="4513224"/>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クリック</a:t>
              </a:r>
            </a:p>
          </p:txBody>
        </p:sp>
        <p:sp>
          <p:nvSpPr>
            <p:cNvPr id="12315" name="三角形 11">
              <a:extLst>
                <a:ext uri="{FF2B5EF4-FFF2-40B4-BE49-F238E27FC236}">
                  <a16:creationId xmlns:a16="http://schemas.microsoft.com/office/drawing/2014/main" id="{0EDA0C45-2B0B-40D1-262E-94567E43EF13}"/>
                </a:ext>
              </a:extLst>
            </p:cNvPr>
            <p:cNvSpPr/>
            <p:nvPr/>
          </p:nvSpPr>
          <p:spPr>
            <a:xfrm rot="19145423">
              <a:off x="3141946" y="452321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pic>
        <p:nvPicPr>
          <p:cNvPr id="7" name="図 6" descr="パソコンの画面&#10;&#10;自動的に生成された説明">
            <a:extLst>
              <a:ext uri="{FF2B5EF4-FFF2-40B4-BE49-F238E27FC236}">
                <a16:creationId xmlns:a16="http://schemas.microsoft.com/office/drawing/2014/main" id="{88D5D8E9-8613-C7B3-5829-6B45F84AE46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75504" y="3122717"/>
            <a:ext cx="2262632" cy="1306670"/>
          </a:xfrm>
          <a:prstGeom prst="rect">
            <a:avLst/>
          </a:prstGeom>
        </p:spPr>
      </p:pic>
      <p:sp>
        <p:nvSpPr>
          <p:cNvPr id="8" name="正方形/長方形 7">
            <a:extLst>
              <a:ext uri="{FF2B5EF4-FFF2-40B4-BE49-F238E27FC236}">
                <a16:creationId xmlns:a16="http://schemas.microsoft.com/office/drawing/2014/main" id="{89D87D2F-909A-4753-B398-28C8059185AF}"/>
              </a:ext>
            </a:extLst>
          </p:cNvPr>
          <p:cNvSpPr/>
          <p:nvPr/>
        </p:nvSpPr>
        <p:spPr>
          <a:xfrm>
            <a:off x="9624820" y="3192296"/>
            <a:ext cx="1764000" cy="1116000"/>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100" kern="0" dirty="0">
                <a:solidFill>
                  <a:srgbClr val="0D0D0D"/>
                </a:solidFill>
                <a:latin typeface="メイリオ"/>
                <a:ea typeface="メイリオ"/>
              </a:rPr>
              <a:t>クライアント様</a:t>
            </a:r>
            <a:r>
              <a:rPr kumimoji="0" lang="en" altLang="ja-JP" sz="1100" kern="0" dirty="0">
                <a:solidFill>
                  <a:srgbClr val="0D0D0D"/>
                </a:solidFill>
                <a:latin typeface="メイリオ"/>
                <a:ea typeface="メイリオ"/>
              </a:rPr>
              <a:t>LP</a:t>
            </a:r>
          </a:p>
        </p:txBody>
      </p:sp>
      <p:pic>
        <p:nvPicPr>
          <p:cNvPr id="9" name="図 8" descr="パソコンの画面&#10;&#10;自動的に生成された説明">
            <a:extLst>
              <a:ext uri="{FF2B5EF4-FFF2-40B4-BE49-F238E27FC236}">
                <a16:creationId xmlns:a16="http://schemas.microsoft.com/office/drawing/2014/main" id="{7F1DD40E-D2F8-9B34-F60B-4CD978A4B6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75504" y="4659417"/>
            <a:ext cx="2262632" cy="1306670"/>
          </a:xfrm>
          <a:prstGeom prst="rect">
            <a:avLst/>
          </a:prstGeom>
        </p:spPr>
      </p:pic>
      <p:sp>
        <p:nvSpPr>
          <p:cNvPr id="10" name="正方形/長方形 9">
            <a:extLst>
              <a:ext uri="{FF2B5EF4-FFF2-40B4-BE49-F238E27FC236}">
                <a16:creationId xmlns:a16="http://schemas.microsoft.com/office/drawing/2014/main" id="{4D6CB668-DFFE-27F8-1577-BDBA578E28CC}"/>
              </a:ext>
            </a:extLst>
          </p:cNvPr>
          <p:cNvSpPr/>
          <p:nvPr/>
        </p:nvSpPr>
        <p:spPr>
          <a:xfrm>
            <a:off x="9624820" y="4728996"/>
            <a:ext cx="1764000" cy="1116000"/>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100" kern="0" dirty="0">
                <a:solidFill>
                  <a:srgbClr val="0D0D0D"/>
                </a:solidFill>
                <a:latin typeface="メイリオ"/>
                <a:ea typeface="メイリオ"/>
              </a:rPr>
              <a:t>Yahoo! JAPAN PR</a:t>
            </a:r>
            <a:r>
              <a:rPr kumimoji="0" lang="ja-JP" altLang="en-US" sz="1100" kern="0" dirty="0">
                <a:solidFill>
                  <a:srgbClr val="0D0D0D"/>
                </a:solidFill>
                <a:latin typeface="メイリオ"/>
                <a:ea typeface="メイリオ"/>
              </a:rPr>
              <a:t>企画</a:t>
            </a:r>
            <a:endParaRPr kumimoji="0" lang="en-US" altLang="ja-JP" sz="1100" kern="0" dirty="0">
              <a:solidFill>
                <a:srgbClr val="0D0D0D"/>
              </a:solidFill>
              <a:latin typeface="メイリオ"/>
              <a:ea typeface="メイリオ"/>
            </a:endParaRPr>
          </a:p>
          <a:p>
            <a:pPr algn="ctr" eaLnBrk="1" fontAlgn="auto" hangingPunct="1">
              <a:spcBef>
                <a:spcPts val="0"/>
              </a:spcBef>
              <a:spcAft>
                <a:spcPts val="0"/>
              </a:spcAft>
              <a:defRPr/>
            </a:pPr>
            <a:r>
              <a:rPr kumimoji="0" lang="en" altLang="ja-JP" sz="1100" kern="0" dirty="0">
                <a:solidFill>
                  <a:srgbClr val="0D0D0D"/>
                </a:solidFill>
                <a:latin typeface="メイリオ"/>
                <a:ea typeface="メイリオ"/>
              </a:rPr>
              <a:t>LP</a:t>
            </a:r>
          </a:p>
          <a:p>
            <a:pPr algn="ctr" eaLnBrk="1" fontAlgn="auto" hangingPunct="1">
              <a:spcBef>
                <a:spcPts val="0"/>
              </a:spcBef>
              <a:spcAft>
                <a:spcPts val="0"/>
              </a:spcAft>
              <a:defRPr/>
            </a:pPr>
            <a:r>
              <a:rPr kumimoji="0" lang="ja-JP" altLang="en" sz="900" kern="0" dirty="0">
                <a:solidFill>
                  <a:srgbClr val="0D0D0D"/>
                </a:solidFill>
                <a:latin typeface="メイリオ"/>
                <a:ea typeface="メイリオ"/>
              </a:rPr>
              <a:t>（</a:t>
            </a:r>
            <a:r>
              <a:rPr kumimoji="0" lang="en-US" altLang="ja-JP" sz="900" kern="0" dirty="0">
                <a:solidFill>
                  <a:srgbClr val="0D0D0D"/>
                </a:solidFill>
                <a:latin typeface="メイリオ"/>
                <a:ea typeface="メイリオ"/>
              </a:rPr>
              <a:t>LINE</a:t>
            </a:r>
            <a:r>
              <a:rPr kumimoji="0" lang="ja-JP" altLang="en-US" sz="900" kern="0" dirty="0">
                <a:solidFill>
                  <a:srgbClr val="0D0D0D"/>
                </a:solidFill>
                <a:latin typeface="メイリオ"/>
                <a:ea typeface="メイリオ"/>
              </a:rPr>
              <a:t>ヤフー作成ページ）</a:t>
            </a:r>
            <a:endParaRPr kumimoji="0" lang="en" altLang="ja-JP" sz="900" kern="0" dirty="0">
              <a:solidFill>
                <a:srgbClr val="0D0D0D"/>
              </a:solidFill>
              <a:latin typeface="メイリオ"/>
              <a:ea typeface="メイリオ"/>
            </a:endParaRPr>
          </a:p>
        </p:txBody>
      </p:sp>
    </p:spTree>
    <p:extLst>
      <p:ext uri="{BB962C8B-B14F-4D97-AF65-F5344CB8AC3E}">
        <p14:creationId xmlns:p14="http://schemas.microsoft.com/office/powerpoint/2010/main" val="981670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5C9C6E1-1FE2-CBDD-3218-0A3AA7090EBE}"/>
              </a:ext>
            </a:extLst>
          </p:cNvPr>
          <p:cNvSpPr>
            <a:spLocks noGrp="1"/>
          </p:cNvSpPr>
          <p:nvPr>
            <p:ph type="body" sz="quarter" idx="10"/>
          </p:nvPr>
        </p:nvSpPr>
        <p:spPr/>
        <p:txBody>
          <a:bodyPr/>
          <a:lstStyle/>
          <a:p>
            <a:r>
              <a:rPr lang="ja-JP" altLang="en-US" dirty="0"/>
              <a:t>商品概要 </a:t>
            </a:r>
            <a:r>
              <a:rPr lang="en-US" altLang="ja-JP" sz="1600" dirty="0"/>
              <a:t>– </a:t>
            </a:r>
            <a:r>
              <a:rPr lang="ja-JP" altLang="en-US" sz="1600" dirty="0"/>
              <a:t>スマートフォン版 </a:t>
            </a:r>
            <a:r>
              <a:rPr lang="en-US" altLang="ja-JP" sz="1600" dirty="0"/>
              <a:t>–</a:t>
            </a:r>
            <a:endParaRPr lang="ja-JP" altLang="en-US" dirty="0"/>
          </a:p>
        </p:txBody>
      </p:sp>
      <p:pic>
        <p:nvPicPr>
          <p:cNvPr id="37" name="図 36">
            <a:extLst>
              <a:ext uri="{FF2B5EF4-FFF2-40B4-BE49-F238E27FC236}">
                <a16:creationId xmlns:a16="http://schemas.microsoft.com/office/drawing/2014/main" id="{B43A6B4E-6603-68A7-07C7-BD8D5EAC685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38" name="図 37">
            <a:extLst>
              <a:ext uri="{FF2B5EF4-FFF2-40B4-BE49-F238E27FC236}">
                <a16:creationId xmlns:a16="http://schemas.microsoft.com/office/drawing/2014/main" id="{8D2325DF-6996-F7C7-CEA8-26DB1C9A6E50}"/>
              </a:ext>
            </a:extLst>
          </p:cNvPr>
          <p:cNvPicPr>
            <a:picLocks noChangeAspect="1"/>
          </p:cNvPicPr>
          <p:nvPr/>
        </p:nvPicPr>
        <p:blipFill rotWithShape="1">
          <a:blip r:embed="rId3">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39" name="図 38">
            <a:extLst>
              <a:ext uri="{FF2B5EF4-FFF2-40B4-BE49-F238E27FC236}">
                <a16:creationId xmlns:a16="http://schemas.microsoft.com/office/drawing/2014/main" id="{8A439A04-8725-0700-EC62-7F10B27B57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sp>
        <p:nvSpPr>
          <p:cNvPr id="40" name="テキスト ボックス 39">
            <a:extLst>
              <a:ext uri="{FF2B5EF4-FFF2-40B4-BE49-F238E27FC236}">
                <a16:creationId xmlns:a16="http://schemas.microsoft.com/office/drawing/2014/main" id="{A66F3D6D-C2A3-D53A-0676-EF2DC6495AEE}"/>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41" name="角丸四角形 23">
            <a:extLst>
              <a:ext uri="{FF2B5EF4-FFF2-40B4-BE49-F238E27FC236}">
                <a16:creationId xmlns:a16="http://schemas.microsoft.com/office/drawing/2014/main" id="{44CE114B-9BC9-11F5-72DA-BE44D434E452}"/>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2" name="角丸四角形 24">
            <a:extLst>
              <a:ext uri="{FF2B5EF4-FFF2-40B4-BE49-F238E27FC236}">
                <a16:creationId xmlns:a16="http://schemas.microsoft.com/office/drawing/2014/main" id="{06935A0E-EB5C-2B4A-77A0-72CC0717D505}"/>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43" name="角丸四角形 14">
            <a:extLst>
              <a:ext uri="{FF2B5EF4-FFF2-40B4-BE49-F238E27FC236}">
                <a16:creationId xmlns:a16="http://schemas.microsoft.com/office/drawing/2014/main" id="{14C225E6-101F-371D-62FD-35D3CAD5911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grpSp>
        <p:nvGrpSpPr>
          <p:cNvPr id="46" name="グループ化 45">
            <a:extLst>
              <a:ext uri="{FF2B5EF4-FFF2-40B4-BE49-F238E27FC236}">
                <a16:creationId xmlns:a16="http://schemas.microsoft.com/office/drawing/2014/main" id="{24A97981-3E3F-AB0D-3BBF-2DE0B309D3C7}"/>
              </a:ext>
            </a:extLst>
          </p:cNvPr>
          <p:cNvGrpSpPr>
            <a:grpSpLocks noChangeAspect="1"/>
          </p:cNvGrpSpPr>
          <p:nvPr/>
        </p:nvGrpSpPr>
        <p:grpSpPr>
          <a:xfrm>
            <a:off x="4023012" y="4201949"/>
            <a:ext cx="324000" cy="178785"/>
            <a:chOff x="5270129" y="3256673"/>
            <a:chExt cx="396700" cy="218901"/>
          </a:xfrm>
        </p:grpSpPr>
        <p:sp>
          <p:nvSpPr>
            <p:cNvPr id="47" name="直角三角形 46">
              <a:extLst>
                <a:ext uri="{FF2B5EF4-FFF2-40B4-BE49-F238E27FC236}">
                  <a16:creationId xmlns:a16="http://schemas.microsoft.com/office/drawing/2014/main" id="{1A045086-DDA2-459A-7BFD-1E782B1B2A9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8" name="直角三角形 47">
              <a:extLst>
                <a:ext uri="{FF2B5EF4-FFF2-40B4-BE49-F238E27FC236}">
                  <a16:creationId xmlns:a16="http://schemas.microsoft.com/office/drawing/2014/main" id="{EF9A990E-C18E-2C9E-2C49-6A16A8D589B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49" name="グループ化 48">
            <a:extLst>
              <a:ext uri="{FF2B5EF4-FFF2-40B4-BE49-F238E27FC236}">
                <a16:creationId xmlns:a16="http://schemas.microsoft.com/office/drawing/2014/main" id="{98D6796D-2E38-9195-93D4-022A7F990062}"/>
              </a:ext>
            </a:extLst>
          </p:cNvPr>
          <p:cNvGrpSpPr>
            <a:grpSpLocks noChangeAspect="1"/>
          </p:cNvGrpSpPr>
          <p:nvPr/>
        </p:nvGrpSpPr>
        <p:grpSpPr>
          <a:xfrm>
            <a:off x="7561883" y="4201949"/>
            <a:ext cx="324000" cy="178785"/>
            <a:chOff x="5270129" y="3256673"/>
            <a:chExt cx="396700" cy="218901"/>
          </a:xfrm>
        </p:grpSpPr>
        <p:sp>
          <p:nvSpPr>
            <p:cNvPr id="50" name="直角三角形 49">
              <a:extLst>
                <a:ext uri="{FF2B5EF4-FFF2-40B4-BE49-F238E27FC236}">
                  <a16:creationId xmlns:a16="http://schemas.microsoft.com/office/drawing/2014/main" id="{1ADA51D1-B948-BFD4-BD2E-7CDE625940F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1" name="直角三角形 50">
              <a:extLst>
                <a:ext uri="{FF2B5EF4-FFF2-40B4-BE49-F238E27FC236}">
                  <a16:creationId xmlns:a16="http://schemas.microsoft.com/office/drawing/2014/main" id="{C1A7805B-7C65-286A-2EC1-99EEAB6DCC9F}"/>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52" name="グループ化 51">
            <a:extLst>
              <a:ext uri="{FF2B5EF4-FFF2-40B4-BE49-F238E27FC236}">
                <a16:creationId xmlns:a16="http://schemas.microsoft.com/office/drawing/2014/main" id="{FD6D717F-C9AB-313C-8561-07D12AAAF468}"/>
              </a:ext>
            </a:extLst>
          </p:cNvPr>
          <p:cNvGrpSpPr/>
          <p:nvPr/>
        </p:nvGrpSpPr>
        <p:grpSpPr>
          <a:xfrm>
            <a:off x="6593484" y="4992651"/>
            <a:ext cx="1329427" cy="1329427"/>
            <a:chOff x="6858867" y="4616093"/>
            <a:chExt cx="1329427" cy="1329427"/>
          </a:xfrm>
        </p:grpSpPr>
        <p:sp>
          <p:nvSpPr>
            <p:cNvPr id="12316" name="円/楕円 12">
              <a:extLst>
                <a:ext uri="{FF2B5EF4-FFF2-40B4-BE49-F238E27FC236}">
                  <a16:creationId xmlns:a16="http://schemas.microsoft.com/office/drawing/2014/main" id="{8AB4E952-F35D-526B-3812-71DB472A4FF1}"/>
                </a:ext>
              </a:extLst>
            </p:cNvPr>
            <p:cNvSpPr/>
            <p:nvPr/>
          </p:nvSpPr>
          <p:spPr>
            <a:xfrm>
              <a:off x="6858867" y="4616093"/>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17" name="三角形 13">
              <a:extLst>
                <a:ext uri="{FF2B5EF4-FFF2-40B4-BE49-F238E27FC236}">
                  <a16:creationId xmlns:a16="http://schemas.microsoft.com/office/drawing/2014/main" id="{CEFF8CE7-E8F8-0A4C-0AF4-1F32C8BA72B5}"/>
                </a:ext>
              </a:extLst>
            </p:cNvPr>
            <p:cNvSpPr/>
            <p:nvPr/>
          </p:nvSpPr>
          <p:spPr>
            <a:xfrm rot="19145423">
              <a:off x="6958342" y="4654906"/>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12323" name="角丸四角形 20">
            <a:extLst>
              <a:ext uri="{FF2B5EF4-FFF2-40B4-BE49-F238E27FC236}">
                <a16:creationId xmlns:a16="http://schemas.microsoft.com/office/drawing/2014/main" id="{9ABE98A4-3817-F915-1A26-9CD734B0AE7E}"/>
              </a:ext>
            </a:extLst>
          </p:cNvPr>
          <p:cNvSpPr/>
          <p:nvPr/>
        </p:nvSpPr>
        <p:spPr>
          <a:xfrm>
            <a:off x="8701497" y="2991243"/>
            <a:ext cx="2432956" cy="397534"/>
          </a:xfrm>
          <a:prstGeom prst="roundRect">
            <a:avLst>
              <a:gd name="adj" fmla="val 50000"/>
            </a:avLst>
          </a:prstGeom>
          <a:noFill/>
          <a:ln w="22225" cap="flat" cmpd="sng" algn="ctr">
            <a:solidFill>
              <a:srgbClr val="C9002C"/>
            </a:solidFill>
            <a:prstDash val="sysDot"/>
          </a:ln>
          <a:effectLst/>
        </p:spPr>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dirty="0">
                <a:ln>
                  <a:noFill/>
                </a:ln>
                <a:solidFill>
                  <a:srgbClr val="C9002C"/>
                </a:solidFill>
                <a:effectLst/>
                <a:uLnTx/>
                <a:uFillTx/>
                <a:latin typeface="Calibri" panose="020F0502020204030204"/>
                <a:ea typeface="メイリオ" panose="020B0604030504040204" pitchFamily="50" charset="-128"/>
                <a:cs typeface="+mn-cs"/>
              </a:rPr>
              <a:t>遷移先は選択可能</a:t>
            </a:r>
          </a:p>
        </p:txBody>
      </p:sp>
      <p:cxnSp>
        <p:nvCxnSpPr>
          <p:cNvPr id="12324" name="カギ線コネクタ 22">
            <a:extLst>
              <a:ext uri="{FF2B5EF4-FFF2-40B4-BE49-F238E27FC236}">
                <a16:creationId xmlns:a16="http://schemas.microsoft.com/office/drawing/2014/main" id="{541389A7-C442-58B6-444D-5E8ED39049A0}"/>
              </a:ext>
            </a:extLst>
          </p:cNvPr>
          <p:cNvCxnSpPr>
            <a:cxnSpLocks/>
            <a:stCxn id="12323" idx="2"/>
            <a:endCxn id="6" idx="0"/>
          </p:cNvCxnSpPr>
          <p:nvPr/>
        </p:nvCxnSpPr>
        <p:spPr>
          <a:xfrm rot="16200000" flipH="1">
            <a:off x="9981297" y="3325454"/>
            <a:ext cx="611790" cy="738435"/>
          </a:xfrm>
          <a:prstGeom prst="bentConnector3">
            <a:avLst/>
          </a:prstGeom>
          <a:noFill/>
          <a:ln w="19050" cap="flat" cmpd="sng" algn="ctr">
            <a:solidFill>
              <a:srgbClr val="C9002C"/>
            </a:solidFill>
            <a:prstDash val="solid"/>
            <a:tailEnd type="triangle"/>
          </a:ln>
          <a:effectLst/>
        </p:spPr>
      </p:cxnSp>
      <p:cxnSp>
        <p:nvCxnSpPr>
          <p:cNvPr id="12325" name="カギ線コネクタ 26">
            <a:extLst>
              <a:ext uri="{FF2B5EF4-FFF2-40B4-BE49-F238E27FC236}">
                <a16:creationId xmlns:a16="http://schemas.microsoft.com/office/drawing/2014/main" id="{A4A602EA-101D-8FC1-3A8D-FF8D85A04CFF}"/>
              </a:ext>
            </a:extLst>
          </p:cNvPr>
          <p:cNvCxnSpPr>
            <a:cxnSpLocks/>
            <a:stCxn id="12323" idx="2"/>
            <a:endCxn id="8" idx="0"/>
          </p:cNvCxnSpPr>
          <p:nvPr/>
        </p:nvCxnSpPr>
        <p:spPr>
          <a:xfrm rot="5400000">
            <a:off x="9256776" y="3339368"/>
            <a:ext cx="611790" cy="710608"/>
          </a:xfrm>
          <a:prstGeom prst="bentConnector3">
            <a:avLst/>
          </a:prstGeom>
          <a:noFill/>
          <a:ln w="19050" cap="flat" cmpd="sng" algn="ctr">
            <a:solidFill>
              <a:srgbClr val="C9002C"/>
            </a:solidFill>
            <a:prstDash val="solid"/>
            <a:tailEnd type="triangle"/>
          </a:ln>
          <a:effectLst/>
        </p:spPr>
      </p:cxnSp>
      <p:grpSp>
        <p:nvGrpSpPr>
          <p:cNvPr id="12327" name="グループ化 12326">
            <a:extLst>
              <a:ext uri="{FF2B5EF4-FFF2-40B4-BE49-F238E27FC236}">
                <a16:creationId xmlns:a16="http://schemas.microsoft.com/office/drawing/2014/main" id="{5290C5E4-6847-7472-B3FE-46639AB524AD}"/>
              </a:ext>
            </a:extLst>
          </p:cNvPr>
          <p:cNvGrpSpPr/>
          <p:nvPr/>
        </p:nvGrpSpPr>
        <p:grpSpPr>
          <a:xfrm>
            <a:off x="1070566" y="3210627"/>
            <a:ext cx="2415584" cy="3647373"/>
            <a:chOff x="1070566" y="3210627"/>
            <a:chExt cx="2415584" cy="3647373"/>
          </a:xfrm>
        </p:grpSpPr>
        <p:pic>
          <p:nvPicPr>
            <p:cNvPr id="12328" name="図 12327">
              <a:extLst>
                <a:ext uri="{FF2B5EF4-FFF2-40B4-BE49-F238E27FC236}">
                  <a16:creationId xmlns:a16="http://schemas.microsoft.com/office/drawing/2014/main" id="{978CEB85-D3B9-D9D4-7622-367503DCD79F}"/>
                </a:ext>
              </a:extLst>
            </p:cNvPr>
            <p:cNvPicPr>
              <a:picLocks noChangeAspect="1"/>
            </p:cNvPicPr>
            <p:nvPr/>
          </p:nvPicPr>
          <p:blipFill rotWithShape="1">
            <a:blip r:embed="rId4"/>
            <a:srcRect b="83869"/>
            <a:stretch/>
          </p:blipFill>
          <p:spPr>
            <a:xfrm>
              <a:off x="1070566" y="3210627"/>
              <a:ext cx="2406059" cy="656523"/>
            </a:xfrm>
            <a:prstGeom prst="rect">
              <a:avLst/>
            </a:prstGeom>
          </p:spPr>
        </p:pic>
        <p:pic>
          <p:nvPicPr>
            <p:cNvPr id="12329" name="図 12328">
              <a:extLst>
                <a:ext uri="{FF2B5EF4-FFF2-40B4-BE49-F238E27FC236}">
                  <a16:creationId xmlns:a16="http://schemas.microsoft.com/office/drawing/2014/main" id="{A1CFE99B-14D8-812B-7DFF-3253CBD7A620}"/>
                </a:ext>
              </a:extLst>
            </p:cNvPr>
            <p:cNvPicPr>
              <a:picLocks noChangeAspect="1"/>
            </p:cNvPicPr>
            <p:nvPr/>
          </p:nvPicPr>
          <p:blipFill rotWithShape="1">
            <a:blip r:embed="rId5">
              <a:extLst>
                <a:ext uri="{28A0092B-C50C-407E-A947-70E740481C1C}">
                  <a14:useLocalDpi xmlns:a14="http://schemas.microsoft.com/office/drawing/2010/main" val="0"/>
                </a:ext>
              </a:extLst>
            </a:blip>
            <a:srcRect l="1043" r="1043"/>
            <a:stretch/>
          </p:blipFill>
          <p:spPr>
            <a:xfrm>
              <a:off x="1084885" y="3869198"/>
              <a:ext cx="2382275" cy="1357960"/>
            </a:xfrm>
            <a:prstGeom prst="rect">
              <a:avLst/>
            </a:prstGeom>
          </p:spPr>
        </p:pic>
        <p:pic>
          <p:nvPicPr>
            <p:cNvPr id="12330" name="図 12329">
              <a:extLst>
                <a:ext uri="{FF2B5EF4-FFF2-40B4-BE49-F238E27FC236}">
                  <a16:creationId xmlns:a16="http://schemas.microsoft.com/office/drawing/2014/main" id="{12BFC93E-9F17-EE3E-ABE2-13ECD99425A0}"/>
                </a:ext>
              </a:extLst>
            </p:cNvPr>
            <p:cNvPicPr>
              <a:picLocks noChangeAspect="1"/>
            </p:cNvPicPr>
            <p:nvPr/>
          </p:nvPicPr>
          <p:blipFill rotWithShape="1">
            <a:blip r:embed="rId4"/>
            <a:srcRect t="16365" b="43850"/>
            <a:stretch/>
          </p:blipFill>
          <p:spPr>
            <a:xfrm>
              <a:off x="1080091" y="5238750"/>
              <a:ext cx="2406059" cy="1619250"/>
            </a:xfrm>
            <a:prstGeom prst="rect">
              <a:avLst/>
            </a:prstGeom>
          </p:spPr>
        </p:pic>
      </p:grpSp>
      <p:grpSp>
        <p:nvGrpSpPr>
          <p:cNvPr id="12331" name="グループ化 12330">
            <a:extLst>
              <a:ext uri="{FF2B5EF4-FFF2-40B4-BE49-F238E27FC236}">
                <a16:creationId xmlns:a16="http://schemas.microsoft.com/office/drawing/2014/main" id="{5E41C786-370B-0A70-735D-003C8C192BD0}"/>
              </a:ext>
            </a:extLst>
          </p:cNvPr>
          <p:cNvGrpSpPr/>
          <p:nvPr/>
        </p:nvGrpSpPr>
        <p:grpSpPr>
          <a:xfrm>
            <a:off x="2966190" y="5149866"/>
            <a:ext cx="957849" cy="957849"/>
            <a:chOff x="2966190" y="5260259"/>
            <a:chExt cx="957849" cy="957849"/>
          </a:xfrm>
        </p:grpSpPr>
        <p:sp>
          <p:nvSpPr>
            <p:cNvPr id="12332" name="円/楕円 10">
              <a:extLst>
                <a:ext uri="{FF2B5EF4-FFF2-40B4-BE49-F238E27FC236}">
                  <a16:creationId xmlns:a16="http://schemas.microsoft.com/office/drawing/2014/main" id="{918ACDED-D48D-3920-6144-F1FA1592EE32}"/>
                </a:ext>
              </a:extLst>
            </p:cNvPr>
            <p:cNvSpPr/>
            <p:nvPr/>
          </p:nvSpPr>
          <p:spPr>
            <a:xfrm>
              <a:off x="2966190" y="5260259"/>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タップ</a:t>
              </a:r>
            </a:p>
          </p:txBody>
        </p:sp>
        <p:sp>
          <p:nvSpPr>
            <p:cNvPr id="12333" name="三角形 11">
              <a:extLst>
                <a:ext uri="{FF2B5EF4-FFF2-40B4-BE49-F238E27FC236}">
                  <a16:creationId xmlns:a16="http://schemas.microsoft.com/office/drawing/2014/main" id="{E9CDEA11-F333-B0AB-599E-0D8B262C5591}"/>
                </a:ext>
              </a:extLst>
            </p:cNvPr>
            <p:cNvSpPr/>
            <p:nvPr/>
          </p:nvSpPr>
          <p:spPr>
            <a:xfrm rot="19145423">
              <a:off x="3003284" y="5270254"/>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3" name="グループ化 2">
            <a:extLst>
              <a:ext uri="{FF2B5EF4-FFF2-40B4-BE49-F238E27FC236}">
                <a16:creationId xmlns:a16="http://schemas.microsoft.com/office/drawing/2014/main" id="{53BC88EF-59BA-18AF-127E-57E5D94919FB}"/>
              </a:ext>
            </a:extLst>
          </p:cNvPr>
          <p:cNvGrpSpPr/>
          <p:nvPr/>
        </p:nvGrpSpPr>
        <p:grpSpPr>
          <a:xfrm>
            <a:off x="8529161" y="4000567"/>
            <a:ext cx="2805455" cy="2857433"/>
            <a:chOff x="8594948" y="3267563"/>
            <a:chExt cx="2805455" cy="2857433"/>
          </a:xfrm>
        </p:grpSpPr>
        <p:grpSp>
          <p:nvGrpSpPr>
            <p:cNvPr id="4" name="グループ化 3">
              <a:extLst>
                <a:ext uri="{FF2B5EF4-FFF2-40B4-BE49-F238E27FC236}">
                  <a16:creationId xmlns:a16="http://schemas.microsoft.com/office/drawing/2014/main" id="{AA0835A6-E3EE-61F5-2C31-48FE64335AAD}"/>
                </a:ext>
              </a:extLst>
            </p:cNvPr>
            <p:cNvGrpSpPr/>
            <p:nvPr/>
          </p:nvGrpSpPr>
          <p:grpSpPr>
            <a:xfrm>
              <a:off x="8594948" y="3267563"/>
              <a:ext cx="1356412" cy="2857433"/>
              <a:chOff x="8594948" y="3267563"/>
              <a:chExt cx="1356412" cy="2857433"/>
            </a:xfrm>
          </p:grpSpPr>
          <p:pic>
            <p:nvPicPr>
              <p:cNvPr id="8" name="図 7">
                <a:extLst>
                  <a:ext uri="{FF2B5EF4-FFF2-40B4-BE49-F238E27FC236}">
                    <a16:creationId xmlns:a16="http://schemas.microsoft.com/office/drawing/2014/main" id="{A329DAEB-961C-7C29-352C-7523B7E28D7E}"/>
                  </a:ext>
                </a:extLst>
              </p:cNvPr>
              <p:cNvPicPr>
                <a:picLocks/>
              </p:cNvPicPr>
              <p:nvPr/>
            </p:nvPicPr>
            <p:blipFill rotWithShape="1">
              <a:blip r:embed="rId6" cstate="print">
                <a:extLst>
                  <a:ext uri="{28A0092B-C50C-407E-A947-70E740481C1C}">
                    <a14:useLocalDpi xmlns:a14="http://schemas.microsoft.com/office/drawing/2010/main" val="0"/>
                  </a:ext>
                </a:extLst>
              </a:blip>
              <a:srcRect t="-1194" b="-2787"/>
              <a:stretch/>
            </p:blipFill>
            <p:spPr>
              <a:xfrm>
                <a:off x="8594948" y="3267563"/>
                <a:ext cx="1356412" cy="2857433"/>
              </a:xfrm>
              <a:prstGeom prst="rect">
                <a:avLst/>
              </a:prstGeom>
            </p:spPr>
          </p:pic>
          <p:sp>
            <p:nvSpPr>
              <p:cNvPr id="9" name="正方形/長方形 8">
                <a:extLst>
                  <a:ext uri="{FF2B5EF4-FFF2-40B4-BE49-F238E27FC236}">
                    <a16:creationId xmlns:a16="http://schemas.microsoft.com/office/drawing/2014/main" id="{B49D922D-0137-2699-AB2D-36D1E4793F43}"/>
                  </a:ext>
                </a:extLst>
              </p:cNvPr>
              <p:cNvSpPr/>
              <p:nvPr/>
            </p:nvSpPr>
            <p:spPr>
              <a:xfrm>
                <a:off x="8666049" y="3614668"/>
                <a:ext cx="1197993" cy="2090570"/>
              </a:xfrm>
              <a:prstGeom prst="rect">
                <a:avLst/>
              </a:prstGeom>
              <a:solidFill>
                <a:srgbClr val="FCEDED"/>
              </a:solidFill>
              <a:ln w="9525" cap="flat" cmpd="sng" algn="ctr">
                <a:solidFill>
                  <a:srgbClr val="545454"/>
                </a:solid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クライアント</a:t>
                </a:r>
                <a:endParaRPr kumimoji="0" lang="en-US"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様</a:t>
                </a: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LP</a:t>
                </a:r>
              </a:p>
            </p:txBody>
          </p:sp>
        </p:grpSp>
        <p:grpSp>
          <p:nvGrpSpPr>
            <p:cNvPr id="5" name="グループ化 4">
              <a:extLst>
                <a:ext uri="{FF2B5EF4-FFF2-40B4-BE49-F238E27FC236}">
                  <a16:creationId xmlns:a16="http://schemas.microsoft.com/office/drawing/2014/main" id="{3D3E06FC-4474-4C1B-F586-749B7188A73C}"/>
                </a:ext>
              </a:extLst>
            </p:cNvPr>
            <p:cNvGrpSpPr/>
            <p:nvPr/>
          </p:nvGrpSpPr>
          <p:grpSpPr>
            <a:xfrm>
              <a:off x="10043991" y="3267563"/>
              <a:ext cx="1356412" cy="2857433"/>
              <a:chOff x="10043991" y="3267563"/>
              <a:chExt cx="1356412" cy="2857433"/>
            </a:xfrm>
          </p:grpSpPr>
          <p:pic>
            <p:nvPicPr>
              <p:cNvPr id="6" name="図 5">
                <a:extLst>
                  <a:ext uri="{FF2B5EF4-FFF2-40B4-BE49-F238E27FC236}">
                    <a16:creationId xmlns:a16="http://schemas.microsoft.com/office/drawing/2014/main" id="{B8FCF6FD-6BC8-B3E9-777D-FBFA4BDC0F54}"/>
                  </a:ext>
                </a:extLst>
              </p:cNvPr>
              <p:cNvPicPr>
                <a:picLocks/>
              </p:cNvPicPr>
              <p:nvPr/>
            </p:nvPicPr>
            <p:blipFill rotWithShape="1">
              <a:blip r:embed="rId6" cstate="print">
                <a:extLst>
                  <a:ext uri="{28A0092B-C50C-407E-A947-70E740481C1C}">
                    <a14:useLocalDpi xmlns:a14="http://schemas.microsoft.com/office/drawing/2010/main" val="0"/>
                  </a:ext>
                </a:extLst>
              </a:blip>
              <a:srcRect t="-1194" b="-2787"/>
              <a:stretch/>
            </p:blipFill>
            <p:spPr>
              <a:xfrm>
                <a:off x="10043991" y="3267563"/>
                <a:ext cx="1356412" cy="2857433"/>
              </a:xfrm>
              <a:prstGeom prst="rect">
                <a:avLst/>
              </a:prstGeom>
            </p:spPr>
          </p:pic>
          <p:sp>
            <p:nvSpPr>
              <p:cNvPr id="7" name="正方形/長方形 6">
                <a:extLst>
                  <a:ext uri="{FF2B5EF4-FFF2-40B4-BE49-F238E27FC236}">
                    <a16:creationId xmlns:a16="http://schemas.microsoft.com/office/drawing/2014/main" id="{DB91E55F-061E-9217-BD2C-AE51C7A4E814}"/>
                  </a:ext>
                </a:extLst>
              </p:cNvPr>
              <p:cNvSpPr/>
              <p:nvPr/>
            </p:nvSpPr>
            <p:spPr>
              <a:xfrm>
                <a:off x="10115092" y="3614668"/>
                <a:ext cx="1197993" cy="2090570"/>
              </a:xfrm>
              <a:prstGeom prst="rect">
                <a:avLst/>
              </a:prstGeom>
              <a:solidFill>
                <a:srgbClr val="FCEDED"/>
              </a:solidFill>
              <a:ln w="9525" cap="flat" cmpd="sng" algn="ctr">
                <a:solidFill>
                  <a:srgbClr val="545454"/>
                </a:solid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Yahoo! JAPAN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PR</a:t>
                </a: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企画 </a:t>
                </a: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LP</a:t>
                </a:r>
                <a:endParaRPr kumimoji="0" lang="en"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a:t>
                </a:r>
                <a:r>
                  <a:rPr kumimoji="0" lang="en-US"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LINE</a:t>
                </a:r>
                <a:r>
                  <a:rPr kumimoji="0" lang="ja-JP" altLang="en-US"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ヤフー</a:t>
                </a:r>
                <a:endParaRPr kumimoji="0" lang="en-US"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作成ページ）</a:t>
                </a:r>
                <a:endParaRPr kumimoji="0" lang="en"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p:txBody>
          </p:sp>
        </p:grpSp>
      </p:grpSp>
    </p:spTree>
    <p:extLst>
      <p:ext uri="{BB962C8B-B14F-4D97-AF65-F5344CB8AC3E}">
        <p14:creationId xmlns:p14="http://schemas.microsoft.com/office/powerpoint/2010/main" val="1729032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t>商品</a:t>
            </a:r>
            <a:r>
              <a:rPr lang="ja-JP" altLang="en-US" dirty="0"/>
              <a:t>価格</a:t>
            </a:r>
            <a:endParaRPr kumimoji="1" lang="ja-JP" altLang="en-US" dirty="0"/>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t>03</a:t>
            </a:r>
            <a:endParaRPr kumimoji="1" lang="ja-JP" altLang="en-US" dirty="0"/>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704671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25704</TotalTime>
  <Words>5648</Words>
  <Application>Microsoft Office PowerPoint</Application>
  <PresentationFormat>ワイド画面</PresentationFormat>
  <Paragraphs>516</Paragraphs>
  <Slides>30</Slides>
  <Notes>16</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30</vt:i4>
      </vt:variant>
    </vt:vector>
  </HeadingPairs>
  <TitlesOfParts>
    <vt:vector size="40" baseType="lpstr">
      <vt:lpstr>NotoSansJP</vt:lpstr>
      <vt:lpstr>メイリオ</vt:lpstr>
      <vt:lpstr>メイリオ</vt:lpstr>
      <vt:lpstr>メイリオ 本文</vt:lpstr>
      <vt:lpstr>Yu Gothic Medium</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櫻井 英昭</cp:lastModifiedBy>
  <cp:revision>176</cp:revision>
  <dcterms:created xsi:type="dcterms:W3CDTF">2023-12-19T04:51:39Z</dcterms:created>
  <dcterms:modified xsi:type="dcterms:W3CDTF">2025-06-16T05:24:59Z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