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73" r:id="rId2"/>
  </p:sldMasterIdLst>
  <p:notesMasterIdLst>
    <p:notesMasterId r:id="rId34"/>
  </p:notesMasterIdLst>
  <p:sldIdLst>
    <p:sldId id="568" r:id="rId3"/>
    <p:sldId id="534" r:id="rId4"/>
    <p:sldId id="535" r:id="rId5"/>
    <p:sldId id="538" r:id="rId6"/>
    <p:sldId id="540" r:id="rId7"/>
    <p:sldId id="539" r:id="rId8"/>
    <p:sldId id="543" r:id="rId9"/>
    <p:sldId id="544" r:id="rId10"/>
    <p:sldId id="541" r:id="rId11"/>
    <p:sldId id="545" r:id="rId12"/>
    <p:sldId id="546" r:id="rId13"/>
    <p:sldId id="547" r:id="rId14"/>
    <p:sldId id="548" r:id="rId15"/>
    <p:sldId id="549" r:id="rId16"/>
    <p:sldId id="550" r:id="rId17"/>
    <p:sldId id="551" r:id="rId18"/>
    <p:sldId id="552" r:id="rId19"/>
    <p:sldId id="553" r:id="rId20"/>
    <p:sldId id="554" r:id="rId21"/>
    <p:sldId id="555" r:id="rId22"/>
    <p:sldId id="373" r:id="rId23"/>
    <p:sldId id="566" r:id="rId24"/>
    <p:sldId id="556" r:id="rId25"/>
    <p:sldId id="558" r:id="rId26"/>
    <p:sldId id="560" r:id="rId27"/>
    <p:sldId id="559" r:id="rId28"/>
    <p:sldId id="561" r:id="rId29"/>
    <p:sldId id="563" r:id="rId30"/>
    <p:sldId id="564" r:id="rId31"/>
    <p:sldId id="567" r:id="rId32"/>
    <p:sldId id="536"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FBFBFB"/>
    <a:srgbClr val="FFFFFF"/>
    <a:srgbClr val="F5F5F5"/>
    <a:srgbClr val="999999"/>
    <a:srgbClr val="FCEDED"/>
    <a:srgbClr val="FFDBDB"/>
    <a:srgbClr val="C9002C"/>
    <a:srgbClr val="DEDEDE"/>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AC4E1F-EF70-4D67-AD5D-2C94DCD22CCA}" v="11" dt="2023-10-20T09:20:20.84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1494" autoAdjust="0"/>
    <p:restoredTop sz="96190" autoAdjust="0"/>
  </p:normalViewPr>
  <p:slideViewPr>
    <p:cSldViewPr snapToGrid="0">
      <p:cViewPr varScale="1">
        <p:scale>
          <a:sx n="106" d="100"/>
          <a:sy n="106" d="100"/>
        </p:scale>
        <p:origin x="1452" y="102"/>
      </p:cViewPr>
      <p:guideLst/>
    </p:cSldViewPr>
  </p:slideViewPr>
  <p:outlineViewPr>
    <p:cViewPr>
      <p:scale>
        <a:sx n="33" d="100"/>
        <a:sy n="33" d="100"/>
      </p:scale>
      <p:origin x="0" y="0"/>
    </p:cViewPr>
  </p:outlineViewPr>
  <p:notesTextViewPr>
    <p:cViewPr>
      <p:scale>
        <a:sx n="240" d="100"/>
        <a:sy n="240" d="100"/>
      </p:scale>
      <p:origin x="0" y="0"/>
    </p:cViewPr>
  </p:notesTextViewPr>
  <p:notesViewPr>
    <p:cSldViewPr snapToGrid="0" showGuides="1">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userId="7815101345_tp_box_2" providerId="OAuth2" clId="{1A1B1C42-38D7-4820-922C-9DB074C93130}"/>
    <pc:docChg chg="undo custSel addSld delSld modSld modMainMaster">
      <pc:chgData name="smiyazak" userId="7815101345_tp_box_2" providerId="OAuth2" clId="{1A1B1C42-38D7-4820-922C-9DB074C93130}" dt="2023-07-18T16:55:14.737" v="219" actId="6549"/>
      <pc:docMkLst>
        <pc:docMk/>
      </pc:docMkLst>
      <pc:sldChg chg="modSp mod modClrScheme chgLayout">
        <pc:chgData name="smiyazak" userId="7815101345_tp_box_2" providerId="OAuth2" clId="{1A1B1C42-38D7-4820-922C-9DB074C93130}" dt="2023-07-18T16:50:36.283" v="153" actId="465"/>
        <pc:sldMkLst>
          <pc:docMk/>
          <pc:sldMk cId="839962835" sldId="534"/>
        </pc:sldMkLst>
        <pc:spChg chg="mod ord">
          <ac:chgData name="smiyazak" userId="7815101345_tp_box_2" providerId="OAuth2" clId="{1A1B1C42-38D7-4820-922C-9DB074C93130}" dt="2023-07-18T16:50:27.913" v="152" actId="552"/>
          <ac:spMkLst>
            <pc:docMk/>
            <pc:sldMk cId="839962835" sldId="534"/>
            <ac:spMk id="6" creationId="{26FBB591-D0E3-F2A4-7332-36F795924185}"/>
          </ac:spMkLst>
        </pc:spChg>
        <pc:spChg chg="mod ord">
          <ac:chgData name="smiyazak" userId="7815101345_tp_box_2" providerId="OAuth2" clId="{1A1B1C42-38D7-4820-922C-9DB074C93130}" dt="2023-07-18T16:50:36.283" v="153" actId="465"/>
          <ac:spMkLst>
            <pc:docMk/>
            <pc:sldMk cId="839962835" sldId="534"/>
            <ac:spMk id="7" creationId="{4F6EF673-160F-D46E-4061-3511BD8B520F}"/>
          </ac:spMkLst>
        </pc:spChg>
        <pc:spChg chg="mod ord">
          <ac:chgData name="smiyazak" userId="7815101345_tp_box_2" providerId="OAuth2" clId="{1A1B1C42-38D7-4820-922C-9DB074C93130}" dt="2023-07-18T16:50:36.283" v="153" actId="465"/>
          <ac:spMkLst>
            <pc:docMk/>
            <pc:sldMk cId="839962835" sldId="534"/>
            <ac:spMk id="8" creationId="{DB587ECE-E817-1643-8D8C-2F4DC2D98222}"/>
          </ac:spMkLst>
        </pc:spChg>
        <pc:spChg chg="mod ord">
          <ac:chgData name="smiyazak" userId="7815101345_tp_box_2" providerId="OAuth2" clId="{1A1B1C42-38D7-4820-922C-9DB074C93130}" dt="2023-07-18T16:50:36.283" v="153" actId="465"/>
          <ac:spMkLst>
            <pc:docMk/>
            <pc:sldMk cId="839962835" sldId="534"/>
            <ac:spMk id="12" creationId="{0C742CB2-8040-2A8A-E5A7-44002DF287D9}"/>
          </ac:spMkLst>
        </pc:spChg>
        <pc:spChg chg="mod ord">
          <ac:chgData name="smiyazak" userId="7815101345_tp_box_2" providerId="OAuth2" clId="{1A1B1C42-38D7-4820-922C-9DB074C93130}" dt="2023-07-18T16:50:36.283" v="153" actId="465"/>
          <ac:spMkLst>
            <pc:docMk/>
            <pc:sldMk cId="839962835" sldId="534"/>
            <ac:spMk id="13" creationId="{A7182D97-EE65-FF3B-07D7-60E2B4D323F0}"/>
          </ac:spMkLst>
        </pc:spChg>
        <pc:spChg chg="mod ord">
          <ac:chgData name="smiyazak" userId="7815101345_tp_box_2" providerId="OAuth2" clId="{1A1B1C42-38D7-4820-922C-9DB074C93130}" dt="2023-07-18T16:50:27.913" v="152" actId="552"/>
          <ac:spMkLst>
            <pc:docMk/>
            <pc:sldMk cId="839962835" sldId="534"/>
            <ac:spMk id="14" creationId="{3A0C723B-9985-B2F5-4D9D-6A17107A94EC}"/>
          </ac:spMkLst>
        </pc:spChg>
      </pc:sldChg>
      <pc:sldChg chg="addSp delSp modSp mod modClrScheme chgLayout">
        <pc:chgData name="smiyazak" userId="7815101345_tp_box_2" providerId="OAuth2" clId="{1A1B1C42-38D7-4820-922C-9DB074C93130}" dt="2023-07-18T16:50:55.340" v="156" actId="700"/>
        <pc:sldMkLst>
          <pc:docMk/>
          <pc:sldMk cId="2376920946" sldId="535"/>
        </pc:sldMkLst>
        <pc:spChg chg="add del mod ord">
          <ac:chgData name="smiyazak" userId="7815101345_tp_box_2" providerId="OAuth2" clId="{1A1B1C42-38D7-4820-922C-9DB074C93130}" dt="2023-07-18T16:50:49.512" v="155" actId="700"/>
          <ac:spMkLst>
            <pc:docMk/>
            <pc:sldMk cId="2376920946" sldId="535"/>
            <ac:spMk id="2" creationId="{4A078EDC-6630-7196-DC45-3E951816672B}"/>
          </ac:spMkLst>
        </pc:spChg>
        <pc:spChg chg="mod ord">
          <ac:chgData name="smiyazak" userId="7815101345_tp_box_2" providerId="OAuth2" clId="{1A1B1C42-38D7-4820-922C-9DB074C93130}" dt="2023-07-18T16:50:55.340" v="156" actId="700"/>
          <ac:spMkLst>
            <pc:docMk/>
            <pc:sldMk cId="2376920946" sldId="535"/>
            <ac:spMk id="3" creationId="{18EB92F0-59F3-DDED-C7C8-C25A69982C71}"/>
          </ac:spMkLst>
        </pc:spChg>
        <pc:spChg chg="mod ord">
          <ac:chgData name="smiyazak" userId="7815101345_tp_box_2" providerId="OAuth2" clId="{1A1B1C42-38D7-4820-922C-9DB074C93130}" dt="2023-07-18T16:50:55.340" v="156" actId="700"/>
          <ac:spMkLst>
            <pc:docMk/>
            <pc:sldMk cId="2376920946" sldId="535"/>
            <ac:spMk id="4" creationId="{F45089DE-17B1-7564-FC43-5147C217B7D1}"/>
          </ac:spMkLst>
        </pc:spChg>
        <pc:picChg chg="mod ord">
          <ac:chgData name="smiyazak" userId="7815101345_tp_box_2" providerId="OAuth2" clId="{1A1B1C42-38D7-4820-922C-9DB074C93130}" dt="2023-07-18T16:50:55.340" v="156" actId="700"/>
          <ac:picMkLst>
            <pc:docMk/>
            <pc:sldMk cId="2376920946" sldId="535"/>
            <ac:picMk id="7" creationId="{A11A018F-182A-F5C2-A16A-DAC2510A0468}"/>
          </ac:picMkLst>
        </pc:picChg>
      </pc:sldChg>
      <pc:sldChg chg="mod modClrScheme chgLayout">
        <pc:chgData name="smiyazak" userId="7815101345_tp_box_2" providerId="OAuth2" clId="{1A1B1C42-38D7-4820-922C-9DB074C93130}" dt="2023-07-18T16:53:39.724" v="185" actId="700"/>
        <pc:sldMkLst>
          <pc:docMk/>
          <pc:sldMk cId="2524862104" sldId="536"/>
        </pc:sldMkLst>
      </pc:sldChg>
      <pc:sldChg chg="addSp delSp modSp mod">
        <pc:chgData name="smiyazak" userId="7815101345_tp_box_2" providerId="OAuth2" clId="{1A1B1C42-38D7-4820-922C-9DB074C93130}" dt="2023-07-18T16:51:15.732" v="159"/>
        <pc:sldMkLst>
          <pc:docMk/>
          <pc:sldMk cId="2845890088" sldId="538"/>
        </pc:sldMkLst>
        <pc:spChg chg="mod">
          <ac:chgData name="smiyazak" userId="7815101345_tp_box_2" providerId="OAuth2" clId="{1A1B1C42-38D7-4820-922C-9DB074C93130}" dt="2023-07-12T07:29:18.360" v="101" actId="20577"/>
          <ac:spMkLst>
            <pc:docMk/>
            <pc:sldMk cId="2845890088" sldId="538"/>
            <ac:spMk id="2" creationId="{6E500DAE-078A-9083-D5BD-3EC9C1E34A0A}"/>
          </ac:spMkLst>
        </pc:spChg>
        <pc:spChg chg="add mod">
          <ac:chgData name="smiyazak" userId="7815101345_tp_box_2" providerId="OAuth2" clId="{1A1B1C42-38D7-4820-922C-9DB074C93130}" dt="2023-07-18T16:51:15.732" v="159"/>
          <ac:spMkLst>
            <pc:docMk/>
            <pc:sldMk cId="2845890088" sldId="538"/>
            <ac:spMk id="3" creationId="{DF68EB7F-7F9A-8E3A-3478-D0069F0AE32F}"/>
          </ac:spMkLst>
        </pc:spChg>
        <pc:spChg chg="del mod">
          <ac:chgData name="smiyazak" userId="7815101345_tp_box_2" providerId="OAuth2" clId="{1A1B1C42-38D7-4820-922C-9DB074C93130}" dt="2023-07-18T16:51:15.033" v="158" actId="478"/>
          <ac:spMkLst>
            <pc:docMk/>
            <pc:sldMk cId="2845890088" sldId="538"/>
            <ac:spMk id="8" creationId="{44BBA0DC-79CC-2B38-8536-63FEDAF659C4}"/>
          </ac:spMkLst>
        </pc:spChg>
      </pc:sldChg>
      <pc:sldChg chg="modSp mod modClrScheme chgLayout">
        <pc:chgData name="smiyazak" userId="7815101345_tp_box_2" providerId="OAuth2" clId="{1A1B1C42-38D7-4820-922C-9DB074C93130}" dt="2023-07-18T16:51:29.363" v="160" actId="700"/>
        <pc:sldMkLst>
          <pc:docMk/>
          <pc:sldMk cId="3373743979" sldId="541"/>
        </pc:sldMkLst>
        <pc:spChg chg="mod ord">
          <ac:chgData name="smiyazak" userId="7815101345_tp_box_2" providerId="OAuth2" clId="{1A1B1C42-38D7-4820-922C-9DB074C93130}" dt="2023-07-18T16:51:29.363" v="160" actId="700"/>
          <ac:spMkLst>
            <pc:docMk/>
            <pc:sldMk cId="3373743979" sldId="541"/>
            <ac:spMk id="3" creationId="{18EB92F0-59F3-DDED-C7C8-C25A69982C71}"/>
          </ac:spMkLst>
        </pc:spChg>
        <pc:spChg chg="mod ord">
          <ac:chgData name="smiyazak" userId="7815101345_tp_box_2" providerId="OAuth2" clId="{1A1B1C42-38D7-4820-922C-9DB074C93130}" dt="2023-07-18T16:51:29.363" v="160" actId="700"/>
          <ac:spMkLst>
            <pc:docMk/>
            <pc:sldMk cId="3373743979" sldId="541"/>
            <ac:spMk id="4" creationId="{F45089DE-17B1-7564-FC43-5147C217B7D1}"/>
          </ac:spMkLst>
        </pc:spChg>
        <pc:picChg chg="mod ord">
          <ac:chgData name="smiyazak" userId="7815101345_tp_box_2" providerId="OAuth2" clId="{1A1B1C42-38D7-4820-922C-9DB074C93130}" dt="2023-07-18T16:51:29.363" v="160" actId="700"/>
          <ac:picMkLst>
            <pc:docMk/>
            <pc:sldMk cId="3373743979" sldId="541"/>
            <ac:picMk id="7" creationId="{2D577552-5AAE-CAFE-8432-68BBD96E0E86}"/>
          </ac:picMkLst>
        </pc:picChg>
      </pc:sldChg>
      <pc:sldChg chg="modSp mod">
        <pc:chgData name="smiyazak" userId="7815101345_tp_box_2" providerId="OAuth2" clId="{1A1B1C42-38D7-4820-922C-9DB074C93130}" dt="2023-07-18T16:55:14.737" v="219" actId="6549"/>
        <pc:sldMkLst>
          <pc:docMk/>
          <pc:sldMk cId="1897121629" sldId="545"/>
        </pc:sldMkLst>
        <pc:spChg chg="mod">
          <ac:chgData name="smiyazak" userId="7815101345_tp_box_2" providerId="OAuth2" clId="{1A1B1C42-38D7-4820-922C-9DB074C93130}" dt="2023-07-18T16:55:14.737" v="219" actId="6549"/>
          <ac:spMkLst>
            <pc:docMk/>
            <pc:sldMk cId="1897121629" sldId="545"/>
            <ac:spMk id="23" creationId="{A6DFAC27-7870-B103-7C1A-CD94DCF6B7DE}"/>
          </ac:spMkLst>
        </pc:spChg>
        <pc:graphicFrameChg chg="mod modGraphic">
          <ac:chgData name="smiyazak" userId="7815101345_tp_box_2" providerId="OAuth2" clId="{1A1B1C42-38D7-4820-922C-9DB074C93130}" dt="2023-07-12T07:31:10.731" v="127" actId="14734"/>
          <ac:graphicFrameMkLst>
            <pc:docMk/>
            <pc:sldMk cId="1897121629" sldId="545"/>
            <ac:graphicFrameMk id="22" creationId="{0E4A31F5-AB85-A304-7FAD-82EB10E4B100}"/>
          </ac:graphicFrameMkLst>
        </pc:graphicFrameChg>
      </pc:sldChg>
      <pc:sldChg chg="modSp mod">
        <pc:chgData name="smiyazak" userId="7815101345_tp_box_2" providerId="OAuth2" clId="{1A1B1C42-38D7-4820-922C-9DB074C93130}" dt="2023-07-18T16:51:58.646" v="174" actId="6549"/>
        <pc:sldMkLst>
          <pc:docMk/>
          <pc:sldMk cId="759460287" sldId="546"/>
        </pc:sldMkLst>
        <pc:spChg chg="mod">
          <ac:chgData name="smiyazak" userId="7815101345_tp_box_2" providerId="OAuth2" clId="{1A1B1C42-38D7-4820-922C-9DB074C93130}" dt="2023-07-18T16:51:58.646" v="174" actId="6549"/>
          <ac:spMkLst>
            <pc:docMk/>
            <pc:sldMk cId="759460287" sldId="546"/>
            <ac:spMk id="7" creationId="{CEAC0216-916B-56EC-4703-57558D0E0099}"/>
          </ac:spMkLst>
        </pc:spChg>
        <pc:graphicFrameChg chg="mod modGraphic">
          <ac:chgData name="smiyazak" userId="7815101345_tp_box_2" providerId="OAuth2" clId="{1A1B1C42-38D7-4820-922C-9DB074C93130}" dt="2023-07-12T07:31:50.078" v="137" actId="20577"/>
          <ac:graphicFrameMkLst>
            <pc:docMk/>
            <pc:sldMk cId="759460287" sldId="546"/>
            <ac:graphicFrameMk id="9" creationId="{9223F5ED-6413-A69A-AF0E-B1394B4A2BF9}"/>
          </ac:graphicFrameMkLst>
        </pc:graphicFrameChg>
      </pc:sldChg>
      <pc:sldChg chg="modSp mod modClrScheme chgLayout">
        <pc:chgData name="smiyazak" userId="7815101345_tp_box_2" providerId="OAuth2" clId="{1A1B1C42-38D7-4820-922C-9DB074C93130}" dt="2023-07-18T16:52:52.308" v="182" actId="700"/>
        <pc:sldMkLst>
          <pc:docMk/>
          <pc:sldMk cId="3944022272" sldId="547"/>
        </pc:sldMkLst>
        <pc:spChg chg="mod ord">
          <ac:chgData name="smiyazak" userId="7815101345_tp_box_2" providerId="OAuth2" clId="{1A1B1C42-38D7-4820-922C-9DB074C93130}" dt="2023-07-18T16:52:52.308" v="182" actId="700"/>
          <ac:spMkLst>
            <pc:docMk/>
            <pc:sldMk cId="3944022272" sldId="547"/>
            <ac:spMk id="3" creationId="{18EB92F0-59F3-DDED-C7C8-C25A69982C71}"/>
          </ac:spMkLst>
        </pc:spChg>
        <pc:spChg chg="mod ord">
          <ac:chgData name="smiyazak" userId="7815101345_tp_box_2" providerId="OAuth2" clId="{1A1B1C42-38D7-4820-922C-9DB074C93130}" dt="2023-07-18T16:52:52.308" v="182" actId="700"/>
          <ac:spMkLst>
            <pc:docMk/>
            <pc:sldMk cId="3944022272" sldId="547"/>
            <ac:spMk id="4" creationId="{F45089DE-17B1-7564-FC43-5147C217B7D1}"/>
          </ac:spMkLst>
        </pc:spChg>
        <pc:picChg chg="mod ord">
          <ac:chgData name="smiyazak" userId="7815101345_tp_box_2" providerId="OAuth2" clId="{1A1B1C42-38D7-4820-922C-9DB074C93130}" dt="2023-07-18T16:52:52.308" v="182" actId="700"/>
          <ac:picMkLst>
            <pc:docMk/>
            <pc:sldMk cId="3944022272" sldId="547"/>
            <ac:picMk id="6" creationId="{B6C1E897-B1D5-905A-87A2-07A557B1EC68}"/>
          </ac:picMkLst>
        </pc:picChg>
      </pc:sldChg>
      <pc:sldChg chg="addSp delSp modSp mod">
        <pc:chgData name="smiyazak" userId="7815101345_tp_box_2" providerId="OAuth2" clId="{1A1B1C42-38D7-4820-922C-9DB074C93130}" dt="2023-07-12T07:28:26.328" v="68" actId="207"/>
        <pc:sldMkLst>
          <pc:docMk/>
          <pc:sldMk cId="11523961" sldId="548"/>
        </pc:sldMkLst>
        <pc:graphicFrameChg chg="modGraphic">
          <ac:chgData name="smiyazak" userId="7815101345_tp_box_2" providerId="OAuth2" clId="{1A1B1C42-38D7-4820-922C-9DB074C93130}" dt="2023-07-12T07:28:26.328" v="68" actId="207"/>
          <ac:graphicFrameMkLst>
            <pc:docMk/>
            <pc:sldMk cId="11523961" sldId="548"/>
            <ac:graphicFrameMk id="6" creationId="{186E9B8B-E7EB-4434-640D-5B063840D90E}"/>
          </ac:graphicFrameMkLst>
        </pc:graphicFrameChg>
        <pc:picChg chg="add del">
          <ac:chgData name="smiyazak" userId="7815101345_tp_box_2" providerId="OAuth2" clId="{1A1B1C42-38D7-4820-922C-9DB074C93130}" dt="2023-07-12T07:28:09.607" v="2" actId="22"/>
          <ac:picMkLst>
            <pc:docMk/>
            <pc:sldMk cId="11523961" sldId="548"/>
            <ac:picMk id="5" creationId="{D848E31E-91BD-BF98-F2C1-897C6E609086}"/>
          </ac:picMkLst>
        </pc:picChg>
      </pc:sldChg>
      <pc:sldChg chg="modSp mod">
        <pc:chgData name="smiyazak" userId="7815101345_tp_box_2" providerId="OAuth2" clId="{1A1B1C42-38D7-4820-922C-9DB074C93130}" dt="2023-07-12T07:28:41.257" v="80" actId="20577"/>
        <pc:sldMkLst>
          <pc:docMk/>
          <pc:sldMk cId="1029257190" sldId="549"/>
        </pc:sldMkLst>
        <pc:graphicFrameChg chg="modGraphic">
          <ac:chgData name="smiyazak" userId="7815101345_tp_box_2" providerId="OAuth2" clId="{1A1B1C42-38D7-4820-922C-9DB074C93130}" dt="2023-07-12T07:28:41.257" v="80" actId="20577"/>
          <ac:graphicFrameMkLst>
            <pc:docMk/>
            <pc:sldMk cId="1029257190" sldId="549"/>
            <ac:graphicFrameMk id="5" creationId="{2E721615-7D4E-8FF1-27B5-B9BB995EC59D}"/>
          </ac:graphicFrameMkLst>
        </pc:graphicFrameChg>
      </pc:sldChg>
      <pc:sldChg chg="modSp mod modClrScheme chgLayout">
        <pc:chgData name="smiyazak" userId="7815101345_tp_box_2" providerId="OAuth2" clId="{1A1B1C42-38D7-4820-922C-9DB074C93130}" dt="2023-07-18T16:53:12.464" v="183" actId="700"/>
        <pc:sldMkLst>
          <pc:docMk/>
          <pc:sldMk cId="2902360372" sldId="550"/>
        </pc:sldMkLst>
        <pc:spChg chg="mod ord">
          <ac:chgData name="smiyazak" userId="7815101345_tp_box_2" providerId="OAuth2" clId="{1A1B1C42-38D7-4820-922C-9DB074C93130}" dt="2023-07-18T16:53:12.464" v="183" actId="700"/>
          <ac:spMkLst>
            <pc:docMk/>
            <pc:sldMk cId="2902360372" sldId="550"/>
            <ac:spMk id="3" creationId="{18EB92F0-59F3-DDED-C7C8-C25A69982C71}"/>
          </ac:spMkLst>
        </pc:spChg>
        <pc:spChg chg="mod ord">
          <ac:chgData name="smiyazak" userId="7815101345_tp_box_2" providerId="OAuth2" clId="{1A1B1C42-38D7-4820-922C-9DB074C93130}" dt="2023-07-18T16:53:12.464" v="183" actId="700"/>
          <ac:spMkLst>
            <pc:docMk/>
            <pc:sldMk cId="2902360372" sldId="550"/>
            <ac:spMk id="4" creationId="{F45089DE-17B1-7564-FC43-5147C217B7D1}"/>
          </ac:spMkLst>
        </pc:spChg>
        <pc:picChg chg="mod ord">
          <ac:chgData name="smiyazak" userId="7815101345_tp_box_2" providerId="OAuth2" clId="{1A1B1C42-38D7-4820-922C-9DB074C93130}" dt="2023-07-18T16:53:12.464" v="183" actId="700"/>
          <ac:picMkLst>
            <pc:docMk/>
            <pc:sldMk cId="2902360372" sldId="550"/>
            <ac:picMk id="7" creationId="{1331AC16-628B-9E21-5285-B98A61B3114B}"/>
          </ac:picMkLst>
        </pc:picChg>
      </pc:sldChg>
      <pc:sldChg chg="modSp mod modClrScheme chgLayout">
        <pc:chgData name="smiyazak" userId="7815101345_tp_box_2" providerId="OAuth2" clId="{1A1B1C42-38D7-4820-922C-9DB074C93130}" dt="2023-07-18T16:53:20.201" v="184" actId="700"/>
        <pc:sldMkLst>
          <pc:docMk/>
          <pc:sldMk cId="2308343987" sldId="553"/>
        </pc:sldMkLst>
        <pc:spChg chg="mod ord">
          <ac:chgData name="smiyazak" userId="7815101345_tp_box_2" providerId="OAuth2" clId="{1A1B1C42-38D7-4820-922C-9DB074C93130}" dt="2023-07-18T16:53:20.201" v="184" actId="700"/>
          <ac:spMkLst>
            <pc:docMk/>
            <pc:sldMk cId="2308343987" sldId="553"/>
            <ac:spMk id="3" creationId="{18EB92F0-59F3-DDED-C7C8-C25A69982C71}"/>
          </ac:spMkLst>
        </pc:spChg>
        <pc:spChg chg="mod ord">
          <ac:chgData name="smiyazak" userId="7815101345_tp_box_2" providerId="OAuth2" clId="{1A1B1C42-38D7-4820-922C-9DB074C93130}" dt="2023-07-18T16:53:20.201" v="184" actId="700"/>
          <ac:spMkLst>
            <pc:docMk/>
            <pc:sldMk cId="2308343987" sldId="553"/>
            <ac:spMk id="4" creationId="{F45089DE-17B1-7564-FC43-5147C217B7D1}"/>
          </ac:spMkLst>
        </pc:spChg>
        <pc:picChg chg="mod ord">
          <ac:chgData name="smiyazak" userId="7815101345_tp_box_2" providerId="OAuth2" clId="{1A1B1C42-38D7-4820-922C-9DB074C93130}" dt="2023-07-18T16:53:20.201" v="184" actId="700"/>
          <ac:picMkLst>
            <pc:docMk/>
            <pc:sldMk cId="2308343987" sldId="553"/>
            <ac:picMk id="7" creationId="{E97BDA8E-13AF-26B0-91BC-5EED266EB736}"/>
          </ac:picMkLst>
        </pc:picChg>
      </pc:sldChg>
      <pc:sldChg chg="del">
        <pc:chgData name="smiyazak" userId="7815101345_tp_box_2" providerId="OAuth2" clId="{1A1B1C42-38D7-4820-922C-9DB074C93130}" dt="2023-07-12T07:37:49.763" v="141" actId="47"/>
        <pc:sldMkLst>
          <pc:docMk/>
          <pc:sldMk cId="928102122" sldId="557"/>
        </pc:sldMkLst>
      </pc:sldChg>
      <pc:sldChg chg="del">
        <pc:chgData name="smiyazak" userId="7815101345_tp_box_2" providerId="OAuth2" clId="{1A1B1C42-38D7-4820-922C-9DB074C93130}" dt="2023-07-12T07:38:39.155" v="144" actId="47"/>
        <pc:sldMkLst>
          <pc:docMk/>
          <pc:sldMk cId="1822439154" sldId="562"/>
        </pc:sldMkLst>
      </pc:sldChg>
      <pc:sldChg chg="del">
        <pc:chgData name="smiyazak" userId="7815101345_tp_box_2" providerId="OAuth2" clId="{1A1B1C42-38D7-4820-922C-9DB074C93130}" dt="2023-07-18T16:49:53.156" v="150" actId="47"/>
        <pc:sldMkLst>
          <pc:docMk/>
          <pc:sldMk cId="1057376070" sldId="565"/>
        </pc:sldMkLst>
      </pc:sldChg>
      <pc:sldChg chg="delSp modSp add mod">
        <pc:chgData name="smiyazak" userId="7815101345_tp_box_2" providerId="OAuth2" clId="{1A1B1C42-38D7-4820-922C-9DB074C93130}" dt="2023-07-12T07:37:47.415" v="140" actId="108"/>
        <pc:sldMkLst>
          <pc:docMk/>
          <pc:sldMk cId="4195035925" sldId="566"/>
        </pc:sldMkLst>
        <pc:spChg chg="del">
          <ac:chgData name="smiyazak" userId="7815101345_tp_box_2" providerId="OAuth2" clId="{1A1B1C42-38D7-4820-922C-9DB074C93130}" dt="2023-07-12T07:37:41.448" v="139" actId="478"/>
          <ac:spMkLst>
            <pc:docMk/>
            <pc:sldMk cId="4195035925" sldId="566"/>
            <ac:spMk id="3" creationId="{2C80B12E-0A34-58B4-4571-0C2AED069773}"/>
          </ac:spMkLst>
        </pc:spChg>
        <pc:spChg chg="mod">
          <ac:chgData name="smiyazak" userId="7815101345_tp_box_2" providerId="OAuth2" clId="{1A1B1C42-38D7-4820-922C-9DB074C93130}" dt="2023-07-12T07:37:47.415" v="140" actId="108"/>
          <ac:spMkLst>
            <pc:docMk/>
            <pc:sldMk cId="4195035925" sldId="566"/>
            <ac:spMk id="6" creationId="{492EA4BF-1CFD-44B3-7AC7-1C875DD67A36}"/>
          </ac:spMkLst>
        </pc:spChg>
      </pc:sldChg>
      <pc:sldChg chg="delSp add mod">
        <pc:chgData name="smiyazak" userId="7815101345_tp_box_2" providerId="OAuth2" clId="{1A1B1C42-38D7-4820-922C-9DB074C93130}" dt="2023-07-12T07:38:32.333" v="143" actId="478"/>
        <pc:sldMkLst>
          <pc:docMk/>
          <pc:sldMk cId="3843004636" sldId="567"/>
        </pc:sldMkLst>
        <pc:spChg chg="del">
          <ac:chgData name="smiyazak" userId="7815101345_tp_box_2" providerId="OAuth2" clId="{1A1B1C42-38D7-4820-922C-9DB074C93130}" dt="2023-07-12T07:38:32.333" v="143" actId="478"/>
          <ac:spMkLst>
            <pc:docMk/>
            <pc:sldMk cId="3843004636" sldId="567"/>
            <ac:spMk id="5" creationId="{EF9390F6-27D6-EC1A-02BC-6D3D2DB0B13C}"/>
          </ac:spMkLst>
        </pc:spChg>
      </pc:sldChg>
      <pc:sldChg chg="addSp delSp modSp add mod modClrScheme chgLayout">
        <pc:chgData name="smiyazak" userId="7815101345_tp_box_2" providerId="OAuth2" clId="{1A1B1C42-38D7-4820-922C-9DB074C93130}" dt="2023-07-18T16:48:40.219" v="147" actId="700"/>
        <pc:sldMkLst>
          <pc:docMk/>
          <pc:sldMk cId="4069458856" sldId="568"/>
        </pc:sldMkLst>
        <pc:spChg chg="mod ord">
          <ac:chgData name="smiyazak" userId="7815101345_tp_box_2" providerId="OAuth2" clId="{1A1B1C42-38D7-4820-922C-9DB074C93130}" dt="2023-07-18T16:48:40.219" v="147" actId="700"/>
          <ac:spMkLst>
            <pc:docMk/>
            <pc:sldMk cId="4069458856" sldId="568"/>
            <ac:spMk id="2" creationId="{480E5B9B-FE46-299B-2B37-ACF2A327E13E}"/>
          </ac:spMkLst>
        </pc:spChg>
        <pc:spChg chg="add del mod ord">
          <ac:chgData name="smiyazak" userId="7815101345_tp_box_2" providerId="OAuth2" clId="{1A1B1C42-38D7-4820-922C-9DB074C93130}" dt="2023-07-18T16:48:40.219" v="147" actId="700"/>
          <ac:spMkLst>
            <pc:docMk/>
            <pc:sldMk cId="4069458856" sldId="568"/>
            <ac:spMk id="3" creationId="{2AEEEF4A-E7D1-D4BF-E471-C5BA45723883}"/>
          </ac:spMkLst>
        </pc:spChg>
        <pc:spChg chg="add del mod ord">
          <ac:chgData name="smiyazak" userId="7815101345_tp_box_2" providerId="OAuth2" clId="{1A1B1C42-38D7-4820-922C-9DB074C93130}" dt="2023-07-18T16:48:40.219" v="147" actId="700"/>
          <ac:spMkLst>
            <pc:docMk/>
            <pc:sldMk cId="4069458856" sldId="568"/>
            <ac:spMk id="4" creationId="{7C50A6CD-8224-4A80-CA56-C2B2E08F6E7D}"/>
          </ac:spMkLst>
        </pc:spChg>
        <pc:spChg chg="add del mod ord">
          <ac:chgData name="smiyazak" userId="7815101345_tp_box_2" providerId="OAuth2" clId="{1A1B1C42-38D7-4820-922C-9DB074C93130}" dt="2023-07-18T16:48:40.219" v="147" actId="700"/>
          <ac:spMkLst>
            <pc:docMk/>
            <pc:sldMk cId="4069458856" sldId="568"/>
            <ac:spMk id="5" creationId="{53AE1D24-A2CF-F6F9-B788-1CA3CC6CD9F2}"/>
          </ac:spMkLst>
        </pc:spChg>
      </pc:sldChg>
      <pc:sldMasterChg chg="modSldLayout">
        <pc:chgData name="smiyazak" userId="7815101345_tp_box_2" providerId="OAuth2" clId="{1A1B1C42-38D7-4820-922C-9DB074C93130}" dt="2023-07-18T16:54:16.740" v="216" actId="20577"/>
        <pc:sldMasterMkLst>
          <pc:docMk/>
          <pc:sldMasterMk cId="0" sldId="2147483648"/>
        </pc:sldMasterMkLst>
        <pc:sldLayoutChg chg="modSp mod">
          <pc:chgData name="smiyazak" userId="7815101345_tp_box_2" providerId="OAuth2" clId="{1A1B1C42-38D7-4820-922C-9DB074C93130}" dt="2023-07-18T16:54:16.740" v="216" actId="20577"/>
          <pc:sldLayoutMkLst>
            <pc:docMk/>
            <pc:sldMasterMk cId="0" sldId="2147483648"/>
            <pc:sldLayoutMk cId="1709342565" sldId="2147483867"/>
          </pc:sldLayoutMkLst>
          <pc:spChg chg="mod">
            <ac:chgData name="smiyazak" userId="7815101345_tp_box_2" providerId="OAuth2" clId="{1A1B1C42-38D7-4820-922C-9DB074C93130}" dt="2023-07-18T16:54:16.740" v="216" actId="20577"/>
            <ac:spMkLst>
              <pc:docMk/>
              <pc:sldMasterMk cId="0" sldId="2147483648"/>
              <pc:sldLayoutMk cId="1709342565" sldId="2147483867"/>
              <ac:spMk id="3" creationId="{0069EE62-ADEB-61F9-DCD7-56CAED516C07}"/>
            </ac:spMkLst>
          </pc:spChg>
          <pc:spChg chg="mod">
            <ac:chgData name="smiyazak" userId="7815101345_tp_box_2" providerId="OAuth2" clId="{1A1B1C42-38D7-4820-922C-9DB074C93130}" dt="2023-07-18T16:54:09.051" v="206" actId="20577"/>
            <ac:spMkLst>
              <pc:docMk/>
              <pc:sldMasterMk cId="0" sldId="2147483648"/>
              <pc:sldLayoutMk cId="1709342565" sldId="2147483867"/>
              <ac:spMk id="4" creationId="{8848072C-6C8F-3B1A-4D30-9B525CCF7AD1}"/>
            </ac:spMkLst>
          </pc:spChg>
        </pc:sldLayoutChg>
      </pc:sldMasterChg>
      <pc:sldMasterChg chg="modSldLayout">
        <pc:chgData name="smiyazak" userId="7815101345_tp_box_2" providerId="OAuth2" clId="{1A1B1C42-38D7-4820-922C-9DB074C93130}" dt="2023-07-18T16:49:42.847" v="149"/>
        <pc:sldMasterMkLst>
          <pc:docMk/>
          <pc:sldMasterMk cId="2010387687" sldId="2147483873"/>
        </pc:sldMasterMkLst>
        <pc:sldLayoutChg chg="modSp mod">
          <pc:chgData name="smiyazak" userId="7815101345_tp_box_2" providerId="OAuth2" clId="{1A1B1C42-38D7-4820-922C-9DB074C93130}" dt="2023-07-18T16:49:42.847" v="149"/>
          <pc:sldLayoutMkLst>
            <pc:docMk/>
            <pc:sldMasterMk cId="2010387687" sldId="2147483873"/>
            <pc:sldLayoutMk cId="881189888" sldId="2147483875"/>
          </pc:sldLayoutMkLst>
          <pc:spChg chg="mod">
            <ac:chgData name="smiyazak" userId="7815101345_tp_box_2" providerId="OAuth2" clId="{1A1B1C42-38D7-4820-922C-9DB074C93130}" dt="2023-07-18T16:49:42.847" v="149"/>
            <ac:spMkLst>
              <pc:docMk/>
              <pc:sldMasterMk cId="2010387687" sldId="2147483873"/>
              <pc:sldLayoutMk cId="881189888" sldId="2147483875"/>
              <ac:spMk id="4" creationId="{8848072C-6C8F-3B1A-4D30-9B525CCF7AD1}"/>
            </ac:spMkLst>
          </pc:spChg>
        </pc:sldLayoutChg>
      </pc:sldMasterChg>
    </pc:docChg>
  </pc:docChgLst>
  <pc:docChgLst>
    <pc:chgData name="smiyazak" userId="7815101345_tp_box_2" providerId="OAuth2" clId="{21B692C5-551A-4A50-B607-D5A40788C3C5}"/>
    <pc:docChg chg="modSld modMainMaster">
      <pc:chgData name="smiyazak" userId="7815101345_tp_box_2" providerId="OAuth2" clId="{21B692C5-551A-4A50-B607-D5A40788C3C5}" dt="2023-08-14T02:40:52.408" v="45"/>
      <pc:docMkLst>
        <pc:docMk/>
      </pc:docMkLst>
      <pc:sldChg chg="modSp mod">
        <pc:chgData name="smiyazak" userId="7815101345_tp_box_2" providerId="OAuth2" clId="{21B692C5-551A-4A50-B607-D5A40788C3C5}" dt="2023-08-14T02:40:52.408" v="45"/>
        <pc:sldMkLst>
          <pc:docMk/>
          <pc:sldMk cId="2845890088" sldId="538"/>
        </pc:sldMkLst>
        <pc:spChg chg="mod">
          <ac:chgData name="smiyazak" userId="7815101345_tp_box_2" providerId="OAuth2" clId="{21B692C5-551A-4A50-B607-D5A40788C3C5}" dt="2023-08-14T02:40:52.408" v="45"/>
          <ac:spMkLst>
            <pc:docMk/>
            <pc:sldMk cId="2845890088" sldId="538"/>
            <ac:spMk id="2" creationId="{6E500DAE-078A-9083-D5BD-3EC9C1E34A0A}"/>
          </ac:spMkLst>
        </pc:spChg>
        <pc:spChg chg="mod">
          <ac:chgData name="smiyazak" userId="7815101345_tp_box_2" providerId="OAuth2" clId="{21B692C5-551A-4A50-B607-D5A40788C3C5}" dt="2023-08-04T09:30:57.378" v="21" actId="20577"/>
          <ac:spMkLst>
            <pc:docMk/>
            <pc:sldMk cId="2845890088" sldId="538"/>
            <ac:spMk id="3" creationId="{DF68EB7F-7F9A-8E3A-3478-D0069F0AE32F}"/>
          </ac:spMkLst>
        </pc:spChg>
        <pc:spChg chg="mod">
          <ac:chgData name="smiyazak" userId="7815101345_tp_box_2" providerId="OAuth2" clId="{21B692C5-551A-4A50-B607-D5A40788C3C5}" dt="2023-08-14T02:40:47.614" v="32" actId="20577"/>
          <ac:spMkLst>
            <pc:docMk/>
            <pc:sldMk cId="2845890088" sldId="538"/>
            <ac:spMk id="4" creationId="{D391FAB2-560E-9563-FB7E-2518C2ED7D69}"/>
          </ac:spMkLst>
        </pc:spChg>
      </pc:sldChg>
      <pc:sldChg chg="modSp mod">
        <pc:chgData name="smiyazak" userId="7815101345_tp_box_2" providerId="OAuth2" clId="{21B692C5-551A-4A50-B607-D5A40788C3C5}" dt="2023-08-04T09:14:42.375" v="9" actId="20577"/>
        <pc:sldMkLst>
          <pc:docMk/>
          <pc:sldMk cId="4195035925" sldId="566"/>
        </pc:sldMkLst>
        <pc:spChg chg="mod">
          <ac:chgData name="smiyazak" userId="7815101345_tp_box_2" providerId="OAuth2" clId="{21B692C5-551A-4A50-B607-D5A40788C3C5}" dt="2023-08-04T09:14:42.375" v="9" actId="20577"/>
          <ac:spMkLst>
            <pc:docMk/>
            <pc:sldMk cId="4195035925" sldId="566"/>
            <ac:spMk id="6" creationId="{492EA4BF-1CFD-44B3-7AC7-1C875DD67A36}"/>
          </ac:spMkLst>
        </pc:spChg>
      </pc:sldChg>
      <pc:sldMasterChg chg="modSldLayout">
        <pc:chgData name="smiyazak" userId="7815101345_tp_box_2" providerId="OAuth2" clId="{21B692C5-551A-4A50-B607-D5A40788C3C5}" dt="2023-08-04T09:30:47.078" v="15" actId="20577"/>
        <pc:sldMasterMkLst>
          <pc:docMk/>
          <pc:sldMasterMk cId="0" sldId="2147483648"/>
        </pc:sldMasterMkLst>
        <pc:sldLayoutChg chg="modSp mod">
          <pc:chgData name="smiyazak" userId="7815101345_tp_box_2" providerId="OAuth2" clId="{21B692C5-551A-4A50-B607-D5A40788C3C5}" dt="2023-08-04T09:30:47.078" v="15" actId="20577"/>
          <pc:sldLayoutMkLst>
            <pc:docMk/>
            <pc:sldMasterMk cId="0" sldId="2147483648"/>
            <pc:sldLayoutMk cId="1709342565" sldId="2147483867"/>
          </pc:sldLayoutMkLst>
          <pc:spChg chg="mod">
            <ac:chgData name="smiyazak" userId="7815101345_tp_box_2" providerId="OAuth2" clId="{21B692C5-551A-4A50-B607-D5A40788C3C5}" dt="2023-08-04T09:30:47.078" v="15" actId="20577"/>
            <ac:spMkLst>
              <pc:docMk/>
              <pc:sldMasterMk cId="0" sldId="2147483648"/>
              <pc:sldLayoutMk cId="1709342565" sldId="2147483867"/>
              <ac:spMk id="3" creationId="{0069EE62-ADEB-61F9-DCD7-56CAED516C07}"/>
            </ac:spMkLst>
          </pc:spChg>
        </pc:sldLayoutChg>
      </pc:sldMasterChg>
    </pc:docChg>
  </pc:docChgLst>
  <pc:docChgLst>
    <pc:chgData name="平野 武" userId="3cfe3d63-3e2d-444e-9c54-10e92370b90a" providerId="ADAL" clId="{7BAC4E1F-EF70-4D67-AD5D-2C94DCD22CCA}"/>
    <pc:docChg chg="undo custSel modSld modMainMaster">
      <pc:chgData name="平野 武" userId="3cfe3d63-3e2d-444e-9c54-10e92370b90a" providerId="ADAL" clId="{7BAC4E1F-EF70-4D67-AD5D-2C94DCD22CCA}" dt="2023-10-24T05:10:32.185" v="31" actId="6013"/>
      <pc:docMkLst>
        <pc:docMk/>
      </pc:docMkLst>
      <pc:sldChg chg="modSp">
        <pc:chgData name="平野 武" userId="3cfe3d63-3e2d-444e-9c54-10e92370b90a" providerId="ADAL" clId="{7BAC4E1F-EF70-4D67-AD5D-2C94DCD22CCA}" dt="2023-10-20T05:17:17.162" v="24"/>
        <pc:sldMkLst>
          <pc:docMk/>
          <pc:sldMk cId="11523961" sldId="548"/>
        </pc:sldMkLst>
        <pc:graphicFrameChg chg="mod">
          <ac:chgData name="平野 武" userId="3cfe3d63-3e2d-444e-9c54-10e92370b90a" providerId="ADAL" clId="{7BAC4E1F-EF70-4D67-AD5D-2C94DCD22CCA}" dt="2023-10-20T05:17:17.162" v="24"/>
          <ac:graphicFrameMkLst>
            <pc:docMk/>
            <pc:sldMk cId="11523961" sldId="548"/>
            <ac:graphicFrameMk id="6" creationId="{186E9B8B-E7EB-4434-640D-5B063840D90E}"/>
          </ac:graphicFrameMkLst>
        </pc:graphicFrameChg>
      </pc:sldChg>
      <pc:sldChg chg="modSp">
        <pc:chgData name="平野 武" userId="3cfe3d63-3e2d-444e-9c54-10e92370b90a" providerId="ADAL" clId="{7BAC4E1F-EF70-4D67-AD5D-2C94DCD22CCA}" dt="2023-10-20T05:17:17.162" v="24"/>
        <pc:sldMkLst>
          <pc:docMk/>
          <pc:sldMk cId="1684442141" sldId="555"/>
        </pc:sldMkLst>
        <pc:spChg chg="mod">
          <ac:chgData name="平野 武" userId="3cfe3d63-3e2d-444e-9c54-10e92370b90a" providerId="ADAL" clId="{7BAC4E1F-EF70-4D67-AD5D-2C94DCD22CCA}" dt="2023-10-20T05:17:17.162" v="24"/>
          <ac:spMkLst>
            <pc:docMk/>
            <pc:sldMk cId="1684442141" sldId="555"/>
            <ac:spMk id="21" creationId="{1A4C5B2B-07C3-B017-D209-E6442A6308CC}"/>
          </ac:spMkLst>
        </pc:spChg>
        <pc:spChg chg="mod">
          <ac:chgData name="平野 武" userId="3cfe3d63-3e2d-444e-9c54-10e92370b90a" providerId="ADAL" clId="{7BAC4E1F-EF70-4D67-AD5D-2C94DCD22CCA}" dt="2023-10-20T05:17:17.162" v="24"/>
          <ac:spMkLst>
            <pc:docMk/>
            <pc:sldMk cId="1684442141" sldId="555"/>
            <ac:spMk id="23" creationId="{FE8D63F3-F5BA-BA23-746B-17B69A18F802}"/>
          </ac:spMkLst>
        </pc:spChg>
        <pc:spChg chg="mod">
          <ac:chgData name="平野 武" userId="3cfe3d63-3e2d-444e-9c54-10e92370b90a" providerId="ADAL" clId="{7BAC4E1F-EF70-4D67-AD5D-2C94DCD22CCA}" dt="2023-10-20T05:17:17.162" v="24"/>
          <ac:spMkLst>
            <pc:docMk/>
            <pc:sldMk cId="1684442141" sldId="555"/>
            <ac:spMk id="26" creationId="{F951B3DB-8822-9402-951C-AC05D104ADC3}"/>
          </ac:spMkLst>
        </pc:spChg>
      </pc:sldChg>
      <pc:sldChg chg="modSp">
        <pc:chgData name="平野 武" userId="3cfe3d63-3e2d-444e-9c54-10e92370b90a" providerId="ADAL" clId="{7BAC4E1F-EF70-4D67-AD5D-2C94DCD22CCA}" dt="2023-10-20T05:17:17.162" v="24"/>
        <pc:sldMkLst>
          <pc:docMk/>
          <pc:sldMk cId="4045010272" sldId="558"/>
        </pc:sldMkLst>
        <pc:spChg chg="mod">
          <ac:chgData name="平野 武" userId="3cfe3d63-3e2d-444e-9c54-10e92370b90a" providerId="ADAL" clId="{7BAC4E1F-EF70-4D67-AD5D-2C94DCD22CCA}" dt="2023-10-20T05:17:17.162" v="24"/>
          <ac:spMkLst>
            <pc:docMk/>
            <pc:sldMk cId="4045010272" sldId="558"/>
            <ac:spMk id="6" creationId="{CC36D3DD-BDB1-4964-644F-F530A52640B3}"/>
          </ac:spMkLst>
        </pc:spChg>
      </pc:sldChg>
      <pc:sldChg chg="modSp">
        <pc:chgData name="平野 武" userId="3cfe3d63-3e2d-444e-9c54-10e92370b90a" providerId="ADAL" clId="{7BAC4E1F-EF70-4D67-AD5D-2C94DCD22CCA}" dt="2023-10-20T05:17:17.162" v="24"/>
        <pc:sldMkLst>
          <pc:docMk/>
          <pc:sldMk cId="2849670569" sldId="563"/>
        </pc:sldMkLst>
        <pc:spChg chg="mod">
          <ac:chgData name="平野 武" userId="3cfe3d63-3e2d-444e-9c54-10e92370b90a" providerId="ADAL" clId="{7BAC4E1F-EF70-4D67-AD5D-2C94DCD22CCA}" dt="2023-10-20T05:17:17.162" v="24"/>
          <ac:spMkLst>
            <pc:docMk/>
            <pc:sldMk cId="2849670569" sldId="563"/>
            <ac:spMk id="72" creationId="{F3B378DC-F2ED-AE53-3AFE-74B9D1C92162}"/>
          </ac:spMkLst>
        </pc:spChg>
      </pc:sldChg>
      <pc:sldChg chg="modSp">
        <pc:chgData name="平野 武" userId="3cfe3d63-3e2d-444e-9c54-10e92370b90a" providerId="ADAL" clId="{7BAC4E1F-EF70-4D67-AD5D-2C94DCD22CCA}" dt="2023-10-20T05:17:17.162" v="24"/>
        <pc:sldMkLst>
          <pc:docMk/>
          <pc:sldMk cId="875896294" sldId="564"/>
        </pc:sldMkLst>
        <pc:spChg chg="mod">
          <ac:chgData name="平野 武" userId="3cfe3d63-3e2d-444e-9c54-10e92370b90a" providerId="ADAL" clId="{7BAC4E1F-EF70-4D67-AD5D-2C94DCD22CCA}" dt="2023-10-20T05:17:17.162" v="24"/>
          <ac:spMkLst>
            <pc:docMk/>
            <pc:sldMk cId="875896294" sldId="564"/>
            <ac:spMk id="72" creationId="{F3B378DC-F2ED-AE53-3AFE-74B9D1C92162}"/>
          </ac:spMkLst>
        </pc:spChg>
      </pc:sldChg>
      <pc:sldMasterChg chg="addSp delSp modSp mod modSldLayout">
        <pc:chgData name="平野 武" userId="3cfe3d63-3e2d-444e-9c54-10e92370b90a" providerId="ADAL" clId="{7BAC4E1F-EF70-4D67-AD5D-2C94DCD22CCA}" dt="2023-10-24T05:10:32.185" v="31" actId="6013"/>
        <pc:sldMasterMkLst>
          <pc:docMk/>
          <pc:sldMasterMk cId="0" sldId="2147483648"/>
        </pc:sldMasterMkLst>
        <pc:spChg chg="del">
          <ac:chgData name="平野 武" userId="3cfe3d63-3e2d-444e-9c54-10e92370b90a" providerId="ADAL" clId="{7BAC4E1F-EF70-4D67-AD5D-2C94DCD22CCA}" dt="2023-10-20T04:50:10.514" v="15" actId="478"/>
          <ac:spMkLst>
            <pc:docMk/>
            <pc:sldMasterMk cId="0" sldId="2147483648"/>
            <ac:spMk id="3" creationId="{F48C1B28-8B85-767A-DF53-0B978A3417A8}"/>
          </ac:spMkLst>
        </pc:spChg>
        <pc:spChg chg="add mod">
          <ac:chgData name="平野 武" userId="3cfe3d63-3e2d-444e-9c54-10e92370b90a" providerId="ADAL" clId="{7BAC4E1F-EF70-4D67-AD5D-2C94DCD22CCA}" dt="2023-10-20T04:50:10.874" v="16"/>
          <ac:spMkLst>
            <pc:docMk/>
            <pc:sldMasterMk cId="0" sldId="2147483648"/>
            <ac:spMk id="4" creationId="{88669882-5337-7D62-A8A2-C50B1DDDBD5E}"/>
          </ac:spMkLst>
        </pc:spChg>
        <pc:sldLayoutChg chg="addSp delSp modSp mod">
          <pc:chgData name="平野 武" userId="3cfe3d63-3e2d-444e-9c54-10e92370b90a" providerId="ADAL" clId="{7BAC4E1F-EF70-4D67-AD5D-2C94DCD22CCA}" dt="2023-10-20T09:20:27.157" v="30" actId="20577"/>
          <pc:sldLayoutMkLst>
            <pc:docMk/>
            <pc:sldMasterMk cId="0" sldId="2147483648"/>
            <pc:sldLayoutMk cId="1709342565" sldId="2147483867"/>
          </pc:sldLayoutMkLst>
          <pc:spChg chg="add mod">
            <ac:chgData name="平野 武" userId="3cfe3d63-3e2d-444e-9c54-10e92370b90a" providerId="ADAL" clId="{7BAC4E1F-EF70-4D67-AD5D-2C94DCD22CCA}" dt="2023-10-20T09:20:20.841" v="27"/>
            <ac:spMkLst>
              <pc:docMk/>
              <pc:sldMasterMk cId="0" sldId="2147483648"/>
              <pc:sldLayoutMk cId="1709342565" sldId="2147483867"/>
              <ac:spMk id="2" creationId="{2611985E-5E1C-3726-7C37-4D71E03898CB}"/>
            </ac:spMkLst>
          </pc:spChg>
          <pc:spChg chg="add del">
            <ac:chgData name="平野 武" userId="3cfe3d63-3e2d-444e-9c54-10e92370b90a" providerId="ADAL" clId="{7BAC4E1F-EF70-4D67-AD5D-2C94DCD22CCA}" dt="2023-10-20T03:30:01.099" v="5" actId="478"/>
            <ac:spMkLst>
              <pc:docMk/>
              <pc:sldMasterMk cId="0" sldId="2147483648"/>
              <pc:sldLayoutMk cId="1709342565" sldId="2147483867"/>
              <ac:spMk id="2" creationId="{C2E72F8A-74FF-B3C2-6201-E1F7E33D13B0}"/>
            </ac:spMkLst>
          </pc:spChg>
          <pc:spChg chg="del">
            <ac:chgData name="平野 武" userId="3cfe3d63-3e2d-444e-9c54-10e92370b90a" providerId="ADAL" clId="{7BAC4E1F-EF70-4D67-AD5D-2C94DCD22CCA}" dt="2023-10-20T03:29:58.310" v="4" actId="478"/>
            <ac:spMkLst>
              <pc:docMk/>
              <pc:sldMasterMk cId="0" sldId="2147483648"/>
              <pc:sldLayoutMk cId="1709342565" sldId="2147483867"/>
              <ac:spMk id="3" creationId="{0069EE62-ADEB-61F9-DCD7-56CAED516C07}"/>
            </ac:spMkLst>
          </pc:spChg>
          <pc:spChg chg="add del mod">
            <ac:chgData name="平野 武" userId="3cfe3d63-3e2d-444e-9c54-10e92370b90a" providerId="ADAL" clId="{7BAC4E1F-EF70-4D67-AD5D-2C94DCD22CCA}" dt="2023-10-20T03:29:51.338" v="2"/>
            <ac:spMkLst>
              <pc:docMk/>
              <pc:sldMasterMk cId="0" sldId="2147483648"/>
              <pc:sldLayoutMk cId="1709342565" sldId="2147483867"/>
              <ac:spMk id="9" creationId="{94D272C0-BF68-126A-1882-B3A156A3B876}"/>
            </ac:spMkLst>
          </pc:spChg>
          <pc:spChg chg="add del mod">
            <ac:chgData name="平野 武" userId="3cfe3d63-3e2d-444e-9c54-10e92370b90a" providerId="ADAL" clId="{7BAC4E1F-EF70-4D67-AD5D-2C94DCD22CCA}" dt="2023-10-20T03:29:51.338" v="2"/>
            <ac:spMkLst>
              <pc:docMk/>
              <pc:sldMasterMk cId="0" sldId="2147483648"/>
              <pc:sldLayoutMk cId="1709342565" sldId="2147483867"/>
              <ac:spMk id="11" creationId="{66B30D08-6BA6-CA92-55AD-D67D3BBACD01}"/>
            </ac:spMkLst>
          </pc:spChg>
          <pc:spChg chg="add del mod">
            <ac:chgData name="平野 武" userId="3cfe3d63-3e2d-444e-9c54-10e92370b90a" providerId="ADAL" clId="{7BAC4E1F-EF70-4D67-AD5D-2C94DCD22CCA}" dt="2023-10-20T09:20:27.157" v="30" actId="20577"/>
            <ac:spMkLst>
              <pc:docMk/>
              <pc:sldMasterMk cId="0" sldId="2147483648"/>
              <pc:sldLayoutMk cId="1709342565" sldId="2147483867"/>
              <ac:spMk id="12" creationId="{34FA138E-7696-0FE4-CE94-0EF5A9A8A9A9}"/>
            </ac:spMkLst>
          </pc:spChg>
          <pc:spChg chg="add mod">
            <ac:chgData name="平野 武" userId="3cfe3d63-3e2d-444e-9c54-10e92370b90a" providerId="ADAL" clId="{7BAC4E1F-EF70-4D67-AD5D-2C94DCD22CCA}" dt="2023-10-20T03:30:01.508" v="6"/>
            <ac:spMkLst>
              <pc:docMk/>
              <pc:sldMasterMk cId="0" sldId="2147483648"/>
              <pc:sldLayoutMk cId="1709342565" sldId="2147483867"/>
              <ac:spMk id="13" creationId="{4F551358-20AE-D99E-95BE-019478A5A7AA}"/>
            </ac:spMkLst>
          </pc:spChg>
          <pc:spChg chg="add mod">
            <ac:chgData name="平野 武" userId="3cfe3d63-3e2d-444e-9c54-10e92370b90a" providerId="ADAL" clId="{7BAC4E1F-EF70-4D67-AD5D-2C94DCD22CCA}" dt="2023-10-20T05:04:13.184" v="23"/>
            <ac:spMkLst>
              <pc:docMk/>
              <pc:sldMasterMk cId="0" sldId="2147483648"/>
              <pc:sldLayoutMk cId="1709342565" sldId="2147483867"/>
              <ac:spMk id="14" creationId="{FD3F95F5-C23F-9901-5DD3-48C4B5882068}"/>
            </ac:spMkLst>
          </pc:spChg>
          <pc:spChg chg="add del">
            <ac:chgData name="平野 武" userId="3cfe3d63-3e2d-444e-9c54-10e92370b90a" providerId="ADAL" clId="{7BAC4E1F-EF70-4D67-AD5D-2C94DCD22CCA}" dt="2023-10-20T05:04:12.754" v="22" actId="478"/>
            <ac:spMkLst>
              <pc:docMk/>
              <pc:sldMasterMk cId="0" sldId="2147483648"/>
              <pc:sldLayoutMk cId="1709342565" sldId="2147483867"/>
              <ac:spMk id="21" creationId="{116F5961-C18F-42AF-D19D-419542BE9F88}"/>
            </ac:spMkLst>
          </pc:spChg>
        </pc:sldLayoutChg>
        <pc:sldLayoutChg chg="modSp mod">
          <pc:chgData name="平野 武" userId="3cfe3d63-3e2d-444e-9c54-10e92370b90a" providerId="ADAL" clId="{7BAC4E1F-EF70-4D67-AD5D-2C94DCD22CCA}" dt="2023-10-20T04:57:43.554" v="21"/>
          <pc:sldLayoutMkLst>
            <pc:docMk/>
            <pc:sldMasterMk cId="0" sldId="2147483648"/>
            <pc:sldLayoutMk cId="837040119" sldId="2147483869"/>
          </pc:sldLayoutMkLst>
          <pc:spChg chg="mod">
            <ac:chgData name="平野 武" userId="3cfe3d63-3e2d-444e-9c54-10e92370b90a" providerId="ADAL" clId="{7BAC4E1F-EF70-4D67-AD5D-2C94DCD22CCA}" dt="2023-10-20T04:57:43.554" v="21"/>
            <ac:spMkLst>
              <pc:docMk/>
              <pc:sldMasterMk cId="0" sldId="2147483648"/>
              <pc:sldLayoutMk cId="837040119" sldId="2147483869"/>
              <ac:spMk id="2" creationId="{FA7D9F68-D74C-CD2C-7578-01F7F3D3BB29}"/>
            </ac:spMkLst>
          </pc:spChg>
        </pc:sldLayoutChg>
      </pc:sldMasterChg>
      <pc:sldMasterChg chg="addSp delSp modSp mod modSldLayout">
        <pc:chgData name="平野 武" userId="3cfe3d63-3e2d-444e-9c54-10e92370b90a" providerId="ADAL" clId="{7BAC4E1F-EF70-4D67-AD5D-2C94DCD22CCA}" dt="2023-10-20T04:57:06.964" v="18"/>
        <pc:sldMasterMkLst>
          <pc:docMk/>
          <pc:sldMasterMk cId="2010387687" sldId="2147483873"/>
        </pc:sldMasterMkLst>
        <pc:spChg chg="add mod">
          <ac:chgData name="平野 武" userId="3cfe3d63-3e2d-444e-9c54-10e92370b90a" providerId="ADAL" clId="{7BAC4E1F-EF70-4D67-AD5D-2C94DCD22CCA}" dt="2023-10-20T04:57:06.964" v="18"/>
          <ac:spMkLst>
            <pc:docMk/>
            <pc:sldMasterMk cId="2010387687" sldId="2147483873"/>
            <ac:spMk id="3" creationId="{DB2727EA-BB82-EB85-B6F5-53D77EB98F75}"/>
          </ac:spMkLst>
        </pc:spChg>
        <pc:spChg chg="del">
          <ac:chgData name="平野 武" userId="3cfe3d63-3e2d-444e-9c54-10e92370b90a" providerId="ADAL" clId="{7BAC4E1F-EF70-4D67-AD5D-2C94DCD22CCA}" dt="2023-10-20T04:57:06.466" v="17" actId="478"/>
          <ac:spMkLst>
            <pc:docMk/>
            <pc:sldMasterMk cId="2010387687" sldId="2147483873"/>
            <ac:spMk id="4" creationId="{9F1FFDE9-DDE8-1EA9-DDCE-28F41E161838}"/>
          </ac:spMkLst>
        </pc:spChg>
        <pc:sldLayoutChg chg="addSp delSp modSp mod">
          <pc:chgData name="平野 武" userId="3cfe3d63-3e2d-444e-9c54-10e92370b90a" providerId="ADAL" clId="{7BAC4E1F-EF70-4D67-AD5D-2C94DCD22CCA}" dt="2023-10-20T04:48:24.696" v="14"/>
          <pc:sldLayoutMkLst>
            <pc:docMk/>
            <pc:sldMasterMk cId="2010387687" sldId="2147483873"/>
            <pc:sldLayoutMk cId="2784964864" sldId="2147483877"/>
          </pc:sldLayoutMkLst>
          <pc:spChg chg="add mod">
            <ac:chgData name="平野 武" userId="3cfe3d63-3e2d-444e-9c54-10e92370b90a" providerId="ADAL" clId="{7BAC4E1F-EF70-4D67-AD5D-2C94DCD22CCA}" dt="2023-10-20T04:48:24.696" v="14"/>
            <ac:spMkLst>
              <pc:docMk/>
              <pc:sldMasterMk cId="2010387687" sldId="2147483873"/>
              <pc:sldLayoutMk cId="2784964864" sldId="2147483877"/>
              <ac:spMk id="2" creationId="{94442B21-421F-47EF-1179-7BDA052446E6}"/>
            </ac:spMkLst>
          </pc:spChg>
          <pc:spChg chg="del">
            <ac:chgData name="平野 武" userId="3cfe3d63-3e2d-444e-9c54-10e92370b90a" providerId="ADAL" clId="{7BAC4E1F-EF70-4D67-AD5D-2C94DCD22CCA}" dt="2023-10-20T04:48:24.244" v="13" actId="478"/>
            <ac:spMkLst>
              <pc:docMk/>
              <pc:sldMasterMk cId="2010387687" sldId="2147483873"/>
              <pc:sldLayoutMk cId="2784964864" sldId="2147483877"/>
              <ac:spMk id="4" creationId="{0D78705B-0767-57A7-91B7-17E6781BDB74}"/>
            </ac:spMkLst>
          </pc:spChg>
        </pc:sldLayoutChg>
        <pc:sldLayoutChg chg="addSp delSp modSp mod">
          <pc:chgData name="平野 武" userId="3cfe3d63-3e2d-444e-9c54-10e92370b90a" providerId="ADAL" clId="{7BAC4E1F-EF70-4D67-AD5D-2C94DCD22CCA}" dt="2023-10-20T04:45:30.915" v="12"/>
          <pc:sldLayoutMkLst>
            <pc:docMk/>
            <pc:sldMasterMk cId="2010387687" sldId="2147483873"/>
            <pc:sldLayoutMk cId="1302612728" sldId="2147483878"/>
          </pc:sldLayoutMkLst>
          <pc:spChg chg="del">
            <ac:chgData name="平野 武" userId="3cfe3d63-3e2d-444e-9c54-10e92370b90a" providerId="ADAL" clId="{7BAC4E1F-EF70-4D67-AD5D-2C94DCD22CCA}" dt="2023-10-20T04:45:24.622" v="11" actId="478"/>
            <ac:spMkLst>
              <pc:docMk/>
              <pc:sldMasterMk cId="2010387687" sldId="2147483873"/>
              <pc:sldLayoutMk cId="1302612728" sldId="2147483878"/>
              <ac:spMk id="2" creationId="{22185A31-C795-3A80-39EF-37E1DED0A9DE}"/>
            </ac:spMkLst>
          </pc:spChg>
          <pc:spChg chg="add mod">
            <ac:chgData name="平野 武" userId="3cfe3d63-3e2d-444e-9c54-10e92370b90a" providerId="ADAL" clId="{7BAC4E1F-EF70-4D67-AD5D-2C94DCD22CCA}" dt="2023-10-20T04:45:30.915" v="12"/>
            <ac:spMkLst>
              <pc:docMk/>
              <pc:sldMasterMk cId="2010387687" sldId="2147483873"/>
              <pc:sldLayoutMk cId="1302612728" sldId="2147483878"/>
              <ac:spMk id="5" creationId="{106BDED9-A83E-EBF7-BEE8-5A96EC3B5A04}"/>
            </ac:spMkLst>
          </pc:spChg>
          <pc:spChg chg="add mod">
            <ac:chgData name="平野 武" userId="3cfe3d63-3e2d-444e-9c54-10e92370b90a" providerId="ADAL" clId="{7BAC4E1F-EF70-4D67-AD5D-2C94DCD22CCA}" dt="2023-10-20T04:45:30.915" v="12"/>
            <ac:spMkLst>
              <pc:docMk/>
              <pc:sldMasterMk cId="2010387687" sldId="2147483873"/>
              <pc:sldLayoutMk cId="1302612728" sldId="2147483878"/>
              <ac:spMk id="8" creationId="{DEB0B3B6-CE2E-C99C-9355-900C43A39EE0}"/>
            </ac:spMkLst>
          </pc:spChg>
          <pc:spChg chg="add mod">
            <ac:chgData name="平野 武" userId="3cfe3d63-3e2d-444e-9c54-10e92370b90a" providerId="ADAL" clId="{7BAC4E1F-EF70-4D67-AD5D-2C94DCD22CCA}" dt="2023-10-20T04:45:30.915" v="12"/>
            <ac:spMkLst>
              <pc:docMk/>
              <pc:sldMasterMk cId="2010387687" sldId="2147483873"/>
              <pc:sldLayoutMk cId="1302612728" sldId="2147483878"/>
              <ac:spMk id="9" creationId="{2BAD580B-8CD9-05D3-FA74-8F2F8B0CF661}"/>
            </ac:spMkLst>
          </pc:spChg>
          <pc:spChg chg="del">
            <ac:chgData name="平野 武" userId="3cfe3d63-3e2d-444e-9c54-10e92370b90a" providerId="ADAL" clId="{7BAC4E1F-EF70-4D67-AD5D-2C94DCD22CCA}" dt="2023-10-20T04:45:24.622" v="11" actId="478"/>
            <ac:spMkLst>
              <pc:docMk/>
              <pc:sldMasterMk cId="2010387687" sldId="2147483873"/>
              <pc:sldLayoutMk cId="1302612728" sldId="2147483878"/>
              <ac:spMk id="10" creationId="{0EE33FDE-11CE-7B89-E216-76117B1E398C}"/>
            </ac:spMkLst>
          </pc:spChg>
          <pc:spChg chg="add mod">
            <ac:chgData name="平野 武" userId="3cfe3d63-3e2d-444e-9c54-10e92370b90a" providerId="ADAL" clId="{7BAC4E1F-EF70-4D67-AD5D-2C94DCD22CCA}" dt="2023-10-20T04:45:30.915" v="12"/>
            <ac:spMkLst>
              <pc:docMk/>
              <pc:sldMasterMk cId="2010387687" sldId="2147483873"/>
              <pc:sldLayoutMk cId="1302612728" sldId="2147483878"/>
              <ac:spMk id="11" creationId="{728F44DD-48AC-51A7-07D6-FCDCC652123D}"/>
            </ac:spMkLst>
          </pc:spChg>
          <pc:spChg chg="del">
            <ac:chgData name="平野 武" userId="3cfe3d63-3e2d-444e-9c54-10e92370b90a" providerId="ADAL" clId="{7BAC4E1F-EF70-4D67-AD5D-2C94DCD22CCA}" dt="2023-10-20T04:45:24.622" v="11" actId="478"/>
            <ac:spMkLst>
              <pc:docMk/>
              <pc:sldMasterMk cId="2010387687" sldId="2147483873"/>
              <pc:sldLayoutMk cId="1302612728" sldId="2147483878"/>
              <ac:spMk id="18" creationId="{9EB372AB-291F-04DE-E216-F3F9BBE407F4}"/>
            </ac:spMkLst>
          </pc:spChg>
          <pc:spChg chg="del">
            <ac:chgData name="平野 武" userId="3cfe3d63-3e2d-444e-9c54-10e92370b90a" providerId="ADAL" clId="{7BAC4E1F-EF70-4D67-AD5D-2C94DCD22CCA}" dt="2023-10-20T04:45:24.622" v="11" actId="478"/>
            <ac:spMkLst>
              <pc:docMk/>
              <pc:sldMasterMk cId="2010387687" sldId="2147483873"/>
              <pc:sldLayoutMk cId="1302612728" sldId="2147483878"/>
              <ac:spMk id="19" creationId="{BD778745-3FF6-E523-6DAA-A334E33A1C6D}"/>
            </ac:spMkLst>
          </pc:spChg>
          <pc:picChg chg="add mod">
            <ac:chgData name="平野 武" userId="3cfe3d63-3e2d-444e-9c54-10e92370b90a" providerId="ADAL" clId="{7BAC4E1F-EF70-4D67-AD5D-2C94DCD22CCA}" dt="2023-10-20T04:45:30.915" v="12"/>
            <ac:picMkLst>
              <pc:docMk/>
              <pc:sldMasterMk cId="2010387687" sldId="2147483873"/>
              <pc:sldLayoutMk cId="1302612728" sldId="2147483878"/>
              <ac:picMk id="3" creationId="{338C83CD-CCD6-E014-3A70-E579D769CD4A}"/>
            </ac:picMkLst>
          </pc:picChg>
          <pc:picChg chg="del">
            <ac:chgData name="平野 武" userId="3cfe3d63-3e2d-444e-9c54-10e92370b90a" providerId="ADAL" clId="{7BAC4E1F-EF70-4D67-AD5D-2C94DCD22CCA}" dt="2023-10-20T04:45:24.622" v="11" actId="478"/>
            <ac:picMkLst>
              <pc:docMk/>
              <pc:sldMasterMk cId="2010387687" sldId="2147483873"/>
              <pc:sldLayoutMk cId="1302612728" sldId="2147483878"/>
              <ac:picMk id="4" creationId="{95EC78A8-0D99-8772-A7CC-2DDE544C3465}"/>
            </ac:picMkLst>
          </pc:picChg>
          <pc:picChg chg="add mod">
            <ac:chgData name="平野 武" userId="3cfe3d63-3e2d-444e-9c54-10e92370b90a" providerId="ADAL" clId="{7BAC4E1F-EF70-4D67-AD5D-2C94DCD22CCA}" dt="2023-10-20T04:45:30.915" v="12"/>
            <ac:picMkLst>
              <pc:docMk/>
              <pc:sldMasterMk cId="2010387687" sldId="2147483873"/>
              <pc:sldLayoutMk cId="1302612728" sldId="2147483878"/>
              <ac:picMk id="6" creationId="{A6F8358E-A9DE-1268-220F-B0E55AE3F760}"/>
            </ac:picMkLst>
          </pc:picChg>
          <pc:picChg chg="del">
            <ac:chgData name="平野 武" userId="3cfe3d63-3e2d-444e-9c54-10e92370b90a" providerId="ADAL" clId="{7BAC4E1F-EF70-4D67-AD5D-2C94DCD22CCA}" dt="2023-10-20T04:45:24.622" v="11" actId="478"/>
            <ac:picMkLst>
              <pc:docMk/>
              <pc:sldMasterMk cId="2010387687" sldId="2147483873"/>
              <pc:sldLayoutMk cId="1302612728" sldId="2147483878"/>
              <ac:picMk id="7" creationId="{7F8924AB-3A15-F5A5-3E7A-48EF78F1DDA7}"/>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2023/10/24</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2131264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864412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bg1"/>
                </a:solidFill>
              </a:rPr>
              <a:t>© LY Corporation</a:t>
            </a: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837040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700038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653699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0_基本マージン">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255321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9" name="図 8" descr="携帯電話を持っている手&#10;&#10;自動的に生成された説明">
            <a:extLst>
              <a:ext uri="{FF2B5EF4-FFF2-40B4-BE49-F238E27FC236}">
                <a16:creationId xmlns:a16="http://schemas.microsoft.com/office/drawing/2014/main" id="{BA9537AF-E39D-DA8A-A16A-83EA99127D9E}"/>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607656" y="5710013"/>
            <a:ext cx="1700850" cy="430887"/>
          </a:xfrm>
          <a:prstGeom prst="rect">
            <a:avLst/>
          </a:prstGeom>
          <a:noFill/>
        </p:spPr>
        <p:txBody>
          <a:bodyPr wrap="squar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2023/7/26</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7"/>
            <a:ext cx="5214817" cy="729321"/>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Yahoo! JAPAN</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トップページカスタマイズ企画</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algn="ct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PC</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版・スマホ版・マルチデバイス版）</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7</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dirty="0"/>
              <a:t>ディスプレイ広告 </a:t>
            </a:r>
            <a:br>
              <a:rPr kumimoji="1" lang="en-US" altLang="ja-JP" dirty="0"/>
            </a:br>
            <a:r>
              <a:rPr kumimoji="1" lang="en-US" altLang="ja-JP" dirty="0"/>
              <a:t>【</a:t>
            </a:r>
            <a:r>
              <a:rPr kumimoji="1" lang="ja-JP" altLang="en-US" dirty="0"/>
              <a:t>予約型</a:t>
            </a:r>
            <a:r>
              <a:rPr kumimoji="1" lang="en-US" altLang="ja-JP" dirty="0"/>
              <a:t>】</a:t>
            </a:r>
            <a:r>
              <a:rPr kumimoji="1" lang="ja-JP" altLang="en-US" dirty="0"/>
              <a:t>セールスシート</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5" name="角丸四角形 10">
            <a:extLst>
              <a:ext uri="{FF2B5EF4-FFF2-40B4-BE49-F238E27FC236}">
                <a16:creationId xmlns:a16="http://schemas.microsoft.com/office/drawing/2014/main" id="{DF1495E7-22B5-F226-1431-42BCEC77094C}"/>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7" name="テキスト ボックス 6">
            <a:extLst>
              <a:ext uri="{FF2B5EF4-FFF2-40B4-BE49-F238E27FC236}">
                <a16:creationId xmlns:a16="http://schemas.microsoft.com/office/drawing/2014/main" id="{7131FC74-87D4-E119-DEA4-BC8F27B2604B}"/>
              </a:ext>
            </a:extLst>
          </p:cNvPr>
          <p:cNvSpPr txBox="1"/>
          <p:nvPr userDrawn="1"/>
        </p:nvSpPr>
        <p:spPr>
          <a:xfrm>
            <a:off x="10092189" y="6444396"/>
            <a:ext cx="1869423"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2023 Yahoo Japan Corporation</a:t>
            </a:r>
            <a:endParaRPr lang="ja-JP" altLang="en-US" sz="800" dirty="0">
              <a:solidFill>
                <a:srgbClr val="FFFFFF"/>
              </a:solidFill>
              <a:latin typeface="Meiryo" panose="020B0604030504040204" pitchFamily="34" charset="-128"/>
            </a:endParaRPr>
          </a:p>
        </p:txBody>
      </p:sp>
    </p:spTree>
    <p:extLst>
      <p:ext uri="{BB962C8B-B14F-4D97-AF65-F5344CB8AC3E}">
        <p14:creationId xmlns:p14="http://schemas.microsoft.com/office/powerpoint/2010/main" val="881189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2_目次_4項目">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17459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09269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0108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171459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2632698"/>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124263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219722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12167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2" name="図 1" descr="携帯電話を持っている手&#10;&#10;自動的に生成された説明">
            <a:extLst>
              <a:ext uri="{FF2B5EF4-FFF2-40B4-BE49-F238E27FC236}">
                <a16:creationId xmlns:a16="http://schemas.microsoft.com/office/drawing/2014/main" id="{4402571C-BCBB-E171-2382-96925A14FE5F}"/>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4" name="正方形/長方形 3">
            <a:extLst>
              <a:ext uri="{FF2B5EF4-FFF2-40B4-BE49-F238E27FC236}">
                <a16:creationId xmlns:a16="http://schemas.microsoft.com/office/drawing/2014/main" id="{9E9AA6A9-F409-92F8-41B3-C4C9BB425BA9}"/>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角丸四角形 1">
            <a:extLst>
              <a:ext uri="{FF2B5EF4-FFF2-40B4-BE49-F238E27FC236}">
                <a16:creationId xmlns:a16="http://schemas.microsoft.com/office/drawing/2014/main" id="{97BD5309-F05B-65C4-BAB0-D16539758F6E}"/>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3" name="円/楕円 48">
            <a:extLst>
              <a:ext uri="{FF2B5EF4-FFF2-40B4-BE49-F238E27FC236}">
                <a16:creationId xmlns:a16="http://schemas.microsoft.com/office/drawing/2014/main" id="{93B50369-B7F3-ED22-3FF5-A9D887BAE5FC}"/>
              </a:ext>
            </a:extLst>
          </p:cNvPr>
          <p:cNvSpPr>
            <a:spLocks noChangeAspect="1"/>
          </p:cNvSpPr>
          <p:nvPr userDrawn="1"/>
        </p:nvSpPr>
        <p:spPr>
          <a:xfrm>
            <a:off x="1050667" y="38472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6" name="円/楕円 49">
            <a:extLst>
              <a:ext uri="{FF2B5EF4-FFF2-40B4-BE49-F238E27FC236}">
                <a16:creationId xmlns:a16="http://schemas.microsoft.com/office/drawing/2014/main" id="{353B90B4-04E3-BFDD-4016-DC4FB36D45F1}"/>
              </a:ext>
            </a:extLst>
          </p:cNvPr>
          <p:cNvSpPr>
            <a:spLocks noChangeAspect="1"/>
          </p:cNvSpPr>
          <p:nvPr userDrawn="1"/>
        </p:nvSpPr>
        <p:spPr>
          <a:xfrm>
            <a:off x="1050667" y="476530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7" name="円/楕円 50">
            <a:extLst>
              <a:ext uri="{FF2B5EF4-FFF2-40B4-BE49-F238E27FC236}">
                <a16:creationId xmlns:a16="http://schemas.microsoft.com/office/drawing/2014/main" id="{636A463E-19E0-5D8B-9537-8EC10F534E1B}"/>
              </a:ext>
            </a:extLst>
          </p:cNvPr>
          <p:cNvSpPr>
            <a:spLocks noChangeAspect="1"/>
          </p:cNvSpPr>
          <p:nvPr userDrawn="1"/>
        </p:nvSpPr>
        <p:spPr>
          <a:xfrm>
            <a:off x="1050667" y="568340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8" name="直線コネクタ 7">
            <a:extLst>
              <a:ext uri="{FF2B5EF4-FFF2-40B4-BE49-F238E27FC236}">
                <a16:creationId xmlns:a16="http://schemas.microsoft.com/office/drawing/2014/main" id="{837D5F86-18AE-78D4-219B-C1D8F1BB71D3}"/>
              </a:ext>
            </a:extLst>
          </p:cNvPr>
          <p:cNvCxnSpPr>
            <a:cxnSpLocks/>
            <a:stCxn id="3" idx="4"/>
            <a:endCxn id="6" idx="0"/>
          </p:cNvCxnSpPr>
          <p:nvPr userDrawn="1"/>
        </p:nvCxnSpPr>
        <p:spPr>
          <a:xfrm>
            <a:off x="1320667" y="4387200"/>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9" name="直線コネクタ 8">
            <a:extLst>
              <a:ext uri="{FF2B5EF4-FFF2-40B4-BE49-F238E27FC236}">
                <a16:creationId xmlns:a16="http://schemas.microsoft.com/office/drawing/2014/main" id="{2373B524-C98A-5F5B-01BE-38E06A654052}"/>
              </a:ext>
            </a:extLst>
          </p:cNvPr>
          <p:cNvCxnSpPr>
            <a:stCxn id="6" idx="4"/>
            <a:endCxn id="7" idx="0"/>
          </p:cNvCxnSpPr>
          <p:nvPr userDrawn="1"/>
        </p:nvCxnSpPr>
        <p:spPr>
          <a:xfrm>
            <a:off x="1320667" y="5305302"/>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3A55DD9-2EEC-A972-0975-FE6DC5370E17}"/>
              </a:ext>
            </a:extLst>
          </p:cNvPr>
          <p:cNvCxnSpPr>
            <a:cxnSpLocks/>
          </p:cNvCxnSpPr>
          <p:nvPr userDrawn="1"/>
        </p:nvCxnSpPr>
        <p:spPr>
          <a:xfrm>
            <a:off x="1289496" y="3550800"/>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1" name="テキスト プレースホルダー 4">
            <a:extLst>
              <a:ext uri="{FF2B5EF4-FFF2-40B4-BE49-F238E27FC236}">
                <a16:creationId xmlns:a16="http://schemas.microsoft.com/office/drawing/2014/main" id="{F1519AE5-5F6E-EDFB-BCBD-4810D786B6A1}"/>
              </a:ext>
            </a:extLst>
          </p:cNvPr>
          <p:cNvSpPr>
            <a:spLocks noGrp="1"/>
          </p:cNvSpPr>
          <p:nvPr>
            <p:ph type="body" sz="quarter" idx="17" hasCustomPrompt="1"/>
          </p:nvPr>
        </p:nvSpPr>
        <p:spPr>
          <a:xfrm>
            <a:off x="1926264" y="387488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2" name="テキスト プレースホルダー 4">
            <a:extLst>
              <a:ext uri="{FF2B5EF4-FFF2-40B4-BE49-F238E27FC236}">
                <a16:creationId xmlns:a16="http://schemas.microsoft.com/office/drawing/2014/main" id="{770FD355-228E-44CC-6F65-05B5DC9F4E4F}"/>
              </a:ext>
            </a:extLst>
          </p:cNvPr>
          <p:cNvSpPr>
            <a:spLocks noGrp="1"/>
          </p:cNvSpPr>
          <p:nvPr>
            <p:ph type="body" sz="quarter" idx="18" hasCustomPrompt="1"/>
          </p:nvPr>
        </p:nvSpPr>
        <p:spPr>
          <a:xfrm>
            <a:off x="1926264" y="48294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3" name="テキスト プレースホルダー 4">
            <a:extLst>
              <a:ext uri="{FF2B5EF4-FFF2-40B4-BE49-F238E27FC236}">
                <a16:creationId xmlns:a16="http://schemas.microsoft.com/office/drawing/2014/main" id="{ED2DE707-BD4D-4320-F73D-2269D0E8FBEB}"/>
              </a:ext>
            </a:extLst>
          </p:cNvPr>
          <p:cNvSpPr>
            <a:spLocks noGrp="1"/>
          </p:cNvSpPr>
          <p:nvPr>
            <p:ph type="body" sz="quarter" idx="19" hasCustomPrompt="1"/>
          </p:nvPr>
        </p:nvSpPr>
        <p:spPr>
          <a:xfrm>
            <a:off x="1926264" y="575392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683077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3_中表紙">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C4AA06D0-34CC-2BFE-19DC-98ADA873B227}"/>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
        <p:nvSpPr>
          <p:cNvPr id="9" name="角丸四角形 3">
            <a:extLst>
              <a:ext uri="{FF2B5EF4-FFF2-40B4-BE49-F238E27FC236}">
                <a16:creationId xmlns:a16="http://schemas.microsoft.com/office/drawing/2014/main" id="{FF0B1305-B556-BF08-E74A-8C9E9B6AD49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2" name="テキスト ボックス 1">
            <a:extLst>
              <a:ext uri="{FF2B5EF4-FFF2-40B4-BE49-F238E27FC236}">
                <a16:creationId xmlns:a16="http://schemas.microsoft.com/office/drawing/2014/main" id="{94442B21-421F-47EF-1179-7BDA052446E6}"/>
              </a:ext>
            </a:extLst>
          </p:cNvPr>
          <p:cNvSpPr txBox="1"/>
          <p:nvPr userDrawn="1"/>
        </p:nvSpPr>
        <p:spPr>
          <a:xfrm>
            <a:off x="2525076" y="6356344"/>
            <a:ext cx="880049" cy="123111"/>
          </a:xfrm>
          <a:prstGeom prst="rect">
            <a:avLst/>
          </a:prstGeom>
          <a:noFill/>
        </p:spPr>
        <p:txBody>
          <a:bodyPr wrap="none" lIns="0" tIns="0" rIns="0" bIns="0" rtlCol="0">
            <a:spAutoFit/>
          </a:bodyPr>
          <a:lstStyle/>
          <a:p>
            <a:pPr algn="ct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2784964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
            <a:extLst>
              <a:ext uri="{FF2B5EF4-FFF2-40B4-BE49-F238E27FC236}">
                <a16:creationId xmlns:a16="http://schemas.microsoft.com/office/drawing/2014/main" id="{338C83CD-CCD6-E014-3A70-E579D769CD4A}"/>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5" name="正方形/長方形 4">
            <a:extLst>
              <a:ext uri="{FF2B5EF4-FFF2-40B4-BE49-F238E27FC236}">
                <a16:creationId xmlns:a16="http://schemas.microsoft.com/office/drawing/2014/main" id="{106BDED9-A83E-EBF7-BEE8-5A96EC3B5A04}"/>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6" name="図 5">
            <a:extLst>
              <a:ext uri="{FF2B5EF4-FFF2-40B4-BE49-F238E27FC236}">
                <a16:creationId xmlns:a16="http://schemas.microsoft.com/office/drawing/2014/main" id="{A6F8358E-A9DE-1268-220F-B0E55AE3F760}"/>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8" name="テキスト ボックス 7">
            <a:extLst>
              <a:ext uri="{FF2B5EF4-FFF2-40B4-BE49-F238E27FC236}">
                <a16:creationId xmlns:a16="http://schemas.microsoft.com/office/drawing/2014/main" id="{DEB0B3B6-CE2E-C99C-9355-900C43A39EE0}"/>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 ウェブサイト</a:t>
            </a:r>
            <a:br>
              <a:rPr lang="ja-JP" altLang="en-US" sz="1200" b="0" i="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rPr>
              <a:t>https://www.lycbiz.com/jp/service/yahoo-ads/</a:t>
            </a:r>
          </a:p>
        </p:txBody>
      </p:sp>
      <p:sp>
        <p:nvSpPr>
          <p:cNvPr id="9" name="角丸四角形 5">
            <a:extLst>
              <a:ext uri="{FF2B5EF4-FFF2-40B4-BE49-F238E27FC236}">
                <a16:creationId xmlns:a16="http://schemas.microsoft.com/office/drawing/2014/main" id="{2BAD580B-8CD9-05D3-FA74-8F2F8B0CF661}"/>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1" name="テキスト ボックス 10">
            <a:extLst>
              <a:ext uri="{FF2B5EF4-FFF2-40B4-BE49-F238E27FC236}">
                <a16:creationId xmlns:a16="http://schemas.microsoft.com/office/drawing/2014/main" id="{728F44DD-48AC-51A7-07D6-FCDCC652123D}"/>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302612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4062264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4188662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タイトル 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26012447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2241549482"/>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6" name="図プレースホルダー 11">
            <a:extLst>
              <a:ext uri="{FF2B5EF4-FFF2-40B4-BE49-F238E27FC236}">
                <a16:creationId xmlns:a16="http://schemas.microsoft.com/office/drawing/2014/main" id="{2E810E5A-373F-DFA3-F96F-2BC69F537FD6}"/>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4038179461"/>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6676792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社外秘</a:t>
            </a: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7608026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注意事項有り">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7" name="グラフィックス 6" descr="警告 単色塗りつぶし">
            <a:extLst>
              <a:ext uri="{FF2B5EF4-FFF2-40B4-BE49-F238E27FC236}">
                <a16:creationId xmlns:a16="http://schemas.microsoft.com/office/drawing/2014/main" id="{FA79C571-2721-72DD-B72E-874E01B1AD8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00673" y="5527546"/>
            <a:ext cx="860908" cy="860908"/>
          </a:xfrm>
          <a:prstGeom prst="rect">
            <a:avLst/>
          </a:prstGeom>
        </p:spPr>
      </p:pic>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274052"/>
            <a:ext cx="4453035" cy="959712"/>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Yahoo! JAPAN</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トップページカスタマイズ企画</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algn="ct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PC</a:t>
            </a:r>
            <a:r>
              <a:rPr kumimoji="0" lang="ja-JP" altLang="en-US"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版・スマホ版・マルチデバイス版）</a:t>
            </a:r>
            <a:endParaRPr kumimoji="0" lang="en-US" altLang="ja-JP" sz="1400" b="1" i="0" u="none" strike="noStrike" kern="0" cap="none" spc="0" normalizeH="0" baseline="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2" name="テキスト ボックス 11">
            <a:extLst>
              <a:ext uri="{FF2B5EF4-FFF2-40B4-BE49-F238E27FC236}">
                <a16:creationId xmlns:a16="http://schemas.microsoft.com/office/drawing/2014/main" id="{34FA138E-7696-0FE4-CE94-0EF5A9A8A9A9}"/>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2023/8/15</a:t>
            </a: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13" name="テキスト ボックス 12">
            <a:extLst>
              <a:ext uri="{FF2B5EF4-FFF2-40B4-BE49-F238E27FC236}">
                <a16:creationId xmlns:a16="http://schemas.microsoft.com/office/drawing/2014/main" id="{4F551358-20AE-D99E-95BE-019478A5A7AA}"/>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14" name="テキスト ボックス 13">
            <a:extLst>
              <a:ext uri="{FF2B5EF4-FFF2-40B4-BE49-F238E27FC236}">
                <a16:creationId xmlns:a16="http://schemas.microsoft.com/office/drawing/2014/main" id="{FD3F95F5-C23F-9901-5DD3-48C4B5882068}"/>
              </a:ext>
            </a:extLst>
          </p:cNvPr>
          <p:cNvSpPr txBox="1"/>
          <p:nvPr userDrawn="1"/>
        </p:nvSpPr>
        <p:spPr>
          <a:xfrm>
            <a:off x="607719" y="5470989"/>
            <a:ext cx="1662315" cy="215444"/>
          </a:xfrm>
          <a:prstGeom prst="rect">
            <a:avLst/>
          </a:prstGeom>
          <a:noFill/>
        </p:spPr>
        <p:txBody>
          <a:bodyPr wrap="none" lIns="0" tIns="0" rIns="0" bIns="0" rtlCol="0">
            <a:spAutoFit/>
          </a:bodyPr>
          <a:lstStyle/>
          <a:p>
            <a:pPr algn="r"/>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spTree>
    <p:extLst>
      <p:ext uri="{BB962C8B-B14F-4D97-AF65-F5344CB8AC3E}">
        <p14:creationId xmlns:p14="http://schemas.microsoft.com/office/powerpoint/2010/main" val="1709342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1019496"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89496"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905536"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1966749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目次_6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円/楕円 1">
            <a:extLst>
              <a:ext uri="{FF2B5EF4-FFF2-40B4-BE49-F238E27FC236}">
                <a16:creationId xmlns:a16="http://schemas.microsoft.com/office/drawing/2014/main" id="{96B28E68-D606-13F5-CBC1-4B22D09C490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3" name="円/楕円 2">
            <a:extLst>
              <a:ext uri="{FF2B5EF4-FFF2-40B4-BE49-F238E27FC236}">
                <a16:creationId xmlns:a16="http://schemas.microsoft.com/office/drawing/2014/main" id="{F66A8F98-264D-DE5A-FACD-097FE43A0CBB}"/>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4" name="円/楕円 3">
            <a:extLst>
              <a:ext uri="{FF2B5EF4-FFF2-40B4-BE49-F238E27FC236}">
                <a16:creationId xmlns:a16="http://schemas.microsoft.com/office/drawing/2014/main" id="{F64EC91F-D58D-916D-AFFC-717CD54991CA}"/>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8D65CAD7-19D0-8FAC-A5BC-9B9B8AED7822}"/>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6" name="直線コネクタ 5">
            <a:extLst>
              <a:ext uri="{FF2B5EF4-FFF2-40B4-BE49-F238E27FC236}">
                <a16:creationId xmlns:a16="http://schemas.microsoft.com/office/drawing/2014/main" id="{357898CE-99DF-A18F-8C9E-92137525691C}"/>
              </a:ext>
            </a:extLst>
          </p:cNvPr>
          <p:cNvCxnSpPr>
            <a:cxnSpLocks/>
            <a:stCxn id="2"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7" name="円/楕円 6">
            <a:extLst>
              <a:ext uri="{FF2B5EF4-FFF2-40B4-BE49-F238E27FC236}">
                <a16:creationId xmlns:a16="http://schemas.microsoft.com/office/drawing/2014/main" id="{41EDEE87-F21F-07F0-D7B8-3B005876A125}"/>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8" name="テキスト プレースホルダー 4">
            <a:extLst>
              <a:ext uri="{FF2B5EF4-FFF2-40B4-BE49-F238E27FC236}">
                <a16:creationId xmlns:a16="http://schemas.microsoft.com/office/drawing/2014/main" id="{D854F377-7F01-714F-C88B-8260847A0FC2}"/>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9" name="テキスト プレースホルダー 4">
            <a:extLst>
              <a:ext uri="{FF2B5EF4-FFF2-40B4-BE49-F238E27FC236}">
                <a16:creationId xmlns:a16="http://schemas.microsoft.com/office/drawing/2014/main" id="{EB359017-B7B0-43C1-8239-670F7436F196}"/>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0" name="テキスト プレースホルダー 4">
            <a:extLst>
              <a:ext uri="{FF2B5EF4-FFF2-40B4-BE49-F238E27FC236}">
                <a16:creationId xmlns:a16="http://schemas.microsoft.com/office/drawing/2014/main" id="{AE965D3D-8186-F855-469C-8222E4BE3F3B}"/>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1" name="テキスト プレースホルダー 4">
            <a:extLst>
              <a:ext uri="{FF2B5EF4-FFF2-40B4-BE49-F238E27FC236}">
                <a16:creationId xmlns:a16="http://schemas.microsoft.com/office/drawing/2014/main" id="{55D51FC7-ED19-BA40-3BF6-41F906488ADC}"/>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2" name="テキスト プレースホルダー 4">
            <a:extLst>
              <a:ext uri="{FF2B5EF4-FFF2-40B4-BE49-F238E27FC236}">
                <a16:creationId xmlns:a16="http://schemas.microsoft.com/office/drawing/2014/main" id="{EF7219E6-D5ED-E4D5-3E80-C0D94AA01B02}"/>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3" name="円/楕円 12">
            <a:extLst>
              <a:ext uri="{FF2B5EF4-FFF2-40B4-BE49-F238E27FC236}">
                <a16:creationId xmlns:a16="http://schemas.microsoft.com/office/drawing/2014/main" id="{09FEB20E-37E7-FBB4-A3F7-BA2B76897C01}"/>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4" name="テキスト プレースホルダー 4">
            <a:extLst>
              <a:ext uri="{FF2B5EF4-FFF2-40B4-BE49-F238E27FC236}">
                <a16:creationId xmlns:a16="http://schemas.microsoft.com/office/drawing/2014/main" id="{973F604D-2C1D-A856-22A8-40AD34F8C627}"/>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5" name="直線コネクタ 14">
            <a:extLst>
              <a:ext uri="{FF2B5EF4-FFF2-40B4-BE49-F238E27FC236}">
                <a16:creationId xmlns:a16="http://schemas.microsoft.com/office/drawing/2014/main" id="{D268FEBA-4C5B-9A99-B388-B8EDE2E0A393}"/>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A18B8B9B-F721-5BB6-0406-0FECE0505050}"/>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7A594D6A-BF81-DB3F-107E-EF43F95BB7F2}"/>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C20C80CE-7B6C-13E8-49D0-B7F475DED694}"/>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8835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88669882-5337-7D62-A8A2-C50B1DDDBD5E}"/>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62" r:id="rId1"/>
    <p:sldLayoutId id="2147483782" r:id="rId2"/>
    <p:sldLayoutId id="2147483793" r:id="rId3"/>
    <p:sldLayoutId id="2147483799" r:id="rId4"/>
    <p:sldLayoutId id="2147483800" r:id="rId5"/>
    <p:sldLayoutId id="2147483794" r:id="rId6"/>
    <p:sldLayoutId id="2147483867" r:id="rId7"/>
    <p:sldLayoutId id="2147483868" r:id="rId8"/>
    <p:sldLayoutId id="2147483871" r:id="rId9"/>
    <p:sldLayoutId id="2147483869" r:id="rId10"/>
    <p:sldLayoutId id="2147483870" r:id="rId11"/>
    <p:sldLayoutId id="2147483872" r:id="rId1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DB2727EA-BB82-EB85-B6F5-53D77EB98F75}"/>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extLst>
      <p:ext uri="{BB962C8B-B14F-4D97-AF65-F5344CB8AC3E}">
        <p14:creationId xmlns:p14="http://schemas.microsoft.com/office/powerpoint/2010/main" val="2010387687"/>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p15:clr>
            <a:srgbClr val="F26B43"/>
          </p15:clr>
        </p15:guide>
        <p15:guide id="2" pos="3749">
          <p15:clr>
            <a:srgbClr val="F26B43"/>
          </p15:clr>
        </p15:guide>
        <p15:guide id="3" pos="302">
          <p15:clr>
            <a:srgbClr val="F26B43"/>
          </p15:clr>
        </p15:guide>
        <p15:guide id="4" pos="3931">
          <p15:clr>
            <a:srgbClr val="F26B43"/>
          </p15:clr>
        </p15:guide>
        <p15:guide id="5" pos="7378">
          <p15:clr>
            <a:srgbClr val="F26B43"/>
          </p15:clr>
        </p15:guide>
        <p15:guide id="6" orient="horz" pos="799">
          <p15:clr>
            <a:srgbClr val="F26B43"/>
          </p15:clr>
        </p15:guide>
        <p15:guide id="7" orient="horz" pos="2500">
          <p15:clr>
            <a:srgbClr val="F26B43"/>
          </p15:clr>
        </p15:guide>
        <p15:guide id="8" orient="horz" pos="4020">
          <p15:clr>
            <a:srgbClr val="F26B43"/>
          </p15:clr>
        </p15:guide>
        <p15:guide id="9" orient="horz" pos="686">
          <p15:clr>
            <a:srgbClr val="5ACBF0"/>
          </p15:clr>
        </p15:guide>
        <p15:guide id="10" orient="horz" pos="413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13.pn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hyperlink" Target="https://portal.yadui.business.yahoo.co.jp/agencyportal/888301/index.html" TargetMode="External"/><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6.png"/><Relationship Id="rId7" Type="http://schemas.openxmlformats.org/officeDocument/2006/relationships/image" Target="../media/image24.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jpeg"/><Relationship Id="rId10" Type="http://schemas.openxmlformats.org/officeDocument/2006/relationships/image" Target="../media/image41.png"/><Relationship Id="rId4" Type="http://schemas.openxmlformats.org/officeDocument/2006/relationships/image" Target="../media/image37.svg"/><Relationship Id="rId9" Type="http://schemas.openxmlformats.org/officeDocument/2006/relationships/image" Target="../media/image4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7" Type="http://schemas.openxmlformats.org/officeDocument/2006/relationships/image" Target="../media/image45.sv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sv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47.sv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48.gif"/></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a:latin typeface="メイリオ" panose="020B0604030504040204" pitchFamily="50" charset="-128"/>
                <a:ea typeface="メイリオ" panose="020B0604030504040204" pitchFamily="50" charset="-128"/>
                <a:cs typeface="メイリオ" panose="020B0604030504040204" pitchFamily="50" charset="-128"/>
              </a:rPr>
              <a:t>クリエイティブ企画</a:t>
            </a:r>
            <a:endParaRPr kumimoji="1" lang="ja-JP" altLang="en-US" sz="2800" dirty="0"/>
          </a:p>
        </p:txBody>
      </p:sp>
    </p:spTree>
    <p:extLst>
      <p:ext uri="{BB962C8B-B14F-4D97-AF65-F5344CB8AC3E}">
        <p14:creationId xmlns:p14="http://schemas.microsoft.com/office/powerpoint/2010/main" val="4069458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21" name="テキスト ボックス 20">
            <a:extLst>
              <a:ext uri="{FF2B5EF4-FFF2-40B4-BE49-F238E27FC236}">
                <a16:creationId xmlns:a16="http://schemas.microsoft.com/office/drawing/2014/main" id="{8F240885-1ACD-6866-B755-930F77547FED}"/>
              </a:ext>
            </a:extLst>
          </p:cNvPr>
          <p:cNvSpPr txBox="1"/>
          <p:nvPr/>
        </p:nvSpPr>
        <p:spPr>
          <a:xfrm>
            <a:off x="479424" y="1093844"/>
            <a:ext cx="11233149" cy="730200"/>
          </a:xfrm>
          <a:prstGeom prst="rect">
            <a:avLst/>
          </a:prstGeom>
          <a:noFill/>
        </p:spPr>
        <p:txBody>
          <a:bodyPr wrap="square" lIns="0" tIns="0" rIns="0" bIns="0" rtlCol="0">
            <a:spAutoFit/>
          </a:bodyPr>
          <a:lstStyle/>
          <a:p>
            <a:pPr>
              <a:lnSpc>
                <a:spcPct val="120000"/>
              </a:lnSpc>
              <a:defRPr/>
            </a:pPr>
            <a:r>
              <a:rPr kumimoji="0" lang="ja-JP" altLang="en-US" kern="0" dirty="0">
                <a:solidFill>
                  <a:schemeClr val="accent3"/>
                </a:solidFill>
                <a:latin typeface="Meiryo" panose="020B0604030504040204" pitchFamily="34" charset="-128"/>
                <a:ea typeface="Meiryo" panose="020B0604030504040204" pitchFamily="34" charset="-128"/>
              </a:rPr>
              <a:t>商品価格は、</a:t>
            </a:r>
            <a:r>
              <a:rPr kumimoji="0" lang="ja-JP" altLang="en-US" kern="0">
                <a:solidFill>
                  <a:schemeClr val="accent3"/>
                </a:solidFill>
                <a:latin typeface="Meiryo" panose="020B0604030504040204" pitchFamily="34" charset="-128"/>
                <a:ea typeface="Meiryo" panose="020B0604030504040204" pitchFamily="34" charset="-128"/>
              </a:rPr>
              <a:t>誘導枠と演出方法に</a:t>
            </a:r>
            <a:r>
              <a:rPr kumimoji="0" lang="ja-JP" altLang="en-US" kern="0" dirty="0">
                <a:solidFill>
                  <a:schemeClr val="accent3"/>
                </a:solidFill>
                <a:latin typeface="Meiryo" panose="020B0604030504040204" pitchFamily="34" charset="-128"/>
                <a:ea typeface="Meiryo" panose="020B0604030504040204" pitchFamily="34" charset="-128"/>
              </a:rPr>
              <a:t>よって異なります。</a:t>
            </a:r>
            <a:endParaRPr kumimoji="0" lang="en-US" altLang="ja-JP"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a:p>
            <a:pPr>
              <a:lnSpc>
                <a:spcPct val="120000"/>
              </a:lnSpc>
              <a:defRPr/>
            </a:pPr>
            <a:r>
              <a:rPr kumimoji="0" lang="ja-JP" altLang="en-US" sz="1100" kern="0" dirty="0">
                <a:solidFill>
                  <a:schemeClr val="accent3"/>
                </a:solidFill>
                <a:latin typeface="Meiryo" panose="020B0604030504040204" pitchFamily="34" charset="-128"/>
                <a:ea typeface="Meiryo" panose="020B0604030504040204" pitchFamily="34" charset="-128"/>
              </a:rPr>
              <a:t>・制作費は都度見積もりが必要となります。見積もり承認後ヤフー営業担当から代理店様に専用の申込フォーム</a:t>
            </a:r>
            <a:r>
              <a:rPr kumimoji="0" lang="en-US" altLang="ja-JP" sz="1100" kern="0" dirty="0">
                <a:solidFill>
                  <a:schemeClr val="accent3"/>
                </a:solidFill>
                <a:latin typeface="Meiryo" panose="020B0604030504040204" pitchFamily="34" charset="-128"/>
                <a:ea typeface="Meiryo" panose="020B0604030504040204" pitchFamily="34" charset="-128"/>
              </a:rPr>
              <a:t>URL</a:t>
            </a:r>
            <a:r>
              <a:rPr kumimoji="0" lang="ja-JP" altLang="en-US" sz="1100" kern="0" dirty="0">
                <a:solidFill>
                  <a:schemeClr val="accent3"/>
                </a:solidFill>
                <a:latin typeface="Meiryo" panose="020B0604030504040204" pitchFamily="34" charset="-128"/>
                <a:ea typeface="Meiryo" panose="020B0604030504040204" pitchFamily="34" charset="-128"/>
              </a:rPr>
              <a:t>をご連絡</a:t>
            </a:r>
            <a:r>
              <a:rPr kumimoji="0" lang="ja-JP" altLang="en-US" sz="1100" kern="0">
                <a:solidFill>
                  <a:schemeClr val="accent3"/>
                </a:solidFill>
                <a:latin typeface="Meiryo" panose="020B0604030504040204" pitchFamily="34" charset="-128"/>
                <a:ea typeface="Meiryo" panose="020B0604030504040204" pitchFamily="34" charset="-128"/>
              </a:rPr>
              <a:t>いたします。</a:t>
            </a:r>
            <a:r>
              <a:rPr kumimoji="0" lang="en-US" altLang="ja-JP" sz="1100" kern="0" dirty="0">
                <a:solidFill>
                  <a:schemeClr val="accent3"/>
                </a:solidFill>
                <a:latin typeface="Meiryo" panose="020B0604030504040204" pitchFamily="34" charset="-128"/>
                <a:ea typeface="Meiryo" panose="020B0604030504040204" pitchFamily="34" charset="-128"/>
              </a:rPr>
              <a:t>  </a:t>
            </a:r>
            <a:r>
              <a:rPr kumimoji="0" lang="ja-JP" altLang="en-US" sz="1100" kern="0">
                <a:solidFill>
                  <a:schemeClr val="accent3"/>
                </a:solidFill>
                <a:latin typeface="Meiryo" panose="020B0604030504040204" pitchFamily="34" charset="-128"/>
                <a:ea typeface="Meiryo" panose="020B0604030504040204" pitchFamily="34" charset="-128"/>
              </a:rPr>
              <a:t>当該</a:t>
            </a:r>
            <a:r>
              <a:rPr kumimoji="0" lang="ja-JP" altLang="en-US" sz="1100" kern="0" dirty="0">
                <a:solidFill>
                  <a:schemeClr val="accent3"/>
                </a:solidFill>
                <a:latin typeface="Meiryo" panose="020B0604030504040204" pitchFamily="34" charset="-128"/>
                <a:ea typeface="Meiryo" panose="020B0604030504040204" pitchFamily="34" charset="-128"/>
              </a:rPr>
              <a:t>フォームよりお申込みください。</a:t>
            </a:r>
            <a:endParaRPr kumimoji="0" lang="en-US" altLang="ja-JP" sz="1100" kern="0" dirty="0">
              <a:solidFill>
                <a:schemeClr val="accent3"/>
              </a:solidFill>
              <a:latin typeface="Meiryo" panose="020B0604030504040204" pitchFamily="34" charset="-128"/>
              <a:ea typeface="Meiryo" panose="020B0604030504040204" pitchFamily="34" charset="-128"/>
            </a:endParaRPr>
          </a:p>
        </p:txBody>
      </p:sp>
      <p:graphicFrame>
        <p:nvGraphicFramePr>
          <p:cNvPr id="22" name="表 4">
            <a:extLst>
              <a:ext uri="{FF2B5EF4-FFF2-40B4-BE49-F238E27FC236}">
                <a16:creationId xmlns:a16="http://schemas.microsoft.com/office/drawing/2014/main" id="{0E4A31F5-AB85-A304-7FAD-82EB10E4B100}"/>
              </a:ext>
            </a:extLst>
          </p:cNvPr>
          <p:cNvGraphicFramePr>
            <a:graphicFrameLocks noGrp="1"/>
          </p:cNvGraphicFramePr>
          <p:nvPr>
            <p:extLst>
              <p:ext uri="{D42A27DB-BD31-4B8C-83A1-F6EECF244321}">
                <p14:modId xmlns:p14="http://schemas.microsoft.com/office/powerpoint/2010/main" val="1671072299"/>
              </p:ext>
            </p:extLst>
          </p:nvPr>
        </p:nvGraphicFramePr>
        <p:xfrm>
          <a:off x="479425" y="1917660"/>
          <a:ext cx="11233150" cy="3422260"/>
        </p:xfrm>
        <a:graphic>
          <a:graphicData uri="http://schemas.openxmlformats.org/drawingml/2006/table">
            <a:tbl>
              <a:tblPr/>
              <a:tblGrid>
                <a:gridCol w="1163557">
                  <a:extLst>
                    <a:ext uri="{9D8B030D-6E8A-4147-A177-3AD203B41FA5}">
                      <a16:colId xmlns:a16="http://schemas.microsoft.com/office/drawing/2014/main" val="341278832"/>
                    </a:ext>
                  </a:extLst>
                </a:gridCol>
                <a:gridCol w="905132">
                  <a:extLst>
                    <a:ext uri="{9D8B030D-6E8A-4147-A177-3AD203B41FA5}">
                      <a16:colId xmlns:a16="http://schemas.microsoft.com/office/drawing/2014/main" val="3832350142"/>
                    </a:ext>
                  </a:extLst>
                </a:gridCol>
                <a:gridCol w="2458601">
                  <a:extLst>
                    <a:ext uri="{9D8B030D-6E8A-4147-A177-3AD203B41FA5}">
                      <a16:colId xmlns:a16="http://schemas.microsoft.com/office/drawing/2014/main" val="718566478"/>
                    </a:ext>
                  </a:extLst>
                </a:gridCol>
                <a:gridCol w="897930">
                  <a:extLst>
                    <a:ext uri="{9D8B030D-6E8A-4147-A177-3AD203B41FA5}">
                      <a16:colId xmlns:a16="http://schemas.microsoft.com/office/drawing/2014/main" val="727514461"/>
                    </a:ext>
                  </a:extLst>
                </a:gridCol>
                <a:gridCol w="2317460">
                  <a:extLst>
                    <a:ext uri="{9D8B030D-6E8A-4147-A177-3AD203B41FA5}">
                      <a16:colId xmlns:a16="http://schemas.microsoft.com/office/drawing/2014/main" val="4177312814"/>
                    </a:ext>
                  </a:extLst>
                </a:gridCol>
                <a:gridCol w="854439">
                  <a:extLst>
                    <a:ext uri="{9D8B030D-6E8A-4147-A177-3AD203B41FA5}">
                      <a16:colId xmlns:a16="http://schemas.microsoft.com/office/drawing/2014/main" val="2634328868"/>
                    </a:ext>
                  </a:extLst>
                </a:gridCol>
                <a:gridCol w="2636031">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eiryo" panose="020B0604030504040204" pitchFamily="34" charset="-128"/>
                          <a:ea typeface="Meiryo" panose="020B0604030504040204" pitchFamily="34" charset="-128"/>
                        </a:rPr>
                        <a:t>PC</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スマートフォン</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a:solidFill>
                            <a:schemeClr val="bg1"/>
                          </a:solidFill>
                          <a:latin typeface="Meiryo" panose="020B0604030504040204" pitchFamily="34" charset="-128"/>
                          <a:ea typeface="Meiryo" panose="020B0604030504040204" pitchFamily="34" charset="-128"/>
                        </a:rPr>
                        <a:t>マルチデバイス</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誘導用広告</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eiryo" panose="020B0604030504040204" pitchFamily="34" charset="-128"/>
                          <a:ea typeface="Meiryo" panose="020B0604030504040204" pitchFamily="34" charset="-128"/>
                        </a:rPr>
                        <a:t>最低出稿</a:t>
                      </a:r>
                      <a:br>
                        <a:rPr kumimoji="1" lang="en-US" altLang="ja-JP" sz="900" dirty="0">
                          <a:solidFill>
                            <a:schemeClr val="bg1"/>
                          </a:solidFill>
                          <a:latin typeface="Meiryo" panose="020B0604030504040204" pitchFamily="34" charset="-128"/>
                          <a:ea typeface="Meiryo" panose="020B0604030504040204" pitchFamily="34" charset="-128"/>
                        </a:rPr>
                      </a:br>
                      <a:r>
                        <a:rPr kumimoji="1" lang="ja-JP" altLang="en-US" sz="900">
                          <a:solidFill>
                            <a:schemeClr val="bg1"/>
                          </a:solidFill>
                          <a:latin typeface="Meiryo" panose="020B0604030504040204" pitchFamily="34" charset="-128"/>
                          <a:ea typeface="Meiryo" panose="020B0604030504040204" pitchFamily="34" charset="-128"/>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9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9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9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　</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　（</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a:t>
                      </a: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トップインパクト</a:t>
                      </a:r>
                      <a:r>
                        <a:rPr kumimoji="1" lang="en-US" altLang="ja-JP" sz="800" dirty="0">
                          <a:solidFill>
                            <a:schemeClr val="accent3"/>
                          </a:solidFill>
                          <a:latin typeface="Meiryo" panose="020B0604030504040204" pitchFamily="34" charset="-128"/>
                          <a:ea typeface="Meiryo" panose="020B0604030504040204" pitchFamily="34" charset="-128"/>
                        </a:rPr>
                        <a:t> </a:t>
                      </a:r>
                      <a:r>
                        <a:rPr kumimoji="1" lang="ja-JP" altLang="en-US" sz="800">
                          <a:solidFill>
                            <a:schemeClr val="accent3"/>
                          </a:solidFill>
                          <a:latin typeface="Meiryo" panose="020B0604030504040204" pitchFamily="34" charset="-128"/>
                          <a:ea typeface="Meiryo" panose="020B0604030504040204" pitchFamily="34" charset="-128"/>
                        </a:rPr>
                        <a:t>パノラマ</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a:solidFill>
                            <a:schemeClr val="accent3"/>
                          </a:solidFill>
                          <a:latin typeface="Meiryo" panose="020B0604030504040204" pitchFamily="34" charset="-128"/>
                          <a:ea typeface="Meiryo" panose="020B0604030504040204" pitchFamily="34" charset="-128"/>
                        </a:rPr>
                        <a:t>万円～）</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ctr" latinLnBrk="0" hangingPunct="1">
                        <a:lnSpc>
                          <a:spcPct val="110000"/>
                        </a:lnSpc>
                        <a:spcBef>
                          <a:spcPts val="0"/>
                        </a:spcBef>
                        <a:spcAft>
                          <a:spcPts val="0"/>
                        </a:spcAft>
                        <a:buClrTx/>
                        <a:buSzTx/>
                        <a:buFont typeface="Arial" panose="020B0604020202020204" pitchFamily="34" charset="0"/>
                        <a:buNone/>
                        <a:tabLst/>
                        <a:defRPr/>
                      </a:pPr>
                      <a:r>
                        <a:rPr kumimoji="1" lang="en"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静止画のみ対応可</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r>
                        <a:rPr lang="en-US" altLang="ja-JP" sz="800" u="none" strike="noStrike" dirty="0">
                          <a:solidFill>
                            <a:schemeClr val="accent3"/>
                          </a:solidFill>
                          <a:effectLst/>
                          <a:latin typeface="Meiryo" panose="020B0604030504040204" pitchFamily="34" charset="-128"/>
                          <a:ea typeface="Meiryo" panose="020B0604030504040204" pitchFamily="34" charset="-128"/>
                        </a:rPr>
                        <a:t>FQ1</a:t>
                      </a:r>
                      <a:r>
                        <a:rPr lang="ja-JP" altLang="en-US" sz="800" u="none" strike="noStrike" dirty="0">
                          <a:solidFill>
                            <a:schemeClr val="accent3"/>
                          </a:solidFill>
                          <a:effectLst/>
                          <a:latin typeface="Meiryo" panose="020B0604030504040204" pitchFamily="34" charset="-128"/>
                          <a:ea typeface="Meiryo" panose="020B0604030504040204" pitchFamily="34" charset="-128"/>
                        </a:rPr>
                        <a:t>）</a:t>
                      </a:r>
                      <a:endParaRPr lang="en-US" altLang="ja-JP" sz="800" u="none" strike="noStrike" dirty="0">
                        <a:solidFill>
                          <a:schemeClr val="accent3"/>
                        </a:solidFill>
                        <a:effectLst/>
                        <a:latin typeface="Meiryo" panose="020B0604030504040204" pitchFamily="34" charset="-128"/>
                        <a:ea typeface="Meiryo" panose="020B0604030504040204" pitchFamily="34" charset="-128"/>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800" u="none" strike="noStrike" dirty="0">
                          <a:solidFill>
                            <a:schemeClr val="accent3"/>
                          </a:solidFill>
                          <a:effectLst/>
                          <a:latin typeface="Meiryo" panose="020B0604030504040204" pitchFamily="34" charset="-128"/>
                          <a:ea typeface="Meiryo" panose="020B0604030504040204" pitchFamily="34" charset="-128"/>
                        </a:rPr>
                        <a:t>SP</a:t>
                      </a:r>
                      <a:r>
                        <a:rPr lang="ja-JP" altLang="en-US" sz="800" u="none" strike="noStrike" dirty="0">
                          <a:solidFill>
                            <a:schemeClr val="accent3"/>
                          </a:solidFill>
                          <a:effectLst/>
                          <a:latin typeface="Meiryo" panose="020B0604030504040204" pitchFamily="34" charset="-128"/>
                          <a:ea typeface="Meiryo" panose="020B0604030504040204" pitchFamily="34" charset="-128"/>
                        </a:rPr>
                        <a:t>（時間帯ジャック）</a:t>
                      </a:r>
                      <a:endParaRPr lang="ja-JP" altLang="en-US" sz="800" b="0" i="0" u="none" strike="noStrike" dirty="0">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1000</a:t>
                      </a:r>
                      <a:r>
                        <a:rPr lang="ja-JP" altLang="en-US" sz="800" u="none" strike="noStrike" dirty="0">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dirty="0">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 altLang="ja-JP" sz="800" dirty="0">
                          <a:solidFill>
                            <a:schemeClr val="accent3"/>
                          </a:solidFill>
                          <a:latin typeface="Meiryo" panose="020B0604030504040204" pitchFamily="34" charset="-128"/>
                          <a:ea typeface="Meiryo" panose="020B0604030504040204" pitchFamily="34" charset="-128"/>
                        </a:rPr>
                        <a:t>※</a:t>
                      </a:r>
                      <a:r>
                        <a:rPr kumimoji="1" lang="ja-JP" altLang="en-US" sz="800" dirty="0">
                          <a:solidFill>
                            <a:schemeClr val="accent3"/>
                          </a:solidFill>
                          <a:latin typeface="Meiryo" panose="020B0604030504040204" pitchFamily="34" charset="-128"/>
                          <a:ea typeface="Meiryo" panose="020B0604030504040204" pitchFamily="34" charset="-128"/>
                        </a:rPr>
                        <a:t>静止画のみ対応可</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1000</a:t>
                      </a:r>
                      <a:r>
                        <a:rPr kumimoji="1" lang="ja-JP" altLang="en-US" sz="800" dirty="0">
                          <a:solidFill>
                            <a:schemeClr val="accent3"/>
                          </a:solidFill>
                          <a:latin typeface="Meiryo" panose="020B0604030504040204" pitchFamily="34" charset="-128"/>
                          <a:ea typeface="Meiryo" panose="020B0604030504040204" pitchFamily="34" charset="-128"/>
                        </a:rPr>
                        <a:t>万円～）</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dirty="0">
                          <a:solidFill>
                            <a:schemeClr val="accent3"/>
                          </a:solidFill>
                          <a:latin typeface="Meiryo" panose="020B0604030504040204" pitchFamily="34" charset="-128"/>
                          <a:ea typeface="Meiryo" panose="020B0604030504040204" pitchFamily="34" charset="-128"/>
                        </a:rPr>
                        <a:t>）</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8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800" dirty="0">
                          <a:solidFill>
                            <a:schemeClr val="accent3"/>
                          </a:solidFill>
                          <a:latin typeface="Meiryo" panose="020B0604030504040204" pitchFamily="34" charset="-128"/>
                          <a:ea typeface="Meiryo" panose="020B0604030504040204" pitchFamily="34" charset="-128"/>
                        </a:rPr>
                        <a:t>MD</a:t>
                      </a:r>
                      <a:r>
                        <a:rPr kumimoji="1" lang="ja-JP" altLang="en" sz="800" dirty="0">
                          <a:solidFill>
                            <a:schemeClr val="accent3"/>
                          </a:solidFill>
                          <a:latin typeface="Meiryo" panose="020B0604030504040204" pitchFamily="34" charset="-128"/>
                          <a:ea typeface="Meiryo" panose="020B0604030504040204" pitchFamily="34" charset="-128"/>
                        </a:rPr>
                        <a:t>（</a:t>
                      </a:r>
                      <a:r>
                        <a:rPr kumimoji="1" lang="en" altLang="ja-JP" sz="800" dirty="0">
                          <a:solidFill>
                            <a:schemeClr val="accent3"/>
                          </a:solidFill>
                          <a:latin typeface="Meiryo" panose="020B0604030504040204" pitchFamily="34" charset="-128"/>
                          <a:ea typeface="Meiryo" panose="020B0604030504040204" pitchFamily="34" charset="-128"/>
                        </a:rPr>
                        <a:t>FQ1</a:t>
                      </a:r>
                      <a:r>
                        <a:rPr kumimoji="1" lang="ja-JP" altLang="en" sz="800" dirty="0">
                          <a:solidFill>
                            <a:schemeClr val="accent3"/>
                          </a:solidFill>
                          <a:latin typeface="Meiryo" panose="020B0604030504040204" pitchFamily="34" charset="-128"/>
                          <a:ea typeface="Meiryo" panose="020B0604030504040204" pitchFamily="34" charset="-128"/>
                        </a:rPr>
                        <a:t>）</a:t>
                      </a:r>
                      <a:endParaRPr kumimoji="1" lang="ja-JP" altLang="en-US" sz="800" dirty="0">
                        <a:solidFill>
                          <a:schemeClr val="accent3"/>
                        </a:solidFill>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chemeClr val="accent3"/>
                          </a:solidFill>
                          <a:effectLst/>
                          <a:latin typeface="Meiryo" panose="020B0604030504040204" pitchFamily="34" charset="-128"/>
                          <a:ea typeface="Meiryo" panose="020B0604030504040204" pitchFamily="34" charset="-128"/>
                        </a:rPr>
                        <a:t>500</a:t>
                      </a:r>
                      <a:r>
                        <a:rPr lang="ja-JP" altLang="en-US" sz="800" u="none" strike="noStrike">
                          <a:solidFill>
                            <a:schemeClr val="accent3"/>
                          </a:solidFill>
                          <a:effectLst/>
                          <a:latin typeface="Meiryo" panose="020B0604030504040204" pitchFamily="34" charset="-128"/>
                          <a:ea typeface="Meiryo" panose="020B0604030504040204" pitchFamily="34" charset="-128"/>
                        </a:rPr>
                        <a:t>万円～</a:t>
                      </a:r>
                      <a:endParaRPr lang="ja-JP" altLang="en-US" sz="800" b="1" i="0" u="none" strike="noStrike">
                        <a:solidFill>
                          <a:schemeClr val="accent3"/>
                        </a:solidFill>
                        <a:effectLst/>
                        <a:latin typeface="Meiryo" panose="020B0604030504040204" pitchFamily="34" charset="-128"/>
                        <a:ea typeface="Meiryo" panose="020B0604030504040204" pitchFamily="34" charset="-128"/>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エリアの場合</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都道府県）</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市区郡）</a:t>
                      </a:r>
                      <a:endParaRPr kumimoji="1" lang="en-US" altLang="ja-JP" sz="8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8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800" dirty="0">
                          <a:solidFill>
                            <a:schemeClr val="accent3"/>
                          </a:solidFill>
                          <a:latin typeface="Meiryo" panose="020B0604030504040204" pitchFamily="34" charset="-128"/>
                          <a:ea typeface="Meiryo" panose="020B0604030504040204" pitchFamily="34" charset="-128"/>
                        </a:rPr>
                        <a:t>PC</a:t>
                      </a:r>
                      <a:r>
                        <a:rPr kumimoji="1" lang="ja-JP" altLang="en" sz="800">
                          <a:solidFill>
                            <a:schemeClr val="accent3"/>
                          </a:solidFill>
                          <a:latin typeface="Meiryo" panose="020B0604030504040204" pitchFamily="34" charset="-128"/>
                          <a:ea typeface="Meiryo" panose="020B0604030504040204" pitchFamily="34" charset="-128"/>
                        </a:rPr>
                        <a:t>（</a:t>
                      </a:r>
                      <a:r>
                        <a:rPr kumimoji="1" lang="ja-JP" altLang="en-US" sz="800">
                          <a:solidFill>
                            <a:schemeClr val="accent3"/>
                          </a:solidFill>
                          <a:latin typeface="Meiryo" panose="020B0604030504040204" pitchFamily="34" charset="-128"/>
                          <a:ea typeface="Meiryo" panose="020B0604030504040204" pitchFamily="34" charset="-128"/>
                        </a:rPr>
                        <a:t>都道府県）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SP</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時間帯ジャック　関東</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1</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6</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500</a:t>
                      </a:r>
                      <a:r>
                        <a:rPr kumimoji="1" lang="ja-JP" altLang="en-US" sz="8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ja-JP" altLang="en-US" sz="8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endParaRP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エリアの場合</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静止画のみ対応可</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r>
                        <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300</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ブランドパネルリッチフォーマット</a:t>
                      </a:r>
                      <a:r>
                        <a:rPr kumimoji="1" lang="en" altLang="ja-JP"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MD</a:t>
                      </a:r>
                      <a:r>
                        <a:rPr kumimoji="1" lang="ja-JP" altLang="en"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ja-JP" altLang="en-US" sz="8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都道府県）</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上記以外に、</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場合の最低出稿金額は、左記に準じます</a:t>
                      </a:r>
                      <a:endPar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※MD</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は、</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SP</a:t>
                      </a: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br>
                      <a:r>
                        <a:rPr kumimoji="1" lang="ja-JP" altLang="en-US" sz="6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　いたします。</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250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500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r h="321647">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a:solidFill>
                            <a:schemeClr val="bg1"/>
                          </a:solidFill>
                          <a:latin typeface="Meiryo" panose="020B0604030504040204" pitchFamily="34" charset="-128"/>
                          <a:ea typeface="Meiryo" panose="020B0604030504040204" pitchFamily="34" charset="-128"/>
                        </a:rPr>
                        <a:t>制作費</a:t>
                      </a:r>
                      <a:r>
                        <a:rPr kumimoji="1" lang="en-US" altLang="ja-JP" sz="900" b="0" dirty="0">
                          <a:solidFill>
                            <a:schemeClr val="bg1"/>
                          </a:solidFill>
                          <a:latin typeface="Meiryo" panose="020B0604030504040204" pitchFamily="34" charset="-128"/>
                          <a:ea typeface="Meiryo" panose="020B0604030504040204" pitchFamily="34" charset="-128"/>
                        </a:rPr>
                        <a:t>※</a:t>
                      </a:r>
                    </a:p>
                    <a:p>
                      <a:pPr algn="ctr"/>
                      <a:r>
                        <a:rPr kumimoji="1" lang="ja-JP" altLang="en-US" sz="900" b="0">
                          <a:solidFill>
                            <a:schemeClr val="bg1"/>
                          </a:solidFill>
                          <a:latin typeface="Meiryo" panose="020B0604030504040204" pitchFamily="34" charset="-128"/>
                          <a:ea typeface="Meiryo" panose="020B0604030504040204" pitchFamily="34" charset="-128"/>
                        </a:rPr>
                        <a:t>（</a:t>
                      </a:r>
                      <a:r>
                        <a:rPr kumimoji="1" lang="en-US" altLang="ja-JP" sz="900" b="0" dirty="0">
                          <a:solidFill>
                            <a:schemeClr val="bg1"/>
                          </a:solidFill>
                          <a:latin typeface="Meiryo" panose="020B0604030504040204" pitchFamily="34" charset="-128"/>
                          <a:ea typeface="Meiryo" panose="020B0604030504040204" pitchFamily="34" charset="-128"/>
                        </a:rPr>
                        <a:t>+</a:t>
                      </a:r>
                      <a:r>
                        <a:rPr kumimoji="1" lang="ja-JP" altLang="en-US" sz="900" b="0">
                          <a:solidFill>
                            <a:schemeClr val="bg1"/>
                          </a:solidFill>
                          <a:latin typeface="Meiryo" panose="020B0604030504040204" pitchFamily="34" charset="-128"/>
                          <a:ea typeface="Meiryo" panose="020B0604030504040204" pitchFamily="34" charset="-128"/>
                        </a:rPr>
                        <a:t>ミラーサイト）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350</a:t>
                      </a:r>
                      <a:r>
                        <a:rPr kumimoji="1" lang="ja-JP" altLang="en-US" sz="80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chemeClr val="accent3"/>
                          </a:solidFill>
                          <a:latin typeface="Meiryo" panose="020B0604030504040204" pitchFamily="34" charset="-128"/>
                          <a:ea typeface="Meiryo" panose="020B0604030504040204" pitchFamily="34" charset="-128"/>
                        </a:rPr>
                        <a:t>700</a:t>
                      </a:r>
                      <a:r>
                        <a:rPr kumimoji="1" lang="ja-JP" altLang="en-US" sz="800" dirty="0">
                          <a:solidFill>
                            <a:schemeClr val="accent3"/>
                          </a:solidFill>
                          <a:latin typeface="Meiryo" panose="020B0604030504040204" pitchFamily="34" charset="-128"/>
                          <a:ea typeface="Meiryo" panose="020B0604030504040204" pitchFamily="34" charset="-128"/>
                        </a:rPr>
                        <a:t>万円～（ネット）</a:t>
                      </a:r>
                    </a:p>
                  </a:txBody>
                  <a:tcPr marL="36000" marR="0" marT="36000" marB="0" anchor="ctr">
                    <a:lnL w="28575" cap="flat" cmpd="sng" algn="ctr">
                      <a:solidFill>
                        <a:schemeClr val="bg1"/>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1479849143"/>
                  </a:ext>
                </a:extLst>
              </a:tr>
            </a:tbl>
          </a:graphicData>
        </a:graphic>
      </p:graphicFrame>
      <p:sp>
        <p:nvSpPr>
          <p:cNvPr id="23" name="正方形/長方形 22">
            <a:extLst>
              <a:ext uri="{FF2B5EF4-FFF2-40B4-BE49-F238E27FC236}">
                <a16:creationId xmlns:a16="http://schemas.microsoft.com/office/drawing/2014/main" id="{A6DFAC27-7870-B103-7C1A-CD94DCF6B7DE}"/>
              </a:ext>
            </a:extLst>
          </p:cNvPr>
          <p:cNvSpPr/>
          <p:nvPr/>
        </p:nvSpPr>
        <p:spPr>
          <a:xfrm>
            <a:off x="479425" y="5438352"/>
            <a:ext cx="10815664" cy="1100301"/>
          </a:xfrm>
          <a:prstGeom prst="rect">
            <a:avLst/>
          </a:prstGeom>
        </p:spPr>
        <p:txBody>
          <a:bodyPr wrap="square" lIns="0" tIns="0" rIns="0" bIns="0">
            <a:spAutoFit/>
          </a:bodyPr>
          <a:lstStyle/>
          <a:p>
            <a:pPr>
              <a:lnSpc>
                <a:spcPct val="110000"/>
              </a:lnSpc>
              <a:defRPr/>
            </a:pPr>
            <a:r>
              <a:rPr kumimoji="0" lang="en-US" altLang="ja-JP" sz="900" kern="0" dirty="0">
                <a:solidFill>
                  <a:srgbClr val="545454"/>
                </a:solidFill>
                <a:latin typeface="メイリオ"/>
              </a:rPr>
              <a:t>※</a:t>
            </a:r>
            <a:r>
              <a:rPr kumimoji="0" lang="ja-JP" altLang="en-US" sz="900" kern="0" dirty="0">
                <a:solidFill>
                  <a:srgbClr val="545454"/>
                </a:solidFill>
                <a:latin typeface="メイリオ"/>
              </a:rPr>
              <a:t>制作費について：演出プランによっては上記金額にプラスして費用が発生する場合がございます。</a:t>
            </a:r>
            <a:endParaRPr kumimoji="0" lang="en-US" altLang="ja-JP" sz="900" kern="0" dirty="0">
              <a:solidFill>
                <a:srgbClr val="545454"/>
              </a:solidFill>
              <a:latin typeface="メイリオ"/>
            </a:endParaRPr>
          </a:p>
          <a:p>
            <a:pPr>
              <a:lnSpc>
                <a:spcPct val="110000"/>
              </a:lnSpc>
              <a:defRPr/>
            </a:pPr>
            <a:r>
              <a:rPr kumimoji="0" lang="en-US" altLang="ja-JP" sz="900" kern="0" dirty="0">
                <a:solidFill>
                  <a:srgbClr val="545454"/>
                </a:solidFill>
                <a:latin typeface="メイリオ"/>
              </a:rPr>
              <a:t>※SP</a:t>
            </a:r>
            <a:r>
              <a:rPr kumimoji="0" lang="ja-JP" altLang="en-US" sz="900" kern="0" dirty="0">
                <a:solidFill>
                  <a:srgbClr val="545454"/>
                </a:solidFill>
                <a:latin typeface="メイリオ"/>
              </a:rPr>
              <a:t>はスマートフォン、</a:t>
            </a:r>
            <a:r>
              <a:rPr kumimoji="0" lang="en-US" altLang="ja-JP" sz="900" kern="0" dirty="0">
                <a:solidFill>
                  <a:srgbClr val="545454"/>
                </a:solidFill>
                <a:latin typeface="メイリオ"/>
              </a:rPr>
              <a:t>PC</a:t>
            </a:r>
            <a:r>
              <a:rPr kumimoji="0" lang="ja-JP" altLang="en-US" sz="900" kern="0" dirty="0">
                <a:solidFill>
                  <a:srgbClr val="545454"/>
                </a:solidFill>
                <a:latin typeface="メイリオ"/>
              </a:rPr>
              <a:t>はパソコン、</a:t>
            </a:r>
            <a:r>
              <a:rPr kumimoji="0" lang="en-US" altLang="ja-JP" sz="900" kern="0" dirty="0">
                <a:solidFill>
                  <a:srgbClr val="545454"/>
                </a:solidFill>
                <a:latin typeface="メイリオ"/>
              </a:rPr>
              <a:t>MD</a:t>
            </a:r>
            <a:r>
              <a:rPr kumimoji="0" lang="ja-JP" altLang="en-US" sz="900" kern="0" dirty="0">
                <a:solidFill>
                  <a:srgbClr val="545454"/>
                </a:solidFill>
                <a:latin typeface="メイリオ"/>
              </a:rPr>
              <a:t>はマルチデバイスの略称です。</a:t>
            </a:r>
            <a:endParaRPr kumimoji="0" lang="en-US" altLang="ja-JP" sz="900" kern="0" dirty="0">
              <a:solidFill>
                <a:srgbClr val="545454"/>
              </a:solidFill>
              <a:latin typeface="メイリオ"/>
            </a:endParaRPr>
          </a:p>
          <a:p>
            <a:pPr>
              <a:lnSpc>
                <a:spcPct val="110000"/>
              </a:lnSpc>
            </a:pPr>
            <a:br>
              <a:rPr kumimoji="0" lang="en-US" altLang="ja-JP" sz="1000" b="1" kern="0" dirty="0">
                <a:solidFill>
                  <a:srgbClr val="545454"/>
                </a:solidFill>
                <a:latin typeface="メイリオ"/>
              </a:rPr>
            </a:br>
            <a:r>
              <a:rPr kumimoji="0" lang="ja-JP" altLang="ja-JP" sz="1000" b="1" kern="0" dirty="0">
                <a:solidFill>
                  <a:srgbClr val="545454"/>
                </a:solidFill>
                <a:latin typeface="メイリオ"/>
              </a:rPr>
              <a:t>■誘導用広告をキャンセルされる場合について</a:t>
            </a:r>
            <a:br>
              <a:rPr kumimoji="0" lang="en-US" altLang="ja-JP" sz="1000" b="1" kern="0" dirty="0">
                <a:solidFill>
                  <a:srgbClr val="545454"/>
                </a:solidFill>
                <a:latin typeface="メイリオ"/>
              </a:rPr>
            </a:br>
            <a:r>
              <a:rPr kumimoji="0" lang="ja-JP" altLang="ja-JP" sz="900" kern="0" dirty="0">
                <a:solidFill>
                  <a:srgbClr val="545454"/>
                </a:solidFill>
                <a:latin typeface="メイリオ"/>
              </a:rPr>
              <a:t>ヤフーが特別に定める場合をのぞきヤフーが指定する制作費実費をお支払いいただきます。</a:t>
            </a:r>
            <a:br>
              <a:rPr kumimoji="0" lang="en-US" altLang="ja-JP" sz="900" kern="0" dirty="0">
                <a:solidFill>
                  <a:srgbClr val="545454"/>
                </a:solidFill>
                <a:latin typeface="メイリオ"/>
              </a:rPr>
            </a:br>
            <a:r>
              <a:rPr kumimoji="0" lang="ja-JP" altLang="ja-JP" sz="900" kern="0" dirty="0">
                <a:solidFill>
                  <a:srgbClr val="545454"/>
                </a:solidFill>
                <a:latin typeface="メイリオ"/>
              </a:rPr>
              <a:t>なお、キャンセル連絡を受け付けた時点までに対応した制作物を納品いたします。具体的な金額は、ヤフー営業担当にご確認ください。</a:t>
            </a:r>
            <a:br>
              <a:rPr kumimoji="0" lang="en-US" altLang="ja-JP" sz="900" kern="0" dirty="0">
                <a:solidFill>
                  <a:srgbClr val="545454"/>
                </a:solidFill>
                <a:latin typeface="メイリオ"/>
              </a:rPr>
            </a:br>
            <a:r>
              <a:rPr kumimoji="0" lang="ja-JP" altLang="ja-JP" sz="900" kern="0" dirty="0">
                <a:solidFill>
                  <a:srgbClr val="545454"/>
                </a:solidFill>
                <a:latin typeface="メイリオ"/>
              </a:rPr>
              <a:t>また、誘導用広告のキャンセル料については、</a:t>
            </a:r>
            <a:r>
              <a:rPr kumimoji="0" lang="ja-JP" altLang="ja-JP" sz="900" kern="0" dirty="0">
                <a:solidFill>
                  <a:prstClr val="black"/>
                </a:solidFill>
                <a:latin typeface="メイリオ"/>
                <a:hlinkClick r:id="rId2"/>
              </a:rPr>
              <a:t>広告取扱基本規定【別紙１】</a:t>
            </a:r>
            <a:r>
              <a:rPr kumimoji="0" lang="ja-JP" altLang="ja-JP" sz="900" kern="0" dirty="0">
                <a:solidFill>
                  <a:srgbClr val="545454"/>
                </a:solidFill>
                <a:latin typeface="メイリオ"/>
              </a:rPr>
              <a:t>に従います。</a:t>
            </a:r>
            <a:endParaRPr kumimoji="0" lang="en-US" altLang="ja-JP" sz="900" kern="0" dirty="0">
              <a:solidFill>
                <a:srgbClr val="545454"/>
              </a:solidFill>
              <a:latin typeface="メイリオ"/>
            </a:endParaRPr>
          </a:p>
        </p:txBody>
      </p:sp>
      <p:pic>
        <p:nvPicPr>
          <p:cNvPr id="6" name="図プレースホルダー 6" descr="アイコン&#10;&#10;自動的に生成された説明">
            <a:extLst>
              <a:ext uri="{FF2B5EF4-FFF2-40B4-BE49-F238E27FC236}">
                <a16:creationId xmlns:a16="http://schemas.microsoft.com/office/drawing/2014/main" id="{DED29846-49C7-A627-D89C-5699766529D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1897121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商品価格</a:t>
            </a:r>
            <a:r>
              <a:rPr lang="ja-JP" altLang="en-US" sz="1600"/>
              <a:t>（制作費無償プラン）</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価格</a:t>
            </a:r>
            <a:endParaRPr kumimoji="1" lang="ja-JP" altLang="en-US" spc="0"/>
          </a:p>
        </p:txBody>
      </p:sp>
      <p:sp>
        <p:nvSpPr>
          <p:cNvPr id="5" name="テキスト ボックス 4">
            <a:extLst>
              <a:ext uri="{FF2B5EF4-FFF2-40B4-BE49-F238E27FC236}">
                <a16:creationId xmlns:a16="http://schemas.microsoft.com/office/drawing/2014/main" id="{6A28054E-599C-7C5B-5784-70F1123EA7F5}"/>
              </a:ext>
            </a:extLst>
          </p:cNvPr>
          <p:cNvSpPr txBox="1"/>
          <p:nvPr/>
        </p:nvSpPr>
        <p:spPr>
          <a:xfrm>
            <a:off x="479425" y="1066014"/>
            <a:ext cx="9497498" cy="766364"/>
          </a:xfrm>
          <a:prstGeom prst="rect">
            <a:avLst/>
          </a:prstGeom>
          <a:noFill/>
        </p:spPr>
        <p:txBody>
          <a:bodyPr wrap="square" lIns="0" tIns="0" rIns="0" bIns="0" rtlCol="0">
            <a:spAutoFit/>
          </a:bodyPr>
          <a:lstStyle/>
          <a:p>
            <a:pPr>
              <a:lnSpc>
                <a:spcPct val="120000"/>
              </a:lnSpc>
              <a:defRPr/>
            </a:pPr>
            <a:r>
              <a:rPr kumimoji="0" lang="ja-JP" altLang="en-US" kern="0">
                <a:solidFill>
                  <a:schemeClr val="accent3"/>
                </a:solidFill>
                <a:latin typeface="メイリオ"/>
              </a:rPr>
              <a:t>誘導枠を一定額以上ご購入いただいた場合、制作費を無償とさせていただきます。</a:t>
            </a:r>
          </a:p>
          <a:p>
            <a:pPr>
              <a:lnSpc>
                <a:spcPct val="120000"/>
              </a:lnSpc>
              <a:defRPr/>
            </a:pPr>
            <a:r>
              <a:rPr kumimoji="0" lang="ja-JP" altLang="en-US" sz="1200" kern="0">
                <a:solidFill>
                  <a:schemeClr val="accent3"/>
                </a:solidFill>
                <a:latin typeface="メイリオ"/>
              </a:rPr>
              <a:t>・誘導用広告は広告管理ツールより予約してください。</a:t>
            </a:r>
          </a:p>
          <a:p>
            <a:pPr>
              <a:lnSpc>
                <a:spcPct val="120000"/>
              </a:lnSpc>
              <a:defRPr/>
            </a:pPr>
            <a:r>
              <a:rPr kumimoji="0" lang="ja-JP" altLang="en-US" sz="1200" kern="0">
                <a:solidFill>
                  <a:schemeClr val="accent3"/>
                </a:solidFill>
                <a:latin typeface="メイリオ"/>
              </a:rPr>
              <a:t>・制作費はエージェンシーポータル上の共通フォームからお申込ください。</a:t>
            </a:r>
            <a:r>
              <a:rPr kumimoji="0" lang="ja-JP" altLang="en-US" sz="1200" kern="0">
                <a:solidFill>
                  <a:schemeClr val="accent6"/>
                </a:solidFill>
                <a:latin typeface="メイリオ"/>
              </a:rPr>
              <a:t>制作費無償の場合もお申し込みが必要となります。</a:t>
            </a:r>
          </a:p>
        </p:txBody>
      </p:sp>
      <p:sp>
        <p:nvSpPr>
          <p:cNvPr id="7" name="正方形/長方形 6">
            <a:extLst>
              <a:ext uri="{FF2B5EF4-FFF2-40B4-BE49-F238E27FC236}">
                <a16:creationId xmlns:a16="http://schemas.microsoft.com/office/drawing/2014/main" id="{CEAC0216-916B-56EC-4703-57558D0E0099}"/>
              </a:ext>
            </a:extLst>
          </p:cNvPr>
          <p:cNvSpPr/>
          <p:nvPr/>
        </p:nvSpPr>
        <p:spPr>
          <a:xfrm>
            <a:off x="479425" y="5277213"/>
            <a:ext cx="8311571" cy="1238801"/>
          </a:xfrm>
          <a:prstGeom prst="rect">
            <a:avLst/>
          </a:prstGeom>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演出プランによっては追加で制作費用が発生する場合がございます。</a:t>
            </a:r>
            <a:endParaRPr kumimoji="0" lang="en-US" altLang="ja-JP" sz="900" kern="0" dirty="0">
              <a:solidFill>
                <a:schemeClr val="accent3"/>
              </a:solidFill>
              <a:latin typeface="メイリオ"/>
            </a:endParaRPr>
          </a:p>
          <a:p>
            <a:pPr>
              <a:lnSpc>
                <a:spcPct val="110000"/>
              </a:lnSpc>
              <a:defRPr/>
            </a:pPr>
            <a:r>
              <a:rPr kumimoji="0" lang="en-US" altLang="ja-JP" sz="900" kern="0" dirty="0">
                <a:solidFill>
                  <a:schemeClr val="accent3"/>
                </a:solidFill>
                <a:latin typeface="メイリオ"/>
              </a:rPr>
              <a:t>※</a:t>
            </a:r>
            <a:r>
              <a:rPr kumimoji="0" lang="ja-JP" altLang="en-US" sz="900" kern="0" dirty="0">
                <a:solidFill>
                  <a:schemeClr val="accent3"/>
                </a:solidFill>
                <a:latin typeface="メイリオ"/>
              </a:rPr>
              <a:t>ミラーサイト版実施時にはミラーサイト制作費（</a:t>
            </a:r>
            <a:r>
              <a:rPr kumimoji="0" lang="en-US" altLang="ja-JP" sz="900" kern="0" dirty="0">
                <a:solidFill>
                  <a:schemeClr val="accent3"/>
                </a:solidFill>
                <a:latin typeface="メイリオ"/>
              </a:rPr>
              <a:t>PC</a:t>
            </a:r>
            <a:r>
              <a:rPr kumimoji="0" lang="ja-JP" altLang="en-US" sz="900" kern="0" dirty="0">
                <a:solidFill>
                  <a:schemeClr val="accent3"/>
                </a:solidFill>
                <a:latin typeface="メイリオ"/>
              </a:rPr>
              <a:t>もしくはスマートフォン：</a:t>
            </a:r>
            <a:r>
              <a:rPr kumimoji="0" lang="en-US" altLang="ja-JP" sz="900" kern="0" dirty="0">
                <a:solidFill>
                  <a:schemeClr val="accent3"/>
                </a:solidFill>
                <a:latin typeface="メイリオ"/>
              </a:rPr>
              <a:t>100</a:t>
            </a:r>
            <a:r>
              <a:rPr kumimoji="0" lang="ja-JP" altLang="en-US" sz="900" kern="0" dirty="0">
                <a:solidFill>
                  <a:schemeClr val="accent3"/>
                </a:solidFill>
                <a:latin typeface="メイリオ"/>
              </a:rPr>
              <a:t>万円～、マルチデバイス：</a:t>
            </a:r>
            <a:r>
              <a:rPr kumimoji="0" lang="en-US" altLang="ja-JP" sz="900" kern="0" dirty="0">
                <a:solidFill>
                  <a:schemeClr val="accent3"/>
                </a:solidFill>
                <a:latin typeface="メイリオ"/>
              </a:rPr>
              <a:t>200</a:t>
            </a:r>
            <a:r>
              <a:rPr kumimoji="0" lang="ja-JP" altLang="en-US" sz="900" kern="0" dirty="0">
                <a:solidFill>
                  <a:schemeClr val="accent3"/>
                </a:solidFill>
                <a:latin typeface="メイリオ"/>
              </a:rPr>
              <a:t>万円～都度見積もり）が発生いたします。</a:t>
            </a:r>
          </a:p>
          <a:p>
            <a:pPr>
              <a:lnSpc>
                <a:spcPct val="110000"/>
              </a:lnSpc>
              <a:defRPr/>
            </a:pPr>
            <a:r>
              <a:rPr kumimoji="0" lang="en-US" altLang="ja-JP" sz="900" kern="0" dirty="0">
                <a:solidFill>
                  <a:schemeClr val="accent3"/>
                </a:solidFill>
                <a:latin typeface="メイリオ"/>
              </a:rPr>
              <a:t>※SP</a:t>
            </a:r>
            <a:r>
              <a:rPr kumimoji="0" lang="ja-JP" altLang="en-US" sz="900" kern="0" dirty="0">
                <a:solidFill>
                  <a:schemeClr val="accent3"/>
                </a:solidFill>
                <a:latin typeface="メイリオ"/>
              </a:rPr>
              <a:t>はスマートフォン、</a:t>
            </a:r>
            <a:r>
              <a:rPr kumimoji="0" lang="en-US" altLang="ja-JP" sz="900" kern="0" dirty="0">
                <a:solidFill>
                  <a:schemeClr val="accent3"/>
                </a:solidFill>
                <a:latin typeface="メイリオ"/>
              </a:rPr>
              <a:t>PC</a:t>
            </a:r>
            <a:r>
              <a:rPr kumimoji="0" lang="ja-JP" altLang="en-US" sz="900" kern="0" dirty="0">
                <a:solidFill>
                  <a:schemeClr val="accent3"/>
                </a:solidFill>
                <a:latin typeface="メイリオ"/>
              </a:rPr>
              <a:t>はパソコン、</a:t>
            </a:r>
            <a:r>
              <a:rPr kumimoji="0" lang="en-US" altLang="ja-JP" sz="900" kern="0" dirty="0">
                <a:solidFill>
                  <a:schemeClr val="accent3"/>
                </a:solidFill>
                <a:latin typeface="メイリオ"/>
              </a:rPr>
              <a:t>MD</a:t>
            </a:r>
            <a:r>
              <a:rPr kumimoji="0" lang="ja-JP" altLang="en-US" sz="900" kern="0" dirty="0">
                <a:solidFill>
                  <a:schemeClr val="accent3"/>
                </a:solidFill>
                <a:latin typeface="メイリオ"/>
              </a:rPr>
              <a:t>はマルチデバイスの略称です。　</a:t>
            </a:r>
          </a:p>
          <a:p>
            <a:pPr>
              <a:lnSpc>
                <a:spcPct val="110000"/>
              </a:lnSpc>
            </a:pPr>
            <a:br>
              <a:rPr kumimoji="0" lang="en-US" altLang="ja-JP" sz="1000" b="1" kern="0" dirty="0">
                <a:solidFill>
                  <a:schemeClr val="accent3"/>
                </a:solidFill>
                <a:latin typeface="メイリオ"/>
              </a:rPr>
            </a:br>
            <a:r>
              <a:rPr kumimoji="0" lang="ja-JP" altLang="ja-JP" sz="1000" b="1" kern="0" dirty="0">
                <a:solidFill>
                  <a:schemeClr val="accent3"/>
                </a:solidFill>
                <a:latin typeface="メイリオ"/>
              </a:rPr>
              <a:t>■誘導用広告をキャンセルされる場合について</a:t>
            </a:r>
            <a:br>
              <a:rPr kumimoji="0" lang="en-US" altLang="ja-JP" sz="1000" b="1" kern="0" dirty="0">
                <a:solidFill>
                  <a:schemeClr val="accent3"/>
                </a:solidFill>
                <a:latin typeface="メイリオ"/>
              </a:rPr>
            </a:br>
            <a:r>
              <a:rPr kumimoji="0" lang="ja-JP" altLang="en-US" sz="900" kern="0" dirty="0">
                <a:solidFill>
                  <a:schemeClr val="accent3"/>
                </a:solidFill>
                <a:latin typeface="メイリオ"/>
              </a:rPr>
              <a:t>制作費無償プランの場合であっても、ヤフーが特別に定める場合をのぞきヤフーが指定する制作費実費をお支払いいただきます。</a:t>
            </a:r>
            <a:br>
              <a:rPr kumimoji="0" lang="ja-JP" altLang="en-US" sz="900" kern="0" dirty="0">
                <a:solidFill>
                  <a:schemeClr val="accent3"/>
                </a:solidFill>
                <a:latin typeface="メイリオ"/>
              </a:rPr>
            </a:br>
            <a:r>
              <a:rPr kumimoji="0" lang="ja-JP" altLang="en-US" sz="900" kern="0" dirty="0">
                <a:solidFill>
                  <a:schemeClr val="accent3"/>
                </a:solidFill>
                <a:latin typeface="メイリオ"/>
              </a:rPr>
              <a:t>なお、キャンセル連絡を受け付けた時点までに対応した制作物を納品いたします。具体的な金額は、ヤフー営業担当にご確認ください。</a:t>
            </a:r>
            <a:br>
              <a:rPr kumimoji="0" lang="ja-JP" altLang="en-US" sz="900" kern="0" dirty="0">
                <a:solidFill>
                  <a:schemeClr val="accent3"/>
                </a:solidFill>
                <a:latin typeface="メイリオ"/>
              </a:rPr>
            </a:br>
            <a:r>
              <a:rPr kumimoji="0" lang="ja-JP" altLang="ja-JP" sz="900" kern="0" dirty="0">
                <a:solidFill>
                  <a:schemeClr val="accent3"/>
                </a:solidFill>
                <a:latin typeface="メイリオ"/>
              </a:rPr>
              <a:t>また、誘導用広告のキャンセル料については、</a:t>
            </a:r>
            <a:r>
              <a:rPr kumimoji="0" lang="ja-JP" altLang="ja-JP" sz="900" kern="0" dirty="0">
                <a:solidFill>
                  <a:prstClr val="black"/>
                </a:solidFill>
                <a:latin typeface="メイリオ"/>
                <a:hlinkClick r:id="rId2"/>
              </a:rPr>
              <a:t>広告取扱基本規定【別紙１】</a:t>
            </a:r>
            <a:r>
              <a:rPr kumimoji="0" lang="ja-JP" altLang="ja-JP" sz="900" kern="0" dirty="0">
                <a:solidFill>
                  <a:schemeClr val="accent3"/>
                </a:solidFill>
                <a:latin typeface="メイリオ"/>
              </a:rPr>
              <a:t>に従います。</a:t>
            </a:r>
            <a:endParaRPr kumimoji="0" lang="ja-JP" altLang="en-US" sz="900" kern="0" dirty="0">
              <a:solidFill>
                <a:schemeClr val="accent3"/>
              </a:solidFill>
              <a:latin typeface="メイリオ"/>
            </a:endParaRPr>
          </a:p>
        </p:txBody>
      </p:sp>
      <p:graphicFrame>
        <p:nvGraphicFramePr>
          <p:cNvPr id="9" name="表 4">
            <a:extLst>
              <a:ext uri="{FF2B5EF4-FFF2-40B4-BE49-F238E27FC236}">
                <a16:creationId xmlns:a16="http://schemas.microsoft.com/office/drawing/2014/main" id="{9223F5ED-6413-A69A-AF0E-B1394B4A2BF9}"/>
              </a:ext>
            </a:extLst>
          </p:cNvPr>
          <p:cNvGraphicFramePr>
            <a:graphicFrameLocks noGrp="1"/>
          </p:cNvGraphicFramePr>
          <p:nvPr>
            <p:extLst>
              <p:ext uri="{D42A27DB-BD31-4B8C-83A1-F6EECF244321}">
                <p14:modId xmlns:p14="http://schemas.microsoft.com/office/powerpoint/2010/main" val="3675765478"/>
              </p:ext>
            </p:extLst>
          </p:nvPr>
        </p:nvGraphicFramePr>
        <p:xfrm>
          <a:off x="479424" y="1911084"/>
          <a:ext cx="11233151" cy="3236899"/>
        </p:xfrm>
        <a:graphic>
          <a:graphicData uri="http://schemas.openxmlformats.org/drawingml/2006/table">
            <a:tbl>
              <a:tblPr/>
              <a:tblGrid>
                <a:gridCol w="1145852">
                  <a:extLst>
                    <a:ext uri="{9D8B030D-6E8A-4147-A177-3AD203B41FA5}">
                      <a16:colId xmlns:a16="http://schemas.microsoft.com/office/drawing/2014/main" val="341278832"/>
                    </a:ext>
                  </a:extLst>
                </a:gridCol>
                <a:gridCol w="906724">
                  <a:extLst>
                    <a:ext uri="{9D8B030D-6E8A-4147-A177-3AD203B41FA5}">
                      <a16:colId xmlns:a16="http://schemas.microsoft.com/office/drawing/2014/main" val="3832350142"/>
                    </a:ext>
                  </a:extLst>
                </a:gridCol>
                <a:gridCol w="2455709">
                  <a:extLst>
                    <a:ext uri="{9D8B030D-6E8A-4147-A177-3AD203B41FA5}">
                      <a16:colId xmlns:a16="http://schemas.microsoft.com/office/drawing/2014/main" val="718566478"/>
                    </a:ext>
                  </a:extLst>
                </a:gridCol>
                <a:gridCol w="906724">
                  <a:extLst>
                    <a:ext uri="{9D8B030D-6E8A-4147-A177-3AD203B41FA5}">
                      <a16:colId xmlns:a16="http://schemas.microsoft.com/office/drawing/2014/main" val="727514461"/>
                    </a:ext>
                  </a:extLst>
                </a:gridCol>
                <a:gridCol w="2455709">
                  <a:extLst>
                    <a:ext uri="{9D8B030D-6E8A-4147-A177-3AD203B41FA5}">
                      <a16:colId xmlns:a16="http://schemas.microsoft.com/office/drawing/2014/main" val="4177312814"/>
                    </a:ext>
                  </a:extLst>
                </a:gridCol>
                <a:gridCol w="906724">
                  <a:extLst>
                    <a:ext uri="{9D8B030D-6E8A-4147-A177-3AD203B41FA5}">
                      <a16:colId xmlns:a16="http://schemas.microsoft.com/office/drawing/2014/main" val="2634328868"/>
                    </a:ext>
                  </a:extLst>
                </a:gridCol>
                <a:gridCol w="2455709">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誘導用広告</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a:solidFill>
                            <a:schemeClr val="accent3"/>
                          </a:solidFill>
                          <a:latin typeface="Meiryo" panose="020B0604030504040204" pitchFamily="34" charset="-128"/>
                          <a:ea typeface="Meiryo" panose="020B0604030504040204" pitchFamily="34" charset="-128"/>
                        </a:rPr>
                        <a:t>万円～）　</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a:solidFill>
                            <a:schemeClr val="accent3"/>
                          </a:solidFill>
                          <a:latin typeface="Meiryo" panose="020B0604030504040204" pitchFamily="34" charset="-128"/>
                          <a:ea typeface="Meiryo" panose="020B0604030504040204" pitchFamily="34" charset="-128"/>
                        </a:rPr>
                        <a:t>ブランドパネルトップインパクト</a:t>
                      </a:r>
                      <a:r>
                        <a:rPr kumimoji="1" lang="en" altLang="ja-JP" sz="900" dirty="0">
                          <a:solidFill>
                            <a:schemeClr val="accent3"/>
                          </a:solidFill>
                          <a:latin typeface="Meiryo" panose="020B0604030504040204" pitchFamily="34" charset="-128"/>
                          <a:ea typeface="Meiryo" panose="020B0604030504040204" pitchFamily="34" charset="-128"/>
                        </a:rPr>
                        <a:t>PC</a:t>
                      </a:r>
                      <a:r>
                        <a:rPr kumimoji="1" lang="ja-JP" altLang="en" sz="900">
                          <a:solidFill>
                            <a:schemeClr val="accent3"/>
                          </a:solidFill>
                          <a:latin typeface="Meiryo" panose="020B0604030504040204" pitchFamily="34" charset="-128"/>
                          <a:ea typeface="Meiryo" panose="020B0604030504040204" pitchFamily="34" charset="-128"/>
                        </a:rPr>
                        <a:t>（</a:t>
                      </a:r>
                      <a:r>
                        <a:rPr kumimoji="1" lang="ja-JP" altLang="en-US" sz="900">
                          <a:solidFill>
                            <a:schemeClr val="accent3"/>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万円～）</a:t>
                      </a:r>
                      <a:endPar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a:ln>
                            <a:noFill/>
                          </a:ln>
                          <a:solidFill>
                            <a:schemeClr val="accent3"/>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2000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rtl="0" fontAlgn="ctr">
                        <a:lnSpc>
                          <a:spcPct val="110000"/>
                        </a:lnSpc>
                        <a:buFont typeface="Arial" panose="020B0604020202020204" pitchFamily="34" charset="0"/>
                        <a:buNone/>
                      </a:pPr>
                      <a:r>
                        <a:rPr lang="en-US" altLang="ja-JP"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静止画のみ対応可 　</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1000</a:t>
                      </a:r>
                      <a:r>
                        <a:rPr lang="ja-JP" altLang="en-US" sz="9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en" altLang="ja-JP" sz="900" u="none" strike="noStrike" dirty="0">
                          <a:solidFill>
                            <a:schemeClr val="accent3"/>
                          </a:solidFill>
                          <a:effectLst/>
                          <a:latin typeface="Meiryo" panose="020B0604030504040204" pitchFamily="34" charset="-128"/>
                          <a:ea typeface="Meiryo" panose="020B0604030504040204" pitchFamily="34" charset="-128"/>
                        </a:rPr>
                        <a:t>FQ1</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都道府県）（</a:t>
                      </a:r>
                      <a:r>
                        <a:rPr lang="en-US" altLang="ja-JP" sz="900" u="none" strike="noStrike" dirty="0">
                          <a:solidFill>
                            <a:schemeClr val="accent3"/>
                          </a:solidFill>
                          <a:effectLst/>
                          <a:latin typeface="Meiryo" panose="020B0604030504040204" pitchFamily="34" charset="-128"/>
                          <a:ea typeface="Meiryo" panose="020B0604030504040204" pitchFamily="34" charset="-128"/>
                        </a:rPr>
                        <a:t>300</a:t>
                      </a:r>
                      <a:r>
                        <a:rPr lang="ja-JP" altLang="en-US" sz="900" u="none" strike="noStrike" dirty="0">
                          <a:solidFill>
                            <a:schemeClr val="accent3"/>
                          </a:solidFill>
                          <a:effectLst/>
                          <a:latin typeface="Meiryo" panose="020B0604030504040204" pitchFamily="34" charset="-128"/>
                          <a:ea typeface="Meiryo" panose="020B0604030504040204" pitchFamily="34" charset="-128"/>
                        </a:rPr>
                        <a:t>万円～）</a:t>
                      </a:r>
                      <a:endParaRPr lang="en-US" altLang="ja-JP" sz="900" u="none" strike="noStrike" dirty="0">
                        <a:solidFill>
                          <a:schemeClr val="accent3"/>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dirty="0">
                          <a:solidFill>
                            <a:schemeClr val="accent3"/>
                          </a:solidFill>
                          <a:effectLst/>
                          <a:latin typeface="Meiryo" panose="020B0604030504040204" pitchFamily="34" charset="-128"/>
                          <a:ea typeface="Meiryo" panose="020B0604030504040204" pitchFamily="34" charset="-128"/>
                        </a:rPr>
                        <a:t>ブランドパネル</a:t>
                      </a:r>
                      <a:r>
                        <a:rPr lang="en-US" altLang="ja-JP" sz="900" u="none" strike="noStrike" dirty="0">
                          <a:solidFill>
                            <a:schemeClr val="accent3"/>
                          </a:solidFill>
                          <a:effectLst/>
                          <a:latin typeface="Meiryo" panose="020B0604030504040204" pitchFamily="34" charset="-128"/>
                          <a:ea typeface="Meiryo" panose="020B0604030504040204" pitchFamily="34" charset="-128"/>
                        </a:rPr>
                        <a:t>SP</a:t>
                      </a:r>
                      <a:r>
                        <a:rPr lang="ja-JP" altLang="en" sz="900" u="none" strike="noStrike" dirty="0">
                          <a:solidFill>
                            <a:schemeClr val="accent3"/>
                          </a:solidFill>
                          <a:effectLst/>
                          <a:latin typeface="Meiryo" panose="020B0604030504040204" pitchFamily="34" charset="-128"/>
                          <a:ea typeface="Meiryo" panose="020B0604030504040204" pitchFamily="34" charset="-128"/>
                        </a:rPr>
                        <a:t>（</a:t>
                      </a:r>
                      <a:r>
                        <a:rPr lang="ja-JP" altLang="en-US" sz="900" u="none" strike="noStrike" dirty="0">
                          <a:solidFill>
                            <a:schemeClr val="accent3"/>
                          </a:solidFill>
                          <a:effectLst/>
                          <a:latin typeface="Meiryo" panose="020B0604030504040204" pitchFamily="34" charset="-128"/>
                          <a:ea typeface="Meiryo" panose="020B0604030504040204" pitchFamily="34" charset="-128"/>
                        </a:rPr>
                        <a:t>時間帯ジャック）</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chemeClr val="accent3"/>
                          </a:solidFill>
                          <a:effectLst/>
                          <a:latin typeface="Meiryo" panose="020B0604030504040204" pitchFamily="34" charset="-128"/>
                          <a:ea typeface="Meiryo" panose="020B0604030504040204" pitchFamily="34" charset="-128"/>
                        </a:rPr>
                        <a:t>3000</a:t>
                      </a:r>
                      <a:r>
                        <a:rPr lang="ja-JP" altLang="en-US" sz="900" u="none" strike="noStrike">
                          <a:solidFill>
                            <a:schemeClr val="accent3"/>
                          </a:solidFill>
                          <a:effectLst/>
                          <a:latin typeface="Meiryo" panose="020B0604030504040204" pitchFamily="34" charset="-128"/>
                          <a:ea typeface="Meiryo" panose="020B0604030504040204" pitchFamily="34" charset="-128"/>
                        </a:rPr>
                        <a:t>万円～</a:t>
                      </a:r>
                      <a:endParaRPr lang="ja-JP" altLang="en-US" sz="900" b="1" i="0" u="none" strike="noStrike">
                        <a:solidFill>
                          <a:schemeClr val="accent3"/>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静止画のみ対応可</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1000</a:t>
                      </a:r>
                      <a:r>
                        <a:rPr kumimoji="1" lang="ja-JP" altLang="en-US" sz="900" dirty="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dirty="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en" altLang="ja-JP" sz="900" dirty="0">
                          <a:solidFill>
                            <a:schemeClr val="accent3"/>
                          </a:solidFill>
                          <a:latin typeface="Meiryo" panose="020B0604030504040204" pitchFamily="34" charset="-128"/>
                          <a:ea typeface="Meiryo" panose="020B0604030504040204" pitchFamily="34" charset="-128"/>
                        </a:rPr>
                        <a:t>FQ1</a:t>
                      </a:r>
                      <a:r>
                        <a:rPr kumimoji="1" lang="ja-JP" altLang="en" sz="900" dirty="0">
                          <a:solidFill>
                            <a:schemeClr val="accent3"/>
                          </a:solidFill>
                          <a:latin typeface="Meiryo" panose="020B0604030504040204" pitchFamily="34" charset="-128"/>
                          <a:ea typeface="Meiryo" panose="020B0604030504040204" pitchFamily="34" charset="-128"/>
                        </a:rPr>
                        <a:t>）</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r>
                        <a:rPr kumimoji="1" lang="en-US" altLang="ja-JP" sz="900" dirty="0">
                          <a:solidFill>
                            <a:schemeClr val="accent3"/>
                          </a:solidFill>
                          <a:latin typeface="Meiryo" panose="020B0604030504040204" pitchFamily="34" charset="-128"/>
                          <a:ea typeface="Meiryo" panose="020B0604030504040204" pitchFamily="34" charset="-128"/>
                        </a:rPr>
                        <a:t>300</a:t>
                      </a:r>
                      <a:r>
                        <a:rPr kumimoji="1" lang="ja-JP" altLang="en-US" sz="900" dirty="0">
                          <a:solidFill>
                            <a:schemeClr val="accent3"/>
                          </a:solidFill>
                          <a:latin typeface="Meiryo" panose="020B0604030504040204" pitchFamily="34" charset="-128"/>
                          <a:ea typeface="Meiryo" panose="020B0604030504040204" pitchFamily="34" charset="-128"/>
                        </a:rPr>
                        <a:t>万円～）</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市区郡）</a:t>
                      </a:r>
                      <a:endParaRPr kumimoji="1" lang="en-US" altLang="ja-JP" sz="900" dirty="0">
                        <a:solidFill>
                          <a:schemeClr val="accent3"/>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chemeClr val="accent3"/>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chemeClr val="accent3"/>
                          </a:solidFill>
                          <a:latin typeface="Meiryo" panose="020B0604030504040204" pitchFamily="34" charset="-128"/>
                          <a:ea typeface="Meiryo" panose="020B0604030504040204" pitchFamily="34" charset="-128"/>
                        </a:rPr>
                        <a:t>MD</a:t>
                      </a:r>
                      <a:r>
                        <a:rPr kumimoji="1" lang="ja-JP" altLang="en" sz="900" dirty="0">
                          <a:solidFill>
                            <a:schemeClr val="accent3"/>
                          </a:solidFill>
                          <a:latin typeface="Meiryo" panose="020B0604030504040204" pitchFamily="34" charset="-128"/>
                          <a:ea typeface="Meiryo" panose="020B0604030504040204" pitchFamily="34" charset="-128"/>
                        </a:rPr>
                        <a:t>（</a:t>
                      </a:r>
                      <a:r>
                        <a:rPr kumimoji="1" lang="ja-JP" altLang="en-US" sz="900" dirty="0">
                          <a:solidFill>
                            <a:schemeClr val="accent3"/>
                          </a:solidFill>
                          <a:latin typeface="Meiryo" panose="020B0604030504040204" pitchFamily="34" charset="-128"/>
                          <a:ea typeface="Meiryo" panose="020B0604030504040204" pitchFamily="34" charset="-128"/>
                        </a:rPr>
                        <a:t>都道府県）</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chemeClr val="accent3"/>
                          </a:solidFill>
                          <a:latin typeface="Meiryo" panose="020B0604030504040204" pitchFamily="34" charset="-128"/>
                          <a:ea typeface="Meiryo" panose="020B0604030504040204" pitchFamily="34" charset="-128"/>
                        </a:rPr>
                        <a:t>無償～</a:t>
                      </a:r>
                      <a:r>
                        <a:rPr kumimoji="1" lang="en-US" altLang="ja-JP" sz="900" dirty="0">
                          <a:solidFill>
                            <a:schemeClr val="accent3"/>
                          </a:solidFill>
                          <a:latin typeface="Meiryo" panose="020B0604030504040204" pitchFamily="34" charset="-128"/>
                          <a:ea typeface="Meiryo" panose="020B0604030504040204" pitchFamily="34" charset="-128"/>
                        </a:rPr>
                        <a:t>※</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pic>
        <p:nvPicPr>
          <p:cNvPr id="6" name="図プレースホルダー 6" descr="アイコン&#10;&#10;自動的に生成された説明">
            <a:extLst>
              <a:ext uri="{FF2B5EF4-FFF2-40B4-BE49-F238E27FC236}">
                <a16:creationId xmlns:a16="http://schemas.microsoft.com/office/drawing/2014/main" id="{0D23F44C-5536-A5C4-4B8F-9322E7FED386}"/>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Tree>
    <p:extLst>
      <p:ext uri="{BB962C8B-B14F-4D97-AF65-F5344CB8AC3E}">
        <p14:creationId xmlns:p14="http://schemas.microsoft.com/office/powerpoint/2010/main" val="759460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5" descr="アイコン&#10;&#10;自動的に生成された説明">
            <a:extLst>
              <a:ext uri="{FF2B5EF4-FFF2-40B4-BE49-F238E27FC236}">
                <a16:creationId xmlns:a16="http://schemas.microsoft.com/office/drawing/2014/main" id="{B6C1E897-B1D5-905A-87A2-07A557B1EC68}"/>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04</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スペック詳細</a:t>
            </a:r>
          </a:p>
        </p:txBody>
      </p:sp>
    </p:spTree>
    <p:extLst>
      <p:ext uri="{BB962C8B-B14F-4D97-AF65-F5344CB8AC3E}">
        <p14:creationId xmlns:p14="http://schemas.microsoft.com/office/powerpoint/2010/main" val="3944022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0B8F41D-AFA8-468E-CDC2-0EA02DA8E74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6" name="表 5">
            <a:extLst>
              <a:ext uri="{FF2B5EF4-FFF2-40B4-BE49-F238E27FC236}">
                <a16:creationId xmlns:a16="http://schemas.microsoft.com/office/drawing/2014/main" id="{186E9B8B-E7EB-4434-640D-5B063840D90E}"/>
              </a:ext>
            </a:extLst>
          </p:cNvPr>
          <p:cNvGraphicFramePr>
            <a:graphicFrameLocks noGrp="1"/>
          </p:cNvGraphicFramePr>
          <p:nvPr>
            <p:extLst>
              <p:ext uri="{D42A27DB-BD31-4B8C-83A1-F6EECF244321}">
                <p14:modId xmlns:p14="http://schemas.microsoft.com/office/powerpoint/2010/main" val="2444330463"/>
              </p:ext>
            </p:extLst>
          </p:nvPr>
        </p:nvGraphicFramePr>
        <p:xfrm>
          <a:off x="479425" y="1268413"/>
          <a:ext cx="11233150" cy="5216470"/>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799">
                  <a:extLst>
                    <a:ext uri="{9D8B030D-6E8A-4147-A177-3AD203B41FA5}">
                      <a16:colId xmlns:a16="http://schemas.microsoft.com/office/drawing/2014/main" val="20001"/>
                    </a:ext>
                  </a:extLst>
                </a:gridCol>
              </a:tblGrid>
              <a:tr h="43255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2"/>
                  </a:ext>
                </a:extLst>
              </a:tr>
              <a:tr h="117355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chemeClr val="accent3"/>
                          </a:solidFill>
                          <a:latin typeface="Meiryo" panose="020B0604030504040204" pitchFamily="34" charset="-128"/>
                          <a:ea typeface="Meiryo" panose="020B0604030504040204" pitchFamily="34" charset="-128"/>
                          <a:cs typeface="+mn-cs"/>
                        </a:rPr>
                        <a:t>LINE</a:t>
                      </a:r>
                      <a:r>
                        <a:rPr kumimoji="1" lang="ja-JP" altLang="en-US" sz="1050" kern="1200" dirty="0">
                          <a:solidFill>
                            <a:schemeClr val="accent3"/>
                          </a:solidFill>
                          <a:latin typeface="Meiryo" panose="020B0604030504040204" pitchFamily="34" charset="-128"/>
                          <a:ea typeface="Meiryo" panose="020B0604030504040204" pitchFamily="34" charset="-128"/>
                          <a:cs typeface="+mn-cs"/>
                        </a:rPr>
                        <a:t>ヤフー</a:t>
                      </a:r>
                      <a:r>
                        <a:rPr kumimoji="1" lang="en-US" altLang="ja-JP" sz="1050" kern="1200" dirty="0">
                          <a:solidFill>
                            <a:schemeClr val="accent3"/>
                          </a:solidFill>
                          <a:latin typeface="Meiryo" panose="020B0604030504040204" pitchFamily="34" charset="-128"/>
                          <a:ea typeface="Meiryo" panose="020B0604030504040204" pitchFamily="34" charset="-128"/>
                          <a:cs typeface="+mn-cs"/>
                        </a:rPr>
                        <a:t>PR</a:t>
                      </a:r>
                      <a:r>
                        <a:rPr kumimoji="1" lang="ja-JP" altLang="en-US" sz="1050" kern="1200" dirty="0">
                          <a:solidFill>
                            <a:schemeClr val="accent3"/>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chemeClr val="accent3"/>
                          </a:solidFill>
                          <a:latin typeface="Meiryo" panose="020B0604030504040204" pitchFamily="34" charset="-128"/>
                          <a:ea typeface="Meiryo" panose="020B0604030504040204" pitchFamily="34" charset="-128"/>
                        </a:rPr>
                        <a:t>PC</a:t>
                      </a:r>
                      <a:r>
                        <a:rPr lang="ja-JP" altLang="en-US" sz="1050" dirty="0">
                          <a:solidFill>
                            <a:schemeClr val="accent3"/>
                          </a:solidFill>
                          <a:latin typeface="Meiryo" panose="020B0604030504040204" pitchFamily="34" charset="-128"/>
                          <a:ea typeface="Meiryo" panose="020B0604030504040204" pitchFamily="34" charset="-128"/>
                        </a:rPr>
                        <a:t>・スマホ・マルチデバイス</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chemeClr val="accent3"/>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chemeClr val="accent3"/>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chemeClr val="accent3"/>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3"/>
                  </a:ext>
                </a:extLst>
              </a:tr>
              <a:tr h="11735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chemeClr val="tx1">
                              <a:lumMod val="65000"/>
                              <a:lumOff val="35000"/>
                            </a:schemeClr>
                          </a:solidFill>
                          <a:latin typeface="メイリオ"/>
                          <a:ea typeface="メイリオ"/>
                          <a:cs typeface="+mn-cs"/>
                        </a:rPr>
                        <a:t>トップページクリエイティブ企画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chemeClr val="tx1">
                              <a:lumMod val="65000"/>
                              <a:lumOff val="35000"/>
                            </a:schemeClr>
                          </a:solidFill>
                          <a:latin typeface="メイリオ"/>
                          <a:ea typeface="メイリオ"/>
                          <a:cs typeface="メイリオ" panose="020B0604030504040204" pitchFamily="50" charset="-128"/>
                        </a:rPr>
                        <a:t>トップページカスタマイズ企画　制作・掲載費</a:t>
                      </a:r>
                      <a:endParaRPr lang="en-US" altLang="ja-JP" sz="1050" dirty="0">
                        <a:solidFill>
                          <a:schemeClr val="accent3"/>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247624747"/>
                  </a:ext>
                </a:extLst>
              </a:tr>
              <a:tr h="3863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chemeClr val="tx1">
                              <a:lumMod val="65000"/>
                              <a:lumOff val="35000"/>
                            </a:schemeClr>
                          </a:solidFill>
                          <a:latin typeface="メイリオ"/>
                          <a:ea typeface="メイリオ"/>
                          <a:cs typeface="+mn-cs"/>
                        </a:rPr>
                        <a:t>最大</a:t>
                      </a:r>
                      <a:r>
                        <a:rPr kumimoji="1" lang="en-US" altLang="ja-JP" sz="1050" kern="1200" dirty="0">
                          <a:solidFill>
                            <a:schemeClr val="tx1">
                              <a:lumMod val="65000"/>
                              <a:lumOff val="35000"/>
                            </a:schemeClr>
                          </a:solidFill>
                          <a:latin typeface="メイリオ"/>
                          <a:ea typeface="メイリオ"/>
                          <a:cs typeface="+mn-cs"/>
                        </a:rPr>
                        <a:t>2</a:t>
                      </a:r>
                      <a:r>
                        <a:rPr kumimoji="1" lang="ja-JP" altLang="en-US" sz="1050" kern="1200" dirty="0">
                          <a:solidFill>
                            <a:schemeClr val="tx1">
                              <a:lumMod val="65000"/>
                              <a:lumOff val="35000"/>
                            </a:schemeClr>
                          </a:solidFill>
                          <a:latin typeface="メイリオ"/>
                          <a:ea typeface="メイリオ"/>
                          <a:cs typeface="+mn-cs"/>
                        </a:rPr>
                        <a:t>週間までを推奨</a:t>
                      </a:r>
                      <a:r>
                        <a:rPr kumimoji="1" lang="en-US" altLang="ja-JP" sz="1050" kern="1200" dirty="0">
                          <a:solidFill>
                            <a:schemeClr val="tx1">
                              <a:lumMod val="65000"/>
                              <a:lumOff val="35000"/>
                            </a:schemeClr>
                          </a:solidFill>
                          <a:latin typeface="メイリオ"/>
                          <a:ea typeface="メイリオ"/>
                          <a:cs typeface="+mn-cs"/>
                        </a:rPr>
                        <a:t>(</a:t>
                      </a:r>
                      <a:r>
                        <a:rPr kumimoji="1" lang="ja-JP" altLang="en-US" sz="1050" kern="1200" dirty="0">
                          <a:solidFill>
                            <a:schemeClr val="tx1">
                              <a:lumMod val="65000"/>
                              <a:lumOff val="35000"/>
                            </a:schemeClr>
                          </a:solidFill>
                          <a:latin typeface="メイリオ"/>
                          <a:ea typeface="メイリオ"/>
                          <a:cs typeface="+mn-cs"/>
                        </a:rPr>
                        <a:t>平日開始</a:t>
                      </a:r>
                      <a:r>
                        <a:rPr kumimoji="1" lang="en-US" altLang="ja-JP" sz="1050" kern="1200" dirty="0">
                          <a:solidFill>
                            <a:schemeClr val="tx1">
                              <a:lumMod val="65000"/>
                              <a:lumOff val="35000"/>
                            </a:schemeClr>
                          </a:solidFill>
                          <a:latin typeface="メイリオ"/>
                          <a:ea typeface="メイリオ"/>
                          <a:cs typeface="+mn-cs"/>
                        </a:rPr>
                        <a:t>)</a:t>
                      </a:r>
                    </a:p>
                    <a:p>
                      <a:pPr>
                        <a:lnSpc>
                          <a:spcPct val="130000"/>
                        </a:lnSpc>
                      </a:pPr>
                      <a:r>
                        <a:rPr lang="en-US" altLang="ja-JP" sz="1050" b="0" i="0" dirty="0">
                          <a:solidFill>
                            <a:srgbClr val="C00000"/>
                          </a:solidFill>
                          <a:effectLst/>
                          <a:latin typeface="Meiryo" panose="020B0604030504040204" pitchFamily="34" charset="-128"/>
                          <a:ea typeface="Meiryo" panose="020B0604030504040204" pitchFamily="34" charset="-128"/>
                        </a:rPr>
                        <a:t>※</a:t>
                      </a:r>
                      <a:r>
                        <a:rPr lang="ja-JP" altLang="en-US" sz="1050" b="0" i="0" dirty="0">
                          <a:solidFill>
                            <a:srgbClr val="C00000"/>
                          </a:solidFill>
                          <a:effectLst/>
                          <a:latin typeface="Meiryo" panose="020B0604030504040204" pitchFamily="34" charset="-128"/>
                          <a:ea typeface="Meiryo" panose="020B0604030504040204" pitchFamily="34" charset="-128"/>
                        </a:rPr>
                        <a:t>誘導用広告の掲載期間にご留意ください。</a:t>
                      </a:r>
                      <a:endParaRPr lang="en-US" altLang="ja-JP" sz="1050" b="0" i="0" dirty="0">
                        <a:solidFill>
                          <a:srgbClr val="C00000"/>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10005"/>
                  </a:ext>
                </a:extLst>
              </a:tr>
              <a:tr h="196075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ディスプレイ広告の広告管理ツールからお申し込み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chemeClr val="accent6"/>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chemeClr val="accent6"/>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523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スペック詳細</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6217E8A9-573E-91F4-B61C-7CF34DB67A9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スペック</a:t>
            </a:r>
            <a:br>
              <a:rPr lang="en-US" altLang="ja-JP" spc="0" dirty="0"/>
            </a:br>
            <a:r>
              <a:rPr lang="ja-JP" altLang="en-US" spc="0"/>
              <a:t>詳細</a:t>
            </a:r>
            <a:endParaRPr kumimoji="1" lang="ja-JP" altLang="en-US" spc="0"/>
          </a:p>
        </p:txBody>
      </p:sp>
      <p:graphicFrame>
        <p:nvGraphicFramePr>
          <p:cNvPr id="5" name="表 4">
            <a:extLst>
              <a:ext uri="{FF2B5EF4-FFF2-40B4-BE49-F238E27FC236}">
                <a16:creationId xmlns:a16="http://schemas.microsoft.com/office/drawing/2014/main" id="{2E721615-7D4E-8FF1-27B5-B9BB995EC59D}"/>
              </a:ext>
            </a:extLst>
          </p:cNvPr>
          <p:cNvGraphicFramePr>
            <a:graphicFrameLocks noGrp="1"/>
          </p:cNvGraphicFramePr>
          <p:nvPr>
            <p:extLst>
              <p:ext uri="{D42A27DB-BD31-4B8C-83A1-F6EECF244321}">
                <p14:modId xmlns:p14="http://schemas.microsoft.com/office/powerpoint/2010/main" val="2501156302"/>
              </p:ext>
            </p:extLst>
          </p:nvPr>
        </p:nvGraphicFramePr>
        <p:xfrm>
          <a:off x="479424" y="1268413"/>
          <a:ext cx="11233151" cy="5113337"/>
        </p:xfrm>
        <a:graphic>
          <a:graphicData uri="http://schemas.openxmlformats.org/drawingml/2006/table">
            <a:tbl>
              <a:tblPr firstRow="1" bandRow="1"/>
              <a:tblGrid>
                <a:gridCol w="1657351">
                  <a:extLst>
                    <a:ext uri="{9D8B030D-6E8A-4147-A177-3AD203B41FA5}">
                      <a16:colId xmlns:a16="http://schemas.microsoft.com/office/drawing/2014/main" val="20000"/>
                    </a:ext>
                  </a:extLst>
                </a:gridCol>
                <a:gridCol w="9575800">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a:solidFill>
                            <a:schemeClr val="bg1"/>
                          </a:solidFill>
                          <a:latin typeface="Meiryo" panose="020B0604030504040204" pitchFamily="34" charset="-128"/>
                          <a:ea typeface="Meiryo" panose="020B0604030504040204" pitchFamily="34" charset="-128"/>
                          <a:cs typeface="Meiryo UI" pitchFamily="50" charset="-128"/>
                        </a:rPr>
                        <a:t>お申し込み期限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原則として、掲載開始の</a:t>
                      </a:r>
                      <a:r>
                        <a:rPr kumimoji="1" lang="en-US" altLang="ja-JP"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rPr>
                        <a:t>※</a:t>
                      </a:r>
                      <a:r>
                        <a:rPr kumimoji="1" lang="ja-JP" altLang="en-US" sz="900" b="0" i="0" kern="1200" dirty="0">
                          <a:solidFill>
                            <a:schemeClr val="accent3"/>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chemeClr val="accent3"/>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制作費無償プランの場合であっても、ヤフーが特別に定める場合をのぞきヤフーが指定する制作費実費をお支払いいただきます。</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なお、キャンセル連絡を受け付けた時点までに対応した制作物を納品いたします。具体的な金額は、ヤフー営業担当にご確認ください。</a:t>
                      </a:r>
                      <a:b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また、誘導用広告のキャンセル料については、広告取扱基本規定【別紙１】に従います。</a:t>
                      </a:r>
                      <a:endPar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https://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rPr>
                        <a:t>marketing.yahoo.co.jp</a:t>
                      </a:r>
                      <a:r>
                        <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rPr>
                        <a:t>/guidelines/</a:t>
                      </a:r>
                      <a:r>
                        <a:rPr kumimoji="1" lang="en-US" altLang="ja-JP" sz="1050" kern="1200" noProof="0" dirty="0" err="1">
                          <a:solidFill>
                            <a:schemeClr val="accent3"/>
                          </a:solidFill>
                          <a:latin typeface="Meiryo" panose="020B0604030504040204" pitchFamily="34" charset="-128"/>
                          <a:ea typeface="Meiryo" panose="020B0604030504040204" pitchFamily="34" charset="-128"/>
                          <a:cs typeface="Meiryo UI" panose="020B0604030504040204" pitchFamily="50" charset="-128"/>
                        </a:rPr>
                        <a:t>terms.html</a:t>
                      </a:r>
                      <a:endParaRPr kumimoji="1" lang="en-US" altLang="ja-JP" sz="1050" kern="1200" noProof="0" dirty="0">
                        <a:solidFill>
                          <a:schemeClr val="accent3"/>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2024</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3</a:t>
                      </a:r>
                      <a:r>
                        <a:rPr kumimoji="1" lang="ja-JP" altLang="en-US"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chemeClr val="accent3"/>
                          </a:solidFill>
                          <a:latin typeface="Meiryo" panose="020B0604030504040204" pitchFamily="34" charset="-128"/>
                          <a:ea typeface="Meiryo" panose="020B0604030504040204" pitchFamily="34" charset="-128"/>
                          <a:cs typeface="Meiryo UI" panose="020B0604030504040204" pitchFamily="50" charset="-128"/>
                        </a:rPr>
                        <a:t>31</a:t>
                      </a:r>
                      <a:r>
                        <a:rPr lang="ja-JP" altLang="en-US" sz="1050" dirty="0">
                          <a:solidFill>
                            <a:schemeClr val="accent3"/>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chemeClr val="accent3"/>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chemeClr val="accent3"/>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chemeClr val="accent3"/>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chemeClr val="accent3"/>
                          </a:solidFill>
                          <a:latin typeface="Meiryo" panose="020B0604030504040204" pitchFamily="34" charset="-128"/>
                          <a:ea typeface="Meiryo" panose="020B0604030504040204" pitchFamily="34" charset="-128"/>
                          <a:cs typeface="Verdana" pitchFamily="34" charset="0"/>
                        </a:rPr>
                        <a:t>2</a:t>
                      </a:r>
                      <a:r>
                        <a:rPr lang="ja-JP" altLang="en-US" sz="900" dirty="0">
                          <a:solidFill>
                            <a:schemeClr val="accent3"/>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chemeClr val="accent6"/>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chemeClr val="accent3"/>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1029257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1331AC16-628B-9E21-5285-B98A61B3114B}"/>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05</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実施フロー</a:t>
            </a:r>
          </a:p>
        </p:txBody>
      </p:sp>
    </p:spTree>
    <p:extLst>
      <p:ext uri="{BB962C8B-B14F-4D97-AF65-F5344CB8AC3E}">
        <p14:creationId xmlns:p14="http://schemas.microsoft.com/office/powerpoint/2010/main" val="2902360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実施フロー</a:t>
            </a:r>
            <a:endParaRPr kumimoji="1"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21" name="テキスト ボックス 20">
            <a:extLst>
              <a:ext uri="{FF2B5EF4-FFF2-40B4-BE49-F238E27FC236}">
                <a16:creationId xmlns:a16="http://schemas.microsoft.com/office/drawing/2014/main" id="{7930BFD8-4B65-6CAA-7AEB-6D8CB5559AF2}"/>
              </a:ext>
            </a:extLst>
          </p:cNvPr>
          <p:cNvSpPr txBox="1"/>
          <p:nvPr/>
        </p:nvSpPr>
        <p:spPr>
          <a:xfrm>
            <a:off x="1490249" y="589809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545454"/>
                </a:solidFill>
                <a:latin typeface="Meiryo" panose="020B0604030504040204" pitchFamily="34" charset="-128"/>
                <a:ea typeface="Meiryo" panose="020B0604030504040204" pitchFamily="34" charset="-128"/>
              </a:rPr>
              <a:t>2</a:t>
            </a:r>
            <a:r>
              <a:rPr kumimoji="0" lang="ja-JP" altLang="en-US" sz="900" kern="0" dirty="0">
                <a:solidFill>
                  <a:srgbClr val="545454"/>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a:t>
            </a:r>
            <a:r>
              <a:rPr kumimoji="0" lang="ja-JP" altLang="en-US" sz="900" kern="0">
                <a:solidFill>
                  <a:srgbClr val="545454"/>
                </a:solidFill>
                <a:latin typeface="Meiryo" panose="020B0604030504040204" pitchFamily="34" charset="-128"/>
                <a:ea typeface="Meiryo" panose="020B0604030504040204" pitchFamily="34" charset="-128"/>
              </a:rPr>
              <a:t>期間にしたがって</a:t>
            </a:r>
            <a:r>
              <a:rPr kumimoji="0" lang="ja-JP" altLang="en-US" sz="900" kern="0" dirty="0">
                <a:solidFill>
                  <a:srgbClr val="545454"/>
                </a:solidFill>
                <a:latin typeface="Meiryo" panose="020B0604030504040204" pitchFamily="34" charset="-128"/>
                <a:ea typeface="Meiryo" panose="020B0604030504040204" pitchFamily="34" charset="-128"/>
              </a:rPr>
              <a:t>進行</a:t>
            </a:r>
            <a:r>
              <a:rPr kumimoji="0" lang="ja-JP" altLang="en-US" sz="900" kern="0">
                <a:solidFill>
                  <a:srgbClr val="545454"/>
                </a:solidFill>
                <a:latin typeface="Meiryo" panose="020B0604030504040204" pitchFamily="34" charset="-128"/>
                <a:ea typeface="Meiryo" panose="020B0604030504040204" pitchFamily="34" charset="-128"/>
              </a:rPr>
              <a:t>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a:solidFill>
                  <a:srgbClr val="545454"/>
                </a:solidFill>
                <a:latin typeface="Meiryo" panose="020B0604030504040204" pitchFamily="34" charset="-128"/>
                <a:ea typeface="Meiryo" panose="020B0604030504040204" pitchFamily="34" charset="-128"/>
              </a:rPr>
              <a:t>ただし</a:t>
            </a:r>
            <a:r>
              <a:rPr kumimoji="0" lang="ja-JP" altLang="en-US" sz="900" kern="0" dirty="0">
                <a:solidFill>
                  <a:srgbClr val="545454"/>
                </a:solidFill>
                <a:latin typeface="Meiryo" panose="020B0604030504040204" pitchFamily="34" charset="-128"/>
                <a:ea typeface="Meiryo" panose="020B0604030504040204" pitchFamily="34" charset="-128"/>
              </a:rPr>
              <a:t>、制作の進捗状況により進行途中でスケジュールを変更させていただく場合が</a:t>
            </a:r>
            <a:r>
              <a:rPr kumimoji="0" lang="ja-JP" altLang="en-US" sz="900" kern="0">
                <a:solidFill>
                  <a:srgbClr val="545454"/>
                </a:solidFill>
                <a:latin typeface="Meiryo" panose="020B0604030504040204" pitchFamily="34" charset="-128"/>
                <a:ea typeface="Meiryo" panose="020B0604030504040204" pitchFamily="34" charset="-128"/>
              </a:rPr>
              <a:t>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p:txBody>
      </p:sp>
      <p:sp>
        <p:nvSpPr>
          <p:cNvPr id="22" name="テキスト ボックス 21">
            <a:extLst>
              <a:ext uri="{FF2B5EF4-FFF2-40B4-BE49-F238E27FC236}">
                <a16:creationId xmlns:a16="http://schemas.microsoft.com/office/drawing/2014/main" id="{A9A6E8CF-7B70-5242-9BA9-D1FA62E01196}"/>
              </a:ext>
            </a:extLst>
          </p:cNvPr>
          <p:cNvSpPr txBox="1"/>
          <p:nvPr/>
        </p:nvSpPr>
        <p:spPr>
          <a:xfrm>
            <a:off x="1415480" y="2638815"/>
            <a:ext cx="8733560" cy="3106235"/>
          </a:xfrm>
          <a:prstGeom prst="rect">
            <a:avLst/>
          </a:prstGeom>
          <a:noFill/>
        </p:spPr>
        <p:txBody>
          <a:bodyPr wrap="square" anchor="t">
            <a:spAutoFit/>
          </a:bodyPr>
          <a:lstStyle/>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b="1" kern="0">
                <a:solidFill>
                  <a:srgbClr val="545454"/>
                </a:solidFill>
                <a:latin typeface="Meiryo" panose="020B0604030504040204" pitchFamily="34" charset="-128"/>
                <a:ea typeface="Meiryo" panose="020B0604030504040204" pitchFamily="34" charset="-128"/>
              </a:rPr>
              <a:t>誰</a:t>
            </a:r>
            <a:r>
              <a:rPr kumimoji="0" lang="ja-JP" altLang="en-US" sz="1100" b="1" kern="0" dirty="0">
                <a:solidFill>
                  <a:srgbClr val="545454"/>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545454"/>
                </a:solidFill>
                <a:latin typeface="Meiryo" panose="020B0604030504040204" pitchFamily="34" charset="-128"/>
                <a:ea typeface="Meiryo" panose="020B0604030504040204" pitchFamily="34" charset="-128"/>
              </a:rPr>
              <a:t>に</a:t>
            </a:r>
            <a:r>
              <a:rPr kumimoji="0" lang="ja-JP" altLang="en-US" sz="1100" kern="0">
                <a:solidFill>
                  <a:srgbClr val="545454"/>
                </a:solidFill>
                <a:latin typeface="Meiryo" panose="020B0604030504040204" pitchFamily="34" charset="-128"/>
                <a:ea typeface="Meiryo" panose="020B0604030504040204" pitchFamily="34" charset="-128"/>
              </a:rPr>
              <a:t>します。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545454"/>
                </a:solidFill>
                <a:latin typeface="Meiryo" panose="020B0604030504040204" pitchFamily="34" charset="-128"/>
                <a:ea typeface="Meiryo" panose="020B0604030504040204" pitchFamily="34" charset="-128"/>
              </a:rPr>
              <a:t>いただきます。</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演出案の</a:t>
            </a:r>
            <a:r>
              <a:rPr kumimoji="0" lang="ja-JP" altLang="en-US" sz="1400" b="1" kern="0" dirty="0">
                <a:solidFill>
                  <a:srgbClr val="545454"/>
                </a:solidFill>
                <a:latin typeface="Meiryo" panose="020B0604030504040204" pitchFamily="34" charset="-128"/>
                <a:ea typeface="Meiryo" panose="020B0604030504040204" pitchFamily="34" charset="-128"/>
              </a:rPr>
              <a:t>ご提出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弊社より演出案</a:t>
            </a:r>
            <a:r>
              <a:rPr kumimoji="0" lang="ja-JP" altLang="en-US" sz="1100" kern="0" dirty="0">
                <a:solidFill>
                  <a:srgbClr val="545454"/>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545454"/>
                </a:solidFill>
                <a:latin typeface="Meiryo" panose="020B0604030504040204" pitchFamily="34" charset="-128"/>
                <a:ea typeface="Meiryo" panose="020B0604030504040204" pitchFamily="34" charset="-128"/>
              </a:rPr>
              <a:t>させます。</a:t>
            </a:r>
            <a:endParaRPr kumimoji="0" lang="en-US" altLang="ja-JP" sz="900" b="1"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演出映像のご</a:t>
            </a:r>
            <a:r>
              <a:rPr kumimoji="0" lang="ja-JP" altLang="en-US" sz="1400" b="1" kern="0" dirty="0">
                <a:solidFill>
                  <a:srgbClr val="545454"/>
                </a:solidFill>
                <a:latin typeface="Meiryo" panose="020B0604030504040204" pitchFamily="34" charset="-128"/>
                <a:ea typeface="Meiryo" panose="020B0604030504040204" pitchFamily="34" charset="-128"/>
              </a:rPr>
              <a:t>提出</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ご確認</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②</a:t>
            </a:r>
            <a:r>
              <a:rPr kumimoji="0" lang="ja-JP" altLang="en-US" sz="1100" kern="0" dirty="0">
                <a:solidFill>
                  <a:srgbClr val="545454"/>
                </a:solidFill>
                <a:latin typeface="Meiryo" panose="020B0604030504040204" pitchFamily="34" charset="-128"/>
                <a:ea typeface="Meiryo" panose="020B0604030504040204" pitchFamily="34" charset="-128"/>
              </a:rPr>
              <a:t>で確定させた内容</a:t>
            </a:r>
            <a:r>
              <a:rPr kumimoji="0" lang="ja-JP" altLang="en-US" sz="1100" kern="0">
                <a:solidFill>
                  <a:srgbClr val="545454"/>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545454"/>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545454"/>
                </a:solidFill>
                <a:latin typeface="Meiryo" panose="020B0604030504040204" pitchFamily="34" charset="-128"/>
                <a:ea typeface="Meiryo" panose="020B0604030504040204" pitchFamily="34" charset="-128"/>
              </a:rPr>
              <a:t>します。　　　　</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en-US" altLang="ja-JP" sz="1400" b="1" kern="0" dirty="0">
                <a:solidFill>
                  <a:srgbClr val="545454"/>
                </a:solidFill>
                <a:latin typeface="Meiryo" panose="020B0604030504040204" pitchFamily="34" charset="-128"/>
                <a:ea typeface="Meiryo" panose="020B0604030504040204" pitchFamily="34" charset="-128"/>
              </a:rPr>
              <a:t>HTML</a:t>
            </a:r>
            <a:r>
              <a:rPr kumimoji="0" lang="ja-JP" altLang="en-US" sz="1400" b="1" kern="0" dirty="0" err="1">
                <a:solidFill>
                  <a:srgbClr val="545454"/>
                </a:solidFill>
                <a:latin typeface="Meiryo" panose="020B0604030504040204" pitchFamily="34" charset="-128"/>
                <a:ea typeface="Meiryo" panose="020B0604030504040204" pitchFamily="34" charset="-128"/>
              </a:rPr>
              <a:t>での</a:t>
            </a:r>
            <a:r>
              <a:rPr kumimoji="0" lang="ja-JP" altLang="en-US" sz="1400" b="1" kern="0" dirty="0">
                <a:solidFill>
                  <a:srgbClr val="545454"/>
                </a:solidFill>
                <a:latin typeface="Meiryo" panose="020B0604030504040204" pitchFamily="34" charset="-128"/>
                <a:ea typeface="Meiryo" panose="020B0604030504040204" pitchFamily="34" charset="-128"/>
              </a:rPr>
              <a:t>動作確認</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a:solidFill>
                  <a:srgbClr val="545454"/>
                </a:solidFill>
                <a:latin typeface="Meiryo" panose="020B0604030504040204" pitchFamily="34" charset="-128"/>
                <a:ea typeface="Meiryo" panose="020B0604030504040204" pitchFamily="34" charset="-128"/>
              </a:rPr>
              <a:t>校了</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テストサーバー上</a:t>
            </a:r>
            <a:r>
              <a:rPr kumimoji="0" lang="ja-JP" altLang="en-US" sz="1100" kern="0" dirty="0">
                <a:solidFill>
                  <a:srgbClr val="545454"/>
                </a:solidFill>
                <a:latin typeface="Meiryo" panose="020B0604030504040204" pitchFamily="34" charset="-128"/>
                <a:ea typeface="Meiryo" panose="020B0604030504040204" pitchFamily="34" charset="-128"/>
              </a:rPr>
              <a:t>もしくは</a:t>
            </a:r>
            <a:r>
              <a:rPr kumimoji="0" lang="en-US" altLang="ja-JP" sz="1100" kern="0" dirty="0">
                <a:solidFill>
                  <a:srgbClr val="545454"/>
                </a:solidFill>
                <a:latin typeface="Meiryo" panose="020B0604030504040204" pitchFamily="34" charset="-128"/>
                <a:ea typeface="Meiryo" panose="020B0604030504040204" pitchFamily="34" charset="-128"/>
              </a:rPr>
              <a:t>HTML</a:t>
            </a:r>
            <a:r>
              <a:rPr kumimoji="0" lang="ja-JP" altLang="en-US" sz="1100" kern="0" dirty="0">
                <a:solidFill>
                  <a:srgbClr val="545454"/>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545454"/>
                </a:solidFill>
                <a:latin typeface="Meiryo" panose="020B0604030504040204" pitchFamily="34" charset="-128"/>
                <a:ea typeface="Meiryo" panose="020B0604030504040204" pitchFamily="34" charset="-128"/>
              </a:rPr>
              <a:t>なります。</a:t>
            </a:r>
            <a:br>
              <a:rPr kumimoji="0" lang="en-US" altLang="ja-JP" sz="1100" kern="0" dirty="0">
                <a:solidFill>
                  <a:srgbClr val="545454"/>
                </a:solidFill>
                <a:latin typeface="Meiryo" panose="020B0604030504040204" pitchFamily="34" charset="-128"/>
                <a:ea typeface="Meiryo" panose="020B0604030504040204" pitchFamily="34" charset="-128"/>
              </a:rPr>
            </a:b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545454"/>
                </a:solidFill>
                <a:latin typeface="Meiryo" panose="020B0604030504040204" pitchFamily="34" charset="-128"/>
                <a:ea typeface="Meiryo" panose="020B0604030504040204" pitchFamily="34" charset="-128"/>
              </a:rPr>
              <a:t>できません。</a:t>
            </a:r>
            <a:endParaRPr kumimoji="0" lang="ja-JP" altLang="en-US" sz="900" kern="0" dirty="0">
              <a:solidFill>
                <a:srgbClr val="545454"/>
              </a:solidFill>
              <a:latin typeface="Meiryo" panose="020B0604030504040204" pitchFamily="34" charset="-128"/>
              <a:ea typeface="Meiryo" panose="020B0604030504040204" pitchFamily="34" charset="-128"/>
            </a:endParaRPr>
          </a:p>
          <a:p>
            <a:pPr marL="342900" indent="-342900">
              <a:lnSpc>
                <a:spcPct val="120000"/>
              </a:lnSpc>
              <a:spcBef>
                <a:spcPts val="600"/>
              </a:spcBef>
              <a:buSzPct val="120000"/>
              <a:buFont typeface="+mj-ea"/>
              <a:buAutoNum type="circleNumDbPlain"/>
              <a:defRPr/>
            </a:pPr>
            <a:r>
              <a:rPr kumimoji="0" lang="ja-JP" altLang="en-US" sz="1400" b="1" kern="0">
                <a:solidFill>
                  <a:srgbClr val="545454"/>
                </a:solidFill>
                <a:latin typeface="Meiryo" panose="020B0604030504040204" pitchFamily="34" charset="-128"/>
                <a:ea typeface="Meiryo" panose="020B0604030504040204" pitchFamily="34" charset="-128"/>
              </a:rPr>
              <a:t>弊社内</a:t>
            </a:r>
            <a:r>
              <a:rPr kumimoji="0" lang="ja-JP" altLang="en-US" sz="1400" b="1" kern="0" dirty="0">
                <a:solidFill>
                  <a:srgbClr val="545454"/>
                </a:solidFill>
                <a:latin typeface="Meiryo" panose="020B0604030504040204" pitchFamily="34" charset="-128"/>
                <a:ea typeface="Meiryo" panose="020B0604030504040204" pitchFamily="34" charset="-128"/>
              </a:rPr>
              <a:t>チェック</a:t>
            </a:r>
            <a:r>
              <a:rPr kumimoji="0" lang="en-US" altLang="ja-JP" sz="1400" b="1" kern="0" dirty="0">
                <a:solidFill>
                  <a:srgbClr val="545454"/>
                </a:solidFill>
                <a:latin typeface="Meiryo" panose="020B0604030504040204" pitchFamily="34" charset="-128"/>
                <a:ea typeface="Meiryo" panose="020B0604030504040204" pitchFamily="34" charset="-128"/>
              </a:rPr>
              <a:t>/</a:t>
            </a:r>
            <a:r>
              <a:rPr kumimoji="0" lang="ja-JP" altLang="en-US" sz="1400" b="1" kern="0" dirty="0">
                <a:solidFill>
                  <a:srgbClr val="545454"/>
                </a:solidFill>
                <a:latin typeface="Meiryo" panose="020B0604030504040204" pitchFamily="34" charset="-128"/>
                <a:ea typeface="Meiryo" panose="020B0604030504040204" pitchFamily="34" charset="-128"/>
              </a:rPr>
              <a:t>本番環境へ</a:t>
            </a:r>
            <a:r>
              <a:rPr kumimoji="0" lang="ja-JP" altLang="en-US" sz="1400" b="1" kern="0">
                <a:solidFill>
                  <a:srgbClr val="545454"/>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100" kern="0">
                <a:solidFill>
                  <a:srgbClr val="545454"/>
                </a:solidFill>
                <a:latin typeface="Meiryo" panose="020B0604030504040204" pitchFamily="34" charset="-128"/>
                <a:ea typeface="Meiryo" panose="020B0604030504040204" pitchFamily="34" charset="-128"/>
              </a:rPr>
              <a:t>弊社</a:t>
            </a:r>
            <a:r>
              <a:rPr kumimoji="0" lang="ja-JP" altLang="en-US" sz="1100" kern="0" dirty="0">
                <a:solidFill>
                  <a:srgbClr val="545454"/>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23" name="ホームベース 22">
            <a:extLst>
              <a:ext uri="{FF2B5EF4-FFF2-40B4-BE49-F238E27FC236}">
                <a16:creationId xmlns:a16="http://schemas.microsoft.com/office/drawing/2014/main" id="{C020C3D5-45E5-0D3F-D5BB-BB644FDD8891}"/>
              </a:ext>
            </a:extLst>
          </p:cNvPr>
          <p:cNvSpPr/>
          <p:nvPr/>
        </p:nvSpPr>
        <p:spPr>
          <a:xfrm>
            <a:off x="8767274" y="1380463"/>
            <a:ext cx="180000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4" name="ホームベース 23">
            <a:extLst>
              <a:ext uri="{FF2B5EF4-FFF2-40B4-BE49-F238E27FC236}">
                <a16:creationId xmlns:a16="http://schemas.microsoft.com/office/drawing/2014/main" id="{80DA14E7-4707-0303-E492-7FB3BA005A91}"/>
              </a:ext>
            </a:extLst>
          </p:cNvPr>
          <p:cNvSpPr/>
          <p:nvPr/>
        </p:nvSpPr>
        <p:spPr>
          <a:xfrm>
            <a:off x="7309918" y="1380463"/>
            <a:ext cx="180000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5" name="円/楕円 24">
            <a:extLst>
              <a:ext uri="{FF2B5EF4-FFF2-40B4-BE49-F238E27FC236}">
                <a16:creationId xmlns:a16="http://schemas.microsoft.com/office/drawing/2014/main" id="{C6398E68-51DA-1B64-C1BC-776623BC9F08}"/>
              </a:ext>
            </a:extLst>
          </p:cNvPr>
          <p:cNvSpPr>
            <a:spLocks noChangeAspect="1"/>
          </p:cNvSpPr>
          <p:nvPr/>
        </p:nvSpPr>
        <p:spPr>
          <a:xfrm>
            <a:off x="7549361"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6" name="ホームベース 25">
            <a:extLst>
              <a:ext uri="{FF2B5EF4-FFF2-40B4-BE49-F238E27FC236}">
                <a16:creationId xmlns:a16="http://schemas.microsoft.com/office/drawing/2014/main" id="{5351AB1E-F1BC-91C4-B5E8-7F1F179BBE57}"/>
              </a:ext>
            </a:extLst>
          </p:cNvPr>
          <p:cNvSpPr/>
          <p:nvPr/>
        </p:nvSpPr>
        <p:spPr>
          <a:xfrm>
            <a:off x="5852560" y="1380463"/>
            <a:ext cx="180000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テストアップ　</a:t>
            </a:r>
          </a:p>
        </p:txBody>
      </p:sp>
      <p:sp>
        <p:nvSpPr>
          <p:cNvPr id="27" name="円/楕円 26">
            <a:extLst>
              <a:ext uri="{FF2B5EF4-FFF2-40B4-BE49-F238E27FC236}">
                <a16:creationId xmlns:a16="http://schemas.microsoft.com/office/drawing/2014/main" id="{34D7B59A-AC4C-EA26-620D-5431F8289462}"/>
              </a:ext>
            </a:extLst>
          </p:cNvPr>
          <p:cNvSpPr>
            <a:spLocks noChangeAspect="1"/>
          </p:cNvSpPr>
          <p:nvPr/>
        </p:nvSpPr>
        <p:spPr>
          <a:xfrm>
            <a:off x="6073308" y="107437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ホームベース 27">
            <a:extLst>
              <a:ext uri="{FF2B5EF4-FFF2-40B4-BE49-F238E27FC236}">
                <a16:creationId xmlns:a16="http://schemas.microsoft.com/office/drawing/2014/main" id="{68D97472-9BB1-7730-9A48-93E1587FBC33}"/>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9" name="円/楕円 28">
            <a:extLst>
              <a:ext uri="{FF2B5EF4-FFF2-40B4-BE49-F238E27FC236}">
                <a16:creationId xmlns:a16="http://schemas.microsoft.com/office/drawing/2014/main" id="{FCECEC23-5916-2BD4-474B-21BF32A498F5}"/>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0" name="ホームベース 29">
            <a:extLst>
              <a:ext uri="{FF2B5EF4-FFF2-40B4-BE49-F238E27FC236}">
                <a16:creationId xmlns:a16="http://schemas.microsoft.com/office/drawing/2014/main" id="{A812196C-C377-9A4D-C71B-5961F85F7AFD}"/>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1" name="円/楕円 30">
            <a:extLst>
              <a:ext uri="{FF2B5EF4-FFF2-40B4-BE49-F238E27FC236}">
                <a16:creationId xmlns:a16="http://schemas.microsoft.com/office/drawing/2014/main" id="{8FCA3469-A42B-B707-10A2-AA1D75762D43}"/>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2" name="ホームベース 31">
            <a:extLst>
              <a:ext uri="{FF2B5EF4-FFF2-40B4-BE49-F238E27FC236}">
                <a16:creationId xmlns:a16="http://schemas.microsoft.com/office/drawing/2014/main" id="{E95AC4D1-C085-0C9B-BA93-E7D479D2771A}"/>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3" name="円/楕円 32">
            <a:extLst>
              <a:ext uri="{FF2B5EF4-FFF2-40B4-BE49-F238E27FC236}">
                <a16:creationId xmlns:a16="http://schemas.microsoft.com/office/drawing/2014/main" id="{D7A39724-900E-6C2B-AA83-ACF85B0DF84F}"/>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4" name="直線矢印コネクタ 33">
            <a:extLst>
              <a:ext uri="{FF2B5EF4-FFF2-40B4-BE49-F238E27FC236}">
                <a16:creationId xmlns:a16="http://schemas.microsoft.com/office/drawing/2014/main" id="{266CD3F2-726B-21E0-3B27-5DE6BAF02765}"/>
              </a:ext>
            </a:extLst>
          </p:cNvPr>
          <p:cNvCxnSpPr>
            <a:cxnSpLocks/>
          </p:cNvCxnSpPr>
          <p:nvPr/>
        </p:nvCxnSpPr>
        <p:spPr>
          <a:xfrm>
            <a:off x="1490249" y="2375802"/>
            <a:ext cx="8782215" cy="0"/>
          </a:xfrm>
          <a:prstGeom prst="straightConnector1">
            <a:avLst/>
          </a:prstGeom>
          <a:noFill/>
          <a:ln w="28575" cap="flat" cmpd="sng" algn="ctr">
            <a:solidFill>
              <a:srgbClr val="C9002C"/>
            </a:solidFill>
            <a:prstDash val="sysDot"/>
            <a:headEnd type="triangle" w="lg" len="med"/>
            <a:tailEnd type="triangle" w="lg" len="med"/>
          </a:ln>
          <a:effectLst/>
        </p:spPr>
      </p:cxnSp>
      <p:sp>
        <p:nvSpPr>
          <p:cNvPr id="35" name="object 39">
            <a:extLst>
              <a:ext uri="{FF2B5EF4-FFF2-40B4-BE49-F238E27FC236}">
                <a16:creationId xmlns:a16="http://schemas.microsoft.com/office/drawing/2014/main" id="{8B2979C3-9A2B-61BD-0A7F-017E74077B4C}"/>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a:solidFill>
                  <a:srgbClr val="C9002C"/>
                </a:solidFill>
                <a:latin typeface="Meiryo" panose="020B0604030504040204" pitchFamily="34" charset="-128"/>
                <a:ea typeface="Meiryo" panose="020B0604030504040204" pitchFamily="34" charset="-128"/>
                <a:cs typeface="Calibri" panose="020F0502020204030204"/>
              </a:rPr>
              <a:t>ヶ月</a:t>
            </a:r>
            <a:endParaRPr kumimoji="0" lang="en-US" altLang="ja-JP" sz="1000" b="1" kern="0" spc="300" dirty="0">
              <a:solidFill>
                <a:srgbClr val="C9002C"/>
              </a:solidFill>
              <a:latin typeface="Meiryo" panose="020B0604030504040204" pitchFamily="34" charset="-128"/>
              <a:ea typeface="Meiryo" panose="020B0604030504040204" pitchFamily="34" charset="-128"/>
              <a:cs typeface="Calibri" panose="020F0502020204030204"/>
            </a:endParaRPr>
          </a:p>
        </p:txBody>
      </p:sp>
      <p:pic>
        <p:nvPicPr>
          <p:cNvPr id="5" name="図プレースホルダー 6" descr="アイコン&#10;&#10;自動的に生成された説明">
            <a:extLst>
              <a:ext uri="{FF2B5EF4-FFF2-40B4-BE49-F238E27FC236}">
                <a16:creationId xmlns:a16="http://schemas.microsoft.com/office/drawing/2014/main" id="{C0530349-A33B-31E6-DC31-FF450F53A64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810654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詳細実施フロー</a:t>
            </a:r>
            <a:endParaRPr lang="ja-JP" altLang="en-US"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spc="0"/>
              <a:t>実施</a:t>
            </a:r>
            <a:br>
              <a:rPr lang="en-US" altLang="ja-JP" spc="0" dirty="0"/>
            </a:br>
            <a:r>
              <a:rPr lang="ja-JP" altLang="en-US" spc="0"/>
              <a:t>フロー</a:t>
            </a:r>
            <a:endParaRPr kumimoji="1" lang="ja-JP" altLang="en-US" spc="0"/>
          </a:p>
        </p:txBody>
      </p:sp>
      <p:sp>
        <p:nvSpPr>
          <p:cNvPr id="76" name="角丸四角形 75">
            <a:extLst>
              <a:ext uri="{FF2B5EF4-FFF2-40B4-BE49-F238E27FC236}">
                <a16:creationId xmlns:a16="http://schemas.microsoft.com/office/drawing/2014/main" id="{7FC083F9-343C-B32A-2092-255832ED259F}"/>
              </a:ext>
            </a:extLst>
          </p:cNvPr>
          <p:cNvSpPr/>
          <p:nvPr/>
        </p:nvSpPr>
        <p:spPr>
          <a:xfrm>
            <a:off x="11196906" y="1178094"/>
            <a:ext cx="519882" cy="1425537"/>
          </a:xfrm>
          <a:prstGeom prst="roundRect">
            <a:avLst>
              <a:gd name="adj" fmla="val 50000"/>
            </a:avLst>
          </a:prstGeom>
          <a:solidFill>
            <a:srgbClr val="FFFFFF">
              <a:lumMod val="95000"/>
            </a:srgbClr>
          </a:solidFill>
          <a:ln w="25400" cap="flat" cmpd="sng" algn="ctr">
            <a:solidFill>
              <a:srgbClr val="C9002C"/>
            </a:solidFill>
            <a:prstDash val="solid"/>
          </a:ln>
          <a:effectLst/>
        </p:spPr>
        <p:txBody>
          <a:bodyPr spcFirstLastPara="0" vert="eaVert" wrap="square" lIns="70291" tIns="70291" rIns="70291" bIns="70291" numCol="1" spcCol="1270" anchor="ctr" anchorCtr="0">
            <a:spAutoFit/>
          </a:bodyPr>
          <a:lstStyle/>
          <a:p>
            <a:pPr algn="ctr" defTabSz="444500">
              <a:lnSpc>
                <a:spcPct val="90000"/>
              </a:lnSpc>
              <a:spcBef>
                <a:spcPct val="0"/>
              </a:spcBef>
              <a:spcAft>
                <a:spcPct val="35000"/>
              </a:spcAft>
              <a:defRPr/>
            </a:pPr>
            <a:r>
              <a:rPr kumimoji="0" lang="ja-JP" altLang="en-US" sz="1600" b="1" kern="0" spc="300" dirty="0">
                <a:solidFill>
                  <a:srgbClr val="C9002C"/>
                </a:solidFill>
                <a:latin typeface="メイリオ"/>
              </a:rPr>
              <a:t>掲載開始</a:t>
            </a:r>
          </a:p>
        </p:txBody>
      </p:sp>
      <p:graphicFrame>
        <p:nvGraphicFramePr>
          <p:cNvPr id="77" name="表 76">
            <a:extLst>
              <a:ext uri="{FF2B5EF4-FFF2-40B4-BE49-F238E27FC236}">
                <a16:creationId xmlns:a16="http://schemas.microsoft.com/office/drawing/2014/main" id="{ACAB5BBA-582C-298C-73F8-046E81812F99}"/>
              </a:ext>
            </a:extLst>
          </p:cNvPr>
          <p:cNvGraphicFramePr>
            <a:graphicFrameLocks noGrp="1"/>
          </p:cNvGraphicFramePr>
          <p:nvPr>
            <p:extLst>
              <p:ext uri="{D42A27DB-BD31-4B8C-83A1-F6EECF244321}">
                <p14:modId xmlns:p14="http://schemas.microsoft.com/office/powerpoint/2010/main" val="3743555298"/>
              </p:ext>
            </p:extLst>
          </p:nvPr>
        </p:nvGraphicFramePr>
        <p:xfrm>
          <a:off x="47942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ヤフー営業</a:t>
                      </a:r>
                      <a:endParaRPr kumimoji="1" lang="ja-JP" altLang="en-US" sz="1050" b="1" dirty="0">
                        <a:solidFill>
                          <a:schemeClr val="bg1"/>
                        </a:solidFill>
                      </a:endParaRP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ヤフー制作</a:t>
                      </a:r>
                      <a:endParaRPr kumimoji="1" lang="ja-JP" altLang="en-US" sz="1050" b="1" dirty="0">
                        <a:solidFill>
                          <a:schemeClr val="bg1"/>
                        </a:solidFill>
                      </a:endParaRP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791A4"/>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607A"/>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extLst>
                  <a:ext uri="{0D108BD9-81ED-4DB2-BD59-A6C34878D82A}">
                    <a16:rowId xmlns:a16="http://schemas.microsoft.com/office/drawing/2014/main" val="2110920607"/>
                  </a:ext>
                </a:extLst>
              </a:tr>
            </a:tbl>
          </a:graphicData>
        </a:graphic>
      </p:graphicFrame>
      <p:sp>
        <p:nvSpPr>
          <p:cNvPr id="78" name="Freeform 10">
            <a:extLst>
              <a:ext uri="{FF2B5EF4-FFF2-40B4-BE49-F238E27FC236}">
                <a16:creationId xmlns:a16="http://schemas.microsoft.com/office/drawing/2014/main" id="{49FED389-2649-082D-F194-2251405BD92D}"/>
              </a:ext>
            </a:extLst>
          </p:cNvPr>
          <p:cNvSpPr>
            <a:spLocks noChangeAspect="1" noChangeArrowheads="1"/>
          </p:cNvSpPr>
          <p:nvPr/>
        </p:nvSpPr>
        <p:spPr bwMode="auto">
          <a:xfrm>
            <a:off x="188649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79" name="Freeform 10">
            <a:extLst>
              <a:ext uri="{FF2B5EF4-FFF2-40B4-BE49-F238E27FC236}">
                <a16:creationId xmlns:a16="http://schemas.microsoft.com/office/drawing/2014/main" id="{7FEBD024-CE6F-A9F3-124A-FA46220431F1}"/>
              </a:ext>
            </a:extLst>
          </p:cNvPr>
          <p:cNvSpPr>
            <a:spLocks noChangeAspect="1" noChangeArrowheads="1"/>
          </p:cNvSpPr>
          <p:nvPr/>
        </p:nvSpPr>
        <p:spPr bwMode="auto">
          <a:xfrm>
            <a:off x="188649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0" name="Freeform 10">
            <a:extLst>
              <a:ext uri="{FF2B5EF4-FFF2-40B4-BE49-F238E27FC236}">
                <a16:creationId xmlns:a16="http://schemas.microsoft.com/office/drawing/2014/main" id="{2F954AC7-EF7B-3068-0D08-0CDD7B18F494}"/>
              </a:ext>
            </a:extLst>
          </p:cNvPr>
          <p:cNvSpPr>
            <a:spLocks noChangeAspect="1" noChangeArrowheads="1"/>
          </p:cNvSpPr>
          <p:nvPr/>
        </p:nvSpPr>
        <p:spPr bwMode="auto">
          <a:xfrm>
            <a:off x="188649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81" name="Freeform 10">
            <a:extLst>
              <a:ext uri="{FF2B5EF4-FFF2-40B4-BE49-F238E27FC236}">
                <a16:creationId xmlns:a16="http://schemas.microsoft.com/office/drawing/2014/main" id="{D16D2C62-9E10-8AE6-57E3-F43E3771A829}"/>
              </a:ext>
            </a:extLst>
          </p:cNvPr>
          <p:cNvSpPr>
            <a:spLocks noChangeAspect="1" noChangeArrowheads="1"/>
          </p:cNvSpPr>
          <p:nvPr/>
        </p:nvSpPr>
        <p:spPr bwMode="auto">
          <a:xfrm>
            <a:off x="329447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2" name="Freeform 10">
            <a:extLst>
              <a:ext uri="{FF2B5EF4-FFF2-40B4-BE49-F238E27FC236}">
                <a16:creationId xmlns:a16="http://schemas.microsoft.com/office/drawing/2014/main" id="{00CC5019-A01C-02F5-24F7-007B3E31AD1D}"/>
              </a:ext>
            </a:extLst>
          </p:cNvPr>
          <p:cNvSpPr>
            <a:spLocks noChangeAspect="1" noChangeArrowheads="1"/>
          </p:cNvSpPr>
          <p:nvPr/>
        </p:nvSpPr>
        <p:spPr bwMode="auto">
          <a:xfrm>
            <a:off x="46738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3" name="Freeform 10">
            <a:extLst>
              <a:ext uri="{FF2B5EF4-FFF2-40B4-BE49-F238E27FC236}">
                <a16:creationId xmlns:a16="http://schemas.microsoft.com/office/drawing/2014/main" id="{AEC1E5C3-73C5-3628-7E1C-3287F01A563E}"/>
              </a:ext>
            </a:extLst>
          </p:cNvPr>
          <p:cNvSpPr>
            <a:spLocks noChangeAspect="1" noChangeArrowheads="1"/>
          </p:cNvSpPr>
          <p:nvPr/>
        </p:nvSpPr>
        <p:spPr bwMode="auto">
          <a:xfrm>
            <a:off x="6110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4" name="Freeform 10">
            <a:extLst>
              <a:ext uri="{FF2B5EF4-FFF2-40B4-BE49-F238E27FC236}">
                <a16:creationId xmlns:a16="http://schemas.microsoft.com/office/drawing/2014/main" id="{B3170255-54CC-AA2E-B88C-3E3CC6CE604E}"/>
              </a:ext>
            </a:extLst>
          </p:cNvPr>
          <p:cNvSpPr>
            <a:spLocks noChangeAspect="1" noChangeArrowheads="1"/>
          </p:cNvSpPr>
          <p:nvPr/>
        </p:nvSpPr>
        <p:spPr bwMode="auto">
          <a:xfrm>
            <a:off x="32944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5" name="Freeform 10">
            <a:extLst>
              <a:ext uri="{FF2B5EF4-FFF2-40B4-BE49-F238E27FC236}">
                <a16:creationId xmlns:a16="http://schemas.microsoft.com/office/drawing/2014/main" id="{A0070664-3F7C-5FA9-B7DC-B751E9B7267E}"/>
              </a:ext>
            </a:extLst>
          </p:cNvPr>
          <p:cNvSpPr>
            <a:spLocks noChangeAspect="1" noChangeArrowheads="1"/>
          </p:cNvSpPr>
          <p:nvPr/>
        </p:nvSpPr>
        <p:spPr bwMode="auto">
          <a:xfrm>
            <a:off x="329447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6" name="フリーフォーム 85">
            <a:extLst>
              <a:ext uri="{FF2B5EF4-FFF2-40B4-BE49-F238E27FC236}">
                <a16:creationId xmlns:a16="http://schemas.microsoft.com/office/drawing/2014/main" id="{A5E158F9-9C17-5371-9124-AC7D796BA432}"/>
              </a:ext>
            </a:extLst>
          </p:cNvPr>
          <p:cNvSpPr/>
          <p:nvPr/>
        </p:nvSpPr>
        <p:spPr>
          <a:xfrm>
            <a:off x="558662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87" name="円/楕円 86">
            <a:extLst>
              <a:ext uri="{FF2B5EF4-FFF2-40B4-BE49-F238E27FC236}">
                <a16:creationId xmlns:a16="http://schemas.microsoft.com/office/drawing/2014/main" id="{B02D0F7D-4038-F5CF-3AF4-BBFC4C9A9205}"/>
              </a:ext>
            </a:extLst>
          </p:cNvPr>
          <p:cNvSpPr>
            <a:spLocks noChangeAspect="1"/>
          </p:cNvSpPr>
          <p:nvPr/>
        </p:nvSpPr>
        <p:spPr>
          <a:xfrm>
            <a:off x="545362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88" name="Group 1">
            <a:extLst>
              <a:ext uri="{FF2B5EF4-FFF2-40B4-BE49-F238E27FC236}">
                <a16:creationId xmlns:a16="http://schemas.microsoft.com/office/drawing/2014/main" id="{625CB0C4-4E88-0693-FE68-CFDB74857387}"/>
              </a:ext>
            </a:extLst>
          </p:cNvPr>
          <p:cNvGrpSpPr>
            <a:grpSpLocks/>
          </p:cNvGrpSpPr>
          <p:nvPr/>
        </p:nvGrpSpPr>
        <p:grpSpPr bwMode="auto">
          <a:xfrm>
            <a:off x="6018623" y="1353463"/>
            <a:ext cx="359182" cy="219481"/>
            <a:chOff x="664" y="504"/>
            <a:chExt cx="485" cy="326"/>
          </a:xfrm>
          <a:solidFill>
            <a:srgbClr val="FFFFFF"/>
          </a:solidFill>
        </p:grpSpPr>
        <p:sp>
          <p:nvSpPr>
            <p:cNvPr id="89" name="Freeform 2">
              <a:extLst>
                <a:ext uri="{FF2B5EF4-FFF2-40B4-BE49-F238E27FC236}">
                  <a16:creationId xmlns:a16="http://schemas.microsoft.com/office/drawing/2014/main" id="{40315A6A-76CD-3F99-DC2F-06A38593ED1E}"/>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0" name="Freeform 3">
              <a:extLst>
                <a:ext uri="{FF2B5EF4-FFF2-40B4-BE49-F238E27FC236}">
                  <a16:creationId xmlns:a16="http://schemas.microsoft.com/office/drawing/2014/main" id="{5D90C982-9BBB-2F80-DE86-8D3247B633EA}"/>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1" name="Freeform 4">
              <a:extLst>
                <a:ext uri="{FF2B5EF4-FFF2-40B4-BE49-F238E27FC236}">
                  <a16:creationId xmlns:a16="http://schemas.microsoft.com/office/drawing/2014/main" id="{AC7F8940-A9B2-969A-3A10-9F2CBE21DA4D}"/>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92" name="Freeform 5">
              <a:extLst>
                <a:ext uri="{FF2B5EF4-FFF2-40B4-BE49-F238E27FC236}">
                  <a16:creationId xmlns:a16="http://schemas.microsoft.com/office/drawing/2014/main" id="{266E97AF-8075-D276-0891-B11B5E72D1AD}"/>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93" name="フリーフォーム 92">
            <a:extLst>
              <a:ext uri="{FF2B5EF4-FFF2-40B4-BE49-F238E27FC236}">
                <a16:creationId xmlns:a16="http://schemas.microsoft.com/office/drawing/2014/main" id="{3A175851-01C5-F2BD-9DA7-67CBD8126BAE}"/>
              </a:ext>
            </a:extLst>
          </p:cNvPr>
          <p:cNvSpPr/>
          <p:nvPr/>
        </p:nvSpPr>
        <p:spPr>
          <a:xfrm>
            <a:off x="979513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9002C"/>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94" name="円/楕円 93">
            <a:extLst>
              <a:ext uri="{FF2B5EF4-FFF2-40B4-BE49-F238E27FC236}">
                <a16:creationId xmlns:a16="http://schemas.microsoft.com/office/drawing/2014/main" id="{397E7682-8CFB-F4B6-F927-193ABC1F905C}"/>
              </a:ext>
            </a:extLst>
          </p:cNvPr>
          <p:cNvSpPr>
            <a:spLocks noChangeAspect="1"/>
          </p:cNvSpPr>
          <p:nvPr/>
        </p:nvSpPr>
        <p:spPr>
          <a:xfrm>
            <a:off x="9662138" y="1072688"/>
            <a:ext cx="432000" cy="432000"/>
          </a:xfrm>
          <a:prstGeom prst="ellipse">
            <a:avLst/>
          </a:prstGeom>
          <a:solidFill>
            <a:srgbClr val="C9002C"/>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95" name="Freeform 42">
            <a:extLst>
              <a:ext uri="{FF2B5EF4-FFF2-40B4-BE49-F238E27FC236}">
                <a16:creationId xmlns:a16="http://schemas.microsoft.com/office/drawing/2014/main" id="{E2D62E88-8EB4-84A9-78B5-536D50A7C841}"/>
              </a:ext>
            </a:extLst>
          </p:cNvPr>
          <p:cNvSpPr>
            <a:spLocks noChangeArrowheads="1"/>
          </p:cNvSpPr>
          <p:nvPr/>
        </p:nvSpPr>
        <p:spPr bwMode="auto">
          <a:xfrm>
            <a:off x="1024886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96" name="フリーフォーム 95">
            <a:extLst>
              <a:ext uri="{FF2B5EF4-FFF2-40B4-BE49-F238E27FC236}">
                <a16:creationId xmlns:a16="http://schemas.microsoft.com/office/drawing/2014/main" id="{031E4544-9547-A2A3-089B-03E238A65988}"/>
              </a:ext>
            </a:extLst>
          </p:cNvPr>
          <p:cNvSpPr/>
          <p:nvPr/>
        </p:nvSpPr>
        <p:spPr>
          <a:xfrm>
            <a:off x="418378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a:solidFill>
                  <a:srgbClr val="FFFFFF"/>
                </a:solidFill>
                <a:latin typeface="メイリオ"/>
              </a:rPr>
              <a:t>・誘導広告の予約</a:t>
            </a:r>
          </a:p>
          <a:p>
            <a:pPr defTabSz="444500">
              <a:lnSpc>
                <a:spcPct val="120000"/>
              </a:lnSpc>
              <a:spcBef>
                <a:spcPct val="0"/>
              </a:spcBef>
              <a:defRPr/>
            </a:pPr>
            <a:r>
              <a:rPr kumimoji="0" lang="ja-JP" altLang="en-US" sz="900" kern="0">
                <a:solidFill>
                  <a:srgbClr val="FFFFFF"/>
                </a:solidFill>
                <a:latin typeface="メイリオ"/>
              </a:rPr>
              <a:t>・制作費の申し込み</a:t>
            </a:r>
          </a:p>
          <a:p>
            <a:pPr defTabSz="444500">
              <a:lnSpc>
                <a:spcPct val="120000"/>
              </a:lnSpc>
              <a:spcBef>
                <a:spcPct val="0"/>
              </a:spcBef>
              <a:defRPr/>
            </a:pPr>
            <a:r>
              <a:rPr kumimoji="0" lang="ja-JP" altLang="en-US" sz="900" kern="0">
                <a:solidFill>
                  <a:srgbClr val="FFFFFF"/>
                </a:solidFill>
                <a:latin typeface="メイリオ"/>
              </a:rPr>
              <a:t>（制作費無料の場合も申し込みが必要）</a:t>
            </a:r>
          </a:p>
        </p:txBody>
      </p:sp>
      <p:sp>
        <p:nvSpPr>
          <p:cNvPr id="97" name="円/楕円 96">
            <a:extLst>
              <a:ext uri="{FF2B5EF4-FFF2-40B4-BE49-F238E27FC236}">
                <a16:creationId xmlns:a16="http://schemas.microsoft.com/office/drawing/2014/main" id="{4EF4E4AA-9FBB-C55E-A7F1-D6E28DBBD417}"/>
              </a:ext>
            </a:extLst>
          </p:cNvPr>
          <p:cNvSpPr>
            <a:spLocks noChangeAspect="1"/>
          </p:cNvSpPr>
          <p:nvPr/>
        </p:nvSpPr>
        <p:spPr>
          <a:xfrm>
            <a:off x="405079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98" name="グラフィックス 97" descr="クリップボード 単色塗りつぶし">
            <a:extLst>
              <a:ext uri="{FF2B5EF4-FFF2-40B4-BE49-F238E27FC236}">
                <a16:creationId xmlns:a16="http://schemas.microsoft.com/office/drawing/2014/main" id="{0A70DDB7-038B-B458-A6F3-B644D2AFCF5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13928" y="1269550"/>
            <a:ext cx="360000" cy="360000"/>
          </a:xfrm>
          <a:prstGeom prst="rect">
            <a:avLst/>
          </a:prstGeom>
        </p:spPr>
      </p:pic>
      <p:sp>
        <p:nvSpPr>
          <p:cNvPr id="99" name="フリーフォーム 98">
            <a:extLst>
              <a:ext uri="{FF2B5EF4-FFF2-40B4-BE49-F238E27FC236}">
                <a16:creationId xmlns:a16="http://schemas.microsoft.com/office/drawing/2014/main" id="{29683401-5C85-09ED-E593-D082FC40723A}"/>
              </a:ext>
            </a:extLst>
          </p:cNvPr>
          <p:cNvSpPr/>
          <p:nvPr/>
        </p:nvSpPr>
        <p:spPr>
          <a:xfrm>
            <a:off x="278095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オリエンテーション</a:t>
            </a:r>
          </a:p>
        </p:txBody>
      </p:sp>
      <p:sp>
        <p:nvSpPr>
          <p:cNvPr id="100" name="円/楕円 99">
            <a:extLst>
              <a:ext uri="{FF2B5EF4-FFF2-40B4-BE49-F238E27FC236}">
                <a16:creationId xmlns:a16="http://schemas.microsoft.com/office/drawing/2014/main" id="{BFE709EB-292D-72E1-0E67-EF4839590280}"/>
              </a:ext>
            </a:extLst>
          </p:cNvPr>
          <p:cNvSpPr>
            <a:spLocks noChangeAspect="1"/>
          </p:cNvSpPr>
          <p:nvPr/>
        </p:nvSpPr>
        <p:spPr>
          <a:xfrm>
            <a:off x="264795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01" name="グラフィックス 100" descr="ユーザー 単色塗りつぶし">
            <a:extLst>
              <a:ext uri="{FF2B5EF4-FFF2-40B4-BE49-F238E27FC236}">
                <a16:creationId xmlns:a16="http://schemas.microsoft.com/office/drawing/2014/main" id="{0C89F976-82D3-3B1A-42BC-6E58EE13754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65853" y="1269550"/>
            <a:ext cx="415499" cy="415499"/>
          </a:xfrm>
          <a:prstGeom prst="rect">
            <a:avLst/>
          </a:prstGeom>
        </p:spPr>
      </p:pic>
      <p:sp>
        <p:nvSpPr>
          <p:cNvPr id="102" name="フリーフォーム 101">
            <a:extLst>
              <a:ext uri="{FF2B5EF4-FFF2-40B4-BE49-F238E27FC236}">
                <a16:creationId xmlns:a16="http://schemas.microsoft.com/office/drawing/2014/main" id="{B204D3C5-A7A3-9050-DE0B-77061EFCB51D}"/>
              </a:ext>
            </a:extLst>
          </p:cNvPr>
          <p:cNvSpPr/>
          <p:nvPr/>
        </p:nvSpPr>
        <p:spPr>
          <a:xfrm>
            <a:off x="137811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a:solidFill>
                  <a:srgbClr val="000000"/>
                </a:solidFill>
                <a:latin typeface="メイリオ"/>
              </a:rPr>
              <a:t>事前提案</a:t>
            </a:r>
            <a:br>
              <a:rPr kumimoji="0" lang="ja-JP" altLang="en-US" sz="1200" kern="0">
                <a:solidFill>
                  <a:srgbClr val="000000"/>
                </a:solidFill>
                <a:latin typeface="メイリオ"/>
              </a:rPr>
            </a:br>
            <a:r>
              <a:rPr kumimoji="0" lang="ja-JP" altLang="en-US" sz="1200" kern="0">
                <a:solidFill>
                  <a:srgbClr val="000000"/>
                </a:solidFill>
                <a:latin typeface="メイリオ"/>
              </a:rPr>
              <a:t>可否</a:t>
            </a:r>
          </a:p>
        </p:txBody>
      </p:sp>
      <p:sp>
        <p:nvSpPr>
          <p:cNvPr id="103" name="円/楕円 102">
            <a:extLst>
              <a:ext uri="{FF2B5EF4-FFF2-40B4-BE49-F238E27FC236}">
                <a16:creationId xmlns:a16="http://schemas.microsoft.com/office/drawing/2014/main" id="{74161A85-1F94-089C-ED78-E0879EAB07B9}"/>
              </a:ext>
            </a:extLst>
          </p:cNvPr>
          <p:cNvSpPr>
            <a:spLocks noChangeAspect="1"/>
          </p:cNvSpPr>
          <p:nvPr/>
        </p:nvSpPr>
        <p:spPr>
          <a:xfrm>
            <a:off x="124512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04" name="グラフィックス 103" descr="チャット 単色塗りつぶし">
            <a:extLst>
              <a:ext uri="{FF2B5EF4-FFF2-40B4-BE49-F238E27FC236}">
                <a16:creationId xmlns:a16="http://schemas.microsoft.com/office/drawing/2014/main" id="{8DDC234D-19CC-0507-8B82-209476A31FD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30221" y="1269079"/>
            <a:ext cx="468000" cy="468000"/>
          </a:xfrm>
          <a:prstGeom prst="rect">
            <a:avLst/>
          </a:prstGeom>
        </p:spPr>
      </p:pic>
      <p:sp>
        <p:nvSpPr>
          <p:cNvPr id="105" name="フリーフォーム 104">
            <a:extLst>
              <a:ext uri="{FF2B5EF4-FFF2-40B4-BE49-F238E27FC236}">
                <a16:creationId xmlns:a16="http://schemas.microsoft.com/office/drawing/2014/main" id="{1766EBB7-A6CF-7A16-674B-93090A5936F4}"/>
              </a:ext>
            </a:extLst>
          </p:cNvPr>
          <p:cNvSpPr/>
          <p:nvPr/>
        </p:nvSpPr>
        <p:spPr>
          <a:xfrm>
            <a:off x="698946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791A4"/>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演出映像確定</a:t>
            </a:r>
          </a:p>
        </p:txBody>
      </p:sp>
      <p:sp>
        <p:nvSpPr>
          <p:cNvPr id="106" name="円/楕円 105">
            <a:extLst>
              <a:ext uri="{FF2B5EF4-FFF2-40B4-BE49-F238E27FC236}">
                <a16:creationId xmlns:a16="http://schemas.microsoft.com/office/drawing/2014/main" id="{8D08D5B2-AE67-8B0D-9890-89C9316BC6A9}"/>
              </a:ext>
            </a:extLst>
          </p:cNvPr>
          <p:cNvSpPr>
            <a:spLocks noChangeAspect="1"/>
          </p:cNvSpPr>
          <p:nvPr/>
        </p:nvSpPr>
        <p:spPr>
          <a:xfrm>
            <a:off x="6856465" y="1072688"/>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5</a:t>
            </a:r>
            <a:endParaRPr kumimoji="0" lang="ja-JP" altLang="en-US" sz="1200" b="1" kern="0" dirty="0">
              <a:solidFill>
                <a:srgbClr val="FFFFFF"/>
              </a:solidFill>
              <a:latin typeface="メイリオ"/>
            </a:endParaRPr>
          </a:p>
        </p:txBody>
      </p:sp>
      <p:pic>
        <p:nvPicPr>
          <p:cNvPr id="107" name="グラフィックス 106" descr="チェックマークを付けたチェック ボックス 単色塗りつぶし">
            <a:extLst>
              <a:ext uri="{FF2B5EF4-FFF2-40B4-BE49-F238E27FC236}">
                <a16:creationId xmlns:a16="http://schemas.microsoft.com/office/drawing/2014/main" id="{814D8F48-6176-ADDC-5FEB-33FA83883CB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363295" y="1241753"/>
            <a:ext cx="432000" cy="432000"/>
          </a:xfrm>
          <a:prstGeom prst="rect">
            <a:avLst/>
          </a:prstGeom>
        </p:spPr>
      </p:pic>
      <p:sp>
        <p:nvSpPr>
          <p:cNvPr id="108" name="フリーフォーム 107">
            <a:extLst>
              <a:ext uri="{FF2B5EF4-FFF2-40B4-BE49-F238E27FC236}">
                <a16:creationId xmlns:a16="http://schemas.microsoft.com/office/drawing/2014/main" id="{B726B6E7-444C-C288-DC24-B4A8F8C8C664}"/>
              </a:ext>
            </a:extLst>
          </p:cNvPr>
          <p:cNvSpPr/>
          <p:nvPr/>
        </p:nvSpPr>
        <p:spPr>
          <a:xfrm>
            <a:off x="839229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D8607A"/>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09" name="円/楕円 108">
            <a:extLst>
              <a:ext uri="{FF2B5EF4-FFF2-40B4-BE49-F238E27FC236}">
                <a16:creationId xmlns:a16="http://schemas.microsoft.com/office/drawing/2014/main" id="{B2141391-6774-51C7-A48F-C29642CD75C1}"/>
              </a:ext>
            </a:extLst>
          </p:cNvPr>
          <p:cNvSpPr>
            <a:spLocks noChangeAspect="1"/>
          </p:cNvSpPr>
          <p:nvPr/>
        </p:nvSpPr>
        <p:spPr>
          <a:xfrm>
            <a:off x="8259301" y="1072688"/>
            <a:ext cx="432000" cy="432000"/>
          </a:xfrm>
          <a:prstGeom prst="ellipse">
            <a:avLst/>
          </a:prstGeom>
          <a:solidFill>
            <a:srgbClr val="D8607A"/>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10" name="グラフィックス 109" descr="プレゼンテーション (チェックリスト) 単色塗りつぶし">
            <a:extLst>
              <a:ext uri="{FF2B5EF4-FFF2-40B4-BE49-F238E27FC236}">
                <a16:creationId xmlns:a16="http://schemas.microsoft.com/office/drawing/2014/main" id="{D362CEE7-7EF0-619D-0095-E1D4D92FBFB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61077" y="1248960"/>
            <a:ext cx="468000" cy="468000"/>
          </a:xfrm>
          <a:prstGeom prst="rect">
            <a:avLst/>
          </a:prstGeom>
        </p:spPr>
      </p:pic>
      <p:sp>
        <p:nvSpPr>
          <p:cNvPr id="111" name="直角三角形 110">
            <a:extLst>
              <a:ext uri="{FF2B5EF4-FFF2-40B4-BE49-F238E27FC236}">
                <a16:creationId xmlns:a16="http://schemas.microsoft.com/office/drawing/2014/main" id="{220A4E31-702C-9666-0DDC-0474602438C4}"/>
              </a:ext>
            </a:extLst>
          </p:cNvPr>
          <p:cNvSpPr/>
          <p:nvPr/>
        </p:nvSpPr>
        <p:spPr>
          <a:xfrm rot="13500000">
            <a:off x="253249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2" name="直角三角形 111">
            <a:extLst>
              <a:ext uri="{FF2B5EF4-FFF2-40B4-BE49-F238E27FC236}">
                <a16:creationId xmlns:a16="http://schemas.microsoft.com/office/drawing/2014/main" id="{C54F2B72-7391-1949-3855-AA9ACCA8169A}"/>
              </a:ext>
            </a:extLst>
          </p:cNvPr>
          <p:cNvSpPr/>
          <p:nvPr/>
        </p:nvSpPr>
        <p:spPr>
          <a:xfrm rot="13500000">
            <a:off x="393289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3" name="直角三角形 112">
            <a:extLst>
              <a:ext uri="{FF2B5EF4-FFF2-40B4-BE49-F238E27FC236}">
                <a16:creationId xmlns:a16="http://schemas.microsoft.com/office/drawing/2014/main" id="{B04C6CE7-F71D-55DF-4D25-764951DF0149}"/>
              </a:ext>
            </a:extLst>
          </p:cNvPr>
          <p:cNvSpPr/>
          <p:nvPr/>
        </p:nvSpPr>
        <p:spPr>
          <a:xfrm rot="13500000">
            <a:off x="533330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4" name="直角三角形 113">
            <a:extLst>
              <a:ext uri="{FF2B5EF4-FFF2-40B4-BE49-F238E27FC236}">
                <a16:creationId xmlns:a16="http://schemas.microsoft.com/office/drawing/2014/main" id="{B90C7B30-40CD-A03B-A8E2-EBB422041927}"/>
              </a:ext>
            </a:extLst>
          </p:cNvPr>
          <p:cNvSpPr/>
          <p:nvPr/>
        </p:nvSpPr>
        <p:spPr>
          <a:xfrm rot="13500000">
            <a:off x="673371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5" name="直角三角形 114">
            <a:extLst>
              <a:ext uri="{FF2B5EF4-FFF2-40B4-BE49-F238E27FC236}">
                <a16:creationId xmlns:a16="http://schemas.microsoft.com/office/drawing/2014/main" id="{1D01EAB7-07DF-514C-E7A1-E3E79C80502A}"/>
              </a:ext>
            </a:extLst>
          </p:cNvPr>
          <p:cNvSpPr/>
          <p:nvPr/>
        </p:nvSpPr>
        <p:spPr>
          <a:xfrm rot="13500000">
            <a:off x="813411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6" name="直角三角形 115">
            <a:extLst>
              <a:ext uri="{FF2B5EF4-FFF2-40B4-BE49-F238E27FC236}">
                <a16:creationId xmlns:a16="http://schemas.microsoft.com/office/drawing/2014/main" id="{2702ADBD-A27D-D589-3C07-936B8ADE22E0}"/>
              </a:ext>
            </a:extLst>
          </p:cNvPr>
          <p:cNvSpPr/>
          <p:nvPr/>
        </p:nvSpPr>
        <p:spPr>
          <a:xfrm rot="13500000">
            <a:off x="953452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7" name="直角三角形 116">
            <a:extLst>
              <a:ext uri="{FF2B5EF4-FFF2-40B4-BE49-F238E27FC236}">
                <a16:creationId xmlns:a16="http://schemas.microsoft.com/office/drawing/2014/main" id="{F0C4EF53-A5B6-AC21-2546-684AC5061423}"/>
              </a:ext>
            </a:extLst>
          </p:cNvPr>
          <p:cNvSpPr/>
          <p:nvPr/>
        </p:nvSpPr>
        <p:spPr>
          <a:xfrm rot="13500000">
            <a:off x="1093493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18" name="Freeform 10">
            <a:extLst>
              <a:ext uri="{FF2B5EF4-FFF2-40B4-BE49-F238E27FC236}">
                <a16:creationId xmlns:a16="http://schemas.microsoft.com/office/drawing/2014/main" id="{13B3D7EA-A3E7-88EF-2833-68ADBEEB86A5}"/>
              </a:ext>
            </a:extLst>
          </p:cNvPr>
          <p:cNvSpPr>
            <a:spLocks noChangeAspect="1" noChangeArrowheads="1"/>
          </p:cNvSpPr>
          <p:nvPr/>
        </p:nvSpPr>
        <p:spPr bwMode="auto">
          <a:xfrm>
            <a:off x="7489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19" name="Freeform 10">
            <a:extLst>
              <a:ext uri="{FF2B5EF4-FFF2-40B4-BE49-F238E27FC236}">
                <a16:creationId xmlns:a16="http://schemas.microsoft.com/office/drawing/2014/main" id="{A0A5B579-7B00-2711-E6A3-73C9C2E9C9B8}"/>
              </a:ext>
            </a:extLst>
          </p:cNvPr>
          <p:cNvSpPr>
            <a:spLocks noChangeAspect="1" noChangeArrowheads="1"/>
          </p:cNvSpPr>
          <p:nvPr/>
        </p:nvSpPr>
        <p:spPr bwMode="auto">
          <a:xfrm>
            <a:off x="748984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0" name="Freeform 10">
            <a:extLst>
              <a:ext uri="{FF2B5EF4-FFF2-40B4-BE49-F238E27FC236}">
                <a16:creationId xmlns:a16="http://schemas.microsoft.com/office/drawing/2014/main" id="{173EEB9B-1A14-E2B5-83F1-06951769C01D}"/>
              </a:ext>
            </a:extLst>
          </p:cNvPr>
          <p:cNvSpPr>
            <a:spLocks noChangeAspect="1" noChangeArrowheads="1"/>
          </p:cNvSpPr>
          <p:nvPr/>
        </p:nvSpPr>
        <p:spPr bwMode="auto">
          <a:xfrm>
            <a:off x="748984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1" name="Freeform 10">
            <a:extLst>
              <a:ext uri="{FF2B5EF4-FFF2-40B4-BE49-F238E27FC236}">
                <a16:creationId xmlns:a16="http://schemas.microsoft.com/office/drawing/2014/main" id="{1CE751F3-1309-48BC-A16A-FE5B4DF89111}"/>
              </a:ext>
            </a:extLst>
          </p:cNvPr>
          <p:cNvSpPr>
            <a:spLocks noChangeAspect="1" noChangeArrowheads="1"/>
          </p:cNvSpPr>
          <p:nvPr/>
        </p:nvSpPr>
        <p:spPr bwMode="auto">
          <a:xfrm>
            <a:off x="892309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 name="Freeform 10">
            <a:extLst>
              <a:ext uri="{FF2B5EF4-FFF2-40B4-BE49-F238E27FC236}">
                <a16:creationId xmlns:a16="http://schemas.microsoft.com/office/drawing/2014/main" id="{F96416D2-11EE-39B1-AC45-CC5F9B676A7B}"/>
              </a:ext>
            </a:extLst>
          </p:cNvPr>
          <p:cNvSpPr>
            <a:spLocks noChangeAspect="1" noChangeArrowheads="1"/>
          </p:cNvSpPr>
          <p:nvPr/>
        </p:nvSpPr>
        <p:spPr bwMode="auto">
          <a:xfrm>
            <a:off x="892309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 name="Freeform 10">
            <a:extLst>
              <a:ext uri="{FF2B5EF4-FFF2-40B4-BE49-F238E27FC236}">
                <a16:creationId xmlns:a16="http://schemas.microsoft.com/office/drawing/2014/main" id="{2FA5A188-6F08-0121-FBE2-063CD1B7C207}"/>
              </a:ext>
            </a:extLst>
          </p:cNvPr>
          <p:cNvSpPr>
            <a:spLocks noChangeAspect="1" noChangeArrowheads="1"/>
          </p:cNvSpPr>
          <p:nvPr/>
        </p:nvSpPr>
        <p:spPr bwMode="auto">
          <a:xfrm>
            <a:off x="892309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4" name="Freeform 10">
            <a:extLst>
              <a:ext uri="{FF2B5EF4-FFF2-40B4-BE49-F238E27FC236}">
                <a16:creationId xmlns:a16="http://schemas.microsoft.com/office/drawing/2014/main" id="{E1596CF4-558C-93A7-A723-76F0D087B508}"/>
              </a:ext>
            </a:extLst>
          </p:cNvPr>
          <p:cNvSpPr>
            <a:spLocks noChangeAspect="1" noChangeArrowheads="1"/>
          </p:cNvSpPr>
          <p:nvPr/>
        </p:nvSpPr>
        <p:spPr bwMode="auto">
          <a:xfrm>
            <a:off x="1030221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5" name="テキスト ボックス 124">
            <a:extLst>
              <a:ext uri="{FF2B5EF4-FFF2-40B4-BE49-F238E27FC236}">
                <a16:creationId xmlns:a16="http://schemas.microsoft.com/office/drawing/2014/main" id="{B80A3F68-2FAC-F5A9-4DA5-FB343258B7DC}"/>
              </a:ext>
            </a:extLst>
          </p:cNvPr>
          <p:cNvSpPr txBox="1"/>
          <p:nvPr/>
        </p:nvSpPr>
        <p:spPr>
          <a:xfrm>
            <a:off x="136179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から</a:t>
            </a:r>
            <a:br>
              <a:rPr kumimoji="0" lang="en-US" altLang="ja-JP" sz="1000" kern="0" dirty="0">
                <a:solidFill>
                  <a:srgbClr val="545454"/>
                </a:solidFill>
                <a:latin typeface="メイリオ"/>
              </a:rPr>
            </a:br>
            <a:r>
              <a:rPr kumimoji="0" lang="ja-JP" altLang="en-US" sz="1000" kern="0">
                <a:solidFill>
                  <a:srgbClr val="545454"/>
                </a:solidFill>
                <a:latin typeface="メイリオ"/>
              </a:rPr>
              <a:t>メール</a:t>
            </a:r>
            <a:r>
              <a:rPr kumimoji="0" lang="ja-JP" altLang="en-US" sz="1000" kern="0" dirty="0">
                <a:solidFill>
                  <a:srgbClr val="545454"/>
                </a:solidFill>
                <a:latin typeface="メイリオ"/>
              </a:rPr>
              <a:t>にてヤフー営業に</a:t>
            </a:r>
            <a:r>
              <a:rPr kumimoji="0" lang="ja-JP" altLang="en-US" sz="1000" kern="0">
                <a:solidFill>
                  <a:srgbClr val="545454"/>
                </a:solidFill>
                <a:latin typeface="メイリオ"/>
              </a:rPr>
              <a:t>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は社内にて</a:t>
            </a:r>
            <a:r>
              <a:rPr kumimoji="0" lang="ja-JP" altLang="en-US" sz="1000" kern="0">
                <a:solidFill>
                  <a:srgbClr val="545454"/>
                </a:solidFill>
                <a:latin typeface="メイリオ"/>
              </a:rPr>
              <a:t>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a:t>
            </a:r>
            <a:r>
              <a:rPr kumimoji="0" lang="ja-JP" altLang="en-US" sz="1000" b="1" kern="0" dirty="0">
                <a:solidFill>
                  <a:srgbClr val="545454"/>
                </a:solidFill>
                <a:latin typeface="メイリオ"/>
              </a:rPr>
              <a:t>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宛に可否結果の回答が来る。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ヤフー営業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a:t>
            </a:r>
            <a:r>
              <a:rPr kumimoji="0" lang="ja-JP" altLang="en-US" sz="1000" kern="0">
                <a:solidFill>
                  <a:srgbClr val="545454"/>
                </a:solidFill>
                <a:latin typeface="メイリオ"/>
              </a:rPr>
              <a:t>する。</a:t>
            </a:r>
            <a:endParaRPr kumimoji="0" lang="ja-JP" altLang="en-US" sz="1000" kern="0" dirty="0">
              <a:solidFill>
                <a:srgbClr val="545454"/>
              </a:solidFill>
              <a:latin typeface="メイリオ"/>
            </a:endParaRPr>
          </a:p>
        </p:txBody>
      </p:sp>
      <p:sp>
        <p:nvSpPr>
          <p:cNvPr id="126" name="テキスト ボックス 125">
            <a:extLst>
              <a:ext uri="{FF2B5EF4-FFF2-40B4-BE49-F238E27FC236}">
                <a16:creationId xmlns:a16="http://schemas.microsoft.com/office/drawing/2014/main" id="{79CDF11E-D13B-2D7D-81E1-66E474170A40}"/>
              </a:ext>
            </a:extLst>
          </p:cNvPr>
          <p:cNvSpPr txBox="1"/>
          <p:nvPr/>
        </p:nvSpPr>
        <p:spPr>
          <a:xfrm>
            <a:off x="275531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a:t>
            </a:r>
            <a:r>
              <a:rPr kumimoji="0" lang="ja-JP" altLang="en-US" sz="1000" b="1" kern="0">
                <a:solidFill>
                  <a:srgbClr val="545454"/>
                </a:solidFill>
                <a:latin typeface="メイリオ"/>
              </a:rPr>
              <a:t>ヤフー</a:t>
            </a:r>
            <a:r>
              <a:rPr kumimoji="0" lang="ja-JP" altLang="en-US" sz="1000" kern="0">
                <a:solidFill>
                  <a:srgbClr val="545454"/>
                </a:solidFill>
                <a:latin typeface="メイリオ"/>
              </a:rPr>
              <a:t>で打ち合わせを行い、誰に向けて何のために実施するのか、目的を明確にする</a:t>
            </a:r>
            <a:endParaRPr kumimoji="0" lang="ja-JP" altLang="en-US" sz="1000" kern="0" dirty="0">
              <a:solidFill>
                <a:srgbClr val="545454"/>
              </a:solidFill>
              <a:latin typeface="メイリオ"/>
            </a:endParaRPr>
          </a:p>
        </p:txBody>
      </p:sp>
      <p:sp>
        <p:nvSpPr>
          <p:cNvPr id="127" name="テキスト ボックス 126">
            <a:extLst>
              <a:ext uri="{FF2B5EF4-FFF2-40B4-BE49-F238E27FC236}">
                <a16:creationId xmlns:a16="http://schemas.microsoft.com/office/drawing/2014/main" id="{A1EA712D-F22D-2622-76BB-BE3123726A4B}"/>
              </a:ext>
            </a:extLst>
          </p:cNvPr>
          <p:cNvSpPr txBox="1"/>
          <p:nvPr/>
        </p:nvSpPr>
        <p:spPr>
          <a:xfrm>
            <a:off x="416208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が広告管理ツールにて誘導広告（ブランドパネル）を予約。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がトップページカスタマイズの申し込みを行う。</a:t>
            </a:r>
            <a:r>
              <a:rPr kumimoji="0" lang="ja-JP" altLang="en-US" sz="1050" kern="0">
                <a:solidFill>
                  <a:schemeClr val="accent5"/>
                </a:solidFill>
                <a:latin typeface="メイリオ"/>
                <a:hlinkClick r:id="rId12">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r>
              <a:rPr kumimoji="0" lang="ja-JP" altLang="en-US" sz="800" kern="0">
                <a:solidFill>
                  <a:srgbClr val="545454"/>
                </a:solidFill>
                <a:latin typeface="メイリオ"/>
              </a:rPr>
              <a:t>エージェンシーポータルの「予約型：広告配信費以外のお申込み」から申込。</a:t>
            </a:r>
            <a:endParaRPr kumimoji="0" lang="en-US" altLang="ja-JP" sz="800" kern="0" dirty="0">
              <a:solidFill>
                <a:srgbClr val="545454"/>
              </a:solidFill>
              <a:latin typeface="メイリオ"/>
            </a:endParaRPr>
          </a:p>
        </p:txBody>
      </p:sp>
      <p:sp>
        <p:nvSpPr>
          <p:cNvPr id="128" name="テキスト ボックス 127">
            <a:extLst>
              <a:ext uri="{FF2B5EF4-FFF2-40B4-BE49-F238E27FC236}">
                <a16:creationId xmlns:a16="http://schemas.microsoft.com/office/drawing/2014/main" id="{51B54366-0D1D-F7D1-9AB9-AECE787327EE}"/>
              </a:ext>
            </a:extLst>
          </p:cNvPr>
          <p:cNvSpPr txBox="1"/>
          <p:nvPr/>
        </p:nvSpPr>
        <p:spPr>
          <a:xfrm>
            <a:off x="556885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ヤフー営業</a:t>
            </a:r>
            <a:r>
              <a:rPr kumimoji="0" lang="ja-JP" altLang="en-US" sz="1000" kern="0">
                <a:solidFill>
                  <a:srgbClr val="545454"/>
                </a:solidFill>
                <a:latin typeface="メイリオ"/>
              </a:rPr>
              <a:t>が演出動画の入稿前審査とアカウント情報を社内にて申請する。</a:t>
            </a:r>
          </a:p>
        </p:txBody>
      </p:sp>
      <p:sp>
        <p:nvSpPr>
          <p:cNvPr id="129" name="テキスト ボックス 128">
            <a:extLst>
              <a:ext uri="{FF2B5EF4-FFF2-40B4-BE49-F238E27FC236}">
                <a16:creationId xmlns:a16="http://schemas.microsoft.com/office/drawing/2014/main" id="{ED102B56-C3C1-0854-23DB-E5FD375E8020}"/>
              </a:ext>
            </a:extLst>
          </p:cNvPr>
          <p:cNvSpPr txBox="1"/>
          <p:nvPr/>
        </p:nvSpPr>
        <p:spPr>
          <a:xfrm>
            <a:off x="696236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よりご提案した演出案を、広告主様と擦り合わせの上、内容を確定させる。</a:t>
            </a:r>
            <a:br>
              <a:rPr kumimoji="0" lang="en-US" altLang="ja-JP" sz="900" kern="0" dirty="0">
                <a:solidFill>
                  <a:srgbClr val="545454"/>
                </a:solidFill>
                <a:latin typeface="メイリオ"/>
              </a:rPr>
            </a:br>
            <a:br>
              <a:rPr kumimoji="0" lang="en-US" altLang="ja-JP" sz="900" kern="0" dirty="0">
                <a:solidFill>
                  <a:srgbClr val="545454"/>
                </a:solidFill>
                <a:latin typeface="メイリオ"/>
              </a:rPr>
            </a:br>
            <a:r>
              <a:rPr kumimoji="0" lang="ja-JP" altLang="en-US" sz="900" kern="0">
                <a:solidFill>
                  <a:srgbClr val="545454"/>
                </a:solidFill>
                <a:latin typeface="メイリオ"/>
              </a:rPr>
              <a:t>確定させた内容に基づいて</a:t>
            </a: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にて演出映像をご提出し、</a:t>
            </a:r>
            <a:r>
              <a:rPr kumimoji="0" lang="ja-JP" altLang="en-US" sz="900" b="1" kern="0">
                <a:solidFill>
                  <a:srgbClr val="545454"/>
                </a:solidFill>
                <a:latin typeface="メイリオ"/>
              </a:rPr>
              <a:t>広告主様</a:t>
            </a:r>
            <a:r>
              <a:rPr kumimoji="0" lang="ja-JP" altLang="en-US" sz="900" kern="0">
                <a:solidFill>
                  <a:srgbClr val="545454"/>
                </a:solidFill>
                <a:latin typeface="メイリオ"/>
              </a:rPr>
              <a:t>ご確認の上、確定させる。</a:t>
            </a:r>
          </a:p>
        </p:txBody>
      </p:sp>
      <p:sp>
        <p:nvSpPr>
          <p:cNvPr id="130" name="テキスト ボックス 129">
            <a:extLst>
              <a:ext uri="{FF2B5EF4-FFF2-40B4-BE49-F238E27FC236}">
                <a16:creationId xmlns:a16="http://schemas.microsoft.com/office/drawing/2014/main" id="{A178B904-8527-D6D5-F548-74E84693F75F}"/>
              </a:ext>
            </a:extLst>
          </p:cNvPr>
          <p:cNvSpPr txBox="1"/>
          <p:nvPr/>
        </p:nvSpPr>
        <p:spPr>
          <a:xfrm>
            <a:off x="836913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代理店（広告主様）</a:t>
            </a:r>
            <a:r>
              <a:rPr kumimoji="0" lang="ja-JP" altLang="en-US" sz="900" kern="0">
                <a:solidFill>
                  <a:srgbClr val="545454"/>
                </a:solidFill>
                <a:latin typeface="メイリオ"/>
              </a:rPr>
              <a:t>にテストサーバー上、企画ページの動作確認を行っていただき校了。</a:t>
            </a:r>
            <a:br>
              <a:rPr kumimoji="0" lang="en-US" altLang="ja-JP" sz="900" kern="0" dirty="0">
                <a:solidFill>
                  <a:srgbClr val="545454"/>
                </a:solidFill>
                <a:latin typeface="メイリオ"/>
              </a:rPr>
            </a:br>
            <a:r>
              <a:rPr kumimoji="0" lang="en-US" altLang="ja-JP" sz="800" kern="0" dirty="0">
                <a:solidFill>
                  <a:srgbClr val="545454"/>
                </a:solidFill>
                <a:latin typeface="メイリオ"/>
              </a:rPr>
              <a:t>※</a:t>
            </a:r>
            <a:r>
              <a:rPr kumimoji="0" lang="ja-JP" altLang="en-US" sz="800" kern="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a:solidFill>
                  <a:srgbClr val="545454"/>
                </a:solidFill>
                <a:latin typeface="メイリオ"/>
              </a:rPr>
              <a:t>ヤフー制作</a:t>
            </a:r>
            <a:r>
              <a:rPr kumimoji="0" lang="ja-JP" altLang="en-US" sz="900" kern="0">
                <a:solidFill>
                  <a:srgbClr val="545454"/>
                </a:solidFill>
                <a:latin typeface="メイリオ"/>
              </a:rPr>
              <a:t>側で最終確認を行った上で、本番公開を行う。</a:t>
            </a:r>
            <a:br>
              <a:rPr kumimoji="0" lang="en-US" altLang="ja-JP" sz="900" kern="0" dirty="0">
                <a:solidFill>
                  <a:srgbClr val="545454"/>
                </a:solidFill>
                <a:latin typeface="メイリオ"/>
              </a:rPr>
            </a:br>
            <a:r>
              <a:rPr kumimoji="0" lang="ja-JP" altLang="en-US" sz="800" kern="0">
                <a:solidFill>
                  <a:srgbClr val="545454"/>
                </a:solidFill>
                <a:latin typeface="メイリオ"/>
              </a:rPr>
              <a:t>やり取りはヤフー営業から代理店様にメールにてご連絡をします。</a:t>
            </a:r>
            <a:endParaRPr kumimoji="0" lang="ja-JP" altLang="en-US" sz="800" kern="0" dirty="0">
              <a:solidFill>
                <a:srgbClr val="545454"/>
              </a:solidFill>
              <a:latin typeface="メイリオ"/>
            </a:endParaRPr>
          </a:p>
        </p:txBody>
      </p:sp>
      <p:sp>
        <p:nvSpPr>
          <p:cNvPr id="131" name="テキスト ボックス 130">
            <a:extLst>
              <a:ext uri="{FF2B5EF4-FFF2-40B4-BE49-F238E27FC236}">
                <a16:creationId xmlns:a16="http://schemas.microsoft.com/office/drawing/2014/main" id="{1009953E-C194-BAA4-345B-6CDEA1BBE6D0}"/>
              </a:ext>
            </a:extLst>
          </p:cNvPr>
          <p:cNvSpPr txBox="1"/>
          <p:nvPr/>
        </p:nvSpPr>
        <p:spPr>
          <a:xfrm>
            <a:off x="977590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a:solidFill>
                  <a:srgbClr val="545454"/>
                </a:solidFill>
                <a:latin typeface="メイリオ"/>
              </a:rPr>
              <a:t>代理店様</a:t>
            </a:r>
            <a:r>
              <a:rPr kumimoji="0" lang="ja-JP" altLang="en-US" sz="1000" kern="0">
                <a:solidFill>
                  <a:srgbClr val="545454"/>
                </a:solidFill>
                <a:latin typeface="メイリオ"/>
              </a:rPr>
              <a:t>に誘導広告のバナークリエイティブと広告リンク先として企画ページの本番</a:t>
            </a:r>
            <a:r>
              <a:rPr kumimoji="0" lang="en-US" altLang="ja-JP" sz="1000" kern="0" dirty="0">
                <a:solidFill>
                  <a:srgbClr val="545454"/>
                </a:solidFill>
                <a:latin typeface="メイリオ"/>
              </a:rPr>
              <a:t>URL</a:t>
            </a:r>
            <a:r>
              <a:rPr kumimoji="0" lang="ja-JP" altLang="en-US" sz="1000" kern="0">
                <a:solidFill>
                  <a:srgbClr val="545454"/>
                </a:solidFill>
                <a:latin typeface="メイリオ"/>
              </a:rPr>
              <a:t>を広告管理ツールにて入稿していただく。</a:t>
            </a:r>
            <a:endParaRPr kumimoji="0" lang="ja-JP" altLang="en-US" sz="1000" kern="0" dirty="0">
              <a:solidFill>
                <a:srgbClr val="545454"/>
              </a:solidFill>
              <a:latin typeface="メイリオ"/>
            </a:endParaRPr>
          </a:p>
        </p:txBody>
      </p:sp>
      <p:pic>
        <p:nvPicPr>
          <p:cNvPr id="5" name="図プレースホルダー 6" descr="アイコン&#10;&#10;自動的に生成された説明">
            <a:extLst>
              <a:ext uri="{FF2B5EF4-FFF2-40B4-BE49-F238E27FC236}">
                <a16:creationId xmlns:a16="http://schemas.microsoft.com/office/drawing/2014/main" id="{7C67E41E-D4D4-22C4-DBCB-E9DA244D6694}"/>
              </a:ext>
            </a:extLst>
          </p:cNvPr>
          <p:cNvPicPr>
            <a:picLocks noGrp="1" noChangeAspect="1"/>
          </p:cNvPicPr>
          <p:nvPr>
            <p:ph type="pic" sz="quarter" idx="11"/>
          </p:nvPr>
        </p:nvPicPr>
        <p:blipFill>
          <a:blip r:embed="rId13"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3086679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E97BDA8E-13AF-26B0-91BC-5EED266EB736}"/>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06</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その他・注意事項</a:t>
            </a:r>
          </a:p>
        </p:txBody>
      </p:sp>
    </p:spTree>
    <p:extLst>
      <p:ext uri="{BB962C8B-B14F-4D97-AF65-F5344CB8AC3E}">
        <p14:creationId xmlns:p14="http://schemas.microsoft.com/office/powerpoint/2010/main" val="2308343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a:t>効果検証レポート</a:t>
            </a:r>
          </a:p>
        </p:txBody>
      </p:sp>
      <p:pic>
        <p:nvPicPr>
          <p:cNvPr id="6" name="図プレースホルダー 5" descr="アイコン&#10;&#10;自動的に生成された説明">
            <a:extLst>
              <a:ext uri="{FF2B5EF4-FFF2-40B4-BE49-F238E27FC236}">
                <a16:creationId xmlns:a16="http://schemas.microsoft.com/office/drawing/2014/main" id="{4F1AFE92-9980-26D7-8422-B1893C5C03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0" name="角丸四角形 59">
            <a:extLst>
              <a:ext uri="{FF2B5EF4-FFF2-40B4-BE49-F238E27FC236}">
                <a16:creationId xmlns:a16="http://schemas.microsoft.com/office/drawing/2014/main" id="{3C33D000-4252-02A4-8D3B-16A60C8AFA40}"/>
              </a:ext>
            </a:extLst>
          </p:cNvPr>
          <p:cNvSpPr/>
          <p:nvPr/>
        </p:nvSpPr>
        <p:spPr>
          <a:xfrm>
            <a:off x="501785"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545454"/>
                </a:solidFill>
                <a:latin typeface="Meiryo" panose="020B0604030504040204" pitchFamily="34" charset="-128"/>
                <a:ea typeface="Meiryo" panose="020B0604030504040204" pitchFamily="34" charset="-128"/>
              </a:rPr>
              <a:t>デイリーの</a:t>
            </a:r>
            <a:r>
              <a:rPr kumimoji="0" lang="en-US" altLang="ja-JP" sz="1400" kern="0" dirty="0">
                <a:solidFill>
                  <a:srgbClr val="545454"/>
                </a:solidFill>
                <a:latin typeface="Meiryo" panose="020B0604030504040204" pitchFamily="34" charset="-128"/>
                <a:ea typeface="Meiryo" panose="020B0604030504040204" pitchFamily="34" charset="-128"/>
              </a:rPr>
              <a:t>PV</a:t>
            </a:r>
            <a:r>
              <a:rPr kumimoji="0" lang="ja-JP" altLang="en-US" sz="1400" kern="0" dirty="0">
                <a:solidFill>
                  <a:srgbClr val="545454"/>
                </a:solidFill>
                <a:latin typeface="Meiryo" panose="020B0604030504040204" pitchFamily="34" charset="-128"/>
                <a:ea typeface="Meiryo" panose="020B0604030504040204" pitchFamily="34" charset="-128"/>
              </a:rPr>
              <a:t>・</a:t>
            </a:r>
            <a:r>
              <a:rPr kumimoji="0" lang="en-US" altLang="ja-JP" sz="1400" kern="0" dirty="0">
                <a:solidFill>
                  <a:srgbClr val="545454"/>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545454"/>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545454"/>
                </a:solidFill>
                <a:latin typeface="Meiryo" panose="020B0604030504040204" pitchFamily="34" charset="-128"/>
                <a:ea typeface="Meiryo" panose="020B0604030504040204" pitchFamily="34" charset="-128"/>
              </a:rPr>
              <a:t>PR</a:t>
            </a:r>
            <a:r>
              <a:rPr kumimoji="0" lang="ja-JP" altLang="en-US" sz="1400" kern="0" dirty="0">
                <a:solidFill>
                  <a:srgbClr val="545454"/>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545454"/>
                </a:solidFill>
                <a:latin typeface="Meiryo" panose="020B0604030504040204" pitchFamily="34" charset="-128"/>
                <a:ea typeface="Meiryo" panose="020B0604030504040204" pitchFamily="34" charset="-128"/>
              </a:rPr>
              <a:t>×</a:t>
            </a:r>
            <a:r>
              <a:rPr kumimoji="0" lang="ja-JP" altLang="en-US" sz="1400" kern="0" dirty="0">
                <a:solidFill>
                  <a:srgbClr val="545454"/>
                </a:solidFill>
                <a:latin typeface="Meiryo" panose="020B0604030504040204" pitchFamily="34" charset="-128"/>
                <a:ea typeface="Meiryo" panose="020B0604030504040204" pitchFamily="34" charset="-128"/>
              </a:rPr>
              <a:t>年齢層比率</a:t>
            </a:r>
            <a:endParaRPr kumimoji="0" lang="en-US" altLang="ja-JP" sz="1400" kern="0" dirty="0">
              <a:solidFill>
                <a:srgbClr val="545454"/>
              </a:solidFill>
              <a:latin typeface="Meiryo" panose="020B0604030504040204" pitchFamily="34" charset="-128"/>
              <a:ea typeface="Meiryo" panose="020B0604030504040204" pitchFamily="34" charset="-128"/>
            </a:endParaRPr>
          </a:p>
        </p:txBody>
      </p:sp>
      <p:sp>
        <p:nvSpPr>
          <p:cNvPr id="61" name="角丸四角形 60">
            <a:extLst>
              <a:ext uri="{FF2B5EF4-FFF2-40B4-BE49-F238E27FC236}">
                <a16:creationId xmlns:a16="http://schemas.microsoft.com/office/drawing/2014/main" id="{5DBF786E-5D8C-C79E-0156-379F6F100A76}"/>
              </a:ext>
            </a:extLst>
          </p:cNvPr>
          <p:cNvSpPr/>
          <p:nvPr/>
        </p:nvSpPr>
        <p:spPr>
          <a:xfrm>
            <a:off x="1819317" y="2117223"/>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集客数・属性</a:t>
            </a:r>
            <a:endParaRPr kumimoji="0" lang="en-US" altLang="ja-JP" sz="2000" b="1" kern="0" dirty="0">
              <a:solidFill>
                <a:srgbClr val="C9002C"/>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a:solidFill>
                  <a:srgbClr val="C9002C"/>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C9002C"/>
              </a:solidFill>
              <a:latin typeface="Meiryo" panose="020B0604030504040204" pitchFamily="34" charset="-128"/>
              <a:ea typeface="Meiryo" panose="020B0604030504040204" pitchFamily="34" charset="-128"/>
            </a:endParaRPr>
          </a:p>
        </p:txBody>
      </p:sp>
      <p:sp>
        <p:nvSpPr>
          <p:cNvPr id="62" name="正方形/長方形 61">
            <a:extLst>
              <a:ext uri="{FF2B5EF4-FFF2-40B4-BE49-F238E27FC236}">
                <a16:creationId xmlns:a16="http://schemas.microsoft.com/office/drawing/2014/main" id="{E6D93721-8518-2F8B-188F-DD049B37A8EC}"/>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a:t>
            </a:r>
            <a:r>
              <a:rPr lang="ja-JP" altLang="en-US" sz="1600">
                <a:solidFill>
                  <a:srgbClr val="545454"/>
                </a:solidFill>
                <a:latin typeface="Meiryo" panose="020B0604030504040204" pitchFamily="34" charset="-128"/>
                <a:ea typeface="Meiryo" panose="020B0604030504040204" pitchFamily="34" charset="-128"/>
              </a:rPr>
              <a:t>、トップページカスタマイズ実施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63" name="グループ化 62">
            <a:extLst>
              <a:ext uri="{FF2B5EF4-FFF2-40B4-BE49-F238E27FC236}">
                <a16:creationId xmlns:a16="http://schemas.microsoft.com/office/drawing/2014/main" id="{45E8B133-CD34-B487-6DCD-5BA105D0FFF7}"/>
              </a:ext>
            </a:extLst>
          </p:cNvPr>
          <p:cNvGrpSpPr>
            <a:grpSpLocks noChangeAspect="1"/>
          </p:cNvGrpSpPr>
          <p:nvPr/>
        </p:nvGrpSpPr>
        <p:grpSpPr>
          <a:xfrm>
            <a:off x="913927" y="2122369"/>
            <a:ext cx="648000" cy="648000"/>
            <a:chOff x="2435103" y="2081892"/>
            <a:chExt cx="792088" cy="792088"/>
          </a:xfrm>
        </p:grpSpPr>
        <p:sp>
          <p:nvSpPr>
            <p:cNvPr id="64" name="円/楕円 63">
              <a:extLst>
                <a:ext uri="{FF2B5EF4-FFF2-40B4-BE49-F238E27FC236}">
                  <a16:creationId xmlns:a16="http://schemas.microsoft.com/office/drawing/2014/main" id="{7D9B7866-C5D0-708C-3481-28262C44FFFF}"/>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65" name="グラフィックス 64" descr="棒グラフ (上昇) 単色塗りつぶし">
              <a:extLst>
                <a:ext uri="{FF2B5EF4-FFF2-40B4-BE49-F238E27FC236}">
                  <a16:creationId xmlns:a16="http://schemas.microsoft.com/office/drawing/2014/main" id="{7E63C05A-8317-DB22-F673-1E3CA407CBD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66" name="図 65">
            <a:extLst>
              <a:ext uri="{FF2B5EF4-FFF2-40B4-BE49-F238E27FC236}">
                <a16:creationId xmlns:a16="http://schemas.microsoft.com/office/drawing/2014/main" id="{F0E3ECF1-2947-3A17-F291-4AB4C99466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4977" y="4703662"/>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67" name="図 66">
            <a:extLst>
              <a:ext uri="{FF2B5EF4-FFF2-40B4-BE49-F238E27FC236}">
                <a16:creationId xmlns:a16="http://schemas.microsoft.com/office/drawing/2014/main" id="{952AF169-5EC7-737D-64CA-78F2380CD9EA}"/>
              </a:ext>
            </a:extLst>
          </p:cNvPr>
          <p:cNvPicPr>
            <a:picLocks noChangeAspect="1"/>
          </p:cNvPicPr>
          <p:nvPr/>
        </p:nvPicPr>
        <p:blipFill>
          <a:blip r:embed="rId6"/>
          <a:stretch>
            <a:fillRect/>
          </a:stretch>
        </p:blipFill>
        <p:spPr>
          <a:xfrm>
            <a:off x="2665034" y="5008299"/>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68" name="直線コネクタ 67">
            <a:extLst>
              <a:ext uri="{FF2B5EF4-FFF2-40B4-BE49-F238E27FC236}">
                <a16:creationId xmlns:a16="http://schemas.microsoft.com/office/drawing/2014/main" id="{C3AC1583-14D5-EA22-49BC-A0444C59232D}"/>
              </a:ext>
            </a:extLst>
          </p:cNvPr>
          <p:cNvCxnSpPr>
            <a:cxnSpLocks/>
          </p:cNvCxnSpPr>
          <p:nvPr/>
        </p:nvCxnSpPr>
        <p:spPr>
          <a:xfrm>
            <a:off x="776393" y="3030304"/>
            <a:ext cx="4392488" cy="0"/>
          </a:xfrm>
          <a:prstGeom prst="line">
            <a:avLst/>
          </a:prstGeom>
          <a:noFill/>
          <a:ln w="22225" cap="flat" cmpd="sng" algn="ctr">
            <a:solidFill>
              <a:srgbClr val="C9002C"/>
            </a:solidFill>
            <a:prstDash val="sysDot"/>
          </a:ln>
          <a:effectLst/>
        </p:spPr>
      </p:cxnSp>
      <p:sp>
        <p:nvSpPr>
          <p:cNvPr id="69" name="角丸四角形 68">
            <a:extLst>
              <a:ext uri="{FF2B5EF4-FFF2-40B4-BE49-F238E27FC236}">
                <a16:creationId xmlns:a16="http://schemas.microsoft.com/office/drawing/2014/main" id="{2A84C52B-6185-D1E8-5C5E-16D294901496}"/>
              </a:ext>
            </a:extLst>
          </p:cNvPr>
          <p:cNvSpPr/>
          <p:nvPr/>
        </p:nvSpPr>
        <p:spPr>
          <a:xfrm>
            <a:off x="5731741" y="1858847"/>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545454"/>
                </a:solidFill>
                <a:latin typeface="Meiryo" panose="020B0604030504040204" pitchFamily="34" charset="-128"/>
                <a:ea typeface="Meiryo" panose="020B0604030504040204" pitchFamily="34" charset="-128"/>
              </a:rPr>
              <a:t>PR</a:t>
            </a:r>
            <a:r>
              <a:rPr kumimoji="0" lang="ja-JP" altLang="en-US" sz="1400" b="1" kern="0">
                <a:solidFill>
                  <a:srgbClr val="545454"/>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en" altLang="ja-JP" sz="1100" kern="0" dirty="0">
                <a:solidFill>
                  <a:srgbClr val="545454"/>
                </a:solidFill>
                <a:latin typeface="Meiryo" panose="020B0604030504040204" pitchFamily="34" charset="-128"/>
                <a:ea typeface="Meiryo" panose="020B0604030504040204" pitchFamily="34" charset="-128"/>
              </a:rPr>
              <a:t>PR</a:t>
            </a:r>
            <a:r>
              <a:rPr kumimoji="0" lang="ja-JP" altLang="en-US" sz="1100" kern="0">
                <a:solidFill>
                  <a:srgbClr val="545454"/>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545454"/>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また、回答数は</a:t>
            </a:r>
            <a:r>
              <a:rPr kumimoji="0" lang="en-US" altLang="ja-JP" sz="900" kern="0" dirty="0">
                <a:solidFill>
                  <a:srgbClr val="545454"/>
                </a:solidFill>
                <a:latin typeface="Meiryo" panose="020B0604030504040204" pitchFamily="34" charset="-128"/>
                <a:ea typeface="Meiryo" panose="020B0604030504040204" pitchFamily="34" charset="-128"/>
              </a:rPr>
              <a:t>500</a:t>
            </a:r>
            <a:r>
              <a:rPr kumimoji="0" lang="ja-JP" altLang="en-US" sz="900" kern="0">
                <a:solidFill>
                  <a:srgbClr val="545454"/>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せていただきます。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a:solidFill>
                  <a:srgbClr val="545454"/>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545454"/>
                </a:solidFill>
                <a:latin typeface="Meiryo" panose="020B0604030504040204" pitchFamily="34" charset="-128"/>
                <a:ea typeface="Meiryo" panose="020B0604030504040204" pitchFamily="34" charset="-128"/>
              </a:rPr>
            </a:br>
            <a:r>
              <a:rPr kumimoji="0" lang="ja-JP" altLang="en-US" sz="900" kern="0">
                <a:solidFill>
                  <a:srgbClr val="545454"/>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a:solidFill>
                <a:srgbClr val="545454"/>
              </a:solidFill>
              <a:latin typeface="Meiryo" panose="020B0604030504040204" pitchFamily="34" charset="-128"/>
              <a:ea typeface="Meiryo" panose="020B0604030504040204" pitchFamily="34" charset="-128"/>
            </a:endParaRPr>
          </a:p>
        </p:txBody>
      </p:sp>
      <p:sp>
        <p:nvSpPr>
          <p:cNvPr id="70" name="角丸四角形 69">
            <a:extLst>
              <a:ext uri="{FF2B5EF4-FFF2-40B4-BE49-F238E27FC236}">
                <a16:creationId xmlns:a16="http://schemas.microsoft.com/office/drawing/2014/main" id="{F6DBAAA2-0EFA-877C-C4CD-A5C9F70A23FE}"/>
              </a:ext>
            </a:extLst>
          </p:cNvPr>
          <p:cNvSpPr/>
          <p:nvPr/>
        </p:nvSpPr>
        <p:spPr>
          <a:xfrm>
            <a:off x="6843377" y="2290810"/>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C9002C"/>
                </a:solidFill>
                <a:latin typeface="Meiryo" panose="020B0604030504040204" pitchFamily="34" charset="-128"/>
                <a:ea typeface="Meiryo" panose="020B0604030504040204" pitchFamily="34" charset="-128"/>
              </a:rPr>
              <a:t>態度変容効果</a:t>
            </a:r>
            <a:r>
              <a:rPr kumimoji="0" lang="ja-JP" altLang="en-US" sz="1600" kern="0" dirty="0">
                <a:solidFill>
                  <a:srgbClr val="C9002C"/>
                </a:solidFill>
                <a:latin typeface="Meiryo" panose="020B0604030504040204" pitchFamily="34" charset="-128"/>
                <a:ea typeface="Meiryo" panose="020B0604030504040204" pitchFamily="34" charset="-128"/>
              </a:rPr>
              <a:t>（アンケート）</a:t>
            </a:r>
            <a:endParaRPr kumimoji="0" lang="en-US" altLang="ja-JP" sz="1600" kern="0" dirty="0">
              <a:solidFill>
                <a:srgbClr val="C9002C"/>
              </a:solidFill>
              <a:latin typeface="Meiryo" panose="020B0604030504040204" pitchFamily="34" charset="-128"/>
              <a:ea typeface="Meiryo" panose="020B0604030504040204" pitchFamily="34" charset="-128"/>
            </a:endParaRPr>
          </a:p>
        </p:txBody>
      </p:sp>
      <p:cxnSp>
        <p:nvCxnSpPr>
          <p:cNvPr id="71" name="直線コネクタ 70">
            <a:extLst>
              <a:ext uri="{FF2B5EF4-FFF2-40B4-BE49-F238E27FC236}">
                <a16:creationId xmlns:a16="http://schemas.microsoft.com/office/drawing/2014/main" id="{B1C1C3FA-5FC2-6CC8-9B2C-25DCAD39E284}"/>
              </a:ext>
            </a:extLst>
          </p:cNvPr>
          <p:cNvCxnSpPr>
            <a:cxnSpLocks/>
          </p:cNvCxnSpPr>
          <p:nvPr/>
        </p:nvCxnSpPr>
        <p:spPr>
          <a:xfrm>
            <a:off x="6006349" y="3030304"/>
            <a:ext cx="4392488" cy="0"/>
          </a:xfrm>
          <a:prstGeom prst="line">
            <a:avLst/>
          </a:prstGeom>
          <a:noFill/>
          <a:ln w="22225" cap="flat" cmpd="sng" algn="ctr">
            <a:solidFill>
              <a:srgbClr val="C9002C"/>
            </a:solidFill>
            <a:prstDash val="sysDot"/>
          </a:ln>
          <a:effectLst/>
        </p:spPr>
      </p:cxnSp>
      <p:grpSp>
        <p:nvGrpSpPr>
          <p:cNvPr id="72" name="グループ化 71">
            <a:extLst>
              <a:ext uri="{FF2B5EF4-FFF2-40B4-BE49-F238E27FC236}">
                <a16:creationId xmlns:a16="http://schemas.microsoft.com/office/drawing/2014/main" id="{7483076A-D4D2-0AB1-46E5-B7AB9B037CC9}"/>
              </a:ext>
            </a:extLst>
          </p:cNvPr>
          <p:cNvGrpSpPr>
            <a:grpSpLocks noChangeAspect="1"/>
          </p:cNvGrpSpPr>
          <p:nvPr/>
        </p:nvGrpSpPr>
        <p:grpSpPr>
          <a:xfrm>
            <a:off x="6143883" y="2119804"/>
            <a:ext cx="648000" cy="648000"/>
            <a:chOff x="6493506" y="2109656"/>
            <a:chExt cx="743280" cy="743280"/>
          </a:xfrm>
        </p:grpSpPr>
        <p:sp>
          <p:nvSpPr>
            <p:cNvPr id="73" name="円/楕円 72">
              <a:extLst>
                <a:ext uri="{FF2B5EF4-FFF2-40B4-BE49-F238E27FC236}">
                  <a16:creationId xmlns:a16="http://schemas.microsoft.com/office/drawing/2014/main" id="{8F7AF529-5DAF-CDEA-CCC8-63D264DD70BD}"/>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4" name="グラフィックス 73" descr="クリップボード 単色塗りつぶし">
              <a:extLst>
                <a:ext uri="{FF2B5EF4-FFF2-40B4-BE49-F238E27FC236}">
                  <a16:creationId xmlns:a16="http://schemas.microsoft.com/office/drawing/2014/main" id="{D39D4A2A-393A-B694-3833-8D22F742B0B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75" name="図 74">
            <a:extLst>
              <a:ext uri="{FF2B5EF4-FFF2-40B4-BE49-F238E27FC236}">
                <a16:creationId xmlns:a16="http://schemas.microsoft.com/office/drawing/2014/main" id="{2FF76514-A7FF-49CA-F276-8812F35A4A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66829" y="4087093"/>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76" name="正方形/長方形 75">
            <a:extLst>
              <a:ext uri="{FF2B5EF4-FFF2-40B4-BE49-F238E27FC236}">
                <a16:creationId xmlns:a16="http://schemas.microsoft.com/office/drawing/2014/main" id="{7CCFE861-5BEB-FE0F-5F2C-435945D45C24}"/>
              </a:ext>
            </a:extLst>
          </p:cNvPr>
          <p:cNvSpPr/>
          <p:nvPr/>
        </p:nvSpPr>
        <p:spPr>
          <a:xfrm>
            <a:off x="9206750" y="4378546"/>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77" name="Picture 2" descr="B1D2497D-1EBE-4057-8CE8-D155B6774F92-L0-001">
            <a:extLst>
              <a:ext uri="{FF2B5EF4-FFF2-40B4-BE49-F238E27FC236}">
                <a16:creationId xmlns:a16="http://schemas.microsoft.com/office/drawing/2014/main" id="{E85C8751-3776-181B-5E5A-8D0E9FD581E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552148" y="4464746"/>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78" name="角丸四角形 77">
            <a:extLst>
              <a:ext uri="{FF2B5EF4-FFF2-40B4-BE49-F238E27FC236}">
                <a16:creationId xmlns:a16="http://schemas.microsoft.com/office/drawing/2014/main" id="{3EEA83E8-75E2-268C-5632-C248FA327914}"/>
              </a:ext>
            </a:extLst>
          </p:cNvPr>
          <p:cNvSpPr/>
          <p:nvPr/>
        </p:nvSpPr>
        <p:spPr>
          <a:xfrm>
            <a:off x="2141893" y="4864299"/>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79" name="角丸四角形 78">
            <a:extLst>
              <a:ext uri="{FF2B5EF4-FFF2-40B4-BE49-F238E27FC236}">
                <a16:creationId xmlns:a16="http://schemas.microsoft.com/office/drawing/2014/main" id="{46E085AF-1F67-EE5A-5DA6-CF69819DEF8A}"/>
              </a:ext>
            </a:extLst>
          </p:cNvPr>
          <p:cNvSpPr/>
          <p:nvPr/>
        </p:nvSpPr>
        <p:spPr>
          <a:xfrm>
            <a:off x="9825215" y="4218466"/>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28626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xfrm>
            <a:off x="1905536" y="1242633"/>
            <a:ext cx="5414600" cy="360040"/>
          </a:xfrm>
          <a:prstGeom prst="rect">
            <a:avLst/>
          </a:prstGeom>
        </p:spPr>
        <p:txBody>
          <a:bodyPr anchor="ctr">
            <a:normAutofit lnSpcReduction="10000"/>
          </a:bodyPr>
          <a:lstStyle/>
          <a:p>
            <a:r>
              <a:rPr lang="ja-JP" altLang="en-US" dirty="0"/>
              <a:t>トップページカスタマイズ企画変更点</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xfrm>
            <a:off x="1905536" y="2144892"/>
            <a:ext cx="5414600" cy="360040"/>
          </a:xfrm>
          <a:prstGeom prst="rect">
            <a:avLst/>
          </a:prstGeom>
        </p:spPr>
        <p:txBody>
          <a:bodyPr anchor="ctr">
            <a:normAutofit lnSpcReduction="10000"/>
          </a:bodyPr>
          <a:lstStyle/>
          <a:p>
            <a:r>
              <a:rPr lang="ja-JP" altLang="en-US" dirty="0"/>
              <a:t>商品概要</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3047151"/>
            <a:ext cx="5414600" cy="360040"/>
          </a:xfrm>
          <a:prstGeom prst="rect">
            <a:avLst/>
          </a:prstGeom>
        </p:spPr>
        <p:txBody>
          <a:bodyPr anchor="ctr">
            <a:normAutofit lnSpcReduction="10000"/>
          </a:bodyPr>
          <a:lstStyle/>
          <a:p>
            <a:r>
              <a:rPr lang="ja-JP" altLang="en-US" dirty="0"/>
              <a:t>商品価格</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17"/>
          </p:nvPr>
        </p:nvSpPr>
        <p:spPr>
          <a:xfrm>
            <a:off x="1905536" y="3949410"/>
            <a:ext cx="5414600" cy="360040"/>
          </a:xfrm>
        </p:spPr>
        <p:txBody>
          <a:bodyPr>
            <a:normAutofit lnSpcReduction="10000"/>
          </a:bodyPr>
          <a:lstStyle/>
          <a:p>
            <a:r>
              <a:rPr lang="ja-JP" altLang="en-US"/>
              <a:t>スペック詳細</a:t>
            </a:r>
          </a:p>
        </p:txBody>
      </p:sp>
      <p:sp>
        <p:nvSpPr>
          <p:cNvPr id="13" name="テキスト プレースホルダー 12">
            <a:extLst>
              <a:ext uri="{FF2B5EF4-FFF2-40B4-BE49-F238E27FC236}">
                <a16:creationId xmlns:a16="http://schemas.microsoft.com/office/drawing/2014/main" id="{A7182D97-EE65-FF3B-07D7-60E2B4D323F0}"/>
              </a:ext>
            </a:extLst>
          </p:cNvPr>
          <p:cNvSpPr>
            <a:spLocks noGrp="1"/>
          </p:cNvSpPr>
          <p:nvPr>
            <p:ph type="body" sz="quarter" idx="18"/>
          </p:nvPr>
        </p:nvSpPr>
        <p:spPr>
          <a:xfrm>
            <a:off x="1905536" y="4851669"/>
            <a:ext cx="5414600" cy="360040"/>
          </a:xfrm>
        </p:spPr>
        <p:txBody>
          <a:bodyPr>
            <a:normAutofit lnSpcReduction="10000"/>
          </a:bodyPr>
          <a:lstStyle/>
          <a:p>
            <a:r>
              <a:rPr lang="ja-JP" altLang="en-US"/>
              <a:t>実施フロー</a:t>
            </a:r>
          </a:p>
        </p:txBody>
      </p:sp>
      <p:sp>
        <p:nvSpPr>
          <p:cNvPr id="14" name="テキスト プレースホルダー 13">
            <a:extLst>
              <a:ext uri="{FF2B5EF4-FFF2-40B4-BE49-F238E27FC236}">
                <a16:creationId xmlns:a16="http://schemas.microsoft.com/office/drawing/2014/main" id="{3A0C723B-9985-B2F5-4D9D-6A17107A94EC}"/>
              </a:ext>
            </a:extLst>
          </p:cNvPr>
          <p:cNvSpPr>
            <a:spLocks noGrp="1"/>
          </p:cNvSpPr>
          <p:nvPr>
            <p:ph type="body" sz="quarter" idx="19"/>
          </p:nvPr>
        </p:nvSpPr>
        <p:spPr>
          <a:xfrm>
            <a:off x="1905536" y="5753927"/>
            <a:ext cx="5414600" cy="360040"/>
          </a:xfrm>
        </p:spPr>
        <p:txBody>
          <a:bodyPr>
            <a:normAutofit lnSpcReduction="10000"/>
          </a:bodyPr>
          <a:lstStyle/>
          <a:p>
            <a:r>
              <a:rPr lang="ja-JP" altLang="en-US"/>
              <a:t>その他・注意事項</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誘導広告上の表記ガイドライン</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22DECC38-F71B-F8A2-D63F-8D1AB7327483}"/>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dirty="0"/>
              <a:t>その他</a:t>
            </a:r>
            <a:endParaRPr lang="en-US" altLang="ja-JP" dirty="0"/>
          </a:p>
          <a:p>
            <a:r>
              <a:rPr lang="ja-JP" altLang="en-US" dirty="0"/>
              <a:t>注意事項</a:t>
            </a:r>
          </a:p>
        </p:txBody>
      </p:sp>
      <p:sp>
        <p:nvSpPr>
          <p:cNvPr id="20" name="角丸四角形 19">
            <a:extLst>
              <a:ext uri="{FF2B5EF4-FFF2-40B4-BE49-F238E27FC236}">
                <a16:creationId xmlns:a16="http://schemas.microsoft.com/office/drawing/2014/main" id="{4A719247-933B-6612-97FE-CFF599A36810}"/>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21" name="正方形/長方形 20">
            <a:extLst>
              <a:ext uri="{FF2B5EF4-FFF2-40B4-BE49-F238E27FC236}">
                <a16:creationId xmlns:a16="http://schemas.microsoft.com/office/drawing/2014/main" id="{1A4C5B2B-07C3-B017-D209-E6442A6308CC}"/>
              </a:ext>
            </a:extLst>
          </p:cNvPr>
          <p:cNvSpPr/>
          <p:nvPr/>
        </p:nvSpPr>
        <p:spPr>
          <a:xfrm>
            <a:off x="855071" y="2277967"/>
            <a:ext cx="6374340" cy="3721788"/>
          </a:xfrm>
          <a:prstGeom prst="rect">
            <a:avLst/>
          </a:prstGeom>
        </p:spPr>
        <p:txBody>
          <a:bodyPr wrap="square" lIns="0">
            <a:spAutoFit/>
          </a:bodyPr>
          <a:lstStyle/>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ヤフー</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ヤフー</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ヤフー</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ヤフー</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PR</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企画テキストは、視認性を確保でき、かつ大き過ぎない適正なサイズ</a:t>
            </a:r>
            <a:b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nSpc>
                <a:spcPct val="130000"/>
              </a:lnSpc>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endParaRPr>
          </a:p>
          <a:p>
            <a:pPr algn="just">
              <a:lnSpc>
                <a:spcPct val="130000"/>
              </a:lnSpc>
            </a:pPr>
            <a:r>
              <a:rPr lang="ja-JP" altLang="en-US" sz="1200" kern="0" dirty="0">
                <a:solidFill>
                  <a:srgbClr val="000000"/>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a:lnSpc>
                <a:spcPct val="130000"/>
              </a:lnSpc>
            </a:pP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a:lnSpc>
                <a:spcPct val="130000"/>
              </a:lnSpc>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https://ads-help.yahoo.co.jp/yahooads/guideline/articledetail?lan=ja&amp;aid=1617&amp;o=default</a:t>
            </a:r>
            <a:endPar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marL="613800" lvl="1" indent="-156600" algn="just">
              <a:lnSpc>
                <a:spcPct val="130000"/>
              </a:lnSpc>
              <a:buFont typeface="+mj-lt"/>
              <a:buAutoNum type="arabicPeriod"/>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会社名、ブランド名、商品名、サービス名のいずれかのロゴマークの表記商品写真などでの代替はできません。また、商標登録されていないものを使用する場合は、必ず会社名も明記してください。</a:t>
            </a:r>
          </a:p>
          <a:p>
            <a:pPr marL="613800" lvl="1" indent="-156600" algn="just">
              <a:lnSpc>
                <a:spcPct val="130000"/>
              </a:lnSpc>
              <a:buFont typeface="+mj-lt"/>
              <a:buAutoNum type="arabicPeriod"/>
            </a:pPr>
            <a:r>
              <a:rPr lang="ja-JP"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22" name="正方形/長方形 21">
            <a:extLst>
              <a:ext uri="{FF2B5EF4-FFF2-40B4-BE49-F238E27FC236}">
                <a16:creationId xmlns:a16="http://schemas.microsoft.com/office/drawing/2014/main" id="{E077E569-609C-3A6C-7962-5D57097C1088}"/>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b="1" kern="0">
                <a:solidFill>
                  <a:srgbClr val="C9002C"/>
                </a:solidFill>
                <a:latin typeface="Meiryo" panose="020B0604030504040204" pitchFamily="34" charset="-128"/>
                <a:ea typeface="Meiryo" panose="020B0604030504040204" pitchFamily="34" charset="-128"/>
              </a:rPr>
              <a:t>誘導広告バナー</a:t>
            </a:r>
          </a:p>
        </p:txBody>
      </p:sp>
      <p:sp>
        <p:nvSpPr>
          <p:cNvPr id="23" name="フッター プレースホルダー 3">
            <a:extLst>
              <a:ext uri="{FF2B5EF4-FFF2-40B4-BE49-F238E27FC236}">
                <a16:creationId xmlns:a16="http://schemas.microsoft.com/office/drawing/2014/main" id="{FE8D63F3-F5BA-BA23-746B-17B69A18F802}"/>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defRPr/>
            </a:pPr>
            <a:r>
              <a:rPr lang="en-US" altLang="ja-JP" sz="800" dirty="0">
                <a:solidFill>
                  <a:prstClr val="black"/>
                </a:solidFill>
                <a:latin typeface="Meiryo" panose="020B0604030504040204" pitchFamily="34" charset="-128"/>
                <a:ea typeface="Meiryo" panose="020B0604030504040204" pitchFamily="34" charset="-128"/>
              </a:rPr>
              <a:t>LINE</a:t>
            </a:r>
            <a:r>
              <a:rPr lang="ja-JP" altLang="en-US" sz="800" dirty="0">
                <a:solidFill>
                  <a:prstClr val="black"/>
                </a:solidFill>
                <a:latin typeface="Meiryo" panose="020B0604030504040204" pitchFamily="34" charset="-128"/>
                <a:ea typeface="Meiryo" panose="020B0604030504040204" pitchFamily="34" charset="-128"/>
              </a:rPr>
              <a:t>ヤフー</a:t>
            </a:r>
            <a:r>
              <a:rPr lang="en-US" altLang="ja-JP" sz="800" dirty="0">
                <a:solidFill>
                  <a:prstClr val="black"/>
                </a:solidFill>
                <a:latin typeface="Meiryo" panose="020B0604030504040204" pitchFamily="34" charset="-128"/>
                <a:ea typeface="Meiryo" panose="020B0604030504040204" pitchFamily="34" charset="-128"/>
              </a:rPr>
              <a:t>PR</a:t>
            </a:r>
            <a:r>
              <a:rPr lang="ja-JP" altLang="en-US" sz="800" dirty="0">
                <a:solidFill>
                  <a:prstClr val="black"/>
                </a:solidFill>
                <a:latin typeface="Meiryo" panose="020B0604030504040204" pitchFamily="34" charset="-128"/>
                <a:ea typeface="Meiryo" panose="020B0604030504040204" pitchFamily="34" charset="-128"/>
              </a:rPr>
              <a:t>企画</a:t>
            </a:r>
          </a:p>
        </p:txBody>
      </p:sp>
      <p:sp>
        <p:nvSpPr>
          <p:cNvPr id="24" name="角丸四角形 23">
            <a:extLst>
              <a:ext uri="{FF2B5EF4-FFF2-40B4-BE49-F238E27FC236}">
                <a16:creationId xmlns:a16="http://schemas.microsoft.com/office/drawing/2014/main" id="{0EA72C1A-8365-27BC-354D-1A7051F176DA}"/>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25" name="テキスト ボックス 24">
            <a:extLst>
              <a:ext uri="{FF2B5EF4-FFF2-40B4-BE49-F238E27FC236}">
                <a16:creationId xmlns:a16="http://schemas.microsoft.com/office/drawing/2014/main" id="{45895FCB-C1ED-3A7E-CEC7-ED3E48F7346B}"/>
              </a:ext>
            </a:extLst>
          </p:cNvPr>
          <p:cNvSpPr txBox="1"/>
          <p:nvPr/>
        </p:nvSpPr>
        <p:spPr>
          <a:xfrm>
            <a:off x="8160979" y="226880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ea typeface="Meiryo" panose="020B0604030504040204" pitchFamily="34" charset="-128"/>
              </a:rPr>
              <a:t>▼</a:t>
            </a:r>
            <a:r>
              <a:rPr lang="ja-JP" altLang="en-US" sz="900" dirty="0">
                <a:solidFill>
                  <a:srgbClr val="000000"/>
                </a:solidFill>
                <a:latin typeface="Meiryo" panose="020B0604030504040204" pitchFamily="34" charset="-128"/>
                <a:ea typeface="Meiryo" panose="020B0604030504040204" pitchFamily="34" charset="-128"/>
              </a:rPr>
              <a:t>誘導広告　クリエイティブイメージ</a:t>
            </a:r>
          </a:p>
        </p:txBody>
      </p:sp>
      <p:sp>
        <p:nvSpPr>
          <p:cNvPr id="26" name="角丸四角形 25">
            <a:extLst>
              <a:ext uri="{FF2B5EF4-FFF2-40B4-BE49-F238E27FC236}">
                <a16:creationId xmlns:a16="http://schemas.microsoft.com/office/drawing/2014/main" id="{F951B3DB-8822-9402-951C-AC05D104ADC3}"/>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a:lnSpc>
                <a:spcPct val="120000"/>
              </a:lnSpc>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LINE</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ヤフー</a:t>
            </a:r>
            <a:r>
              <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PR</a:t>
            </a: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企画テキスト」</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8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a:p>
            <a:pPr algn="ctr">
              <a:lnSpc>
                <a:spcPct val="120000"/>
              </a:lnSpc>
            </a:pPr>
            <a:r>
              <a:rPr lang="ja-JP" altLang="en-US"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C9002C"/>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27" name="角丸四角形 26">
            <a:extLst>
              <a:ext uri="{FF2B5EF4-FFF2-40B4-BE49-F238E27FC236}">
                <a16:creationId xmlns:a16="http://schemas.microsoft.com/office/drawing/2014/main" id="{10C9DF4E-ECFF-8FBD-1EBB-9E1D1D251C64}"/>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ea typeface="Meiryo" panose="020B0604030504040204" pitchFamily="34" charset="-128"/>
              </a:rPr>
              <a:t>標準（推奨）表記</a:t>
            </a:r>
          </a:p>
        </p:txBody>
      </p:sp>
      <p:sp>
        <p:nvSpPr>
          <p:cNvPr id="28" name="角丸四角形 27">
            <a:extLst>
              <a:ext uri="{FF2B5EF4-FFF2-40B4-BE49-F238E27FC236}">
                <a16:creationId xmlns:a16="http://schemas.microsoft.com/office/drawing/2014/main" id="{23391BCF-4AC4-5AC8-B174-6F58F1663911}"/>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9" name="グラフィックス 28" descr="バッジ: フォロー 単色塗りつぶし">
            <a:extLst>
              <a:ext uri="{FF2B5EF4-FFF2-40B4-BE49-F238E27FC236}">
                <a16:creationId xmlns:a16="http://schemas.microsoft.com/office/drawing/2014/main" id="{AD05338A-51E5-B9AE-D508-3720A638B7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30" name="カギ線コネクタ 29">
            <a:extLst>
              <a:ext uri="{FF2B5EF4-FFF2-40B4-BE49-F238E27FC236}">
                <a16:creationId xmlns:a16="http://schemas.microsoft.com/office/drawing/2014/main" id="{64B89600-5292-678C-272D-767ABD955DF6}"/>
              </a:ext>
            </a:extLst>
          </p:cNvPr>
          <p:cNvCxnSpPr>
            <a:stCxn id="28" idx="1"/>
            <a:endCxn id="26"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31" name="角丸四角形 30">
            <a:extLst>
              <a:ext uri="{FF2B5EF4-FFF2-40B4-BE49-F238E27FC236}">
                <a16:creationId xmlns:a16="http://schemas.microsoft.com/office/drawing/2014/main" id="{FEA070AA-A2AF-2293-B11C-71A9B7038E16}"/>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2" name="カギ線コネクタ 31">
            <a:extLst>
              <a:ext uri="{FF2B5EF4-FFF2-40B4-BE49-F238E27FC236}">
                <a16:creationId xmlns:a16="http://schemas.microsoft.com/office/drawing/2014/main" id="{64089FD3-1469-0527-5C85-AEEAC034E505}"/>
              </a:ext>
            </a:extLst>
          </p:cNvPr>
          <p:cNvCxnSpPr>
            <a:stCxn id="31" idx="3"/>
            <a:endCxn id="26"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33" name="グラフィックス 32" descr="バッジ: チェックマーク 1 単色塗りつぶし">
            <a:extLst>
              <a:ext uri="{FF2B5EF4-FFF2-40B4-BE49-F238E27FC236}">
                <a16:creationId xmlns:a16="http://schemas.microsoft.com/office/drawing/2014/main" id="{998A8E34-1FBF-BDEF-235F-DA340339E08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34" name="グラフィックス 33" descr="バッジ: チェックマーク 1 単色塗りつぶし">
            <a:extLst>
              <a:ext uri="{FF2B5EF4-FFF2-40B4-BE49-F238E27FC236}">
                <a16:creationId xmlns:a16="http://schemas.microsoft.com/office/drawing/2014/main" id="{C3C7BDCD-DC78-6066-4FA3-F36A1F6B462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684442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D935E05-24CA-E355-9C71-60F78335BE35}"/>
              </a:ext>
            </a:extLst>
          </p:cNvPr>
          <p:cNvPicPr>
            <a:picLocks noChangeAspect="1"/>
          </p:cNvPicPr>
          <p:nvPr/>
        </p:nvPicPr>
        <p:blipFill>
          <a:blip r:embed="rId2"/>
          <a:stretch>
            <a:fillRect/>
          </a:stretch>
        </p:blipFill>
        <p:spPr>
          <a:xfrm>
            <a:off x="515382" y="813619"/>
            <a:ext cx="4384152" cy="6076849"/>
          </a:xfrm>
          <a:prstGeom prst="rect">
            <a:avLst/>
          </a:prstGeom>
        </p:spPr>
      </p:pic>
      <p:sp>
        <p:nvSpPr>
          <p:cNvPr id="3" name="テキスト プレースホルダー 2"/>
          <p:cNvSpPr>
            <a:spLocks noGrp="1"/>
          </p:cNvSpPr>
          <p:nvPr>
            <p:ph type="body" sz="quarter" idx="10"/>
          </p:nvPr>
        </p:nvSpPr>
        <p:spPr/>
        <p:txBody>
          <a:bodyPr>
            <a:normAutofit/>
          </a:bodyPr>
          <a:lstStyle/>
          <a:p>
            <a:r>
              <a:rPr lang="en-US" altLang="ja-JP" b="0" i="0" dirty="0">
                <a:solidFill>
                  <a:srgbClr val="333333"/>
                </a:solidFill>
                <a:effectLst/>
                <a:latin typeface="メイリオ" panose="020B0604030504040204" pitchFamily="50" charset="-128"/>
                <a:ea typeface="メイリオ" panose="020B0604030504040204" pitchFamily="50" charset="-128"/>
              </a:rPr>
              <a:t>Yahoo!</a:t>
            </a:r>
            <a:r>
              <a:rPr lang="ja-JP" altLang="en-US" b="0" i="0" dirty="0">
                <a:solidFill>
                  <a:srgbClr val="333333"/>
                </a:solidFill>
                <a:effectLst/>
                <a:latin typeface="メイリオ" panose="020B0604030504040204" pitchFamily="50" charset="-128"/>
                <a:ea typeface="メイリオ" panose="020B0604030504040204" pitchFamily="50" charset="-128"/>
              </a:rPr>
              <a:t>広告　広告関連サービス　申込フォーム　記入例</a:t>
            </a:r>
          </a:p>
        </p:txBody>
      </p:sp>
      <p:sp>
        <p:nvSpPr>
          <p:cNvPr id="5" name="スライド番号プレースホルダー 4"/>
          <p:cNvSpPr>
            <a:spLocks noGrp="1"/>
          </p:cNvSpPr>
          <p:nvPr>
            <p:ph type="sldNum" sz="quarter" idx="4294967295"/>
          </p:nvPr>
        </p:nvSpPr>
        <p:spPr>
          <a:xfrm>
            <a:off x="11158538" y="6524625"/>
            <a:ext cx="1033462" cy="365125"/>
          </a:xfrm>
          <a:prstGeom prst="rect">
            <a:avLst/>
          </a:prstGeom>
        </p:spPr>
        <p:txBody>
          <a:bodyPr/>
          <a:lstStyle/>
          <a:p>
            <a:fld id="{F9BD7636-22E7-4304-ABE2-16A3D163D5E1}" type="slidenum">
              <a:rPr lang="ja-JP" altLang="en-US" smtClean="0"/>
              <a:pPr/>
              <a:t>21</a:t>
            </a:fld>
            <a:endParaRPr lang="ja-JP" altLang="en-US"/>
          </a:p>
        </p:txBody>
      </p:sp>
      <p:cxnSp>
        <p:nvCxnSpPr>
          <p:cNvPr id="13" name="直線矢印コネクタ 12"/>
          <p:cNvCxnSpPr>
            <a:cxnSpLocks/>
          </p:cNvCxnSpPr>
          <p:nvPr/>
        </p:nvCxnSpPr>
        <p:spPr>
          <a:xfrm flipV="1">
            <a:off x="3503712" y="1326026"/>
            <a:ext cx="3168352" cy="14742"/>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フッター プレースホルダー 3">
            <a:extLst>
              <a:ext uri="{FF2B5EF4-FFF2-40B4-BE49-F238E27FC236}">
                <a16:creationId xmlns:a16="http://schemas.microsoft.com/office/drawing/2014/main" id="{7F04C8E1-CD63-D3A7-6053-E3FCE06C7981}"/>
              </a:ext>
            </a:extLst>
          </p:cNvPr>
          <p:cNvSpPr txBox="1">
            <a:spLocks/>
          </p:cNvSpPr>
          <p:nvPr/>
        </p:nvSpPr>
        <p:spPr>
          <a:xfrm>
            <a:off x="6816080" y="1158205"/>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 </a:t>
            </a:r>
            <a:r>
              <a:rPr kumimoji="1" lang="ja-JP" altLang="en-US" sz="800" b="0" i="0" u="none" strike="noStrike" kern="1200" cap="none" spc="0" normalizeH="0" baseline="0" noProof="0" dirty="0">
                <a:ln>
                  <a:noFill/>
                </a:ln>
                <a:solidFill>
                  <a:prstClr val="black"/>
                </a:solidFill>
                <a:effectLst/>
                <a:uLnTx/>
                <a:uFillTx/>
                <a:latin typeface="メイリオ"/>
                <a:ea typeface="メイリオ"/>
                <a:cs typeface="+mn-cs"/>
              </a:rPr>
              <a:t>制作＋掲載</a:t>
            </a:r>
          </a:p>
        </p:txBody>
      </p:sp>
      <p:cxnSp>
        <p:nvCxnSpPr>
          <p:cNvPr id="20" name="直線矢印コネクタ 19">
            <a:extLst>
              <a:ext uri="{FF2B5EF4-FFF2-40B4-BE49-F238E27FC236}">
                <a16:creationId xmlns:a16="http://schemas.microsoft.com/office/drawing/2014/main" id="{884148D8-74BA-9413-7249-312068C80D54}"/>
              </a:ext>
            </a:extLst>
          </p:cNvPr>
          <p:cNvCxnSpPr>
            <a:cxnSpLocks/>
          </p:cNvCxnSpPr>
          <p:nvPr/>
        </p:nvCxnSpPr>
        <p:spPr>
          <a:xfrm>
            <a:off x="4187788" y="1628800"/>
            <a:ext cx="24842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2" name="フッター プレースホルダー 3">
            <a:extLst>
              <a:ext uri="{FF2B5EF4-FFF2-40B4-BE49-F238E27FC236}">
                <a16:creationId xmlns:a16="http://schemas.microsoft.com/office/drawing/2014/main" id="{B747122A-EFB8-70E9-0B78-C4310182F28C}"/>
              </a:ext>
            </a:extLst>
          </p:cNvPr>
          <p:cNvSpPr txBox="1">
            <a:spLocks/>
          </p:cNvSpPr>
          <p:nvPr/>
        </p:nvSpPr>
        <p:spPr>
          <a:xfrm>
            <a:off x="6816080" y="1473003"/>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a:t>
            </a:r>
            <a:r>
              <a:rPr kumimoji="1" lang="ja-JP" altLang="ja-JP" sz="800" kern="1200" dirty="0">
                <a:solidFill>
                  <a:schemeClr val="tx1">
                    <a:lumMod val="65000"/>
                    <a:lumOff val="35000"/>
                  </a:schemeClr>
                </a:solidFill>
                <a:latin typeface="+mn-lt"/>
                <a:ea typeface="+mn-ea"/>
                <a:cs typeface="+mn-cs"/>
              </a:rPr>
              <a:t>【制作</a:t>
            </a:r>
            <a:r>
              <a:rPr kumimoji="1" lang="en-US" altLang="ja-JP" sz="800" kern="1200" dirty="0">
                <a:solidFill>
                  <a:schemeClr val="tx1">
                    <a:lumMod val="65000"/>
                    <a:lumOff val="35000"/>
                  </a:schemeClr>
                </a:solidFill>
                <a:latin typeface="+mn-lt"/>
                <a:ea typeface="+mn-ea"/>
                <a:cs typeface="+mn-cs"/>
              </a:rPr>
              <a:t>+</a:t>
            </a:r>
            <a:r>
              <a:rPr kumimoji="1" lang="ja-JP" altLang="ja-JP" sz="800" kern="1200" dirty="0">
                <a:solidFill>
                  <a:schemeClr val="tx1">
                    <a:lumMod val="65000"/>
                    <a:lumOff val="35000"/>
                  </a:schemeClr>
                </a:solidFill>
                <a:latin typeface="+mn-lt"/>
                <a:ea typeface="+mn-ea"/>
                <a:cs typeface="+mn-cs"/>
              </a:rPr>
              <a:t>掲載】</a:t>
            </a:r>
            <a:r>
              <a:rPr kumimoji="1" lang="en-US" altLang="ja-JP" sz="800" kern="1200" dirty="0">
                <a:solidFill>
                  <a:schemeClr val="tx1">
                    <a:lumMod val="65000"/>
                    <a:lumOff val="35000"/>
                  </a:schemeClr>
                </a:solidFill>
                <a:latin typeface="+mn-lt"/>
                <a:ea typeface="+mn-ea"/>
                <a:cs typeface="+mn-cs"/>
              </a:rPr>
              <a:t>Yahoo! JAPAN</a:t>
            </a:r>
            <a:r>
              <a:rPr kumimoji="1" lang="ja-JP" altLang="ja-JP" sz="800" kern="1200" dirty="0">
                <a:solidFill>
                  <a:schemeClr val="tx1">
                    <a:lumMod val="65000"/>
                    <a:lumOff val="35000"/>
                  </a:schemeClr>
                </a:solidFill>
                <a:latin typeface="+mn-lt"/>
                <a:ea typeface="+mn-ea"/>
                <a:cs typeface="+mn-cs"/>
              </a:rPr>
              <a:t>　トップページクリエイティブ企画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3" name="直線矢印コネクタ 22">
            <a:extLst>
              <a:ext uri="{FF2B5EF4-FFF2-40B4-BE49-F238E27FC236}">
                <a16:creationId xmlns:a16="http://schemas.microsoft.com/office/drawing/2014/main" id="{C7C63DAF-7F4E-2356-7387-38A9063D6D14}"/>
              </a:ext>
            </a:extLst>
          </p:cNvPr>
          <p:cNvCxnSpPr>
            <a:cxnSpLocks/>
          </p:cNvCxnSpPr>
          <p:nvPr/>
        </p:nvCxnSpPr>
        <p:spPr>
          <a:xfrm>
            <a:off x="4529826" y="1988840"/>
            <a:ext cx="214223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フッター プレースホルダー 3">
            <a:extLst>
              <a:ext uri="{FF2B5EF4-FFF2-40B4-BE49-F238E27FC236}">
                <a16:creationId xmlns:a16="http://schemas.microsoft.com/office/drawing/2014/main" id="{BCC0EE64-A653-D02E-69FE-C45126FBF94A}"/>
              </a:ext>
            </a:extLst>
          </p:cNvPr>
          <p:cNvSpPr txBox="1">
            <a:spLocks/>
          </p:cNvSpPr>
          <p:nvPr/>
        </p:nvSpPr>
        <p:spPr>
          <a:xfrm>
            <a:off x="6816080" y="1838128"/>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契約サービス詳細：</a:t>
            </a:r>
            <a:r>
              <a:rPr lang="en-US" altLang="ja-JP" sz="800" dirty="0">
                <a:solidFill>
                  <a:schemeClr val="tx1">
                    <a:lumMod val="65000"/>
                    <a:lumOff val="35000"/>
                  </a:schemeClr>
                </a:solidFill>
                <a:latin typeface="+mn-lt"/>
                <a:ea typeface="+mn-ea"/>
                <a:cs typeface="メイリオ" panose="020B0604030504040204" pitchFamily="50" charset="-128"/>
              </a:rPr>
              <a:t>Yahoo! JAPAN</a:t>
            </a:r>
            <a:r>
              <a:rPr lang="ja-JP" altLang="en-US" sz="800" dirty="0">
                <a:solidFill>
                  <a:schemeClr val="tx1">
                    <a:lumMod val="65000"/>
                    <a:lumOff val="35000"/>
                  </a:schemeClr>
                </a:solidFill>
                <a:latin typeface="+mn-lt"/>
                <a:ea typeface="+mn-ea"/>
                <a:cs typeface="メイリオ" panose="020B0604030504040204" pitchFamily="50" charset="-128"/>
              </a:rPr>
              <a:t>　トップページカスタマイズ企画　制作・掲載費</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6" name="直線矢印コネクタ 25">
            <a:extLst>
              <a:ext uri="{FF2B5EF4-FFF2-40B4-BE49-F238E27FC236}">
                <a16:creationId xmlns:a16="http://schemas.microsoft.com/office/drawing/2014/main" id="{F4B64454-240B-F665-F10E-02D204C635B3}"/>
              </a:ext>
            </a:extLst>
          </p:cNvPr>
          <p:cNvCxnSpPr>
            <a:cxnSpLocks/>
          </p:cNvCxnSpPr>
          <p:nvPr/>
        </p:nvCxnSpPr>
        <p:spPr>
          <a:xfrm>
            <a:off x="3503712" y="278092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7" name="フッター プレースホルダー 3">
            <a:extLst>
              <a:ext uri="{FF2B5EF4-FFF2-40B4-BE49-F238E27FC236}">
                <a16:creationId xmlns:a16="http://schemas.microsoft.com/office/drawing/2014/main" id="{72ADE3C8-77F8-136D-BC47-017E65107CA3}"/>
              </a:ext>
            </a:extLst>
          </p:cNvPr>
          <p:cNvSpPr txBox="1">
            <a:spLocks/>
          </p:cNvSpPr>
          <p:nvPr/>
        </p:nvSpPr>
        <p:spPr>
          <a:xfrm>
            <a:off x="6816080" y="2662560"/>
            <a:ext cx="8130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納品予定日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29" name="直線矢印コネクタ 28">
            <a:extLst>
              <a:ext uri="{FF2B5EF4-FFF2-40B4-BE49-F238E27FC236}">
                <a16:creationId xmlns:a16="http://schemas.microsoft.com/office/drawing/2014/main" id="{1397B119-2B1F-1E96-A4CA-07BD2CD2D7F1}"/>
              </a:ext>
            </a:extLst>
          </p:cNvPr>
          <p:cNvCxnSpPr>
            <a:cxnSpLocks/>
          </p:cNvCxnSpPr>
          <p:nvPr/>
        </p:nvCxnSpPr>
        <p:spPr>
          <a:xfrm>
            <a:off x="3503712" y="3140968"/>
            <a:ext cx="316835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直線矢印コネクタ 29">
            <a:extLst>
              <a:ext uri="{FF2B5EF4-FFF2-40B4-BE49-F238E27FC236}">
                <a16:creationId xmlns:a16="http://schemas.microsoft.com/office/drawing/2014/main" id="{CD1EEB50-A26B-3E59-9A89-AD9E6C1F2BEB}"/>
              </a:ext>
            </a:extLst>
          </p:cNvPr>
          <p:cNvCxnSpPr>
            <a:cxnSpLocks/>
          </p:cNvCxnSpPr>
          <p:nvPr/>
        </p:nvCxnSpPr>
        <p:spPr>
          <a:xfrm flipV="1">
            <a:off x="3503712" y="3486991"/>
            <a:ext cx="3168352" cy="14017"/>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1" name="フッター プレースホルダー 3">
            <a:extLst>
              <a:ext uri="{FF2B5EF4-FFF2-40B4-BE49-F238E27FC236}">
                <a16:creationId xmlns:a16="http://schemas.microsoft.com/office/drawing/2014/main" id="{F692E4A1-5A9F-BD2F-D18B-7BCCAA2EEE69}"/>
              </a:ext>
            </a:extLst>
          </p:cNvPr>
          <p:cNvSpPr txBox="1">
            <a:spLocks/>
          </p:cNvSpPr>
          <p:nvPr/>
        </p:nvSpPr>
        <p:spPr>
          <a:xfrm>
            <a:off x="6816080" y="2968667"/>
            <a:ext cx="8130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掲載開始日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sp>
        <p:nvSpPr>
          <p:cNvPr id="32" name="フッター プレースホルダー 3">
            <a:extLst>
              <a:ext uri="{FF2B5EF4-FFF2-40B4-BE49-F238E27FC236}">
                <a16:creationId xmlns:a16="http://schemas.microsoft.com/office/drawing/2014/main" id="{9D080537-3C33-C96E-FE34-113F967C26AF}"/>
              </a:ext>
            </a:extLst>
          </p:cNvPr>
          <p:cNvSpPr txBox="1">
            <a:spLocks/>
          </p:cNvSpPr>
          <p:nvPr/>
        </p:nvSpPr>
        <p:spPr>
          <a:xfrm>
            <a:off x="6816080" y="3304429"/>
            <a:ext cx="96543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掲載終了日</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33" name="直線矢印コネクタ 32">
            <a:extLst>
              <a:ext uri="{FF2B5EF4-FFF2-40B4-BE49-F238E27FC236}">
                <a16:creationId xmlns:a16="http://schemas.microsoft.com/office/drawing/2014/main" id="{13BB6035-C015-B281-787A-5D08556EF4ED}"/>
              </a:ext>
            </a:extLst>
          </p:cNvPr>
          <p:cNvCxnSpPr>
            <a:cxnSpLocks/>
          </p:cNvCxnSpPr>
          <p:nvPr/>
        </p:nvCxnSpPr>
        <p:spPr>
          <a:xfrm>
            <a:off x="2783632" y="3849381"/>
            <a:ext cx="3888432"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4F03694C-74AB-47A1-8F8C-CD766EF5FF6D}"/>
              </a:ext>
            </a:extLst>
          </p:cNvPr>
          <p:cNvSpPr txBox="1"/>
          <p:nvPr/>
        </p:nvSpPr>
        <p:spPr>
          <a:xfrm>
            <a:off x="6816080" y="3615256"/>
            <a:ext cx="4464496" cy="461665"/>
          </a:xfrm>
          <a:prstGeom prst="rect">
            <a:avLst/>
          </a:prstGeom>
          <a:noFill/>
        </p:spPr>
        <p:txBody>
          <a:bodyPr wrap="square">
            <a:spAutoFit/>
          </a:bodyPr>
          <a:lstStyle/>
          <a:p>
            <a:pPr>
              <a:defRPr/>
            </a:pPr>
            <a:r>
              <a:rPr lang="ja-JP" altLang="ja-JP" sz="800" dirty="0">
                <a:solidFill>
                  <a:schemeClr val="tx1">
                    <a:lumMod val="65000"/>
                    <a:lumOff val="35000"/>
                  </a:schemeClr>
                </a:solidFill>
              </a:rPr>
              <a:t>お申し込み時に掲載期間が未決定の場合は、</a:t>
            </a:r>
            <a:r>
              <a:rPr lang="ja-JP" altLang="en-US" sz="800" dirty="0">
                <a:solidFill>
                  <a:schemeClr val="tx1">
                    <a:lumMod val="65000"/>
                    <a:lumOff val="35000"/>
                  </a:schemeClr>
                </a:solidFill>
              </a:rPr>
              <a:t>こちらのチェックボックスにチェックを入れてお申込みください。</a:t>
            </a:r>
            <a:r>
              <a:rPr lang="ja-JP" altLang="ja-JP" sz="800" dirty="0">
                <a:solidFill>
                  <a:schemeClr val="tx1">
                    <a:lumMod val="65000"/>
                    <a:lumOff val="35000"/>
                  </a:schemeClr>
                </a:solidFill>
              </a:rPr>
              <a:t>別途、掲載開始日の</a:t>
            </a:r>
            <a:r>
              <a:rPr lang="en-US" altLang="ja-JP" sz="800" dirty="0">
                <a:solidFill>
                  <a:schemeClr val="tx1">
                    <a:lumMod val="65000"/>
                    <a:lumOff val="35000"/>
                  </a:schemeClr>
                </a:solidFill>
              </a:rPr>
              <a:t>5</a:t>
            </a:r>
            <a:r>
              <a:rPr lang="ja-JP" altLang="ja-JP" sz="800" dirty="0">
                <a:solidFill>
                  <a:schemeClr val="tx1">
                    <a:lumMod val="65000"/>
                    <a:lumOff val="35000"/>
                  </a:schemeClr>
                </a:solidFill>
              </a:rPr>
              <a:t>営業日前までに予約した誘導用広告の</a:t>
            </a:r>
            <a:r>
              <a:rPr lang="ja-JP" altLang="en-US" sz="800" dirty="0">
                <a:solidFill>
                  <a:schemeClr val="tx1">
                    <a:lumMod val="65000"/>
                    <a:lumOff val="35000"/>
                  </a:schemeClr>
                </a:solidFill>
              </a:rPr>
              <a:t>アカウント</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キャンペーン</a:t>
            </a:r>
            <a:r>
              <a:rPr lang="en-US" altLang="ja-JP" sz="800" dirty="0">
                <a:solidFill>
                  <a:schemeClr val="tx1">
                    <a:lumMod val="65000"/>
                    <a:lumOff val="35000"/>
                  </a:schemeClr>
                </a:solidFill>
              </a:rPr>
              <a:t>ID/</a:t>
            </a:r>
            <a:r>
              <a:rPr lang="ja-JP" altLang="ja-JP" sz="800" dirty="0">
                <a:solidFill>
                  <a:schemeClr val="tx1">
                    <a:lumMod val="65000"/>
                    <a:lumOff val="35000"/>
                  </a:schemeClr>
                </a:solidFill>
              </a:rPr>
              <a:t>金額をメールでご連絡ください</a:t>
            </a:r>
            <a:r>
              <a:rPr lang="ja-JP" altLang="en-US" sz="800" dirty="0">
                <a:solidFill>
                  <a:schemeClr val="tx1">
                    <a:lumMod val="65000"/>
                    <a:lumOff val="35000"/>
                  </a:schemeClr>
                </a:solidFill>
              </a:rPr>
              <a:t>。</a:t>
            </a:r>
          </a:p>
        </p:txBody>
      </p:sp>
      <p:cxnSp>
        <p:nvCxnSpPr>
          <p:cNvPr id="37" name="直線矢印コネクタ 36">
            <a:extLst>
              <a:ext uri="{FF2B5EF4-FFF2-40B4-BE49-F238E27FC236}">
                <a16:creationId xmlns:a16="http://schemas.microsoft.com/office/drawing/2014/main" id="{93F6C2BE-B09C-C3A6-4245-BC9ADC72692B}"/>
              </a:ext>
            </a:extLst>
          </p:cNvPr>
          <p:cNvCxnSpPr>
            <a:cxnSpLocks/>
          </p:cNvCxnSpPr>
          <p:nvPr/>
        </p:nvCxnSpPr>
        <p:spPr>
          <a:xfrm>
            <a:off x="3287688" y="4149080"/>
            <a:ext cx="3384376"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フッター プレースホルダー 3">
            <a:extLst>
              <a:ext uri="{FF2B5EF4-FFF2-40B4-BE49-F238E27FC236}">
                <a16:creationId xmlns:a16="http://schemas.microsoft.com/office/drawing/2014/main" id="{07F6728B-464E-A40F-12DB-6B00DBE3F7CB}"/>
              </a:ext>
            </a:extLst>
          </p:cNvPr>
          <p:cNvSpPr txBox="1">
            <a:spLocks/>
          </p:cNvSpPr>
          <p:nvPr/>
        </p:nvSpPr>
        <p:spPr>
          <a:xfrm>
            <a:off x="6816080" y="3995494"/>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弊社担当者のメールアドレス</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0" name="直線矢印コネクタ 39">
            <a:extLst>
              <a:ext uri="{FF2B5EF4-FFF2-40B4-BE49-F238E27FC236}">
                <a16:creationId xmlns:a16="http://schemas.microsoft.com/office/drawing/2014/main" id="{0C3F1A0E-438F-F63C-C1A2-50D334D22CF1}"/>
              </a:ext>
            </a:extLst>
          </p:cNvPr>
          <p:cNvCxnSpPr>
            <a:cxnSpLocks/>
          </p:cNvCxnSpPr>
          <p:nvPr/>
        </p:nvCxnSpPr>
        <p:spPr>
          <a:xfrm>
            <a:off x="3359696" y="4941168"/>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1" name="フッター プレースホルダー 3">
            <a:extLst>
              <a:ext uri="{FF2B5EF4-FFF2-40B4-BE49-F238E27FC236}">
                <a16:creationId xmlns:a16="http://schemas.microsoft.com/office/drawing/2014/main" id="{97362B49-CD3E-D3FE-F200-2E9C41FB0B7F}"/>
              </a:ext>
            </a:extLst>
          </p:cNvPr>
          <p:cNvSpPr txBox="1">
            <a:spLocks/>
          </p:cNvSpPr>
          <p:nvPr/>
        </p:nvSpPr>
        <p:spPr>
          <a:xfrm>
            <a:off x="6816080" y="4779129"/>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金額：</a:t>
            </a:r>
            <a:r>
              <a:rPr kumimoji="1" lang="ja-JP" altLang="en-US" sz="800" kern="1200" dirty="0">
                <a:solidFill>
                  <a:srgbClr val="FF0000"/>
                </a:solidFill>
                <a:latin typeface="+mn-lt"/>
                <a:ea typeface="+mn-ea"/>
                <a:cs typeface="+mn-cs"/>
              </a:rPr>
              <a:t>制作費無償プランの場合「０」</a:t>
            </a:r>
            <a:r>
              <a:rPr kumimoji="1" lang="ja-JP" altLang="en-US" sz="800" kern="1200" dirty="0">
                <a:solidFill>
                  <a:schemeClr val="tx1">
                    <a:lumMod val="65000"/>
                    <a:lumOff val="35000"/>
                  </a:schemeClr>
                </a:solidFill>
                <a:latin typeface="+mn-lt"/>
                <a:ea typeface="+mn-ea"/>
                <a:cs typeface="+mn-cs"/>
              </a:rPr>
              <a:t>にてお申込みをしてください。</a:t>
            </a:r>
            <a:endParaRPr kumimoji="1" lang="en-US" altLang="ja-JP" sz="8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a:solidFill>
                  <a:schemeClr val="tx1">
                    <a:lumMod val="65000"/>
                    <a:lumOff val="35000"/>
                  </a:schemeClr>
                </a:solidFill>
              </a:rPr>
              <a:t>制作費が必要なプランの場合、制作費を入力ください。</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2" name="直線矢印コネクタ 41">
            <a:extLst>
              <a:ext uri="{FF2B5EF4-FFF2-40B4-BE49-F238E27FC236}">
                <a16:creationId xmlns:a16="http://schemas.microsoft.com/office/drawing/2014/main" id="{BEEDA058-1C9D-BD75-EEC6-E3FB17E4DB36}"/>
              </a:ext>
            </a:extLst>
          </p:cNvPr>
          <p:cNvCxnSpPr>
            <a:cxnSpLocks/>
          </p:cNvCxnSpPr>
          <p:nvPr/>
        </p:nvCxnSpPr>
        <p:spPr>
          <a:xfrm>
            <a:off x="3359696" y="5373216"/>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フッター プレースホルダー 3">
            <a:extLst>
              <a:ext uri="{FF2B5EF4-FFF2-40B4-BE49-F238E27FC236}">
                <a16:creationId xmlns:a16="http://schemas.microsoft.com/office/drawing/2014/main" id="{E2A67743-87AF-85D8-8163-CC1D10D3ACAC}"/>
              </a:ext>
            </a:extLst>
          </p:cNvPr>
          <p:cNvSpPr txBox="1">
            <a:spLocks/>
          </p:cNvSpPr>
          <p:nvPr/>
        </p:nvSpPr>
        <p:spPr>
          <a:xfrm>
            <a:off x="6816080" y="5208784"/>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kern="1200" dirty="0">
                <a:solidFill>
                  <a:schemeClr val="tx1">
                    <a:lumMod val="65000"/>
                    <a:lumOff val="35000"/>
                  </a:schemeClr>
                </a:solidFill>
                <a:latin typeface="+mn-lt"/>
                <a:ea typeface="+mn-ea"/>
                <a:cs typeface="+mn-cs"/>
              </a:rPr>
              <a:t>代理店手数料料率</a:t>
            </a:r>
            <a:endParaRPr lang="en-US" altLang="ja-JP" sz="800" dirty="0">
              <a:solidFill>
                <a:schemeClr val="tx1">
                  <a:lumMod val="65000"/>
                  <a:lumOff val="35000"/>
                </a:schemeClr>
              </a:solidFill>
              <a:latin typeface="+mn-lt"/>
              <a:ea typeface="+mn-ea"/>
              <a:cs typeface="メイリオ" panose="020B0604030504040204" pitchFamily="50" charset="-128"/>
            </a:endParaRPr>
          </a:p>
        </p:txBody>
      </p:sp>
      <p:cxnSp>
        <p:nvCxnSpPr>
          <p:cNvPr id="44" name="直線矢印コネクタ 43">
            <a:extLst>
              <a:ext uri="{FF2B5EF4-FFF2-40B4-BE49-F238E27FC236}">
                <a16:creationId xmlns:a16="http://schemas.microsoft.com/office/drawing/2014/main" id="{64AB8B76-F2E0-32C0-29BF-46F3D459C50A}"/>
              </a:ext>
            </a:extLst>
          </p:cNvPr>
          <p:cNvCxnSpPr>
            <a:cxnSpLocks/>
          </p:cNvCxnSpPr>
          <p:nvPr/>
        </p:nvCxnSpPr>
        <p:spPr>
          <a:xfrm>
            <a:off x="3359696" y="5949280"/>
            <a:ext cx="3312368" cy="0"/>
          </a:xfrm>
          <a:prstGeom prst="straightConnector1">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テキスト ボックス 45">
            <a:extLst>
              <a:ext uri="{FF2B5EF4-FFF2-40B4-BE49-F238E27FC236}">
                <a16:creationId xmlns:a16="http://schemas.microsoft.com/office/drawing/2014/main" id="{7F46B88D-1D51-3922-7CB3-B70A2EB34737}"/>
              </a:ext>
            </a:extLst>
          </p:cNvPr>
          <p:cNvSpPr txBox="1"/>
          <p:nvPr/>
        </p:nvSpPr>
        <p:spPr>
          <a:xfrm>
            <a:off x="6816080" y="5860964"/>
            <a:ext cx="4348932" cy="215444"/>
          </a:xfrm>
          <a:prstGeom prst="rect">
            <a:avLst/>
          </a:prstGeom>
          <a:noFill/>
        </p:spPr>
        <p:txBody>
          <a:bodyPr wrap="square">
            <a:spAutoFit/>
          </a:bodyPr>
          <a:lstStyle/>
          <a:p>
            <a:r>
              <a:rPr lang="ja-JP" altLang="en-US" sz="800" dirty="0">
                <a:solidFill>
                  <a:schemeClr val="tx1">
                    <a:lumMod val="65000"/>
                    <a:lumOff val="35000"/>
                  </a:schemeClr>
                </a:solidFill>
              </a:rPr>
              <a:t>備考：</a:t>
            </a:r>
            <a:r>
              <a:rPr lang="ja-JP" altLang="ja-JP" sz="800" dirty="0">
                <a:solidFill>
                  <a:srgbClr val="FF0000"/>
                </a:solidFill>
              </a:rPr>
              <a:t>予約した誘導用広告の</a:t>
            </a:r>
            <a:r>
              <a:rPr lang="ja-JP" altLang="en-US" sz="800" dirty="0">
                <a:solidFill>
                  <a:srgbClr val="FF0000"/>
                </a:solidFill>
              </a:rPr>
              <a:t>アカウント</a:t>
            </a:r>
            <a:r>
              <a:rPr lang="en-US" altLang="ja-JP" sz="800" dirty="0">
                <a:solidFill>
                  <a:srgbClr val="FF0000"/>
                </a:solidFill>
              </a:rPr>
              <a:t>ID/</a:t>
            </a:r>
            <a:r>
              <a:rPr lang="ja-JP" altLang="ja-JP" sz="800" dirty="0">
                <a:solidFill>
                  <a:srgbClr val="FF0000"/>
                </a:solidFill>
              </a:rPr>
              <a:t>キャンペーン</a:t>
            </a:r>
            <a:r>
              <a:rPr lang="en-US" altLang="ja-JP" sz="800" dirty="0">
                <a:solidFill>
                  <a:srgbClr val="FF0000"/>
                </a:solidFill>
              </a:rPr>
              <a:t>ID/</a:t>
            </a:r>
            <a:r>
              <a:rPr lang="ja-JP" altLang="ja-JP" sz="800" dirty="0">
                <a:solidFill>
                  <a:srgbClr val="FF0000"/>
                </a:solidFill>
              </a:rPr>
              <a:t>金額</a:t>
            </a:r>
            <a:r>
              <a:rPr lang="ja-JP" altLang="en-US" sz="800" dirty="0">
                <a:solidFill>
                  <a:schemeClr val="tx1">
                    <a:lumMod val="65000"/>
                    <a:lumOff val="35000"/>
                  </a:schemeClr>
                </a:solidFill>
              </a:rPr>
              <a:t>の記載をお願いします。</a:t>
            </a:r>
          </a:p>
        </p:txBody>
      </p:sp>
      <p:pic>
        <p:nvPicPr>
          <p:cNvPr id="7" name="図プレースホルダー 5" descr="アイコン&#10;&#10;自動的に生成された説明">
            <a:extLst>
              <a:ext uri="{FF2B5EF4-FFF2-40B4-BE49-F238E27FC236}">
                <a16:creationId xmlns:a16="http://schemas.microsoft.com/office/drawing/2014/main" id="{83A5F023-36BB-077B-3F09-4E33B0549D9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3574" y="78666"/>
            <a:ext cx="406799" cy="406799"/>
          </a:xfrm>
        </p:spPr>
      </p:pic>
      <p:sp>
        <p:nvSpPr>
          <p:cNvPr id="8" name="テキスト プレースホルダー 3">
            <a:extLst>
              <a:ext uri="{FF2B5EF4-FFF2-40B4-BE49-F238E27FC236}">
                <a16:creationId xmlns:a16="http://schemas.microsoft.com/office/drawing/2014/main" id="{D1F561AE-A638-9A60-2329-FDB949F3ECBB}"/>
              </a:ext>
            </a:extLst>
          </p:cNvPr>
          <p:cNvSpPr>
            <a:spLocks noGrp="1"/>
          </p:cNvSpPr>
          <p:nvPr>
            <p:ph type="body" sz="quarter" idx="12"/>
          </p:nvPr>
        </p:nvSpPr>
        <p:spPr>
          <a:xfrm>
            <a:off x="600427" y="78666"/>
            <a:ext cx="431274" cy="410840"/>
          </a:xfrm>
        </p:spPr>
        <p:txBody>
          <a:bodyPr wrap="none"/>
          <a:lstStyle/>
          <a:p>
            <a:r>
              <a:rPr lang="ja-JP" altLang="en-US" dirty="0"/>
              <a:t>その他</a:t>
            </a:r>
            <a:endParaRPr lang="en-US" altLang="ja-JP" dirty="0"/>
          </a:p>
          <a:p>
            <a:r>
              <a:rPr lang="ja-JP" altLang="en-US" dirty="0"/>
              <a:t>注意事項</a:t>
            </a:r>
          </a:p>
        </p:txBody>
      </p:sp>
    </p:spTree>
    <p:extLst>
      <p:ext uri="{BB962C8B-B14F-4D97-AF65-F5344CB8AC3E}">
        <p14:creationId xmlns:p14="http://schemas.microsoft.com/office/powerpoint/2010/main" val="44919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latin typeface="Meiryo"/>
                <a:ea typeface="Meiryo"/>
              </a:rPr>
              <a:t>販売制限カテゴリー</a:t>
            </a:r>
            <a:endParaRPr lang="ja-JP" altLang="en-US" dirty="0"/>
          </a:p>
        </p:txBody>
      </p:sp>
      <p:pic>
        <p:nvPicPr>
          <p:cNvPr id="7" name="図プレースホルダー 6" descr="アイコン&#10;&#10;自動的に生成された説明">
            <a:extLst>
              <a:ext uri="{FF2B5EF4-FFF2-40B4-BE49-F238E27FC236}">
                <a16:creationId xmlns:a16="http://schemas.microsoft.com/office/drawing/2014/main" id="{74F8BA39-48B0-69BE-A872-F010B2D6568F}"/>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Text Box 1031">
            <a:extLst>
              <a:ext uri="{FF2B5EF4-FFF2-40B4-BE49-F238E27FC236}">
                <a16:creationId xmlns:a16="http://schemas.microsoft.com/office/drawing/2014/main" id="{492EA4BF-1CFD-44B3-7AC7-1C875DD67A36}"/>
              </a:ext>
            </a:extLst>
          </p:cNvPr>
          <p:cNvSpPr txBox="1">
            <a:spLocks noChangeArrowheads="1"/>
          </p:cNvSpPr>
          <p:nvPr/>
        </p:nvSpPr>
        <p:spPr bwMode="auto">
          <a:xfrm>
            <a:off x="479425" y="1089340"/>
            <a:ext cx="11233150" cy="5624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545454"/>
                </a:solidFill>
                <a:latin typeface="Meiryo" panose="020B0604030504040204" pitchFamily="34" charset="-128"/>
                <a:ea typeface="Meiryo" panose="020B0604030504040204" pitchFamily="34" charset="-128"/>
                <a:cs typeface="Meiryo" charset="-128"/>
              </a:rPr>
              <a:t> Yahoo! JAPAN</a:t>
            </a:r>
            <a:r>
              <a:rPr lang="ja-JP" altLang="en-US" sz="1100" dirty="0">
                <a:solidFill>
                  <a:srgbClr val="545454"/>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545454"/>
                </a:solidFill>
                <a:latin typeface="Meiryo" panose="020B0604030504040204" pitchFamily="34" charset="-128"/>
                <a:ea typeface="Meiryo" panose="020B0604030504040204" pitchFamily="34" charset="-128"/>
              </a:rPr>
              <a:t>の実施は原則不可となります。</a:t>
            </a: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545454"/>
                </a:solidFill>
                <a:latin typeface="Meiryo" panose="020B0604030504040204" pitchFamily="34" charset="-128"/>
                <a:ea typeface="Meiryo" panose="020B0604030504040204" pitchFamily="34" charset="-128"/>
              </a:rPr>
              <a:t>ただし、以下に該当しない業種やサービスでも、制作スケジュールが確保できない場合、またはユーザーに不快感・嫌悪感を与えるおそれのある場合は実施いただけないことがございます。また、誘導広告を購入するときは別途その基準が適用されます。</a:t>
            </a:r>
          </a:p>
          <a:p>
            <a:pPr>
              <a:lnSpc>
                <a:spcPct val="120000"/>
              </a:lnSpc>
              <a:spcBef>
                <a:spcPct val="0"/>
              </a:spcBef>
              <a:defRPr/>
            </a:pPr>
            <a:r>
              <a:rPr lang="ja-JP" altLang="en-US" sz="1100" dirty="0">
                <a:solidFill>
                  <a:srgbClr val="545454"/>
                </a:solidFill>
                <a:latin typeface="Meiryo"/>
                <a:ea typeface="Meiryo"/>
              </a:rPr>
              <a:t>広告主様のサイトが弊社の広告掲載基準を満たすことが、</a:t>
            </a:r>
            <a:r>
              <a:rPr lang="en-US" altLang="ja-JP" sz="1100" dirty="0">
                <a:solidFill>
                  <a:srgbClr val="545454"/>
                </a:solidFill>
                <a:latin typeface="Meiryo"/>
                <a:ea typeface="Meiryo"/>
                <a:cs typeface="Meiryo" charset="-128"/>
              </a:rPr>
              <a:t> Yahoo! JAPAN</a:t>
            </a:r>
            <a:r>
              <a:rPr lang="ja-JP" altLang="en-US" sz="1100" dirty="0">
                <a:solidFill>
                  <a:srgbClr val="545454"/>
                </a:solidFill>
                <a:latin typeface="Meiryo"/>
                <a:ea typeface="Meiryo"/>
                <a:cs typeface="Meiryo" charset="-128"/>
              </a:rPr>
              <a:t> トップページカスタマイズ企画</a:t>
            </a:r>
            <a:r>
              <a:rPr lang="ja-JP" altLang="en-US" sz="1100" dirty="0">
                <a:solidFill>
                  <a:srgbClr val="545454"/>
                </a:solidFill>
                <a:latin typeface="Meiryo"/>
                <a:ea typeface="Meiryo"/>
              </a:rPr>
              <a:t>実施の条件となります。</a:t>
            </a:r>
            <a:endParaRPr lang="en-US" altLang="ja-JP" sz="1100" dirty="0">
              <a:solidFill>
                <a:srgbClr val="545454"/>
              </a:solidFill>
              <a:latin typeface="Meiryo"/>
              <a:ea typeface="Meiryo"/>
            </a:endParaRPr>
          </a:p>
          <a:p>
            <a:pPr>
              <a:lnSpc>
                <a:spcPct val="120000"/>
              </a:lnSpc>
              <a:spcBef>
                <a:spcPct val="0"/>
              </a:spcBef>
              <a:defRPr/>
            </a:pPr>
            <a:endParaRPr lang="en-US" altLang="ja-JP" sz="11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a:ea typeface="Meiryo"/>
              </a:rPr>
              <a:t>・</a:t>
            </a:r>
            <a:r>
              <a:rPr lang="zh-TW" altLang="en-US" sz="1000" dirty="0">
                <a:solidFill>
                  <a:srgbClr val="545454"/>
                </a:solidFill>
                <a:latin typeface="Meiryo"/>
                <a:ea typeface="Meiryo"/>
              </a:rPr>
              <a:t>消費者金融業（消費者向無担保貸金業）</a:t>
            </a:r>
            <a:r>
              <a:rPr lang="ja-JP" altLang="en-US" sz="1000" dirty="0">
                <a:solidFill>
                  <a:srgbClr val="545454"/>
                </a:solidFill>
                <a:latin typeface="Meiryo"/>
                <a:ea typeface="Meiryo"/>
              </a:rPr>
              <a:t>、商工ローン、手形割引、その他ハイリスク型の金融商品</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・パチンコ・パチスロの営業および機種、カジノ（企業広告含む）</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・美容エステティックサロン</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・あん摩業、マッサージ業、指圧業、はり業、きゅう業等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・不妊治療</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・治験</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en-US" altLang="ja-JP" sz="1000" dirty="0">
                <a:solidFill>
                  <a:srgbClr val="545454"/>
                </a:solidFill>
                <a:latin typeface="Meiryo" panose="020B0604030504040204" pitchFamily="34" charset="-128"/>
                <a:ea typeface="Meiryo" panose="020B0604030504040204" pitchFamily="34" charset="-128"/>
              </a:rPr>
              <a:t>ED</a:t>
            </a:r>
            <a:r>
              <a:rPr lang="ja-JP" altLang="en-US" sz="1000" dirty="0">
                <a:solidFill>
                  <a:srgbClr val="545454"/>
                </a:solidFill>
                <a:latin typeface="Meiryo" panose="020B0604030504040204" pitchFamily="34" charset="-128"/>
                <a:ea typeface="Meiryo" panose="020B0604030504040204" pitchFamily="34" charset="-128"/>
              </a:rPr>
              <a:t>（治療、医薬品、情報、啓蒙サイト等）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・性的機能強化、改善を期待させる経口物</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能力開発関連商品</a:t>
            </a:r>
            <a:endParaRPr lang="ja-JP" altLang="en-US"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・占い</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・探偵業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・団体による意見広告</a:t>
            </a:r>
            <a:endParaRPr lang="en-US" altLang="ja-JP"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a:t>
            </a:r>
            <a:r>
              <a:rPr lang="zh-TW" altLang="en-US" sz="1000" dirty="0">
                <a:solidFill>
                  <a:srgbClr val="545454"/>
                </a:solidFill>
                <a:latin typeface="Meiryo" panose="020B0604030504040204" pitchFamily="34" charset="-128"/>
                <a:ea typeface="Meiryo" panose="020B0604030504040204" pitchFamily="34" charset="-128"/>
              </a:rPr>
              <a:t>宗教団体、活動</a:t>
            </a:r>
            <a:endParaRPr lang="en-US" altLang="zh-TW" sz="10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545454"/>
                </a:solidFill>
                <a:latin typeface="Meiryo" panose="020B0604030504040204" pitchFamily="34" charset="-128"/>
                <a:ea typeface="Meiryo" panose="020B0604030504040204" pitchFamily="34" charset="-128"/>
              </a:rPr>
              <a:t>・政党</a:t>
            </a:r>
            <a:br>
              <a:rPr lang="ja-JP" altLang="en-US" sz="1000" dirty="0">
                <a:solidFill>
                  <a:srgbClr val="545454"/>
                </a:solidFill>
                <a:latin typeface="Meiryo" panose="020B0604030504040204" pitchFamily="34" charset="-128"/>
                <a:ea typeface="Meiryo" panose="020B0604030504040204" pitchFamily="34" charset="-128"/>
              </a:rPr>
            </a:br>
            <a:r>
              <a:rPr lang="ja-JP" altLang="en-US" sz="100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endParaRPr lang="en-US" altLang="zh-TW" sz="10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4195035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企画ページの制作・掲載のお申し込み方法</a:t>
            </a:r>
          </a:p>
        </p:txBody>
      </p:sp>
      <p:pic>
        <p:nvPicPr>
          <p:cNvPr id="6" name="図プレースホルダー 5" descr="アイコン&#10;&#10;自動的に生成された説明">
            <a:extLst>
              <a:ext uri="{FF2B5EF4-FFF2-40B4-BE49-F238E27FC236}">
                <a16:creationId xmlns:a16="http://schemas.microsoft.com/office/drawing/2014/main" id="{1DE60025-8CB5-0902-074D-2564AC36E1C1}"/>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5" name="正方形/長方形 54">
            <a:extLst>
              <a:ext uri="{FF2B5EF4-FFF2-40B4-BE49-F238E27FC236}">
                <a16:creationId xmlns:a16="http://schemas.microsoft.com/office/drawing/2014/main" id="{97588D9F-6035-3FF9-218D-E99EEC8376C6}"/>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6" name="正方形/長方形 55">
            <a:extLst>
              <a:ext uri="{FF2B5EF4-FFF2-40B4-BE49-F238E27FC236}">
                <a16:creationId xmlns:a16="http://schemas.microsoft.com/office/drawing/2014/main" id="{C2710660-43F2-889C-B035-69950D73E10D}"/>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7" name="タイトル 2">
            <a:extLst>
              <a:ext uri="{FF2B5EF4-FFF2-40B4-BE49-F238E27FC236}">
                <a16:creationId xmlns:a16="http://schemas.microsoft.com/office/drawing/2014/main" id="{2BD21FB2-E96C-5652-9065-CB988FF2D16E}"/>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58" name="タイトル 2">
            <a:extLst>
              <a:ext uri="{FF2B5EF4-FFF2-40B4-BE49-F238E27FC236}">
                <a16:creationId xmlns:a16="http://schemas.microsoft.com/office/drawing/2014/main" id="{D835C5A2-FDC8-45C8-59B7-F36829B2DF9B}"/>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59" name="ホームベース 58">
            <a:extLst>
              <a:ext uri="{FF2B5EF4-FFF2-40B4-BE49-F238E27FC236}">
                <a16:creationId xmlns:a16="http://schemas.microsoft.com/office/drawing/2014/main" id="{F1C18882-A20B-EBBB-01E8-359B7C4EF510}"/>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60" name="ホームベース 59">
            <a:extLst>
              <a:ext uri="{FF2B5EF4-FFF2-40B4-BE49-F238E27FC236}">
                <a16:creationId xmlns:a16="http://schemas.microsoft.com/office/drawing/2014/main" id="{33F14E2F-338C-3077-E6A3-660FE7F3E550}"/>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61" name="ホームベース 60">
            <a:extLst>
              <a:ext uri="{FF2B5EF4-FFF2-40B4-BE49-F238E27FC236}">
                <a16:creationId xmlns:a16="http://schemas.microsoft.com/office/drawing/2014/main" id="{C7567299-0246-A48F-5D01-BC891945B12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62" name="ホームベース 61">
            <a:extLst>
              <a:ext uri="{FF2B5EF4-FFF2-40B4-BE49-F238E27FC236}">
                <a16:creationId xmlns:a16="http://schemas.microsoft.com/office/drawing/2014/main" id="{43D499E1-32A2-364D-8A2B-19C558349897}"/>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3" name="ホームベース 62">
            <a:extLst>
              <a:ext uri="{FF2B5EF4-FFF2-40B4-BE49-F238E27FC236}">
                <a16:creationId xmlns:a16="http://schemas.microsoft.com/office/drawing/2014/main" id="{D9E2B686-14FE-2625-6B4B-18A97868EA92}"/>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64" name="ホームベース 63">
            <a:extLst>
              <a:ext uri="{FF2B5EF4-FFF2-40B4-BE49-F238E27FC236}">
                <a16:creationId xmlns:a16="http://schemas.microsoft.com/office/drawing/2014/main" id="{C613AF72-AA61-29F8-8704-850A365A84E6}"/>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65" name="ホームベース 64">
            <a:extLst>
              <a:ext uri="{FF2B5EF4-FFF2-40B4-BE49-F238E27FC236}">
                <a16:creationId xmlns:a16="http://schemas.microsoft.com/office/drawing/2014/main" id="{9B331926-4E9B-D2CC-E3F9-A58DD9CBBAA5}"/>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66" name="ホームベース 65">
            <a:extLst>
              <a:ext uri="{FF2B5EF4-FFF2-40B4-BE49-F238E27FC236}">
                <a16:creationId xmlns:a16="http://schemas.microsoft.com/office/drawing/2014/main" id="{CBAFA747-AC55-9017-BEAB-59F3FFCA02DC}"/>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67" name="ホームベース 66">
            <a:extLst>
              <a:ext uri="{FF2B5EF4-FFF2-40B4-BE49-F238E27FC236}">
                <a16:creationId xmlns:a16="http://schemas.microsoft.com/office/drawing/2014/main" id="{E8DFEDF0-9DC8-DD30-1DD6-59803C7C930A}"/>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68" name="ホームベース 67">
            <a:extLst>
              <a:ext uri="{FF2B5EF4-FFF2-40B4-BE49-F238E27FC236}">
                <a16:creationId xmlns:a16="http://schemas.microsoft.com/office/drawing/2014/main" id="{217F2313-C7AB-F24F-9D57-524801393D81}"/>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69" name="ホームベース 68">
            <a:extLst>
              <a:ext uri="{FF2B5EF4-FFF2-40B4-BE49-F238E27FC236}">
                <a16:creationId xmlns:a16="http://schemas.microsoft.com/office/drawing/2014/main" id="{70ACE763-915C-EB30-2825-F3E1FE46AAFB}"/>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70" name="ホームベース 69">
            <a:extLst>
              <a:ext uri="{FF2B5EF4-FFF2-40B4-BE49-F238E27FC236}">
                <a16:creationId xmlns:a16="http://schemas.microsoft.com/office/drawing/2014/main" id="{3DB92E71-706F-B8DD-DFF7-429E7D3510C8}"/>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71" name="直線コネクタ 70">
            <a:extLst>
              <a:ext uri="{FF2B5EF4-FFF2-40B4-BE49-F238E27FC236}">
                <a16:creationId xmlns:a16="http://schemas.microsoft.com/office/drawing/2014/main" id="{BD657DFF-39F2-F041-79BA-5D2D35A6DB8E}"/>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72" name="グループ化 71">
            <a:extLst>
              <a:ext uri="{FF2B5EF4-FFF2-40B4-BE49-F238E27FC236}">
                <a16:creationId xmlns:a16="http://schemas.microsoft.com/office/drawing/2014/main" id="{AC01C5DF-4D75-6440-BA9D-38BF30868707}"/>
              </a:ext>
            </a:extLst>
          </p:cNvPr>
          <p:cNvGrpSpPr/>
          <p:nvPr/>
        </p:nvGrpSpPr>
        <p:grpSpPr>
          <a:xfrm>
            <a:off x="6838767" y="2316263"/>
            <a:ext cx="1876415" cy="469804"/>
            <a:chOff x="6757793" y="2283586"/>
            <a:chExt cx="1876415" cy="469804"/>
          </a:xfrm>
        </p:grpSpPr>
        <p:sp>
          <p:nvSpPr>
            <p:cNvPr id="73" name="テキスト ボックス 72">
              <a:extLst>
                <a:ext uri="{FF2B5EF4-FFF2-40B4-BE49-F238E27FC236}">
                  <a16:creationId xmlns:a16="http://schemas.microsoft.com/office/drawing/2014/main" id="{715EA6B3-350E-B46A-C3C9-5F3798766A5A}"/>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74" name="グラフィックス 73" descr="バッジ: チェックマーク 1 単色塗りつぶし">
              <a:extLst>
                <a:ext uri="{FF2B5EF4-FFF2-40B4-BE49-F238E27FC236}">
                  <a16:creationId xmlns:a16="http://schemas.microsoft.com/office/drawing/2014/main" id="{89B5ABBA-6C1F-98D4-06E6-B2057C42652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75" name="グループ化 74">
            <a:extLst>
              <a:ext uri="{FF2B5EF4-FFF2-40B4-BE49-F238E27FC236}">
                <a16:creationId xmlns:a16="http://schemas.microsoft.com/office/drawing/2014/main" id="{507B8ACC-94C8-A79E-DB90-E3D930D36876}"/>
              </a:ext>
            </a:extLst>
          </p:cNvPr>
          <p:cNvGrpSpPr/>
          <p:nvPr/>
        </p:nvGrpSpPr>
        <p:grpSpPr>
          <a:xfrm>
            <a:off x="497907" y="2725521"/>
            <a:ext cx="885476" cy="1130553"/>
            <a:chOff x="455043" y="2752415"/>
            <a:chExt cx="885476" cy="1130553"/>
          </a:xfrm>
        </p:grpSpPr>
        <p:sp>
          <p:nvSpPr>
            <p:cNvPr id="76" name="角丸四角形 75">
              <a:extLst>
                <a:ext uri="{FF2B5EF4-FFF2-40B4-BE49-F238E27FC236}">
                  <a16:creationId xmlns:a16="http://schemas.microsoft.com/office/drawing/2014/main" id="{6F7D5A1A-415F-F6E1-6A87-34F2C16B645B}"/>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77" name="直角三角形 76">
              <a:extLst>
                <a:ext uri="{FF2B5EF4-FFF2-40B4-BE49-F238E27FC236}">
                  <a16:creationId xmlns:a16="http://schemas.microsoft.com/office/drawing/2014/main" id="{81DB36EC-EEC4-766B-5A72-6F6AFC763A67}"/>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78" name="直線コネクタ 77">
            <a:extLst>
              <a:ext uri="{FF2B5EF4-FFF2-40B4-BE49-F238E27FC236}">
                <a16:creationId xmlns:a16="http://schemas.microsoft.com/office/drawing/2014/main" id="{5FB6CB5D-44B2-C40D-64ED-7C64942075EB}"/>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79" name="円/楕円 78">
            <a:extLst>
              <a:ext uri="{FF2B5EF4-FFF2-40B4-BE49-F238E27FC236}">
                <a16:creationId xmlns:a16="http://schemas.microsoft.com/office/drawing/2014/main" id="{3AAACEEC-C76E-3F11-F58E-29C71C3910D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0" name="タイトル 2">
            <a:extLst>
              <a:ext uri="{FF2B5EF4-FFF2-40B4-BE49-F238E27FC236}">
                <a16:creationId xmlns:a16="http://schemas.microsoft.com/office/drawing/2014/main" id="{10AFCE64-13DD-A965-EBC6-FB63564070E2}"/>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81" name="グループ化 80">
            <a:extLst>
              <a:ext uri="{FF2B5EF4-FFF2-40B4-BE49-F238E27FC236}">
                <a16:creationId xmlns:a16="http://schemas.microsoft.com/office/drawing/2014/main" id="{174DC798-A081-CE9B-B2A2-22F8B358EE94}"/>
              </a:ext>
            </a:extLst>
          </p:cNvPr>
          <p:cNvGrpSpPr/>
          <p:nvPr/>
        </p:nvGrpSpPr>
        <p:grpSpPr>
          <a:xfrm>
            <a:off x="497907" y="3985671"/>
            <a:ext cx="885476" cy="1134053"/>
            <a:chOff x="455043" y="4012565"/>
            <a:chExt cx="885476" cy="1134053"/>
          </a:xfrm>
        </p:grpSpPr>
        <p:sp>
          <p:nvSpPr>
            <p:cNvPr id="82" name="直角三角形 81">
              <a:extLst>
                <a:ext uri="{FF2B5EF4-FFF2-40B4-BE49-F238E27FC236}">
                  <a16:creationId xmlns:a16="http://schemas.microsoft.com/office/drawing/2014/main" id="{8770C7DB-9720-9BBB-B576-329FFB4004C2}"/>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3" name="角丸四角形 82">
              <a:extLst>
                <a:ext uri="{FF2B5EF4-FFF2-40B4-BE49-F238E27FC236}">
                  <a16:creationId xmlns:a16="http://schemas.microsoft.com/office/drawing/2014/main" id="{AF0FA853-2591-0721-1B55-8E6087BA5030}"/>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84" name="直角三角形 83">
            <a:extLst>
              <a:ext uri="{FF2B5EF4-FFF2-40B4-BE49-F238E27FC236}">
                <a16:creationId xmlns:a16="http://schemas.microsoft.com/office/drawing/2014/main" id="{6F83DE80-7D86-55FA-E4F9-29F87FF463E6}"/>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5" name="直角三角形 84">
            <a:extLst>
              <a:ext uri="{FF2B5EF4-FFF2-40B4-BE49-F238E27FC236}">
                <a16:creationId xmlns:a16="http://schemas.microsoft.com/office/drawing/2014/main" id="{65E498BF-37A3-882A-0057-BBA768B77F9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86" name="直線コネクタ 85">
            <a:extLst>
              <a:ext uri="{FF2B5EF4-FFF2-40B4-BE49-F238E27FC236}">
                <a16:creationId xmlns:a16="http://schemas.microsoft.com/office/drawing/2014/main" id="{A9A6F716-F60F-98F5-97D0-EB89A3369F5C}"/>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87" name="直線コネクタ 86">
            <a:extLst>
              <a:ext uri="{FF2B5EF4-FFF2-40B4-BE49-F238E27FC236}">
                <a16:creationId xmlns:a16="http://schemas.microsoft.com/office/drawing/2014/main" id="{5B5066F9-7F9D-F257-ECAE-41EF4E277321}"/>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762878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EDD49DAB-8834-8D93-F0BA-9361974642C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CC36D3DD-BDB1-4964-644F-F530A52640B3}"/>
              </a:ext>
            </a:extLst>
          </p:cNvPr>
          <p:cNvSpPr>
            <a:spLocks noChangeArrowheads="1"/>
          </p:cNvSpPr>
          <p:nvPr/>
        </p:nvSpPr>
        <p:spPr bwMode="auto">
          <a:xfrm>
            <a:off x="479425" y="1082287"/>
            <a:ext cx="11233150" cy="555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企画内容は申込者・広告主様とヤフーとの間で協議の上決定し、最終的な編集権はヤフーに帰属します。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ヤフーに対して保証いただくものとし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企画ページ上には「</a:t>
            </a:r>
            <a:r>
              <a:rPr lang="en-US" altLang="ja-JP" sz="1200" dirty="0">
                <a:solidFill>
                  <a:srgbClr val="545454"/>
                </a:solidFill>
                <a:latin typeface="メイリオ" panose="020B0604030504040204" pitchFamily="50" charset="-128"/>
                <a:ea typeface="メイリオ" panose="020B0604030504040204" pitchFamily="50" charset="-128"/>
              </a:rPr>
              <a:t>LINE</a:t>
            </a:r>
            <a:r>
              <a:rPr lang="ja-JP" altLang="en-US" sz="1200" dirty="0">
                <a:solidFill>
                  <a:srgbClr val="545454"/>
                </a:solidFill>
                <a:latin typeface="メイリオ" panose="020B0604030504040204" pitchFamily="50" charset="-128"/>
                <a:ea typeface="メイリオ" panose="020B0604030504040204" pitchFamily="50" charset="-128"/>
              </a:rPr>
              <a:t>ヤフー</a:t>
            </a:r>
            <a:r>
              <a:rPr lang="en-US" altLang="ja-JP" sz="1200" dirty="0">
                <a:solidFill>
                  <a:srgbClr val="545454"/>
                </a:solidFill>
                <a:latin typeface="メイリオ" panose="020B0604030504040204" pitchFamily="50" charset="-128"/>
                <a:ea typeface="メイリオ" panose="020B0604030504040204" pitchFamily="50" charset="-128"/>
              </a:rPr>
              <a:t>PR</a:t>
            </a:r>
            <a:r>
              <a:rPr lang="ja-JP" altLang="en-US" sz="1200" dirty="0">
                <a:solidFill>
                  <a:srgbClr val="545454"/>
                </a:solidFill>
                <a:latin typeface="メイリオ" panose="020B0604030504040204" pitchFamily="50" charset="-128"/>
                <a:ea typeface="メイリオ" panose="020B0604030504040204" pitchFamily="50" charset="-128"/>
              </a:rPr>
              <a:t>企画」の表記と 「提供：○○」のスポンサークレジット、掲載期間の掲載が必須となります。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a:ea typeface="メイリオ"/>
              </a:rPr>
              <a:t>通信環境が低速の場合、ダイアログ表示により動画のスキップが選択可能になることをご了承ください。　</a:t>
            </a:r>
            <a:endParaRPr lang="en-US" altLang="ja-JP" sz="12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panose="020B0604030504040204" pitchFamily="50" charset="-128"/>
              <a:ea typeface="メイリオ" panose="020B0604030504040204" pitchFamily="50" charset="-128"/>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p>
          <a:p>
            <a:pPr marL="241200" lvl="1" indent="0" eaLnBrk="1" hangingPunct="1">
              <a:lnSpc>
                <a:spcPct val="110000"/>
              </a:lnSpc>
              <a:spcBef>
                <a:spcPct val="0"/>
              </a:spcBef>
              <a:buSzPct val="70000"/>
              <a:buFontTx/>
              <a:buNone/>
              <a:defRPr/>
            </a:pPr>
            <a:endParaRPr lang="en-US" altLang="ja-JP" sz="600" dirty="0">
              <a:solidFill>
                <a:srgbClr val="545454"/>
              </a:solidFill>
              <a:latin typeface="メイリオ"/>
              <a:ea typeface="メイリオ"/>
            </a:endParaRPr>
          </a:p>
          <a:p>
            <a:pPr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誘導広告</a:t>
            </a: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誘導広告の広告クリエイティブは代理店様・広告主様でいただきます。制作の際、以下を遵守願います。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入稿規定：もくじ　</a:t>
            </a:r>
            <a:r>
              <a:rPr lang="en-US" altLang="ja-JP" sz="1200" dirty="0">
                <a:solidFill>
                  <a:srgbClr val="00569B"/>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https://ads-help.yahoo.co.jp/yahooads/guideline/articledetail?lan=ja&amp;aid=1493&amp;o=default</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誘導広告の該当の広告仕様をご確認ください。なお、スマートフォンについては静止画のみ対応可となります。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また、「誘導広告上の表記ガイドライン」の内容を遵守願います。</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defRP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10000"/>
              </a:lnSpc>
              <a:spcBef>
                <a:spcPct val="0"/>
              </a:spcBef>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1200" dirty="0">
              <a:solidFill>
                <a:srgbClr val="545454"/>
              </a:solidFill>
              <a:latin typeface="メイリオ" panose="020B0604030504040204" pitchFamily="50" charset="-128"/>
              <a:ea typeface="メイリオ" panose="020B0604030504040204" pitchFamily="50" charset="-128"/>
            </a:endParaRPr>
          </a:p>
          <a:p>
            <a:pPr marL="345600" indent="-104400" eaLnBrk="1" hangingPunct="1">
              <a:lnSpc>
                <a:spcPct val="110000"/>
              </a:lnSpc>
              <a:spcBef>
                <a:spcPct val="0"/>
              </a:spcBef>
              <a:buSzPct val="70000"/>
              <a:buFont typeface="Arial" panose="020B0604020202020204" pitchFamily="34" charset="0"/>
              <a:buChar char="•"/>
            </a:pPr>
            <a:endParaRPr lang="en-US" altLang="ja-JP" sz="600" dirty="0">
              <a:solidFill>
                <a:srgbClr val="545454"/>
              </a:solidFill>
              <a:latin typeface="メイリオ"/>
              <a:ea typeface="メイリオ"/>
            </a:endParaRPr>
          </a:p>
          <a:p>
            <a:pPr marL="0" indent="0" eaLnBrk="1" hangingPunct="1">
              <a:lnSpc>
                <a:spcPct val="110000"/>
              </a:lnSpc>
              <a:spcBef>
                <a:spcPct val="0"/>
              </a:spcBef>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10000"/>
              </a:lnSpc>
              <a:spcBef>
                <a:spcPct val="0"/>
              </a:spcBef>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個人情報の保護に関する法律その他の関係法令・ガイドラインを遵守するとともに、善良な管理者の注意をもって適切に取り扱い、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45010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7" name="図プレースホルダー 6" descr="アイコン&#10;&#10;自動的に生成された説明">
            <a:extLst>
              <a:ext uri="{FF2B5EF4-FFF2-40B4-BE49-F238E27FC236}">
                <a16:creationId xmlns:a16="http://schemas.microsoft.com/office/drawing/2014/main" id="{855BA1C3-E178-9116-A40B-40B647E65D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5" name="Rectangle 46">
            <a:extLst>
              <a:ext uri="{FF2B5EF4-FFF2-40B4-BE49-F238E27FC236}">
                <a16:creationId xmlns:a16="http://schemas.microsoft.com/office/drawing/2014/main" id="{96F5CA1F-1CEA-C905-3A14-73573BA25B19}"/>
              </a:ext>
            </a:extLst>
          </p:cNvPr>
          <p:cNvSpPr>
            <a:spLocks noChangeArrowheads="1"/>
          </p:cNvSpPr>
          <p:nvPr/>
        </p:nvSpPr>
        <p:spPr bwMode="auto">
          <a:xfrm>
            <a:off x="479425" y="1089025"/>
            <a:ext cx="11233150" cy="222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30000"/>
              </a:lnSpc>
              <a:spcBef>
                <a:spcPct val="0"/>
              </a:spcBef>
              <a:buFontTx/>
              <a:buNone/>
            </a:pPr>
            <a:r>
              <a:rPr lang="ja-JP" altLang="en-US" sz="1600">
                <a:solidFill>
                  <a:srgbClr val="595959"/>
                </a:solidFill>
                <a:latin typeface="メイリオ"/>
                <a:ea typeface="メイリオ"/>
              </a:rPr>
              <a:t>■</a:t>
            </a:r>
            <a:r>
              <a:rPr lang="ja-JP" altLang="en-US" sz="600">
                <a:solidFill>
                  <a:srgbClr val="595959"/>
                </a:solidFill>
                <a:latin typeface="メイリオ"/>
                <a:ea typeface="メイリオ"/>
              </a:rPr>
              <a:t>　</a:t>
            </a:r>
            <a:r>
              <a:rPr lang="ja-JP" altLang="en-US" sz="1600">
                <a:solidFill>
                  <a:srgbClr val="595959"/>
                </a:solidFill>
                <a:latin typeface="メイリオ"/>
                <a:ea typeface="メイリオ"/>
              </a:rPr>
              <a:t>その他</a:t>
            </a:r>
            <a:endParaRPr lang="en-US" altLang="ja-JP" sz="1600" dirty="0">
              <a:solidFill>
                <a:srgbClr val="595959"/>
              </a:solidFill>
              <a:latin typeface="メイリオ"/>
              <a:ea typeface="メイリオ"/>
            </a:endParaRP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当社制作ガイドラインに準じて制作を行います（広告主様および広告会社様からの完パケ納品不可）。</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実制作および、弊社のトップページ、ブランド管理の担当部署による表現確認、動作検証等に時間がかかりますため、お申し込み期限は掲載開始の</a:t>
            </a:r>
            <a:r>
              <a:rPr lang="en-US" altLang="ja-JP" sz="1200" dirty="0">
                <a:solidFill>
                  <a:srgbClr val="595959"/>
                </a:solidFill>
                <a:latin typeface="メイリオ" panose="020B0604030504040204" pitchFamily="50" charset="-128"/>
                <a:ea typeface="メイリオ" panose="020B0604030504040204" pitchFamily="50" charset="-128"/>
              </a:rPr>
              <a:t>2</a:t>
            </a:r>
            <a:r>
              <a:rPr lang="ja-JP" altLang="en-US" sz="1200">
                <a:solidFill>
                  <a:srgbClr val="595959"/>
                </a:solidFill>
                <a:latin typeface="メイリオ" panose="020B0604030504040204" pitchFamily="50" charset="-128"/>
                <a:ea typeface="メイリオ" panose="020B0604030504040204" pitchFamily="50" charset="-128"/>
              </a:rPr>
              <a:t>か月前を目安としてください。また、制作途中にて弊社の仕様に応じて表現、レイアウト変更を行う場合があります。</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正規の</a:t>
            </a:r>
            <a:r>
              <a:rPr lang="en" altLang="ja-JP" sz="1200" dirty="0">
                <a:solidFill>
                  <a:srgbClr val="595959"/>
                </a:solidFill>
                <a:latin typeface="メイリオ" panose="020B0604030504040204" pitchFamily="50" charset="-128"/>
                <a:ea typeface="メイリオ" panose="020B0604030504040204" pitchFamily="50" charset="-128"/>
              </a:rPr>
              <a:t>Yahoo! JAPAN </a:t>
            </a:r>
            <a:r>
              <a:rPr lang="ja-JP" altLang="en-US" sz="1200">
                <a:solidFill>
                  <a:srgbClr val="595959"/>
                </a:solidFill>
                <a:latin typeface="メイリオ" panose="020B0604030504040204" pitchFamily="50" charset="-128"/>
                <a:ea typeface="メイリオ" panose="020B0604030504040204" pitchFamily="50" charset="-128"/>
              </a:rPr>
              <a:t>トップページとは異なる仕様、デザインとなる部分がありますのでご了承ください。　</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原則、掲載期間内における途中更新はお受けできません。</a:t>
            </a:r>
          </a:p>
          <a:p>
            <a:pPr marL="346950" lvl="1" indent="-105750" eaLnBrk="1" hangingPunct="1">
              <a:lnSpc>
                <a:spcPct val="130000"/>
              </a:lnSpc>
              <a:spcBef>
                <a:spcPct val="0"/>
              </a:spcBef>
              <a:buSzPct val="70000"/>
              <a:buFont typeface="Arial" panose="020B0604020202020204" pitchFamily="34" charset="0"/>
              <a:buChar char="•"/>
            </a:pPr>
            <a:r>
              <a:rPr lang="ja-JP" altLang="en-US" sz="1200">
                <a:solidFill>
                  <a:srgbClr val="595959"/>
                </a:solidFill>
                <a:latin typeface="メイリオ" panose="020B0604030504040204" pitchFamily="50" charset="-128"/>
                <a:ea typeface="メイリオ" panose="020B0604030504040204" pitchFamily="50" charset="-128"/>
              </a:rPr>
              <a:t>同期間に掲載可能な案件数を制限させていただいております。空き枠の状況は、弊社営業へお問合わせ下さい。</a:t>
            </a:r>
          </a:p>
          <a:p>
            <a:pPr marL="346950" lvl="1" indent="-105750" eaLnBrk="1" hangingPunct="1">
              <a:lnSpc>
                <a:spcPct val="130000"/>
              </a:lnSpc>
              <a:spcBef>
                <a:spcPct val="0"/>
              </a:spcBef>
              <a:buSzPct val="70000"/>
              <a:buFont typeface="Arial" panose="020B0604020202020204" pitchFamily="34" charset="0"/>
              <a:buChar char="•"/>
            </a:pP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a:solidFill>
                  <a:srgbClr val="595959"/>
                </a:solidFill>
                <a:latin typeface="メイリオ" panose="020B0604030504040204" pitchFamily="50" charset="-128"/>
                <a:ea typeface="メイリオ" panose="020B0604030504040204" pitchFamily="50" charset="-128"/>
              </a:rPr>
              <a:t>企画のご発注は、</a:t>
            </a:r>
            <a:r>
              <a:rPr lang="en-US" altLang="ja-JP" sz="1200" dirty="0">
                <a:solidFill>
                  <a:srgbClr val="595959"/>
                </a:solidFill>
                <a:latin typeface="メイリオ" panose="020B0604030504040204" pitchFamily="50" charset="-128"/>
                <a:ea typeface="メイリオ" panose="020B0604030504040204" pitchFamily="50" charset="-128"/>
              </a:rPr>
              <a:t>1</a:t>
            </a:r>
            <a:r>
              <a:rPr lang="ja-JP" altLang="en-US" sz="1200">
                <a:solidFill>
                  <a:srgbClr val="595959"/>
                </a:solidFill>
                <a:latin typeface="メイリオ" panose="020B0604030504040204" pitchFamily="50" charset="-128"/>
                <a:ea typeface="メイリオ" panose="020B0604030504040204" pitchFamily="50" charset="-128"/>
              </a:rPr>
              <a:t>社の広告会社様から一元的に行っていただきます。</a:t>
            </a:r>
            <a:br>
              <a:rPr lang="en-US" altLang="ja-JP" sz="1200" dirty="0">
                <a:solidFill>
                  <a:srgbClr val="595959"/>
                </a:solidFill>
                <a:latin typeface="メイリオ" panose="020B0604030504040204" pitchFamily="50" charset="-128"/>
                <a:ea typeface="メイリオ" panose="020B0604030504040204" pitchFamily="50" charset="-128"/>
              </a:rPr>
            </a:br>
            <a:r>
              <a:rPr lang="ja-JP" altLang="en-US" sz="1200">
                <a:solidFill>
                  <a:srgbClr val="595959"/>
                </a:solidFill>
                <a:latin typeface="メイリオ" panose="020B0604030504040204" pitchFamily="50" charset="-128"/>
                <a:ea typeface="メイリオ" panose="020B0604030504040204" pitchFamily="50" charset="-128"/>
              </a:rPr>
              <a:t>（誘導広告の商品ごとに、複数の広告会社様から分散発注するなどは不可となります）</a:t>
            </a:r>
          </a:p>
        </p:txBody>
      </p:sp>
    </p:spTree>
    <p:extLst>
      <p:ext uri="{BB962C8B-B14F-4D97-AF65-F5344CB8AC3E}">
        <p14:creationId xmlns:p14="http://schemas.microsoft.com/office/powerpoint/2010/main" val="2503885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注意事項</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E3C85108-1D3A-0455-F2B3-64FC4B22B74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Rectangle 46">
            <a:extLst>
              <a:ext uri="{FF2B5EF4-FFF2-40B4-BE49-F238E27FC236}">
                <a16:creationId xmlns:a16="http://schemas.microsoft.com/office/drawing/2014/main" id="{62F70464-9C12-585A-E6E3-2835C40F77A2}"/>
              </a:ext>
            </a:extLst>
          </p:cNvPr>
          <p:cNvSpPr>
            <a:spLocks noChangeArrowheads="1"/>
          </p:cNvSpPr>
          <p:nvPr/>
        </p:nvSpPr>
        <p:spPr bwMode="auto">
          <a:xfrm>
            <a:off x="479425" y="1091796"/>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ts val="0"/>
              </a:spcBef>
              <a:buFontTx/>
              <a:buNone/>
            </a:pPr>
            <a:r>
              <a:rPr lang="ja-JP" altLang="en-US" sz="1600" dirty="0">
                <a:solidFill>
                  <a:srgbClr val="545454"/>
                </a:solidFill>
                <a:latin typeface="メイリオ"/>
                <a:ea typeface="メイリオ"/>
              </a:rPr>
              <a:t>■公開前サイト審査について</a:t>
            </a:r>
            <a:endParaRPr lang="en-US" altLang="ja-JP" sz="16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srgbClr val="545454"/>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広告</a:t>
            </a:r>
            <a:r>
              <a:rPr lang="ja-JP" altLang="en-US" sz="1400" dirty="0">
                <a:solidFill>
                  <a:srgbClr val="545454"/>
                </a:solidFill>
                <a:latin typeface="メイリオ"/>
                <a:ea typeface="メイリオ"/>
              </a:rPr>
              <a:t>管理ツールに入稿する際に</a:t>
            </a:r>
          </a:p>
          <a:p>
            <a:pPr marL="269875" indent="0">
              <a:lnSpc>
                <a:spcPct val="120000"/>
              </a:lnSpc>
              <a:spcBef>
                <a:spcPts val="0"/>
              </a:spcBef>
              <a:buFontTx/>
              <a:buNone/>
            </a:pPr>
            <a:r>
              <a:rPr lang="ja-JP" altLang="en-US" sz="1400" b="1">
                <a:solidFill>
                  <a:srgbClr val="C00000"/>
                </a:solidFill>
                <a:latin typeface="メイリオ"/>
                <a:ea typeface="メイリオ"/>
              </a:rPr>
              <a:t>①</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広告</a:t>
            </a:r>
            <a:r>
              <a:rPr lang="ja-JP" altLang="en-US" sz="1400" b="1" dirty="0">
                <a:solidFill>
                  <a:srgbClr val="C00000"/>
                </a:solidFill>
                <a:latin typeface="メイリオ"/>
                <a:ea typeface="メイリオ"/>
              </a:rPr>
              <a:t>主様のリンク先サイトがアップされていない場合</a:t>
            </a:r>
          </a:p>
          <a:p>
            <a:pPr marL="269875" indent="0">
              <a:lnSpc>
                <a:spcPct val="120000"/>
              </a:lnSpc>
              <a:spcBef>
                <a:spcPts val="0"/>
              </a:spcBef>
              <a:buFontTx/>
              <a:buNone/>
            </a:pPr>
            <a:r>
              <a:rPr lang="ja-JP" altLang="en-US" sz="1400" b="1">
                <a:solidFill>
                  <a:srgbClr val="C00000"/>
                </a:solidFill>
                <a:latin typeface="メイリオ"/>
                <a:ea typeface="メイリオ"/>
              </a:rPr>
              <a:t>②</a:t>
            </a:r>
            <a:r>
              <a:rPr lang="en-US" altLang="ja-JP" sz="1400" b="1" dirty="0">
                <a:solidFill>
                  <a:srgbClr val="C00000"/>
                </a:solidFill>
                <a:latin typeface="メイリオ"/>
                <a:ea typeface="メイリオ"/>
              </a:rPr>
              <a:t> </a:t>
            </a:r>
            <a:r>
              <a:rPr lang="ja-JP" altLang="en-US" sz="1400" b="1">
                <a:solidFill>
                  <a:srgbClr val="C00000"/>
                </a:solidFill>
                <a:latin typeface="メイリオ"/>
                <a:ea typeface="メイリオ"/>
              </a:rPr>
              <a:t>演出を</a:t>
            </a:r>
            <a:r>
              <a:rPr lang="ja-JP" altLang="en-US" sz="1400" b="1" dirty="0">
                <a:solidFill>
                  <a:srgbClr val="C00000"/>
                </a:solidFill>
                <a:latin typeface="メイリオ"/>
                <a:ea typeface="メイリオ"/>
              </a:rPr>
              <a:t>組み込んだ企画ページがアップされていない場合</a:t>
            </a:r>
          </a:p>
          <a:p>
            <a:pPr marL="269875" indent="0">
              <a:lnSpc>
                <a:spcPct val="120000"/>
              </a:lnSpc>
              <a:spcBef>
                <a:spcPts val="0"/>
              </a:spcBef>
              <a:buFontTx/>
              <a:buNone/>
            </a:pPr>
            <a:r>
              <a:rPr lang="ja-JP" altLang="en-US" sz="1400" dirty="0">
                <a:solidFill>
                  <a:srgbClr val="545454"/>
                </a:solidFill>
                <a:latin typeface="メイリオ"/>
                <a:ea typeface="メイリオ"/>
              </a:rPr>
              <a:t>上記①②どちらも未公開の場合、①②どちらかが未公開の場合も以下申請が</a:t>
            </a:r>
            <a:r>
              <a:rPr lang="ja-JP" altLang="en-US" sz="1400" b="1" dirty="0">
                <a:solidFill>
                  <a:srgbClr val="C00000"/>
                </a:solidFill>
                <a:latin typeface="メイリオ"/>
                <a:ea typeface="メイリオ"/>
              </a:rPr>
              <a:t>必須</a:t>
            </a:r>
            <a:r>
              <a:rPr lang="ja-JP" altLang="en-US" sz="1400" dirty="0">
                <a:solidFill>
                  <a:srgbClr val="545454"/>
                </a:solidFill>
                <a:latin typeface="メイリオ"/>
                <a:ea typeface="メイリオ"/>
              </a:rPr>
              <a:t>となります。</a:t>
            </a:r>
            <a:endParaRPr lang="en-US" altLang="ja-JP" sz="1400" dirty="0">
              <a:solidFill>
                <a:srgbClr val="545454"/>
              </a:solidFill>
              <a:latin typeface="メイリオ"/>
              <a:ea typeface="メイリオ"/>
            </a:endParaRPr>
          </a:p>
          <a:p>
            <a:pPr marL="269875" indent="0">
              <a:lnSpc>
                <a:spcPct val="120000"/>
              </a:lnSpc>
              <a:spcBef>
                <a:spcPts val="0"/>
              </a:spcBef>
              <a:buFontTx/>
              <a:buNone/>
            </a:pPr>
            <a:endParaRPr lang="en-US" altLang="ja-JP" sz="700" dirty="0">
              <a:solidFill>
                <a:prstClr val="black">
                  <a:lumMod val="65000"/>
                  <a:lumOff val="35000"/>
                </a:prstClr>
              </a:solidFill>
              <a:latin typeface="メイリオ"/>
              <a:ea typeface="メイリオ"/>
            </a:endParaRPr>
          </a:p>
          <a:p>
            <a:pPr marL="269875" indent="0">
              <a:lnSpc>
                <a:spcPct val="120000"/>
              </a:lnSpc>
              <a:spcBef>
                <a:spcPts val="0"/>
              </a:spcBef>
              <a:buFontTx/>
              <a:buNone/>
            </a:pPr>
            <a:r>
              <a:rPr lang="ja-JP" altLang="en-US" sz="1400">
                <a:solidFill>
                  <a:srgbClr val="545454"/>
                </a:solidFill>
                <a:latin typeface="メイリオ"/>
                <a:ea typeface="メイリオ"/>
              </a:rPr>
              <a:t>申請後</a:t>
            </a:r>
            <a:r>
              <a:rPr lang="ja-JP" altLang="en-US" sz="1400" dirty="0">
                <a:solidFill>
                  <a:srgbClr val="545454"/>
                </a:solidFill>
                <a:latin typeface="メイリオ"/>
                <a:ea typeface="メイリオ"/>
              </a:rPr>
              <a:t>に発行される</a:t>
            </a:r>
            <a:r>
              <a:rPr lang="en-US" altLang="ja-JP" sz="1400" dirty="0">
                <a:solidFill>
                  <a:srgbClr val="545454"/>
                </a:solidFill>
                <a:latin typeface="メイリオ"/>
                <a:ea typeface="メイリオ"/>
              </a:rPr>
              <a:t> </a:t>
            </a:r>
            <a:r>
              <a:rPr lang="ja-JP" altLang="en-US" sz="1400" dirty="0">
                <a:solidFill>
                  <a:srgbClr val="545454"/>
                </a:solidFill>
                <a:latin typeface="メイリオ"/>
                <a:ea typeface="メイリオ"/>
              </a:rPr>
              <a:t>事前承認</a:t>
            </a:r>
            <a:r>
              <a:rPr lang="en-US" altLang="ja-JP" sz="1400" dirty="0">
                <a:solidFill>
                  <a:srgbClr val="545454"/>
                </a:solidFill>
                <a:latin typeface="メイリオ"/>
                <a:ea typeface="メイリオ"/>
              </a:rPr>
              <a:t>ID</a:t>
            </a:r>
            <a:r>
              <a:rPr lang="ja-JP" altLang="en-US" sz="1400" dirty="0">
                <a:solidFill>
                  <a:srgbClr val="545454"/>
                </a:solidFill>
                <a:latin typeface="メイリオ"/>
                <a:ea typeface="メイリオ"/>
              </a:rPr>
              <a:t>（</a:t>
            </a:r>
            <a:r>
              <a:rPr lang="en-US" altLang="ja-JP" sz="1400" dirty="0">
                <a:solidFill>
                  <a:srgbClr val="545454"/>
                </a:solidFill>
                <a:latin typeface="メイリオ"/>
                <a:ea typeface="メイリオ"/>
              </a:rPr>
              <a:t>8</a:t>
            </a:r>
            <a:r>
              <a:rPr lang="ja-JP" altLang="en-US" sz="1400" dirty="0">
                <a:solidFill>
                  <a:srgbClr val="545454"/>
                </a:solidFill>
                <a:latin typeface="メイリオ"/>
                <a:ea typeface="メイリオ"/>
              </a:rPr>
              <a:t>ケタの数字）を、広告管理ツールへの入稿時に入力をお願い</a:t>
            </a:r>
            <a:r>
              <a:rPr lang="ja-JP" altLang="en-US" sz="1400">
                <a:solidFill>
                  <a:srgbClr val="545454"/>
                </a:solidFill>
                <a:latin typeface="メイリオ"/>
                <a:ea typeface="メイリオ"/>
              </a:rPr>
              <a:t>します。</a:t>
            </a:r>
            <a:endParaRPr lang="ja-JP" altLang="en-US" sz="1200" dirty="0">
              <a:solidFill>
                <a:srgbClr val="545454"/>
              </a:solidFill>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DB026E88-CE95-ADCD-0A59-25B057A507F2}"/>
              </a:ext>
            </a:extLst>
          </p:cNvPr>
          <p:cNvGraphicFramePr>
            <a:graphicFrameLocks noGrp="1"/>
          </p:cNvGraphicFramePr>
          <p:nvPr>
            <p:extLst>
              <p:ext uri="{D42A27DB-BD31-4B8C-83A1-F6EECF244321}">
                <p14:modId xmlns:p14="http://schemas.microsoft.com/office/powerpoint/2010/main" val="88332801"/>
              </p:ext>
            </p:extLst>
          </p:nvPr>
        </p:nvGraphicFramePr>
        <p:xfrm>
          <a:off x="479425" y="3028951"/>
          <a:ext cx="11233147" cy="3352799"/>
        </p:xfrm>
        <a:graphic>
          <a:graphicData uri="http://schemas.openxmlformats.org/drawingml/2006/table">
            <a:tbl>
              <a:tblPr firstRow="1" bandRow="1"/>
              <a:tblGrid>
                <a:gridCol w="1143022">
                  <a:extLst>
                    <a:ext uri="{9D8B030D-6E8A-4147-A177-3AD203B41FA5}">
                      <a16:colId xmlns:a16="http://schemas.microsoft.com/office/drawing/2014/main" val="3923907519"/>
                    </a:ext>
                  </a:extLst>
                </a:gridCol>
                <a:gridCol w="1143022">
                  <a:extLst>
                    <a:ext uri="{9D8B030D-6E8A-4147-A177-3AD203B41FA5}">
                      <a16:colId xmlns:a16="http://schemas.microsoft.com/office/drawing/2014/main" val="2511399564"/>
                    </a:ext>
                  </a:extLst>
                </a:gridCol>
                <a:gridCol w="1143022">
                  <a:extLst>
                    <a:ext uri="{9D8B030D-6E8A-4147-A177-3AD203B41FA5}">
                      <a16:colId xmlns:a16="http://schemas.microsoft.com/office/drawing/2014/main" val="1290269770"/>
                    </a:ext>
                  </a:extLst>
                </a:gridCol>
                <a:gridCol w="1143022">
                  <a:extLst>
                    <a:ext uri="{9D8B030D-6E8A-4147-A177-3AD203B41FA5}">
                      <a16:colId xmlns:a16="http://schemas.microsoft.com/office/drawing/2014/main" val="42248015"/>
                    </a:ext>
                  </a:extLst>
                </a:gridCol>
                <a:gridCol w="1143022">
                  <a:extLst>
                    <a:ext uri="{9D8B030D-6E8A-4147-A177-3AD203B41FA5}">
                      <a16:colId xmlns:a16="http://schemas.microsoft.com/office/drawing/2014/main" val="3495486200"/>
                    </a:ext>
                  </a:extLst>
                </a:gridCol>
                <a:gridCol w="1143022">
                  <a:extLst>
                    <a:ext uri="{9D8B030D-6E8A-4147-A177-3AD203B41FA5}">
                      <a16:colId xmlns:a16="http://schemas.microsoft.com/office/drawing/2014/main" val="3263865214"/>
                    </a:ext>
                  </a:extLst>
                </a:gridCol>
                <a:gridCol w="2088971">
                  <a:extLst>
                    <a:ext uri="{9D8B030D-6E8A-4147-A177-3AD203B41FA5}">
                      <a16:colId xmlns:a16="http://schemas.microsoft.com/office/drawing/2014/main" val="1439314750"/>
                    </a:ext>
                  </a:extLst>
                </a:gridCol>
                <a:gridCol w="1143022">
                  <a:extLst>
                    <a:ext uri="{9D8B030D-6E8A-4147-A177-3AD203B41FA5}">
                      <a16:colId xmlns:a16="http://schemas.microsoft.com/office/drawing/2014/main" val="4225324802"/>
                    </a:ext>
                  </a:extLst>
                </a:gridCol>
                <a:gridCol w="1143022">
                  <a:extLst>
                    <a:ext uri="{9D8B030D-6E8A-4147-A177-3AD203B41FA5}">
                      <a16:colId xmlns:a16="http://schemas.microsoft.com/office/drawing/2014/main" val="1668186724"/>
                    </a:ext>
                  </a:extLst>
                </a:gridCol>
              </a:tblGrid>
              <a:tr h="344834">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611444">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9652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a:solidFill>
                            <a:schemeClr val="accent3"/>
                          </a:solidFill>
                          <a:latin typeface="+mj-lt"/>
                        </a:rPr>
                        <a:t>代理店</a:t>
                      </a:r>
                      <a:endParaRPr kumimoji="1" lang="ja-JP" altLang="en-US" sz="1200" dirty="0">
                        <a:solidFill>
                          <a:schemeClr val="accent3"/>
                        </a:solidFill>
                        <a:latin typeface="+mj-lt"/>
                      </a:endParaRP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chemeClr val="accent3"/>
                          </a:solidFill>
                          <a:latin typeface="+mj-lt"/>
                          <a:ea typeface="+mn-ea"/>
                          <a:cs typeface="+mn-cs"/>
                        </a:rPr>
                        <a:t>ディスプレイ広告（</a:t>
                      </a:r>
                      <a:r>
                        <a:rPr kumimoji="1" lang="ja-JP" altLang="en-US" sz="1200" kern="1200">
                          <a:solidFill>
                            <a:schemeClr val="accent3"/>
                          </a:solidFill>
                          <a:latin typeface="+mj-lt"/>
                          <a:ea typeface="+mn-ea"/>
                          <a:cs typeface="+mn-cs"/>
                        </a:rPr>
                        <a:t>予約型）入稿前</a:t>
                      </a:r>
                      <a:r>
                        <a:rPr kumimoji="1" lang="ja-JP" altLang="en-US" sz="1200" kern="1200" dirty="0">
                          <a:solidFill>
                            <a:schemeClr val="accent3"/>
                          </a:solidFill>
                          <a:latin typeface="+mj-lt"/>
                          <a:ea typeface="+mn-ea"/>
                          <a:cs typeface="+mn-cs"/>
                        </a:rPr>
                        <a:t>審査</a:t>
                      </a:r>
                      <a:r>
                        <a:rPr kumimoji="1" lang="ja-JP" altLang="en-US" sz="1200" kern="1200">
                          <a:solidFill>
                            <a:schemeClr val="accent3"/>
                          </a:solidFill>
                          <a:latin typeface="+mj-lt"/>
                          <a:ea typeface="+mn-ea"/>
                          <a:cs typeface="+mn-cs"/>
                        </a:rPr>
                        <a:t>依頼フォーム</a:t>
                      </a:r>
                      <a:br>
                        <a:rPr kumimoji="1" lang="ja-JP" altLang="en-US" sz="1200" kern="1200" dirty="0">
                          <a:solidFill>
                            <a:schemeClr val="tx1"/>
                          </a:solidFill>
                          <a:latin typeface="+mj-lt"/>
                          <a:ea typeface="+mn-ea"/>
                          <a:cs typeface="+mn-cs"/>
                        </a:rPr>
                      </a:br>
                      <a:r>
                        <a:rPr kumimoji="1" lang="en-US" sz="800" kern="1200" dirty="0">
                          <a:solidFill>
                            <a:schemeClr val="tx1"/>
                          </a:solidFill>
                          <a:latin typeface="+mj-lt"/>
                          <a:ea typeface="+mn-ea"/>
                          <a:cs typeface="+mn-cs"/>
                          <a:hlinkClick r:id="rId3"/>
                        </a:rPr>
                        <a:t>https://form-business.yahoo.co.jp/claris/enqueteForm?inquiry_type=guaranteed_review</a:t>
                      </a:r>
                      <a:endParaRPr kumimoji="1" lang="en-US" sz="800" kern="1200" dirty="0">
                        <a:solidFill>
                          <a:schemeClr val="tx1"/>
                        </a:solidFill>
                        <a:latin typeface="+mj-lt"/>
                        <a:ea typeface="+mn-ea"/>
                        <a:cs typeface="+mn-cs"/>
                      </a:endParaRP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chemeClr val="accent3"/>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chemeClr val="accent3"/>
                          </a:solidFill>
                          <a:latin typeface="+mn-lt"/>
                          <a:ea typeface="+mn-ea"/>
                          <a:cs typeface="+mn-cs"/>
                        </a:rPr>
                        <a:t>演出を組み込む企画ページのリンク先</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chemeClr val="accent3"/>
                          </a:solidFill>
                          <a:latin typeface="Meiryo" panose="020B0604030504040204" pitchFamily="34" charset="-128"/>
                          <a:ea typeface="Meiryo" panose="020B0604030504040204" pitchFamily="34" charset="-128"/>
                          <a:cs typeface="+mn-cs"/>
                        </a:rPr>
                        <a:t>後日更新</a:t>
                      </a:r>
                      <a:r>
                        <a:rPr kumimoji="1" lang="en-US" altLang="zh-TW" sz="1200" kern="1200" dirty="0">
                          <a:solidFill>
                            <a:schemeClr val="accent3"/>
                          </a:solidFill>
                          <a:latin typeface="Meiryo" panose="020B0604030504040204" pitchFamily="34" charset="-128"/>
                          <a:ea typeface="Meiryo" panose="020B0604030504040204" pitchFamily="34" charset="-128"/>
                          <a:cs typeface="+mn-cs"/>
                        </a:rPr>
                        <a:t>/</a:t>
                      </a:r>
                      <a:r>
                        <a:rPr kumimoji="1" lang="zh-TW" altLang="en-US" sz="1200" kern="1200" dirty="0">
                          <a:solidFill>
                            <a:schemeClr val="accent3"/>
                          </a:solidFill>
                          <a:latin typeface="Meiryo" panose="020B0604030504040204" pitchFamily="34" charset="-128"/>
                          <a:ea typeface="Meiryo" panose="020B0604030504040204" pitchFamily="34" charset="-128"/>
                          <a:cs typeface="+mn-cs"/>
                        </a:rPr>
                        <a:t>公開予定</a:t>
                      </a:r>
                      <a:endParaRPr kumimoji="1" lang="ja-JP" altLang="en-US" sz="1200" kern="1200" dirty="0">
                        <a:solidFill>
                          <a:schemeClr val="accent3"/>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どちらも未公開の場合は、</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公開</a:t>
                      </a:r>
                      <a:r>
                        <a:rPr kumimoji="1" lang="ja-JP" altLang="en-US" sz="1200" kern="1200" dirty="0">
                          <a:solidFill>
                            <a:schemeClr val="accent3"/>
                          </a:solidFill>
                          <a:latin typeface="+mj-lt"/>
                          <a:ea typeface="+mn-ea"/>
                          <a:cs typeface="+mn-cs"/>
                        </a:rPr>
                        <a:t>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企画ページ</a:t>
                      </a:r>
                      <a:br>
                        <a:rPr kumimoji="1" lang="en-US" altLang="ja-JP" sz="1200" kern="1200" dirty="0">
                          <a:solidFill>
                            <a:schemeClr val="accent3"/>
                          </a:solidFill>
                          <a:latin typeface="+mj-lt"/>
                          <a:ea typeface="+mn-ea"/>
                          <a:cs typeface="+mn-cs"/>
                        </a:rPr>
                      </a:br>
                      <a:r>
                        <a:rPr kumimoji="1" lang="ja-JP" altLang="en-US" sz="1200" kern="1200" dirty="0">
                          <a:solidFill>
                            <a:schemeClr val="accent3"/>
                          </a:solidFill>
                          <a:latin typeface="+mn-lt"/>
                          <a:ea typeface="+mn-ea"/>
                          <a:cs typeface="+mn-cs"/>
                        </a:rPr>
                        <a:t>ヤフー営業が社内にて入稿前審査を実施し承認がおりたラフ案</a:t>
                      </a:r>
                      <a:br>
                        <a:rPr kumimoji="1" lang="ja-JP" altLang="en-US" sz="1200" kern="1200" dirty="0">
                          <a:solidFill>
                            <a:schemeClr val="accent3"/>
                          </a:solidFill>
                          <a:latin typeface="+mj-lt"/>
                          <a:ea typeface="+mn-ea"/>
                          <a:cs typeface="+mn-cs"/>
                        </a:rPr>
                      </a:br>
                      <a:endParaRPr kumimoji="1" lang="en-US" altLang="ja-JP" sz="1200" kern="1200" dirty="0">
                        <a:solidFill>
                          <a:schemeClr val="accent3"/>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chemeClr val="accent3"/>
                          </a:solidFill>
                          <a:latin typeface="+mj-lt"/>
                          <a:ea typeface="+mn-ea"/>
                          <a:cs typeface="+mn-cs"/>
                        </a:rPr>
                        <a:t>広告主様サイト</a:t>
                      </a:r>
                      <a:br>
                        <a:rPr kumimoji="1" lang="ja-JP" altLang="en-US" sz="1200" kern="1200" dirty="0">
                          <a:solidFill>
                            <a:schemeClr val="accent3"/>
                          </a:solidFill>
                          <a:latin typeface="+mj-lt"/>
                          <a:ea typeface="+mn-ea"/>
                          <a:cs typeface="+mn-cs"/>
                        </a:rPr>
                      </a:br>
                      <a:r>
                        <a:rPr kumimoji="1" lang="ja-JP" altLang="en-US" sz="1200" kern="1200" dirty="0">
                          <a:solidFill>
                            <a:schemeClr val="accent3"/>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a:solidFill>
                            <a:schemeClr val="accent3"/>
                          </a:solidFill>
                          <a:latin typeface="+mj-lt"/>
                          <a:ea typeface="+mn-ea"/>
                          <a:cs typeface="+mn-cs"/>
                        </a:rPr>
                        <a:t>トップページカスタマイズで</a:t>
                      </a:r>
                      <a:br>
                        <a:rPr kumimoji="1" lang="en-US" altLang="ja-JP" sz="1200" kern="1200" dirty="0">
                          <a:solidFill>
                            <a:schemeClr val="accent3"/>
                          </a:solidFill>
                          <a:latin typeface="+mj-lt"/>
                          <a:ea typeface="+mn-ea"/>
                          <a:cs typeface="+mn-cs"/>
                        </a:rPr>
                      </a:br>
                      <a:r>
                        <a:rPr kumimoji="1" lang="ja-JP" altLang="en-US" sz="1200" kern="1200">
                          <a:solidFill>
                            <a:schemeClr val="accent3"/>
                          </a:solidFill>
                          <a:latin typeface="+mj-lt"/>
                          <a:ea typeface="+mn-ea"/>
                          <a:cs typeface="+mn-cs"/>
                        </a:rPr>
                        <a:t>ある旨を記載</a:t>
                      </a:r>
                      <a:endParaRPr kumimoji="1" lang="ja-JP" altLang="en-US" sz="1200" kern="1200" dirty="0">
                        <a:solidFill>
                          <a:schemeClr val="accent3"/>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chemeClr val="accent3"/>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951649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免責事項</a:t>
            </a:r>
          </a:p>
        </p:txBody>
      </p:sp>
      <p:pic>
        <p:nvPicPr>
          <p:cNvPr id="7" name="図プレースホルダー 6" descr="アイコン&#10;&#10;自動的に生成された説明">
            <a:extLst>
              <a:ext uri="{FF2B5EF4-FFF2-40B4-BE49-F238E27FC236}">
                <a16:creationId xmlns:a16="http://schemas.microsoft.com/office/drawing/2014/main" id="{4ED9EB60-167C-AB36-80D8-7FE31CBA972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6" name="Rectangle 46">
            <a:extLst>
              <a:ext uri="{FF2B5EF4-FFF2-40B4-BE49-F238E27FC236}">
                <a16:creationId xmlns:a16="http://schemas.microsoft.com/office/drawing/2014/main" id="{8114F336-2525-3A88-72A8-E51C076BD09C}"/>
              </a:ext>
            </a:extLst>
          </p:cNvPr>
          <p:cNvSpPr>
            <a:spLocks noChangeArrowheads="1"/>
          </p:cNvSpPr>
          <p:nvPr/>
        </p:nvSpPr>
        <p:spPr bwMode="auto">
          <a:xfrm>
            <a:off x="479425" y="1274209"/>
            <a:ext cx="11233149" cy="467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a:solidFill>
                  <a:srgbClr val="545454"/>
                </a:solidFill>
                <a:latin typeface="メイリオ"/>
                <a:ea typeface="メイリオ"/>
              </a:rPr>
              <a:t>申込者</a:t>
            </a:r>
            <a:r>
              <a:rPr lang="ja-JP" altLang="en-US" sz="1200" kern="0" dirty="0">
                <a:solidFill>
                  <a:srgbClr val="545454"/>
                </a:solidFill>
                <a:latin typeface="メイリオ"/>
                <a:ea typeface="メイリオ"/>
              </a:rPr>
              <a:t>・広告主様の故意または過失によって、ヤフーと申込者間の広告掲載契約に定める掲載開始日までに企画ページの掲載を開始できなかった場合、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停電</a:t>
            </a:r>
            <a:r>
              <a:rPr lang="ja-JP" altLang="en-US" sz="1200" kern="0" dirty="0">
                <a:solidFill>
                  <a:srgbClr val="545454"/>
                </a:solidFill>
                <a:latin typeface="メイリオ"/>
                <a:ea typeface="メイリオ"/>
              </a:rPr>
              <a:t>・通信回線の事故・天災等の不可抗力、通信事業者の不履行、インターネットインフラその他サーバー等のシステム上</a:t>
            </a:r>
            <a:r>
              <a:rPr lang="ja-JP" altLang="en-US" sz="1200" kern="0">
                <a:solidFill>
                  <a:srgbClr val="545454"/>
                </a:solidFill>
                <a:latin typeface="メイリオ"/>
                <a:ea typeface="メイリオ"/>
              </a:rPr>
              <a:t>の不具合</a:t>
            </a: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a:t>
            </a:r>
            <a:r>
              <a:rPr lang="ja-JP" altLang="en-US" sz="1200" kern="0">
                <a:solidFill>
                  <a:srgbClr val="545454"/>
                </a:solidFill>
                <a:latin typeface="メイリオ"/>
                <a:ea typeface="メイリオ"/>
              </a:rPr>
              <a:t>一部を掲載</a:t>
            </a:r>
            <a:r>
              <a:rPr lang="ja-JP" altLang="en-US" sz="1200" kern="0" dirty="0">
                <a:solidFill>
                  <a:srgbClr val="545454"/>
                </a:solidFill>
                <a:latin typeface="メイリオ"/>
                <a:ea typeface="メイリオ"/>
              </a:rPr>
              <a:t>できなかった場合、ヤフーはその責を問われないものとし、当該履行については、当該原因の影響とみなされる範囲</a:t>
            </a:r>
            <a:r>
              <a:rPr lang="ja-JP" altLang="en-US" sz="1200" kern="0">
                <a:solidFill>
                  <a:srgbClr val="545454"/>
                </a:solidFill>
                <a:latin typeface="メイリオ"/>
                <a:ea typeface="メイリオ"/>
              </a:rPr>
              <a:t>まで義務を</a:t>
            </a:r>
            <a:r>
              <a:rPr lang="ja-JP" altLang="en-US" sz="1200" kern="0" dirty="0">
                <a:solidFill>
                  <a:srgbClr val="545454"/>
                </a:solidFill>
                <a:latin typeface="メイリオ"/>
                <a:ea typeface="メイリオ"/>
              </a:rPr>
              <a:t>免除されるものとします。ただし、ヤフーの故意または重過失による場合はこの限りでは</a:t>
            </a:r>
            <a:r>
              <a:rPr lang="ja-JP" altLang="en-US" sz="1200" kern="0">
                <a:solidFill>
                  <a:srgbClr val="545454"/>
                </a:solidFill>
                <a:latin typeface="メイリオ"/>
                <a:ea typeface="メイリオ"/>
              </a:rPr>
              <a:t>ありません。</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なお</a:t>
            </a:r>
            <a:r>
              <a:rPr lang="ja-JP" altLang="en-US" sz="1200" kern="0" dirty="0">
                <a:solidFill>
                  <a:srgbClr val="545454"/>
                </a:solidFill>
                <a:latin typeface="メイリオ"/>
                <a:ea typeface="メイリオ"/>
              </a:rPr>
              <a:t>、この場合、ヤフーが掲載を行わなかった部分については、協賛料金への申込者の支払債務は生じないものと</a:t>
            </a:r>
            <a:r>
              <a:rPr lang="ja-JP" altLang="en-US" sz="1200" kern="0">
                <a:solidFill>
                  <a:srgbClr val="545454"/>
                </a:solidFill>
                <a:latin typeface="メイリオ"/>
                <a:ea typeface="メイリオ"/>
              </a:rPr>
              <a:t>します。</a:t>
            </a:r>
            <a:endParaRPr lang="ja-JP" altLang="en-US"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a:solidFill>
                  <a:srgbClr val="545454"/>
                </a:solidFill>
                <a:latin typeface="メイリオ"/>
                <a:ea typeface="メイリオ"/>
              </a:rPr>
              <a:t>企画</a:t>
            </a:r>
            <a:r>
              <a:rPr lang="ja-JP" altLang="en-US" sz="1200" kern="0" dirty="0">
                <a:solidFill>
                  <a:srgbClr val="545454"/>
                </a:solidFill>
                <a:latin typeface="メイリオ"/>
                <a:ea typeface="メイリオ"/>
              </a:rPr>
              <a:t>ページ掲載中に、当該サイトからのリンクがデッドリンクとなった場合や、リンク先のサイトに</a:t>
            </a:r>
            <a:r>
              <a:rPr lang="ja-JP" altLang="en-US" sz="1200" kern="0">
                <a:solidFill>
                  <a:srgbClr val="545454"/>
                </a:solidFill>
                <a:latin typeface="メイリオ"/>
                <a:ea typeface="メイリオ"/>
              </a:rPr>
              <a:t>不具合が発生</a:t>
            </a:r>
            <a:r>
              <a:rPr lang="ja-JP" altLang="en-US" sz="1200" kern="0" dirty="0">
                <a:solidFill>
                  <a:srgbClr val="545454"/>
                </a:solidFill>
                <a:latin typeface="メイリオ"/>
                <a:ea typeface="メイリオ"/>
              </a:rPr>
              <a:t>した場合、ヤフーは当該企画ページの掲載を停止することができるものとし、この場合、ヤフーは企画ページ不掲載の</a:t>
            </a:r>
            <a:r>
              <a:rPr lang="ja-JP" altLang="en-US" sz="1200" kern="0">
                <a:solidFill>
                  <a:srgbClr val="545454"/>
                </a:solidFill>
                <a:latin typeface="メイリオ"/>
                <a:ea typeface="メイリオ"/>
              </a:rPr>
              <a:t>責を負わない</a:t>
            </a:r>
            <a:r>
              <a:rPr lang="ja-JP" altLang="en-US" sz="1200" kern="0" dirty="0">
                <a:solidFill>
                  <a:srgbClr val="545454"/>
                </a:solidFill>
                <a:latin typeface="メイリオ"/>
                <a:ea typeface="メイリオ"/>
              </a:rPr>
              <a:t>ものと</a:t>
            </a:r>
            <a:r>
              <a:rPr lang="ja-JP" altLang="en-US" sz="1200" kern="0">
                <a:solidFill>
                  <a:srgbClr val="545454"/>
                </a:solidFill>
                <a:latin typeface="メイリオ"/>
                <a:ea typeface="メイリオ"/>
              </a:rPr>
              <a:t>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a:solidFill>
                  <a:srgbClr val="545454"/>
                </a:solidFill>
                <a:latin typeface="メイリオ"/>
                <a:ea typeface="メイリオ"/>
              </a:rPr>
              <a:t>本商品</a:t>
            </a:r>
            <a:r>
              <a:rPr lang="ja-JP" altLang="en-US" sz="1200" kern="0" dirty="0">
                <a:solidFill>
                  <a:srgbClr val="545454"/>
                </a:solidFill>
                <a:latin typeface="メイリオ"/>
                <a:ea typeface="メイリオ"/>
              </a:rPr>
              <a:t>につきましては、以下①～③を企画ページの掲載調整時間とし、ヤフーは当該掲載調整時間内の</a:t>
            </a:r>
            <a:r>
              <a:rPr lang="ja-JP" altLang="en-US" sz="1200" kern="0">
                <a:solidFill>
                  <a:srgbClr val="545454"/>
                </a:solidFill>
                <a:latin typeface="メイリオ"/>
                <a:ea typeface="メイリオ"/>
              </a:rPr>
              <a:t>不具合、不完全</a:t>
            </a:r>
            <a:r>
              <a:rPr lang="ja-JP" altLang="en-US" sz="1200" kern="0" dirty="0">
                <a:solidFill>
                  <a:srgbClr val="545454"/>
                </a:solidFill>
                <a:latin typeface="メイリオ"/>
                <a:ea typeface="メイリオ"/>
              </a:rPr>
              <a:t>掲載または未掲載について免責されるものと</a:t>
            </a:r>
            <a:r>
              <a:rPr lang="ja-JP" altLang="en-US" sz="1200" kern="0">
                <a:solidFill>
                  <a:srgbClr val="545454"/>
                </a:solidFill>
                <a:latin typeface="メイリオ"/>
                <a:ea typeface="メイリオ"/>
              </a:rPr>
              <a:t>します。</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①</a:t>
            </a:r>
            <a:r>
              <a:rPr lang="ja-JP" altLang="en-US" sz="1200" kern="0" dirty="0">
                <a:solidFill>
                  <a:srgbClr val="545454"/>
                </a:solidFill>
                <a:latin typeface="メイリオ"/>
                <a:ea typeface="メイリオ"/>
              </a:rPr>
              <a:t>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a:t>
            </a:r>
            <a:r>
              <a:rPr lang="ja-JP" altLang="en-US" sz="1200" kern="0">
                <a:solidFill>
                  <a:srgbClr val="545454"/>
                </a:solidFill>
                <a:latin typeface="メイリオ"/>
                <a:ea typeface="メイリオ"/>
              </a:rPr>
              <a:t>は追加された</a:t>
            </a:r>
            <a:r>
              <a:rPr lang="ja-JP" altLang="en-US" sz="1200" kern="0" dirty="0">
                <a:solidFill>
                  <a:srgbClr val="545454"/>
                </a:solidFill>
                <a:latin typeface="メイリオ"/>
                <a:ea typeface="メイリオ"/>
              </a:rPr>
              <a:t>場合における、当該企画ページの掲載予定時刻から</a:t>
            </a:r>
            <a:r>
              <a:rPr lang="en-US" altLang="ja-JP" sz="1200" kern="0" dirty="0">
                <a:solidFill>
                  <a:srgbClr val="545454"/>
                </a:solidFill>
                <a:latin typeface="メイリオ"/>
                <a:ea typeface="メイリオ"/>
              </a:rPr>
              <a:t>12</a:t>
            </a:r>
            <a:r>
              <a:rPr lang="ja-JP" altLang="en-US" sz="1200" kern="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②</a:t>
            </a:r>
            <a:r>
              <a:rPr lang="ja-JP" altLang="en-US" sz="1200" kern="0" dirty="0">
                <a:solidFill>
                  <a:srgbClr val="545454"/>
                </a:solidFill>
                <a:latin typeface="メイリオ"/>
                <a:ea typeface="メイリオ"/>
              </a:rPr>
              <a:t>企画ページの掲載開始日が営業日以外の場合における、当該掲載開始時間から翌営業日</a:t>
            </a:r>
            <a:r>
              <a:rPr lang="ja-JP" altLang="en-US" sz="1200" kern="0">
                <a:solidFill>
                  <a:srgbClr val="545454"/>
                </a:solidFill>
                <a:latin typeface="メイリオ"/>
                <a:ea typeface="メイリオ"/>
              </a:rPr>
              <a:t>正午まで</a:t>
            </a:r>
            <a:br>
              <a:rPr lang="en-US" altLang="ja-JP" sz="1200" kern="0" dirty="0">
                <a:solidFill>
                  <a:srgbClr val="545454"/>
                </a:solidFill>
                <a:latin typeface="メイリオ"/>
                <a:ea typeface="メイリオ"/>
              </a:rPr>
            </a:br>
            <a:r>
              <a:rPr lang="ja-JP" altLang="en-US" sz="1200" kern="0">
                <a:solidFill>
                  <a:srgbClr val="545454"/>
                </a:solidFill>
                <a:latin typeface="メイリオ"/>
                <a:ea typeface="メイリオ"/>
              </a:rPr>
              <a:t>③</a:t>
            </a:r>
            <a:r>
              <a:rPr lang="ja-JP" altLang="en-US" sz="1200" kern="0" dirty="0">
                <a:solidFill>
                  <a:srgbClr val="545454"/>
                </a:solidFill>
                <a:latin typeface="メイリオ"/>
                <a:ea typeface="メイリオ"/>
              </a:rPr>
              <a:t>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2276328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en" altLang="ja-JP" dirty="0"/>
              <a:t>PC</a:t>
            </a:r>
            <a:r>
              <a:rPr lang="ja-JP" altLang="en-US"/>
              <a:t>版「ミラーサイト版」の仕様</a:t>
            </a:r>
            <a:r>
              <a:rPr lang="ja-JP" altLang="en-US" sz="1600"/>
              <a:t>（カスタマイズ箇所）</a:t>
            </a:r>
          </a:p>
        </p:txBody>
      </p:sp>
      <p:pic>
        <p:nvPicPr>
          <p:cNvPr id="6" name="図プレースホルダー 5" descr="アイコン&#10;&#10;自動的に生成された説明">
            <a:extLst>
              <a:ext uri="{FF2B5EF4-FFF2-40B4-BE49-F238E27FC236}">
                <a16:creationId xmlns:a16="http://schemas.microsoft.com/office/drawing/2014/main" id="{3A1D434E-887B-50F7-5371-64443DBB72C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pic>
        <p:nvPicPr>
          <p:cNvPr id="7" name="図 6">
            <a:extLst>
              <a:ext uri="{FF2B5EF4-FFF2-40B4-BE49-F238E27FC236}">
                <a16:creationId xmlns:a16="http://schemas.microsoft.com/office/drawing/2014/main" id="{4F755367-8895-8AB8-003A-365B4CE7FC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424" y="1081139"/>
            <a:ext cx="6818137" cy="5479999"/>
          </a:xfrm>
          <a:prstGeom prst="rect">
            <a:avLst/>
          </a:prstGeom>
        </p:spPr>
      </p:pic>
      <p:pic>
        <p:nvPicPr>
          <p:cNvPr id="29" name="Picture 2" descr="C:\Users\koyamaya\Desktop\PCキャプチャイメージ.gif">
            <a:extLst>
              <a:ext uri="{FF2B5EF4-FFF2-40B4-BE49-F238E27FC236}">
                <a16:creationId xmlns:a16="http://schemas.microsoft.com/office/drawing/2014/main" id="{1B9A2B62-78F6-3E2D-29CF-5A33EC3C6A38}"/>
              </a:ext>
            </a:extLst>
          </p:cNvPr>
          <p:cNvPicPr>
            <a:picLocks noChangeAspect="1" noChangeArrowheads="1"/>
          </p:cNvPicPr>
          <p:nvPr/>
        </p:nvPicPr>
        <p:blipFill rotWithShape="1">
          <a:blip r:embed="rId4" cstate="print">
            <a:alphaModFix amt="58000"/>
            <a:extLst>
              <a:ext uri="{28A0092B-C50C-407E-A947-70E740481C1C}">
                <a14:useLocalDpi xmlns:a14="http://schemas.microsoft.com/office/drawing/2010/main" val="0"/>
              </a:ext>
            </a:extLst>
          </a:blip>
          <a:srcRect b="54154"/>
          <a:stretch/>
        </p:blipFill>
        <p:spPr bwMode="auto">
          <a:xfrm>
            <a:off x="1840292" y="1375356"/>
            <a:ext cx="3836926" cy="3479866"/>
          </a:xfrm>
          <a:prstGeom prst="rect">
            <a:avLst/>
          </a:prstGeom>
          <a:noFill/>
          <a:ln w="6350">
            <a:noFill/>
          </a:ln>
          <a:extLst>
            <a:ext uri="{909E8E84-426E-40DD-AFC4-6F175D3DCCD1}">
              <a14:hiddenFill xmlns:a14="http://schemas.microsoft.com/office/drawing/2010/main">
                <a:solidFill>
                  <a:srgbClr val="FFFFFF"/>
                </a:solidFill>
              </a14:hiddenFill>
            </a:ext>
          </a:extLst>
        </p:spPr>
      </p:pic>
      <p:sp>
        <p:nvSpPr>
          <p:cNvPr id="30" name="正方形/長方形 29">
            <a:extLst>
              <a:ext uri="{FF2B5EF4-FFF2-40B4-BE49-F238E27FC236}">
                <a16:creationId xmlns:a16="http://schemas.microsoft.com/office/drawing/2014/main" id="{C329BF1F-22E1-B6AA-0658-DD3EC7A002D0}"/>
              </a:ext>
            </a:extLst>
          </p:cNvPr>
          <p:cNvSpPr/>
          <p:nvPr/>
        </p:nvSpPr>
        <p:spPr>
          <a:xfrm>
            <a:off x="1947689" y="1366005"/>
            <a:ext cx="3599546" cy="319745"/>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49" name="正方形/長方形 48">
            <a:extLst>
              <a:ext uri="{FF2B5EF4-FFF2-40B4-BE49-F238E27FC236}">
                <a16:creationId xmlns:a16="http://schemas.microsoft.com/office/drawing/2014/main" id="{47D10A05-B720-D64B-881E-E6758C714CBB}"/>
              </a:ext>
            </a:extLst>
          </p:cNvPr>
          <p:cNvSpPr/>
          <p:nvPr/>
        </p:nvSpPr>
        <p:spPr>
          <a:xfrm>
            <a:off x="1947689" y="1702719"/>
            <a:ext cx="3599546" cy="255873"/>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8" name="正方形/長方形 37">
            <a:extLst>
              <a:ext uri="{FF2B5EF4-FFF2-40B4-BE49-F238E27FC236}">
                <a16:creationId xmlns:a16="http://schemas.microsoft.com/office/drawing/2014/main" id="{9C16FAF7-F742-C6EF-9877-72283BDD9072}"/>
              </a:ext>
            </a:extLst>
          </p:cNvPr>
          <p:cNvSpPr/>
          <p:nvPr/>
        </p:nvSpPr>
        <p:spPr>
          <a:xfrm>
            <a:off x="3991035" y="1716327"/>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4358878" y="1659409"/>
            <a:ext cx="918661" cy="1764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一覧</a:t>
            </a:r>
            <a:r>
              <a:rPr kumimoji="0" lang="en-US" altLang="ja-JP" sz="600" kern="0" dirty="0">
                <a:solidFill>
                  <a:schemeClr val="accent3"/>
                </a:solidFill>
                <a:latin typeface="メイリオ"/>
              </a:rPr>
              <a:t>】</a:t>
            </a: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51" name="直線矢印コネクタ 50">
            <a:extLst>
              <a:ext uri="{FF2B5EF4-FFF2-40B4-BE49-F238E27FC236}">
                <a16:creationId xmlns:a16="http://schemas.microsoft.com/office/drawing/2014/main" id="{E35C2AFD-2593-CA1C-EAAF-DEF71E32DDF2}"/>
              </a:ext>
            </a:extLst>
          </p:cNvPr>
          <p:cNvCxnSpPr>
            <a:stCxn id="39" idx="1"/>
            <a:endCxn id="38" idx="3"/>
          </p:cNvCxnSpPr>
          <p:nvPr/>
        </p:nvCxnSpPr>
        <p:spPr>
          <a:xfrm flipH="1">
            <a:off x="4150907" y="1747609"/>
            <a:ext cx="207971" cy="732"/>
          </a:xfrm>
          <a:prstGeom prst="straightConnector1">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87A163BD-99BD-DD8D-4243-114535688EC5}"/>
              </a:ext>
            </a:extLst>
          </p:cNvPr>
          <p:cNvSpPr txBox="1"/>
          <p:nvPr/>
        </p:nvSpPr>
        <p:spPr>
          <a:xfrm>
            <a:off x="4413427" y="2464026"/>
            <a:ext cx="918661" cy="177863"/>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600" kern="0">
                <a:solidFill>
                  <a:schemeClr val="accent3"/>
                </a:solidFill>
                <a:latin typeface="メイリオ"/>
              </a:rPr>
              <a:t>バナー掲載</a:t>
            </a:r>
            <a:endParaRPr kumimoji="0" lang="ja-JP" altLang="en-US" sz="6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4238371" y="3038207"/>
            <a:ext cx="1308864" cy="117345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56" name="正方形/長方形 55">
            <a:extLst>
              <a:ext uri="{FF2B5EF4-FFF2-40B4-BE49-F238E27FC236}">
                <a16:creationId xmlns:a16="http://schemas.microsoft.com/office/drawing/2014/main" id="{8BBE624B-4513-6414-9A53-8011D585F0BA}"/>
              </a:ext>
            </a:extLst>
          </p:cNvPr>
          <p:cNvSpPr/>
          <p:nvPr/>
        </p:nvSpPr>
        <p:spPr>
          <a:xfrm>
            <a:off x="1947689" y="2068901"/>
            <a:ext cx="639487" cy="2497047"/>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60" name="正方形/長方形 59">
            <a:extLst>
              <a:ext uri="{FF2B5EF4-FFF2-40B4-BE49-F238E27FC236}">
                <a16:creationId xmlns:a16="http://schemas.microsoft.com/office/drawing/2014/main" id="{DADD8221-F6FF-1C91-F2A9-C31BCED10849}"/>
              </a:ext>
            </a:extLst>
          </p:cNvPr>
          <p:cNvSpPr/>
          <p:nvPr/>
        </p:nvSpPr>
        <p:spPr>
          <a:xfrm>
            <a:off x="2404433" y="2087185"/>
            <a:ext cx="159872" cy="64027"/>
          </a:xfrm>
          <a:prstGeom prst="rect">
            <a:avLst/>
          </a:prstGeom>
          <a:solidFill>
            <a:schemeClr val="bg2">
              <a:lumMod val="90000"/>
            </a:schemeClr>
          </a:solidFill>
          <a:ln w="9525" cap="flat" cmpd="sng" algn="ctr">
            <a:solidFill>
              <a:srgbClr val="454958"/>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defRPr/>
            </a:pPr>
            <a:endParaRPr kumimoji="0" lang="ja-JP" altLang="en-US" sz="400" kern="0" dirty="0">
              <a:solidFill>
                <a:schemeClr val="accent3"/>
              </a:solidFill>
              <a:latin typeface="メイリオ"/>
            </a:endParaRPr>
          </a:p>
        </p:txBody>
      </p:sp>
      <p:sp>
        <p:nvSpPr>
          <p:cNvPr id="61" name="テキスト ボックス 60">
            <a:extLst>
              <a:ext uri="{FF2B5EF4-FFF2-40B4-BE49-F238E27FC236}">
                <a16:creationId xmlns:a16="http://schemas.microsoft.com/office/drawing/2014/main" id="{D107BF73-2C1D-4904-9F67-06E055B1E067}"/>
              </a:ext>
            </a:extLst>
          </p:cNvPr>
          <p:cNvSpPr txBox="1"/>
          <p:nvPr/>
        </p:nvSpPr>
        <p:spPr>
          <a:xfrm>
            <a:off x="867932" y="2236329"/>
            <a:ext cx="918661" cy="282146"/>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lnSpc>
                <a:spcPct val="120000"/>
              </a:lnSpc>
              <a:defRPr/>
            </a:pPr>
            <a:r>
              <a:rPr kumimoji="0" lang="en-US" altLang="ja-JP" sz="600" kern="0" dirty="0">
                <a:solidFill>
                  <a:schemeClr val="accent3"/>
                </a:solidFill>
                <a:latin typeface="メイリオ"/>
              </a:rPr>
              <a:t>【</a:t>
            </a:r>
            <a:r>
              <a:rPr kumimoji="0" lang="ja-JP" altLang="en-US" sz="600" kern="0">
                <a:solidFill>
                  <a:schemeClr val="accent3"/>
                </a:solidFill>
                <a:latin typeface="メイリオ"/>
              </a:rPr>
              <a:t>サービス一覧</a:t>
            </a:r>
            <a:r>
              <a:rPr kumimoji="0" lang="en-US" altLang="ja-JP" sz="600" kern="0" dirty="0">
                <a:solidFill>
                  <a:schemeClr val="accent3"/>
                </a:solidFill>
                <a:latin typeface="メイリオ"/>
              </a:rPr>
              <a:t>】</a:t>
            </a:r>
            <a:br>
              <a:rPr kumimoji="0" lang="en-US" altLang="ja-JP" sz="600" kern="0" dirty="0">
                <a:solidFill>
                  <a:schemeClr val="accent3"/>
                </a:solidFill>
                <a:latin typeface="メイリオ"/>
              </a:rPr>
            </a:br>
            <a:r>
              <a:rPr kumimoji="0" lang="ja-JP" altLang="en-US" sz="600" kern="0">
                <a:solidFill>
                  <a:schemeClr val="accent3"/>
                </a:solidFill>
                <a:latin typeface="メイリオ"/>
              </a:rPr>
              <a:t>タブ表示</a:t>
            </a:r>
            <a:r>
              <a:rPr kumimoji="0" lang="ja-JP" altLang="en-US" sz="600" kern="0" dirty="0">
                <a:solidFill>
                  <a:schemeClr val="accent3"/>
                </a:solidFill>
                <a:latin typeface="メイリオ"/>
              </a:rPr>
              <a:t>なし</a:t>
            </a:r>
          </a:p>
        </p:txBody>
      </p:sp>
      <p:cxnSp>
        <p:nvCxnSpPr>
          <p:cNvPr id="67" name="カギ線コネクタ 66">
            <a:extLst>
              <a:ext uri="{FF2B5EF4-FFF2-40B4-BE49-F238E27FC236}">
                <a16:creationId xmlns:a16="http://schemas.microsoft.com/office/drawing/2014/main" id="{018B6751-BADB-23CA-9FC1-E1D6A1FB489B}"/>
              </a:ext>
            </a:extLst>
          </p:cNvPr>
          <p:cNvCxnSpPr>
            <a:cxnSpLocks/>
            <a:stCxn id="60" idx="2"/>
            <a:endCxn id="61" idx="3"/>
          </p:cNvCxnSpPr>
          <p:nvPr/>
        </p:nvCxnSpPr>
        <p:spPr>
          <a:xfrm rot="5400000">
            <a:off x="2022386" y="1915419"/>
            <a:ext cx="226190" cy="697776"/>
          </a:xfrm>
          <a:prstGeom prst="bentConnector2">
            <a:avLst/>
          </a:prstGeom>
          <a:ln>
            <a:solidFill>
              <a:schemeClr val="accent3"/>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936483"/>
            <a:chOff x="6579160" y="1428177"/>
            <a:chExt cx="5133416" cy="1936483"/>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716177"/>
              <a:ext cx="5133416" cy="164848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dirty="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ja-JP" altLang="en-US" sz="1000" dirty="0">
                  <a:solidFill>
                    <a:schemeClr val="tx1"/>
                  </a:solidFill>
                  <a:latin typeface="Meiryo" panose="020B0604030504040204" pitchFamily="34" charset="-128"/>
                  <a:ea typeface="Meiryo" panose="020B0604030504040204" pitchFamily="34" charset="-128"/>
                </a:rPr>
                <a:t>［</a:t>
              </a:r>
              <a:r>
                <a:rPr kumimoji="1" lang="en-US" altLang="ja-JP" sz="1000" dirty="0">
                  <a:solidFill>
                    <a:schemeClr val="tx1"/>
                  </a:solidFill>
                  <a:latin typeface="Meiryo" panose="020B0604030504040204" pitchFamily="34" charset="-128"/>
                  <a:ea typeface="Meiryo" panose="020B0604030504040204" pitchFamily="34" charset="-128"/>
                </a:rPr>
                <a:t>LINE</a:t>
              </a:r>
              <a:r>
                <a:rPr kumimoji="1" lang="ja-JP" altLang="en-US" sz="1000" dirty="0">
                  <a:solidFill>
                    <a:schemeClr val="tx1"/>
                  </a:solidFill>
                  <a:latin typeface="Meiryo" panose="020B0604030504040204" pitchFamily="34" charset="-128"/>
                  <a:ea typeface="Meiryo" panose="020B0604030504040204" pitchFamily="34" charset="-128"/>
                </a:rPr>
                <a:t>ヤフー</a:t>
              </a:r>
              <a:r>
                <a:rPr kumimoji="1" lang="en-US"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dirty="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dirty="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dirty="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dirty="0">
                  <a:solidFill>
                    <a:schemeClr val="tx1"/>
                  </a:solidFill>
                  <a:latin typeface="Meiryo" panose="020B0604030504040204" pitchFamily="34" charset="-128"/>
                  <a:ea typeface="Meiryo" panose="020B0604030504040204" pitchFamily="34" charset="-128"/>
                </a:rPr>
                <a:t>ロゴ）、及びその左右のアイコン（</a:t>
              </a:r>
              <a:r>
                <a:rPr kumimoji="1" lang="en-US" altLang="ja-JP" sz="1000" dirty="0">
                  <a:solidFill>
                    <a:schemeClr val="tx1"/>
                  </a:solidFill>
                  <a:latin typeface="Meiryo" panose="020B0604030504040204" pitchFamily="34" charset="-128"/>
                  <a:ea typeface="Meiryo" panose="020B0604030504040204" pitchFamily="34" charset="-128"/>
                </a:rPr>
                <a:t>6</a:t>
              </a:r>
              <a:r>
                <a:rPr kumimoji="1" lang="ja-JP" altLang="en-US" sz="1000" dirty="0">
                  <a:solidFill>
                    <a:schemeClr val="tx1"/>
                  </a:solidFill>
                  <a:latin typeface="Meiryo" panose="020B0604030504040204" pitchFamily="34" charset="-128"/>
                  <a:ea typeface="Meiryo" panose="020B0604030504040204" pitchFamily="34" charset="-128"/>
                </a:rPr>
                <a:t>個）は、クライアント様の企業ロゴやブランドロゴ、商品パッケージなどに置き換えていただきます。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dirty="0">
                  <a:solidFill>
                    <a:schemeClr val="accent6"/>
                  </a:solidFill>
                  <a:latin typeface="Meiryo" panose="020B0604030504040204" pitchFamily="34" charset="-128"/>
                  <a:ea typeface="Meiryo" panose="020B0604030504040204" pitchFamily="34" charset="-128"/>
                </a:rPr>
                <a:t>のロゴやアイコンは使用できません。</a:t>
              </a: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507470"/>
            <a:ext cx="5133416" cy="828487"/>
            <a:chOff x="6579160" y="3516517"/>
            <a:chExt cx="5133416" cy="828487"/>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原則として、カスタマイズ不可のエリアです。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検索枠、主なサービス枠（コンテンツ列）、</a:t>
              </a:r>
              <a:r>
                <a:rPr kumimoji="0" lang="en" altLang="ja-JP" sz="900" b="1" kern="0" dirty="0">
                  <a:solidFill>
                    <a:schemeClr val="bg1"/>
                  </a:solidFill>
                  <a:latin typeface="Meiryo" panose="020B0604030504040204" pitchFamily="34" charset="-128"/>
                  <a:ea typeface="Meiryo" panose="020B0604030504040204" pitchFamily="34" charset="-128"/>
                  <a:cs typeface="Calibri" panose="020F0502020204030204"/>
                </a:rPr>
                <a:t>ID</a:t>
              </a: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連携パーソナライズ枠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478768"/>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sp>
        <p:nvSpPr>
          <p:cNvPr id="79" name="Text Box 16">
            <a:extLst>
              <a:ext uri="{FF2B5EF4-FFF2-40B4-BE49-F238E27FC236}">
                <a16:creationId xmlns:a16="http://schemas.microsoft.com/office/drawing/2014/main" id="{CCAF25CA-0D31-F857-4BAD-EAA6A9D2F465}"/>
              </a:ext>
            </a:extLst>
          </p:cNvPr>
          <p:cNvSpPr txBox="1">
            <a:spLocks noChangeArrowheads="1"/>
          </p:cNvSpPr>
          <p:nvPr/>
        </p:nvSpPr>
        <p:spPr bwMode="auto">
          <a:xfrm>
            <a:off x="6579160" y="5570867"/>
            <a:ext cx="5133416" cy="990271"/>
          </a:xfrm>
          <a:prstGeom prst="rect">
            <a:avLst/>
          </a:prstGeom>
          <a:noFill/>
          <a:ln>
            <a:noFill/>
          </a:ln>
        </p:spPr>
        <p:txBody>
          <a:bodyPr wrap="square" lIns="0" tIns="0" rIns="0" b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Yahoo! JAPAN</a:t>
            </a:r>
            <a:r>
              <a:rPr lang="ja-JP" altLang="en-US" sz="900" dirty="0">
                <a:solidFill>
                  <a:prstClr val="black"/>
                </a:solidFill>
                <a:latin typeface="Meiryo" panose="020B0604030504040204" pitchFamily="34" charset="-128"/>
                <a:ea typeface="Meiryo" panose="020B0604030504040204" pitchFamily="34" charset="-128"/>
              </a:rPr>
              <a:t>の制作ガイドラインに準じて制作します。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ページ</a:t>
            </a:r>
            <a:r>
              <a:rPr lang="ja-JP" altLang="en-US" sz="900" dirty="0">
                <a:solidFill>
                  <a:prstClr val="black"/>
                </a:solidFill>
                <a:latin typeface="Meiryo" panose="020B0604030504040204" pitchFamily="34" charset="-128"/>
                <a:ea typeface="Meiryo" panose="020B0604030504040204" pitchFamily="34" charset="-128"/>
              </a:rPr>
              <a:t>のレイアウト、カスタマイズ領域や条件は、予告なく変更させていただく場合が</a:t>
            </a:r>
            <a:r>
              <a:rPr lang="ja-JP" altLang="en-US" sz="900">
                <a:solidFill>
                  <a:prstClr val="black"/>
                </a:solidFill>
                <a:latin typeface="Meiryo" panose="020B0604030504040204" pitchFamily="34" charset="-128"/>
                <a:ea typeface="Meiryo" panose="020B0604030504040204" pitchFamily="34" charset="-128"/>
              </a:rPr>
              <a:t>あります。その</a:t>
            </a:r>
            <a:r>
              <a:rPr lang="ja-JP" altLang="en-US" sz="900" dirty="0">
                <a:solidFill>
                  <a:prstClr val="black"/>
                </a:solidFill>
                <a:latin typeface="Meiryo" panose="020B0604030504040204" pitchFamily="34" charset="-128"/>
                <a:ea typeface="Meiryo" panose="020B0604030504040204" pitchFamily="34" charset="-128"/>
              </a:rPr>
              <a:t>時点での最新ガイドラインにしたがって制作いたします。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対応</a:t>
            </a:r>
            <a:r>
              <a:rPr lang="ja-JP" altLang="en-US" sz="900" dirty="0">
                <a:solidFill>
                  <a:prstClr val="black"/>
                </a:solidFill>
                <a:latin typeface="Meiryo" panose="020B0604030504040204" pitchFamily="34" charset="-128"/>
                <a:ea typeface="Meiryo" panose="020B0604030504040204" pitchFamily="34" charset="-128"/>
              </a:rPr>
              <a:t>ブラウザは正規の</a:t>
            </a:r>
            <a:r>
              <a:rPr lang="en-US" altLang="ja-JP" sz="900" dirty="0">
                <a:solidFill>
                  <a:prstClr val="black"/>
                </a:solidFill>
                <a:latin typeface="Meiryo" panose="020B0604030504040204" pitchFamily="34" charset="-128"/>
                <a:ea typeface="Meiryo" panose="020B0604030504040204" pitchFamily="34" charset="-128"/>
              </a:rPr>
              <a:t>Yahoo! JAPAN</a:t>
            </a:r>
            <a:r>
              <a:rPr lang="ja-JP" altLang="en-US" sz="900" dirty="0">
                <a:solidFill>
                  <a:prstClr val="black"/>
                </a:solidFill>
                <a:latin typeface="Meiryo" panose="020B0604030504040204" pitchFamily="34" charset="-128"/>
                <a:ea typeface="Meiryo" panose="020B0604030504040204" pitchFamily="34" charset="-128"/>
              </a:rPr>
              <a:t>のトップページと同期し、</a:t>
            </a:r>
            <a:r>
              <a:rPr lang="ja-JP" altLang="en-US" sz="900">
                <a:solidFill>
                  <a:prstClr val="black"/>
                </a:solidFill>
                <a:latin typeface="Meiryo" panose="020B0604030504040204" pitchFamily="34" charset="-128"/>
                <a:ea typeface="Meiryo" panose="020B0604030504040204" pitchFamily="34" charset="-128"/>
              </a:rPr>
              <a:t>対応外のブラウザ</a:t>
            </a:r>
            <a:r>
              <a:rPr lang="ja-JP" altLang="en-US" sz="900" dirty="0">
                <a:solidFill>
                  <a:prstClr val="black"/>
                </a:solidFill>
                <a:latin typeface="Meiryo" panose="020B0604030504040204" pitchFamily="34" charset="-128"/>
                <a:ea typeface="Meiryo" panose="020B0604030504040204" pitchFamily="34" charset="-128"/>
              </a:rPr>
              <a:t>からのアクセスには、非対応コメントを表示します。</a:t>
            </a:r>
            <a:endParaRPr lang="en-US" altLang="ja-JP" sz="900" dirty="0">
              <a:solidFill>
                <a:prstClr val="black"/>
              </a:solidFill>
              <a:latin typeface="Meiryo" panose="020B0604030504040204" pitchFamily="34" charset="-128"/>
              <a:ea typeface="Meiryo" panose="020B0604030504040204" pitchFamily="34" charset="-128"/>
            </a:endParaRPr>
          </a:p>
          <a:p>
            <a:pPr marL="108000" indent="-108000">
              <a:lnSpc>
                <a:spcPct val="120000"/>
              </a:lnSpc>
            </a:pPr>
            <a:r>
              <a:rPr lang="en-US" altLang="ja-JP" sz="900" dirty="0">
                <a:solidFill>
                  <a:prstClr val="black"/>
                </a:solidFill>
                <a:latin typeface="Meiryo" panose="020B0604030504040204" pitchFamily="34" charset="-128"/>
                <a:ea typeface="Meiryo" panose="020B0604030504040204" pitchFamily="34" charset="-128"/>
              </a:rPr>
              <a:t>※ </a:t>
            </a:r>
            <a:r>
              <a:rPr lang="ja-JP" altLang="en-US" sz="900">
                <a:solidFill>
                  <a:prstClr val="black"/>
                </a:solidFill>
                <a:latin typeface="Meiryo" panose="020B0604030504040204" pitchFamily="34" charset="-128"/>
                <a:ea typeface="Meiryo" panose="020B0604030504040204" pitchFamily="34" charset="-128"/>
              </a:rPr>
              <a:t>当ページ</a:t>
            </a:r>
            <a:r>
              <a:rPr lang="ja-JP" altLang="en-US" sz="900" dirty="0">
                <a:solidFill>
                  <a:prstClr val="black"/>
                </a:solidFill>
                <a:latin typeface="Meiryo" panose="020B0604030504040204" pitchFamily="34" charset="-128"/>
                <a:ea typeface="Meiryo" panose="020B0604030504040204" pitchFamily="34" charset="-128"/>
              </a:rPr>
              <a:t>の下階層に、商品・サービスの詳細を紹介するタイアップページの設置も可能です。</a:t>
            </a:r>
          </a:p>
        </p:txBody>
      </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flipV="1">
            <a:off x="5547235" y="1566836"/>
            <a:ext cx="1031925" cy="1"/>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2" name="カギ線コネクタ 121">
            <a:extLst>
              <a:ext uri="{FF2B5EF4-FFF2-40B4-BE49-F238E27FC236}">
                <a16:creationId xmlns:a16="http://schemas.microsoft.com/office/drawing/2014/main" id="{FDAD5B78-3161-15C3-DDF3-3B15306FFFD7}"/>
              </a:ext>
            </a:extLst>
          </p:cNvPr>
          <p:cNvCxnSpPr>
            <a:cxnSpLocks/>
          </p:cNvCxnSpPr>
          <p:nvPr/>
        </p:nvCxnSpPr>
        <p:spPr>
          <a:xfrm rot="10800000" flipV="1">
            <a:off x="2587177" y="1835807"/>
            <a:ext cx="2960061" cy="2500150"/>
          </a:xfrm>
          <a:prstGeom prst="bentConnector3">
            <a:avLst>
              <a:gd name="adj1" fmla="val -17183"/>
            </a:avLst>
          </a:prstGeom>
          <a:ln w="31750" cap="rnd">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線矢印コネクタ 125">
            <a:extLst>
              <a:ext uri="{FF2B5EF4-FFF2-40B4-BE49-F238E27FC236}">
                <a16:creationId xmlns:a16="http://schemas.microsoft.com/office/drawing/2014/main" id="{BEEFBF19-39B5-F16E-576B-74081E7C1992}"/>
              </a:ext>
            </a:extLst>
          </p:cNvPr>
          <p:cNvCxnSpPr>
            <a:cxnSpLocks/>
          </p:cNvCxnSpPr>
          <p:nvPr/>
        </p:nvCxnSpPr>
        <p:spPr>
          <a:xfrm flipV="1">
            <a:off x="5547235" y="3683384"/>
            <a:ext cx="1031925" cy="1"/>
          </a:xfrm>
          <a:prstGeom prst="straightConnector1">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9670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1599C696-7E3A-7CEA-A237-DD641863723A}"/>
              </a:ext>
            </a:extLst>
          </p:cNvPr>
          <p:cNvGrpSpPr/>
          <p:nvPr/>
        </p:nvGrpSpPr>
        <p:grpSpPr>
          <a:xfrm>
            <a:off x="2333595" y="1077450"/>
            <a:ext cx="2777627" cy="5561962"/>
            <a:chOff x="1037266" y="1128205"/>
            <a:chExt cx="2777627" cy="5561962"/>
          </a:xfrm>
        </p:grpSpPr>
        <p:pic>
          <p:nvPicPr>
            <p:cNvPr id="5" name="図 4">
              <a:extLst>
                <a:ext uri="{FF2B5EF4-FFF2-40B4-BE49-F238E27FC236}">
                  <a16:creationId xmlns:a16="http://schemas.microsoft.com/office/drawing/2014/main" id="{B2A8F5AF-0D72-DC90-7A3A-00FD71785EE0}"/>
                </a:ext>
              </a:extLst>
            </p:cNvPr>
            <p:cNvPicPr>
              <a:picLocks noChangeAspect="1"/>
            </p:cNvPicPr>
            <p:nvPr/>
          </p:nvPicPr>
          <p:blipFill rotWithShape="1">
            <a:blip r:embed="rId2" cstate="print">
              <a:alphaModFix amt="64000"/>
              <a:extLst>
                <a:ext uri="{28A0092B-C50C-407E-A947-70E740481C1C}">
                  <a14:useLocalDpi xmlns:a14="http://schemas.microsoft.com/office/drawing/2010/main" val="0"/>
                </a:ext>
              </a:extLst>
            </a:blip>
            <a:srcRect t="78" b="7082"/>
            <a:stretch/>
          </p:blipFill>
          <p:spPr>
            <a:xfrm>
              <a:off x="1220079" y="1291843"/>
              <a:ext cx="2412000" cy="5269295"/>
            </a:xfrm>
            <a:prstGeom prst="rect">
              <a:avLst/>
            </a:prstGeom>
          </p:spPr>
        </p:pic>
        <p:pic>
          <p:nvPicPr>
            <p:cNvPr id="6" name="図 5">
              <a:extLst>
                <a:ext uri="{FF2B5EF4-FFF2-40B4-BE49-F238E27FC236}">
                  <a16:creationId xmlns:a16="http://schemas.microsoft.com/office/drawing/2014/main" id="{3A5B268C-30AA-9E1A-F708-8DD231C9D1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409"/>
            <a:stretch/>
          </p:blipFill>
          <p:spPr>
            <a:xfrm>
              <a:off x="1037266" y="1128205"/>
              <a:ext cx="2777627" cy="5561962"/>
            </a:xfrm>
            <a:prstGeom prst="rect">
              <a:avLst/>
            </a:prstGeom>
          </p:spPr>
        </p:pic>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スマートフォン版「ミラーサイト版」の仕様</a:t>
            </a:r>
            <a:r>
              <a:rPr lang="ja-JP" altLang="en-US" sz="1600"/>
              <a:t>（カスタマイズ箇所）</a:t>
            </a:r>
          </a:p>
        </p:txBody>
      </p:sp>
      <p:pic>
        <p:nvPicPr>
          <p:cNvPr id="8" name="図プレースホルダー 7" descr="アイコン&#10;&#10;自動的に生成された説明">
            <a:extLst>
              <a:ext uri="{FF2B5EF4-FFF2-40B4-BE49-F238E27FC236}">
                <a16:creationId xmlns:a16="http://schemas.microsoft.com/office/drawing/2014/main" id="{5E20BC64-8E7B-CD80-EEAC-11E643BE093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30" name="正方形/長方形 29">
            <a:extLst>
              <a:ext uri="{FF2B5EF4-FFF2-40B4-BE49-F238E27FC236}">
                <a16:creationId xmlns:a16="http://schemas.microsoft.com/office/drawing/2014/main" id="{C329BF1F-22E1-B6AA-0658-DD3EC7A002D0}"/>
              </a:ext>
            </a:extLst>
          </p:cNvPr>
          <p:cNvSpPr/>
          <p:nvPr/>
        </p:nvSpPr>
        <p:spPr>
          <a:xfrm>
            <a:off x="2516407" y="1391066"/>
            <a:ext cx="2412001" cy="360000"/>
          </a:xfrm>
          <a:prstGeom prst="rect">
            <a:avLst/>
          </a:prstGeom>
          <a:solidFill>
            <a:schemeClr val="accent6">
              <a:alpha val="34000"/>
            </a:schemeClr>
          </a:solidFill>
          <a:ln w="31750" cap="rnd" cmpd="sng" algn="ctr">
            <a:solidFill>
              <a:schemeClr val="accent6"/>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39" name="テキスト ボックス 38">
            <a:extLst>
              <a:ext uri="{FF2B5EF4-FFF2-40B4-BE49-F238E27FC236}">
                <a16:creationId xmlns:a16="http://schemas.microsoft.com/office/drawing/2014/main" id="{AD5A2C3A-AC87-3507-1D69-CD2ECB067A53}"/>
              </a:ext>
            </a:extLst>
          </p:cNvPr>
          <p:cNvSpPr txBox="1"/>
          <p:nvPr/>
        </p:nvSpPr>
        <p:spPr>
          <a:xfrm>
            <a:off x="3884803" y="1463066"/>
            <a:ext cx="1008000" cy="216000"/>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メニュー表示なし</a:t>
            </a:r>
            <a:endParaRPr kumimoji="0" lang="ja-JP" altLang="en-US" sz="800" kern="0" dirty="0">
              <a:solidFill>
                <a:schemeClr val="accent3"/>
              </a:solidFill>
              <a:latin typeface="メイリオ"/>
            </a:endParaRPr>
          </a:p>
        </p:txBody>
      </p:sp>
      <p:sp>
        <p:nvSpPr>
          <p:cNvPr id="55" name="正方形/長方形 54">
            <a:extLst>
              <a:ext uri="{FF2B5EF4-FFF2-40B4-BE49-F238E27FC236}">
                <a16:creationId xmlns:a16="http://schemas.microsoft.com/office/drawing/2014/main" id="{29462464-7C04-BE68-6F2A-1FF3CEB03FD8}"/>
              </a:ext>
            </a:extLst>
          </p:cNvPr>
          <p:cNvSpPr/>
          <p:nvPr/>
        </p:nvSpPr>
        <p:spPr>
          <a:xfrm>
            <a:off x="2516407" y="2159808"/>
            <a:ext cx="2376396" cy="1347662"/>
          </a:xfrm>
          <a:prstGeom prst="rect">
            <a:avLst/>
          </a:prstGeom>
          <a:solidFill>
            <a:schemeClr val="accent3"/>
          </a:solidFill>
          <a:ln w="31750" cap="rnd" cmpd="sng" algn="ctr">
            <a:no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grpSp>
        <p:nvGrpSpPr>
          <p:cNvPr id="112" name="グループ化 111">
            <a:extLst>
              <a:ext uri="{FF2B5EF4-FFF2-40B4-BE49-F238E27FC236}">
                <a16:creationId xmlns:a16="http://schemas.microsoft.com/office/drawing/2014/main" id="{FBF6DA30-A72E-A740-F788-6B1AD7FB0751}"/>
              </a:ext>
            </a:extLst>
          </p:cNvPr>
          <p:cNvGrpSpPr/>
          <p:nvPr/>
        </p:nvGrpSpPr>
        <p:grpSpPr>
          <a:xfrm>
            <a:off x="6579160" y="1428177"/>
            <a:ext cx="5133416" cy="1936483"/>
            <a:chOff x="6579160" y="1428177"/>
            <a:chExt cx="5133416" cy="1936483"/>
          </a:xfrm>
        </p:grpSpPr>
        <p:sp>
          <p:nvSpPr>
            <p:cNvPr id="72" name="正方形/長方形 71">
              <a:extLst>
                <a:ext uri="{FF2B5EF4-FFF2-40B4-BE49-F238E27FC236}">
                  <a16:creationId xmlns:a16="http://schemas.microsoft.com/office/drawing/2014/main" id="{F3B378DC-F2ED-AE53-3AFE-74B9D1C92162}"/>
                </a:ext>
              </a:extLst>
            </p:cNvPr>
            <p:cNvSpPr/>
            <p:nvPr/>
          </p:nvSpPr>
          <p:spPr>
            <a:xfrm>
              <a:off x="6579160" y="1716177"/>
              <a:ext cx="5133416" cy="164848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ctr"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en"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企画クレジット</a:t>
              </a:r>
              <a:r>
                <a:rPr kumimoji="1" lang="en-US" altLang="ja-JP" sz="1000" dirty="0">
                  <a:solidFill>
                    <a:schemeClr val="tx1"/>
                  </a:solidFill>
                  <a:latin typeface="Meiryo" panose="020B0604030504040204" pitchFamily="34" charset="-128"/>
                  <a:ea typeface="Meiryo" panose="020B0604030504040204" pitchFamily="34" charset="-128"/>
                </a:rPr>
                <a:t>/</a:t>
              </a:r>
              <a:r>
                <a:rPr kumimoji="1" lang="ja-JP" altLang="en-US" sz="1000" dirty="0">
                  <a:solidFill>
                    <a:schemeClr val="tx1"/>
                  </a:solidFill>
                  <a:latin typeface="Meiryo" panose="020B0604030504040204" pitchFamily="34" charset="-128"/>
                  <a:ea typeface="Meiryo" panose="020B0604030504040204" pitchFamily="34" charset="-128"/>
                </a:rPr>
                <a:t>掲載期間を以下の通りテキスト表記します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ja-JP" altLang="en-US" sz="1000" dirty="0">
                  <a:solidFill>
                    <a:schemeClr val="tx1"/>
                  </a:solidFill>
                  <a:latin typeface="Meiryo" panose="020B0604030504040204" pitchFamily="34" charset="-128"/>
                  <a:ea typeface="Meiryo" panose="020B0604030504040204" pitchFamily="34" charset="-128"/>
                </a:rPr>
                <a:t>［</a:t>
              </a:r>
              <a:r>
                <a:rPr kumimoji="1" lang="en-US" altLang="ja-JP" sz="1000" dirty="0">
                  <a:solidFill>
                    <a:schemeClr val="tx1"/>
                  </a:solidFill>
                  <a:latin typeface="Meiryo" panose="020B0604030504040204" pitchFamily="34" charset="-128"/>
                  <a:ea typeface="Meiryo" panose="020B0604030504040204" pitchFamily="34" charset="-128"/>
                </a:rPr>
                <a:t>LINE</a:t>
              </a:r>
              <a:r>
                <a:rPr kumimoji="1" lang="ja-JP" altLang="en-US" sz="1000" dirty="0">
                  <a:solidFill>
                    <a:schemeClr val="tx1"/>
                  </a:solidFill>
                  <a:latin typeface="Meiryo" panose="020B0604030504040204" pitchFamily="34" charset="-128"/>
                  <a:ea typeface="Meiryo" panose="020B0604030504040204" pitchFamily="34" charset="-128"/>
                </a:rPr>
                <a:t>ヤフー</a:t>
              </a:r>
              <a:r>
                <a:rPr kumimoji="1" lang="en-US" altLang="ja-JP" sz="1000" dirty="0">
                  <a:solidFill>
                    <a:schemeClr val="tx1"/>
                  </a:solidFill>
                  <a:latin typeface="Meiryo" panose="020B0604030504040204" pitchFamily="34" charset="-128"/>
                  <a:ea typeface="Meiryo" panose="020B0604030504040204" pitchFamily="34" charset="-128"/>
                </a:rPr>
                <a:t>PR</a:t>
              </a:r>
              <a:r>
                <a:rPr kumimoji="1" lang="ja-JP" altLang="en-US" sz="1000" dirty="0">
                  <a:solidFill>
                    <a:schemeClr val="tx1"/>
                  </a:solidFill>
                  <a:latin typeface="Meiryo" panose="020B0604030504040204" pitchFamily="34" charset="-128"/>
                  <a:ea typeface="Meiryo" panose="020B0604030504040204" pitchFamily="34" charset="-128"/>
                </a:rPr>
                <a:t>企画］　掲載期間：</a:t>
              </a:r>
              <a:r>
                <a:rPr kumimoji="1" lang="en-US" altLang="ja-JP" sz="1000" dirty="0">
                  <a:solidFill>
                    <a:schemeClr val="tx1"/>
                  </a:solidFill>
                  <a:latin typeface="Meiryo" panose="020B0604030504040204" pitchFamily="34" charset="-128"/>
                  <a:ea typeface="Meiryo" panose="020B0604030504040204" pitchFamily="34" charset="-128"/>
                </a:rPr>
                <a:t>20○○</a:t>
              </a:r>
              <a:r>
                <a:rPr kumimoji="1" lang="ja-JP" altLang="en-US" sz="1000" dirty="0">
                  <a:solidFill>
                    <a:schemeClr val="tx1"/>
                  </a:solidFill>
                  <a:latin typeface="Meiryo" panose="020B0604030504040204" pitchFamily="34" charset="-128"/>
                  <a:ea typeface="Meiryo" panose="020B0604030504040204" pitchFamily="34" charset="-128"/>
                </a:rPr>
                <a:t>年○月○日～○月○日</a:t>
              </a:r>
            </a:p>
            <a:p>
              <a:pPr marL="171450" indent="-171450">
                <a:lnSpc>
                  <a:spcPct val="120000"/>
                </a:lnSpc>
                <a:buFont typeface="Arial" panose="020B0604020202020204" pitchFamily="34" charset="0"/>
                <a:buChar char="•"/>
              </a:pPr>
              <a:endParaRPr kumimoji="1" lang="ja-JP" altLang="en-US" sz="1000" dirty="0">
                <a:solidFill>
                  <a:schemeClr val="tx1"/>
                </a:solidFill>
                <a:latin typeface="Meiryo" panose="020B0604030504040204" pitchFamily="34" charset="-128"/>
                <a:ea typeface="Meiryo" panose="020B0604030504040204" pitchFamily="34" charset="-128"/>
              </a:endParaRPr>
            </a:p>
            <a:p>
              <a:pPr marL="171450" indent="-171450">
                <a:lnSpc>
                  <a:spcPct val="120000"/>
                </a:lnSpc>
                <a:buFont typeface="Arial" panose="020B0604020202020204" pitchFamily="34" charset="0"/>
                <a:buChar char="•"/>
              </a:pPr>
              <a:r>
                <a:rPr kumimoji="1" lang="ja-JP" altLang="en-US" sz="1000" dirty="0">
                  <a:solidFill>
                    <a:schemeClr val="tx1"/>
                  </a:solidFill>
                  <a:latin typeface="Meiryo" panose="020B0604030504040204" pitchFamily="34" charset="-128"/>
                  <a:ea typeface="Meiryo" panose="020B0604030504040204" pitchFamily="34" charset="-128"/>
                </a:rPr>
                <a:t>センターロゴ（</a:t>
              </a:r>
              <a:r>
                <a:rPr kumimoji="1" lang="en" altLang="ja-JP" sz="1000" dirty="0">
                  <a:solidFill>
                    <a:schemeClr val="tx1"/>
                  </a:solidFill>
                  <a:latin typeface="Meiryo" panose="020B0604030504040204" pitchFamily="34" charset="-128"/>
                  <a:ea typeface="Meiryo" panose="020B0604030504040204" pitchFamily="34" charset="-128"/>
                </a:rPr>
                <a:t>Yahoo! JAPAN</a:t>
              </a:r>
              <a:r>
                <a:rPr kumimoji="1" lang="ja-JP" altLang="en-US" sz="1000" dirty="0">
                  <a:solidFill>
                    <a:schemeClr val="tx1"/>
                  </a:solidFill>
                  <a:latin typeface="Meiryo" panose="020B0604030504040204" pitchFamily="34" charset="-128"/>
                  <a:ea typeface="Meiryo" panose="020B0604030504040204" pitchFamily="34" charset="-128"/>
                </a:rPr>
                <a:t>ロゴ）、及びその左右のアイコン（</a:t>
              </a:r>
              <a:r>
                <a:rPr kumimoji="1" lang="en-US" altLang="ja-JP" sz="1000" dirty="0">
                  <a:solidFill>
                    <a:schemeClr val="tx1"/>
                  </a:solidFill>
                  <a:latin typeface="Meiryo" panose="020B0604030504040204" pitchFamily="34" charset="-128"/>
                  <a:ea typeface="Meiryo" panose="020B0604030504040204" pitchFamily="34" charset="-128"/>
                </a:rPr>
                <a:t>6</a:t>
              </a:r>
              <a:r>
                <a:rPr kumimoji="1" lang="ja-JP" altLang="en-US" sz="1000" dirty="0">
                  <a:solidFill>
                    <a:schemeClr val="tx1"/>
                  </a:solidFill>
                  <a:latin typeface="Meiryo" panose="020B0604030504040204" pitchFamily="34" charset="-128"/>
                  <a:ea typeface="Meiryo" panose="020B0604030504040204" pitchFamily="34" charset="-128"/>
                </a:rPr>
                <a:t>個）は、クライアント様の企業ロゴやブランドロゴ、商品パッケージなどに置き換えていただきます。</a:t>
              </a:r>
              <a:br>
                <a:rPr kumimoji="1" lang="ja-JP" altLang="en-US" sz="1000" dirty="0">
                  <a:solidFill>
                    <a:schemeClr val="tx1"/>
                  </a:solidFill>
                  <a:latin typeface="Meiryo" panose="020B0604030504040204" pitchFamily="34" charset="-128"/>
                  <a:ea typeface="Meiryo" panose="020B0604030504040204" pitchFamily="34" charset="-128"/>
                </a:rPr>
              </a:br>
              <a:r>
                <a:rPr kumimoji="1" lang="en-US" altLang="ja-JP" sz="1000" dirty="0">
                  <a:solidFill>
                    <a:schemeClr val="accent6"/>
                  </a:solidFill>
                  <a:latin typeface="Meiryo" panose="020B0604030504040204" pitchFamily="34" charset="-128"/>
                  <a:ea typeface="Meiryo" panose="020B0604030504040204" pitchFamily="34" charset="-128"/>
                </a:rPr>
                <a:t>※</a:t>
              </a:r>
              <a:r>
                <a:rPr kumimoji="1" lang="en" altLang="ja-JP" sz="1000" dirty="0">
                  <a:solidFill>
                    <a:schemeClr val="accent6"/>
                  </a:solidFill>
                  <a:latin typeface="Meiryo" panose="020B0604030504040204" pitchFamily="34" charset="-128"/>
                  <a:ea typeface="Meiryo" panose="020B0604030504040204" pitchFamily="34" charset="-128"/>
                </a:rPr>
                <a:t>Yahoo! JAPAN</a:t>
              </a:r>
              <a:r>
                <a:rPr kumimoji="1" lang="ja-JP" altLang="en-US" sz="1000" dirty="0">
                  <a:solidFill>
                    <a:schemeClr val="accent6"/>
                  </a:solidFill>
                  <a:latin typeface="Meiryo" panose="020B0604030504040204" pitchFamily="34" charset="-128"/>
                  <a:ea typeface="Meiryo" panose="020B0604030504040204" pitchFamily="34" charset="-128"/>
                </a:rPr>
                <a:t>のロゴやアイコンは使用できません。</a:t>
              </a:r>
            </a:p>
          </p:txBody>
        </p:sp>
        <p:sp>
          <p:nvSpPr>
            <p:cNvPr id="73" name="object 39">
              <a:extLst>
                <a:ext uri="{FF2B5EF4-FFF2-40B4-BE49-F238E27FC236}">
                  <a16:creationId xmlns:a16="http://schemas.microsoft.com/office/drawing/2014/main" id="{A2D600B3-4F13-5FFB-CDC6-9CA32A85C565}"/>
                </a:ext>
              </a:extLst>
            </p:cNvPr>
            <p:cNvSpPr/>
            <p:nvPr/>
          </p:nvSpPr>
          <p:spPr>
            <a:xfrm>
              <a:off x="6579160" y="1428177"/>
              <a:ext cx="4094833" cy="288000"/>
            </a:xfrm>
            <a:prstGeom prst="snip1Rect">
              <a:avLst/>
            </a:prstGeom>
            <a:solidFill>
              <a:schemeClr val="accent6"/>
            </a:solidFill>
            <a:ln w="9525" cap="flat" cmpd="sng" algn="ctr">
              <a:solidFill>
                <a:srgbClr val="C9002C"/>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a:solidFill>
                    <a:schemeClr val="bg1"/>
                  </a:solidFill>
                  <a:latin typeface="Meiryo" panose="020B0604030504040204" pitchFamily="34" charset="-128"/>
                  <a:ea typeface="Meiryo" panose="020B0604030504040204" pitchFamily="34" charset="-128"/>
                  <a:cs typeface="Calibri" panose="020F0502020204030204"/>
                </a:rPr>
                <a:t>ヘッダ周辺</a:t>
              </a:r>
              <a:endParaRPr kumimoji="0" lang="en-US" altLang="ja-JP" sz="1000" b="1" kern="0" spc="30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1" name="グループ化 110">
            <a:extLst>
              <a:ext uri="{FF2B5EF4-FFF2-40B4-BE49-F238E27FC236}">
                <a16:creationId xmlns:a16="http://schemas.microsoft.com/office/drawing/2014/main" id="{8912C2DC-EF1B-AEED-0F07-8F2CFFD49406}"/>
              </a:ext>
            </a:extLst>
          </p:cNvPr>
          <p:cNvGrpSpPr/>
          <p:nvPr/>
        </p:nvGrpSpPr>
        <p:grpSpPr>
          <a:xfrm>
            <a:off x="6579160" y="3478555"/>
            <a:ext cx="5133416" cy="1013153"/>
            <a:chOff x="6579160" y="3516517"/>
            <a:chExt cx="5133416" cy="1013153"/>
          </a:xfrm>
        </p:grpSpPr>
        <p:sp>
          <p:nvSpPr>
            <p:cNvPr id="74" name="正方形/長方形 73">
              <a:extLst>
                <a:ext uri="{FF2B5EF4-FFF2-40B4-BE49-F238E27FC236}">
                  <a16:creationId xmlns:a16="http://schemas.microsoft.com/office/drawing/2014/main" id="{3FD9BAA7-F322-6192-103D-0C1BA107735E}"/>
                </a:ext>
              </a:extLst>
            </p:cNvPr>
            <p:cNvSpPr/>
            <p:nvPr/>
          </p:nvSpPr>
          <p:spPr>
            <a:xfrm>
              <a:off x="6579160" y="38045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検索枠の位置は変更不可。また原則としてカスタマイズ不可ですが、枠線、検索ボタンの色、背景は全体のトンマナに合わせて設定することが可能です。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5" name="object 39">
              <a:extLst>
                <a:ext uri="{FF2B5EF4-FFF2-40B4-BE49-F238E27FC236}">
                  <a16:creationId xmlns:a16="http://schemas.microsoft.com/office/drawing/2014/main" id="{E205B929-4D35-2C2B-6378-3D3A83744CE8}"/>
                </a:ext>
              </a:extLst>
            </p:cNvPr>
            <p:cNvSpPr/>
            <p:nvPr/>
          </p:nvSpPr>
          <p:spPr>
            <a:xfrm>
              <a:off x="6579160" y="3516517"/>
              <a:ext cx="4094833" cy="288000"/>
            </a:xfrm>
            <a:prstGeom prst="snip1Rect">
              <a:avLst/>
            </a:prstGeom>
            <a:solidFill>
              <a:schemeClr val="tx1">
                <a:lumMod val="50000"/>
                <a:lumOff val="50000"/>
              </a:schemeClr>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検索枠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grpSp>
        <p:nvGrpSpPr>
          <p:cNvPr id="113" name="グループ化 112">
            <a:extLst>
              <a:ext uri="{FF2B5EF4-FFF2-40B4-BE49-F238E27FC236}">
                <a16:creationId xmlns:a16="http://schemas.microsoft.com/office/drawing/2014/main" id="{10C5648F-3499-D645-94DF-ED2234DE68B2}"/>
              </a:ext>
            </a:extLst>
          </p:cNvPr>
          <p:cNvGrpSpPr/>
          <p:nvPr/>
        </p:nvGrpSpPr>
        <p:grpSpPr>
          <a:xfrm>
            <a:off x="6579160" y="4605603"/>
            <a:ext cx="5133416" cy="828487"/>
            <a:chOff x="6579160" y="4491017"/>
            <a:chExt cx="5133416" cy="828487"/>
          </a:xfrm>
        </p:grpSpPr>
        <p:sp>
          <p:nvSpPr>
            <p:cNvPr id="76" name="正方形/長方形 75">
              <a:extLst>
                <a:ext uri="{FF2B5EF4-FFF2-40B4-BE49-F238E27FC236}">
                  <a16:creationId xmlns:a16="http://schemas.microsoft.com/office/drawing/2014/main" id="{4697C806-7CAA-7C1F-AD42-1A932241859A}"/>
                </a:ext>
              </a:extLst>
            </p:cNvPr>
            <p:cNvSpPr/>
            <p:nvPr/>
          </p:nvSpPr>
          <p:spPr>
            <a:xfrm>
              <a:off x="6579160" y="4779017"/>
              <a:ext cx="5133416" cy="540487"/>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静止画もしくは動画を設定可能</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77" name="object 39">
              <a:extLst>
                <a:ext uri="{FF2B5EF4-FFF2-40B4-BE49-F238E27FC236}">
                  <a16:creationId xmlns:a16="http://schemas.microsoft.com/office/drawing/2014/main" id="{B013869C-3C30-3E47-5D73-2C83A3FE30B7}"/>
                </a:ext>
              </a:extLst>
            </p:cNvPr>
            <p:cNvSpPr/>
            <p:nvPr/>
          </p:nvSpPr>
          <p:spPr>
            <a:xfrm>
              <a:off x="6579160" y="4491017"/>
              <a:ext cx="4094833" cy="288000"/>
            </a:xfrm>
            <a:prstGeom prst="snip1Rect">
              <a:avLst/>
            </a:prstGeom>
            <a:solidFill>
              <a:schemeClr val="accent3"/>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bg1"/>
                  </a:solidFill>
                  <a:latin typeface="Meiryo" panose="020B0604030504040204" pitchFamily="34" charset="-128"/>
                  <a:ea typeface="Meiryo" panose="020B0604030504040204" pitchFamily="34" charset="-128"/>
                  <a:cs typeface="Calibri" panose="020F0502020204030204"/>
                </a:rPr>
                <a:t>バナー枠</a:t>
              </a:r>
              <a:endParaRPr kumimoji="0" lang="en-US" altLang="ja-JP" sz="900" b="1" kern="0" dirty="0">
                <a:solidFill>
                  <a:schemeClr val="bg1"/>
                </a:solidFill>
                <a:latin typeface="Meiryo" panose="020B0604030504040204" pitchFamily="34" charset="-128"/>
                <a:ea typeface="Meiryo" panose="020B0604030504040204" pitchFamily="34" charset="-128"/>
                <a:cs typeface="Calibri" panose="020F0502020204030204"/>
              </a:endParaRPr>
            </a:p>
          </p:txBody>
        </p:sp>
      </p:grpSp>
      <p:cxnSp>
        <p:nvCxnSpPr>
          <p:cNvPr id="81" name="直線矢印コネクタ 80">
            <a:extLst>
              <a:ext uri="{FF2B5EF4-FFF2-40B4-BE49-F238E27FC236}">
                <a16:creationId xmlns:a16="http://schemas.microsoft.com/office/drawing/2014/main" id="{D0EED530-5E84-F9F9-460E-DE056569EB01}"/>
              </a:ext>
            </a:extLst>
          </p:cNvPr>
          <p:cNvCxnSpPr>
            <a:cxnSpLocks/>
          </p:cNvCxnSpPr>
          <p:nvPr/>
        </p:nvCxnSpPr>
        <p:spPr>
          <a:xfrm>
            <a:off x="4928407" y="1566836"/>
            <a:ext cx="1650753" cy="0"/>
          </a:xfrm>
          <a:prstGeom prst="straightConnector1">
            <a:avLst/>
          </a:prstGeom>
          <a:ln w="31750" cap="rnd">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7D10A05-B720-D64B-881E-E6758C714CBB}"/>
              </a:ext>
            </a:extLst>
          </p:cNvPr>
          <p:cNvSpPr/>
          <p:nvPr/>
        </p:nvSpPr>
        <p:spPr>
          <a:xfrm>
            <a:off x="2516407" y="1755641"/>
            <a:ext cx="2412000" cy="324000"/>
          </a:xfrm>
          <a:prstGeom prst="rect">
            <a:avLst/>
          </a:prstGeom>
          <a:solidFill>
            <a:schemeClr val="accent3">
              <a:alpha val="35214"/>
            </a:schemeClr>
          </a:solidFill>
          <a:ln w="31750" cap="rnd" cmpd="sng" algn="ctr">
            <a:solidFill>
              <a:schemeClr val="accent3"/>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prstClr val="black"/>
              </a:solidFill>
              <a:latin typeface="メイリオ"/>
            </a:endParaRPr>
          </a:p>
        </p:txBody>
      </p:sp>
      <p:sp>
        <p:nvSpPr>
          <p:cNvPr id="11" name="テキスト ボックス 10">
            <a:extLst>
              <a:ext uri="{FF2B5EF4-FFF2-40B4-BE49-F238E27FC236}">
                <a16:creationId xmlns:a16="http://schemas.microsoft.com/office/drawing/2014/main" id="{4911207D-3B86-63BD-BC21-F7BB856B44FA}"/>
              </a:ext>
            </a:extLst>
          </p:cNvPr>
          <p:cNvSpPr txBox="1"/>
          <p:nvPr/>
        </p:nvSpPr>
        <p:spPr>
          <a:xfrm>
            <a:off x="2966964" y="2734301"/>
            <a:ext cx="1475281" cy="198675"/>
          </a:xfrm>
          <a:prstGeom prst="roundRect">
            <a:avLst>
              <a:gd name="adj" fmla="val 50000"/>
            </a:avLst>
          </a:prstGeom>
          <a:solidFill>
            <a:srgbClr val="FFFFFF"/>
          </a:solidFill>
          <a:ln>
            <a:solidFill>
              <a:schemeClr val="bg2"/>
            </a:solidFill>
          </a:ln>
        </p:spPr>
        <p:txBody>
          <a:bodyPr wrap="none" lIns="0" tIns="18000" rIns="0" bIns="0" rtlCol="0" anchor="ctr">
            <a:noAutofit/>
          </a:bodyPr>
          <a:lstStyle/>
          <a:p>
            <a:pPr algn="ctr">
              <a:defRPr/>
            </a:pPr>
            <a:r>
              <a:rPr kumimoji="0" lang="ja-JP" altLang="en-US" sz="800" kern="0">
                <a:solidFill>
                  <a:schemeClr val="accent3"/>
                </a:solidFill>
                <a:latin typeface="メイリオ"/>
              </a:rPr>
              <a:t>バナー掲載（動画も可）</a:t>
            </a:r>
            <a:endParaRPr kumimoji="0" lang="en-US" altLang="ja-JP" sz="800" kern="0" dirty="0">
              <a:solidFill>
                <a:schemeClr val="accent3"/>
              </a:solidFill>
              <a:latin typeface="メイリオ"/>
            </a:endParaRPr>
          </a:p>
        </p:txBody>
      </p:sp>
      <p:cxnSp>
        <p:nvCxnSpPr>
          <p:cNvPr id="15" name="カギ線コネクタ 14">
            <a:extLst>
              <a:ext uri="{FF2B5EF4-FFF2-40B4-BE49-F238E27FC236}">
                <a16:creationId xmlns:a16="http://schemas.microsoft.com/office/drawing/2014/main" id="{C7F1E572-74D7-C08F-66C4-252474961710}"/>
              </a:ext>
            </a:extLst>
          </p:cNvPr>
          <p:cNvCxnSpPr>
            <a:stCxn id="49" idx="3"/>
            <a:endCxn id="75" idx="2"/>
          </p:cNvCxnSpPr>
          <p:nvPr/>
        </p:nvCxnSpPr>
        <p:spPr>
          <a:xfrm>
            <a:off x="4928407" y="1917641"/>
            <a:ext cx="1650753" cy="1704914"/>
          </a:xfrm>
          <a:prstGeom prst="bentConnector3">
            <a:avLst/>
          </a:prstGeom>
          <a:ln w="31750" cap="rnd">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 name="グループ化 16">
            <a:extLst>
              <a:ext uri="{FF2B5EF4-FFF2-40B4-BE49-F238E27FC236}">
                <a16:creationId xmlns:a16="http://schemas.microsoft.com/office/drawing/2014/main" id="{31FA501D-C856-18C2-1E9B-6D07D99C59BC}"/>
              </a:ext>
            </a:extLst>
          </p:cNvPr>
          <p:cNvGrpSpPr/>
          <p:nvPr/>
        </p:nvGrpSpPr>
        <p:grpSpPr>
          <a:xfrm>
            <a:off x="6579160" y="5547985"/>
            <a:ext cx="5133416" cy="1013153"/>
            <a:chOff x="6579160" y="4491017"/>
            <a:chExt cx="5133416" cy="1013153"/>
          </a:xfrm>
        </p:grpSpPr>
        <p:sp>
          <p:nvSpPr>
            <p:cNvPr id="18" name="正方形/長方形 17">
              <a:extLst>
                <a:ext uri="{FF2B5EF4-FFF2-40B4-BE49-F238E27FC236}">
                  <a16:creationId xmlns:a16="http://schemas.microsoft.com/office/drawing/2014/main" id="{C07FCC19-7DB2-91C9-1D2B-C65D770D1E3A}"/>
                </a:ext>
              </a:extLst>
            </p:cNvPr>
            <p:cNvSpPr/>
            <p:nvPr/>
          </p:nvSpPr>
          <p:spPr>
            <a:xfrm>
              <a:off x="6579160" y="4779017"/>
              <a:ext cx="5133416" cy="725153"/>
            </a:xfrm>
            <a:prstGeom prst="rect">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1999" tIns="180000" rIns="251999" bIns="180000" numCol="1" spcCol="0" rtlCol="0" fromWordArt="0" anchor="t" anchorCtr="0" forceAA="0" compatLnSpc="1">
              <a:prstTxWarp prst="textNoShape">
                <a:avLst/>
              </a:prstTxWarp>
              <a:spAutoFit/>
            </a:bodyPr>
            <a:lstStyle/>
            <a:p>
              <a:pPr marL="171450" indent="-171450">
                <a:lnSpc>
                  <a:spcPct val="120000"/>
                </a:lnSpc>
                <a:buFont typeface="Arial" panose="020B0604020202020204" pitchFamily="34" charset="0"/>
                <a:buChar char="•"/>
              </a:pPr>
              <a:r>
                <a:rPr kumimoji="1" lang="ja-JP" altLang="en-US" sz="1000">
                  <a:solidFill>
                    <a:schemeClr val="tx1"/>
                  </a:solidFill>
                  <a:latin typeface="Meiryo" panose="020B0604030504040204" pitchFamily="34" charset="-128"/>
                  <a:ea typeface="Meiryo" panose="020B0604030504040204" pitchFamily="34" charset="-128"/>
                </a:rPr>
                <a:t>コンテンツメニュー、タブ、テキスト、画像、リンク先をカスタマイズいただけます。</a:t>
              </a:r>
              <a:endParaRPr kumimoji="1" lang="ja-JP" altLang="en-US" sz="1000" dirty="0">
                <a:solidFill>
                  <a:schemeClr val="accent6"/>
                </a:solidFill>
                <a:latin typeface="Meiryo" panose="020B0604030504040204" pitchFamily="34" charset="-128"/>
                <a:ea typeface="Meiryo" panose="020B0604030504040204" pitchFamily="34" charset="-128"/>
              </a:endParaRPr>
            </a:p>
          </p:txBody>
        </p:sp>
        <p:sp>
          <p:nvSpPr>
            <p:cNvPr id="19" name="object 39">
              <a:extLst>
                <a:ext uri="{FF2B5EF4-FFF2-40B4-BE49-F238E27FC236}">
                  <a16:creationId xmlns:a16="http://schemas.microsoft.com/office/drawing/2014/main" id="{5DB307E8-8864-F062-66D4-1524982AB634}"/>
                </a:ext>
              </a:extLst>
            </p:cNvPr>
            <p:cNvSpPr/>
            <p:nvPr/>
          </p:nvSpPr>
          <p:spPr>
            <a:xfrm>
              <a:off x="6579160" y="4491017"/>
              <a:ext cx="4094833" cy="288000"/>
            </a:xfrm>
            <a:prstGeom prst="snip1Rect">
              <a:avLst/>
            </a:prstGeom>
            <a:solidFill>
              <a:schemeClr val="accent1"/>
            </a:solidFill>
            <a:ln w="9525" cap="flat" cmpd="sng" algn="ctr">
              <a:solidFill>
                <a:schemeClr val="tx1">
                  <a:lumMod val="50000"/>
                  <a:lumOff val="50000"/>
                </a:schemeClr>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900" b="1" kern="0">
                  <a:solidFill>
                    <a:schemeClr val="accent3"/>
                  </a:solidFill>
                  <a:latin typeface="Meiryo" panose="020B0604030504040204" pitchFamily="34" charset="-128"/>
                  <a:ea typeface="Meiryo" panose="020B0604030504040204" pitchFamily="34" charset="-128"/>
                  <a:cs typeface="Calibri" panose="020F0502020204030204"/>
                </a:rPr>
                <a:t>その他エリア</a:t>
              </a:r>
              <a:endParaRPr kumimoji="0" lang="en-US" altLang="ja-JP" sz="900" b="1" kern="0" dirty="0">
                <a:solidFill>
                  <a:schemeClr val="accent3"/>
                </a:solidFill>
                <a:latin typeface="Meiryo" panose="020B0604030504040204" pitchFamily="34" charset="-128"/>
                <a:ea typeface="Meiryo" panose="020B0604030504040204" pitchFamily="34" charset="-128"/>
                <a:cs typeface="Calibri" panose="020F0502020204030204"/>
              </a:endParaRPr>
            </a:p>
          </p:txBody>
        </p:sp>
      </p:grpSp>
      <p:cxnSp>
        <p:nvCxnSpPr>
          <p:cNvPr id="21" name="カギ線コネクタ 20">
            <a:extLst>
              <a:ext uri="{FF2B5EF4-FFF2-40B4-BE49-F238E27FC236}">
                <a16:creationId xmlns:a16="http://schemas.microsoft.com/office/drawing/2014/main" id="{CFF550AB-CB3C-9412-2E34-AFF9A7BEE0CB}"/>
              </a:ext>
            </a:extLst>
          </p:cNvPr>
          <p:cNvCxnSpPr>
            <a:stCxn id="55" idx="3"/>
            <a:endCxn id="77" idx="2"/>
          </p:cNvCxnSpPr>
          <p:nvPr/>
        </p:nvCxnSpPr>
        <p:spPr>
          <a:xfrm>
            <a:off x="4892803" y="2833639"/>
            <a:ext cx="1686357" cy="1915964"/>
          </a:xfrm>
          <a:prstGeom prst="bentConnector3">
            <a:avLst>
              <a:gd name="adj1" fmla="val 36959"/>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896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A11A018F-182A-F5C2-A16A-DAC2510A046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トップページカスタマイズ企画</a:t>
            </a:r>
            <a:br>
              <a:rPr lang="en-US" altLang="ja-JP" dirty="0"/>
            </a:br>
            <a:r>
              <a:rPr lang="ja-JP" altLang="en-US" dirty="0"/>
              <a:t>変更点</a:t>
            </a:r>
            <a:endParaRPr lang="en-US" altLang="ja-JP" dirty="0"/>
          </a:p>
        </p:txBody>
      </p:sp>
    </p:spTree>
    <p:extLst>
      <p:ext uri="{BB962C8B-B14F-4D97-AF65-F5344CB8AC3E}">
        <p14:creationId xmlns:p14="http://schemas.microsoft.com/office/powerpoint/2010/main" val="23769209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クリエイティブ企画の事前提案可否について</a:t>
            </a:r>
          </a:p>
        </p:txBody>
      </p:sp>
      <p:pic>
        <p:nvPicPr>
          <p:cNvPr id="6" name="図プレースホルダー 5" descr="アイコン&#10;&#10;自動的に生成された説明">
            <a:extLst>
              <a:ext uri="{FF2B5EF4-FFF2-40B4-BE49-F238E27FC236}">
                <a16:creationId xmlns:a16="http://schemas.microsoft.com/office/drawing/2014/main" id="{B5A41192-C505-5F31-B5D1-69962246256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wrap="none"/>
          <a:lstStyle/>
          <a:p>
            <a:r>
              <a:rPr lang="ja-JP" altLang="en-US"/>
              <a:t>その他</a:t>
            </a:r>
            <a:endParaRPr lang="en-US" altLang="ja-JP" dirty="0"/>
          </a:p>
          <a:p>
            <a:r>
              <a:rPr lang="ja-JP" altLang="en-US"/>
              <a:t>注意事項</a:t>
            </a:r>
          </a:p>
        </p:txBody>
      </p:sp>
      <p:sp>
        <p:nvSpPr>
          <p:cNvPr id="9" name="1つの角を切り取り、1つの角を丸めた四角形 8">
            <a:extLst>
              <a:ext uri="{FF2B5EF4-FFF2-40B4-BE49-F238E27FC236}">
                <a16:creationId xmlns:a16="http://schemas.microsoft.com/office/drawing/2014/main" id="{C21C78BF-86C3-5FDA-11CF-A5D1A8EB1F28}"/>
              </a:ext>
            </a:extLst>
          </p:cNvPr>
          <p:cNvSpPr/>
          <p:nvPr/>
        </p:nvSpPr>
        <p:spPr>
          <a:xfrm>
            <a:off x="479425" y="1085188"/>
            <a:ext cx="11233151" cy="1059521"/>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kern="0">
                <a:solidFill>
                  <a:schemeClr val="tx2">
                    <a:lumMod val="75000"/>
                    <a:lumOff val="25000"/>
                  </a:schemeClr>
                </a:solidFill>
                <a:latin typeface="メイリオ"/>
                <a:ea typeface="メイリオ"/>
              </a:rPr>
              <a:t>本セールスシートに記載の「販売制限カテゴリー」に基づいて事前提案可否をさせていただきます。</a:t>
            </a:r>
            <a:endParaRPr kumimoji="0" lang="en-US" altLang="ja-JP" kern="0">
              <a:solidFill>
                <a:schemeClr val="tx2">
                  <a:lumMod val="75000"/>
                  <a:lumOff val="25000"/>
                </a:schemeClr>
              </a:solidFill>
              <a:latin typeface="メイリオ"/>
              <a:ea typeface="メイリオ"/>
            </a:endParaRPr>
          </a:p>
          <a:p>
            <a:pPr algn="ctr">
              <a:lnSpc>
                <a:spcPct val="130000"/>
              </a:lnSpc>
              <a:defRPr/>
            </a:pPr>
            <a:r>
              <a:rPr kumimoji="0" lang="ja-JP" altLang="en-US" b="1" kern="0" dirty="0">
                <a:solidFill>
                  <a:srgbClr val="C00000"/>
                </a:solidFill>
                <a:latin typeface="メイリオ"/>
              </a:rPr>
              <a:t>クリエイティブ企画</a:t>
            </a:r>
            <a:r>
              <a:rPr kumimoji="0" lang="ja-JP" altLang="en-US" kern="0" dirty="0">
                <a:solidFill>
                  <a:srgbClr val="545454"/>
                </a:solidFill>
                <a:latin typeface="メイリオ"/>
              </a:rPr>
              <a:t>への掲載をご希望の場合は、弊社担当営業または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広告パートナーサポート宛に</a:t>
            </a:r>
            <a:br>
              <a:rPr kumimoji="0" lang="en-US" altLang="ja-JP" kern="0" dirty="0">
                <a:solidFill>
                  <a:srgbClr val="545454"/>
                </a:solidFill>
                <a:latin typeface="メイリオ"/>
              </a:rPr>
            </a:br>
            <a:r>
              <a:rPr kumimoji="0" lang="ja-JP" altLang="en-US" kern="0" dirty="0">
                <a:solidFill>
                  <a:srgbClr val="545454"/>
                </a:solidFill>
                <a:latin typeface="メイリオ"/>
              </a:rPr>
              <a:t>以下の項目をご連絡ください。回答まで最大5営業日いただきます。</a:t>
            </a:r>
          </a:p>
        </p:txBody>
      </p:sp>
      <p:graphicFrame>
        <p:nvGraphicFramePr>
          <p:cNvPr id="10" name="表 5">
            <a:extLst>
              <a:ext uri="{FF2B5EF4-FFF2-40B4-BE49-F238E27FC236}">
                <a16:creationId xmlns:a16="http://schemas.microsoft.com/office/drawing/2014/main" id="{2144E667-1E3C-537A-187B-CB28F4B43164}"/>
              </a:ext>
            </a:extLst>
          </p:cNvPr>
          <p:cNvGraphicFramePr>
            <a:graphicFrameLocks noGrp="1"/>
          </p:cNvGraphicFramePr>
          <p:nvPr/>
        </p:nvGraphicFramePr>
        <p:xfrm>
          <a:off x="479425" y="2784042"/>
          <a:ext cx="11233150" cy="3598170"/>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商品名</a:t>
                      </a:r>
                      <a:r>
                        <a:rPr kumimoji="1" lang="en-US" altLang="ja-JP" sz="1200" b="0" i="0" dirty="0">
                          <a:solidFill>
                            <a:schemeClr val="bg1"/>
                          </a:solidFill>
                          <a:latin typeface="Meiryo" panose="020B0604030504040204" pitchFamily="34" charset="-128"/>
                          <a:ea typeface="Meiryo" panose="020B0604030504040204" pitchFamily="34" charset="-128"/>
                        </a:rPr>
                        <a:t> </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 altLang="ja-JP" sz="1400" b="0" i="0" dirty="0">
                          <a:solidFill>
                            <a:schemeClr val="accent3"/>
                          </a:solidFill>
                          <a:latin typeface="Meiryo" panose="020B0604030504040204" pitchFamily="34" charset="-128"/>
                          <a:ea typeface="Meiryo" panose="020B0604030504040204" pitchFamily="34" charset="-128"/>
                        </a:rPr>
                        <a:t>Yahoo! JAPAN</a:t>
                      </a:r>
                      <a:r>
                        <a:rPr kumimoji="1" lang="ja-JP" altLang="en" sz="1400" b="0" i="0">
                          <a:solidFill>
                            <a:schemeClr val="accent3"/>
                          </a:solidFill>
                          <a:latin typeface="Meiryo" panose="020B0604030504040204" pitchFamily="34" charset="-128"/>
                          <a:ea typeface="Meiryo" panose="020B0604030504040204" pitchFamily="34" charset="-128"/>
                        </a:rPr>
                        <a:t>　</a:t>
                      </a:r>
                      <a:r>
                        <a:rPr kumimoji="1" lang="ja-JP" altLang="en-US" sz="1400" b="0" i="0">
                          <a:solidFill>
                            <a:schemeClr val="accent3"/>
                          </a:solidFill>
                          <a:latin typeface="Meiryo" panose="020B0604030504040204" pitchFamily="34" charset="-128"/>
                          <a:ea typeface="Meiryo" panose="020B0604030504040204" pitchFamily="34" charset="-128"/>
                        </a:rPr>
                        <a:t>トップページ カスタマイズ企画</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a:solidFill>
                            <a:schemeClr val="bg1"/>
                          </a:solidFill>
                          <a:latin typeface="Meiryo" panose="020B0604030504040204" pitchFamily="34" charset="-128"/>
                          <a:ea typeface="Meiryo" panose="020B0604030504040204" pitchFamily="34" charset="-128"/>
                        </a:rPr>
                        <a:t>（</a:t>
                      </a:r>
                      <a:r>
                        <a:rPr kumimoji="1" lang="ja-JP" altLang="en-US" sz="1000" b="0" i="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r h="37081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5169229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20880169"/>
                  </a:ext>
                </a:extLst>
              </a:tr>
              <a:tr h="32268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924746215"/>
                  </a:ext>
                </a:extLst>
              </a:tr>
            </a:tbl>
          </a:graphicData>
        </a:graphic>
      </p:graphicFrame>
      <p:sp>
        <p:nvSpPr>
          <p:cNvPr id="11" name="角丸四角形 10">
            <a:extLst>
              <a:ext uri="{FF2B5EF4-FFF2-40B4-BE49-F238E27FC236}">
                <a16:creationId xmlns:a16="http://schemas.microsoft.com/office/drawing/2014/main" id="{6719B42F-91EC-D618-3E7D-35F9F638D78C}"/>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3843004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kumimoji="1" lang="ja-JP" altLang="en-US" dirty="0"/>
              <a:t>トップページカスタマイズ企画（</a:t>
            </a:r>
            <a:r>
              <a:rPr kumimoji="1" lang="en-US" altLang="ja-JP" dirty="0"/>
              <a:t>2023</a:t>
            </a:r>
            <a:r>
              <a:rPr kumimoji="1" lang="ja-JP" altLang="en-US" dirty="0"/>
              <a:t>年</a:t>
            </a:r>
            <a:r>
              <a:rPr lang="en-US" altLang="ja-JP" dirty="0"/>
              <a:t>10</a:t>
            </a:r>
            <a:r>
              <a:rPr kumimoji="1" lang="ja-JP" altLang="en-US" dirty="0"/>
              <a:t>月～</a:t>
            </a:r>
            <a:r>
              <a:rPr kumimoji="1" lang="en-US" altLang="ja-JP" dirty="0"/>
              <a:t>2024</a:t>
            </a:r>
            <a:r>
              <a:rPr kumimoji="1" lang="ja-JP" altLang="en-US" dirty="0"/>
              <a:t>年</a:t>
            </a:r>
            <a:r>
              <a:rPr kumimoji="1" lang="en-US" altLang="ja-JP" dirty="0"/>
              <a:t>3</a:t>
            </a:r>
            <a:r>
              <a:rPr kumimoji="1" lang="ja-JP" altLang="en-US" dirty="0"/>
              <a:t>月）</a:t>
            </a:r>
            <a:r>
              <a:rPr lang="ja-JP" altLang="en-US" dirty="0"/>
              <a:t>概要</a:t>
            </a:r>
            <a:endParaRPr kumimoji="1" lang="ja-JP" altLang="en-US" dirty="0"/>
          </a:p>
        </p:txBody>
      </p:sp>
      <p:pic>
        <p:nvPicPr>
          <p:cNvPr id="6" name="図プレースホルダー 5" descr="アイコン&#10;&#10;自動的に生成された説明">
            <a:extLst>
              <a:ext uri="{FF2B5EF4-FFF2-40B4-BE49-F238E27FC236}">
                <a16:creationId xmlns:a16="http://schemas.microsoft.com/office/drawing/2014/main" id="{F96F4B9A-C0C3-6EBF-CA53-D03A3905029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dirty="0"/>
              <a:t>概要</a:t>
            </a:r>
            <a:endParaRPr kumimoji="1" lang="ja-JP" altLang="en-US" spc="0" dirty="0"/>
          </a:p>
        </p:txBody>
      </p:sp>
      <p:sp>
        <p:nvSpPr>
          <p:cNvPr id="3" name="角丸四角形 3">
            <a:extLst>
              <a:ext uri="{FF2B5EF4-FFF2-40B4-BE49-F238E27FC236}">
                <a16:creationId xmlns:a16="http://schemas.microsoft.com/office/drawing/2014/main" id="{DF68EB7F-7F9A-8E3A-3478-D0069F0AE32F}"/>
              </a:ext>
            </a:extLst>
          </p:cNvPr>
          <p:cNvSpPr/>
          <p:nvPr/>
        </p:nvSpPr>
        <p:spPr>
          <a:xfrm>
            <a:off x="503161" y="3471957"/>
            <a:ext cx="10034798" cy="645319"/>
          </a:xfrm>
          <a:prstGeom prst="roundRect">
            <a:avLst>
              <a:gd name="adj" fmla="val 8047"/>
            </a:avLst>
          </a:prstGeom>
          <a:noFill/>
          <a:ln w="15875">
            <a:noFill/>
          </a:ln>
        </p:spPr>
        <p:txBody>
          <a:bodyPr wrap="none" lIns="0" tIns="0" rIns="0" bIns="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chemeClr val="accent3"/>
                </a:solidFill>
                <a:latin typeface="Meiryo"/>
                <a:ea typeface="Meiryo"/>
              </a:rPr>
              <a:t>掲載期間</a:t>
            </a:r>
            <a:r>
              <a:rPr lang="en-US" altLang="ja-JP" sz="2000" b="1" spc="300" dirty="0">
                <a:solidFill>
                  <a:schemeClr val="accent3"/>
                </a:solidFill>
                <a:latin typeface="Meiryo"/>
                <a:ea typeface="Meiryo"/>
              </a:rPr>
              <a:t>2023年9月30日</a:t>
            </a:r>
            <a:r>
              <a:rPr lang="ja-JP" altLang="en-US" sz="2000" b="1" spc="300" dirty="0">
                <a:solidFill>
                  <a:schemeClr val="accent3"/>
                </a:solidFill>
                <a:latin typeface="Meiryo"/>
                <a:ea typeface="Meiryo"/>
              </a:rPr>
              <a:t>までの商品がご好評につき、</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chemeClr val="accent3"/>
                </a:solidFill>
                <a:latin typeface="Meiryo"/>
                <a:ea typeface="Meiryo"/>
              </a:rPr>
              <a:t>掲載期間のみ変更した商品を</a:t>
            </a:r>
            <a:r>
              <a:rPr lang="en-US" altLang="ja-JP" sz="2000" b="1" spc="300">
                <a:solidFill>
                  <a:schemeClr val="accent3"/>
                </a:solidFill>
                <a:latin typeface="Meiryo"/>
                <a:ea typeface="Meiryo"/>
              </a:rPr>
              <a:t>2023年8月15日</a:t>
            </a:r>
            <a:r>
              <a:rPr lang="ja-JP" altLang="en-US" sz="2000" b="1" spc="300" dirty="0">
                <a:solidFill>
                  <a:schemeClr val="accent3"/>
                </a:solidFill>
                <a:latin typeface="Meiryo"/>
                <a:ea typeface="Meiryo"/>
              </a:rPr>
              <a:t>に新たにリリースしました。</a:t>
            </a:r>
            <a:endParaRPr lang="en-US" altLang="ja-JP" sz="2000" b="1" spc="300" dirty="0">
              <a:solidFill>
                <a:schemeClr val="accent3"/>
              </a:solidFill>
              <a:latin typeface="Meiryo"/>
              <a:ea typeface="Meiryo"/>
            </a:endParaRPr>
          </a:p>
        </p:txBody>
      </p:sp>
    </p:spTree>
    <p:extLst>
      <p:ext uri="{BB962C8B-B14F-4D97-AF65-F5344CB8AC3E}">
        <p14:creationId xmlns:p14="http://schemas.microsoft.com/office/powerpoint/2010/main" val="2845890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商品概要</a:t>
            </a:r>
          </a:p>
        </p:txBody>
      </p:sp>
      <p:pic>
        <p:nvPicPr>
          <p:cNvPr id="11" name="図プレースホルダー 10" descr="アイコン&#10;&#10;自動的に生成された説明">
            <a:extLst>
              <a:ext uri="{FF2B5EF4-FFF2-40B4-BE49-F238E27FC236}">
                <a16:creationId xmlns:a16="http://schemas.microsoft.com/office/drawing/2014/main" id="{AE334044-572F-29DC-D306-69E6662182D1}"/>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384112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r>
              <a:rPr lang="ja-JP" altLang="en-US"/>
              <a:t>商品概要</a:t>
            </a:r>
            <a:r>
              <a:rPr lang="en-US" altLang="ja-JP" dirty="0"/>
              <a:t>  </a:t>
            </a:r>
            <a:r>
              <a:rPr kumimoji="1" lang="en-US" altLang="ja-JP" sz="1600" dirty="0"/>
              <a:t>– </a:t>
            </a:r>
            <a:r>
              <a:rPr kumimoji="1" lang="ja-JP" altLang="en-US" sz="1600"/>
              <a:t>共通 </a:t>
            </a:r>
            <a:r>
              <a:rPr kumimoji="1" lang="en-US" altLang="ja-JP" sz="1600" dirty="0"/>
              <a:t>–</a:t>
            </a:r>
            <a:endParaRPr kumimoji="1" lang="ja-JP" altLang="en-US" sz="1600" dirty="0"/>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5" name="角丸四角形 4">
            <a:extLst>
              <a:ext uri="{FF2B5EF4-FFF2-40B4-BE49-F238E27FC236}">
                <a16:creationId xmlns:a16="http://schemas.microsoft.com/office/drawing/2014/main" id="{7046161C-32BC-E507-24C1-33CEA528F300}"/>
              </a:ext>
            </a:extLst>
          </p:cNvPr>
          <p:cNvSpPr/>
          <p:nvPr/>
        </p:nvSpPr>
        <p:spPr>
          <a:xfrm>
            <a:off x="1805014"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a:solidFill>
                  <a:schemeClr val="accent3"/>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a:solidFill>
                  <a:schemeClr val="accent3"/>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1338828"/>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トップページのインターフェイスをベース</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に、クライアント様用に</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インパクト重視</a:t>
            </a:r>
            <a:r>
              <a:rPr kumimoji="0" lang="ja-JP" altLang="en-US" b="0"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a:t>
            </a:r>
            <a:r>
              <a:rPr kumimoji="0" lang="ja-JP" altLang="en-US" sz="2400" b="1" i="0" u="none" strike="noStrike" kern="0" cap="none" normalizeH="0" baseline="0" noProof="0">
                <a:ln>
                  <a:noFill/>
                </a:ln>
                <a:solidFill>
                  <a:schemeClr val="accent6"/>
                </a:solidFill>
                <a:effectLst/>
                <a:uLnTx/>
                <a:uFillTx/>
                <a:latin typeface="Meiryo" panose="020B0604030504040204" pitchFamily="34" charset="-128"/>
                <a:ea typeface="Meiryo" panose="020B0604030504040204" pitchFamily="34" charset="-128"/>
              </a:rPr>
              <a:t>話題性喚起</a:t>
            </a:r>
            <a:r>
              <a:rPr kumimoji="0" lang="en-US" altLang="ja-JP" sz="2400" b="1" i="0" u="none" strike="noStrike" kern="0" cap="none"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を目的としたプロモーションに最適です。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C645F9A3-4B49-FACE-A2F0-62D55951E467}"/>
              </a:ext>
            </a:extLst>
          </p:cNvPr>
          <p:cNvGrpSpPr>
            <a:grpSpLocks noChangeAspect="1"/>
          </p:cNvGrpSpPr>
          <p:nvPr/>
        </p:nvGrpSpPr>
        <p:grpSpPr>
          <a:xfrm>
            <a:off x="5994757" y="4852957"/>
            <a:ext cx="324000" cy="178785"/>
            <a:chOff x="5270129" y="3256673"/>
            <a:chExt cx="396700" cy="218901"/>
          </a:xfrm>
        </p:grpSpPr>
        <p:sp>
          <p:nvSpPr>
            <p:cNvPr id="11" name="直角三角形 10">
              <a:extLst>
                <a:ext uri="{FF2B5EF4-FFF2-40B4-BE49-F238E27FC236}">
                  <a16:creationId xmlns:a16="http://schemas.microsoft.com/office/drawing/2014/main" id="{DA1A57BC-4564-5FE7-541B-273D92D761CA}"/>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直角三角形 11">
              <a:extLst>
                <a:ext uri="{FF2B5EF4-FFF2-40B4-BE49-F238E27FC236}">
                  <a16:creationId xmlns:a16="http://schemas.microsoft.com/office/drawing/2014/main" id="{E26013A5-80A9-4195-9D64-51C575A86E2F}"/>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13" name="片側の 2 つの角を丸めた四角形 12">
            <a:extLst>
              <a:ext uri="{FF2B5EF4-FFF2-40B4-BE49-F238E27FC236}">
                <a16:creationId xmlns:a16="http://schemas.microsoft.com/office/drawing/2014/main" id="{F520DCB0-0B22-38E8-4A41-79F0128C096F}"/>
              </a:ext>
            </a:extLst>
          </p:cNvPr>
          <p:cNvSpPr/>
          <p:nvPr/>
        </p:nvSpPr>
        <p:spPr>
          <a:xfrm>
            <a:off x="1623986" y="323243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C00000"/>
                </a:solidFill>
                <a:latin typeface="メイリオ"/>
                <a:ea typeface="メイリオ"/>
              </a:rPr>
              <a:t>演出</a:t>
            </a:r>
            <a:endParaRPr kumimoji="0" lang="en-US" altLang="ja-JP" b="1" i="0" u="none" strike="noStrike" kern="0" cap="none" spc="300" normalizeH="0" baseline="0" noProof="0" dirty="0">
              <a:ln>
                <a:noFill/>
              </a:ln>
              <a:solidFill>
                <a:srgbClr val="C00000"/>
              </a:solidFill>
              <a:effectLst/>
              <a:uLnTx/>
              <a:uFillTx/>
              <a:latin typeface="メイリオ"/>
              <a:ea typeface="メイリオ"/>
              <a:cs typeface="+mn-cs"/>
            </a:endParaRPr>
          </a:p>
        </p:txBody>
      </p:sp>
      <p:sp>
        <p:nvSpPr>
          <p:cNvPr id="14" name="直角三角形 13">
            <a:extLst>
              <a:ext uri="{FF2B5EF4-FFF2-40B4-BE49-F238E27FC236}">
                <a16:creationId xmlns:a16="http://schemas.microsoft.com/office/drawing/2014/main" id="{48D40830-F328-D305-F303-9C7464CB074E}"/>
              </a:ext>
            </a:extLst>
          </p:cNvPr>
          <p:cNvSpPr/>
          <p:nvPr/>
        </p:nvSpPr>
        <p:spPr>
          <a:xfrm rot="10800000">
            <a:off x="1626008" y="404682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569994E5-8A61-2DDC-A792-340612B26317}"/>
              </a:ext>
            </a:extLst>
          </p:cNvPr>
          <p:cNvSpPr/>
          <p:nvPr/>
        </p:nvSpPr>
        <p:spPr>
          <a:xfrm>
            <a:off x="6428016" y="303366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a:solidFill>
                  <a:schemeClr val="accent3"/>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a:solidFill>
                  <a:schemeClr val="accent3"/>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 altLang="ja-JP" sz="1500" dirty="0">
                <a:solidFill>
                  <a:schemeClr val="accent3"/>
                </a:solidFill>
                <a:latin typeface="Meiryo" panose="020B0604030504040204" pitchFamily="34" charset="-128"/>
                <a:ea typeface="Meiryo" panose="020B0604030504040204" pitchFamily="34" charset="-128"/>
              </a:rPr>
              <a:t>Yahoo! JAPAN</a:t>
            </a:r>
            <a:r>
              <a:rPr kumimoji="1" lang="ja-JP" altLang="en-US" sz="1500">
                <a:solidFill>
                  <a:schemeClr val="accent3"/>
                </a:solidFill>
                <a:latin typeface="Meiryo" panose="020B0604030504040204" pitchFamily="34" charset="-128"/>
                <a:ea typeface="Meiryo" panose="020B0604030504040204" pitchFamily="34" charset="-128"/>
              </a:rPr>
              <a:t>が作成したランディングページへ自動遷移</a:t>
            </a:r>
            <a:endParaRPr kumimoji="1" lang="en-US" altLang="ja-JP" sz="1500" dirty="0">
              <a:solidFill>
                <a:schemeClr val="accent3"/>
              </a:solidFill>
              <a:latin typeface="Meiryo" panose="020B0604030504040204" pitchFamily="34" charset="-128"/>
              <a:ea typeface="Meiryo" panose="020B0604030504040204" pitchFamily="34" charset="-128"/>
            </a:endParaRPr>
          </a:p>
          <a:p>
            <a:pPr marL="216000" indent="-216000" algn="just">
              <a:lnSpc>
                <a:spcPct val="130000"/>
              </a:lnSpc>
              <a:buFont typeface="Arial" panose="020B0604020202020204" pitchFamily="34" charset="0"/>
              <a:buChar char="•"/>
            </a:pPr>
            <a:r>
              <a:rPr kumimoji="1" lang="ja-JP" altLang="en" sz="1500">
                <a:solidFill>
                  <a:schemeClr val="accent3"/>
                </a:solidFill>
                <a:latin typeface="Meiryo" panose="020B0604030504040204" pitchFamily="34" charset="-128"/>
                <a:ea typeface="Meiryo" panose="020B0604030504040204" pitchFamily="34" charset="-128"/>
              </a:rPr>
              <a:t> </a:t>
            </a:r>
            <a:r>
              <a:rPr kumimoji="1" lang="en" altLang="ja-JP" sz="1500" dirty="0">
                <a:solidFill>
                  <a:schemeClr val="accent3"/>
                </a:solidFill>
                <a:latin typeface="Meiryo" panose="020B0604030504040204" pitchFamily="34" charset="-128"/>
                <a:ea typeface="Meiryo" panose="020B0604030504040204" pitchFamily="34" charset="-128"/>
              </a:rPr>
              <a:t>Yahoo! JAPAN </a:t>
            </a:r>
            <a:r>
              <a:rPr kumimoji="1" lang="ja-JP" altLang="en-US" sz="1500">
                <a:solidFill>
                  <a:schemeClr val="accent3"/>
                </a:solidFill>
                <a:latin typeface="Meiryo" panose="020B0604030504040204" pitchFamily="34" charset="-128"/>
                <a:ea typeface="Meiryo" panose="020B0604030504040204" pitchFamily="34" charset="-128"/>
              </a:rPr>
              <a:t>トップページを模したミラーサイト</a:t>
            </a:r>
            <a:r>
              <a:rPr kumimoji="1" lang="ja-JP" altLang="en-US" sz="1200">
                <a:solidFill>
                  <a:schemeClr val="accent3"/>
                </a:solidFill>
                <a:latin typeface="Meiryo" panose="020B0604030504040204" pitchFamily="34" charset="-128"/>
                <a:ea typeface="Meiryo" panose="020B0604030504040204" pitchFamily="34" charset="-128"/>
              </a:rPr>
              <a:t>（</a:t>
            </a:r>
            <a:r>
              <a:rPr kumimoji="1" lang="en-US" altLang="ja-JP" sz="1200" dirty="0">
                <a:solidFill>
                  <a:schemeClr val="accent3"/>
                </a:solidFill>
                <a:latin typeface="Meiryo" panose="020B0604030504040204" pitchFamily="34" charset="-128"/>
                <a:ea typeface="Meiryo" panose="020B0604030504040204" pitchFamily="34" charset="-128"/>
              </a:rPr>
              <a:t>※</a:t>
            </a:r>
            <a:r>
              <a:rPr kumimoji="1" lang="ja-JP" altLang="en-US" sz="1200">
                <a:solidFill>
                  <a:schemeClr val="accent3"/>
                </a:solidFill>
                <a:latin typeface="Meiryo" panose="020B0604030504040204" pitchFamily="34" charset="-128"/>
                <a:ea typeface="Meiryo" panose="020B0604030504040204" pitchFamily="34" charset="-128"/>
              </a:rPr>
              <a:t>ミラーサイト実施時）</a:t>
            </a:r>
            <a:endParaRPr kumimoji="1" lang="ja-JP" altLang="en-US" sz="1200" dirty="0">
              <a:solidFill>
                <a:schemeClr val="accent3"/>
              </a:solidFill>
              <a:latin typeface="Meiryo" panose="020B0604030504040204" pitchFamily="34" charset="-128"/>
              <a:ea typeface="Meiryo" panose="020B0604030504040204" pitchFamily="34" charset="-128"/>
            </a:endParaRPr>
          </a:p>
        </p:txBody>
      </p:sp>
      <p:sp>
        <p:nvSpPr>
          <p:cNvPr id="16" name="片側の 2 つの角を丸めた四角形 15">
            <a:extLst>
              <a:ext uri="{FF2B5EF4-FFF2-40B4-BE49-F238E27FC236}">
                <a16:creationId xmlns:a16="http://schemas.microsoft.com/office/drawing/2014/main" id="{29426671-6B7B-92EA-BFE7-A857C6A596A6}"/>
              </a:ext>
            </a:extLst>
          </p:cNvPr>
          <p:cNvSpPr/>
          <p:nvPr/>
        </p:nvSpPr>
        <p:spPr>
          <a:xfrm>
            <a:off x="6246988" y="3232439"/>
            <a:ext cx="3927032" cy="814387"/>
          </a:xfrm>
          <a:prstGeom prst="round2SameRect">
            <a:avLst>
              <a:gd name="adj1" fmla="val 0"/>
              <a:gd name="adj2" fmla="val 0"/>
            </a:avLst>
          </a:prstGeom>
          <a:solidFill>
            <a:srgbClr val="C9002C"/>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17" name="直角三角形 16">
            <a:extLst>
              <a:ext uri="{FF2B5EF4-FFF2-40B4-BE49-F238E27FC236}">
                <a16:creationId xmlns:a16="http://schemas.microsoft.com/office/drawing/2014/main" id="{33A9DA44-4F39-F699-1362-68A622FD4297}"/>
              </a:ext>
            </a:extLst>
          </p:cNvPr>
          <p:cNvSpPr/>
          <p:nvPr/>
        </p:nvSpPr>
        <p:spPr>
          <a:xfrm rot="10800000">
            <a:off x="6246989" y="404682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581DD242-5DAD-E0BC-F4E5-7CED40268A7F}"/>
              </a:ext>
            </a:extLst>
          </p:cNvPr>
          <p:cNvPicPr>
            <a:picLocks noChangeAspect="1"/>
          </p:cNvPicPr>
          <p:nvPr/>
        </p:nvPicPr>
        <p:blipFill>
          <a:blip r:embed="rId2"/>
          <a:stretch>
            <a:fillRect/>
          </a:stretch>
        </p:blipFill>
        <p:spPr>
          <a:xfrm>
            <a:off x="9324101" y="3393756"/>
            <a:ext cx="666215" cy="544776"/>
          </a:xfrm>
          <a:prstGeom prst="rect">
            <a:avLst/>
          </a:prstGeom>
        </p:spPr>
      </p:pic>
      <p:pic>
        <p:nvPicPr>
          <p:cNvPr id="19" name="図 18">
            <a:extLst>
              <a:ext uri="{FF2B5EF4-FFF2-40B4-BE49-F238E27FC236}">
                <a16:creationId xmlns:a16="http://schemas.microsoft.com/office/drawing/2014/main" id="{86114895-1F71-B507-7104-C6AAA3CAC817}"/>
              </a:ext>
            </a:extLst>
          </p:cNvPr>
          <p:cNvPicPr>
            <a:picLocks noChangeAspect="1"/>
          </p:cNvPicPr>
          <p:nvPr/>
        </p:nvPicPr>
        <p:blipFill>
          <a:blip r:embed="rId3"/>
          <a:stretch>
            <a:fillRect/>
          </a:stretch>
        </p:blipFill>
        <p:spPr>
          <a:xfrm>
            <a:off x="4836712" y="3384964"/>
            <a:ext cx="536547" cy="536547"/>
          </a:xfrm>
          <a:prstGeom prst="rect">
            <a:avLst/>
          </a:prstGeom>
        </p:spPr>
      </p:pic>
      <p:pic>
        <p:nvPicPr>
          <p:cNvPr id="6" name="図プレースホルダー 6" descr="アイコン&#10;&#10;自動的に生成された説明">
            <a:extLst>
              <a:ext uri="{FF2B5EF4-FFF2-40B4-BE49-F238E27FC236}">
                <a16:creationId xmlns:a16="http://schemas.microsoft.com/office/drawing/2014/main" id="{2664BC46-4DD6-82FB-F7FC-31460AC33049}"/>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238498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en"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PC</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版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92BF97E-9E13-72D2-16A7-F713B938E1E8}"/>
              </a:ext>
            </a:extLst>
          </p:cNvPr>
          <p:cNvGrpSpPr/>
          <p:nvPr/>
        </p:nvGrpSpPr>
        <p:grpSpPr>
          <a:xfrm>
            <a:off x="622254" y="3058265"/>
            <a:ext cx="3303540" cy="2655182"/>
            <a:chOff x="2217532" y="2239024"/>
            <a:chExt cx="3589200" cy="2884778"/>
          </a:xfrm>
        </p:grpSpPr>
        <p:pic>
          <p:nvPicPr>
            <p:cNvPr id="8" name="図 7">
              <a:extLst>
                <a:ext uri="{FF2B5EF4-FFF2-40B4-BE49-F238E27FC236}">
                  <a16:creationId xmlns:a16="http://schemas.microsoft.com/office/drawing/2014/main" id="{AFCFCB20-14D4-EFDB-5DEB-760FE4FC1E5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0" name="図 19">
              <a:extLst>
                <a:ext uri="{FF2B5EF4-FFF2-40B4-BE49-F238E27FC236}">
                  <a16:creationId xmlns:a16="http://schemas.microsoft.com/office/drawing/2014/main" id="{16C2F59C-311D-9E0D-F1BB-738FD3A7BD94}"/>
                </a:ext>
              </a:extLst>
            </p:cNvPr>
            <p:cNvPicPr>
              <a:picLocks noChangeAspect="1"/>
            </p:cNvPicPr>
            <p:nvPr/>
          </p:nvPicPr>
          <p:blipFill rotWithShape="1">
            <a:blip r:embed="rId3">
              <a:alphaModFix amt="70000"/>
              <a:extLst>
                <a:ext uri="{28A0092B-C50C-407E-A947-70E740481C1C}">
                  <a14:useLocalDpi xmlns:a14="http://schemas.microsoft.com/office/drawing/2010/main" val="0"/>
                </a:ext>
              </a:extLst>
            </a:blip>
            <a:srcRect b="34506"/>
            <a:stretch/>
          </p:blipFill>
          <p:spPr>
            <a:xfrm>
              <a:off x="2364894" y="2379400"/>
              <a:ext cx="3290400" cy="1847145"/>
            </a:xfrm>
            <a:prstGeom prst="rect">
              <a:avLst/>
            </a:prstGeom>
          </p:spPr>
        </p:pic>
        <p:pic>
          <p:nvPicPr>
            <p:cNvPr id="32" name="図 31">
              <a:extLst>
                <a:ext uri="{FF2B5EF4-FFF2-40B4-BE49-F238E27FC236}">
                  <a16:creationId xmlns:a16="http://schemas.microsoft.com/office/drawing/2014/main" id="{5E7FA603-5D72-9F61-D874-55EA8A8E6009}"/>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61079" t="22008" r="3875" b="49468"/>
            <a:stretch/>
          </p:blipFill>
          <p:spPr>
            <a:xfrm>
              <a:off x="4376131" y="3001570"/>
              <a:ext cx="1153161" cy="804457"/>
            </a:xfrm>
            <a:prstGeom prst="rect">
              <a:avLst/>
            </a:prstGeom>
          </p:spPr>
        </p:pic>
      </p:grpSp>
      <p:grpSp>
        <p:nvGrpSpPr>
          <p:cNvPr id="21" name="グループ化 20">
            <a:extLst>
              <a:ext uri="{FF2B5EF4-FFF2-40B4-BE49-F238E27FC236}">
                <a16:creationId xmlns:a16="http://schemas.microsoft.com/office/drawing/2014/main" id="{CAA278F1-B7B6-39B6-3F75-546C4119F34D}"/>
              </a:ext>
            </a:extLst>
          </p:cNvPr>
          <p:cNvGrpSpPr/>
          <p:nvPr/>
        </p:nvGrpSpPr>
        <p:grpSpPr>
          <a:xfrm>
            <a:off x="4444229" y="3058265"/>
            <a:ext cx="3303540" cy="2655182"/>
            <a:chOff x="2217532" y="2239024"/>
            <a:chExt cx="3589200" cy="2884778"/>
          </a:xfrm>
        </p:grpSpPr>
        <p:pic>
          <p:nvPicPr>
            <p:cNvPr id="22" name="図 21">
              <a:extLst>
                <a:ext uri="{FF2B5EF4-FFF2-40B4-BE49-F238E27FC236}">
                  <a16:creationId xmlns:a16="http://schemas.microsoft.com/office/drawing/2014/main" id="{14D3924B-18AE-CBF1-EF04-50CF6D06D0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23" name="図 22">
              <a:extLst>
                <a:ext uri="{FF2B5EF4-FFF2-40B4-BE49-F238E27FC236}">
                  <a16:creationId xmlns:a16="http://schemas.microsoft.com/office/drawing/2014/main" id="{16A2A352-0B6B-989F-793F-399C1D0E1BE8}"/>
                </a:ext>
              </a:extLst>
            </p:cNvPr>
            <p:cNvPicPr>
              <a:picLocks noChangeAspect="1"/>
            </p:cNvPicPr>
            <p:nvPr/>
          </p:nvPicPr>
          <p:blipFill rotWithShape="1">
            <a:blip r:embed="rId4">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5" name="角丸四角形 4">
            <a:extLst>
              <a:ext uri="{FF2B5EF4-FFF2-40B4-BE49-F238E27FC236}">
                <a16:creationId xmlns:a16="http://schemas.microsoft.com/office/drawing/2014/main" id="{FE004BE3-689C-1F55-9335-9061483C6B6C}"/>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a:ln>
                  <a:noFill/>
                </a:ln>
                <a:solidFill>
                  <a:srgbClr val="C9002C"/>
                </a:solidFill>
                <a:effectLst/>
                <a:uLnTx/>
                <a:uFillTx/>
                <a:latin typeface="Meiryo" panose="020B0604030504040204" pitchFamily="34" charset="-128"/>
                <a:ea typeface="メイリオ"/>
                <a:cs typeface="+mn-cs"/>
              </a:rPr>
              <a:t>遷移先は選択可能</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grpSp>
        <p:nvGrpSpPr>
          <p:cNvPr id="33" name="グループ化 32">
            <a:extLst>
              <a:ext uri="{FF2B5EF4-FFF2-40B4-BE49-F238E27FC236}">
                <a16:creationId xmlns:a16="http://schemas.microsoft.com/office/drawing/2014/main" id="{A1A61AA2-59E7-7E86-531A-65F1C4ADFBBD}"/>
              </a:ext>
            </a:extLst>
          </p:cNvPr>
          <p:cNvGrpSpPr/>
          <p:nvPr/>
        </p:nvGrpSpPr>
        <p:grpSpPr>
          <a:xfrm>
            <a:off x="9388514" y="2830925"/>
            <a:ext cx="1800514" cy="1069983"/>
            <a:chOff x="8273401" y="2155397"/>
            <a:chExt cx="3303540" cy="1963180"/>
          </a:xfrm>
        </p:grpSpPr>
        <p:pic>
          <p:nvPicPr>
            <p:cNvPr id="29" name="図 28">
              <a:extLst>
                <a:ext uri="{FF2B5EF4-FFF2-40B4-BE49-F238E27FC236}">
                  <a16:creationId xmlns:a16="http://schemas.microsoft.com/office/drawing/2014/main" id="{990AC2B4-F418-F097-A8E5-275D1CC18CF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1" name="正方形/長方形 30">
              <a:extLst>
                <a:ext uri="{FF2B5EF4-FFF2-40B4-BE49-F238E27FC236}">
                  <a16:creationId xmlns:a16="http://schemas.microsoft.com/office/drawing/2014/main" id="{3B497150-80DE-9E9E-DF13-3BB8C7F0295D}"/>
                </a:ext>
              </a:extLst>
            </p:cNvPr>
            <p:cNvSpPr/>
            <p:nvPr/>
          </p:nvSpPr>
          <p:spPr>
            <a:xfrm>
              <a:off x="8408174" y="2296535"/>
              <a:ext cx="3026850" cy="1667019"/>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a:ln>
                    <a:noFill/>
                  </a:ln>
                  <a:solidFill>
                    <a:schemeClr val="accent3"/>
                  </a:solidFill>
                  <a:effectLst/>
                  <a:uLnTx/>
                  <a:uFillTx/>
                  <a:latin typeface="メイリオ"/>
                  <a:ea typeface="メイリオ"/>
                  <a:cs typeface="+mn-cs"/>
                </a:rPr>
                <a:t>クライアント</a:t>
              </a:r>
              <a:endParaRPr kumimoji="0" lang="en-US" altLang="ja-JP" sz="120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200" b="0" i="0" u="none" strike="noStrike" kern="0" cap="none" spc="0" normalizeH="0" baseline="0" noProof="0">
                  <a:ln>
                    <a:noFill/>
                  </a:ln>
                  <a:solidFill>
                    <a:schemeClr val="accent3"/>
                  </a:solidFill>
                  <a:effectLst/>
                  <a:uLnTx/>
                  <a:uFillTx/>
                  <a:latin typeface="メイリオ"/>
                  <a:ea typeface="メイリオ"/>
                  <a:cs typeface="+mn-cs"/>
                </a:rPr>
                <a:t>様</a:t>
              </a:r>
              <a:r>
                <a:rPr kumimoji="0" lang="en" altLang="ja-JP" sz="1200" b="0" i="0" u="none" strike="noStrike" kern="0" cap="none" spc="0" normalizeH="0" baseline="0" noProof="0" dirty="0">
                  <a:ln>
                    <a:noFill/>
                  </a:ln>
                  <a:solidFill>
                    <a:schemeClr val="accent3"/>
                  </a:solidFill>
                  <a:effectLst/>
                  <a:uLnTx/>
                  <a:uFillTx/>
                  <a:latin typeface="メイリオ"/>
                  <a:ea typeface="メイリオ"/>
                  <a:cs typeface="+mn-cs"/>
                </a:rPr>
                <a:t>LP</a:t>
              </a:r>
            </a:p>
          </p:txBody>
        </p:sp>
      </p:grpSp>
      <p:grpSp>
        <p:nvGrpSpPr>
          <p:cNvPr id="34" name="グループ化 33">
            <a:extLst>
              <a:ext uri="{FF2B5EF4-FFF2-40B4-BE49-F238E27FC236}">
                <a16:creationId xmlns:a16="http://schemas.microsoft.com/office/drawing/2014/main" id="{7CEA2EFC-EB4D-1115-C679-6C0DDFFAD42F}"/>
              </a:ext>
            </a:extLst>
          </p:cNvPr>
          <p:cNvGrpSpPr/>
          <p:nvPr/>
        </p:nvGrpSpPr>
        <p:grpSpPr>
          <a:xfrm>
            <a:off x="9386280" y="4031770"/>
            <a:ext cx="1800514" cy="1069983"/>
            <a:chOff x="8273401" y="2155397"/>
            <a:chExt cx="3303540" cy="1963180"/>
          </a:xfrm>
        </p:grpSpPr>
        <p:pic>
          <p:nvPicPr>
            <p:cNvPr id="35" name="図 34">
              <a:extLst>
                <a:ext uri="{FF2B5EF4-FFF2-40B4-BE49-F238E27FC236}">
                  <a16:creationId xmlns:a16="http://schemas.microsoft.com/office/drawing/2014/main" id="{88F54892-8A80-CA40-62AB-09671E85282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6" name="正方形/長方形 35">
              <a:extLst>
                <a:ext uri="{FF2B5EF4-FFF2-40B4-BE49-F238E27FC236}">
                  <a16:creationId xmlns:a16="http://schemas.microsoft.com/office/drawing/2014/main" id="{30F35DF9-6F25-EAA9-B291-E5A5B8E9F622}"/>
                </a:ext>
              </a:extLst>
            </p:cNvPr>
            <p:cNvSpPr/>
            <p:nvPr/>
          </p:nvSpPr>
          <p:spPr>
            <a:xfrm>
              <a:off x="8408174" y="2296535"/>
              <a:ext cx="3026850" cy="1667019"/>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9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ヤフー作成ページ）</a:t>
              </a:r>
            </a:p>
          </p:txBody>
        </p:sp>
      </p:grpSp>
      <p:grpSp>
        <p:nvGrpSpPr>
          <p:cNvPr id="37" name="グループ化 36">
            <a:extLst>
              <a:ext uri="{FF2B5EF4-FFF2-40B4-BE49-F238E27FC236}">
                <a16:creationId xmlns:a16="http://schemas.microsoft.com/office/drawing/2014/main" id="{18A1A647-9E7E-9E3F-3E5A-A2A302045831}"/>
              </a:ext>
            </a:extLst>
          </p:cNvPr>
          <p:cNvGrpSpPr/>
          <p:nvPr/>
        </p:nvGrpSpPr>
        <p:grpSpPr>
          <a:xfrm>
            <a:off x="9384046" y="5232616"/>
            <a:ext cx="1800514" cy="1069983"/>
            <a:chOff x="8273401" y="2155397"/>
            <a:chExt cx="3303540" cy="1963180"/>
          </a:xfrm>
        </p:grpSpPr>
        <p:pic>
          <p:nvPicPr>
            <p:cNvPr id="38" name="図 37">
              <a:extLst>
                <a:ext uri="{FF2B5EF4-FFF2-40B4-BE49-F238E27FC236}">
                  <a16:creationId xmlns:a16="http://schemas.microsoft.com/office/drawing/2014/main" id="{714DA8F8-BAF5-3D1B-6C0D-F21F2CE30A0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063"/>
            <a:stretch/>
          </p:blipFill>
          <p:spPr>
            <a:xfrm>
              <a:off x="8273401" y="2155397"/>
              <a:ext cx="3303540" cy="1963180"/>
            </a:xfrm>
            <a:prstGeom prst="rect">
              <a:avLst/>
            </a:prstGeom>
          </p:spPr>
        </p:pic>
        <p:sp>
          <p:nvSpPr>
            <p:cNvPr id="39" name="正方形/長方形 38">
              <a:extLst>
                <a:ext uri="{FF2B5EF4-FFF2-40B4-BE49-F238E27FC236}">
                  <a16:creationId xmlns:a16="http://schemas.microsoft.com/office/drawing/2014/main" id="{551D0AE8-655E-F1EC-1778-6CF84B592739}"/>
                </a:ext>
              </a:extLst>
            </p:cNvPr>
            <p:cNvSpPr/>
            <p:nvPr/>
          </p:nvSpPr>
          <p:spPr>
            <a:xfrm>
              <a:off x="8408174" y="2303476"/>
              <a:ext cx="3026850" cy="166702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ミラーサイト版</a:t>
              </a:r>
              <a:r>
                <a:rPr kumimoji="0" lang="en-US" altLang="ja-JP" sz="7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1100" b="0" i="0" u="none" strike="noStrike" kern="0" cap="none" spc="0" normalizeH="0" baseline="0" noProof="0" dirty="0">
                  <a:ln>
                    <a:noFill/>
                  </a:ln>
                  <a:solidFill>
                    <a:schemeClr val="accent3"/>
                  </a:solidFill>
                  <a:effectLst/>
                  <a:uLnTx/>
                  <a:uFillTx/>
                  <a:latin typeface="メイリオ"/>
                  <a:ea typeface="メイリオ"/>
                  <a:cs typeface="+mn-cs"/>
                </a:rPr>
              </a:b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1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1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9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ヤフー作成ページ）</a:t>
              </a:r>
            </a:p>
          </p:txBody>
        </p:sp>
      </p:grpSp>
      <p:sp>
        <p:nvSpPr>
          <p:cNvPr id="41" name="object 53">
            <a:extLst>
              <a:ext uri="{FF2B5EF4-FFF2-40B4-BE49-F238E27FC236}">
                <a16:creationId xmlns:a16="http://schemas.microsoft.com/office/drawing/2014/main" id="{A3B380A3-33DD-74D1-5E22-B0558C6F9F75}"/>
              </a:ext>
            </a:extLst>
          </p:cNvPr>
          <p:cNvSpPr txBox="1"/>
          <p:nvPr/>
        </p:nvSpPr>
        <p:spPr>
          <a:xfrm>
            <a:off x="8987771"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cxnSp>
        <p:nvCxnSpPr>
          <p:cNvPr id="46" name="カギ線コネクタ 45">
            <a:extLst>
              <a:ext uri="{FF2B5EF4-FFF2-40B4-BE49-F238E27FC236}">
                <a16:creationId xmlns:a16="http://schemas.microsoft.com/office/drawing/2014/main" id="{17C74495-1576-A7D2-01C3-3854575A777B}"/>
              </a:ext>
            </a:extLst>
          </p:cNvPr>
          <p:cNvCxnSpPr>
            <a:stCxn id="5" idx="3"/>
            <a:endCxn id="29" idx="1"/>
          </p:cNvCxnSpPr>
          <p:nvPr/>
        </p:nvCxnSpPr>
        <p:spPr>
          <a:xfrm flipV="1">
            <a:off x="8677868" y="3365917"/>
            <a:ext cx="710646" cy="1197061"/>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8" name="カギ線コネクタ 47">
            <a:extLst>
              <a:ext uri="{FF2B5EF4-FFF2-40B4-BE49-F238E27FC236}">
                <a16:creationId xmlns:a16="http://schemas.microsoft.com/office/drawing/2014/main" id="{992E3F3A-66D4-D612-909D-E7A98CD1683B}"/>
              </a:ext>
            </a:extLst>
          </p:cNvPr>
          <p:cNvCxnSpPr>
            <a:stCxn id="5" idx="3"/>
            <a:endCxn id="35" idx="1"/>
          </p:cNvCxnSpPr>
          <p:nvPr/>
        </p:nvCxnSpPr>
        <p:spPr>
          <a:xfrm>
            <a:off x="8677868" y="4562978"/>
            <a:ext cx="708412" cy="3784"/>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カギ線コネクタ 49">
            <a:extLst>
              <a:ext uri="{FF2B5EF4-FFF2-40B4-BE49-F238E27FC236}">
                <a16:creationId xmlns:a16="http://schemas.microsoft.com/office/drawing/2014/main" id="{395A3FE9-1D55-4EFE-F229-EC6B02791969}"/>
              </a:ext>
            </a:extLst>
          </p:cNvPr>
          <p:cNvCxnSpPr>
            <a:stCxn id="5" idx="3"/>
            <a:endCxn id="38" idx="1"/>
          </p:cNvCxnSpPr>
          <p:nvPr/>
        </p:nvCxnSpPr>
        <p:spPr>
          <a:xfrm>
            <a:off x="8677868" y="4562978"/>
            <a:ext cx="706178" cy="1204630"/>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3986239"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803355"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7127F881-9F49-2172-AF0E-622E9C740A28}"/>
              </a:ext>
            </a:extLst>
          </p:cNvPr>
          <p:cNvGrpSpPr/>
          <p:nvPr/>
        </p:nvGrpSpPr>
        <p:grpSpPr>
          <a:xfrm>
            <a:off x="3104852" y="4513224"/>
            <a:ext cx="957849" cy="957849"/>
            <a:chOff x="3104852" y="4513224"/>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3104852" y="4513224"/>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クリック</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141946" y="452321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0" name="グループ化 29">
            <a:extLst>
              <a:ext uri="{FF2B5EF4-FFF2-40B4-BE49-F238E27FC236}">
                <a16:creationId xmlns:a16="http://schemas.microsoft.com/office/drawing/2014/main" id="{AF300912-D881-D7B5-06E7-2575010097AB}"/>
              </a:ext>
            </a:extLst>
          </p:cNvPr>
          <p:cNvGrpSpPr/>
          <p:nvPr/>
        </p:nvGrpSpPr>
        <p:grpSpPr>
          <a:xfrm>
            <a:off x="6684845" y="4644826"/>
            <a:ext cx="1329427" cy="1329427"/>
            <a:chOff x="6684845" y="4644826"/>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684845" y="4644826"/>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784320" y="4683639"/>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3" name="図プレースホルダー 6" descr="アイコン&#10;&#10;自動的に生成された説明">
            <a:extLst>
              <a:ext uri="{FF2B5EF4-FFF2-40B4-BE49-F238E27FC236}">
                <a16:creationId xmlns:a16="http://schemas.microsoft.com/office/drawing/2014/main" id="{2A3D1767-2DDF-A4B3-E4FC-A509ECFA2CEC}"/>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466550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図 59">
            <a:extLst>
              <a:ext uri="{FF2B5EF4-FFF2-40B4-BE49-F238E27FC236}">
                <a16:creationId xmlns:a16="http://schemas.microsoft.com/office/drawing/2014/main" id="{9ACDCA26-D488-93F1-68EA-154AAB7685F3}"/>
              </a:ext>
            </a:extLst>
          </p:cNvPr>
          <p:cNvPicPr>
            <a:picLocks noChangeAspect="1"/>
          </p:cNvPicPr>
          <p:nvPr/>
        </p:nvPicPr>
        <p:blipFill rotWithShape="1">
          <a:blip r:embed="rId2">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61" name="図 60">
            <a:extLst>
              <a:ext uri="{FF2B5EF4-FFF2-40B4-BE49-F238E27FC236}">
                <a16:creationId xmlns:a16="http://schemas.microsoft.com/office/drawing/2014/main" id="{2F50A49D-812F-43CF-1EB9-54FF061383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pic>
        <p:nvPicPr>
          <p:cNvPr id="18" name="図 17">
            <a:extLst>
              <a:ext uri="{FF2B5EF4-FFF2-40B4-BE49-F238E27FC236}">
                <a16:creationId xmlns:a16="http://schemas.microsoft.com/office/drawing/2014/main" id="{EA21F0E7-0C09-DC05-301F-467958689DC8}"/>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78" b="32153"/>
          <a:stretch/>
        </p:blipFill>
        <p:spPr>
          <a:xfrm>
            <a:off x="1068024" y="2994563"/>
            <a:ext cx="2412000" cy="3846389"/>
          </a:xfrm>
          <a:prstGeom prst="rect">
            <a:avLst/>
          </a:prstGeom>
        </p:spPr>
      </p:pic>
      <p:pic>
        <p:nvPicPr>
          <p:cNvPr id="17" name="図 16">
            <a:extLst>
              <a:ext uri="{FF2B5EF4-FFF2-40B4-BE49-F238E27FC236}">
                <a16:creationId xmlns:a16="http://schemas.microsoft.com/office/drawing/2014/main" id="{3DF1EEF3-1093-674E-7042-FAFF2C1CF2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16" name="図 15">
            <a:extLst>
              <a:ext uri="{FF2B5EF4-FFF2-40B4-BE49-F238E27FC236}">
                <a16:creationId xmlns:a16="http://schemas.microsoft.com/office/drawing/2014/main" id="{B4257A08-4C2E-80E5-B587-113CA326F424}"/>
              </a:ext>
            </a:extLst>
          </p:cNvPr>
          <p:cNvPicPr>
            <a:picLocks noChangeAspect="1"/>
          </p:cNvPicPr>
          <p:nvPr/>
        </p:nvPicPr>
        <p:blipFill rotWithShape="1">
          <a:blip r:embed="rId5">
            <a:extLst>
              <a:ext uri="{28A0092B-C50C-407E-A947-70E740481C1C}">
                <a14:useLocalDpi xmlns:a14="http://schemas.microsoft.com/office/drawing/2010/main" val="0"/>
              </a:ext>
            </a:extLst>
          </a:blip>
          <a:srcRect l="1043" r="1043"/>
          <a:stretch/>
        </p:blipFill>
        <p:spPr>
          <a:xfrm>
            <a:off x="1084885" y="3812048"/>
            <a:ext cx="2382275" cy="1357960"/>
          </a:xfrm>
          <a:prstGeom prst="rect">
            <a:avLst/>
          </a:prstGeom>
        </p:spPr>
      </p:pic>
      <p:grpSp>
        <p:nvGrpSpPr>
          <p:cNvPr id="30" name="グループ化 29">
            <a:extLst>
              <a:ext uri="{FF2B5EF4-FFF2-40B4-BE49-F238E27FC236}">
                <a16:creationId xmlns:a16="http://schemas.microsoft.com/office/drawing/2014/main" id="{44F5569D-D24E-020C-4B8D-2DFB47F7A34F}"/>
              </a:ext>
            </a:extLst>
          </p:cNvPr>
          <p:cNvGrpSpPr/>
          <p:nvPr/>
        </p:nvGrpSpPr>
        <p:grpSpPr>
          <a:xfrm>
            <a:off x="2966190" y="5178441"/>
            <a:ext cx="957849" cy="957849"/>
            <a:chOff x="2966190" y="5260259"/>
            <a:chExt cx="957849" cy="957849"/>
          </a:xfrm>
        </p:grpSpPr>
        <p:sp>
          <p:nvSpPr>
            <p:cNvPr id="11" name="円/楕円 10">
              <a:extLst>
                <a:ext uri="{FF2B5EF4-FFF2-40B4-BE49-F238E27FC236}">
                  <a16:creationId xmlns:a16="http://schemas.microsoft.com/office/drawing/2014/main" id="{7C87408A-AD9A-ECDE-0EE9-A006F5A21876}"/>
                </a:ext>
              </a:extLst>
            </p:cNvPr>
            <p:cNvSpPr/>
            <p:nvPr/>
          </p:nvSpPr>
          <p:spPr>
            <a:xfrm>
              <a:off x="2966190" y="5260259"/>
              <a:ext cx="957849" cy="957849"/>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タップ</a:t>
              </a:r>
            </a:p>
          </p:txBody>
        </p:sp>
        <p:sp>
          <p:nvSpPr>
            <p:cNvPr id="12" name="三角形 11">
              <a:extLst>
                <a:ext uri="{FF2B5EF4-FFF2-40B4-BE49-F238E27FC236}">
                  <a16:creationId xmlns:a16="http://schemas.microsoft.com/office/drawing/2014/main" id="{27086475-4A0B-7C73-8CCD-EB24EC2F7467}"/>
                </a:ext>
              </a:extLst>
            </p:cNvPr>
            <p:cNvSpPr/>
            <p:nvPr/>
          </p:nvSpPr>
          <p:spPr>
            <a:xfrm rot="19145423">
              <a:off x="3003284" y="5270254"/>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 name="テキスト プレースホルダー 1">
            <a:extLst>
              <a:ext uri="{FF2B5EF4-FFF2-40B4-BE49-F238E27FC236}">
                <a16:creationId xmlns:a16="http://schemas.microsoft.com/office/drawing/2014/main" id="{6E500DAE-078A-9083-D5BD-3EC9C1E34A0A}"/>
              </a:ext>
            </a:extLst>
          </p:cNvPr>
          <p:cNvSpPr>
            <a:spLocks noGrp="1"/>
          </p:cNvSpPr>
          <p:nvPr>
            <p:ph type="body" sz="quarter" idx="10"/>
          </p:nvPr>
        </p:nvSpPr>
        <p:spPr/>
        <p:txBody>
          <a:bodyPr/>
          <a:lstStyle/>
          <a:p>
            <a:pPr>
              <a:defRPr/>
            </a:pPr>
            <a:r>
              <a:rPr kumimoji="1" lang="en" altLang="ja-JP" sz="20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1" lang="ja-JP" altLang="en-US" sz="20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トップページカスタマイズ企画 </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r>
              <a:rPr kumimoji="1" lang="ja-JP" altLang="en-US" sz="1600" b="1"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スマートフォン版</a:t>
            </a:r>
            <a:r>
              <a:rPr kumimoji="1" lang="en-US" altLang="ja-JP" sz="1600" b="1"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 –</a:t>
            </a:r>
          </a:p>
        </p:txBody>
      </p:sp>
      <p:sp>
        <p:nvSpPr>
          <p:cNvPr id="4" name="テキスト プレースホルダー 3">
            <a:extLst>
              <a:ext uri="{FF2B5EF4-FFF2-40B4-BE49-F238E27FC236}">
                <a16:creationId xmlns:a16="http://schemas.microsoft.com/office/drawing/2014/main" id="{D391FAB2-560E-9563-FB7E-2518C2ED7D69}"/>
              </a:ext>
            </a:extLst>
          </p:cNvPr>
          <p:cNvSpPr>
            <a:spLocks noGrp="1"/>
          </p:cNvSpPr>
          <p:nvPr>
            <p:ph type="body" sz="quarter" idx="12"/>
          </p:nvPr>
        </p:nvSpPr>
        <p:spPr/>
        <p:txBody>
          <a:bodyPr/>
          <a:lstStyle/>
          <a:p>
            <a:r>
              <a:rPr lang="ja-JP" altLang="en-US" spc="0"/>
              <a:t>商品</a:t>
            </a:r>
            <a:br>
              <a:rPr lang="en-US" altLang="ja-JP" spc="0" dirty="0"/>
            </a:br>
            <a:r>
              <a:rPr lang="ja-JP" altLang="en-US" spc="0"/>
              <a:t>概要</a:t>
            </a:r>
            <a:endParaRPr kumimoji="1" lang="ja-JP" altLang="en-US" spc="0"/>
          </a:p>
        </p:txBody>
      </p:sp>
      <p:sp>
        <p:nvSpPr>
          <p:cNvPr id="9" name="テキスト ボックス 8">
            <a:extLst>
              <a:ext uri="{FF2B5EF4-FFF2-40B4-BE49-F238E27FC236}">
                <a16:creationId xmlns:a16="http://schemas.microsoft.com/office/drawing/2014/main" id="{E40A498B-8F77-AF0B-1F2F-084C2D791E3D}"/>
              </a:ext>
            </a:extLst>
          </p:cNvPr>
          <p:cNvSpPr txBox="1"/>
          <p:nvPr/>
        </p:nvSpPr>
        <p:spPr>
          <a:xfrm>
            <a:off x="479425" y="1144553"/>
            <a:ext cx="11233150" cy="796372"/>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誘導バナーから遷移後、演出アニメーションを展開</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ja-JP" b="0" i="0" u="none" strike="noStrike" kern="0" cap="none" normalizeH="0" baseline="0" noProof="0" dirty="0">
                <a:ln>
                  <a:noFill/>
                </a:ln>
                <a:solidFill>
                  <a:schemeClr val="accent3"/>
                </a:solidFill>
                <a:effectLst/>
                <a:uLnTx/>
                <a:uFillTx/>
                <a:latin typeface="Meiryo" panose="020B0604030504040204" pitchFamily="34" charset="-128"/>
                <a:ea typeface="Meiryo" panose="020B0604030504040204" pitchFamily="34" charset="-128"/>
              </a:rPr>
              <a:t>Yahoo! JAPAN</a:t>
            </a:r>
            <a:r>
              <a:rPr kumimoji="0" lang="ja-JP" altLang="en-US" b="0" i="0" u="none" strike="noStrike" kern="0" cap="none" normalizeH="0" baseline="0" noProof="0">
                <a:ln>
                  <a:noFill/>
                </a:ln>
                <a:solidFill>
                  <a:schemeClr val="accent3"/>
                </a:solidFill>
                <a:effectLst/>
                <a:uLnTx/>
                <a:uFillTx/>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24" name="角丸四角形 23">
            <a:extLst>
              <a:ext uri="{FF2B5EF4-FFF2-40B4-BE49-F238E27FC236}">
                <a16:creationId xmlns:a16="http://schemas.microsoft.com/office/drawing/2014/main" id="{E2F410C9-3263-2E66-3CDD-DE0862464731}"/>
              </a:ext>
            </a:extLst>
          </p:cNvPr>
          <p:cNvSpPr/>
          <p:nvPr/>
        </p:nvSpPr>
        <p:spPr>
          <a:xfrm>
            <a:off x="479424" y="2280256"/>
            <a:ext cx="3589200" cy="375796"/>
          </a:xfrm>
          <a:prstGeom prst="roundRect">
            <a:avLst>
              <a:gd name="adj" fmla="val 0"/>
            </a:avLst>
          </a:prstGeom>
          <a:solidFill>
            <a:schemeClr val="bg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トップページ</a:t>
            </a:r>
            <a:endParaRPr kumimoji="1" lang="ja-JP" altLang="en-US" sz="1400" b="1" dirty="0">
              <a:solidFill>
                <a:schemeClr val="accent3"/>
              </a:solidFill>
              <a:latin typeface="Meiryo" panose="020B0604030504040204" pitchFamily="34" charset="-128"/>
              <a:ea typeface="Meiryo" panose="020B0604030504040204" pitchFamily="34" charset="-128"/>
            </a:endParaRPr>
          </a:p>
        </p:txBody>
      </p:sp>
      <p:sp>
        <p:nvSpPr>
          <p:cNvPr id="25" name="角丸四角形 24">
            <a:extLst>
              <a:ext uri="{FF2B5EF4-FFF2-40B4-BE49-F238E27FC236}">
                <a16:creationId xmlns:a16="http://schemas.microsoft.com/office/drawing/2014/main" id="{4D06D9F4-F085-5BD2-9788-3EE41F8BA1D9}"/>
              </a:ext>
            </a:extLst>
          </p:cNvPr>
          <p:cNvSpPr/>
          <p:nvPr/>
        </p:nvSpPr>
        <p:spPr>
          <a:xfrm>
            <a:off x="4301399" y="2280256"/>
            <a:ext cx="3589200" cy="375796"/>
          </a:xfrm>
          <a:prstGeom prst="roundRect">
            <a:avLst>
              <a:gd name="adj" fmla="val 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演出アニメーション</a:t>
            </a:r>
          </a:p>
        </p:txBody>
      </p:sp>
      <p:sp>
        <p:nvSpPr>
          <p:cNvPr id="15" name="角丸四角形 14">
            <a:extLst>
              <a:ext uri="{FF2B5EF4-FFF2-40B4-BE49-F238E27FC236}">
                <a16:creationId xmlns:a16="http://schemas.microsoft.com/office/drawing/2014/main" id="{ED87D6D8-DB47-3448-BD22-BE9528317C9B}"/>
              </a:ext>
            </a:extLst>
          </p:cNvPr>
          <p:cNvSpPr/>
          <p:nvPr/>
        </p:nvSpPr>
        <p:spPr>
          <a:xfrm>
            <a:off x="8123375" y="2280256"/>
            <a:ext cx="3589200" cy="375796"/>
          </a:xfrm>
          <a:prstGeom prst="roundRect">
            <a:avLst>
              <a:gd name="adj" fmla="val 0"/>
            </a:avLst>
          </a:prstGeom>
          <a:solidFill>
            <a:schemeClr val="bg2">
              <a:lumMod val="50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400" b="1">
                <a:solidFill>
                  <a:schemeClr val="bg1"/>
                </a:solidFill>
                <a:latin typeface="Meiryo" panose="020B0604030504040204" pitchFamily="34" charset="-128"/>
                <a:ea typeface="Meiryo" panose="020B0604030504040204" pitchFamily="34" charset="-128"/>
              </a:rPr>
              <a:t>ランディングページ</a:t>
            </a:r>
          </a:p>
        </p:txBody>
      </p:sp>
      <p:sp>
        <p:nvSpPr>
          <p:cNvPr id="31" name="正方形/長方形 30">
            <a:extLst>
              <a:ext uri="{FF2B5EF4-FFF2-40B4-BE49-F238E27FC236}">
                <a16:creationId xmlns:a16="http://schemas.microsoft.com/office/drawing/2014/main" id="{3B497150-80DE-9E9E-DF13-3BB8C7F0295D}"/>
              </a:ext>
            </a:extLst>
          </p:cNvPr>
          <p:cNvSpPr/>
          <p:nvPr/>
        </p:nvSpPr>
        <p:spPr>
          <a:xfrm>
            <a:off x="8169204" y="4097450"/>
            <a:ext cx="1057035" cy="2088000"/>
          </a:xfrm>
          <a:prstGeom prst="rect">
            <a:avLst/>
          </a:prstGeom>
          <a:solidFill>
            <a:schemeClr val="accent1"/>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クライアント</a:t>
            </a:r>
            <a:endParaRPr kumimoji="0" lang="en-US" altLang="ja-JP" sz="1050" b="0" i="0" u="none" strike="noStrike" kern="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様</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p:txBody>
      </p:sp>
      <p:sp>
        <p:nvSpPr>
          <p:cNvPr id="41" name="object 53">
            <a:extLst>
              <a:ext uri="{FF2B5EF4-FFF2-40B4-BE49-F238E27FC236}">
                <a16:creationId xmlns:a16="http://schemas.microsoft.com/office/drawing/2014/main" id="{A3B380A3-33DD-74D1-5E22-B0558C6F9F75}"/>
              </a:ext>
            </a:extLst>
          </p:cNvPr>
          <p:cNvSpPr txBox="1"/>
          <p:nvPr/>
        </p:nvSpPr>
        <p:spPr>
          <a:xfrm>
            <a:off x="9106790" y="6400940"/>
            <a:ext cx="2589170" cy="159274"/>
          </a:xfrm>
          <a:prstGeom prst="roundRect">
            <a:avLst>
              <a:gd name="adj" fmla="val 0"/>
            </a:avLst>
          </a:prstGeom>
          <a:noFill/>
          <a:ln>
            <a:noFill/>
          </a:ln>
        </p:spPr>
        <p:txBody>
          <a:bodyPr vert="horz" wrap="none" lIns="0" tIns="0" rIns="0" bIns="0" rtlCol="0">
            <a:spAutoFit/>
          </a:bodyPr>
          <a:lstStyle/>
          <a:p>
            <a:pPr marL="250310" marR="6277" indent="-235401">
              <a:lnSpc>
                <a:spcPct val="120000"/>
              </a:lnSpc>
              <a:spcBef>
                <a:spcPts val="124"/>
              </a:spcBef>
            </a:pPr>
            <a:r>
              <a:rPr lang="en-US" altLang="ja-JP" sz="900" dirty="0">
                <a:solidFill>
                  <a:srgbClr val="545454"/>
                </a:solidFill>
                <a:latin typeface="Meiryo" panose="020B0604030504040204" pitchFamily="34" charset="-128"/>
                <a:ea typeface="Meiryo" panose="020B0604030504040204" pitchFamily="34" charset="-128"/>
                <a:cs typeface="Meiryo" charset="-128"/>
              </a:rPr>
              <a:t>※</a:t>
            </a:r>
            <a:r>
              <a:rPr lang="ja-JP" altLang="en-US" sz="900">
                <a:solidFill>
                  <a:srgbClr val="545454"/>
                </a:solidFill>
                <a:latin typeface="Meiryo" panose="020B0604030504040204" pitchFamily="34" charset="-128"/>
                <a:ea typeface="Meiryo" panose="020B0604030504040204" pitchFamily="34" charset="-128"/>
                <a:cs typeface="Meiryo" charset="-128"/>
              </a:rPr>
              <a:t>ミラーサイト</a:t>
            </a:r>
            <a:r>
              <a:rPr lang="en-US" altLang="ja-JP" sz="900" dirty="0">
                <a:solidFill>
                  <a:srgbClr val="545454"/>
                </a:solidFill>
                <a:latin typeface="Meiryo" panose="020B0604030504040204" pitchFamily="34" charset="-128"/>
                <a:ea typeface="Meiryo" panose="020B0604030504040204" pitchFamily="34" charset="-128"/>
                <a:cs typeface="Meiryo" charset="-128"/>
              </a:rPr>
              <a:t> : </a:t>
            </a:r>
            <a:r>
              <a:rPr lang="ja-JP" altLang="en-US" sz="900">
                <a:solidFill>
                  <a:srgbClr val="545454"/>
                </a:solidFill>
                <a:latin typeface="Meiryo" panose="020B0604030504040204" pitchFamily="34" charset="-128"/>
                <a:ea typeface="Meiryo" panose="020B0604030504040204" pitchFamily="34" charset="-128"/>
                <a:cs typeface="Meiryo" charset="-128"/>
              </a:rPr>
              <a:t>ヤフートップページを模した</a:t>
            </a:r>
            <a:r>
              <a:rPr lang="en" altLang="ja-JP" sz="900" dirty="0">
                <a:solidFill>
                  <a:srgbClr val="545454"/>
                </a:solidFill>
                <a:latin typeface="Meiryo" panose="020B0604030504040204" pitchFamily="34" charset="-128"/>
                <a:ea typeface="Meiryo" panose="020B0604030504040204" pitchFamily="34" charset="-128"/>
                <a:cs typeface="Meiryo" charset="-128"/>
              </a:rPr>
              <a:t>LP</a:t>
            </a:r>
            <a:endParaRPr lang="en-US" altLang="ja-JP" sz="900" dirty="0">
              <a:solidFill>
                <a:srgbClr val="545454"/>
              </a:solidFill>
              <a:latin typeface="Meiryo" panose="020B0604030504040204" pitchFamily="34" charset="-128"/>
              <a:ea typeface="Meiryo" panose="020B0604030504040204" pitchFamily="34" charset="-128"/>
              <a:cs typeface="Meiryo" charset="-128"/>
            </a:endParaRPr>
          </a:p>
        </p:txBody>
      </p:sp>
      <p:grpSp>
        <p:nvGrpSpPr>
          <p:cNvPr id="51" name="グループ化 50">
            <a:extLst>
              <a:ext uri="{FF2B5EF4-FFF2-40B4-BE49-F238E27FC236}">
                <a16:creationId xmlns:a16="http://schemas.microsoft.com/office/drawing/2014/main" id="{858ECE13-0CD9-D6EB-FBA1-B90A7D230EA0}"/>
              </a:ext>
            </a:extLst>
          </p:cNvPr>
          <p:cNvGrpSpPr>
            <a:grpSpLocks noChangeAspect="1"/>
          </p:cNvGrpSpPr>
          <p:nvPr/>
        </p:nvGrpSpPr>
        <p:grpSpPr>
          <a:xfrm>
            <a:off x="4023012" y="4201949"/>
            <a:ext cx="324000" cy="178785"/>
            <a:chOff x="5270129" y="3256673"/>
            <a:chExt cx="396700" cy="218901"/>
          </a:xfrm>
        </p:grpSpPr>
        <p:sp>
          <p:nvSpPr>
            <p:cNvPr id="52" name="直角三角形 51">
              <a:extLst>
                <a:ext uri="{FF2B5EF4-FFF2-40B4-BE49-F238E27FC236}">
                  <a16:creationId xmlns:a16="http://schemas.microsoft.com/office/drawing/2014/main" id="{526C6945-33A0-B001-4DC4-0DA2EB35CDCE}"/>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3" name="直角三角形 52">
              <a:extLst>
                <a:ext uri="{FF2B5EF4-FFF2-40B4-BE49-F238E27FC236}">
                  <a16:creationId xmlns:a16="http://schemas.microsoft.com/office/drawing/2014/main" id="{514E6698-CC90-4E33-2ED4-90FE4EE51795}"/>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4" name="グループ化 53">
            <a:extLst>
              <a:ext uri="{FF2B5EF4-FFF2-40B4-BE49-F238E27FC236}">
                <a16:creationId xmlns:a16="http://schemas.microsoft.com/office/drawing/2014/main" id="{4AD64324-0723-E214-3F63-BC7453D18820}"/>
              </a:ext>
            </a:extLst>
          </p:cNvPr>
          <p:cNvGrpSpPr>
            <a:grpSpLocks noChangeAspect="1"/>
          </p:cNvGrpSpPr>
          <p:nvPr/>
        </p:nvGrpSpPr>
        <p:grpSpPr>
          <a:xfrm>
            <a:off x="7561883" y="4201949"/>
            <a:ext cx="324000" cy="178785"/>
            <a:chOff x="5270129" y="3256673"/>
            <a:chExt cx="396700" cy="218901"/>
          </a:xfrm>
        </p:grpSpPr>
        <p:sp>
          <p:nvSpPr>
            <p:cNvPr id="55" name="直角三角形 54">
              <a:extLst>
                <a:ext uri="{FF2B5EF4-FFF2-40B4-BE49-F238E27FC236}">
                  <a16:creationId xmlns:a16="http://schemas.microsoft.com/office/drawing/2014/main" id="{2FF099B9-AD47-F868-4956-65780515E203}"/>
                </a:ext>
              </a:extLst>
            </p:cNvPr>
            <p:cNvSpPr/>
            <p:nvPr/>
          </p:nvSpPr>
          <p:spPr>
            <a:xfrm rot="13500000">
              <a:off x="5447928" y="3256673"/>
              <a:ext cx="218901" cy="218901"/>
            </a:xfrm>
            <a:prstGeom prst="r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6" name="直角三角形 55">
              <a:extLst>
                <a:ext uri="{FF2B5EF4-FFF2-40B4-BE49-F238E27FC236}">
                  <a16:creationId xmlns:a16="http://schemas.microsoft.com/office/drawing/2014/main" id="{329A0F45-5E29-188F-5A73-AEAA5AAA4E9B}"/>
                </a:ext>
              </a:extLst>
            </p:cNvPr>
            <p:cNvSpPr/>
            <p:nvPr/>
          </p:nvSpPr>
          <p:spPr>
            <a:xfrm rot="13500000">
              <a:off x="5270129" y="3256673"/>
              <a:ext cx="218901" cy="218901"/>
            </a:xfrm>
            <a:prstGeom prst="rtTriangle">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8" name="グループ化 27">
            <a:extLst>
              <a:ext uri="{FF2B5EF4-FFF2-40B4-BE49-F238E27FC236}">
                <a16:creationId xmlns:a16="http://schemas.microsoft.com/office/drawing/2014/main" id="{34613081-991F-D34F-B312-3BA3D51D3EC9}"/>
              </a:ext>
            </a:extLst>
          </p:cNvPr>
          <p:cNvGrpSpPr/>
          <p:nvPr/>
        </p:nvGrpSpPr>
        <p:grpSpPr>
          <a:xfrm>
            <a:off x="6593484" y="4992651"/>
            <a:ext cx="1329427" cy="1329427"/>
            <a:chOff x="6858867" y="4616093"/>
            <a:chExt cx="1329427" cy="1329427"/>
          </a:xfrm>
        </p:grpSpPr>
        <p:sp>
          <p:nvSpPr>
            <p:cNvPr id="13" name="円/楕円 12">
              <a:extLst>
                <a:ext uri="{FF2B5EF4-FFF2-40B4-BE49-F238E27FC236}">
                  <a16:creationId xmlns:a16="http://schemas.microsoft.com/office/drawing/2014/main" id="{748FF0A5-4969-ABE7-1DDC-EB9A5D6935C9}"/>
                </a:ext>
              </a:extLst>
            </p:cNvPr>
            <p:cNvSpPr/>
            <p:nvPr/>
          </p:nvSpPr>
          <p:spPr>
            <a:xfrm>
              <a:off x="6858867" y="4616093"/>
              <a:ext cx="1329427" cy="1329427"/>
            </a:xfrm>
            <a:prstGeom prst="ellips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10000"/>
                </a:lnSpc>
              </a:pP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a:cs typeface="+mn-cs"/>
                </a:rPr>
                <a:t>走り出す！</a:t>
              </a:r>
            </a:p>
          </p:txBody>
        </p:sp>
        <p:sp>
          <p:nvSpPr>
            <p:cNvPr id="14" name="三角形 13">
              <a:extLst>
                <a:ext uri="{FF2B5EF4-FFF2-40B4-BE49-F238E27FC236}">
                  <a16:creationId xmlns:a16="http://schemas.microsoft.com/office/drawing/2014/main" id="{070EBE8F-A883-1612-31C9-F3BBEBC25302}"/>
                </a:ext>
              </a:extLst>
            </p:cNvPr>
            <p:cNvSpPr/>
            <p:nvPr/>
          </p:nvSpPr>
          <p:spPr>
            <a:xfrm rot="19145423">
              <a:off x="6958342" y="4654906"/>
              <a:ext cx="176343" cy="185748"/>
            </a:xfrm>
            <a:prstGeom prst="triangle">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pic>
        <p:nvPicPr>
          <p:cNvPr id="62" name="図 61">
            <a:extLst>
              <a:ext uri="{FF2B5EF4-FFF2-40B4-BE49-F238E27FC236}">
                <a16:creationId xmlns:a16="http://schemas.microsoft.com/office/drawing/2014/main" id="{2F6145D3-6571-213A-DA83-BE35E88C97EF}"/>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8121721" y="4044901"/>
            <a:ext cx="1152000" cy="2233552"/>
          </a:xfrm>
          <a:prstGeom prst="rect">
            <a:avLst/>
          </a:prstGeom>
        </p:spPr>
      </p:pic>
      <p:sp>
        <p:nvSpPr>
          <p:cNvPr id="63" name="正方形/長方形 62">
            <a:extLst>
              <a:ext uri="{FF2B5EF4-FFF2-40B4-BE49-F238E27FC236}">
                <a16:creationId xmlns:a16="http://schemas.microsoft.com/office/drawing/2014/main" id="{37535596-DEA0-C2C9-D79C-AB68DA30A678}"/>
              </a:ext>
            </a:extLst>
          </p:cNvPr>
          <p:cNvSpPr/>
          <p:nvPr/>
        </p:nvSpPr>
        <p:spPr>
          <a:xfrm>
            <a:off x="9389458" y="4097450"/>
            <a:ext cx="1057035" cy="2088000"/>
          </a:xfrm>
          <a:prstGeom prst="rect">
            <a:avLst/>
          </a:prstGeom>
          <a:solidFill>
            <a:schemeClr val="accent2"/>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105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800" b="0" i="0" u="none" strike="noStrike" kern="0" cap="none" spc="0" normalizeH="0" baseline="0" noProof="0">
                <a:ln>
                  <a:noFill/>
                </a:ln>
                <a:solidFill>
                  <a:schemeClr val="accent3"/>
                </a:solidFill>
                <a:effectLst/>
                <a:uLnTx/>
                <a:uFillTx/>
                <a:latin typeface="メイリオ"/>
                <a:ea typeface="メイリオ"/>
                <a:cs typeface="+mn-cs"/>
              </a:rPr>
              <a:t>ヤフー作成ページ）</a:t>
            </a:r>
            <a:endParaRPr kumimoji="0" lang="en" altLang="ja-JP" sz="1050" b="0" i="0" u="none" strike="noStrike" kern="0" cap="none" spc="0" normalizeH="0" baseline="0" noProof="0" dirty="0">
              <a:ln>
                <a:noFill/>
              </a:ln>
              <a:solidFill>
                <a:schemeClr val="accent3"/>
              </a:solidFill>
              <a:effectLst/>
              <a:uLnTx/>
              <a:uFillTx/>
              <a:latin typeface="メイリオ"/>
              <a:ea typeface="メイリオ"/>
              <a:cs typeface="+mn-cs"/>
            </a:endParaRPr>
          </a:p>
        </p:txBody>
      </p:sp>
      <p:sp>
        <p:nvSpPr>
          <p:cNvPr id="64" name="正方形/長方形 63">
            <a:extLst>
              <a:ext uri="{FF2B5EF4-FFF2-40B4-BE49-F238E27FC236}">
                <a16:creationId xmlns:a16="http://schemas.microsoft.com/office/drawing/2014/main" id="{D948ACBC-8DDF-5B36-D85F-123ED575B3D8}"/>
              </a:ext>
            </a:extLst>
          </p:cNvPr>
          <p:cNvSpPr/>
          <p:nvPr/>
        </p:nvSpPr>
        <p:spPr>
          <a:xfrm>
            <a:off x="10605736" y="4097450"/>
            <a:ext cx="1057035" cy="2088000"/>
          </a:xfrm>
          <a:prstGeom prst="rect">
            <a:avLst/>
          </a:prstGeom>
          <a:solidFill>
            <a:schemeClr val="accent2">
              <a:lumMod val="90000"/>
            </a:schemeClr>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ミラーサイト版</a:t>
            </a:r>
            <a:r>
              <a:rPr kumimoji="0" lang="en-US" altLang="ja-JP" sz="600" b="0" i="0" u="none" strike="noStrike" kern="0" cap="none" spc="0" normalizeH="0" baseline="0" noProof="0" dirty="0">
                <a:ln>
                  <a:noFill/>
                </a:ln>
                <a:solidFill>
                  <a:schemeClr val="accent3"/>
                </a:solidFill>
                <a:effectLst/>
                <a:uLnTx/>
                <a:uFillTx/>
                <a:latin typeface="メイリオ"/>
                <a:ea typeface="メイリオ"/>
                <a:cs typeface="+mn-cs"/>
              </a:rPr>
              <a:t>※</a:t>
            </a:r>
            <a:br>
              <a:rPr kumimoji="0" lang="en-US" altLang="ja-JP" sz="900" b="0" i="0" u="none" strike="noStrike" kern="0" cap="none" spc="0" normalizeH="0" baseline="0" noProof="0" dirty="0">
                <a:ln>
                  <a:noFill/>
                </a:ln>
                <a:solidFill>
                  <a:schemeClr val="accent3"/>
                </a:solidFill>
                <a:effectLst/>
                <a:uLnTx/>
                <a:uFillTx/>
                <a:latin typeface="メイリオ"/>
                <a:ea typeface="メイリオ"/>
                <a:cs typeface="+mn-cs"/>
              </a:rPr>
            </a:b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Yahoo! JAPAN</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PR</a:t>
            </a:r>
            <a:r>
              <a:rPr kumimoji="0" lang="ja-JP" altLang="en-US" sz="900" b="0" i="0" u="none" strike="noStrike" kern="0" cap="none" spc="0" normalizeH="0" baseline="0" noProof="0">
                <a:ln>
                  <a:noFill/>
                </a:ln>
                <a:solidFill>
                  <a:schemeClr val="accent3"/>
                </a:solidFill>
                <a:effectLst/>
                <a:uLnTx/>
                <a:uFillTx/>
                <a:latin typeface="メイリオ"/>
                <a:ea typeface="メイリオ"/>
                <a:cs typeface="+mn-cs"/>
              </a:rPr>
              <a:t>企画 </a:t>
            </a:r>
            <a:r>
              <a:rPr kumimoji="0" lang="en" altLang="ja-JP" sz="900" b="0" i="0" u="none" strike="noStrike" kern="0" cap="none" spc="0" normalizeH="0" baseline="0" noProof="0" dirty="0">
                <a:ln>
                  <a:noFill/>
                </a:ln>
                <a:solidFill>
                  <a:schemeClr val="accent3"/>
                </a:solidFill>
                <a:effectLst/>
                <a:uLnTx/>
                <a:uFillTx/>
                <a:latin typeface="メイリオ"/>
                <a:ea typeface="メイリオ"/>
                <a:cs typeface="+mn-cs"/>
              </a:rPr>
              <a:t>LP</a:t>
            </a: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 sz="800" b="0" i="0" u="none" strike="noStrike" kern="0" cap="none" spc="0" normalizeH="0" baseline="0" noProof="0">
                <a:ln>
                  <a:noFill/>
                </a:ln>
                <a:solidFill>
                  <a:schemeClr val="accent3"/>
                </a:solidFill>
                <a:effectLst/>
                <a:uLnTx/>
                <a:uFillTx/>
                <a:latin typeface="メイリオ"/>
                <a:ea typeface="メイリオ"/>
                <a:cs typeface="+mn-cs"/>
              </a:rPr>
              <a:t>（</a:t>
            </a:r>
            <a:r>
              <a:rPr kumimoji="0" lang="ja-JP" altLang="en-US" sz="800" b="0" i="0" u="none" strike="noStrike" kern="0" cap="none" spc="0" normalizeH="0" baseline="0" noProof="0">
                <a:ln>
                  <a:noFill/>
                </a:ln>
                <a:solidFill>
                  <a:schemeClr val="accent3"/>
                </a:solidFill>
                <a:effectLst/>
                <a:uLnTx/>
                <a:uFillTx/>
                <a:latin typeface="メイリオ"/>
                <a:ea typeface="メイリオ"/>
                <a:cs typeface="+mn-cs"/>
              </a:rPr>
              <a:t>ヤフー作成ページ）</a:t>
            </a:r>
            <a:endParaRPr kumimoji="0" lang="en" altLang="ja-JP" sz="800" b="0" i="0" u="none" strike="noStrike" kern="0" cap="none" spc="0" normalizeH="0" baseline="0" noProof="0" dirty="0">
              <a:ln>
                <a:noFill/>
              </a:ln>
              <a:solidFill>
                <a:schemeClr val="accent3"/>
              </a:solidFill>
              <a:effectLst/>
              <a:uLnTx/>
              <a:uFillTx/>
              <a:latin typeface="メイリオ"/>
              <a:ea typeface="メイリオ"/>
              <a:cs typeface="+mn-cs"/>
            </a:endParaRPr>
          </a:p>
        </p:txBody>
      </p:sp>
      <p:pic>
        <p:nvPicPr>
          <p:cNvPr id="65" name="図 64">
            <a:extLst>
              <a:ext uri="{FF2B5EF4-FFF2-40B4-BE49-F238E27FC236}">
                <a16:creationId xmlns:a16="http://schemas.microsoft.com/office/drawing/2014/main" id="{1755BB0F-9B6F-C2A4-5BC7-C6B4C99639D8}"/>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9339987" y="4044901"/>
            <a:ext cx="1152000" cy="2233552"/>
          </a:xfrm>
          <a:prstGeom prst="rect">
            <a:avLst/>
          </a:prstGeom>
        </p:spPr>
      </p:pic>
      <p:pic>
        <p:nvPicPr>
          <p:cNvPr id="66" name="図 65">
            <a:extLst>
              <a:ext uri="{FF2B5EF4-FFF2-40B4-BE49-F238E27FC236}">
                <a16:creationId xmlns:a16="http://schemas.microsoft.com/office/drawing/2014/main" id="{427F313E-1720-7EF8-500B-FFF28C296134}"/>
              </a:ext>
            </a:extLst>
          </p:cNvPr>
          <p:cNvPicPr>
            <a:picLocks/>
          </p:cNvPicPr>
          <p:nvPr/>
        </p:nvPicPr>
        <p:blipFill rotWithShape="1">
          <a:blip r:embed="rId6" cstate="print">
            <a:extLst>
              <a:ext uri="{28A0092B-C50C-407E-A947-70E740481C1C}">
                <a14:useLocalDpi xmlns:a14="http://schemas.microsoft.com/office/drawing/2010/main" val="0"/>
              </a:ext>
            </a:extLst>
          </a:blip>
          <a:srcRect t="90" b="-1031"/>
          <a:stretch/>
        </p:blipFill>
        <p:spPr>
          <a:xfrm>
            <a:off x="10558253" y="4044901"/>
            <a:ext cx="1152000" cy="2233552"/>
          </a:xfrm>
          <a:prstGeom prst="rect">
            <a:avLst/>
          </a:prstGeom>
        </p:spPr>
      </p:pic>
      <p:sp>
        <p:nvSpPr>
          <p:cNvPr id="21" name="角丸四角形 20">
            <a:extLst>
              <a:ext uri="{FF2B5EF4-FFF2-40B4-BE49-F238E27FC236}">
                <a16:creationId xmlns:a16="http://schemas.microsoft.com/office/drawing/2014/main" id="{C8DA5C96-B3A4-9ED0-C17C-86B469D95CAA}"/>
              </a:ext>
            </a:extLst>
          </p:cNvPr>
          <p:cNvSpPr/>
          <p:nvPr/>
        </p:nvSpPr>
        <p:spPr>
          <a:xfrm>
            <a:off x="8701497" y="2991243"/>
            <a:ext cx="2432956" cy="397534"/>
          </a:xfrm>
          <a:prstGeom prst="roundRect">
            <a:avLst>
              <a:gd name="adj" fmla="val 50000"/>
            </a:avLst>
          </a:prstGeom>
          <a:noFill/>
          <a:ln w="22225">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algn="ctr"/>
            <a:r>
              <a:rPr kumimoji="1" lang="ja-JP" altLang="en-US" sz="1200" b="1" spc="300">
                <a:solidFill>
                  <a:schemeClr val="accent6"/>
                </a:solidFill>
              </a:rPr>
              <a:t>遷移先は選択可能</a:t>
            </a:r>
            <a:endParaRPr kumimoji="1" lang="ja-JP" altLang="en-US" sz="1200" b="1" spc="300" dirty="0">
              <a:solidFill>
                <a:schemeClr val="accent6"/>
              </a:solidFill>
            </a:endParaRPr>
          </a:p>
        </p:txBody>
      </p:sp>
      <p:cxnSp>
        <p:nvCxnSpPr>
          <p:cNvPr id="23" name="カギ線コネクタ 22">
            <a:extLst>
              <a:ext uri="{FF2B5EF4-FFF2-40B4-BE49-F238E27FC236}">
                <a16:creationId xmlns:a16="http://schemas.microsoft.com/office/drawing/2014/main" id="{9947B418-5756-5421-11D0-9507721FA7B8}"/>
              </a:ext>
            </a:extLst>
          </p:cNvPr>
          <p:cNvCxnSpPr>
            <a:stCxn id="21" idx="2"/>
            <a:endCxn id="64" idx="0"/>
          </p:cNvCxnSpPr>
          <p:nvPr/>
        </p:nvCxnSpPr>
        <p:spPr>
          <a:xfrm rot="16200000" flipH="1">
            <a:off x="10171778" y="3134973"/>
            <a:ext cx="708673" cy="1216279"/>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F7555B46-5F49-705D-60ED-7F7469E46A6B}"/>
              </a:ext>
            </a:extLst>
          </p:cNvPr>
          <p:cNvCxnSpPr>
            <a:stCxn id="21" idx="2"/>
            <a:endCxn id="31" idx="0"/>
          </p:cNvCxnSpPr>
          <p:nvPr/>
        </p:nvCxnSpPr>
        <p:spPr>
          <a:xfrm rot="5400000">
            <a:off x="8953513" y="3132987"/>
            <a:ext cx="708673" cy="1220253"/>
          </a:xfrm>
          <a:prstGeom prst="bentConnector3">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45F3333-2859-88F3-15DE-242D8AC634E3}"/>
              </a:ext>
            </a:extLst>
          </p:cNvPr>
          <p:cNvCxnSpPr>
            <a:stCxn id="21" idx="2"/>
            <a:endCxn id="63" idx="0"/>
          </p:cNvCxnSpPr>
          <p:nvPr/>
        </p:nvCxnSpPr>
        <p:spPr>
          <a:xfrm>
            <a:off x="9917975" y="3388777"/>
            <a:ext cx="1" cy="708673"/>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pic>
        <p:nvPicPr>
          <p:cNvPr id="3" name="図プレースホルダー 6" descr="アイコン&#10;&#10;自動的に生成された説明">
            <a:extLst>
              <a:ext uri="{FF2B5EF4-FFF2-40B4-BE49-F238E27FC236}">
                <a16:creationId xmlns:a16="http://schemas.microsoft.com/office/drawing/2014/main" id="{4D89E00C-5C92-83E1-63CA-83A7681AFA69}"/>
              </a:ext>
            </a:extLst>
          </p:cNvPr>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a:stretch>
            <a:fillRect/>
          </a:stretch>
        </p:blipFill>
        <p:spPr>
          <a:xfrm>
            <a:off x="56609" y="31805"/>
            <a:ext cx="498782" cy="497680"/>
          </a:xfrm>
        </p:spPr>
      </p:pic>
    </p:spTree>
    <p:extLst>
      <p:ext uri="{BB962C8B-B14F-4D97-AF65-F5344CB8AC3E}">
        <p14:creationId xmlns:p14="http://schemas.microsoft.com/office/powerpoint/2010/main" val="1662692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プレースホルダー 6" descr="アイコン&#10;&#10;自動的に生成された説明">
            <a:extLst>
              <a:ext uri="{FF2B5EF4-FFF2-40B4-BE49-F238E27FC236}">
                <a16:creationId xmlns:a16="http://schemas.microsoft.com/office/drawing/2014/main" id="{2D577552-5AAE-CAFE-8432-68BBD96E0E86}"/>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p:blipFill>
        <p:spPr/>
      </p:pic>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a:t>商品価格</a:t>
            </a:r>
          </a:p>
        </p:txBody>
      </p:sp>
    </p:spTree>
    <p:extLst>
      <p:ext uri="{BB962C8B-B14F-4D97-AF65-F5344CB8AC3E}">
        <p14:creationId xmlns:p14="http://schemas.microsoft.com/office/powerpoint/2010/main" val="3373743979"/>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1_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20263</TotalTime>
  <Words>5695</Words>
  <Application>Microsoft Office PowerPoint</Application>
  <PresentationFormat>ワイド画面</PresentationFormat>
  <Paragraphs>550</Paragraphs>
  <Slides>31</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31</vt:i4>
      </vt:variant>
    </vt:vector>
  </HeadingPairs>
  <TitlesOfParts>
    <vt:vector size="41" baseType="lpstr">
      <vt:lpstr>メイリオ</vt:lpstr>
      <vt:lpstr>メイリオ</vt:lpstr>
      <vt:lpstr>Yu Gothic</vt:lpstr>
      <vt:lpstr>Yu Gothic Medium</vt:lpstr>
      <vt:lpstr>Arial</vt:lpstr>
      <vt:lpstr>Calibri</vt:lpstr>
      <vt:lpstr>Segoe UI</vt:lpstr>
      <vt:lpstr>Wingdings</vt:lpstr>
      <vt:lpstr>表紙</vt:lpstr>
      <vt:lpstr>1_表紙</vt:lpstr>
      <vt:lpstr>ディスプレイ広告（予約型） クリエイティブ企画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533</cp:revision>
  <dcterms:created xsi:type="dcterms:W3CDTF">2020-02-26T07:28:11Z</dcterms:created>
  <dcterms:modified xsi:type="dcterms:W3CDTF">2023-10-24T05:10:37Z</dcterms:modified>
  <cp:category/>
</cp:coreProperties>
</file>