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36"/>
  </p:notesMasterIdLst>
  <p:handoutMasterIdLst>
    <p:handoutMasterId r:id="rId37"/>
  </p:handoutMasterIdLst>
  <p:sldIdLst>
    <p:sldId id="443" r:id="rId2"/>
    <p:sldId id="623" r:id="rId3"/>
    <p:sldId id="624" r:id="rId4"/>
    <p:sldId id="446" r:id="rId5"/>
    <p:sldId id="634" r:id="rId6"/>
    <p:sldId id="445" r:id="rId7"/>
    <p:sldId id="553" r:id="rId8"/>
    <p:sldId id="576" r:id="rId9"/>
    <p:sldId id="578" r:id="rId10"/>
    <p:sldId id="577" r:id="rId11"/>
    <p:sldId id="635" r:id="rId12"/>
    <p:sldId id="554" r:id="rId13"/>
    <p:sldId id="636" r:id="rId14"/>
    <p:sldId id="557" r:id="rId15"/>
    <p:sldId id="559" r:id="rId16"/>
    <p:sldId id="637" r:id="rId17"/>
    <p:sldId id="560" r:id="rId18"/>
    <p:sldId id="561" r:id="rId19"/>
    <p:sldId id="638" r:id="rId20"/>
    <p:sldId id="562" r:id="rId21"/>
    <p:sldId id="575" r:id="rId22"/>
    <p:sldId id="579" r:id="rId23"/>
    <p:sldId id="580" r:id="rId24"/>
    <p:sldId id="581" r:id="rId25"/>
    <p:sldId id="582" r:id="rId26"/>
    <p:sldId id="563" r:id="rId27"/>
    <p:sldId id="564" r:id="rId28"/>
    <p:sldId id="565" r:id="rId29"/>
    <p:sldId id="568" r:id="rId30"/>
    <p:sldId id="569" r:id="rId31"/>
    <p:sldId id="570" r:id="rId32"/>
    <p:sldId id="571" r:id="rId33"/>
    <p:sldId id="572" r:id="rId34"/>
    <p:sldId id="448" r:id="rId35"/>
  </p:sldIdLst>
  <p:sldSz cx="12192000" cy="6858000"/>
  <p:notesSz cx="6858000" cy="9144000"/>
  <p:custDataLst>
    <p:tags r:id="rId38"/>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446"/>
            <p14:sldId id="634"/>
            <p14:sldId id="445"/>
            <p14:sldId id="553"/>
            <p14:sldId id="576"/>
            <p14:sldId id="578"/>
            <p14:sldId id="577"/>
            <p14:sldId id="635"/>
            <p14:sldId id="554"/>
            <p14:sldId id="636"/>
            <p14:sldId id="557"/>
            <p14:sldId id="559"/>
            <p14:sldId id="637"/>
            <p14:sldId id="560"/>
            <p14:sldId id="561"/>
            <p14:sldId id="638"/>
            <p14:sldId id="562"/>
            <p14:sldId id="575"/>
            <p14:sldId id="579"/>
            <p14:sldId id="580"/>
            <p14:sldId id="581"/>
            <p14:sldId id="582"/>
            <p14:sldId id="563"/>
            <p14:sldId id="564"/>
            <p14:sldId id="565"/>
            <p14:sldId id="568"/>
            <p14:sldId id="569"/>
            <p14:sldId id="570"/>
            <p14:sldId id="571"/>
            <p14:sldId id="572"/>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F77911"/>
    <a:srgbClr val="FF0033"/>
    <a:srgbClr val="C9002C"/>
    <a:srgbClr val="000000"/>
    <a:srgbClr val="66668B"/>
    <a:srgbClr val="E5E5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2BA4C6-42DD-49C3-BBCA-14ABAA1BA0DE}" v="59" dt="2024-07-18T00:38:36.83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9686" autoAdjust="0"/>
    <p:restoredTop sz="96354"/>
  </p:normalViewPr>
  <p:slideViewPr>
    <p:cSldViewPr snapToGrid="0">
      <p:cViewPr varScale="1">
        <p:scale>
          <a:sx n="70" d="100"/>
          <a:sy n="70" d="100"/>
        </p:scale>
        <p:origin x="1584" y="278"/>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7D7A5352-5403-49BE-9B2B-0970172CF9DC}"/>
    <pc:docChg chg="undo custSel addSld modSld">
      <pc:chgData name="平野 武" userId="3cfe3d63-3e2d-444e-9c54-10e92370b90a" providerId="ADAL" clId="{7D7A5352-5403-49BE-9B2B-0970172CF9DC}" dt="2024-06-18T10:54:30.124" v="435" actId="20577"/>
      <pc:docMkLst>
        <pc:docMk/>
      </pc:docMkLst>
      <pc:sldChg chg="delSp modSp mod">
        <pc:chgData name="平野 武" userId="3cfe3d63-3e2d-444e-9c54-10e92370b90a" providerId="ADAL" clId="{7D7A5352-5403-49BE-9B2B-0970172CF9DC}" dt="2024-06-12T06:19:00.103" v="1" actId="13926"/>
        <pc:sldMkLst>
          <pc:docMk/>
          <pc:sldMk cId="4293298155" sldId="557"/>
        </pc:sldMkLst>
        <pc:spChg chg="del">
          <ac:chgData name="平野 武" userId="3cfe3d63-3e2d-444e-9c54-10e92370b90a" providerId="ADAL" clId="{7D7A5352-5403-49BE-9B2B-0970172CF9DC}" dt="2024-06-12T06:18:53.756" v="0" actId="478"/>
          <ac:spMkLst>
            <pc:docMk/>
            <pc:sldMk cId="4293298155" sldId="557"/>
            <ac:spMk id="7" creationId="{C993CBA3-844E-3A02-687A-CDE3C22ACC6D}"/>
          </ac:spMkLst>
        </pc:spChg>
        <pc:graphicFrameChg chg="modGraphic">
          <ac:chgData name="平野 武" userId="3cfe3d63-3e2d-444e-9c54-10e92370b90a" providerId="ADAL" clId="{7D7A5352-5403-49BE-9B2B-0970172CF9DC}" dt="2024-06-12T06:19:00.103" v="1" actId="13926"/>
          <ac:graphicFrameMkLst>
            <pc:docMk/>
            <pc:sldMk cId="4293298155" sldId="557"/>
            <ac:graphicFrameMk id="10" creationId="{2EE0B7A2-A55F-94A3-3EB1-76714AAE3EB1}"/>
          </ac:graphicFrameMkLst>
        </pc:graphicFrameChg>
      </pc:sldChg>
      <pc:sldChg chg="delSp modSp mod">
        <pc:chgData name="平野 武" userId="3cfe3d63-3e2d-444e-9c54-10e92370b90a" providerId="ADAL" clId="{7D7A5352-5403-49BE-9B2B-0970172CF9DC}" dt="2024-06-12T06:19:38.940" v="3" actId="478"/>
        <pc:sldMkLst>
          <pc:docMk/>
          <pc:sldMk cId="1963714427" sldId="569"/>
        </pc:sldMkLst>
        <pc:spChg chg="mod">
          <ac:chgData name="平野 武" userId="3cfe3d63-3e2d-444e-9c54-10e92370b90a" providerId="ADAL" clId="{7D7A5352-5403-49BE-9B2B-0970172CF9DC}" dt="2024-06-12T06:19:34.839" v="2" actId="13926"/>
          <ac:spMkLst>
            <pc:docMk/>
            <pc:sldMk cId="1963714427" sldId="569"/>
            <ac:spMk id="2" creationId="{014AA2B9-0991-3762-8E20-9648B3A6FB94}"/>
          </ac:spMkLst>
        </pc:spChg>
        <pc:spChg chg="del">
          <ac:chgData name="平野 武" userId="3cfe3d63-3e2d-444e-9c54-10e92370b90a" providerId="ADAL" clId="{7D7A5352-5403-49BE-9B2B-0970172CF9DC}" dt="2024-06-12T06:19:38.940" v="3" actId="478"/>
          <ac:spMkLst>
            <pc:docMk/>
            <pc:sldMk cId="1963714427" sldId="569"/>
            <ac:spMk id="4" creationId="{E599FDED-0C38-0A9E-07A6-946346F83A21}"/>
          </ac:spMkLst>
        </pc:spChg>
      </pc:sldChg>
      <pc:sldChg chg="modSp mod">
        <pc:chgData name="平野 武" userId="3cfe3d63-3e2d-444e-9c54-10e92370b90a" providerId="ADAL" clId="{7D7A5352-5403-49BE-9B2B-0970172CF9DC}" dt="2024-06-18T10:54:30.124" v="435" actId="20577"/>
        <pc:sldMkLst>
          <pc:docMk/>
          <pc:sldMk cId="1019161228" sldId="570"/>
        </pc:sldMkLst>
        <pc:spChg chg="mod">
          <ac:chgData name="平野 武" userId="3cfe3d63-3e2d-444e-9c54-10e92370b90a" providerId="ADAL" clId="{7D7A5352-5403-49BE-9B2B-0970172CF9DC}" dt="2024-06-18T10:54:30.124" v="435" actId="20577"/>
          <ac:spMkLst>
            <pc:docMk/>
            <pc:sldMk cId="1019161228" sldId="570"/>
            <ac:spMk id="11" creationId="{7FD88846-645B-5936-1B6A-04187DFCBD37}"/>
          </ac:spMkLst>
        </pc:spChg>
        <pc:spChg chg="mod">
          <ac:chgData name="平野 武" userId="3cfe3d63-3e2d-444e-9c54-10e92370b90a" providerId="ADAL" clId="{7D7A5352-5403-49BE-9B2B-0970172CF9DC}" dt="2024-06-18T10:53:27.307" v="434" actId="1076"/>
          <ac:spMkLst>
            <pc:docMk/>
            <pc:sldMk cId="1019161228" sldId="570"/>
            <ac:spMk id="12" creationId="{8374EE5F-4586-89DA-7B77-88F30C7D8325}"/>
          </ac:spMkLst>
        </pc:spChg>
      </pc:sldChg>
      <pc:sldChg chg="delSp modSp add mod">
        <pc:chgData name="平野 武" userId="3cfe3d63-3e2d-444e-9c54-10e92370b90a" providerId="ADAL" clId="{7D7A5352-5403-49BE-9B2B-0970172CF9DC}" dt="2024-06-13T01:43:28.650" v="430" actId="20577"/>
        <pc:sldMkLst>
          <pc:docMk/>
          <pc:sldMk cId="1198859729" sldId="583"/>
        </pc:sldMkLst>
        <pc:spChg chg="mod">
          <ac:chgData name="平野 武" userId="3cfe3d63-3e2d-444e-9c54-10e92370b90a" providerId="ADAL" clId="{7D7A5352-5403-49BE-9B2B-0970172CF9DC}" dt="2024-06-13T01:43:28.650" v="430" actId="20577"/>
          <ac:spMkLst>
            <pc:docMk/>
            <pc:sldMk cId="1198859729" sldId="583"/>
            <ac:spMk id="3" creationId="{6BB005C5-D9C8-8257-64A7-5C3476E6B29F}"/>
          </ac:spMkLst>
        </pc:spChg>
        <pc:spChg chg="mod">
          <ac:chgData name="平野 武" userId="3cfe3d63-3e2d-444e-9c54-10e92370b90a" providerId="ADAL" clId="{7D7A5352-5403-49BE-9B2B-0970172CF9DC}" dt="2024-06-12T10:52:57.884" v="11" actId="404"/>
          <ac:spMkLst>
            <pc:docMk/>
            <pc:sldMk cId="1198859729" sldId="583"/>
            <ac:spMk id="4" creationId="{F38FCAE2-51B6-AFA1-231F-64E42933F427}"/>
          </ac:spMkLst>
        </pc:spChg>
        <pc:spChg chg="del">
          <ac:chgData name="平野 武" userId="3cfe3d63-3e2d-444e-9c54-10e92370b90a" providerId="ADAL" clId="{7D7A5352-5403-49BE-9B2B-0970172CF9DC}" dt="2024-06-12T10:53:33.606" v="13" actId="478"/>
          <ac:spMkLst>
            <pc:docMk/>
            <pc:sldMk cId="1198859729" sldId="583"/>
            <ac:spMk id="5" creationId="{784ED217-B241-01B3-431E-CE966D3F0D24}"/>
          </ac:spMkLst>
        </pc:spChg>
      </pc:sldChg>
    </pc:docChg>
  </pc:docChgLst>
  <pc:docChgLst>
    <pc:chgData name="平野 武" userId="3cfe3d63-3e2d-444e-9c54-10e92370b90a" providerId="ADAL" clId="{DA2BA4C6-42DD-49C3-BBCA-14ABAA1BA0DE}"/>
    <pc:docChg chg="undo custSel addSld delSld modSld delMainMaster modMainMaster modSection">
      <pc:chgData name="平野 武" userId="3cfe3d63-3e2d-444e-9c54-10e92370b90a" providerId="ADAL" clId="{DA2BA4C6-42DD-49C3-BBCA-14ABAA1BA0DE}" dt="2024-08-06T02:17:46.336" v="323" actId="20577"/>
      <pc:docMkLst>
        <pc:docMk/>
      </pc:docMkLst>
      <pc:sldChg chg="del">
        <pc:chgData name="平野 武" userId="3cfe3d63-3e2d-444e-9c54-10e92370b90a" providerId="ADAL" clId="{DA2BA4C6-42DD-49C3-BBCA-14ABAA1BA0DE}" dt="2024-06-27T04:14:55.232" v="43" actId="47"/>
        <pc:sldMkLst>
          <pc:docMk/>
          <pc:sldMk cId="500365697" sldId="286"/>
        </pc:sldMkLst>
      </pc:sldChg>
      <pc:sldChg chg="addSp delSp modSp mod">
        <pc:chgData name="平野 武" userId="3cfe3d63-3e2d-444e-9c54-10e92370b90a" providerId="ADAL" clId="{DA2BA4C6-42DD-49C3-BBCA-14ABAA1BA0DE}" dt="2024-06-27T04:14:40.811" v="41" actId="22"/>
        <pc:sldMkLst>
          <pc:docMk/>
          <pc:sldMk cId="3563368057" sldId="443"/>
        </pc:sldMkLst>
        <pc:spChg chg="del">
          <ac:chgData name="平野 武" userId="3cfe3d63-3e2d-444e-9c54-10e92370b90a" providerId="ADAL" clId="{DA2BA4C6-42DD-49C3-BBCA-14ABAA1BA0DE}" dt="2024-06-27T04:14:26.259" v="38" actId="478"/>
          <ac:spMkLst>
            <pc:docMk/>
            <pc:sldMk cId="3563368057" sldId="443"/>
            <ac:spMk id="2" creationId="{F154551B-3C5F-85AD-573E-7C83B193229C}"/>
          </ac:spMkLst>
        </pc:spChg>
        <pc:spChg chg="del mod">
          <ac:chgData name="平野 武" userId="3cfe3d63-3e2d-444e-9c54-10e92370b90a" providerId="ADAL" clId="{DA2BA4C6-42DD-49C3-BBCA-14ABAA1BA0DE}" dt="2024-06-27T04:14:25.525" v="37" actId="478"/>
          <ac:spMkLst>
            <pc:docMk/>
            <pc:sldMk cId="3563368057" sldId="443"/>
            <ac:spMk id="3" creationId="{B7B602A4-188A-A559-452B-50FAF140703D}"/>
          </ac:spMkLst>
        </pc:spChg>
        <pc:spChg chg="add del">
          <ac:chgData name="平野 武" userId="3cfe3d63-3e2d-444e-9c54-10e92370b90a" providerId="ADAL" clId="{DA2BA4C6-42DD-49C3-BBCA-14ABAA1BA0DE}" dt="2024-06-27T04:14:40.811" v="41" actId="22"/>
          <ac:spMkLst>
            <pc:docMk/>
            <pc:sldMk cId="3563368057" sldId="443"/>
            <ac:spMk id="5" creationId="{1E5979DA-CE57-6608-2D01-3CBDA9C1B2A7}"/>
          </ac:spMkLst>
        </pc:spChg>
        <pc:spChg chg="mod">
          <ac:chgData name="平野 武" userId="3cfe3d63-3e2d-444e-9c54-10e92370b90a" providerId="ADAL" clId="{DA2BA4C6-42DD-49C3-BBCA-14ABAA1BA0DE}" dt="2024-06-27T04:09:56.844" v="9"/>
          <ac:spMkLst>
            <pc:docMk/>
            <pc:sldMk cId="3563368057" sldId="443"/>
            <ac:spMk id="10241" creationId="{2385609C-6A75-C700-DE67-38D7C4A93406}"/>
          </ac:spMkLst>
        </pc:spChg>
        <pc:spChg chg="mod">
          <ac:chgData name="平野 武" userId="3cfe3d63-3e2d-444e-9c54-10e92370b90a" providerId="ADAL" clId="{DA2BA4C6-42DD-49C3-BBCA-14ABAA1BA0DE}" dt="2024-06-27T04:14:21.643" v="36"/>
          <ac:spMkLst>
            <pc:docMk/>
            <pc:sldMk cId="3563368057" sldId="443"/>
            <ac:spMk id="10242" creationId="{9941C0A3-571E-8015-F1A7-BA7FD150852E}"/>
          </ac:spMkLst>
        </pc:spChg>
        <pc:spChg chg="mod">
          <ac:chgData name="平野 武" userId="3cfe3d63-3e2d-444e-9c54-10e92370b90a" providerId="ADAL" clId="{DA2BA4C6-42DD-49C3-BBCA-14ABAA1BA0DE}" dt="2024-06-27T04:14:30.334" v="39" actId="20577"/>
          <ac:spMkLst>
            <pc:docMk/>
            <pc:sldMk cId="3563368057" sldId="443"/>
            <ac:spMk id="10243" creationId="{3D85EFA8-7C57-5851-ACF9-310414B31A82}"/>
          </ac:spMkLst>
        </pc:spChg>
      </pc:sldChg>
      <pc:sldChg chg="modSp del">
        <pc:chgData name="平野 武" userId="3cfe3d63-3e2d-444e-9c54-10e92370b90a" providerId="ADAL" clId="{DA2BA4C6-42DD-49C3-BBCA-14ABAA1BA0DE}" dt="2024-06-27T04:15:11.144" v="45" actId="47"/>
        <pc:sldMkLst>
          <pc:docMk/>
          <pc:sldMk cId="605532773" sldId="444"/>
        </pc:sldMkLst>
        <pc:spChg chg="mod">
          <ac:chgData name="平野 武" userId="3cfe3d63-3e2d-444e-9c54-10e92370b90a" providerId="ADAL" clId="{DA2BA4C6-42DD-49C3-BBCA-14ABAA1BA0DE}" dt="2024-06-27T04:09:56.844" v="9"/>
          <ac:spMkLst>
            <pc:docMk/>
            <pc:sldMk cId="605532773" sldId="444"/>
            <ac:spMk id="11265" creationId="{FE60A5A5-4E52-FCF0-B68E-06DD22BAA9CD}"/>
          </ac:spMkLst>
        </pc:spChg>
      </pc:sldChg>
      <pc:sldChg chg="addSp delSp modSp mod modClrScheme chgLayout">
        <pc:chgData name="平野 武" userId="3cfe3d63-3e2d-444e-9c54-10e92370b90a" providerId="ADAL" clId="{DA2BA4C6-42DD-49C3-BBCA-14ABAA1BA0DE}" dt="2024-07-09T01:35:35.193" v="319" actId="207"/>
        <pc:sldMkLst>
          <pc:docMk/>
          <pc:sldMk cId="701385590" sldId="445"/>
        </pc:sldMkLst>
        <pc:spChg chg="add mod ord">
          <ac:chgData name="平野 武" userId="3cfe3d63-3e2d-444e-9c54-10e92370b90a" providerId="ADAL" clId="{DA2BA4C6-42DD-49C3-BBCA-14ABAA1BA0DE}" dt="2024-07-01T09:02:47.965" v="230" actId="700"/>
          <ac:spMkLst>
            <pc:docMk/>
            <pc:sldMk cId="701385590" sldId="445"/>
            <ac:spMk id="2" creationId="{9B8F80C9-E0F6-EA68-ACCB-EF7E9F9D3C40}"/>
          </ac:spMkLst>
        </pc:spChg>
        <pc:spChg chg="del mod ord">
          <ac:chgData name="平野 武" userId="3cfe3d63-3e2d-444e-9c54-10e92370b90a" providerId="ADAL" clId="{DA2BA4C6-42DD-49C3-BBCA-14ABAA1BA0DE}" dt="2024-06-27T04:24:23.886" v="63" actId="478"/>
          <ac:spMkLst>
            <pc:docMk/>
            <pc:sldMk cId="701385590" sldId="445"/>
            <ac:spMk id="12290" creationId="{4AD73B8A-4B23-91DE-CF62-2CA72170BDBB}"/>
          </ac:spMkLst>
        </pc:spChg>
        <pc:spChg chg="mod">
          <ac:chgData name="平野 武" userId="3cfe3d63-3e2d-444e-9c54-10e92370b90a" providerId="ADAL" clId="{DA2BA4C6-42DD-49C3-BBCA-14ABAA1BA0DE}" dt="2024-07-09T01:35:33.534" v="318" actId="207"/>
          <ac:spMkLst>
            <pc:docMk/>
            <pc:sldMk cId="701385590" sldId="445"/>
            <ac:spMk id="12291" creationId="{4912B7CC-5AB1-EA87-32C8-D80B2CAE29E5}"/>
          </ac:spMkLst>
        </pc:spChg>
        <pc:spChg chg="mod">
          <ac:chgData name="平野 武" userId="3cfe3d63-3e2d-444e-9c54-10e92370b90a" providerId="ADAL" clId="{DA2BA4C6-42DD-49C3-BBCA-14ABAA1BA0DE}" dt="2024-07-09T01:35:35.193" v="319" actId="207"/>
          <ac:spMkLst>
            <pc:docMk/>
            <pc:sldMk cId="701385590" sldId="445"/>
            <ac:spMk id="12292" creationId="{157807DF-4DEC-E457-9892-CEAE2BF05894}"/>
          </ac:spMkLst>
        </pc:spChg>
        <pc:spChg chg="mod">
          <ac:chgData name="平野 武" userId="3cfe3d63-3e2d-444e-9c54-10e92370b90a" providerId="ADAL" clId="{DA2BA4C6-42DD-49C3-BBCA-14ABAA1BA0DE}" dt="2024-07-09T01:35:24.642" v="315" actId="207"/>
          <ac:spMkLst>
            <pc:docMk/>
            <pc:sldMk cId="701385590" sldId="445"/>
            <ac:spMk id="12297" creationId="{3558A177-901C-8ECA-1D9D-924A2168F28D}"/>
          </ac:spMkLst>
        </pc:spChg>
        <pc:spChg chg="mod">
          <ac:chgData name="平野 武" userId="3cfe3d63-3e2d-444e-9c54-10e92370b90a" providerId="ADAL" clId="{DA2BA4C6-42DD-49C3-BBCA-14ABAA1BA0DE}" dt="2024-07-09T01:35:28.594" v="316" actId="207"/>
          <ac:spMkLst>
            <pc:docMk/>
            <pc:sldMk cId="701385590" sldId="445"/>
            <ac:spMk id="12307" creationId="{CB1D4657-9AAF-AC86-34FF-4CDEC5CDA36D}"/>
          </ac:spMkLst>
        </pc:spChg>
        <pc:spChg chg="mod">
          <ac:chgData name="平野 武" userId="3cfe3d63-3e2d-444e-9c54-10e92370b90a" providerId="ADAL" clId="{DA2BA4C6-42DD-49C3-BBCA-14ABAA1BA0DE}" dt="2024-07-09T01:35:30.270" v="317" actId="207"/>
          <ac:spMkLst>
            <pc:docMk/>
            <pc:sldMk cId="701385590" sldId="445"/>
            <ac:spMk id="12308" creationId="{0C3FBDF8-8610-7182-0A3D-943D72E7BED7}"/>
          </ac:spMkLst>
        </pc:spChg>
      </pc:sldChg>
      <pc:sldChg chg="addSp delSp modSp mod modClrScheme chgLayout">
        <pc:chgData name="平野 武" userId="3cfe3d63-3e2d-444e-9c54-10e92370b90a" providerId="ADAL" clId="{DA2BA4C6-42DD-49C3-BBCA-14ABAA1BA0DE}" dt="2024-07-04T00:25:40.449" v="282" actId="20577"/>
        <pc:sldMkLst>
          <pc:docMk/>
          <pc:sldMk cId="1540687963" sldId="446"/>
        </pc:sldMkLst>
        <pc:spChg chg="add del mod">
          <ac:chgData name="平野 武" userId="3cfe3d63-3e2d-444e-9c54-10e92370b90a" providerId="ADAL" clId="{DA2BA4C6-42DD-49C3-BBCA-14ABAA1BA0DE}" dt="2024-06-27T04:23:41.202" v="55" actId="478"/>
          <ac:spMkLst>
            <pc:docMk/>
            <pc:sldMk cId="1540687963" sldId="446"/>
            <ac:spMk id="2" creationId="{59DDEB0D-681F-9FA0-3EFF-D9D874C0B0C1}"/>
          </ac:spMkLst>
        </pc:spChg>
        <pc:spChg chg="add del">
          <ac:chgData name="平野 武" userId="3cfe3d63-3e2d-444e-9c54-10e92370b90a" providerId="ADAL" clId="{DA2BA4C6-42DD-49C3-BBCA-14ABAA1BA0DE}" dt="2024-06-27T04:23:45.243" v="56" actId="478"/>
          <ac:spMkLst>
            <pc:docMk/>
            <pc:sldMk cId="1540687963" sldId="446"/>
            <ac:spMk id="3" creationId="{578AA5A9-8648-3CBD-21C9-CAACC4B132EC}"/>
          </ac:spMkLst>
        </pc:spChg>
        <pc:spChg chg="mod ord">
          <ac:chgData name="平野 武" userId="3cfe3d63-3e2d-444e-9c54-10e92370b90a" providerId="ADAL" clId="{DA2BA4C6-42DD-49C3-BBCA-14ABAA1BA0DE}" dt="2024-07-04T00:25:40.449" v="282" actId="20577"/>
          <ac:spMkLst>
            <pc:docMk/>
            <pc:sldMk cId="1540687963" sldId="446"/>
            <ac:spMk id="4" creationId="{04871123-58EC-38C7-510E-1AE2E9D4739B}"/>
          </ac:spMkLst>
        </pc:spChg>
        <pc:spChg chg="add mod">
          <ac:chgData name="平野 武" userId="3cfe3d63-3e2d-444e-9c54-10e92370b90a" providerId="ADAL" clId="{DA2BA4C6-42DD-49C3-BBCA-14ABAA1BA0DE}" dt="2024-06-27T04:23:28.656" v="52"/>
          <ac:spMkLst>
            <pc:docMk/>
            <pc:sldMk cId="1540687963" sldId="446"/>
            <ac:spMk id="5" creationId="{EDCF5688-9517-CA9B-6207-F83E82E4D7D3}"/>
          </ac:spMkLst>
        </pc:spChg>
        <pc:spChg chg="add del">
          <ac:chgData name="平野 武" userId="3cfe3d63-3e2d-444e-9c54-10e92370b90a" providerId="ADAL" clId="{DA2BA4C6-42DD-49C3-BBCA-14ABAA1BA0DE}" dt="2024-06-27T04:23:54.954" v="58" actId="22"/>
          <ac:spMkLst>
            <pc:docMk/>
            <pc:sldMk cId="1540687963" sldId="446"/>
            <ac:spMk id="7" creationId="{18BDD28B-415A-6294-E226-022B28265E9C}"/>
          </ac:spMkLst>
        </pc:spChg>
        <pc:spChg chg="del mod ord">
          <ac:chgData name="平野 武" userId="3cfe3d63-3e2d-444e-9c54-10e92370b90a" providerId="ADAL" clId="{DA2BA4C6-42DD-49C3-BBCA-14ABAA1BA0DE}" dt="2024-06-27T04:23:45.243" v="56" actId="478"/>
          <ac:spMkLst>
            <pc:docMk/>
            <pc:sldMk cId="1540687963" sldId="446"/>
            <ac:spMk id="13314" creationId="{034AA560-3B3D-A0C0-C7BA-7ADDF5CD3455}"/>
          </ac:spMkLst>
        </pc:spChg>
      </pc:sldChg>
      <pc:sldChg chg="modSp del">
        <pc:chgData name="平野 武" userId="3cfe3d63-3e2d-444e-9c54-10e92370b90a" providerId="ADAL" clId="{DA2BA4C6-42DD-49C3-BBCA-14ABAA1BA0DE}" dt="2024-06-27T04:24:03.339" v="60" actId="47"/>
        <pc:sldMkLst>
          <pc:docMk/>
          <pc:sldMk cId="655749431" sldId="551"/>
        </pc:sldMkLst>
        <pc:spChg chg="mod">
          <ac:chgData name="平野 武" userId="3cfe3d63-3e2d-444e-9c54-10e92370b90a" providerId="ADAL" clId="{DA2BA4C6-42DD-49C3-BBCA-14ABAA1BA0DE}" dt="2024-06-27T04:09:56.844" v="9"/>
          <ac:spMkLst>
            <pc:docMk/>
            <pc:sldMk cId="655749431" sldId="551"/>
            <ac:spMk id="11265" creationId="{FE60A5A5-4E52-FCF0-B68E-06DD22BAA9CD}"/>
          </ac:spMkLst>
        </pc:spChg>
      </pc:sldChg>
      <pc:sldChg chg="addSp delSp modSp mod modClrScheme chgLayout">
        <pc:chgData name="平野 武" userId="3cfe3d63-3e2d-444e-9c54-10e92370b90a" providerId="ADAL" clId="{DA2BA4C6-42DD-49C3-BBCA-14ABAA1BA0DE}" dt="2024-07-01T09:02:57.428" v="231" actId="700"/>
        <pc:sldMkLst>
          <pc:docMk/>
          <pc:sldMk cId="1729032346" sldId="553"/>
        </pc:sldMkLst>
        <pc:spChg chg="add mod ord">
          <ac:chgData name="平野 武" userId="3cfe3d63-3e2d-444e-9c54-10e92370b90a" providerId="ADAL" clId="{DA2BA4C6-42DD-49C3-BBCA-14ABAA1BA0DE}" dt="2024-07-01T09:02:57.428" v="231" actId="700"/>
          <ac:spMkLst>
            <pc:docMk/>
            <pc:sldMk cId="1729032346" sldId="553"/>
            <ac:spMk id="2" creationId="{898CF08A-04BC-A05C-1ACF-0F879345A190}"/>
          </ac:spMkLst>
        </pc:spChg>
        <pc:spChg chg="del mod ord">
          <ac:chgData name="平野 武" userId="3cfe3d63-3e2d-444e-9c54-10e92370b90a" providerId="ADAL" clId="{DA2BA4C6-42DD-49C3-BBCA-14ABAA1BA0DE}" dt="2024-06-27T04:24:35.528" v="67" actId="478"/>
          <ac:spMkLst>
            <pc:docMk/>
            <pc:sldMk cId="1729032346" sldId="553"/>
            <ac:spMk id="12290" creationId="{4AD73B8A-4B23-91DE-CF62-2CA72170BDBB}"/>
          </ac:spMkLst>
        </pc:spChg>
      </pc:sldChg>
      <pc:sldChg chg="addSp delSp modSp mod modClrScheme chgLayout">
        <pc:chgData name="平野 武" userId="3cfe3d63-3e2d-444e-9c54-10e92370b90a" providerId="ADAL" clId="{DA2BA4C6-42DD-49C3-BBCA-14ABAA1BA0DE}" dt="2024-07-09T01:35:09.342" v="310" actId="207"/>
        <pc:sldMkLst>
          <pc:docMk/>
          <pc:sldMk cId="1256461972" sldId="554"/>
        </pc:sldMkLst>
        <pc:spChg chg="add del mod ord">
          <ac:chgData name="平野 武" userId="3cfe3d63-3e2d-444e-9c54-10e92370b90a" providerId="ADAL" clId="{DA2BA4C6-42DD-49C3-BBCA-14ABAA1BA0DE}" dt="2024-06-27T04:25:44.436" v="91" actId="700"/>
          <ac:spMkLst>
            <pc:docMk/>
            <pc:sldMk cId="1256461972" sldId="554"/>
            <ac:spMk id="2" creationId="{282E1FCD-807F-4802-01DD-7476D34AFFE8}"/>
          </ac:spMkLst>
        </pc:spChg>
        <pc:spChg chg="add mod ord">
          <ac:chgData name="平野 武" userId="3cfe3d63-3e2d-444e-9c54-10e92370b90a" providerId="ADAL" clId="{DA2BA4C6-42DD-49C3-BBCA-14ABAA1BA0DE}" dt="2024-06-27T04:25:58.027" v="95"/>
          <ac:spMkLst>
            <pc:docMk/>
            <pc:sldMk cId="1256461972" sldId="554"/>
            <ac:spMk id="3" creationId="{DE28F816-E40B-8F2D-4CAE-26BB8F2929F0}"/>
          </ac:spMkLst>
        </pc:spChg>
        <pc:spChg chg="mod">
          <ac:chgData name="平野 武" userId="3cfe3d63-3e2d-444e-9c54-10e92370b90a" providerId="ADAL" clId="{DA2BA4C6-42DD-49C3-BBCA-14ABAA1BA0DE}" dt="2024-07-09T01:35:09.342" v="310" actId="207"/>
          <ac:spMkLst>
            <pc:docMk/>
            <pc:sldMk cId="1256461972" sldId="554"/>
            <ac:spMk id="60" creationId="{5F7C235A-03CA-1D7C-6258-F04DF448F096}"/>
          </ac:spMkLst>
        </pc:spChg>
        <pc:spChg chg="del mod ord">
          <ac:chgData name="平野 武" userId="3cfe3d63-3e2d-444e-9c54-10e92370b90a" providerId="ADAL" clId="{DA2BA4C6-42DD-49C3-BBCA-14ABAA1BA0DE}" dt="2024-06-27T04:25:55.974" v="94" actId="478"/>
          <ac:spMkLst>
            <pc:docMk/>
            <pc:sldMk cId="1256461972" sldId="554"/>
            <ac:spMk id="12290" creationId="{4AD73B8A-4B23-91DE-CF62-2CA72170BDBB}"/>
          </ac:spMkLst>
        </pc:spChg>
        <pc:graphicFrameChg chg="modGraphic">
          <ac:chgData name="平野 武" userId="3cfe3d63-3e2d-444e-9c54-10e92370b90a" providerId="ADAL" clId="{DA2BA4C6-42DD-49C3-BBCA-14ABAA1BA0DE}" dt="2024-07-09T01:35:06.581" v="309" actId="207"/>
          <ac:graphicFrameMkLst>
            <pc:docMk/>
            <pc:sldMk cId="1256461972" sldId="554"/>
            <ac:graphicFrameMk id="59" creationId="{0181DC7F-CFEA-C23B-4D44-FEB2FC8D0C89}"/>
          </ac:graphicFrameMkLst>
        </pc:graphicFrameChg>
      </pc:sldChg>
      <pc:sldChg chg="modSp del">
        <pc:chgData name="平野 武" userId="3cfe3d63-3e2d-444e-9c54-10e92370b90a" providerId="ADAL" clId="{DA2BA4C6-42DD-49C3-BBCA-14ABAA1BA0DE}" dt="2024-06-27T04:25:32.847" v="89" actId="47"/>
        <pc:sldMkLst>
          <pc:docMk/>
          <pc:sldMk cId="1049655650" sldId="555"/>
        </pc:sldMkLst>
        <pc:spChg chg="mod">
          <ac:chgData name="平野 武" userId="3cfe3d63-3e2d-444e-9c54-10e92370b90a" providerId="ADAL" clId="{DA2BA4C6-42DD-49C3-BBCA-14ABAA1BA0DE}" dt="2024-06-27T04:09:56.844" v="9"/>
          <ac:spMkLst>
            <pc:docMk/>
            <pc:sldMk cId="1049655650" sldId="555"/>
            <ac:spMk id="11265" creationId="{FE60A5A5-4E52-FCF0-B68E-06DD22BAA9CD}"/>
          </ac:spMkLst>
        </pc:spChg>
      </pc:sldChg>
      <pc:sldChg chg="addSp delSp modSp mod modClrScheme chgLayout">
        <pc:chgData name="平野 武" userId="3cfe3d63-3e2d-444e-9c54-10e92370b90a" providerId="ADAL" clId="{DA2BA4C6-42DD-49C3-BBCA-14ABAA1BA0DE}" dt="2024-07-09T01:35:00.539" v="307" actId="207"/>
        <pc:sldMkLst>
          <pc:docMk/>
          <pc:sldMk cId="4293298155" sldId="557"/>
        </pc:sldMkLst>
        <pc:spChg chg="add mod ord">
          <ac:chgData name="平野 武" userId="3cfe3d63-3e2d-444e-9c54-10e92370b90a" providerId="ADAL" clId="{DA2BA4C6-42DD-49C3-BBCA-14ABAA1BA0DE}" dt="2024-06-27T04:26:20.229" v="102"/>
          <ac:spMkLst>
            <pc:docMk/>
            <pc:sldMk cId="4293298155" sldId="557"/>
            <ac:spMk id="2" creationId="{73533DA7-5951-BFBE-AFC9-E80E58F64268}"/>
          </ac:spMkLst>
        </pc:spChg>
        <pc:spChg chg="del mod ord">
          <ac:chgData name="平野 武" userId="3cfe3d63-3e2d-444e-9c54-10e92370b90a" providerId="ADAL" clId="{DA2BA4C6-42DD-49C3-BBCA-14ABAA1BA0DE}" dt="2024-06-27T04:26:21.616" v="103" actId="478"/>
          <ac:spMkLst>
            <pc:docMk/>
            <pc:sldMk cId="4293298155" sldId="557"/>
            <ac:spMk id="12290" creationId="{4AD73B8A-4B23-91DE-CF62-2CA72170BDBB}"/>
          </ac:spMkLst>
        </pc:spChg>
        <pc:graphicFrameChg chg="modGraphic">
          <ac:chgData name="平野 武" userId="3cfe3d63-3e2d-444e-9c54-10e92370b90a" providerId="ADAL" clId="{DA2BA4C6-42DD-49C3-BBCA-14ABAA1BA0DE}" dt="2024-07-09T01:35:00.539" v="307" actId="207"/>
          <ac:graphicFrameMkLst>
            <pc:docMk/>
            <pc:sldMk cId="4293298155" sldId="557"/>
            <ac:graphicFrameMk id="10" creationId="{2EE0B7A2-A55F-94A3-3EB1-76714AAE3EB1}"/>
          </ac:graphicFrameMkLst>
        </pc:graphicFrameChg>
      </pc:sldChg>
      <pc:sldChg chg="modSp del">
        <pc:chgData name="平野 武" userId="3cfe3d63-3e2d-444e-9c54-10e92370b90a" providerId="ADAL" clId="{DA2BA4C6-42DD-49C3-BBCA-14ABAA1BA0DE}" dt="2024-06-27T04:26:11.301" v="97" actId="47"/>
        <pc:sldMkLst>
          <pc:docMk/>
          <pc:sldMk cId="3896572376" sldId="558"/>
        </pc:sldMkLst>
        <pc:spChg chg="mod">
          <ac:chgData name="平野 武" userId="3cfe3d63-3e2d-444e-9c54-10e92370b90a" providerId="ADAL" clId="{DA2BA4C6-42DD-49C3-BBCA-14ABAA1BA0DE}" dt="2024-06-27T04:09:56.844" v="9"/>
          <ac:spMkLst>
            <pc:docMk/>
            <pc:sldMk cId="3896572376" sldId="558"/>
            <ac:spMk id="11265" creationId="{FE60A5A5-4E52-FCF0-B68E-06DD22BAA9CD}"/>
          </ac:spMkLst>
        </pc:spChg>
      </pc:sldChg>
      <pc:sldChg chg="addSp delSp modSp mod modClrScheme chgLayout">
        <pc:chgData name="平野 武" userId="3cfe3d63-3e2d-444e-9c54-10e92370b90a" providerId="ADAL" clId="{DA2BA4C6-42DD-49C3-BBCA-14ABAA1BA0DE}" dt="2024-07-09T01:34:54.386" v="305" actId="207"/>
        <pc:sldMkLst>
          <pc:docMk/>
          <pc:sldMk cId="3143463550" sldId="559"/>
        </pc:sldMkLst>
        <pc:spChg chg="add del mod ord">
          <ac:chgData name="平野 武" userId="3cfe3d63-3e2d-444e-9c54-10e92370b90a" providerId="ADAL" clId="{DA2BA4C6-42DD-49C3-BBCA-14ABAA1BA0DE}" dt="2024-06-27T04:26:40.165" v="105" actId="700"/>
          <ac:spMkLst>
            <pc:docMk/>
            <pc:sldMk cId="3143463550" sldId="559"/>
            <ac:spMk id="2" creationId="{0E94591C-EE8B-4E9F-1DB0-C72AB672A809}"/>
          </ac:spMkLst>
        </pc:spChg>
        <pc:spChg chg="add mod ord">
          <ac:chgData name="平野 武" userId="3cfe3d63-3e2d-444e-9c54-10e92370b90a" providerId="ADAL" clId="{DA2BA4C6-42DD-49C3-BBCA-14ABAA1BA0DE}" dt="2024-06-27T04:26:54.921" v="109"/>
          <ac:spMkLst>
            <pc:docMk/>
            <pc:sldMk cId="3143463550" sldId="559"/>
            <ac:spMk id="3" creationId="{5A07279F-FC9E-0BDE-D959-796571D09DBE}"/>
          </ac:spMkLst>
        </pc:spChg>
        <pc:spChg chg="del mod ord">
          <ac:chgData name="平野 武" userId="3cfe3d63-3e2d-444e-9c54-10e92370b90a" providerId="ADAL" clId="{DA2BA4C6-42DD-49C3-BBCA-14ABAA1BA0DE}" dt="2024-06-27T04:26:53.255" v="108" actId="478"/>
          <ac:spMkLst>
            <pc:docMk/>
            <pc:sldMk cId="3143463550" sldId="559"/>
            <ac:spMk id="12290" creationId="{4AD73B8A-4B23-91DE-CF62-2CA72170BDBB}"/>
          </ac:spMkLst>
        </pc:spChg>
        <pc:graphicFrameChg chg="modGraphic">
          <ac:chgData name="平野 武" userId="3cfe3d63-3e2d-444e-9c54-10e92370b90a" providerId="ADAL" clId="{DA2BA4C6-42DD-49C3-BBCA-14ABAA1BA0DE}" dt="2024-07-09T01:34:54.386" v="305" actId="207"/>
          <ac:graphicFrameMkLst>
            <pc:docMk/>
            <pc:sldMk cId="3143463550" sldId="559"/>
            <ac:graphicFrameMk id="12" creationId="{2CB89ECD-69F7-5BD1-797B-931E7F85F864}"/>
          </ac:graphicFrameMkLst>
        </pc:graphicFrameChg>
      </pc:sldChg>
      <pc:sldChg chg="addSp delSp modSp mod modClrScheme chgLayout">
        <pc:chgData name="平野 武" userId="3cfe3d63-3e2d-444e-9c54-10e92370b90a" providerId="ADAL" clId="{DA2BA4C6-42DD-49C3-BBCA-14ABAA1BA0DE}" dt="2024-07-01T09:05:46.395" v="257" actId="207"/>
        <pc:sldMkLst>
          <pc:docMk/>
          <pc:sldMk cId="1561248783" sldId="560"/>
        </pc:sldMkLst>
        <pc:spChg chg="add mod ord">
          <ac:chgData name="平野 武" userId="3cfe3d63-3e2d-444e-9c54-10e92370b90a" providerId="ADAL" clId="{DA2BA4C6-42DD-49C3-BBCA-14ABAA1BA0DE}" dt="2024-07-01T09:03:59.006" v="237" actId="1076"/>
          <ac:spMkLst>
            <pc:docMk/>
            <pc:sldMk cId="1561248783" sldId="560"/>
            <ac:spMk id="2" creationId="{FDDB3056-2CD5-246A-FF91-C3BE1A6E8BE5}"/>
          </ac:spMkLst>
        </pc:spChg>
        <pc:spChg chg="add del mod">
          <ac:chgData name="平野 武" userId="3cfe3d63-3e2d-444e-9c54-10e92370b90a" providerId="ADAL" clId="{DA2BA4C6-42DD-49C3-BBCA-14ABAA1BA0DE}" dt="2024-07-01T09:05:32.718" v="255" actId="478"/>
          <ac:spMkLst>
            <pc:docMk/>
            <pc:sldMk cId="1561248783" sldId="560"/>
            <ac:spMk id="3" creationId="{16673615-2BCE-7987-43BA-00083485CCA5}"/>
          </ac:spMkLst>
        </pc:spChg>
        <pc:spChg chg="add del mod">
          <ac:chgData name="平野 武" userId="3cfe3d63-3e2d-444e-9c54-10e92370b90a" providerId="ADAL" clId="{DA2BA4C6-42DD-49C3-BBCA-14ABAA1BA0DE}" dt="2024-07-01T09:05:32.718" v="255" actId="478"/>
          <ac:spMkLst>
            <pc:docMk/>
            <pc:sldMk cId="1561248783" sldId="560"/>
            <ac:spMk id="4" creationId="{230D331E-6B03-767E-005B-62BE8FE9884E}"/>
          </ac:spMkLst>
        </pc:spChg>
        <pc:spChg chg="add del mod">
          <ac:chgData name="平野 武" userId="3cfe3d63-3e2d-444e-9c54-10e92370b90a" providerId="ADAL" clId="{DA2BA4C6-42DD-49C3-BBCA-14ABAA1BA0DE}" dt="2024-07-01T09:05:32.718" v="255" actId="478"/>
          <ac:spMkLst>
            <pc:docMk/>
            <pc:sldMk cId="1561248783" sldId="560"/>
            <ac:spMk id="5" creationId="{BD64AAB7-82A2-FC59-3C4A-2163D3598EB2}"/>
          </ac:spMkLst>
        </pc:spChg>
        <pc:spChg chg="add del mod">
          <ac:chgData name="平野 武" userId="3cfe3d63-3e2d-444e-9c54-10e92370b90a" providerId="ADAL" clId="{DA2BA4C6-42DD-49C3-BBCA-14ABAA1BA0DE}" dt="2024-07-01T09:05:32.718" v="255" actId="478"/>
          <ac:spMkLst>
            <pc:docMk/>
            <pc:sldMk cId="1561248783" sldId="560"/>
            <ac:spMk id="6" creationId="{452FCA02-FE91-519C-AB83-72A1A32972B8}"/>
          </ac:spMkLst>
        </pc:spChg>
        <pc:spChg chg="add del mod">
          <ac:chgData name="平野 武" userId="3cfe3d63-3e2d-444e-9c54-10e92370b90a" providerId="ADAL" clId="{DA2BA4C6-42DD-49C3-BBCA-14ABAA1BA0DE}" dt="2024-07-01T09:05:32.718" v="255" actId="478"/>
          <ac:spMkLst>
            <pc:docMk/>
            <pc:sldMk cId="1561248783" sldId="560"/>
            <ac:spMk id="7" creationId="{8107EFD1-8E09-1AF4-B227-9B30A34120DE}"/>
          </ac:spMkLst>
        </pc:spChg>
        <pc:spChg chg="mod">
          <ac:chgData name="平野 武" userId="3cfe3d63-3e2d-444e-9c54-10e92370b90a" providerId="ADAL" clId="{DA2BA4C6-42DD-49C3-BBCA-14ABAA1BA0DE}" dt="2024-07-01T09:05:30.722" v="254" actId="207"/>
          <ac:spMkLst>
            <pc:docMk/>
            <pc:sldMk cId="1561248783" sldId="560"/>
            <ac:spMk id="57" creationId="{36730ED3-A856-38D2-7E65-582835E5BF9C}"/>
          </ac:spMkLst>
        </pc:spChg>
        <pc:spChg chg="mod">
          <ac:chgData name="平野 武" userId="3cfe3d63-3e2d-444e-9c54-10e92370b90a" providerId="ADAL" clId="{DA2BA4C6-42DD-49C3-BBCA-14ABAA1BA0DE}" dt="2024-07-01T09:05:22.576" v="251" actId="207"/>
          <ac:spMkLst>
            <pc:docMk/>
            <pc:sldMk cId="1561248783" sldId="560"/>
            <ac:spMk id="58" creationId="{F98A7C08-7941-59F0-5C73-236D09A7C5ED}"/>
          </ac:spMkLst>
        </pc:spChg>
        <pc:spChg chg="mod">
          <ac:chgData name="平野 武" userId="3cfe3d63-3e2d-444e-9c54-10e92370b90a" providerId="ADAL" clId="{DA2BA4C6-42DD-49C3-BBCA-14ABAA1BA0DE}" dt="2024-07-01T09:05:22.576" v="251" actId="207"/>
          <ac:spMkLst>
            <pc:docMk/>
            <pc:sldMk cId="1561248783" sldId="560"/>
            <ac:spMk id="59" creationId="{E192D68F-0527-A054-ECBD-559AFBD64AE0}"/>
          </ac:spMkLst>
        </pc:spChg>
        <pc:spChg chg="mod">
          <ac:chgData name="平野 武" userId="3cfe3d63-3e2d-444e-9c54-10e92370b90a" providerId="ADAL" clId="{DA2BA4C6-42DD-49C3-BBCA-14ABAA1BA0DE}" dt="2024-07-01T09:04:55.063" v="245" actId="207"/>
          <ac:spMkLst>
            <pc:docMk/>
            <pc:sldMk cId="1561248783" sldId="560"/>
            <ac:spMk id="60" creationId="{D1A281B1-C969-3FC2-4C41-38D1E621EB28}"/>
          </ac:spMkLst>
        </pc:spChg>
        <pc:spChg chg="mod">
          <ac:chgData name="平野 武" userId="3cfe3d63-3e2d-444e-9c54-10e92370b90a" providerId="ADAL" clId="{DA2BA4C6-42DD-49C3-BBCA-14ABAA1BA0DE}" dt="2024-07-01T09:05:03.851" v="247" actId="207"/>
          <ac:spMkLst>
            <pc:docMk/>
            <pc:sldMk cId="1561248783" sldId="560"/>
            <ac:spMk id="61" creationId="{0ECDF7C5-DCCA-FB08-5007-66C7D8612673}"/>
          </ac:spMkLst>
        </pc:spChg>
        <pc:spChg chg="del mod ord">
          <ac:chgData name="平野 武" userId="3cfe3d63-3e2d-444e-9c54-10e92370b90a" providerId="ADAL" clId="{DA2BA4C6-42DD-49C3-BBCA-14ABAA1BA0DE}" dt="2024-06-27T04:27:17.697" v="114" actId="478"/>
          <ac:spMkLst>
            <pc:docMk/>
            <pc:sldMk cId="1561248783" sldId="560"/>
            <ac:spMk id="12290" creationId="{4AD73B8A-4B23-91DE-CF62-2CA72170BDBB}"/>
          </ac:spMkLst>
        </pc:spChg>
        <pc:spChg chg="mod">
          <ac:chgData name="平野 武" userId="3cfe3d63-3e2d-444e-9c54-10e92370b90a" providerId="ADAL" clId="{DA2BA4C6-42DD-49C3-BBCA-14ABAA1BA0DE}" dt="2024-07-01T09:05:46.395" v="257" actId="207"/>
          <ac:spMkLst>
            <pc:docMk/>
            <pc:sldMk cId="1561248783" sldId="560"/>
            <ac:spMk id="12292" creationId="{B65F8760-610E-8CD4-9B40-DD8F93F291D7}"/>
          </ac:spMkLst>
        </pc:spChg>
        <pc:spChg chg="mod">
          <ac:chgData name="平野 武" userId="3cfe3d63-3e2d-444e-9c54-10e92370b90a" providerId="ADAL" clId="{DA2BA4C6-42DD-49C3-BBCA-14ABAA1BA0DE}" dt="2024-07-01T09:05:01.025" v="246" actId="207"/>
          <ac:spMkLst>
            <pc:docMk/>
            <pc:sldMk cId="1561248783" sldId="560"/>
            <ac:spMk id="12300" creationId="{EE30039F-C1A8-6F17-B0E2-9EAC8AADAC94}"/>
          </ac:spMkLst>
        </pc:spChg>
        <pc:cxnChg chg="mod">
          <ac:chgData name="平野 武" userId="3cfe3d63-3e2d-444e-9c54-10e92370b90a" providerId="ADAL" clId="{DA2BA4C6-42DD-49C3-BBCA-14ABAA1BA0DE}" dt="2024-07-01T09:05:38.406" v="256" actId="208"/>
          <ac:cxnSpMkLst>
            <pc:docMk/>
            <pc:sldMk cId="1561248783" sldId="560"/>
            <ac:cxnSpMk id="12291" creationId="{9F1A7444-A391-ECB4-9F4C-8680770E98B4}"/>
          </ac:cxnSpMkLst>
        </pc:cxnChg>
      </pc:sldChg>
      <pc:sldChg chg="addSp delSp modSp mod modClrScheme chgLayout">
        <pc:chgData name="平野 武" userId="3cfe3d63-3e2d-444e-9c54-10e92370b90a" providerId="ADAL" clId="{DA2BA4C6-42DD-49C3-BBCA-14ABAA1BA0DE}" dt="2024-07-09T01:34:49.440" v="304" actId="207"/>
        <pc:sldMkLst>
          <pc:docMk/>
          <pc:sldMk cId="2720024920" sldId="561"/>
        </pc:sldMkLst>
        <pc:spChg chg="add mod ord">
          <ac:chgData name="平野 武" userId="3cfe3d63-3e2d-444e-9c54-10e92370b90a" providerId="ADAL" clId="{DA2BA4C6-42DD-49C3-BBCA-14ABAA1BA0DE}" dt="2024-06-27T04:27:31.470" v="119"/>
          <ac:spMkLst>
            <pc:docMk/>
            <pc:sldMk cId="2720024920" sldId="561"/>
            <ac:spMk id="2" creationId="{9AC4B5D3-0516-9830-0D04-1BC23F279D6B}"/>
          </ac:spMkLst>
        </pc:spChg>
        <pc:spChg chg="del mod ord">
          <ac:chgData name="平野 武" userId="3cfe3d63-3e2d-444e-9c54-10e92370b90a" providerId="ADAL" clId="{DA2BA4C6-42DD-49C3-BBCA-14ABAA1BA0DE}" dt="2024-06-27T04:27:30.031" v="118" actId="478"/>
          <ac:spMkLst>
            <pc:docMk/>
            <pc:sldMk cId="2720024920" sldId="561"/>
            <ac:spMk id="12290" creationId="{4AD73B8A-4B23-91DE-CF62-2CA72170BDBB}"/>
          </ac:spMkLst>
        </pc:spChg>
        <pc:spChg chg="mod">
          <ac:chgData name="平野 武" userId="3cfe3d63-3e2d-444e-9c54-10e92370b90a" providerId="ADAL" clId="{DA2BA4C6-42DD-49C3-BBCA-14ABAA1BA0DE}" dt="2024-07-09T01:34:49.440" v="304" actId="207"/>
          <ac:spMkLst>
            <pc:docMk/>
            <pc:sldMk cId="2720024920" sldId="561"/>
            <ac:spMk id="12408" creationId="{52BFBF00-2839-1117-9DAB-2DBBB4301604}"/>
          </ac:spMkLst>
        </pc:spChg>
        <pc:spChg chg="mod">
          <ac:chgData name="平野 武" userId="3cfe3d63-3e2d-444e-9c54-10e92370b90a" providerId="ADAL" clId="{DA2BA4C6-42DD-49C3-BBCA-14ABAA1BA0DE}" dt="2024-07-01T09:06:44.105" v="267" actId="207"/>
          <ac:spMkLst>
            <pc:docMk/>
            <pc:sldMk cId="2720024920" sldId="561"/>
            <ac:spMk id="12410" creationId="{0FAAD0B3-D272-C611-6F9A-B7DF870F774D}"/>
          </ac:spMkLst>
        </pc:spChg>
        <pc:spChg chg="mod">
          <ac:chgData name="平野 武" userId="3cfe3d63-3e2d-444e-9c54-10e92370b90a" providerId="ADAL" clId="{DA2BA4C6-42DD-49C3-BBCA-14ABAA1BA0DE}" dt="2024-07-01T09:06:44.105" v="267" actId="207"/>
          <ac:spMkLst>
            <pc:docMk/>
            <pc:sldMk cId="2720024920" sldId="561"/>
            <ac:spMk id="12411" creationId="{6115943B-89DB-CC21-3ED8-034CB67B1192}"/>
          </ac:spMkLst>
        </pc:spChg>
        <pc:spChg chg="mod">
          <ac:chgData name="平野 武" userId="3cfe3d63-3e2d-444e-9c54-10e92370b90a" providerId="ADAL" clId="{DA2BA4C6-42DD-49C3-BBCA-14ABAA1BA0DE}" dt="2024-07-01T09:06:08.461" v="261" actId="207"/>
          <ac:spMkLst>
            <pc:docMk/>
            <pc:sldMk cId="2720024920" sldId="561"/>
            <ac:spMk id="12420" creationId="{6C248758-3089-12DE-8A6B-4AB70296CD13}"/>
          </ac:spMkLst>
        </pc:spChg>
        <pc:spChg chg="mod">
          <ac:chgData name="平野 武" userId="3cfe3d63-3e2d-444e-9c54-10e92370b90a" providerId="ADAL" clId="{DA2BA4C6-42DD-49C3-BBCA-14ABAA1BA0DE}" dt="2024-07-01T09:06:11.325" v="262" actId="207"/>
          <ac:spMkLst>
            <pc:docMk/>
            <pc:sldMk cId="2720024920" sldId="561"/>
            <ac:spMk id="12421" creationId="{BB8F60DD-4C9A-D426-1DAF-907008917432}"/>
          </ac:spMkLst>
        </pc:spChg>
        <pc:spChg chg="mod">
          <ac:chgData name="平野 武" userId="3cfe3d63-3e2d-444e-9c54-10e92370b90a" providerId="ADAL" clId="{DA2BA4C6-42DD-49C3-BBCA-14ABAA1BA0DE}" dt="2024-07-01T09:06:30.896" v="263" actId="207"/>
          <ac:spMkLst>
            <pc:docMk/>
            <pc:sldMk cId="2720024920" sldId="561"/>
            <ac:spMk id="12423" creationId="{1312BB33-EF5F-0A17-A779-976323D2F866}"/>
          </ac:spMkLst>
        </pc:spChg>
        <pc:spChg chg="mod">
          <ac:chgData name="平野 武" userId="3cfe3d63-3e2d-444e-9c54-10e92370b90a" providerId="ADAL" clId="{DA2BA4C6-42DD-49C3-BBCA-14ABAA1BA0DE}" dt="2024-07-01T09:06:30.896" v="263" actId="207"/>
          <ac:spMkLst>
            <pc:docMk/>
            <pc:sldMk cId="2720024920" sldId="561"/>
            <ac:spMk id="12424" creationId="{DF164D66-8797-EC7E-FC1E-1D61FADF5776}"/>
          </ac:spMkLst>
        </pc:spChg>
        <pc:spChg chg="mod">
          <ac:chgData name="平野 武" userId="3cfe3d63-3e2d-444e-9c54-10e92370b90a" providerId="ADAL" clId="{DA2BA4C6-42DD-49C3-BBCA-14ABAA1BA0DE}" dt="2024-07-09T01:34:43.991" v="303" actId="207"/>
          <ac:spMkLst>
            <pc:docMk/>
            <pc:sldMk cId="2720024920" sldId="561"/>
            <ac:spMk id="12439" creationId="{A8BEACA0-26EC-6D89-0067-A4B7A899622B}"/>
          </ac:spMkLst>
        </pc:spChg>
        <pc:graphicFrameChg chg="modGraphic">
          <ac:chgData name="平野 武" userId="3cfe3d63-3e2d-444e-9c54-10e92370b90a" providerId="ADAL" clId="{DA2BA4C6-42DD-49C3-BBCA-14ABAA1BA0DE}" dt="2024-07-01T09:06:47.185" v="268" actId="207"/>
          <ac:graphicFrameMkLst>
            <pc:docMk/>
            <pc:sldMk cId="2720024920" sldId="561"/>
            <ac:graphicFrameMk id="12399" creationId="{BEEBF6CA-EE7E-ABDC-C09A-2BB4F3FA4F92}"/>
          </ac:graphicFrameMkLst>
        </pc:graphicFrameChg>
      </pc:sldChg>
      <pc:sldChg chg="addSp delSp modSp mod modClrScheme chgLayout">
        <pc:chgData name="平野 武" userId="3cfe3d63-3e2d-444e-9c54-10e92370b90a" providerId="ADAL" clId="{DA2BA4C6-42DD-49C3-BBCA-14ABAA1BA0DE}" dt="2024-06-27T04:28:04.525" v="125" actId="478"/>
        <pc:sldMkLst>
          <pc:docMk/>
          <pc:sldMk cId="3056679496" sldId="562"/>
        </pc:sldMkLst>
        <pc:spChg chg="add mod ord">
          <ac:chgData name="平野 武" userId="3cfe3d63-3e2d-444e-9c54-10e92370b90a" providerId="ADAL" clId="{DA2BA4C6-42DD-49C3-BBCA-14ABAA1BA0DE}" dt="2024-06-27T04:28:02.107" v="124"/>
          <ac:spMkLst>
            <pc:docMk/>
            <pc:sldMk cId="3056679496" sldId="562"/>
            <ac:spMk id="4" creationId="{15A97C11-E360-1FFE-D54A-53CEE70B0710}"/>
          </ac:spMkLst>
        </pc:spChg>
        <pc:spChg chg="del mod ord">
          <ac:chgData name="平野 武" userId="3cfe3d63-3e2d-444e-9c54-10e92370b90a" providerId="ADAL" clId="{DA2BA4C6-42DD-49C3-BBCA-14ABAA1BA0DE}" dt="2024-06-27T04:28:04.525" v="125" actId="478"/>
          <ac:spMkLst>
            <pc:docMk/>
            <pc:sldMk cId="3056679496" sldId="562"/>
            <ac:spMk id="12290" creationId="{4AD73B8A-4B23-91DE-CF62-2CA72170BDBB}"/>
          </ac:spMkLst>
        </pc:spChg>
      </pc:sldChg>
      <pc:sldChg chg="addSp delSp modSp mod modClrScheme chgLayout">
        <pc:chgData name="平野 武" userId="3cfe3d63-3e2d-444e-9c54-10e92370b90a" providerId="ADAL" clId="{DA2BA4C6-42DD-49C3-BBCA-14ABAA1BA0DE}" dt="2024-07-09T01:34:13.415" v="294" actId="207"/>
        <pc:sldMkLst>
          <pc:docMk/>
          <pc:sldMk cId="1033864994" sldId="563"/>
        </pc:sldMkLst>
        <pc:spChg chg="add mod ord">
          <ac:chgData name="平野 武" userId="3cfe3d63-3e2d-444e-9c54-10e92370b90a" providerId="ADAL" clId="{DA2BA4C6-42DD-49C3-BBCA-14ABAA1BA0DE}" dt="2024-06-27T04:30:09.651" v="160"/>
          <ac:spMkLst>
            <pc:docMk/>
            <pc:sldMk cId="1033864994" sldId="563"/>
            <ac:spMk id="2" creationId="{61EC5BD6-6F84-CEFB-D365-8950D7313DDC}"/>
          </ac:spMkLst>
        </pc:spChg>
        <pc:spChg chg="mod">
          <ac:chgData name="平野 武" userId="3cfe3d63-3e2d-444e-9c54-10e92370b90a" providerId="ADAL" clId="{DA2BA4C6-42DD-49C3-BBCA-14ABAA1BA0DE}" dt="2024-07-09T01:34:13.415" v="294" actId="207"/>
          <ac:spMkLst>
            <pc:docMk/>
            <pc:sldMk cId="1033864994" sldId="563"/>
            <ac:spMk id="34" creationId="{3C5F4927-2B94-E3D5-6C36-9C66C2A77A59}"/>
          </ac:spMkLst>
        </pc:spChg>
        <pc:spChg chg="del mod ord">
          <ac:chgData name="平野 武" userId="3cfe3d63-3e2d-444e-9c54-10e92370b90a" providerId="ADAL" clId="{DA2BA4C6-42DD-49C3-BBCA-14ABAA1BA0DE}" dt="2024-06-27T04:30:07.942" v="159" actId="478"/>
          <ac:spMkLst>
            <pc:docMk/>
            <pc:sldMk cId="1033864994" sldId="563"/>
            <ac:spMk id="12290" creationId="{4AD73B8A-4B23-91DE-CF62-2CA72170BDBB}"/>
          </ac:spMkLst>
        </pc:spChg>
      </pc:sldChg>
      <pc:sldChg chg="addSp delSp modSp mod modClrScheme chgLayout">
        <pc:chgData name="平野 武" userId="3cfe3d63-3e2d-444e-9c54-10e92370b90a" providerId="ADAL" clId="{DA2BA4C6-42DD-49C3-BBCA-14ABAA1BA0DE}" dt="2024-07-09T01:34:10.089" v="293" actId="207"/>
        <pc:sldMkLst>
          <pc:docMk/>
          <pc:sldMk cId="3621903413" sldId="564"/>
        </pc:sldMkLst>
        <pc:spChg chg="add mod ord">
          <ac:chgData name="平野 武" userId="3cfe3d63-3e2d-444e-9c54-10e92370b90a" providerId="ADAL" clId="{DA2BA4C6-42DD-49C3-BBCA-14ABAA1BA0DE}" dt="2024-06-27T04:30:21.079" v="163"/>
          <ac:spMkLst>
            <pc:docMk/>
            <pc:sldMk cId="3621903413" sldId="564"/>
            <ac:spMk id="2" creationId="{CBB4BA28-87AC-38EC-BCFE-97BF36BC90BA}"/>
          </ac:spMkLst>
        </pc:spChg>
        <pc:spChg chg="mod">
          <ac:chgData name="平野 武" userId="3cfe3d63-3e2d-444e-9c54-10e92370b90a" providerId="ADAL" clId="{DA2BA4C6-42DD-49C3-BBCA-14ABAA1BA0DE}" dt="2024-07-09T01:34:00.694" v="289" actId="207"/>
          <ac:spMkLst>
            <pc:docMk/>
            <pc:sldMk cId="3621903413" sldId="564"/>
            <ac:spMk id="34" creationId="{0B50F9D1-1EFD-9D3F-C877-D41F1E42972E}"/>
          </ac:spMkLst>
        </pc:spChg>
        <pc:spChg chg="mod">
          <ac:chgData name="平野 武" userId="3cfe3d63-3e2d-444e-9c54-10e92370b90a" providerId="ADAL" clId="{DA2BA4C6-42DD-49C3-BBCA-14ABAA1BA0DE}" dt="2024-07-09T01:34:03.127" v="290" actId="207"/>
          <ac:spMkLst>
            <pc:docMk/>
            <pc:sldMk cId="3621903413" sldId="564"/>
            <ac:spMk id="37" creationId="{4014B39D-0053-6B58-7F39-4E51D5CFFBB7}"/>
          </ac:spMkLst>
        </pc:spChg>
        <pc:spChg chg="mod">
          <ac:chgData name="平野 武" userId="3cfe3d63-3e2d-444e-9c54-10e92370b90a" providerId="ADAL" clId="{DA2BA4C6-42DD-49C3-BBCA-14ABAA1BA0DE}" dt="2024-07-09T01:34:05.374" v="291" actId="207"/>
          <ac:spMkLst>
            <pc:docMk/>
            <pc:sldMk cId="3621903413" sldId="564"/>
            <ac:spMk id="38" creationId="{B4F120CB-664F-8BBD-DE98-67C43E7CD65D}"/>
          </ac:spMkLst>
        </pc:spChg>
        <pc:spChg chg="mod">
          <ac:chgData name="平野 武" userId="3cfe3d63-3e2d-444e-9c54-10e92370b90a" providerId="ADAL" clId="{DA2BA4C6-42DD-49C3-BBCA-14ABAA1BA0DE}" dt="2024-07-09T01:34:07.982" v="292" actId="207"/>
          <ac:spMkLst>
            <pc:docMk/>
            <pc:sldMk cId="3621903413" sldId="564"/>
            <ac:spMk id="44" creationId="{959D2ABC-A63D-985D-7A7A-DCDC88836D38}"/>
          </ac:spMkLst>
        </pc:spChg>
        <pc:spChg chg="mod">
          <ac:chgData name="平野 武" userId="3cfe3d63-3e2d-444e-9c54-10e92370b90a" providerId="ADAL" clId="{DA2BA4C6-42DD-49C3-BBCA-14ABAA1BA0DE}" dt="2024-07-09T01:34:10.089" v="293" actId="207"/>
          <ac:spMkLst>
            <pc:docMk/>
            <pc:sldMk cId="3621903413" sldId="564"/>
            <ac:spMk id="48" creationId="{75F627F6-E7C9-133C-2AAD-818DEC734D1D}"/>
          </ac:spMkLst>
        </pc:spChg>
        <pc:spChg chg="del mod ord">
          <ac:chgData name="平野 武" userId="3cfe3d63-3e2d-444e-9c54-10e92370b90a" providerId="ADAL" clId="{DA2BA4C6-42DD-49C3-BBCA-14ABAA1BA0DE}" dt="2024-06-27T04:30:22.908" v="164" actId="478"/>
          <ac:spMkLst>
            <pc:docMk/>
            <pc:sldMk cId="3621903413" sldId="564"/>
            <ac:spMk id="12290" creationId="{4AD73B8A-4B23-91DE-CF62-2CA72170BDBB}"/>
          </ac:spMkLst>
        </pc:spChg>
      </pc:sldChg>
      <pc:sldChg chg="addSp delSp modSp mod modClrScheme chgLayout">
        <pc:chgData name="平野 武" userId="3cfe3d63-3e2d-444e-9c54-10e92370b90a" providerId="ADAL" clId="{DA2BA4C6-42DD-49C3-BBCA-14ABAA1BA0DE}" dt="2024-08-06T02:17:46.336" v="323" actId="20577"/>
        <pc:sldMkLst>
          <pc:docMk/>
          <pc:sldMk cId="2615334359" sldId="565"/>
        </pc:sldMkLst>
        <pc:spChg chg="mod">
          <ac:chgData name="平野 武" userId="3cfe3d63-3e2d-444e-9c54-10e92370b90a" providerId="ADAL" clId="{DA2BA4C6-42DD-49C3-BBCA-14ABAA1BA0DE}" dt="2024-08-06T02:17:46.336" v="323" actId="20577"/>
          <ac:spMkLst>
            <pc:docMk/>
            <pc:sldMk cId="2615334359" sldId="565"/>
            <ac:spMk id="2" creationId="{C54A242A-BA00-E28D-1F24-B3BFE86D3F4A}"/>
          </ac:spMkLst>
        </pc:spChg>
        <pc:spChg chg="add mod ord">
          <ac:chgData name="平野 武" userId="3cfe3d63-3e2d-444e-9c54-10e92370b90a" providerId="ADAL" clId="{DA2BA4C6-42DD-49C3-BBCA-14ABAA1BA0DE}" dt="2024-06-27T04:30:33.410" v="168"/>
          <ac:spMkLst>
            <pc:docMk/>
            <pc:sldMk cId="2615334359" sldId="565"/>
            <ac:spMk id="3" creationId="{5E28DAE8-4469-B040-A6B8-B79BB3A74B30}"/>
          </ac:spMkLst>
        </pc:spChg>
        <pc:spChg chg="del mod ord">
          <ac:chgData name="平野 武" userId="3cfe3d63-3e2d-444e-9c54-10e92370b90a" providerId="ADAL" clId="{DA2BA4C6-42DD-49C3-BBCA-14ABAA1BA0DE}" dt="2024-06-27T04:30:31.582" v="167" actId="478"/>
          <ac:spMkLst>
            <pc:docMk/>
            <pc:sldMk cId="2615334359" sldId="565"/>
            <ac:spMk id="12290" creationId="{4AD73B8A-4B23-91DE-CF62-2CA72170BDBB}"/>
          </ac:spMkLst>
        </pc:spChg>
      </pc:sldChg>
      <pc:sldChg chg="modSp del">
        <pc:chgData name="平野 武" userId="3cfe3d63-3e2d-444e-9c54-10e92370b90a" providerId="ADAL" clId="{DA2BA4C6-42DD-49C3-BBCA-14ABAA1BA0DE}" dt="2024-06-27T04:27:04.949" v="111" actId="47"/>
        <pc:sldMkLst>
          <pc:docMk/>
          <pc:sldMk cId="305374651" sldId="566"/>
        </pc:sldMkLst>
        <pc:spChg chg="mod">
          <ac:chgData name="平野 武" userId="3cfe3d63-3e2d-444e-9c54-10e92370b90a" providerId="ADAL" clId="{DA2BA4C6-42DD-49C3-BBCA-14ABAA1BA0DE}" dt="2024-06-27T04:09:56.844" v="9"/>
          <ac:spMkLst>
            <pc:docMk/>
            <pc:sldMk cId="305374651" sldId="566"/>
            <ac:spMk id="11265" creationId="{FE60A5A5-4E52-FCF0-B68E-06DD22BAA9CD}"/>
          </ac:spMkLst>
        </pc:spChg>
      </pc:sldChg>
      <pc:sldChg chg="modSp del">
        <pc:chgData name="平野 武" userId="3cfe3d63-3e2d-444e-9c54-10e92370b90a" providerId="ADAL" clId="{DA2BA4C6-42DD-49C3-BBCA-14ABAA1BA0DE}" dt="2024-06-27T04:27:48.642" v="121" actId="47"/>
        <pc:sldMkLst>
          <pc:docMk/>
          <pc:sldMk cId="2618982643" sldId="567"/>
        </pc:sldMkLst>
        <pc:spChg chg="mod">
          <ac:chgData name="平野 武" userId="3cfe3d63-3e2d-444e-9c54-10e92370b90a" providerId="ADAL" clId="{DA2BA4C6-42DD-49C3-BBCA-14ABAA1BA0DE}" dt="2024-06-27T04:09:56.844" v="9"/>
          <ac:spMkLst>
            <pc:docMk/>
            <pc:sldMk cId="2618982643" sldId="567"/>
            <ac:spMk id="11265" creationId="{FE60A5A5-4E52-FCF0-B68E-06DD22BAA9CD}"/>
          </ac:spMkLst>
        </pc:spChg>
      </pc:sldChg>
      <pc:sldChg chg="addSp delSp modSp mod modClrScheme chgLayout">
        <pc:chgData name="平野 武" userId="3cfe3d63-3e2d-444e-9c54-10e92370b90a" providerId="ADAL" clId="{DA2BA4C6-42DD-49C3-BBCA-14ABAA1BA0DE}" dt="2024-07-09T01:33:55.871" v="288" actId="207"/>
        <pc:sldMkLst>
          <pc:docMk/>
          <pc:sldMk cId="2049904440" sldId="568"/>
        </pc:sldMkLst>
        <pc:spChg chg="add mod ord">
          <ac:chgData name="平野 武" userId="3cfe3d63-3e2d-444e-9c54-10e92370b90a" providerId="ADAL" clId="{DA2BA4C6-42DD-49C3-BBCA-14ABAA1BA0DE}" dt="2024-06-27T04:30:46.106" v="172"/>
          <ac:spMkLst>
            <pc:docMk/>
            <pc:sldMk cId="2049904440" sldId="568"/>
            <ac:spMk id="2" creationId="{F53C6170-E512-9361-B9C3-63206DC176DE}"/>
          </ac:spMkLst>
        </pc:spChg>
        <pc:spChg chg="add mod">
          <ac:chgData name="平野 武" userId="3cfe3d63-3e2d-444e-9c54-10e92370b90a" providerId="ADAL" clId="{DA2BA4C6-42DD-49C3-BBCA-14ABAA1BA0DE}" dt="2024-07-01T09:09:12.103" v="275"/>
          <ac:spMkLst>
            <pc:docMk/>
            <pc:sldMk cId="2049904440" sldId="568"/>
            <ac:spMk id="3" creationId="{BE60EB73-F8F7-C770-7148-54A83D1674C8}"/>
          </ac:spMkLst>
        </pc:spChg>
        <pc:spChg chg="add mod">
          <ac:chgData name="平野 武" userId="3cfe3d63-3e2d-444e-9c54-10e92370b90a" providerId="ADAL" clId="{DA2BA4C6-42DD-49C3-BBCA-14ABAA1BA0DE}" dt="2024-07-01T09:09:12.103" v="275"/>
          <ac:spMkLst>
            <pc:docMk/>
            <pc:sldMk cId="2049904440" sldId="568"/>
            <ac:spMk id="4" creationId="{934152EB-E04C-5B54-E7FD-1ECFA03D3FDB}"/>
          </ac:spMkLst>
        </pc:spChg>
        <pc:spChg chg="add mod">
          <ac:chgData name="平野 武" userId="3cfe3d63-3e2d-444e-9c54-10e92370b90a" providerId="ADAL" clId="{DA2BA4C6-42DD-49C3-BBCA-14ABAA1BA0DE}" dt="2024-07-01T09:09:12.103" v="275"/>
          <ac:spMkLst>
            <pc:docMk/>
            <pc:sldMk cId="2049904440" sldId="568"/>
            <ac:spMk id="5" creationId="{6F3B33BB-4290-66C6-3667-3F041891271A}"/>
          </ac:spMkLst>
        </pc:spChg>
        <pc:spChg chg="add mod">
          <ac:chgData name="平野 武" userId="3cfe3d63-3e2d-444e-9c54-10e92370b90a" providerId="ADAL" clId="{DA2BA4C6-42DD-49C3-BBCA-14ABAA1BA0DE}" dt="2024-07-01T09:09:12.103" v="275"/>
          <ac:spMkLst>
            <pc:docMk/>
            <pc:sldMk cId="2049904440" sldId="568"/>
            <ac:spMk id="6" creationId="{9E1561E5-3A4B-CC30-E7F1-C5523369F6F6}"/>
          </ac:spMkLst>
        </pc:spChg>
        <pc:spChg chg="add mod">
          <ac:chgData name="平野 武" userId="3cfe3d63-3e2d-444e-9c54-10e92370b90a" providerId="ADAL" clId="{DA2BA4C6-42DD-49C3-BBCA-14ABAA1BA0DE}" dt="2024-07-01T09:09:12.103" v="275"/>
          <ac:spMkLst>
            <pc:docMk/>
            <pc:sldMk cId="2049904440" sldId="568"/>
            <ac:spMk id="7" creationId="{952243C4-621E-45D5-D9CB-BA7393BC028C}"/>
          </ac:spMkLst>
        </pc:spChg>
        <pc:spChg chg="add mod">
          <ac:chgData name="平野 武" userId="3cfe3d63-3e2d-444e-9c54-10e92370b90a" providerId="ADAL" clId="{DA2BA4C6-42DD-49C3-BBCA-14ABAA1BA0DE}" dt="2024-07-01T09:09:12.103" v="275"/>
          <ac:spMkLst>
            <pc:docMk/>
            <pc:sldMk cId="2049904440" sldId="568"/>
            <ac:spMk id="8" creationId="{4E50E5CF-3ED6-1425-5D9A-AB64087D4F97}"/>
          </ac:spMkLst>
        </pc:spChg>
        <pc:spChg chg="add mod">
          <ac:chgData name="平野 武" userId="3cfe3d63-3e2d-444e-9c54-10e92370b90a" providerId="ADAL" clId="{DA2BA4C6-42DD-49C3-BBCA-14ABAA1BA0DE}" dt="2024-07-01T09:09:12.103" v="275"/>
          <ac:spMkLst>
            <pc:docMk/>
            <pc:sldMk cId="2049904440" sldId="568"/>
            <ac:spMk id="9" creationId="{B35524EC-2E48-4726-45E9-F7206E2337CD}"/>
          </ac:spMkLst>
        </pc:spChg>
        <pc:spChg chg="add mod">
          <ac:chgData name="平野 武" userId="3cfe3d63-3e2d-444e-9c54-10e92370b90a" providerId="ADAL" clId="{DA2BA4C6-42DD-49C3-BBCA-14ABAA1BA0DE}" dt="2024-07-01T09:09:12.103" v="275"/>
          <ac:spMkLst>
            <pc:docMk/>
            <pc:sldMk cId="2049904440" sldId="568"/>
            <ac:spMk id="10" creationId="{9A4F081B-46C9-6143-3C7A-648A88EF039A}"/>
          </ac:spMkLst>
        </pc:spChg>
        <pc:spChg chg="add mod">
          <ac:chgData name="平野 武" userId="3cfe3d63-3e2d-444e-9c54-10e92370b90a" providerId="ADAL" clId="{DA2BA4C6-42DD-49C3-BBCA-14ABAA1BA0DE}" dt="2024-07-01T09:09:12.103" v="275"/>
          <ac:spMkLst>
            <pc:docMk/>
            <pc:sldMk cId="2049904440" sldId="568"/>
            <ac:spMk id="11" creationId="{EA10A135-89E6-65AD-B712-660745A55BC3}"/>
          </ac:spMkLst>
        </pc:spChg>
        <pc:spChg chg="add mod">
          <ac:chgData name="平野 武" userId="3cfe3d63-3e2d-444e-9c54-10e92370b90a" providerId="ADAL" clId="{DA2BA4C6-42DD-49C3-BBCA-14ABAA1BA0DE}" dt="2024-07-01T09:09:12.103" v="275"/>
          <ac:spMkLst>
            <pc:docMk/>
            <pc:sldMk cId="2049904440" sldId="568"/>
            <ac:spMk id="12" creationId="{533EE8E5-D7DC-DF72-A2BE-7C7838D31EAB}"/>
          </ac:spMkLst>
        </pc:spChg>
        <pc:spChg chg="add mod">
          <ac:chgData name="平野 武" userId="3cfe3d63-3e2d-444e-9c54-10e92370b90a" providerId="ADAL" clId="{DA2BA4C6-42DD-49C3-BBCA-14ABAA1BA0DE}" dt="2024-07-01T09:09:12.103" v="275"/>
          <ac:spMkLst>
            <pc:docMk/>
            <pc:sldMk cId="2049904440" sldId="568"/>
            <ac:spMk id="13" creationId="{C189758B-6279-D690-56E1-747AD32C81CE}"/>
          </ac:spMkLst>
        </pc:spChg>
        <pc:spChg chg="mod">
          <ac:chgData name="平野 武" userId="3cfe3d63-3e2d-444e-9c54-10e92370b90a" providerId="ADAL" clId="{DA2BA4C6-42DD-49C3-BBCA-14ABAA1BA0DE}" dt="2024-07-01T09:09:12.103" v="275"/>
          <ac:spMkLst>
            <pc:docMk/>
            <pc:sldMk cId="2049904440" sldId="568"/>
            <ac:spMk id="16" creationId="{E490CA8D-A48E-C0E0-F6CE-F8A90110A78B}"/>
          </ac:spMkLst>
        </pc:spChg>
        <pc:spChg chg="mod">
          <ac:chgData name="平野 武" userId="3cfe3d63-3e2d-444e-9c54-10e92370b90a" providerId="ADAL" clId="{DA2BA4C6-42DD-49C3-BBCA-14ABAA1BA0DE}" dt="2024-07-01T09:09:12.103" v="275"/>
          <ac:spMkLst>
            <pc:docMk/>
            <pc:sldMk cId="2049904440" sldId="568"/>
            <ac:spMk id="19" creationId="{559C7A29-B3BE-04ED-AB6E-442DA5BA3757}"/>
          </ac:spMkLst>
        </pc:spChg>
        <pc:spChg chg="mod">
          <ac:chgData name="平野 武" userId="3cfe3d63-3e2d-444e-9c54-10e92370b90a" providerId="ADAL" clId="{DA2BA4C6-42DD-49C3-BBCA-14ABAA1BA0DE}" dt="2024-07-01T09:09:12.103" v="275"/>
          <ac:spMkLst>
            <pc:docMk/>
            <pc:sldMk cId="2049904440" sldId="568"/>
            <ac:spMk id="20" creationId="{F086C069-E02D-36CD-1BC6-8D9E5944F666}"/>
          </ac:spMkLst>
        </pc:spChg>
        <pc:spChg chg="add mod">
          <ac:chgData name="平野 武" userId="3cfe3d63-3e2d-444e-9c54-10e92370b90a" providerId="ADAL" clId="{DA2BA4C6-42DD-49C3-BBCA-14ABAA1BA0DE}" dt="2024-07-01T09:09:12.103" v="275"/>
          <ac:spMkLst>
            <pc:docMk/>
            <pc:sldMk cId="2049904440" sldId="568"/>
            <ac:spMk id="22" creationId="{027160C4-E505-D050-F03D-31B123D9ED49}"/>
          </ac:spMkLst>
        </pc:spChg>
        <pc:spChg chg="add mod">
          <ac:chgData name="平野 武" userId="3cfe3d63-3e2d-444e-9c54-10e92370b90a" providerId="ADAL" clId="{DA2BA4C6-42DD-49C3-BBCA-14ABAA1BA0DE}" dt="2024-07-01T09:09:12.103" v="275"/>
          <ac:spMkLst>
            <pc:docMk/>
            <pc:sldMk cId="2049904440" sldId="568"/>
            <ac:spMk id="23" creationId="{7873DE18-5A2A-DD08-B286-B926E02CCE04}"/>
          </ac:spMkLst>
        </pc:spChg>
        <pc:spChg chg="mod">
          <ac:chgData name="平野 武" userId="3cfe3d63-3e2d-444e-9c54-10e92370b90a" providerId="ADAL" clId="{DA2BA4C6-42DD-49C3-BBCA-14ABAA1BA0DE}" dt="2024-07-01T09:09:12.103" v="275"/>
          <ac:spMkLst>
            <pc:docMk/>
            <pc:sldMk cId="2049904440" sldId="568"/>
            <ac:spMk id="25" creationId="{F071C361-AA15-B6C0-E149-A57BD04F986F}"/>
          </ac:spMkLst>
        </pc:spChg>
        <pc:spChg chg="mod">
          <ac:chgData name="平野 武" userId="3cfe3d63-3e2d-444e-9c54-10e92370b90a" providerId="ADAL" clId="{DA2BA4C6-42DD-49C3-BBCA-14ABAA1BA0DE}" dt="2024-07-01T09:09:12.103" v="275"/>
          <ac:spMkLst>
            <pc:docMk/>
            <pc:sldMk cId="2049904440" sldId="568"/>
            <ac:spMk id="26" creationId="{8E8F35A2-89D8-DF34-D422-35238AA6F863}"/>
          </ac:spMkLst>
        </pc:spChg>
        <pc:spChg chg="add mod">
          <ac:chgData name="平野 武" userId="3cfe3d63-3e2d-444e-9c54-10e92370b90a" providerId="ADAL" clId="{DA2BA4C6-42DD-49C3-BBCA-14ABAA1BA0DE}" dt="2024-07-01T09:09:12.103" v="275"/>
          <ac:spMkLst>
            <pc:docMk/>
            <pc:sldMk cId="2049904440" sldId="568"/>
            <ac:spMk id="27" creationId="{ECA9DF93-4B55-536D-F7BC-B93870A86D06}"/>
          </ac:spMkLst>
        </pc:spChg>
        <pc:spChg chg="add mod">
          <ac:chgData name="平野 武" userId="3cfe3d63-3e2d-444e-9c54-10e92370b90a" providerId="ADAL" clId="{DA2BA4C6-42DD-49C3-BBCA-14ABAA1BA0DE}" dt="2024-07-01T09:09:12.103" v="275"/>
          <ac:spMkLst>
            <pc:docMk/>
            <pc:sldMk cId="2049904440" sldId="568"/>
            <ac:spMk id="28" creationId="{D0859BD0-F11A-8ED1-BF5C-B69FCD8722D7}"/>
          </ac:spMkLst>
        </pc:spChg>
        <pc:spChg chg="add mod">
          <ac:chgData name="平野 武" userId="3cfe3d63-3e2d-444e-9c54-10e92370b90a" providerId="ADAL" clId="{DA2BA4C6-42DD-49C3-BBCA-14ABAA1BA0DE}" dt="2024-07-01T09:09:12.103" v="275"/>
          <ac:spMkLst>
            <pc:docMk/>
            <pc:sldMk cId="2049904440" sldId="568"/>
            <ac:spMk id="30" creationId="{7641F6C7-27AB-BC3F-4B03-296BB3072061}"/>
          </ac:spMkLst>
        </pc:spChg>
        <pc:spChg chg="add mod">
          <ac:chgData name="平野 武" userId="3cfe3d63-3e2d-444e-9c54-10e92370b90a" providerId="ADAL" clId="{DA2BA4C6-42DD-49C3-BBCA-14ABAA1BA0DE}" dt="2024-07-01T09:09:12.103" v="275"/>
          <ac:spMkLst>
            <pc:docMk/>
            <pc:sldMk cId="2049904440" sldId="568"/>
            <ac:spMk id="32" creationId="{512019FB-9996-A772-7907-0A7E7B1D4061}"/>
          </ac:spMkLst>
        </pc:spChg>
        <pc:spChg chg="add mod">
          <ac:chgData name="平野 武" userId="3cfe3d63-3e2d-444e-9c54-10e92370b90a" providerId="ADAL" clId="{DA2BA4C6-42DD-49C3-BBCA-14ABAA1BA0DE}" dt="2024-07-01T09:09:12.103" v="275"/>
          <ac:spMkLst>
            <pc:docMk/>
            <pc:sldMk cId="2049904440" sldId="568"/>
            <ac:spMk id="33" creationId="{ED8976DD-DFAA-6FCA-97FF-243F6A67A0DD}"/>
          </ac:spMkLst>
        </pc:spChg>
        <pc:spChg chg="add mod">
          <ac:chgData name="平野 武" userId="3cfe3d63-3e2d-444e-9c54-10e92370b90a" providerId="ADAL" clId="{DA2BA4C6-42DD-49C3-BBCA-14ABAA1BA0DE}" dt="2024-07-01T09:09:12.103" v="275"/>
          <ac:spMkLst>
            <pc:docMk/>
            <pc:sldMk cId="2049904440" sldId="568"/>
            <ac:spMk id="34" creationId="{DEC38AA4-FEA1-0D9B-90B0-D0A77A68CA1C}"/>
          </ac:spMkLst>
        </pc:spChg>
        <pc:spChg chg="add mod">
          <ac:chgData name="平野 武" userId="3cfe3d63-3e2d-444e-9c54-10e92370b90a" providerId="ADAL" clId="{DA2BA4C6-42DD-49C3-BBCA-14ABAA1BA0DE}" dt="2024-07-01T09:09:12.103" v="275"/>
          <ac:spMkLst>
            <pc:docMk/>
            <pc:sldMk cId="2049904440" sldId="568"/>
            <ac:spMk id="35" creationId="{2A1D6275-2E93-416B-29F4-FD9030D29170}"/>
          </ac:spMkLst>
        </pc:spChg>
        <pc:spChg chg="add mod">
          <ac:chgData name="平野 武" userId="3cfe3d63-3e2d-444e-9c54-10e92370b90a" providerId="ADAL" clId="{DA2BA4C6-42DD-49C3-BBCA-14ABAA1BA0DE}" dt="2024-07-01T09:09:12.103" v="275"/>
          <ac:spMkLst>
            <pc:docMk/>
            <pc:sldMk cId="2049904440" sldId="568"/>
            <ac:spMk id="36" creationId="{95E1F25A-850E-8824-F80B-2853F9073216}"/>
          </ac:spMkLst>
        </pc:spChg>
        <pc:spChg chg="del">
          <ac:chgData name="平野 武" userId="3cfe3d63-3e2d-444e-9c54-10e92370b90a" providerId="ADAL" clId="{DA2BA4C6-42DD-49C3-BBCA-14ABAA1BA0DE}" dt="2024-07-01T09:08:42.409" v="274" actId="478"/>
          <ac:spMkLst>
            <pc:docMk/>
            <pc:sldMk cId="2049904440" sldId="568"/>
            <ac:spMk id="37" creationId="{80777EAB-A622-952D-1F7D-99B7F622141F}"/>
          </ac:spMkLst>
        </pc:spChg>
        <pc:spChg chg="del">
          <ac:chgData name="平野 武" userId="3cfe3d63-3e2d-444e-9c54-10e92370b90a" providerId="ADAL" clId="{DA2BA4C6-42DD-49C3-BBCA-14ABAA1BA0DE}" dt="2024-07-01T09:08:42.409" v="274" actId="478"/>
          <ac:spMkLst>
            <pc:docMk/>
            <pc:sldMk cId="2049904440" sldId="568"/>
            <ac:spMk id="38" creationId="{DCCB9ECB-9B80-C86B-964E-4F089DDCA695}"/>
          </ac:spMkLst>
        </pc:spChg>
        <pc:spChg chg="del">
          <ac:chgData name="平野 武" userId="3cfe3d63-3e2d-444e-9c54-10e92370b90a" providerId="ADAL" clId="{DA2BA4C6-42DD-49C3-BBCA-14ABAA1BA0DE}" dt="2024-07-01T09:08:42.409" v="274" actId="478"/>
          <ac:spMkLst>
            <pc:docMk/>
            <pc:sldMk cId="2049904440" sldId="568"/>
            <ac:spMk id="39" creationId="{EC435B71-3497-D2F6-5EF1-7EA96CE5D193}"/>
          </ac:spMkLst>
        </pc:spChg>
        <pc:spChg chg="mod">
          <ac:chgData name="平野 武" userId="3cfe3d63-3e2d-444e-9c54-10e92370b90a" providerId="ADAL" clId="{DA2BA4C6-42DD-49C3-BBCA-14ABAA1BA0DE}" dt="2024-07-09T01:33:55.871" v="288" actId="207"/>
          <ac:spMkLst>
            <pc:docMk/>
            <pc:sldMk cId="2049904440" sldId="568"/>
            <ac:spMk id="40" creationId="{F1BF7BDC-4E4E-6B9C-3201-16BBA2A9806E}"/>
          </ac:spMkLst>
        </pc:spChg>
        <pc:spChg chg="del">
          <ac:chgData name="平野 武" userId="3cfe3d63-3e2d-444e-9c54-10e92370b90a" providerId="ADAL" clId="{DA2BA4C6-42DD-49C3-BBCA-14ABAA1BA0DE}" dt="2024-07-01T09:08:42.409" v="274" actId="478"/>
          <ac:spMkLst>
            <pc:docMk/>
            <pc:sldMk cId="2049904440" sldId="568"/>
            <ac:spMk id="41" creationId="{B50782FB-40E0-CC01-7305-D4A80426A260}"/>
          </ac:spMkLst>
        </pc:spChg>
        <pc:spChg chg="del">
          <ac:chgData name="平野 武" userId="3cfe3d63-3e2d-444e-9c54-10e92370b90a" providerId="ADAL" clId="{DA2BA4C6-42DD-49C3-BBCA-14ABAA1BA0DE}" dt="2024-07-01T09:08:42.409" v="274" actId="478"/>
          <ac:spMkLst>
            <pc:docMk/>
            <pc:sldMk cId="2049904440" sldId="568"/>
            <ac:spMk id="42" creationId="{1C83DB0A-034D-45DA-0E6D-D39E8333CB65}"/>
          </ac:spMkLst>
        </pc:spChg>
        <pc:spChg chg="del">
          <ac:chgData name="平野 武" userId="3cfe3d63-3e2d-444e-9c54-10e92370b90a" providerId="ADAL" clId="{DA2BA4C6-42DD-49C3-BBCA-14ABAA1BA0DE}" dt="2024-07-01T09:08:42.409" v="274" actId="478"/>
          <ac:spMkLst>
            <pc:docMk/>
            <pc:sldMk cId="2049904440" sldId="568"/>
            <ac:spMk id="43" creationId="{80AA2B39-2359-47EB-CE9F-50F4B9CD3B96}"/>
          </ac:spMkLst>
        </pc:spChg>
        <pc:spChg chg="del">
          <ac:chgData name="平野 武" userId="3cfe3d63-3e2d-444e-9c54-10e92370b90a" providerId="ADAL" clId="{DA2BA4C6-42DD-49C3-BBCA-14ABAA1BA0DE}" dt="2024-07-01T09:08:42.409" v="274" actId="478"/>
          <ac:spMkLst>
            <pc:docMk/>
            <pc:sldMk cId="2049904440" sldId="568"/>
            <ac:spMk id="44" creationId="{42B195D2-8EAA-4BB2-28F4-848D52FA8592}"/>
          </ac:spMkLst>
        </pc:spChg>
        <pc:spChg chg="del">
          <ac:chgData name="平野 武" userId="3cfe3d63-3e2d-444e-9c54-10e92370b90a" providerId="ADAL" clId="{DA2BA4C6-42DD-49C3-BBCA-14ABAA1BA0DE}" dt="2024-07-01T09:08:42.409" v="274" actId="478"/>
          <ac:spMkLst>
            <pc:docMk/>
            <pc:sldMk cId="2049904440" sldId="568"/>
            <ac:spMk id="45" creationId="{07CA35FB-94E6-674C-AC28-08B322220A4F}"/>
          </ac:spMkLst>
        </pc:spChg>
        <pc:spChg chg="del">
          <ac:chgData name="平野 武" userId="3cfe3d63-3e2d-444e-9c54-10e92370b90a" providerId="ADAL" clId="{DA2BA4C6-42DD-49C3-BBCA-14ABAA1BA0DE}" dt="2024-07-01T09:08:42.409" v="274" actId="478"/>
          <ac:spMkLst>
            <pc:docMk/>
            <pc:sldMk cId="2049904440" sldId="568"/>
            <ac:spMk id="46" creationId="{8782CCC1-9522-6D39-DD6C-65BE49AB0739}"/>
          </ac:spMkLst>
        </pc:spChg>
        <pc:spChg chg="del">
          <ac:chgData name="平野 武" userId="3cfe3d63-3e2d-444e-9c54-10e92370b90a" providerId="ADAL" clId="{DA2BA4C6-42DD-49C3-BBCA-14ABAA1BA0DE}" dt="2024-07-01T09:08:42.409" v="274" actId="478"/>
          <ac:spMkLst>
            <pc:docMk/>
            <pc:sldMk cId="2049904440" sldId="568"/>
            <ac:spMk id="47" creationId="{6E3B1D93-A401-5724-C924-00B0F09E8F2A}"/>
          </ac:spMkLst>
        </pc:spChg>
        <pc:spChg chg="del">
          <ac:chgData name="平野 武" userId="3cfe3d63-3e2d-444e-9c54-10e92370b90a" providerId="ADAL" clId="{DA2BA4C6-42DD-49C3-BBCA-14ABAA1BA0DE}" dt="2024-07-01T09:08:42.409" v="274" actId="478"/>
          <ac:spMkLst>
            <pc:docMk/>
            <pc:sldMk cId="2049904440" sldId="568"/>
            <ac:spMk id="48" creationId="{44254A1D-1603-1344-716A-F4D8B6527886}"/>
          </ac:spMkLst>
        </pc:spChg>
        <pc:spChg chg="del">
          <ac:chgData name="平野 武" userId="3cfe3d63-3e2d-444e-9c54-10e92370b90a" providerId="ADAL" clId="{DA2BA4C6-42DD-49C3-BBCA-14ABAA1BA0DE}" dt="2024-07-01T09:08:42.409" v="274" actId="478"/>
          <ac:spMkLst>
            <pc:docMk/>
            <pc:sldMk cId="2049904440" sldId="568"/>
            <ac:spMk id="49" creationId="{BDFA283D-B7BC-E830-5AA2-73978130586F}"/>
          </ac:spMkLst>
        </pc:spChg>
        <pc:spChg chg="del">
          <ac:chgData name="平野 武" userId="3cfe3d63-3e2d-444e-9c54-10e92370b90a" providerId="ADAL" clId="{DA2BA4C6-42DD-49C3-BBCA-14ABAA1BA0DE}" dt="2024-07-01T09:08:42.409" v="274" actId="478"/>
          <ac:spMkLst>
            <pc:docMk/>
            <pc:sldMk cId="2049904440" sldId="568"/>
            <ac:spMk id="50" creationId="{DA39AD20-A3C5-E623-34AB-93358326C3CE}"/>
          </ac:spMkLst>
        </pc:spChg>
        <pc:spChg chg="del">
          <ac:chgData name="平野 武" userId="3cfe3d63-3e2d-444e-9c54-10e92370b90a" providerId="ADAL" clId="{DA2BA4C6-42DD-49C3-BBCA-14ABAA1BA0DE}" dt="2024-07-01T09:08:42.409" v="274" actId="478"/>
          <ac:spMkLst>
            <pc:docMk/>
            <pc:sldMk cId="2049904440" sldId="568"/>
            <ac:spMk id="51" creationId="{C6293170-40F1-1E5A-2FA9-8B080D19EB82}"/>
          </ac:spMkLst>
        </pc:spChg>
        <pc:spChg chg="del">
          <ac:chgData name="平野 武" userId="3cfe3d63-3e2d-444e-9c54-10e92370b90a" providerId="ADAL" clId="{DA2BA4C6-42DD-49C3-BBCA-14ABAA1BA0DE}" dt="2024-07-01T09:08:42.409" v="274" actId="478"/>
          <ac:spMkLst>
            <pc:docMk/>
            <pc:sldMk cId="2049904440" sldId="568"/>
            <ac:spMk id="52" creationId="{8248A2EB-FFCF-82F8-D7CB-DD1693DD75F5}"/>
          </ac:spMkLst>
        </pc:spChg>
        <pc:spChg chg="del">
          <ac:chgData name="平野 武" userId="3cfe3d63-3e2d-444e-9c54-10e92370b90a" providerId="ADAL" clId="{DA2BA4C6-42DD-49C3-BBCA-14ABAA1BA0DE}" dt="2024-07-01T09:08:42.409" v="274" actId="478"/>
          <ac:spMkLst>
            <pc:docMk/>
            <pc:sldMk cId="2049904440" sldId="568"/>
            <ac:spMk id="61" creationId="{F5757CC9-7A9F-2852-0180-526ABAD5926A}"/>
          </ac:spMkLst>
        </pc:spChg>
        <pc:spChg chg="del">
          <ac:chgData name="平野 武" userId="3cfe3d63-3e2d-444e-9c54-10e92370b90a" providerId="ADAL" clId="{DA2BA4C6-42DD-49C3-BBCA-14ABAA1BA0DE}" dt="2024-07-01T09:08:42.409" v="274" actId="478"/>
          <ac:spMkLst>
            <pc:docMk/>
            <pc:sldMk cId="2049904440" sldId="568"/>
            <ac:spMk id="62" creationId="{79B89AF8-2802-71B5-3CEF-98E076A38E83}"/>
          </ac:spMkLst>
        </pc:spChg>
        <pc:spChg chg="del mod ord">
          <ac:chgData name="平野 武" userId="3cfe3d63-3e2d-444e-9c54-10e92370b90a" providerId="ADAL" clId="{DA2BA4C6-42DD-49C3-BBCA-14ABAA1BA0DE}" dt="2024-06-27T04:30:44.654" v="171" actId="478"/>
          <ac:spMkLst>
            <pc:docMk/>
            <pc:sldMk cId="2049904440" sldId="568"/>
            <ac:spMk id="12290" creationId="{4AD73B8A-4B23-91DE-CF62-2CA72170BDBB}"/>
          </ac:spMkLst>
        </pc:spChg>
        <pc:spChg chg="del">
          <ac:chgData name="平野 武" userId="3cfe3d63-3e2d-444e-9c54-10e92370b90a" providerId="ADAL" clId="{DA2BA4C6-42DD-49C3-BBCA-14ABAA1BA0DE}" dt="2024-07-01T09:08:42.409" v="274" actId="478"/>
          <ac:spMkLst>
            <pc:docMk/>
            <pc:sldMk cId="2049904440" sldId="568"/>
            <ac:spMk id="12291" creationId="{C6C1028D-F13C-4104-1815-EFCB083FB567}"/>
          </ac:spMkLst>
        </pc:spChg>
        <pc:spChg chg="del">
          <ac:chgData name="平野 武" userId="3cfe3d63-3e2d-444e-9c54-10e92370b90a" providerId="ADAL" clId="{DA2BA4C6-42DD-49C3-BBCA-14ABAA1BA0DE}" dt="2024-07-01T09:08:42.409" v="274" actId="478"/>
          <ac:spMkLst>
            <pc:docMk/>
            <pc:sldMk cId="2049904440" sldId="568"/>
            <ac:spMk id="12292" creationId="{2286B89B-1F21-FC1E-F8BC-5F1261E289B2}"/>
          </ac:spMkLst>
        </pc:spChg>
        <pc:grpChg chg="add mod">
          <ac:chgData name="平野 武" userId="3cfe3d63-3e2d-444e-9c54-10e92370b90a" providerId="ADAL" clId="{DA2BA4C6-42DD-49C3-BBCA-14ABAA1BA0DE}" dt="2024-07-01T09:09:12.103" v="275"/>
          <ac:grpSpMkLst>
            <pc:docMk/>
            <pc:sldMk cId="2049904440" sldId="568"/>
            <ac:grpSpMk id="15" creationId="{61677685-B220-7D66-07EA-08F18F425073}"/>
          </ac:grpSpMkLst>
        </pc:grpChg>
        <pc:grpChg chg="add mod">
          <ac:chgData name="平野 武" userId="3cfe3d63-3e2d-444e-9c54-10e92370b90a" providerId="ADAL" clId="{DA2BA4C6-42DD-49C3-BBCA-14ABAA1BA0DE}" dt="2024-07-01T09:09:12.103" v="275"/>
          <ac:grpSpMkLst>
            <pc:docMk/>
            <pc:sldMk cId="2049904440" sldId="568"/>
            <ac:grpSpMk id="18" creationId="{EAE58318-CFA6-2361-3312-2E47AF9777FA}"/>
          </ac:grpSpMkLst>
        </pc:grpChg>
        <pc:grpChg chg="add mod">
          <ac:chgData name="平野 武" userId="3cfe3d63-3e2d-444e-9c54-10e92370b90a" providerId="ADAL" clId="{DA2BA4C6-42DD-49C3-BBCA-14ABAA1BA0DE}" dt="2024-07-01T09:09:12.103" v="275"/>
          <ac:grpSpMkLst>
            <pc:docMk/>
            <pc:sldMk cId="2049904440" sldId="568"/>
            <ac:grpSpMk id="24" creationId="{3E8F6C16-8D98-BFAB-5642-01BD1EF756F7}"/>
          </ac:grpSpMkLst>
        </pc:grpChg>
        <pc:grpChg chg="del">
          <ac:chgData name="平野 武" userId="3cfe3d63-3e2d-444e-9c54-10e92370b90a" providerId="ADAL" clId="{DA2BA4C6-42DD-49C3-BBCA-14ABAA1BA0DE}" dt="2024-07-01T09:08:42.409" v="274" actId="478"/>
          <ac:grpSpMkLst>
            <pc:docMk/>
            <pc:sldMk cId="2049904440" sldId="568"/>
            <ac:grpSpMk id="54" creationId="{ED3890E0-7404-4A78-B3CD-D96D69B47A79}"/>
          </ac:grpSpMkLst>
        </pc:grpChg>
        <pc:grpChg chg="del">
          <ac:chgData name="平野 武" userId="3cfe3d63-3e2d-444e-9c54-10e92370b90a" providerId="ADAL" clId="{DA2BA4C6-42DD-49C3-BBCA-14ABAA1BA0DE}" dt="2024-07-01T09:08:42.409" v="274" actId="478"/>
          <ac:grpSpMkLst>
            <pc:docMk/>
            <pc:sldMk cId="2049904440" sldId="568"/>
            <ac:grpSpMk id="57" creationId="{F65351A8-E900-9554-29CD-7550156903AE}"/>
          </ac:grpSpMkLst>
        </pc:grpChg>
        <pc:grpChg chg="del">
          <ac:chgData name="平野 武" userId="3cfe3d63-3e2d-444e-9c54-10e92370b90a" providerId="ADAL" clId="{DA2BA4C6-42DD-49C3-BBCA-14ABAA1BA0DE}" dt="2024-07-01T09:08:42.409" v="274" actId="478"/>
          <ac:grpSpMkLst>
            <pc:docMk/>
            <pc:sldMk cId="2049904440" sldId="568"/>
            <ac:grpSpMk id="63" creationId="{BB44EDEB-C6C5-9579-A49D-F3D52B623CFD}"/>
          </ac:grpSpMkLst>
        </pc:grpChg>
        <pc:picChg chg="mod">
          <ac:chgData name="平野 武" userId="3cfe3d63-3e2d-444e-9c54-10e92370b90a" providerId="ADAL" clId="{DA2BA4C6-42DD-49C3-BBCA-14ABAA1BA0DE}" dt="2024-07-01T09:09:12.103" v="275"/>
          <ac:picMkLst>
            <pc:docMk/>
            <pc:sldMk cId="2049904440" sldId="568"/>
            <ac:picMk id="17" creationId="{D3C0FF04-3267-1F7A-87D2-14658719E927}"/>
          </ac:picMkLst>
        </pc:picChg>
        <pc:cxnChg chg="add mod">
          <ac:chgData name="平野 武" userId="3cfe3d63-3e2d-444e-9c54-10e92370b90a" providerId="ADAL" clId="{DA2BA4C6-42DD-49C3-BBCA-14ABAA1BA0DE}" dt="2024-07-01T09:09:12.103" v="275"/>
          <ac:cxnSpMkLst>
            <pc:docMk/>
            <pc:sldMk cId="2049904440" sldId="568"/>
            <ac:cxnSpMk id="14" creationId="{04495558-2230-F9AF-8428-F156DEA50E37}"/>
          </ac:cxnSpMkLst>
        </pc:cxnChg>
        <pc:cxnChg chg="add mod">
          <ac:chgData name="平野 武" userId="3cfe3d63-3e2d-444e-9c54-10e92370b90a" providerId="ADAL" clId="{DA2BA4C6-42DD-49C3-BBCA-14ABAA1BA0DE}" dt="2024-07-01T09:09:12.103" v="275"/>
          <ac:cxnSpMkLst>
            <pc:docMk/>
            <pc:sldMk cId="2049904440" sldId="568"/>
            <ac:cxnSpMk id="21" creationId="{BBAFD198-FF66-E569-B931-C0385C85C935}"/>
          </ac:cxnSpMkLst>
        </pc:cxnChg>
        <pc:cxnChg chg="add mod">
          <ac:chgData name="平野 武" userId="3cfe3d63-3e2d-444e-9c54-10e92370b90a" providerId="ADAL" clId="{DA2BA4C6-42DD-49C3-BBCA-14ABAA1BA0DE}" dt="2024-07-01T09:09:12.103" v="275"/>
          <ac:cxnSpMkLst>
            <pc:docMk/>
            <pc:sldMk cId="2049904440" sldId="568"/>
            <ac:cxnSpMk id="29" creationId="{238DA8D9-DEAE-BF91-C145-2C3FE58E2A25}"/>
          </ac:cxnSpMkLst>
        </pc:cxnChg>
        <pc:cxnChg chg="add mod">
          <ac:chgData name="平野 武" userId="3cfe3d63-3e2d-444e-9c54-10e92370b90a" providerId="ADAL" clId="{DA2BA4C6-42DD-49C3-BBCA-14ABAA1BA0DE}" dt="2024-07-01T09:09:12.103" v="275"/>
          <ac:cxnSpMkLst>
            <pc:docMk/>
            <pc:sldMk cId="2049904440" sldId="568"/>
            <ac:cxnSpMk id="31" creationId="{4A66729E-B0A8-C706-8E97-5109F0657F9B}"/>
          </ac:cxnSpMkLst>
        </pc:cxnChg>
        <pc:cxnChg chg="del">
          <ac:chgData name="平野 武" userId="3cfe3d63-3e2d-444e-9c54-10e92370b90a" providerId="ADAL" clId="{DA2BA4C6-42DD-49C3-BBCA-14ABAA1BA0DE}" dt="2024-07-01T09:08:42.409" v="274" actId="478"/>
          <ac:cxnSpMkLst>
            <pc:docMk/>
            <pc:sldMk cId="2049904440" sldId="568"/>
            <ac:cxnSpMk id="53" creationId="{AA55BF83-D88A-620A-4C66-400DA1FA3990}"/>
          </ac:cxnSpMkLst>
        </pc:cxnChg>
        <pc:cxnChg chg="del">
          <ac:chgData name="平野 武" userId="3cfe3d63-3e2d-444e-9c54-10e92370b90a" providerId="ADAL" clId="{DA2BA4C6-42DD-49C3-BBCA-14ABAA1BA0DE}" dt="2024-07-01T09:08:42.409" v="274" actId="478"/>
          <ac:cxnSpMkLst>
            <pc:docMk/>
            <pc:sldMk cId="2049904440" sldId="568"/>
            <ac:cxnSpMk id="60" creationId="{570A8861-FA40-48F4-8E74-352363F6F807}"/>
          </ac:cxnSpMkLst>
        </pc:cxnChg>
        <pc:cxnChg chg="del">
          <ac:chgData name="平野 武" userId="3cfe3d63-3e2d-444e-9c54-10e92370b90a" providerId="ADAL" clId="{DA2BA4C6-42DD-49C3-BBCA-14ABAA1BA0DE}" dt="2024-07-01T09:08:42.409" v="274" actId="478"/>
          <ac:cxnSpMkLst>
            <pc:docMk/>
            <pc:sldMk cId="2049904440" sldId="568"/>
            <ac:cxnSpMk id="12293" creationId="{C2534C75-EC65-8AC4-D5C2-06AA4DCF212A}"/>
          </ac:cxnSpMkLst>
        </pc:cxnChg>
        <pc:cxnChg chg="del">
          <ac:chgData name="平野 武" userId="3cfe3d63-3e2d-444e-9c54-10e92370b90a" providerId="ADAL" clId="{DA2BA4C6-42DD-49C3-BBCA-14ABAA1BA0DE}" dt="2024-07-01T09:08:42.409" v="274" actId="478"/>
          <ac:cxnSpMkLst>
            <pc:docMk/>
            <pc:sldMk cId="2049904440" sldId="568"/>
            <ac:cxnSpMk id="12294" creationId="{8823DBCC-B872-5804-9265-1465C957FFA8}"/>
          </ac:cxnSpMkLst>
        </pc:cxnChg>
      </pc:sldChg>
      <pc:sldChg chg="addSp delSp modSp mod modClrScheme chgLayout">
        <pc:chgData name="平野 武" userId="3cfe3d63-3e2d-444e-9c54-10e92370b90a" providerId="ADAL" clId="{DA2BA4C6-42DD-49C3-BBCA-14ABAA1BA0DE}" dt="2024-06-27T04:30:55.253" v="176"/>
        <pc:sldMkLst>
          <pc:docMk/>
          <pc:sldMk cId="1963714427" sldId="569"/>
        </pc:sldMkLst>
        <pc:spChg chg="add mod ord">
          <ac:chgData name="平野 武" userId="3cfe3d63-3e2d-444e-9c54-10e92370b90a" providerId="ADAL" clId="{DA2BA4C6-42DD-49C3-BBCA-14ABAA1BA0DE}" dt="2024-06-27T04:30:55.253" v="176"/>
          <ac:spMkLst>
            <pc:docMk/>
            <pc:sldMk cId="1963714427" sldId="569"/>
            <ac:spMk id="3" creationId="{418DA7AF-7467-5098-B98F-B76F08B527ED}"/>
          </ac:spMkLst>
        </pc:spChg>
        <pc:spChg chg="del mod ord">
          <ac:chgData name="平野 武" userId="3cfe3d63-3e2d-444e-9c54-10e92370b90a" providerId="ADAL" clId="{DA2BA4C6-42DD-49C3-BBCA-14ABAA1BA0DE}" dt="2024-06-27T04:30:53.966" v="175" actId="478"/>
          <ac:spMkLst>
            <pc:docMk/>
            <pc:sldMk cId="1963714427" sldId="569"/>
            <ac:spMk id="12290" creationId="{4AD73B8A-4B23-91DE-CF62-2CA72170BDBB}"/>
          </ac:spMkLst>
        </pc:spChg>
      </pc:sldChg>
      <pc:sldChg chg="addSp delSp modSp mod modClrScheme chgLayout">
        <pc:chgData name="平野 武" userId="3cfe3d63-3e2d-444e-9c54-10e92370b90a" providerId="ADAL" clId="{DA2BA4C6-42DD-49C3-BBCA-14ABAA1BA0DE}" dt="2024-07-09T01:33:49.121" v="287" actId="207"/>
        <pc:sldMkLst>
          <pc:docMk/>
          <pc:sldMk cId="1019161228" sldId="570"/>
        </pc:sldMkLst>
        <pc:spChg chg="add mod ord">
          <ac:chgData name="平野 武" userId="3cfe3d63-3e2d-444e-9c54-10e92370b90a" providerId="ADAL" clId="{DA2BA4C6-42DD-49C3-BBCA-14ABAA1BA0DE}" dt="2024-06-27T04:31:04.405" v="180"/>
          <ac:spMkLst>
            <pc:docMk/>
            <pc:sldMk cId="1019161228" sldId="570"/>
            <ac:spMk id="2" creationId="{8DAF6A9D-D39D-62A0-58DF-B3B80517CF16}"/>
          </ac:spMkLst>
        </pc:spChg>
        <pc:spChg chg="mod">
          <ac:chgData name="平野 武" userId="3cfe3d63-3e2d-444e-9c54-10e92370b90a" providerId="ADAL" clId="{DA2BA4C6-42DD-49C3-BBCA-14ABAA1BA0DE}" dt="2024-07-09T01:33:49.121" v="287" actId="207"/>
          <ac:spMkLst>
            <pc:docMk/>
            <pc:sldMk cId="1019161228" sldId="570"/>
            <ac:spMk id="11" creationId="{7FD88846-645B-5936-1B6A-04187DFCBD37}"/>
          </ac:spMkLst>
        </pc:spChg>
        <pc:spChg chg="del">
          <ac:chgData name="平野 武" userId="3cfe3d63-3e2d-444e-9c54-10e92370b90a" providerId="ADAL" clId="{DA2BA4C6-42DD-49C3-BBCA-14ABAA1BA0DE}" dt="2024-06-27T05:42:50.132" v="192" actId="478"/>
          <ac:spMkLst>
            <pc:docMk/>
            <pc:sldMk cId="1019161228" sldId="570"/>
            <ac:spMk id="12" creationId="{8374EE5F-4586-89DA-7B77-88F30C7D8325}"/>
          </ac:spMkLst>
        </pc:spChg>
        <pc:spChg chg="del mod ord">
          <ac:chgData name="平野 武" userId="3cfe3d63-3e2d-444e-9c54-10e92370b90a" providerId="ADAL" clId="{DA2BA4C6-42DD-49C3-BBCA-14ABAA1BA0DE}" dt="2024-06-27T04:31:03.287" v="179" actId="478"/>
          <ac:spMkLst>
            <pc:docMk/>
            <pc:sldMk cId="1019161228" sldId="570"/>
            <ac:spMk id="12290" creationId="{4AD73B8A-4B23-91DE-CF62-2CA72170BDBB}"/>
          </ac:spMkLst>
        </pc:spChg>
      </pc:sldChg>
      <pc:sldChg chg="addSp delSp modSp mod modClrScheme chgLayout">
        <pc:chgData name="平野 武" userId="3cfe3d63-3e2d-444e-9c54-10e92370b90a" providerId="ADAL" clId="{DA2BA4C6-42DD-49C3-BBCA-14ABAA1BA0DE}" dt="2024-07-09T01:33:35.996" v="284" actId="207"/>
        <pc:sldMkLst>
          <pc:docMk/>
          <pc:sldMk cId="330219725" sldId="571"/>
        </pc:sldMkLst>
        <pc:spChg chg="add mod ord">
          <ac:chgData name="平野 武" userId="3cfe3d63-3e2d-444e-9c54-10e92370b90a" providerId="ADAL" clId="{DA2BA4C6-42DD-49C3-BBCA-14ABAA1BA0DE}" dt="2024-06-27T04:31:13.782" v="184"/>
          <ac:spMkLst>
            <pc:docMk/>
            <pc:sldMk cId="330219725" sldId="571"/>
            <ac:spMk id="2" creationId="{682DD2E4-436C-5C20-893B-1326BE288840}"/>
          </ac:spMkLst>
        </pc:spChg>
        <pc:spChg chg="mod">
          <ac:chgData name="平野 武" userId="3cfe3d63-3e2d-444e-9c54-10e92370b90a" providerId="ADAL" clId="{DA2BA4C6-42DD-49C3-BBCA-14ABAA1BA0DE}" dt="2024-07-09T01:33:35.996" v="284" actId="207"/>
          <ac:spMkLst>
            <pc:docMk/>
            <pc:sldMk cId="330219725" sldId="571"/>
            <ac:spMk id="5" creationId="{3A540F5F-3D16-F641-CB5A-F56348788393}"/>
          </ac:spMkLst>
        </pc:spChg>
        <pc:spChg chg="del mod ord">
          <ac:chgData name="平野 武" userId="3cfe3d63-3e2d-444e-9c54-10e92370b90a" providerId="ADAL" clId="{DA2BA4C6-42DD-49C3-BBCA-14ABAA1BA0DE}" dt="2024-06-27T04:31:12.362" v="183" actId="478"/>
          <ac:spMkLst>
            <pc:docMk/>
            <pc:sldMk cId="330219725" sldId="571"/>
            <ac:spMk id="12290" creationId="{4AD73B8A-4B23-91DE-CF62-2CA72170BDBB}"/>
          </ac:spMkLst>
        </pc:spChg>
      </pc:sldChg>
      <pc:sldChg chg="addSp delSp modSp mod modClrScheme chgLayout">
        <pc:chgData name="平野 武" userId="3cfe3d63-3e2d-444e-9c54-10e92370b90a" providerId="ADAL" clId="{DA2BA4C6-42DD-49C3-BBCA-14ABAA1BA0DE}" dt="2024-06-27T04:31:24.088" v="188"/>
        <pc:sldMkLst>
          <pc:docMk/>
          <pc:sldMk cId="1059592819" sldId="572"/>
        </pc:sldMkLst>
        <pc:spChg chg="add mod ord">
          <ac:chgData name="平野 武" userId="3cfe3d63-3e2d-444e-9c54-10e92370b90a" providerId="ADAL" clId="{DA2BA4C6-42DD-49C3-BBCA-14ABAA1BA0DE}" dt="2024-06-27T04:31:24.088" v="188"/>
          <ac:spMkLst>
            <pc:docMk/>
            <pc:sldMk cId="1059592819" sldId="572"/>
            <ac:spMk id="3" creationId="{73BB4889-3AC2-57C1-7C56-27259255BC8B}"/>
          </ac:spMkLst>
        </pc:spChg>
        <pc:spChg chg="del mod ord">
          <ac:chgData name="平野 武" userId="3cfe3d63-3e2d-444e-9c54-10e92370b90a" providerId="ADAL" clId="{DA2BA4C6-42DD-49C3-BBCA-14ABAA1BA0DE}" dt="2024-06-27T04:31:22.826" v="187" actId="478"/>
          <ac:spMkLst>
            <pc:docMk/>
            <pc:sldMk cId="1059592819" sldId="572"/>
            <ac:spMk id="12290" creationId="{4AD73B8A-4B23-91DE-CF62-2CA72170BDBB}"/>
          </ac:spMkLst>
        </pc:spChg>
      </pc:sldChg>
      <pc:sldChg chg="addSp delSp modSp mod modClrScheme chgLayout">
        <pc:chgData name="平野 武" userId="3cfe3d63-3e2d-444e-9c54-10e92370b90a" providerId="ADAL" clId="{DA2BA4C6-42DD-49C3-BBCA-14ABAA1BA0DE}" dt="2024-07-09T01:34:38.885" v="302" actId="207"/>
        <pc:sldMkLst>
          <pc:docMk/>
          <pc:sldMk cId="1359635485" sldId="575"/>
        </pc:sldMkLst>
        <pc:spChg chg="add mod ord">
          <ac:chgData name="平野 武" userId="3cfe3d63-3e2d-444e-9c54-10e92370b90a" providerId="ADAL" clId="{DA2BA4C6-42DD-49C3-BBCA-14ABAA1BA0DE}" dt="2024-06-27T04:28:19.622" v="129"/>
          <ac:spMkLst>
            <pc:docMk/>
            <pc:sldMk cId="1359635485" sldId="575"/>
            <ac:spMk id="2" creationId="{7D27027D-A994-2A29-684C-6494DD258297}"/>
          </ac:spMkLst>
        </pc:spChg>
        <pc:spChg chg="add mod">
          <ac:chgData name="平野 武" userId="3cfe3d63-3e2d-444e-9c54-10e92370b90a" providerId="ADAL" clId="{DA2BA4C6-42DD-49C3-BBCA-14ABAA1BA0DE}" dt="2024-07-01T09:07:37.070" v="270"/>
          <ac:spMkLst>
            <pc:docMk/>
            <pc:sldMk cId="1359635485" sldId="575"/>
            <ac:spMk id="3" creationId="{85593FF7-E8FD-D249-061D-D5E04E491A4C}"/>
          </ac:spMkLst>
        </pc:spChg>
        <pc:spChg chg="mod">
          <ac:chgData name="平野 武" userId="3cfe3d63-3e2d-444e-9c54-10e92370b90a" providerId="ADAL" clId="{DA2BA4C6-42DD-49C3-BBCA-14ABAA1BA0DE}" dt="2024-07-09T01:34:38.885" v="302" actId="207"/>
          <ac:spMkLst>
            <pc:docMk/>
            <pc:sldMk cId="1359635485" sldId="575"/>
            <ac:spMk id="8" creationId="{D6D8BBEF-2355-6264-A857-484B3F76D3C1}"/>
          </ac:spMkLst>
        </pc:spChg>
        <pc:spChg chg="del mod">
          <ac:chgData name="平野 武" userId="3cfe3d63-3e2d-444e-9c54-10e92370b90a" providerId="ADAL" clId="{DA2BA4C6-42DD-49C3-BBCA-14ABAA1BA0DE}" dt="2024-07-01T09:07:49.235" v="273" actId="478"/>
          <ac:spMkLst>
            <pc:docMk/>
            <pc:sldMk cId="1359635485" sldId="575"/>
            <ac:spMk id="10" creationId="{E7D972A7-9C90-FA84-1864-A7C76DD7115D}"/>
          </ac:spMkLst>
        </pc:spChg>
        <pc:spChg chg="del mod ord">
          <ac:chgData name="平野 武" userId="3cfe3d63-3e2d-444e-9c54-10e92370b90a" providerId="ADAL" clId="{DA2BA4C6-42DD-49C3-BBCA-14ABAA1BA0DE}" dt="2024-06-27T04:28:17.903" v="128" actId="478"/>
          <ac:spMkLst>
            <pc:docMk/>
            <pc:sldMk cId="1359635485" sldId="575"/>
            <ac:spMk id="12290" creationId="{4AD73B8A-4B23-91DE-CF62-2CA72170BDBB}"/>
          </ac:spMkLst>
        </pc:spChg>
        <pc:graphicFrameChg chg="add mod">
          <ac:chgData name="平野 武" userId="3cfe3d63-3e2d-444e-9c54-10e92370b90a" providerId="ADAL" clId="{DA2BA4C6-42DD-49C3-BBCA-14ABAA1BA0DE}" dt="2024-07-01T09:07:45.887" v="272"/>
          <ac:graphicFrameMkLst>
            <pc:docMk/>
            <pc:sldMk cId="1359635485" sldId="575"/>
            <ac:graphicFrameMk id="4" creationId="{EECA840F-092D-4C9E-21C6-F457C94A39FD}"/>
          </ac:graphicFrameMkLst>
        </pc:graphicFrameChg>
        <pc:graphicFrameChg chg="del mod">
          <ac:chgData name="平野 武" userId="3cfe3d63-3e2d-444e-9c54-10e92370b90a" providerId="ADAL" clId="{DA2BA4C6-42DD-49C3-BBCA-14ABAA1BA0DE}" dt="2024-07-01T09:07:49.235" v="273" actId="478"/>
          <ac:graphicFrameMkLst>
            <pc:docMk/>
            <pc:sldMk cId="1359635485" sldId="575"/>
            <ac:graphicFrameMk id="9" creationId="{2531A179-B9C8-4BEA-3333-2C060044F82B}"/>
          </ac:graphicFrameMkLst>
        </pc:graphicFrameChg>
      </pc:sldChg>
      <pc:sldChg chg="addSp delSp modSp mod modClrScheme chgLayout">
        <pc:chgData name="平野 武" userId="3cfe3d63-3e2d-444e-9c54-10e92370b90a" providerId="ADAL" clId="{DA2BA4C6-42DD-49C3-BBCA-14ABAA1BA0DE}" dt="2024-07-01T09:03:04.169" v="232" actId="700"/>
        <pc:sldMkLst>
          <pc:docMk/>
          <pc:sldMk cId="2235737533" sldId="576"/>
        </pc:sldMkLst>
        <pc:spChg chg="add mod ord">
          <ac:chgData name="平野 武" userId="3cfe3d63-3e2d-444e-9c54-10e92370b90a" providerId="ADAL" clId="{DA2BA4C6-42DD-49C3-BBCA-14ABAA1BA0DE}" dt="2024-07-01T09:03:04.169" v="232" actId="700"/>
          <ac:spMkLst>
            <pc:docMk/>
            <pc:sldMk cId="2235737533" sldId="576"/>
            <ac:spMk id="2" creationId="{EFF189AB-2103-9432-3955-4BE6D4DD422D}"/>
          </ac:spMkLst>
        </pc:spChg>
        <pc:spChg chg="del mod ord">
          <ac:chgData name="平野 武" userId="3cfe3d63-3e2d-444e-9c54-10e92370b90a" providerId="ADAL" clId="{DA2BA4C6-42DD-49C3-BBCA-14ABAA1BA0DE}" dt="2024-06-27T04:24:48.592" v="71" actId="478"/>
          <ac:spMkLst>
            <pc:docMk/>
            <pc:sldMk cId="2235737533" sldId="576"/>
            <ac:spMk id="12290" creationId="{4AD73B8A-4B23-91DE-CF62-2CA72170BDBB}"/>
          </ac:spMkLst>
        </pc:spChg>
      </pc:sldChg>
      <pc:sldChg chg="addSp delSp modSp mod modClrScheme chgLayout">
        <pc:chgData name="平野 武" userId="3cfe3d63-3e2d-444e-9c54-10e92370b90a" providerId="ADAL" clId="{DA2BA4C6-42DD-49C3-BBCA-14ABAA1BA0DE}" dt="2024-07-01T09:03:16.512" v="234" actId="700"/>
        <pc:sldMkLst>
          <pc:docMk/>
          <pc:sldMk cId="2881008280" sldId="577"/>
        </pc:sldMkLst>
        <pc:spChg chg="add mod ord">
          <ac:chgData name="平野 武" userId="3cfe3d63-3e2d-444e-9c54-10e92370b90a" providerId="ADAL" clId="{DA2BA4C6-42DD-49C3-BBCA-14ABAA1BA0DE}" dt="2024-07-01T09:03:16.512" v="234" actId="700"/>
          <ac:spMkLst>
            <pc:docMk/>
            <pc:sldMk cId="2881008280" sldId="577"/>
            <ac:spMk id="2" creationId="{C0F9BBD2-77C0-7137-6ADB-98A4FF8FDE29}"/>
          </ac:spMkLst>
        </pc:spChg>
        <pc:spChg chg="del mod ord">
          <ac:chgData name="平野 武" userId="3cfe3d63-3e2d-444e-9c54-10e92370b90a" providerId="ADAL" clId="{DA2BA4C6-42DD-49C3-BBCA-14ABAA1BA0DE}" dt="2024-06-27T04:25:11.572" v="82" actId="478"/>
          <ac:spMkLst>
            <pc:docMk/>
            <pc:sldMk cId="2881008280" sldId="577"/>
            <ac:spMk id="12290" creationId="{4AD73B8A-4B23-91DE-CF62-2CA72170BDBB}"/>
          </ac:spMkLst>
        </pc:spChg>
      </pc:sldChg>
      <pc:sldChg chg="addSp delSp modSp mod modClrScheme chgLayout">
        <pc:chgData name="平野 武" userId="3cfe3d63-3e2d-444e-9c54-10e92370b90a" providerId="ADAL" clId="{DA2BA4C6-42DD-49C3-BBCA-14ABAA1BA0DE}" dt="2024-07-01T09:03:09.519" v="233" actId="700"/>
        <pc:sldMkLst>
          <pc:docMk/>
          <pc:sldMk cId="698524969" sldId="578"/>
        </pc:sldMkLst>
        <pc:spChg chg="add mod ord">
          <ac:chgData name="平野 武" userId="3cfe3d63-3e2d-444e-9c54-10e92370b90a" providerId="ADAL" clId="{DA2BA4C6-42DD-49C3-BBCA-14ABAA1BA0DE}" dt="2024-07-01T09:03:09.519" v="233" actId="700"/>
          <ac:spMkLst>
            <pc:docMk/>
            <pc:sldMk cId="698524969" sldId="578"/>
            <ac:spMk id="2" creationId="{8552DC20-F0CF-D0DE-6736-05BBA5470AB0}"/>
          </ac:spMkLst>
        </pc:spChg>
        <pc:spChg chg="del mod ord">
          <ac:chgData name="平野 武" userId="3cfe3d63-3e2d-444e-9c54-10e92370b90a" providerId="ADAL" clId="{DA2BA4C6-42DD-49C3-BBCA-14ABAA1BA0DE}" dt="2024-06-27T04:25:00.414" v="78" actId="478"/>
          <ac:spMkLst>
            <pc:docMk/>
            <pc:sldMk cId="698524969" sldId="578"/>
            <ac:spMk id="12290" creationId="{4AD73B8A-4B23-91DE-CF62-2CA72170BDBB}"/>
          </ac:spMkLst>
        </pc:spChg>
      </pc:sldChg>
      <pc:sldChg chg="addSp delSp modSp mod modClrScheme chgLayout">
        <pc:chgData name="平野 武" userId="3cfe3d63-3e2d-444e-9c54-10e92370b90a" providerId="ADAL" clId="{DA2BA4C6-42DD-49C3-BBCA-14ABAA1BA0DE}" dt="2024-06-27T04:28:34.782" v="133"/>
        <pc:sldMkLst>
          <pc:docMk/>
          <pc:sldMk cId="3132221956" sldId="579"/>
        </pc:sldMkLst>
        <pc:spChg chg="add mod ord">
          <ac:chgData name="平野 武" userId="3cfe3d63-3e2d-444e-9c54-10e92370b90a" providerId="ADAL" clId="{DA2BA4C6-42DD-49C3-BBCA-14ABAA1BA0DE}" dt="2024-06-27T04:28:34.782" v="133"/>
          <ac:spMkLst>
            <pc:docMk/>
            <pc:sldMk cId="3132221956" sldId="579"/>
            <ac:spMk id="2" creationId="{853FD1F7-660C-53DC-C32D-4903310B67F4}"/>
          </ac:spMkLst>
        </pc:spChg>
        <pc:spChg chg="del mod ord">
          <ac:chgData name="平野 武" userId="3cfe3d63-3e2d-444e-9c54-10e92370b90a" providerId="ADAL" clId="{DA2BA4C6-42DD-49C3-BBCA-14ABAA1BA0DE}" dt="2024-06-27T04:28:33.153" v="132" actId="478"/>
          <ac:spMkLst>
            <pc:docMk/>
            <pc:sldMk cId="3132221956" sldId="579"/>
            <ac:spMk id="12290" creationId="{4AD73B8A-4B23-91DE-CF62-2CA72170BDBB}"/>
          </ac:spMkLst>
        </pc:spChg>
      </pc:sldChg>
      <pc:sldChg chg="addSp delSp modSp mod modClrScheme chgLayout">
        <pc:chgData name="平野 武" userId="3cfe3d63-3e2d-444e-9c54-10e92370b90a" providerId="ADAL" clId="{DA2BA4C6-42DD-49C3-BBCA-14ABAA1BA0DE}" dt="2024-07-09T01:34:34.899" v="301" actId="207"/>
        <pc:sldMkLst>
          <pc:docMk/>
          <pc:sldMk cId="2720423961" sldId="580"/>
        </pc:sldMkLst>
        <pc:spChg chg="add mod ord">
          <ac:chgData name="平野 武" userId="3cfe3d63-3e2d-444e-9c54-10e92370b90a" providerId="ADAL" clId="{DA2BA4C6-42DD-49C3-BBCA-14ABAA1BA0DE}" dt="2024-06-27T04:29:03.238" v="142" actId="255"/>
          <ac:spMkLst>
            <pc:docMk/>
            <pc:sldMk cId="2720423961" sldId="580"/>
            <ac:spMk id="2" creationId="{C7E87853-1ED2-DD86-F14F-F93C7CB82F64}"/>
          </ac:spMkLst>
        </pc:spChg>
        <pc:spChg chg="del mod ord">
          <ac:chgData name="平野 武" userId="3cfe3d63-3e2d-444e-9c54-10e92370b90a" providerId="ADAL" clId="{DA2BA4C6-42DD-49C3-BBCA-14ABAA1BA0DE}" dt="2024-06-27T04:28:46.063" v="136" actId="478"/>
          <ac:spMkLst>
            <pc:docMk/>
            <pc:sldMk cId="2720423961" sldId="580"/>
            <ac:spMk id="12290" creationId="{4AD73B8A-4B23-91DE-CF62-2CA72170BDBB}"/>
          </ac:spMkLst>
        </pc:spChg>
        <pc:spChg chg="mod">
          <ac:chgData name="平野 武" userId="3cfe3d63-3e2d-444e-9c54-10e92370b90a" providerId="ADAL" clId="{DA2BA4C6-42DD-49C3-BBCA-14ABAA1BA0DE}" dt="2024-07-09T01:34:34.899" v="301" actId="207"/>
          <ac:spMkLst>
            <pc:docMk/>
            <pc:sldMk cId="2720423961" sldId="580"/>
            <ac:spMk id="12305" creationId="{9317F385-9646-1088-154A-87324B62E097}"/>
          </ac:spMkLst>
        </pc:spChg>
        <pc:graphicFrameChg chg="modGraphic">
          <ac:chgData name="平野 武" userId="3cfe3d63-3e2d-444e-9c54-10e92370b90a" providerId="ADAL" clId="{DA2BA4C6-42DD-49C3-BBCA-14ABAA1BA0DE}" dt="2024-07-09T01:34:32.401" v="300" actId="207"/>
          <ac:graphicFrameMkLst>
            <pc:docMk/>
            <pc:sldMk cId="2720423961" sldId="580"/>
            <ac:graphicFrameMk id="58" creationId="{E727BF43-8AE3-46C6-F75E-99C65719735B}"/>
          </ac:graphicFrameMkLst>
        </pc:graphicFrameChg>
      </pc:sldChg>
      <pc:sldChg chg="addSp delSp modSp mod modClrScheme chgLayout">
        <pc:chgData name="平野 武" userId="3cfe3d63-3e2d-444e-9c54-10e92370b90a" providerId="ADAL" clId="{DA2BA4C6-42DD-49C3-BBCA-14ABAA1BA0DE}" dt="2024-07-09T01:34:29.066" v="299" actId="207"/>
        <pc:sldMkLst>
          <pc:docMk/>
          <pc:sldMk cId="995794973" sldId="581"/>
        </pc:sldMkLst>
        <pc:spChg chg="mod">
          <ac:chgData name="平野 武" userId="3cfe3d63-3e2d-444e-9c54-10e92370b90a" providerId="ADAL" clId="{DA2BA4C6-42DD-49C3-BBCA-14ABAA1BA0DE}" dt="2024-07-09T01:34:29.066" v="299" actId="207"/>
          <ac:spMkLst>
            <pc:docMk/>
            <pc:sldMk cId="995794973" sldId="581"/>
            <ac:spMk id="28" creationId="{CB7AF78E-21E3-4359-25B7-310D87B8B0A0}"/>
          </ac:spMkLst>
        </pc:spChg>
        <pc:spChg chg="add mod ord">
          <ac:chgData name="平野 武" userId="3cfe3d63-3e2d-444e-9c54-10e92370b90a" providerId="ADAL" clId="{DA2BA4C6-42DD-49C3-BBCA-14ABAA1BA0DE}" dt="2024-06-27T04:29:29.586" v="149" actId="255"/>
          <ac:spMkLst>
            <pc:docMk/>
            <pc:sldMk cId="995794973" sldId="581"/>
            <ac:spMk id="29" creationId="{759A4FCB-E6D9-673F-069E-962448397214}"/>
          </ac:spMkLst>
        </pc:spChg>
        <pc:spChg chg="del mod ord">
          <ac:chgData name="平野 武" userId="3cfe3d63-3e2d-444e-9c54-10e92370b90a" providerId="ADAL" clId="{DA2BA4C6-42DD-49C3-BBCA-14ABAA1BA0DE}" dt="2024-06-27T04:29:15.520" v="145" actId="478"/>
          <ac:spMkLst>
            <pc:docMk/>
            <pc:sldMk cId="995794973" sldId="581"/>
            <ac:spMk id="12290" creationId="{4AD73B8A-4B23-91DE-CF62-2CA72170BDBB}"/>
          </ac:spMkLst>
        </pc:spChg>
        <pc:graphicFrameChg chg="modGraphic">
          <ac:chgData name="平野 武" userId="3cfe3d63-3e2d-444e-9c54-10e92370b90a" providerId="ADAL" clId="{DA2BA4C6-42DD-49C3-BBCA-14ABAA1BA0DE}" dt="2024-07-09T01:34:27.274" v="298" actId="207"/>
          <ac:graphicFrameMkLst>
            <pc:docMk/>
            <pc:sldMk cId="995794973" sldId="581"/>
            <ac:graphicFrameMk id="10" creationId="{02ECEFCA-B3BA-6745-433F-D552AE0F5D5C}"/>
          </ac:graphicFrameMkLst>
        </pc:graphicFrameChg>
      </pc:sldChg>
      <pc:sldChg chg="addSp delSp modSp mod modClrScheme chgLayout">
        <pc:chgData name="平野 武" userId="3cfe3d63-3e2d-444e-9c54-10e92370b90a" providerId="ADAL" clId="{DA2BA4C6-42DD-49C3-BBCA-14ABAA1BA0DE}" dt="2024-07-09T01:34:22.699" v="297" actId="207"/>
        <pc:sldMkLst>
          <pc:docMk/>
          <pc:sldMk cId="2359400151" sldId="582"/>
        </pc:sldMkLst>
        <pc:spChg chg="add mod ord">
          <ac:chgData name="平野 武" userId="3cfe3d63-3e2d-444e-9c54-10e92370b90a" providerId="ADAL" clId="{DA2BA4C6-42DD-49C3-BBCA-14ABAA1BA0DE}" dt="2024-06-27T04:29:59.001" v="156" actId="255"/>
          <ac:spMkLst>
            <pc:docMk/>
            <pc:sldMk cId="2359400151" sldId="582"/>
            <ac:spMk id="2" creationId="{2C410062-26E4-BC13-2661-5EAD7572584B}"/>
          </ac:spMkLst>
        </pc:spChg>
        <pc:spChg chg="mod">
          <ac:chgData name="平野 武" userId="3cfe3d63-3e2d-444e-9c54-10e92370b90a" providerId="ADAL" clId="{DA2BA4C6-42DD-49C3-BBCA-14ABAA1BA0DE}" dt="2024-07-09T01:34:19.820" v="296" actId="207"/>
          <ac:spMkLst>
            <pc:docMk/>
            <pc:sldMk cId="2359400151" sldId="582"/>
            <ac:spMk id="59" creationId="{CFF9FAD7-A4FC-3926-2285-B5CFD34AAF85}"/>
          </ac:spMkLst>
        </pc:spChg>
        <pc:spChg chg="mod">
          <ac:chgData name="平野 武" userId="3cfe3d63-3e2d-444e-9c54-10e92370b90a" providerId="ADAL" clId="{DA2BA4C6-42DD-49C3-BBCA-14ABAA1BA0DE}" dt="2024-07-09T01:34:22.699" v="297" actId="207"/>
          <ac:spMkLst>
            <pc:docMk/>
            <pc:sldMk cId="2359400151" sldId="582"/>
            <ac:spMk id="12288" creationId="{F4121CDF-4215-2968-5C8D-9165DF0D151D}"/>
          </ac:spMkLst>
        </pc:spChg>
        <pc:spChg chg="del mod ord">
          <ac:chgData name="平野 武" userId="3cfe3d63-3e2d-444e-9c54-10e92370b90a" providerId="ADAL" clId="{DA2BA4C6-42DD-49C3-BBCA-14ABAA1BA0DE}" dt="2024-06-27T04:29:48.653" v="152" actId="478"/>
          <ac:spMkLst>
            <pc:docMk/>
            <pc:sldMk cId="2359400151" sldId="582"/>
            <ac:spMk id="12290" creationId="{4AD73B8A-4B23-91DE-CF62-2CA72170BDBB}"/>
          </ac:spMkLst>
        </pc:spChg>
        <pc:graphicFrameChg chg="modGraphic">
          <ac:chgData name="平野 武" userId="3cfe3d63-3e2d-444e-9c54-10e92370b90a" providerId="ADAL" clId="{DA2BA4C6-42DD-49C3-BBCA-14ABAA1BA0DE}" dt="2024-07-09T01:34:18.157" v="295" actId="207"/>
          <ac:graphicFrameMkLst>
            <pc:docMk/>
            <pc:sldMk cId="2359400151" sldId="582"/>
            <ac:graphicFrameMk id="55" creationId="{6D74541D-16C1-2494-BC08-8321AA6DB5AF}"/>
          </ac:graphicFrameMkLst>
        </pc:graphicFrameChg>
      </pc:sldChg>
      <pc:sldChg chg="del">
        <pc:chgData name="平野 武" userId="3cfe3d63-3e2d-444e-9c54-10e92370b90a" providerId="ADAL" clId="{DA2BA4C6-42DD-49C3-BBCA-14ABAA1BA0DE}" dt="2024-06-27T04:09:38.353" v="0" actId="47"/>
        <pc:sldMkLst>
          <pc:docMk/>
          <pc:sldMk cId="1198859729" sldId="583"/>
        </pc:sldMkLst>
      </pc:sldChg>
      <pc:sldChg chg="add">
        <pc:chgData name="平野 武" userId="3cfe3d63-3e2d-444e-9c54-10e92370b90a" providerId="ADAL" clId="{DA2BA4C6-42DD-49C3-BBCA-14ABAA1BA0DE}" dt="2024-06-27T04:14:46.287" v="42"/>
        <pc:sldMkLst>
          <pc:docMk/>
          <pc:sldMk cId="2720024732" sldId="623"/>
        </pc:sldMkLst>
      </pc:sldChg>
      <pc:sldChg chg="addSp delSp modSp add mod">
        <pc:chgData name="平野 武" userId="3cfe3d63-3e2d-444e-9c54-10e92370b90a" providerId="ADAL" clId="{DA2BA4C6-42DD-49C3-BBCA-14ABAA1BA0DE}" dt="2024-07-18T00:38:36.838" v="321"/>
        <pc:sldMkLst>
          <pc:docMk/>
          <pc:sldMk cId="2615347872" sldId="624"/>
        </pc:sldMkLst>
        <pc:picChg chg="add mod">
          <ac:chgData name="平野 武" userId="3cfe3d63-3e2d-444e-9c54-10e92370b90a" providerId="ADAL" clId="{DA2BA4C6-42DD-49C3-BBCA-14ABAA1BA0DE}" dt="2024-07-18T00:38:36.838" v="321"/>
          <ac:picMkLst>
            <pc:docMk/>
            <pc:sldMk cId="2615347872" sldId="624"/>
            <ac:picMk id="2" creationId="{096CC2BD-B54C-5530-7737-F53DF1601764}"/>
          </ac:picMkLst>
        </pc:picChg>
        <pc:picChg chg="del">
          <ac:chgData name="平野 武" userId="3cfe3d63-3e2d-444e-9c54-10e92370b90a" providerId="ADAL" clId="{DA2BA4C6-42DD-49C3-BBCA-14ABAA1BA0DE}" dt="2024-07-18T00:38:36.478" v="320" actId="478"/>
          <ac:picMkLst>
            <pc:docMk/>
            <pc:sldMk cId="2615347872" sldId="624"/>
            <ac:picMk id="5" creationId="{5E8FAA88-DE65-97D0-AD3A-5EDA8641722E}"/>
          </ac:picMkLst>
        </pc:picChg>
      </pc:sldChg>
      <pc:sldChg chg="modSp add mod modClrScheme chgLayout">
        <pc:chgData name="平野 武" userId="3cfe3d63-3e2d-444e-9c54-10e92370b90a" providerId="ADAL" clId="{DA2BA4C6-42DD-49C3-BBCA-14ABAA1BA0DE}" dt="2024-07-01T09:02:39.470" v="229" actId="700"/>
        <pc:sldMkLst>
          <pc:docMk/>
          <pc:sldMk cId="4079941191" sldId="634"/>
        </pc:sldMkLst>
        <pc:spChg chg="mod ord">
          <ac:chgData name="平野 武" userId="3cfe3d63-3e2d-444e-9c54-10e92370b90a" providerId="ADAL" clId="{DA2BA4C6-42DD-49C3-BBCA-14ABAA1BA0DE}" dt="2024-07-01T09:02:39.470" v="229" actId="700"/>
          <ac:spMkLst>
            <pc:docMk/>
            <pc:sldMk cId="4079941191" sldId="634"/>
            <ac:spMk id="3" creationId="{BB369A65-7E9B-35C5-2169-D3AC5296F113}"/>
          </ac:spMkLst>
        </pc:spChg>
        <pc:spChg chg="mod ord">
          <ac:chgData name="平野 武" userId="3cfe3d63-3e2d-444e-9c54-10e92370b90a" providerId="ADAL" clId="{DA2BA4C6-42DD-49C3-BBCA-14ABAA1BA0DE}" dt="2024-07-01T09:02:39.470" v="229" actId="700"/>
          <ac:spMkLst>
            <pc:docMk/>
            <pc:sldMk cId="4079941191" sldId="634"/>
            <ac:spMk id="4" creationId="{C791C9DE-4E55-6E16-316B-A861ED7D97B5}"/>
          </ac:spMkLst>
        </pc:spChg>
      </pc:sldChg>
      <pc:sldChg chg="add del">
        <pc:chgData name="平野 武" userId="3cfe3d63-3e2d-444e-9c54-10e92370b90a" providerId="ADAL" clId="{DA2BA4C6-42DD-49C3-BBCA-14ABAA1BA0DE}" dt="2024-06-27T04:25:30.128" v="88"/>
        <pc:sldMkLst>
          <pc:docMk/>
          <pc:sldMk cId="3704671140" sldId="635"/>
        </pc:sldMkLst>
      </pc:sldChg>
      <pc:sldChg chg="add">
        <pc:chgData name="平野 武" userId="3cfe3d63-3e2d-444e-9c54-10e92370b90a" providerId="ADAL" clId="{DA2BA4C6-42DD-49C3-BBCA-14ABAA1BA0DE}" dt="2024-06-27T04:26:09.878" v="96"/>
        <pc:sldMkLst>
          <pc:docMk/>
          <pc:sldMk cId="922548564" sldId="636"/>
        </pc:sldMkLst>
      </pc:sldChg>
      <pc:sldChg chg="add">
        <pc:chgData name="平野 武" userId="3cfe3d63-3e2d-444e-9c54-10e92370b90a" providerId="ADAL" clId="{DA2BA4C6-42DD-49C3-BBCA-14ABAA1BA0DE}" dt="2024-06-27T04:27:02.976" v="110"/>
        <pc:sldMkLst>
          <pc:docMk/>
          <pc:sldMk cId="2675903984" sldId="637"/>
        </pc:sldMkLst>
      </pc:sldChg>
      <pc:sldChg chg="add">
        <pc:chgData name="平野 武" userId="3cfe3d63-3e2d-444e-9c54-10e92370b90a" providerId="ADAL" clId="{DA2BA4C6-42DD-49C3-BBCA-14ABAA1BA0DE}" dt="2024-06-27T04:27:45.024" v="120"/>
        <pc:sldMkLst>
          <pc:docMk/>
          <pc:sldMk cId="3840567150" sldId="638"/>
        </pc:sldMkLst>
      </pc:sldChg>
      <pc:sldMasterChg chg="delSldLayout modSldLayout">
        <pc:chgData name="平野 武" userId="3cfe3d63-3e2d-444e-9c54-10e92370b90a" providerId="ADAL" clId="{DA2BA4C6-42DD-49C3-BBCA-14ABAA1BA0DE}" dt="2024-06-27T04:27:48.642" v="121" actId="47"/>
        <pc:sldMasterMkLst>
          <pc:docMk/>
          <pc:sldMasterMk cId="0" sldId="2147484068"/>
        </pc:sldMasterMkLst>
        <pc:sldLayoutChg chg="addSp modSp">
          <pc:chgData name="平野 武" userId="3cfe3d63-3e2d-444e-9c54-10e92370b90a" providerId="ADAL" clId="{DA2BA4C6-42DD-49C3-BBCA-14ABAA1BA0DE}" dt="2024-06-27T04:13:49.518" v="10"/>
          <pc:sldLayoutMkLst>
            <pc:docMk/>
            <pc:sldMasterMk cId="0" sldId="2147484068"/>
            <pc:sldLayoutMk cId="259895780" sldId="2147484440"/>
          </pc:sldLayoutMkLst>
          <pc:spChg chg="add mod">
            <ac:chgData name="平野 武" userId="3cfe3d63-3e2d-444e-9c54-10e92370b90a" providerId="ADAL" clId="{DA2BA4C6-42DD-49C3-BBCA-14ABAA1BA0DE}" dt="2024-06-27T04:13:49.518" v="10"/>
            <ac:spMkLst>
              <pc:docMk/>
              <pc:sldMasterMk cId="0" sldId="2147484068"/>
              <pc:sldLayoutMk cId="259895780" sldId="2147484440"/>
              <ac:spMk id="4" creationId="{0C5FB9E7-0856-1836-5C9D-829B053FF16A}"/>
            </ac:spMkLst>
          </pc:spChg>
          <pc:spChg chg="add mod">
            <ac:chgData name="平野 武" userId="3cfe3d63-3e2d-444e-9c54-10e92370b90a" providerId="ADAL" clId="{DA2BA4C6-42DD-49C3-BBCA-14ABAA1BA0DE}" dt="2024-06-27T04:13:49.518" v="10"/>
            <ac:spMkLst>
              <pc:docMk/>
              <pc:sldMasterMk cId="0" sldId="2147484068"/>
              <pc:sldLayoutMk cId="259895780" sldId="2147484440"/>
              <ac:spMk id="12" creationId="{3E657C64-ECFD-BE92-C66B-970739AD1EB2}"/>
            </ac:spMkLst>
          </pc:spChg>
        </pc:sldLayoutChg>
        <pc:sldLayoutChg chg="del">
          <pc:chgData name="平野 武" userId="3cfe3d63-3e2d-444e-9c54-10e92370b90a" providerId="ADAL" clId="{DA2BA4C6-42DD-49C3-BBCA-14ABAA1BA0DE}" dt="2024-06-27T04:27:48.642" v="121" actId="47"/>
          <pc:sldLayoutMkLst>
            <pc:docMk/>
            <pc:sldMasterMk cId="0" sldId="2147484068"/>
            <pc:sldLayoutMk cId="3216143442" sldId="2147484441"/>
          </pc:sldLayoutMkLst>
        </pc:sldLayoutChg>
      </pc:sldMasterChg>
      <pc:sldMasterChg chg="delSldLayout">
        <pc:chgData name="平野 武" userId="3cfe3d63-3e2d-444e-9c54-10e92370b90a" providerId="ADAL" clId="{DA2BA4C6-42DD-49C3-BBCA-14ABAA1BA0DE}" dt="2024-06-27T04:09:38.353" v="0" actId="47"/>
        <pc:sldMasterMkLst>
          <pc:docMk/>
          <pc:sldMasterMk cId="1792014818" sldId="2147484433"/>
        </pc:sldMasterMkLst>
        <pc:sldLayoutChg chg="del">
          <pc:chgData name="平野 武" userId="3cfe3d63-3e2d-444e-9c54-10e92370b90a" providerId="ADAL" clId="{DA2BA4C6-42DD-49C3-BBCA-14ABAA1BA0DE}" dt="2024-06-27T04:09:38.353" v="0" actId="47"/>
          <pc:sldLayoutMkLst>
            <pc:docMk/>
            <pc:sldMasterMk cId="1792014818" sldId="2147484433"/>
            <pc:sldLayoutMk cId="986772502" sldId="2147484448"/>
          </pc:sldLayoutMkLst>
        </pc:sldLayoutChg>
      </pc:sldMasterChg>
      <pc:sldMasterChg chg="del delSldLayout">
        <pc:chgData name="平野 武" userId="3cfe3d63-3e2d-444e-9c54-10e92370b90a" providerId="ADAL" clId="{DA2BA4C6-42DD-49C3-BBCA-14ABAA1BA0DE}" dt="2024-06-27T04:09:54.879" v="8" actId="2696"/>
        <pc:sldMasterMkLst>
          <pc:docMk/>
          <pc:sldMasterMk cId="3328767484" sldId="2147484440"/>
        </pc:sldMasterMkLst>
        <pc:sldLayoutChg chg="del">
          <pc:chgData name="平野 武" userId="3cfe3d63-3e2d-444e-9c54-10e92370b90a" providerId="ADAL" clId="{DA2BA4C6-42DD-49C3-BBCA-14ABAA1BA0DE}" dt="2024-06-27T04:09:54.847" v="1" actId="2696"/>
          <pc:sldLayoutMkLst>
            <pc:docMk/>
            <pc:sldMasterMk cId="3328767484" sldId="2147484440"/>
            <pc:sldLayoutMk cId="1132330910" sldId="2147484441"/>
          </pc:sldLayoutMkLst>
        </pc:sldLayoutChg>
        <pc:sldLayoutChg chg="del">
          <pc:chgData name="平野 武" userId="3cfe3d63-3e2d-444e-9c54-10e92370b90a" providerId="ADAL" clId="{DA2BA4C6-42DD-49C3-BBCA-14ABAA1BA0DE}" dt="2024-06-27T04:09:54.847" v="2" actId="2696"/>
          <pc:sldLayoutMkLst>
            <pc:docMk/>
            <pc:sldMasterMk cId="3328767484" sldId="2147484440"/>
            <pc:sldLayoutMk cId="246902884" sldId="2147484442"/>
          </pc:sldLayoutMkLst>
        </pc:sldLayoutChg>
        <pc:sldLayoutChg chg="del">
          <pc:chgData name="平野 武" userId="3cfe3d63-3e2d-444e-9c54-10e92370b90a" providerId="ADAL" clId="{DA2BA4C6-42DD-49C3-BBCA-14ABAA1BA0DE}" dt="2024-06-27T04:09:54.863" v="3" actId="2696"/>
          <pc:sldLayoutMkLst>
            <pc:docMk/>
            <pc:sldMasterMk cId="3328767484" sldId="2147484440"/>
            <pc:sldLayoutMk cId="491526940" sldId="2147484443"/>
          </pc:sldLayoutMkLst>
        </pc:sldLayoutChg>
        <pc:sldLayoutChg chg="del">
          <pc:chgData name="平野 武" userId="3cfe3d63-3e2d-444e-9c54-10e92370b90a" providerId="ADAL" clId="{DA2BA4C6-42DD-49C3-BBCA-14ABAA1BA0DE}" dt="2024-06-27T04:09:54.863" v="4" actId="2696"/>
          <pc:sldLayoutMkLst>
            <pc:docMk/>
            <pc:sldMasterMk cId="3328767484" sldId="2147484440"/>
            <pc:sldLayoutMk cId="2028117769" sldId="2147484444"/>
          </pc:sldLayoutMkLst>
        </pc:sldLayoutChg>
        <pc:sldLayoutChg chg="del">
          <pc:chgData name="平野 武" userId="3cfe3d63-3e2d-444e-9c54-10e92370b90a" providerId="ADAL" clId="{DA2BA4C6-42DD-49C3-BBCA-14ABAA1BA0DE}" dt="2024-06-27T04:09:54.863" v="5" actId="2696"/>
          <pc:sldLayoutMkLst>
            <pc:docMk/>
            <pc:sldMasterMk cId="3328767484" sldId="2147484440"/>
            <pc:sldLayoutMk cId="3408535749" sldId="2147484445"/>
          </pc:sldLayoutMkLst>
        </pc:sldLayoutChg>
        <pc:sldLayoutChg chg="del">
          <pc:chgData name="平野 武" userId="3cfe3d63-3e2d-444e-9c54-10e92370b90a" providerId="ADAL" clId="{DA2BA4C6-42DD-49C3-BBCA-14ABAA1BA0DE}" dt="2024-06-27T04:09:54.879" v="6" actId="2696"/>
          <pc:sldLayoutMkLst>
            <pc:docMk/>
            <pc:sldMasterMk cId="3328767484" sldId="2147484440"/>
            <pc:sldLayoutMk cId="2731278674" sldId="2147484446"/>
          </pc:sldLayoutMkLst>
        </pc:sldLayoutChg>
        <pc:sldLayoutChg chg="del">
          <pc:chgData name="平野 武" userId="3cfe3d63-3e2d-444e-9c54-10e92370b90a" providerId="ADAL" clId="{DA2BA4C6-42DD-49C3-BBCA-14ABAA1BA0DE}" dt="2024-06-27T04:09:54.879" v="7" actId="2696"/>
          <pc:sldLayoutMkLst>
            <pc:docMk/>
            <pc:sldMasterMk cId="3328767484" sldId="2147484440"/>
            <pc:sldLayoutMk cId="2950677912" sldId="2147484447"/>
          </pc:sldLayoutMkLst>
        </pc:sldLayoutChg>
      </pc:sldMasterChg>
    </pc:docChg>
  </pc:docChgLst>
  <pc:docChgLst>
    <pc:chgData name="平野 武" userId="3cfe3d63-3e2d-444e-9c54-10e92370b90a" providerId="ADAL" clId="{A49E0035-893E-4B28-9DF3-F63232B56695}"/>
    <pc:docChg chg="undo redo custSel addSld delSld modSld sldOrd modSection">
      <pc:chgData name="平野 武" userId="3cfe3d63-3e2d-444e-9c54-10e92370b90a" providerId="ADAL" clId="{A49E0035-893E-4B28-9DF3-F63232B56695}" dt="2024-06-10T09:10:50.914" v="617" actId="20577"/>
      <pc:docMkLst>
        <pc:docMk/>
      </pc:docMkLst>
      <pc:sldChg chg="modSp mod">
        <pc:chgData name="平野 武" userId="3cfe3d63-3e2d-444e-9c54-10e92370b90a" providerId="ADAL" clId="{A49E0035-893E-4B28-9DF3-F63232B56695}" dt="2024-06-10T05:23:41.667" v="218" actId="20577"/>
        <pc:sldMkLst>
          <pc:docMk/>
          <pc:sldMk cId="500365697" sldId="286"/>
        </pc:sldMkLst>
        <pc:spChg chg="mod">
          <ac:chgData name="平野 武" userId="3cfe3d63-3e2d-444e-9c54-10e92370b90a" providerId="ADAL" clId="{A49E0035-893E-4B28-9DF3-F63232B56695}" dt="2024-06-10T05:23:41.667" v="218" actId="20577"/>
          <ac:spMkLst>
            <pc:docMk/>
            <pc:sldMk cId="500365697" sldId="286"/>
            <ac:spMk id="3" creationId="{6BB005C5-D9C8-8257-64A7-5C3476E6B29F}"/>
          </ac:spMkLst>
        </pc:spChg>
      </pc:sldChg>
      <pc:sldChg chg="modSp mod">
        <pc:chgData name="平野 武" userId="3cfe3d63-3e2d-444e-9c54-10e92370b90a" providerId="ADAL" clId="{A49E0035-893E-4B28-9DF3-F63232B56695}" dt="2024-06-10T05:17:57.730" v="29" actId="14100"/>
        <pc:sldMkLst>
          <pc:docMk/>
          <pc:sldMk cId="3563368057" sldId="443"/>
        </pc:sldMkLst>
        <pc:spChg chg="mod">
          <ac:chgData name="平野 武" userId="3cfe3d63-3e2d-444e-9c54-10e92370b90a" providerId="ADAL" clId="{A49E0035-893E-4B28-9DF3-F63232B56695}" dt="2024-06-10T05:17:57.730" v="29" actId="14100"/>
          <ac:spMkLst>
            <pc:docMk/>
            <pc:sldMk cId="3563368057" sldId="443"/>
            <ac:spMk id="2" creationId="{F154551B-3C5F-85AD-573E-7C83B193229C}"/>
          </ac:spMkLst>
        </pc:spChg>
        <pc:spChg chg="mod">
          <ac:chgData name="平野 武" userId="3cfe3d63-3e2d-444e-9c54-10e92370b90a" providerId="ADAL" clId="{A49E0035-893E-4B28-9DF3-F63232B56695}" dt="2024-06-10T05:17:47.135" v="27" actId="20577"/>
          <ac:spMkLst>
            <pc:docMk/>
            <pc:sldMk cId="3563368057" sldId="443"/>
            <ac:spMk id="3" creationId="{B7B602A4-188A-A559-452B-50FAF140703D}"/>
          </ac:spMkLst>
        </pc:spChg>
      </pc:sldChg>
      <pc:sldChg chg="modSp mod">
        <pc:chgData name="平野 武" userId="3cfe3d63-3e2d-444e-9c54-10e92370b90a" providerId="ADAL" clId="{A49E0035-893E-4B28-9DF3-F63232B56695}" dt="2024-06-10T09:10:50.914" v="617" actId="20577"/>
        <pc:sldMkLst>
          <pc:docMk/>
          <pc:sldMk cId="605532773" sldId="444"/>
        </pc:sldMkLst>
        <pc:spChg chg="mod">
          <ac:chgData name="平野 武" userId="3cfe3d63-3e2d-444e-9c54-10e92370b90a" providerId="ADAL" clId="{A49E0035-893E-4B28-9DF3-F63232B56695}" dt="2024-06-10T09:10:50.914" v="617" actId="20577"/>
          <ac:spMkLst>
            <pc:docMk/>
            <pc:sldMk cId="605532773" sldId="444"/>
            <ac:spMk id="11265" creationId="{FE60A5A5-4E52-FCF0-B68E-06DD22BAA9CD}"/>
          </ac:spMkLst>
        </pc:spChg>
      </pc:sldChg>
      <pc:sldChg chg="addSp delSp modSp mod">
        <pc:chgData name="平野 武" userId="3cfe3d63-3e2d-444e-9c54-10e92370b90a" providerId="ADAL" clId="{A49E0035-893E-4B28-9DF3-F63232B56695}" dt="2024-06-10T05:23:30.213" v="215" actId="20577"/>
        <pc:sldMkLst>
          <pc:docMk/>
          <pc:sldMk cId="701385590" sldId="445"/>
        </pc:sldMkLst>
        <pc:spChg chg="del">
          <ac:chgData name="平野 武" userId="3cfe3d63-3e2d-444e-9c54-10e92370b90a" providerId="ADAL" clId="{A49E0035-893E-4B28-9DF3-F63232B56695}" dt="2024-06-10T05:20:33.439" v="117" actId="478"/>
          <ac:spMkLst>
            <pc:docMk/>
            <pc:sldMk cId="701385590" sldId="445"/>
            <ac:spMk id="19" creationId="{F455993E-6986-E5AF-E359-6B24F8762909}"/>
          </ac:spMkLst>
        </pc:spChg>
        <pc:spChg chg="del">
          <ac:chgData name="平野 武" userId="3cfe3d63-3e2d-444e-9c54-10e92370b90a" providerId="ADAL" clId="{A49E0035-893E-4B28-9DF3-F63232B56695}" dt="2024-06-10T05:20:30.402" v="116" actId="478"/>
          <ac:spMkLst>
            <pc:docMk/>
            <pc:sldMk cId="701385590" sldId="445"/>
            <ac:spMk id="30" creationId="{8BC571A3-8968-48B0-3870-B16860B49CEC}"/>
          </ac:spMkLst>
        </pc:spChg>
        <pc:spChg chg="del">
          <ac:chgData name="平野 武" userId="3cfe3d63-3e2d-444e-9c54-10e92370b90a" providerId="ADAL" clId="{A49E0035-893E-4B28-9DF3-F63232B56695}" dt="2024-06-10T05:20:30.402" v="116" actId="478"/>
          <ac:spMkLst>
            <pc:docMk/>
            <pc:sldMk cId="701385590" sldId="445"/>
            <ac:spMk id="34" creationId="{F98942E4-B1B7-DFEC-A444-A0239A7D18DD}"/>
          </ac:spMkLst>
        </pc:spChg>
        <pc:spChg chg="del">
          <ac:chgData name="平野 武" userId="3cfe3d63-3e2d-444e-9c54-10e92370b90a" providerId="ADAL" clId="{A49E0035-893E-4B28-9DF3-F63232B56695}" dt="2024-06-10T05:20:30.402" v="116" actId="478"/>
          <ac:spMkLst>
            <pc:docMk/>
            <pc:sldMk cId="701385590" sldId="445"/>
            <ac:spMk id="35" creationId="{EC150F2F-E68B-C302-B5C5-3F4595FEC70F}"/>
          </ac:spMkLst>
        </pc:spChg>
        <pc:spChg chg="del">
          <ac:chgData name="平野 武" userId="3cfe3d63-3e2d-444e-9c54-10e92370b90a" providerId="ADAL" clId="{A49E0035-893E-4B28-9DF3-F63232B56695}" dt="2024-06-10T05:20:30.402" v="116" actId="478"/>
          <ac:spMkLst>
            <pc:docMk/>
            <pc:sldMk cId="701385590" sldId="445"/>
            <ac:spMk id="36" creationId="{0644FB9F-83D2-583D-6583-A26663DC6ECE}"/>
          </ac:spMkLst>
        </pc:spChg>
        <pc:spChg chg="del">
          <ac:chgData name="平野 武" userId="3cfe3d63-3e2d-444e-9c54-10e92370b90a" providerId="ADAL" clId="{A49E0035-893E-4B28-9DF3-F63232B56695}" dt="2024-06-10T05:20:30.402" v="116" actId="478"/>
          <ac:spMkLst>
            <pc:docMk/>
            <pc:sldMk cId="701385590" sldId="445"/>
            <ac:spMk id="37" creationId="{FFA227EB-915B-304F-A5C2-F088E86D414E}"/>
          </ac:spMkLst>
        </pc:spChg>
        <pc:spChg chg="del">
          <ac:chgData name="平野 武" userId="3cfe3d63-3e2d-444e-9c54-10e92370b90a" providerId="ADAL" clId="{A49E0035-893E-4B28-9DF3-F63232B56695}" dt="2024-06-10T05:20:30.402" v="116" actId="478"/>
          <ac:spMkLst>
            <pc:docMk/>
            <pc:sldMk cId="701385590" sldId="445"/>
            <ac:spMk id="38" creationId="{2E3883E7-E1C4-AD5A-338D-6D6B59FE0D80}"/>
          </ac:spMkLst>
        </pc:spChg>
        <pc:spChg chg="add mod">
          <ac:chgData name="平野 武" userId="3cfe3d63-3e2d-444e-9c54-10e92370b90a" providerId="ADAL" clId="{A49E0035-893E-4B28-9DF3-F63232B56695}" dt="2024-06-10T05:20:38.306" v="121"/>
          <ac:spMkLst>
            <pc:docMk/>
            <pc:sldMk cId="701385590" sldId="445"/>
            <ac:spMk id="41" creationId="{7DBBBE2C-5402-F5E9-CFC8-2D33A8AA31B2}"/>
          </ac:spMkLst>
        </pc:spChg>
        <pc:spChg chg="add mod">
          <ac:chgData name="平野 武" userId="3cfe3d63-3e2d-444e-9c54-10e92370b90a" providerId="ADAL" clId="{A49E0035-893E-4B28-9DF3-F63232B56695}" dt="2024-06-10T05:20:33.860" v="118"/>
          <ac:spMkLst>
            <pc:docMk/>
            <pc:sldMk cId="701385590" sldId="445"/>
            <ac:spMk id="43" creationId="{E9F36379-CDEB-E340-A302-354EF823B85A}"/>
          </ac:spMkLst>
        </pc:spChg>
        <pc:spChg chg="add mod">
          <ac:chgData name="平野 武" userId="3cfe3d63-3e2d-444e-9c54-10e92370b90a" providerId="ADAL" clId="{A49E0035-893E-4B28-9DF3-F63232B56695}" dt="2024-06-10T05:20:33.860" v="118"/>
          <ac:spMkLst>
            <pc:docMk/>
            <pc:sldMk cId="701385590" sldId="445"/>
            <ac:spMk id="44" creationId="{BBF12976-BD64-CE3C-AD8B-9070D95890C0}"/>
          </ac:spMkLst>
        </pc:spChg>
        <pc:spChg chg="add mod">
          <ac:chgData name="平野 武" userId="3cfe3d63-3e2d-444e-9c54-10e92370b90a" providerId="ADAL" clId="{A49E0035-893E-4B28-9DF3-F63232B56695}" dt="2024-06-10T05:20:33.860" v="118"/>
          <ac:spMkLst>
            <pc:docMk/>
            <pc:sldMk cId="701385590" sldId="445"/>
            <ac:spMk id="45" creationId="{E7AA076F-CBB0-0AF2-D310-524DAC598785}"/>
          </ac:spMkLst>
        </pc:spChg>
        <pc:spChg chg="add mod">
          <ac:chgData name="平野 武" userId="3cfe3d63-3e2d-444e-9c54-10e92370b90a" providerId="ADAL" clId="{A49E0035-893E-4B28-9DF3-F63232B56695}" dt="2024-06-10T05:20:33.860" v="118"/>
          <ac:spMkLst>
            <pc:docMk/>
            <pc:sldMk cId="701385590" sldId="445"/>
            <ac:spMk id="46" creationId="{47455880-89CD-90D7-A55F-30D4B50BBBB3}"/>
          </ac:spMkLst>
        </pc:spChg>
        <pc:spChg chg="add mod">
          <ac:chgData name="平野 武" userId="3cfe3d63-3e2d-444e-9c54-10e92370b90a" providerId="ADAL" clId="{A49E0035-893E-4B28-9DF3-F63232B56695}" dt="2024-06-10T05:20:33.860" v="118"/>
          <ac:spMkLst>
            <pc:docMk/>
            <pc:sldMk cId="701385590" sldId="445"/>
            <ac:spMk id="47" creationId="{2A4AC316-92E9-461B-E5D1-318B6D0048C2}"/>
          </ac:spMkLst>
        </pc:spChg>
        <pc:spChg chg="add mod">
          <ac:chgData name="平野 武" userId="3cfe3d63-3e2d-444e-9c54-10e92370b90a" providerId="ADAL" clId="{A49E0035-893E-4B28-9DF3-F63232B56695}" dt="2024-06-10T05:20:33.860" v="118"/>
          <ac:spMkLst>
            <pc:docMk/>
            <pc:sldMk cId="701385590" sldId="445"/>
            <ac:spMk id="48" creationId="{CE811C41-DA02-C9A2-5D84-979C3C00347A}"/>
          </ac:spMkLst>
        </pc:spChg>
        <pc:spChg chg="add mod">
          <ac:chgData name="平野 武" userId="3cfe3d63-3e2d-444e-9c54-10e92370b90a" providerId="ADAL" clId="{A49E0035-893E-4B28-9DF3-F63232B56695}" dt="2024-06-10T05:20:33.860" v="118"/>
          <ac:spMkLst>
            <pc:docMk/>
            <pc:sldMk cId="701385590" sldId="445"/>
            <ac:spMk id="49" creationId="{0B3A6E4D-AE66-C728-3D91-959238B4EDEF}"/>
          </ac:spMkLst>
        </pc:spChg>
        <pc:spChg chg="add mod">
          <ac:chgData name="平野 武" userId="3cfe3d63-3e2d-444e-9c54-10e92370b90a" providerId="ADAL" clId="{A49E0035-893E-4B28-9DF3-F63232B56695}" dt="2024-06-10T05:20:33.860" v="118"/>
          <ac:spMkLst>
            <pc:docMk/>
            <pc:sldMk cId="701385590" sldId="445"/>
            <ac:spMk id="50" creationId="{14677700-6F05-60BF-3762-1232E3B0B752}"/>
          </ac:spMkLst>
        </pc:spChg>
        <pc:spChg chg="add mod">
          <ac:chgData name="平野 武" userId="3cfe3d63-3e2d-444e-9c54-10e92370b90a" providerId="ADAL" clId="{A49E0035-893E-4B28-9DF3-F63232B56695}" dt="2024-06-10T05:20:33.860" v="118"/>
          <ac:spMkLst>
            <pc:docMk/>
            <pc:sldMk cId="701385590" sldId="445"/>
            <ac:spMk id="53" creationId="{05B2048E-E21F-BA3D-1CB6-7398B5854EC7}"/>
          </ac:spMkLst>
        </pc:spChg>
        <pc:spChg chg="add mod">
          <ac:chgData name="平野 武" userId="3cfe3d63-3e2d-444e-9c54-10e92370b90a" providerId="ADAL" clId="{A49E0035-893E-4B28-9DF3-F63232B56695}" dt="2024-06-10T05:20:33.860" v="118"/>
          <ac:spMkLst>
            <pc:docMk/>
            <pc:sldMk cId="701385590" sldId="445"/>
            <ac:spMk id="54" creationId="{87C34E35-8A8A-FAB0-C2CD-C83EDB734BD4}"/>
          </ac:spMkLst>
        </pc:spChg>
        <pc:spChg chg="add mod">
          <ac:chgData name="平野 武" userId="3cfe3d63-3e2d-444e-9c54-10e92370b90a" providerId="ADAL" clId="{A49E0035-893E-4B28-9DF3-F63232B56695}" dt="2024-06-10T05:20:33.860" v="118"/>
          <ac:spMkLst>
            <pc:docMk/>
            <pc:sldMk cId="701385590" sldId="445"/>
            <ac:spMk id="55" creationId="{7B1299A1-4309-7A0B-413A-A80EDBC4C55C}"/>
          </ac:spMkLst>
        </pc:spChg>
        <pc:spChg chg="add mod">
          <ac:chgData name="平野 武" userId="3cfe3d63-3e2d-444e-9c54-10e92370b90a" providerId="ADAL" clId="{A49E0035-893E-4B28-9DF3-F63232B56695}" dt="2024-06-10T05:20:33.860" v="118"/>
          <ac:spMkLst>
            <pc:docMk/>
            <pc:sldMk cId="701385590" sldId="445"/>
            <ac:spMk id="56" creationId="{C8E1BB9F-4A36-85CF-6829-2EC533ECCD08}"/>
          </ac:spMkLst>
        </pc:spChg>
        <pc:spChg chg="add mod">
          <ac:chgData name="平野 武" userId="3cfe3d63-3e2d-444e-9c54-10e92370b90a" providerId="ADAL" clId="{A49E0035-893E-4B28-9DF3-F63232B56695}" dt="2024-06-10T05:20:33.860" v="118"/>
          <ac:spMkLst>
            <pc:docMk/>
            <pc:sldMk cId="701385590" sldId="445"/>
            <ac:spMk id="57" creationId="{B9997949-059B-43DD-0305-290D3E45B532}"/>
          </ac:spMkLst>
        </pc:spChg>
        <pc:spChg chg="add mod">
          <ac:chgData name="平野 武" userId="3cfe3d63-3e2d-444e-9c54-10e92370b90a" providerId="ADAL" clId="{A49E0035-893E-4B28-9DF3-F63232B56695}" dt="2024-06-10T05:20:33.860" v="118"/>
          <ac:spMkLst>
            <pc:docMk/>
            <pc:sldMk cId="701385590" sldId="445"/>
            <ac:spMk id="58" creationId="{E8571629-6A50-40A6-D72C-CBDF3D07E361}"/>
          </ac:spMkLst>
        </pc:spChg>
        <pc:spChg chg="add mod">
          <ac:chgData name="平野 武" userId="3cfe3d63-3e2d-444e-9c54-10e92370b90a" providerId="ADAL" clId="{A49E0035-893E-4B28-9DF3-F63232B56695}" dt="2024-06-10T05:20:33.860" v="118"/>
          <ac:spMkLst>
            <pc:docMk/>
            <pc:sldMk cId="701385590" sldId="445"/>
            <ac:spMk id="59" creationId="{B8BF25C4-730F-E80C-3E2B-736F6717CA6F}"/>
          </ac:spMkLst>
        </pc:spChg>
        <pc:spChg chg="add mod">
          <ac:chgData name="平野 武" userId="3cfe3d63-3e2d-444e-9c54-10e92370b90a" providerId="ADAL" clId="{A49E0035-893E-4B28-9DF3-F63232B56695}" dt="2024-06-10T05:20:33.860" v="118"/>
          <ac:spMkLst>
            <pc:docMk/>
            <pc:sldMk cId="701385590" sldId="445"/>
            <ac:spMk id="60" creationId="{83787329-A88F-2329-7904-CA4D949BCBCF}"/>
          </ac:spMkLst>
        </pc:spChg>
        <pc:spChg chg="add mod">
          <ac:chgData name="平野 武" userId="3cfe3d63-3e2d-444e-9c54-10e92370b90a" providerId="ADAL" clId="{A49E0035-893E-4B28-9DF3-F63232B56695}" dt="2024-06-10T05:20:33.860" v="118"/>
          <ac:spMkLst>
            <pc:docMk/>
            <pc:sldMk cId="701385590" sldId="445"/>
            <ac:spMk id="61" creationId="{3C73C845-D29F-423F-1BB3-71C6FCB12D76}"/>
          </ac:spMkLst>
        </pc:spChg>
        <pc:spChg chg="add del mod">
          <ac:chgData name="平野 武" userId="3cfe3d63-3e2d-444e-9c54-10e92370b90a" providerId="ADAL" clId="{A49E0035-893E-4B28-9DF3-F63232B56695}" dt="2024-06-10T05:20:42.307" v="123" actId="478"/>
          <ac:spMkLst>
            <pc:docMk/>
            <pc:sldMk cId="701385590" sldId="445"/>
            <ac:spMk id="63" creationId="{C3C943CC-820C-9611-4DE8-880BF8EFD328}"/>
          </ac:spMkLst>
        </pc:spChg>
        <pc:spChg chg="add mod">
          <ac:chgData name="平野 武" userId="3cfe3d63-3e2d-444e-9c54-10e92370b90a" providerId="ADAL" clId="{A49E0035-893E-4B28-9DF3-F63232B56695}" dt="2024-06-10T05:20:38.339" v="122"/>
          <ac:spMkLst>
            <pc:docMk/>
            <pc:sldMk cId="701385590" sldId="445"/>
            <ac:spMk id="12289" creationId="{2B7E9CAF-75CE-67FC-5D15-B4144DBAF6A5}"/>
          </ac:spMkLst>
        </pc:spChg>
        <pc:spChg chg="mod">
          <ac:chgData name="平野 武" userId="3cfe3d63-3e2d-444e-9c54-10e92370b90a" providerId="ADAL" clId="{A49E0035-893E-4B28-9DF3-F63232B56695}" dt="2024-06-10T05:23:30.213" v="215" actId="20577"/>
          <ac:spMkLst>
            <pc:docMk/>
            <pc:sldMk cId="701385590" sldId="445"/>
            <ac:spMk id="12290" creationId="{4AD73B8A-4B23-91DE-CF62-2CA72170BDBB}"/>
          </ac:spMkLst>
        </pc:spChg>
        <pc:spChg chg="add mod">
          <ac:chgData name="平野 武" userId="3cfe3d63-3e2d-444e-9c54-10e92370b90a" providerId="ADAL" clId="{A49E0035-893E-4B28-9DF3-F63232B56695}" dt="2024-06-10T05:21:28.175" v="139" actId="207"/>
          <ac:spMkLst>
            <pc:docMk/>
            <pc:sldMk cId="701385590" sldId="445"/>
            <ac:spMk id="12291" creationId="{4912B7CC-5AB1-EA87-32C8-D80B2CAE29E5}"/>
          </ac:spMkLst>
        </pc:spChg>
        <pc:spChg chg="add mod">
          <ac:chgData name="平野 武" userId="3cfe3d63-3e2d-444e-9c54-10e92370b90a" providerId="ADAL" clId="{A49E0035-893E-4B28-9DF3-F63232B56695}" dt="2024-06-10T05:21:28.175" v="139" actId="207"/>
          <ac:spMkLst>
            <pc:docMk/>
            <pc:sldMk cId="701385590" sldId="445"/>
            <ac:spMk id="12292" creationId="{157807DF-4DEC-E457-9892-CEAE2BF05894}"/>
          </ac:spMkLst>
        </pc:spChg>
        <pc:spChg chg="add mod">
          <ac:chgData name="平野 武" userId="3cfe3d63-3e2d-444e-9c54-10e92370b90a" providerId="ADAL" clId="{A49E0035-893E-4B28-9DF3-F63232B56695}" dt="2024-06-10T05:20:38.339" v="122"/>
          <ac:spMkLst>
            <pc:docMk/>
            <pc:sldMk cId="701385590" sldId="445"/>
            <ac:spMk id="12293" creationId="{F1F02BF3-FC6A-FBE3-4001-5CE0DAC8150E}"/>
          </ac:spMkLst>
        </pc:spChg>
        <pc:spChg chg="add mod">
          <ac:chgData name="平野 武" userId="3cfe3d63-3e2d-444e-9c54-10e92370b90a" providerId="ADAL" clId="{A49E0035-893E-4B28-9DF3-F63232B56695}" dt="2024-06-10T05:20:38.339" v="122"/>
          <ac:spMkLst>
            <pc:docMk/>
            <pc:sldMk cId="701385590" sldId="445"/>
            <ac:spMk id="12294" creationId="{A738469C-49CC-97B2-6F89-37B2B021210E}"/>
          </ac:spMkLst>
        </pc:spChg>
        <pc:spChg chg="add mod">
          <ac:chgData name="平野 武" userId="3cfe3d63-3e2d-444e-9c54-10e92370b90a" providerId="ADAL" clId="{A49E0035-893E-4B28-9DF3-F63232B56695}" dt="2024-06-10T05:20:38.339" v="122"/>
          <ac:spMkLst>
            <pc:docMk/>
            <pc:sldMk cId="701385590" sldId="445"/>
            <ac:spMk id="12295" creationId="{91353917-F94E-182E-1CDA-ED02E127B17C}"/>
          </ac:spMkLst>
        </pc:spChg>
        <pc:spChg chg="add mod">
          <ac:chgData name="平野 武" userId="3cfe3d63-3e2d-444e-9c54-10e92370b90a" providerId="ADAL" clId="{A49E0035-893E-4B28-9DF3-F63232B56695}" dt="2024-06-10T05:20:38.339" v="122"/>
          <ac:spMkLst>
            <pc:docMk/>
            <pc:sldMk cId="701385590" sldId="445"/>
            <ac:spMk id="12296" creationId="{492D2985-88D7-FC9B-E93F-3AB44617DEEF}"/>
          </ac:spMkLst>
        </pc:spChg>
        <pc:spChg chg="add mod">
          <ac:chgData name="平野 武" userId="3cfe3d63-3e2d-444e-9c54-10e92370b90a" providerId="ADAL" clId="{A49E0035-893E-4B28-9DF3-F63232B56695}" dt="2024-06-10T05:21:28.175" v="139" actId="207"/>
          <ac:spMkLst>
            <pc:docMk/>
            <pc:sldMk cId="701385590" sldId="445"/>
            <ac:spMk id="12297" creationId="{3558A177-901C-8ECA-1D9D-924A2168F28D}"/>
          </ac:spMkLst>
        </pc:spChg>
        <pc:spChg chg="add mod">
          <ac:chgData name="平野 武" userId="3cfe3d63-3e2d-444e-9c54-10e92370b90a" providerId="ADAL" clId="{A49E0035-893E-4B28-9DF3-F63232B56695}" dt="2024-06-10T05:21:33.479" v="147" actId="1036"/>
          <ac:spMkLst>
            <pc:docMk/>
            <pc:sldMk cId="701385590" sldId="445"/>
            <ac:spMk id="12300" creationId="{A775A1EE-CBF0-68E0-CE13-77945DE6BCB1}"/>
          </ac:spMkLst>
        </pc:spChg>
        <pc:spChg chg="add mod">
          <ac:chgData name="平野 武" userId="3cfe3d63-3e2d-444e-9c54-10e92370b90a" providerId="ADAL" clId="{A49E0035-893E-4B28-9DF3-F63232B56695}" dt="2024-06-10T05:21:33.479" v="147" actId="1036"/>
          <ac:spMkLst>
            <pc:docMk/>
            <pc:sldMk cId="701385590" sldId="445"/>
            <ac:spMk id="12301" creationId="{E10A0B03-D532-9D80-9CF3-193743034BE0}"/>
          </ac:spMkLst>
        </pc:spChg>
        <pc:spChg chg="add mod">
          <ac:chgData name="平野 武" userId="3cfe3d63-3e2d-444e-9c54-10e92370b90a" providerId="ADAL" clId="{A49E0035-893E-4B28-9DF3-F63232B56695}" dt="2024-06-10T05:20:38.339" v="122"/>
          <ac:spMkLst>
            <pc:docMk/>
            <pc:sldMk cId="701385590" sldId="445"/>
            <ac:spMk id="12302" creationId="{677B30C4-C168-AD28-82EC-5A2CDE500040}"/>
          </ac:spMkLst>
        </pc:spChg>
        <pc:spChg chg="add mod">
          <ac:chgData name="平野 武" userId="3cfe3d63-3e2d-444e-9c54-10e92370b90a" providerId="ADAL" clId="{A49E0035-893E-4B28-9DF3-F63232B56695}" dt="2024-06-10T05:20:38.339" v="122"/>
          <ac:spMkLst>
            <pc:docMk/>
            <pc:sldMk cId="701385590" sldId="445"/>
            <ac:spMk id="12303" creationId="{27E5A5D2-4619-2523-5B28-04A276D8D178}"/>
          </ac:spMkLst>
        </pc:spChg>
        <pc:spChg chg="add mod">
          <ac:chgData name="平野 武" userId="3cfe3d63-3e2d-444e-9c54-10e92370b90a" providerId="ADAL" clId="{A49E0035-893E-4B28-9DF3-F63232B56695}" dt="2024-06-10T05:20:38.339" v="122"/>
          <ac:spMkLst>
            <pc:docMk/>
            <pc:sldMk cId="701385590" sldId="445"/>
            <ac:spMk id="12304" creationId="{2A5A5945-CF55-8D82-960B-2BC2CC1ADE46}"/>
          </ac:spMkLst>
        </pc:spChg>
        <pc:spChg chg="add mod">
          <ac:chgData name="平野 武" userId="3cfe3d63-3e2d-444e-9c54-10e92370b90a" providerId="ADAL" clId="{A49E0035-893E-4B28-9DF3-F63232B56695}" dt="2024-06-10T05:20:38.339" v="122"/>
          <ac:spMkLst>
            <pc:docMk/>
            <pc:sldMk cId="701385590" sldId="445"/>
            <ac:spMk id="12305" creationId="{334DFCBC-A447-4CEF-2235-4FEEE8A3338B}"/>
          </ac:spMkLst>
        </pc:spChg>
        <pc:spChg chg="add mod">
          <ac:chgData name="平野 武" userId="3cfe3d63-3e2d-444e-9c54-10e92370b90a" providerId="ADAL" clId="{A49E0035-893E-4B28-9DF3-F63232B56695}" dt="2024-06-10T05:20:38.339" v="122"/>
          <ac:spMkLst>
            <pc:docMk/>
            <pc:sldMk cId="701385590" sldId="445"/>
            <ac:spMk id="12306" creationId="{EFA77819-C653-E29E-9329-47CC6D3B3306}"/>
          </ac:spMkLst>
        </pc:spChg>
        <pc:spChg chg="add mod">
          <ac:chgData name="平野 武" userId="3cfe3d63-3e2d-444e-9c54-10e92370b90a" providerId="ADAL" clId="{A49E0035-893E-4B28-9DF3-F63232B56695}" dt="2024-06-10T05:21:28.175" v="139" actId="207"/>
          <ac:spMkLst>
            <pc:docMk/>
            <pc:sldMk cId="701385590" sldId="445"/>
            <ac:spMk id="12307" creationId="{CB1D4657-9AAF-AC86-34FF-4CDEC5CDA36D}"/>
          </ac:spMkLst>
        </pc:spChg>
        <pc:spChg chg="add mod">
          <ac:chgData name="平野 武" userId="3cfe3d63-3e2d-444e-9c54-10e92370b90a" providerId="ADAL" clId="{A49E0035-893E-4B28-9DF3-F63232B56695}" dt="2024-06-10T05:21:28.175" v="139" actId="207"/>
          <ac:spMkLst>
            <pc:docMk/>
            <pc:sldMk cId="701385590" sldId="445"/>
            <ac:spMk id="12308" creationId="{0C3FBDF8-8610-7182-0A3D-943D72E7BED7}"/>
          </ac:spMkLst>
        </pc:spChg>
        <pc:grpChg chg="del">
          <ac:chgData name="平野 武" userId="3cfe3d63-3e2d-444e-9c54-10e92370b90a" providerId="ADAL" clId="{A49E0035-893E-4B28-9DF3-F63232B56695}" dt="2024-06-10T05:20:30.402" v="116" actId="478"/>
          <ac:grpSpMkLst>
            <pc:docMk/>
            <pc:sldMk cId="701385590" sldId="445"/>
            <ac:grpSpMk id="31" creationId="{108FA52F-B33B-5736-9CAF-8DEFC4BADF59}"/>
          </ac:grpSpMkLst>
        </pc:grpChg>
        <pc:picChg chg="del">
          <ac:chgData name="平野 武" userId="3cfe3d63-3e2d-444e-9c54-10e92370b90a" providerId="ADAL" clId="{A49E0035-893E-4B28-9DF3-F63232B56695}" dt="2024-06-10T05:20:30.402" v="116" actId="478"/>
          <ac:picMkLst>
            <pc:docMk/>
            <pc:sldMk cId="701385590" sldId="445"/>
            <ac:picMk id="39" creationId="{E6A214D2-E579-127D-CBC6-B74BBF106E67}"/>
          </ac:picMkLst>
        </pc:picChg>
        <pc:picChg chg="del">
          <ac:chgData name="平野 武" userId="3cfe3d63-3e2d-444e-9c54-10e92370b90a" providerId="ADAL" clId="{A49E0035-893E-4B28-9DF3-F63232B56695}" dt="2024-06-10T05:20:30.402" v="116" actId="478"/>
          <ac:picMkLst>
            <pc:docMk/>
            <pc:sldMk cId="701385590" sldId="445"/>
            <ac:picMk id="40" creationId="{C2E1B2A8-A66C-AA1B-18FB-C21455B2B2CF}"/>
          </ac:picMkLst>
        </pc:picChg>
        <pc:picChg chg="add mod">
          <ac:chgData name="平野 武" userId="3cfe3d63-3e2d-444e-9c54-10e92370b90a" providerId="ADAL" clId="{A49E0035-893E-4B28-9DF3-F63232B56695}" dt="2024-06-10T05:20:33.860" v="118"/>
          <ac:picMkLst>
            <pc:docMk/>
            <pc:sldMk cId="701385590" sldId="445"/>
            <ac:picMk id="42" creationId="{C56BD14F-A151-EB8E-6DF6-7A5F7CCDC66E}"/>
          </ac:picMkLst>
        </pc:picChg>
        <pc:picChg chg="add mod">
          <ac:chgData name="平野 武" userId="3cfe3d63-3e2d-444e-9c54-10e92370b90a" providerId="ADAL" clId="{A49E0035-893E-4B28-9DF3-F63232B56695}" dt="2024-06-10T05:20:33.860" v="118"/>
          <ac:picMkLst>
            <pc:docMk/>
            <pc:sldMk cId="701385590" sldId="445"/>
            <ac:picMk id="51" creationId="{B3342DAA-B179-D348-BDDC-C59EB51BB45E}"/>
          </ac:picMkLst>
        </pc:picChg>
        <pc:picChg chg="add mod">
          <ac:chgData name="平野 武" userId="3cfe3d63-3e2d-444e-9c54-10e92370b90a" providerId="ADAL" clId="{A49E0035-893E-4B28-9DF3-F63232B56695}" dt="2024-06-10T05:20:33.860" v="118"/>
          <ac:picMkLst>
            <pc:docMk/>
            <pc:sldMk cId="701385590" sldId="445"/>
            <ac:picMk id="52" creationId="{3D2DD9E0-F9D6-E946-016E-8316DF7D6433}"/>
          </ac:picMkLst>
        </pc:picChg>
        <pc:picChg chg="add mod">
          <ac:chgData name="平野 武" userId="3cfe3d63-3e2d-444e-9c54-10e92370b90a" providerId="ADAL" clId="{A49E0035-893E-4B28-9DF3-F63232B56695}" dt="2024-06-10T05:20:33.860" v="118"/>
          <ac:picMkLst>
            <pc:docMk/>
            <pc:sldMk cId="701385590" sldId="445"/>
            <ac:picMk id="62" creationId="{E6B1EF14-1C6F-1071-D231-AD1978FA062E}"/>
          </ac:picMkLst>
        </pc:picChg>
        <pc:picChg chg="add mod">
          <ac:chgData name="平野 武" userId="3cfe3d63-3e2d-444e-9c54-10e92370b90a" providerId="ADAL" clId="{A49E0035-893E-4B28-9DF3-F63232B56695}" dt="2024-06-10T05:20:38.339" v="122"/>
          <ac:picMkLst>
            <pc:docMk/>
            <pc:sldMk cId="701385590" sldId="445"/>
            <ac:picMk id="12288" creationId="{5FBA6207-445A-CC31-E1A6-5554DD411943}"/>
          </ac:picMkLst>
        </pc:picChg>
        <pc:picChg chg="add mod">
          <ac:chgData name="平野 武" userId="3cfe3d63-3e2d-444e-9c54-10e92370b90a" providerId="ADAL" clId="{A49E0035-893E-4B28-9DF3-F63232B56695}" dt="2024-06-10T05:20:38.339" v="122"/>
          <ac:picMkLst>
            <pc:docMk/>
            <pc:sldMk cId="701385590" sldId="445"/>
            <ac:picMk id="12298" creationId="{331B3E0D-CD6A-06BF-F395-1C634C7B6F03}"/>
          </ac:picMkLst>
        </pc:picChg>
        <pc:picChg chg="add mod">
          <ac:chgData name="平野 武" userId="3cfe3d63-3e2d-444e-9c54-10e92370b90a" providerId="ADAL" clId="{A49E0035-893E-4B28-9DF3-F63232B56695}" dt="2024-06-10T05:20:38.339" v="122"/>
          <ac:picMkLst>
            <pc:docMk/>
            <pc:sldMk cId="701385590" sldId="445"/>
            <ac:picMk id="12299" creationId="{4BAB719F-5F32-BECB-47FF-5F741AF5765F}"/>
          </ac:picMkLst>
        </pc:picChg>
        <pc:picChg chg="add mod">
          <ac:chgData name="平野 武" userId="3cfe3d63-3e2d-444e-9c54-10e92370b90a" providerId="ADAL" clId="{A49E0035-893E-4B28-9DF3-F63232B56695}" dt="2024-06-10T05:20:38.339" v="122"/>
          <ac:picMkLst>
            <pc:docMk/>
            <pc:sldMk cId="701385590" sldId="445"/>
            <ac:picMk id="12309" creationId="{BA7BED87-3C58-F996-C6BE-D07519A2C6B0}"/>
          </ac:picMkLst>
        </pc:picChg>
      </pc:sldChg>
      <pc:sldChg chg="modSp mod">
        <pc:chgData name="平野 武" userId="3cfe3d63-3e2d-444e-9c54-10e92370b90a" providerId="ADAL" clId="{A49E0035-893E-4B28-9DF3-F63232B56695}" dt="2024-06-10T07:29:29.893" v="603"/>
        <pc:sldMkLst>
          <pc:docMk/>
          <pc:sldMk cId="1540687963" sldId="446"/>
        </pc:sldMkLst>
        <pc:spChg chg="mod">
          <ac:chgData name="平野 武" userId="3cfe3d63-3e2d-444e-9c54-10e92370b90a" providerId="ADAL" clId="{A49E0035-893E-4B28-9DF3-F63232B56695}" dt="2024-06-10T07:29:29.893" v="603"/>
          <ac:spMkLst>
            <pc:docMk/>
            <pc:sldMk cId="1540687963" sldId="446"/>
            <ac:spMk id="4" creationId="{04871123-58EC-38C7-510E-1AE2E9D4739B}"/>
          </ac:spMkLst>
        </pc:spChg>
        <pc:spChg chg="mod">
          <ac:chgData name="平野 武" userId="3cfe3d63-3e2d-444e-9c54-10e92370b90a" providerId="ADAL" clId="{A49E0035-893E-4B28-9DF3-F63232B56695}" dt="2024-06-10T07:29:23.296" v="590" actId="20577"/>
          <ac:spMkLst>
            <pc:docMk/>
            <pc:sldMk cId="1540687963" sldId="446"/>
            <ac:spMk id="13314" creationId="{034AA560-3B3D-A0C0-C7BA-7ADDF5CD3455}"/>
          </ac:spMkLst>
        </pc:spChg>
      </pc:sldChg>
      <pc:sldChg chg="modSp del mod">
        <pc:chgData name="平野 武" userId="3cfe3d63-3e2d-444e-9c54-10e92370b90a" providerId="ADAL" clId="{A49E0035-893E-4B28-9DF3-F63232B56695}" dt="2024-06-10T05:27:50.565" v="291" actId="47"/>
        <pc:sldMkLst>
          <pc:docMk/>
          <pc:sldMk cId="981670567" sldId="552"/>
        </pc:sldMkLst>
        <pc:spChg chg="mod">
          <ac:chgData name="平野 武" userId="3cfe3d63-3e2d-444e-9c54-10e92370b90a" providerId="ADAL" clId="{A49E0035-893E-4B28-9DF3-F63232B56695}" dt="2024-06-10T05:23:27.827" v="214" actId="20577"/>
          <ac:spMkLst>
            <pc:docMk/>
            <pc:sldMk cId="981670567" sldId="552"/>
            <ac:spMk id="12290" creationId="{4AD73B8A-4B23-91DE-CF62-2CA72170BDBB}"/>
          </ac:spMkLst>
        </pc:spChg>
      </pc:sldChg>
      <pc:sldChg chg="addSp delSp modSp mod modAnim">
        <pc:chgData name="平野 武" userId="3cfe3d63-3e2d-444e-9c54-10e92370b90a" providerId="ADAL" clId="{A49E0035-893E-4B28-9DF3-F63232B56695}" dt="2024-06-10T05:24:09.151" v="221" actId="1076"/>
        <pc:sldMkLst>
          <pc:docMk/>
          <pc:sldMk cId="1729032346" sldId="553"/>
        </pc:sldMkLst>
        <pc:spChg chg="del">
          <ac:chgData name="平野 武" userId="3cfe3d63-3e2d-444e-9c54-10e92370b90a" providerId="ADAL" clId="{A49E0035-893E-4B28-9DF3-F63232B56695}" dt="2024-06-10T05:22:04.780" v="153" actId="478"/>
          <ac:spMkLst>
            <pc:docMk/>
            <pc:sldMk cId="1729032346" sldId="553"/>
            <ac:spMk id="40" creationId="{A66F3D6D-C2A3-D53A-0676-EF2DC6495AEE}"/>
          </ac:spMkLst>
        </pc:spChg>
        <pc:spChg chg="del">
          <ac:chgData name="平野 武" userId="3cfe3d63-3e2d-444e-9c54-10e92370b90a" providerId="ADAL" clId="{A49E0035-893E-4B28-9DF3-F63232B56695}" dt="2024-06-10T05:22:04.780" v="153" actId="478"/>
          <ac:spMkLst>
            <pc:docMk/>
            <pc:sldMk cId="1729032346" sldId="553"/>
            <ac:spMk id="41" creationId="{44CE114B-9BC9-11F5-72DA-BE44D434E452}"/>
          </ac:spMkLst>
        </pc:spChg>
        <pc:spChg chg="del">
          <ac:chgData name="平野 武" userId="3cfe3d63-3e2d-444e-9c54-10e92370b90a" providerId="ADAL" clId="{A49E0035-893E-4B28-9DF3-F63232B56695}" dt="2024-06-10T05:22:04.780" v="153" actId="478"/>
          <ac:spMkLst>
            <pc:docMk/>
            <pc:sldMk cId="1729032346" sldId="553"/>
            <ac:spMk id="42" creationId="{06935A0E-EB5C-2B4A-77A0-72CC0717D505}"/>
          </ac:spMkLst>
        </pc:spChg>
        <pc:spChg chg="del">
          <ac:chgData name="平野 武" userId="3cfe3d63-3e2d-444e-9c54-10e92370b90a" providerId="ADAL" clId="{A49E0035-893E-4B28-9DF3-F63232B56695}" dt="2024-06-10T05:22:04.780" v="153" actId="478"/>
          <ac:spMkLst>
            <pc:docMk/>
            <pc:sldMk cId="1729032346" sldId="553"/>
            <ac:spMk id="43" creationId="{14C225E6-101F-371D-62FD-35D3CAD5911A}"/>
          </ac:spMkLst>
        </pc:spChg>
        <pc:spChg chg="del">
          <ac:chgData name="平野 武" userId="3cfe3d63-3e2d-444e-9c54-10e92370b90a" providerId="ADAL" clId="{A49E0035-893E-4B28-9DF3-F63232B56695}" dt="2024-06-10T05:22:04.780" v="153" actId="478"/>
          <ac:spMkLst>
            <pc:docMk/>
            <pc:sldMk cId="1729032346" sldId="553"/>
            <ac:spMk id="44" creationId="{090E0E02-0125-C5D1-99C0-F8D2140B05B4}"/>
          </ac:spMkLst>
        </pc:spChg>
        <pc:spChg chg="del">
          <ac:chgData name="平野 武" userId="3cfe3d63-3e2d-444e-9c54-10e92370b90a" providerId="ADAL" clId="{A49E0035-893E-4B28-9DF3-F63232B56695}" dt="2024-06-10T05:22:04.780" v="153" actId="478"/>
          <ac:spMkLst>
            <pc:docMk/>
            <pc:sldMk cId="1729032346" sldId="553"/>
            <ac:spMk id="45" creationId="{4157E582-5819-0166-8833-4ED47A251B12}"/>
          </ac:spMkLst>
        </pc:spChg>
        <pc:spChg chg="mod">
          <ac:chgData name="平野 武" userId="3cfe3d63-3e2d-444e-9c54-10e92370b90a" providerId="ADAL" clId="{A49E0035-893E-4B28-9DF3-F63232B56695}" dt="2024-06-10T05:23:21.614" v="213"/>
          <ac:spMkLst>
            <pc:docMk/>
            <pc:sldMk cId="1729032346" sldId="553"/>
            <ac:spMk id="12290" creationId="{4AD73B8A-4B23-91DE-CF62-2CA72170BDBB}"/>
          </ac:spMkLst>
        </pc:spChg>
        <pc:spChg chg="del">
          <ac:chgData name="平野 武" userId="3cfe3d63-3e2d-444e-9c54-10e92370b90a" providerId="ADAL" clId="{A49E0035-893E-4B28-9DF3-F63232B56695}" dt="2024-06-10T05:22:04.780" v="153" actId="478"/>
          <ac:spMkLst>
            <pc:docMk/>
            <pc:sldMk cId="1729032346" sldId="553"/>
            <ac:spMk id="12319" creationId="{442C0954-F01A-178F-A5B4-B1888BFFF3C6}"/>
          </ac:spMkLst>
        </pc:spChg>
        <pc:spChg chg="del">
          <ac:chgData name="平野 武" userId="3cfe3d63-3e2d-444e-9c54-10e92370b90a" providerId="ADAL" clId="{A49E0035-893E-4B28-9DF3-F63232B56695}" dt="2024-06-10T05:22:04.780" v="153" actId="478"/>
          <ac:spMkLst>
            <pc:docMk/>
            <pc:sldMk cId="1729032346" sldId="553"/>
            <ac:spMk id="12320" creationId="{C6E3404A-68C1-ACD7-AABF-FE2C395DF6DF}"/>
          </ac:spMkLst>
        </pc:spChg>
        <pc:spChg chg="del">
          <ac:chgData name="平野 武" userId="3cfe3d63-3e2d-444e-9c54-10e92370b90a" providerId="ADAL" clId="{A49E0035-893E-4B28-9DF3-F63232B56695}" dt="2024-06-10T05:22:04.780" v="153" actId="478"/>
          <ac:spMkLst>
            <pc:docMk/>
            <pc:sldMk cId="1729032346" sldId="553"/>
            <ac:spMk id="12323" creationId="{9ABE98A4-3817-F915-1A26-9CD734B0AE7E}"/>
          </ac:spMkLst>
        </pc:spChg>
        <pc:spChg chg="add mod">
          <ac:chgData name="平野 武" userId="3cfe3d63-3e2d-444e-9c54-10e92370b90a" providerId="ADAL" clId="{A49E0035-893E-4B28-9DF3-F63232B56695}" dt="2024-06-10T05:22:05.172" v="154"/>
          <ac:spMkLst>
            <pc:docMk/>
            <pc:sldMk cId="1729032346" sldId="553"/>
            <ac:spMk id="12334" creationId="{5D0E594F-C6BB-62E0-27DE-7045FA8DCBA5}"/>
          </ac:spMkLst>
        </pc:spChg>
        <pc:spChg chg="add mod">
          <ac:chgData name="平野 武" userId="3cfe3d63-3e2d-444e-9c54-10e92370b90a" providerId="ADAL" clId="{A49E0035-893E-4B28-9DF3-F63232B56695}" dt="2024-06-10T05:22:08.313" v="155"/>
          <ac:spMkLst>
            <pc:docMk/>
            <pc:sldMk cId="1729032346" sldId="553"/>
            <ac:spMk id="12335" creationId="{2091A055-161E-F384-B6A9-B691D58A6C49}"/>
          </ac:spMkLst>
        </pc:spChg>
        <pc:spChg chg="add mod">
          <ac:chgData name="平野 武" userId="3cfe3d63-3e2d-444e-9c54-10e92370b90a" providerId="ADAL" clId="{A49E0035-893E-4B28-9DF3-F63232B56695}" dt="2024-06-10T05:22:05.172" v="154"/>
          <ac:spMkLst>
            <pc:docMk/>
            <pc:sldMk cId="1729032346" sldId="553"/>
            <ac:spMk id="12336" creationId="{067E9C70-36AF-6E67-644A-CFB63F85C0BD}"/>
          </ac:spMkLst>
        </pc:spChg>
        <pc:spChg chg="add mod">
          <ac:chgData name="平野 武" userId="3cfe3d63-3e2d-444e-9c54-10e92370b90a" providerId="ADAL" clId="{A49E0035-893E-4B28-9DF3-F63232B56695}" dt="2024-06-10T05:22:05.172" v="154"/>
          <ac:spMkLst>
            <pc:docMk/>
            <pc:sldMk cId="1729032346" sldId="553"/>
            <ac:spMk id="12338" creationId="{2A53C9FA-BDE0-8B25-8906-4DE807186EE0}"/>
          </ac:spMkLst>
        </pc:spChg>
        <pc:spChg chg="add mod">
          <ac:chgData name="平野 武" userId="3cfe3d63-3e2d-444e-9c54-10e92370b90a" providerId="ADAL" clId="{A49E0035-893E-4B28-9DF3-F63232B56695}" dt="2024-06-10T05:22:05.172" v="154"/>
          <ac:spMkLst>
            <pc:docMk/>
            <pc:sldMk cId="1729032346" sldId="553"/>
            <ac:spMk id="12339" creationId="{41FD4ABB-313E-871C-18DA-B1C6A64E8071}"/>
          </ac:spMkLst>
        </pc:spChg>
        <pc:spChg chg="add mod">
          <ac:chgData name="平野 武" userId="3cfe3d63-3e2d-444e-9c54-10e92370b90a" providerId="ADAL" clId="{A49E0035-893E-4B28-9DF3-F63232B56695}" dt="2024-06-10T05:22:05.172" v="154"/>
          <ac:spMkLst>
            <pc:docMk/>
            <pc:sldMk cId="1729032346" sldId="553"/>
            <ac:spMk id="12340" creationId="{DAC97A8B-B0B9-AEDE-2071-2D4EAB1418CC}"/>
          </ac:spMkLst>
        </pc:spChg>
        <pc:spChg chg="add mod">
          <ac:chgData name="平野 武" userId="3cfe3d63-3e2d-444e-9c54-10e92370b90a" providerId="ADAL" clId="{A49E0035-893E-4B28-9DF3-F63232B56695}" dt="2024-06-10T05:22:05.172" v="154"/>
          <ac:spMkLst>
            <pc:docMk/>
            <pc:sldMk cId="1729032346" sldId="553"/>
            <ac:spMk id="12343" creationId="{C8AD5978-A6BA-30FB-DB6A-042ACE47428D}"/>
          </ac:spMkLst>
        </pc:spChg>
        <pc:spChg chg="add mod">
          <ac:chgData name="平野 武" userId="3cfe3d63-3e2d-444e-9c54-10e92370b90a" providerId="ADAL" clId="{A49E0035-893E-4B28-9DF3-F63232B56695}" dt="2024-06-10T05:22:05.172" v="154"/>
          <ac:spMkLst>
            <pc:docMk/>
            <pc:sldMk cId="1729032346" sldId="553"/>
            <ac:spMk id="12345" creationId="{DCB89FAB-E613-CDBE-D608-E7BA90B2A5FE}"/>
          </ac:spMkLst>
        </pc:spChg>
        <pc:spChg chg="add mod">
          <ac:chgData name="平野 武" userId="3cfe3d63-3e2d-444e-9c54-10e92370b90a" providerId="ADAL" clId="{A49E0035-893E-4B28-9DF3-F63232B56695}" dt="2024-06-10T05:22:05.172" v="154"/>
          <ac:spMkLst>
            <pc:docMk/>
            <pc:sldMk cId="1729032346" sldId="553"/>
            <ac:spMk id="12346" creationId="{7557F3E7-707B-2D68-9196-969C9540FE6F}"/>
          </ac:spMkLst>
        </pc:spChg>
        <pc:spChg chg="add mod">
          <ac:chgData name="平野 武" userId="3cfe3d63-3e2d-444e-9c54-10e92370b90a" providerId="ADAL" clId="{A49E0035-893E-4B28-9DF3-F63232B56695}" dt="2024-06-10T05:22:05.172" v="154"/>
          <ac:spMkLst>
            <pc:docMk/>
            <pc:sldMk cId="1729032346" sldId="553"/>
            <ac:spMk id="12347" creationId="{2A248646-B99B-A82F-BDC3-7A125CFE4989}"/>
          </ac:spMkLst>
        </pc:spChg>
        <pc:spChg chg="add mod">
          <ac:chgData name="平野 武" userId="3cfe3d63-3e2d-444e-9c54-10e92370b90a" providerId="ADAL" clId="{A49E0035-893E-4B28-9DF3-F63232B56695}" dt="2024-06-10T05:22:05.172" v="154"/>
          <ac:spMkLst>
            <pc:docMk/>
            <pc:sldMk cId="1729032346" sldId="553"/>
            <ac:spMk id="12351" creationId="{65B76084-251F-683D-7DB8-57C476FAB4FC}"/>
          </ac:spMkLst>
        </pc:spChg>
        <pc:spChg chg="add mod">
          <ac:chgData name="平野 武" userId="3cfe3d63-3e2d-444e-9c54-10e92370b90a" providerId="ADAL" clId="{A49E0035-893E-4B28-9DF3-F63232B56695}" dt="2024-06-10T05:22:05.172" v="154"/>
          <ac:spMkLst>
            <pc:docMk/>
            <pc:sldMk cId="1729032346" sldId="553"/>
            <ac:spMk id="12352" creationId="{E65C2492-A5E1-BC04-C3C9-DB66771E492C}"/>
          </ac:spMkLst>
        </pc:spChg>
        <pc:spChg chg="add mod">
          <ac:chgData name="平野 武" userId="3cfe3d63-3e2d-444e-9c54-10e92370b90a" providerId="ADAL" clId="{A49E0035-893E-4B28-9DF3-F63232B56695}" dt="2024-06-10T05:22:05.172" v="154"/>
          <ac:spMkLst>
            <pc:docMk/>
            <pc:sldMk cId="1729032346" sldId="553"/>
            <ac:spMk id="12353" creationId="{C8F22470-F6B8-E352-5B80-451E1AE94609}"/>
          </ac:spMkLst>
        </pc:spChg>
        <pc:spChg chg="add mod">
          <ac:chgData name="平野 武" userId="3cfe3d63-3e2d-444e-9c54-10e92370b90a" providerId="ADAL" clId="{A49E0035-893E-4B28-9DF3-F63232B56695}" dt="2024-06-10T05:22:05.172" v="154"/>
          <ac:spMkLst>
            <pc:docMk/>
            <pc:sldMk cId="1729032346" sldId="553"/>
            <ac:spMk id="12354" creationId="{56DF0DE3-DCBC-FC21-C758-90F0A5A2C9FC}"/>
          </ac:spMkLst>
        </pc:spChg>
        <pc:spChg chg="add mod">
          <ac:chgData name="平野 武" userId="3cfe3d63-3e2d-444e-9c54-10e92370b90a" providerId="ADAL" clId="{A49E0035-893E-4B28-9DF3-F63232B56695}" dt="2024-06-10T05:22:05.172" v="154"/>
          <ac:spMkLst>
            <pc:docMk/>
            <pc:sldMk cId="1729032346" sldId="553"/>
            <ac:spMk id="12356" creationId="{4C245DFB-AFF1-F801-8403-22B01B16B6D0}"/>
          </ac:spMkLst>
        </pc:spChg>
        <pc:spChg chg="add mod">
          <ac:chgData name="平野 武" userId="3cfe3d63-3e2d-444e-9c54-10e92370b90a" providerId="ADAL" clId="{A49E0035-893E-4B28-9DF3-F63232B56695}" dt="2024-06-10T05:22:05.172" v="154"/>
          <ac:spMkLst>
            <pc:docMk/>
            <pc:sldMk cId="1729032346" sldId="553"/>
            <ac:spMk id="12357" creationId="{636CB3EC-869F-18DC-897D-29A98C7A7632}"/>
          </ac:spMkLst>
        </pc:spChg>
        <pc:spChg chg="add mod">
          <ac:chgData name="平野 武" userId="3cfe3d63-3e2d-444e-9c54-10e92370b90a" providerId="ADAL" clId="{A49E0035-893E-4B28-9DF3-F63232B56695}" dt="2024-06-10T05:22:05.172" v="154"/>
          <ac:spMkLst>
            <pc:docMk/>
            <pc:sldMk cId="1729032346" sldId="553"/>
            <ac:spMk id="12360" creationId="{919640E5-4CB1-30EA-FDFE-B12EBA609946}"/>
          </ac:spMkLst>
        </pc:spChg>
        <pc:spChg chg="add mod">
          <ac:chgData name="平野 武" userId="3cfe3d63-3e2d-444e-9c54-10e92370b90a" providerId="ADAL" clId="{A49E0035-893E-4B28-9DF3-F63232B56695}" dt="2024-06-10T05:22:05.172" v="154"/>
          <ac:spMkLst>
            <pc:docMk/>
            <pc:sldMk cId="1729032346" sldId="553"/>
            <ac:spMk id="12361" creationId="{27850CCB-2C85-F20F-EA09-2FA30112EC46}"/>
          </ac:spMkLst>
        </pc:spChg>
        <pc:spChg chg="add mod">
          <ac:chgData name="平野 武" userId="3cfe3d63-3e2d-444e-9c54-10e92370b90a" providerId="ADAL" clId="{A49E0035-893E-4B28-9DF3-F63232B56695}" dt="2024-06-10T05:22:05.172" v="154"/>
          <ac:spMkLst>
            <pc:docMk/>
            <pc:sldMk cId="1729032346" sldId="553"/>
            <ac:spMk id="12362" creationId="{EEB48B3F-6015-2830-16FC-49237C8B982F}"/>
          </ac:spMkLst>
        </pc:spChg>
        <pc:spChg chg="add mod">
          <ac:chgData name="平野 武" userId="3cfe3d63-3e2d-444e-9c54-10e92370b90a" providerId="ADAL" clId="{A49E0035-893E-4B28-9DF3-F63232B56695}" dt="2024-06-10T05:22:05.172" v="154"/>
          <ac:spMkLst>
            <pc:docMk/>
            <pc:sldMk cId="1729032346" sldId="553"/>
            <ac:spMk id="12363" creationId="{E251064D-635F-A307-D31E-FC65760B7528}"/>
          </ac:spMkLst>
        </pc:spChg>
        <pc:spChg chg="mod">
          <ac:chgData name="平野 武" userId="3cfe3d63-3e2d-444e-9c54-10e92370b90a" providerId="ADAL" clId="{A49E0035-893E-4B28-9DF3-F63232B56695}" dt="2024-06-10T05:22:05.172" v="154"/>
          <ac:spMkLst>
            <pc:docMk/>
            <pc:sldMk cId="1729032346" sldId="553"/>
            <ac:spMk id="12366" creationId="{79417F81-D385-2FF7-E32B-9F2C3C050D3B}"/>
          </ac:spMkLst>
        </pc:spChg>
        <pc:spChg chg="mod">
          <ac:chgData name="平野 武" userId="3cfe3d63-3e2d-444e-9c54-10e92370b90a" providerId="ADAL" clId="{A49E0035-893E-4B28-9DF3-F63232B56695}" dt="2024-06-10T05:22:05.172" v="154"/>
          <ac:spMkLst>
            <pc:docMk/>
            <pc:sldMk cId="1729032346" sldId="553"/>
            <ac:spMk id="12367" creationId="{50D7E8E4-ECB0-FEF6-C0A0-64C517B373F1}"/>
          </ac:spMkLst>
        </pc:spChg>
        <pc:spChg chg="mod">
          <ac:chgData name="平野 武" userId="3cfe3d63-3e2d-444e-9c54-10e92370b90a" providerId="ADAL" clId="{A49E0035-893E-4B28-9DF3-F63232B56695}" dt="2024-06-10T05:22:05.172" v="154"/>
          <ac:spMkLst>
            <pc:docMk/>
            <pc:sldMk cId="1729032346" sldId="553"/>
            <ac:spMk id="12368" creationId="{167B3084-1598-9FED-171B-B483D4CEF123}"/>
          </ac:spMkLst>
        </pc:spChg>
        <pc:spChg chg="add mod">
          <ac:chgData name="平野 武" userId="3cfe3d63-3e2d-444e-9c54-10e92370b90a" providerId="ADAL" clId="{A49E0035-893E-4B28-9DF3-F63232B56695}" dt="2024-06-10T05:22:05.172" v="154"/>
          <ac:spMkLst>
            <pc:docMk/>
            <pc:sldMk cId="1729032346" sldId="553"/>
            <ac:spMk id="12369" creationId="{B046793F-CCFC-2A0D-295C-0401937B68D0}"/>
          </ac:spMkLst>
        </pc:spChg>
        <pc:spChg chg="add mod">
          <ac:chgData name="平野 武" userId="3cfe3d63-3e2d-444e-9c54-10e92370b90a" providerId="ADAL" clId="{A49E0035-893E-4B28-9DF3-F63232B56695}" dt="2024-06-10T05:22:05.172" v="154"/>
          <ac:spMkLst>
            <pc:docMk/>
            <pc:sldMk cId="1729032346" sldId="553"/>
            <ac:spMk id="12370" creationId="{D34B57B8-E109-2028-90AE-F17552CD2709}"/>
          </ac:spMkLst>
        </pc:spChg>
        <pc:spChg chg="add mod">
          <ac:chgData name="平野 武" userId="3cfe3d63-3e2d-444e-9c54-10e92370b90a" providerId="ADAL" clId="{A49E0035-893E-4B28-9DF3-F63232B56695}" dt="2024-06-10T05:22:24.696" v="179" actId="1037"/>
          <ac:spMkLst>
            <pc:docMk/>
            <pc:sldMk cId="1729032346" sldId="553"/>
            <ac:spMk id="12374" creationId="{8FC0E20C-3823-0C20-056F-522657B786BB}"/>
          </ac:spMkLst>
        </pc:spChg>
        <pc:spChg chg="add mod">
          <ac:chgData name="平野 武" userId="3cfe3d63-3e2d-444e-9c54-10e92370b90a" providerId="ADAL" clId="{A49E0035-893E-4B28-9DF3-F63232B56695}" dt="2024-06-10T05:22:08.315" v="156"/>
          <ac:spMkLst>
            <pc:docMk/>
            <pc:sldMk cId="1729032346" sldId="553"/>
            <ac:spMk id="12375" creationId="{9D706D91-F182-60EE-9F26-CD5345D8DB53}"/>
          </ac:spMkLst>
        </pc:spChg>
        <pc:spChg chg="add mod">
          <ac:chgData name="平野 武" userId="3cfe3d63-3e2d-444e-9c54-10e92370b90a" providerId="ADAL" clId="{A49E0035-893E-4B28-9DF3-F63232B56695}" dt="2024-06-10T05:24:09.151" v="221" actId="1076"/>
          <ac:spMkLst>
            <pc:docMk/>
            <pc:sldMk cId="1729032346" sldId="553"/>
            <ac:spMk id="12376" creationId="{4C281ECE-AEA2-A415-12C3-522C6D7CEC18}"/>
          </ac:spMkLst>
        </pc:spChg>
        <pc:spChg chg="add mod">
          <ac:chgData name="平野 武" userId="3cfe3d63-3e2d-444e-9c54-10e92370b90a" providerId="ADAL" clId="{A49E0035-893E-4B28-9DF3-F63232B56695}" dt="2024-06-10T05:22:24.696" v="179" actId="1037"/>
          <ac:spMkLst>
            <pc:docMk/>
            <pc:sldMk cId="1729032346" sldId="553"/>
            <ac:spMk id="12378" creationId="{D9972935-9BCB-8510-AACE-C329536824C7}"/>
          </ac:spMkLst>
        </pc:spChg>
        <pc:spChg chg="add mod">
          <ac:chgData name="平野 武" userId="3cfe3d63-3e2d-444e-9c54-10e92370b90a" providerId="ADAL" clId="{A49E0035-893E-4B28-9DF3-F63232B56695}" dt="2024-06-10T05:22:24.696" v="179" actId="1037"/>
          <ac:spMkLst>
            <pc:docMk/>
            <pc:sldMk cId="1729032346" sldId="553"/>
            <ac:spMk id="12379" creationId="{7497A58F-E3AF-636A-7262-D3E93BA384F5}"/>
          </ac:spMkLst>
        </pc:spChg>
        <pc:spChg chg="add mod">
          <ac:chgData name="平野 武" userId="3cfe3d63-3e2d-444e-9c54-10e92370b90a" providerId="ADAL" clId="{A49E0035-893E-4B28-9DF3-F63232B56695}" dt="2024-06-10T05:22:24.696" v="179" actId="1037"/>
          <ac:spMkLst>
            <pc:docMk/>
            <pc:sldMk cId="1729032346" sldId="553"/>
            <ac:spMk id="12380" creationId="{D7FEE779-EA32-3826-A172-9D31D1D2CAC7}"/>
          </ac:spMkLst>
        </pc:spChg>
        <pc:spChg chg="add mod">
          <ac:chgData name="平野 武" userId="3cfe3d63-3e2d-444e-9c54-10e92370b90a" providerId="ADAL" clId="{A49E0035-893E-4B28-9DF3-F63232B56695}" dt="2024-06-10T05:22:43.014" v="206" actId="1037"/>
          <ac:spMkLst>
            <pc:docMk/>
            <pc:sldMk cId="1729032346" sldId="553"/>
            <ac:spMk id="12383" creationId="{5525D7CD-EC6F-940A-100E-AE1BAF88EF78}"/>
          </ac:spMkLst>
        </pc:spChg>
        <pc:spChg chg="add mod">
          <ac:chgData name="平野 武" userId="3cfe3d63-3e2d-444e-9c54-10e92370b90a" providerId="ADAL" clId="{A49E0035-893E-4B28-9DF3-F63232B56695}" dt="2024-06-10T05:22:43.014" v="206" actId="1037"/>
          <ac:spMkLst>
            <pc:docMk/>
            <pc:sldMk cId="1729032346" sldId="553"/>
            <ac:spMk id="12385" creationId="{04B4B9E9-5FD2-0509-196E-930088B7464E}"/>
          </ac:spMkLst>
        </pc:spChg>
        <pc:spChg chg="add mod">
          <ac:chgData name="平野 武" userId="3cfe3d63-3e2d-444e-9c54-10e92370b90a" providerId="ADAL" clId="{A49E0035-893E-4B28-9DF3-F63232B56695}" dt="2024-06-10T05:22:43.014" v="206" actId="1037"/>
          <ac:spMkLst>
            <pc:docMk/>
            <pc:sldMk cId="1729032346" sldId="553"/>
            <ac:spMk id="12386" creationId="{34639F65-E9E6-7AB5-38B8-18B6CFBAE37A}"/>
          </ac:spMkLst>
        </pc:spChg>
        <pc:spChg chg="add mod">
          <ac:chgData name="平野 武" userId="3cfe3d63-3e2d-444e-9c54-10e92370b90a" providerId="ADAL" clId="{A49E0035-893E-4B28-9DF3-F63232B56695}" dt="2024-06-10T05:22:08.315" v="156"/>
          <ac:spMkLst>
            <pc:docMk/>
            <pc:sldMk cId="1729032346" sldId="553"/>
            <ac:spMk id="12387" creationId="{E09F4902-278B-0598-A21F-6D9443AB843A}"/>
          </ac:spMkLst>
        </pc:spChg>
        <pc:spChg chg="add mod">
          <ac:chgData name="平野 武" userId="3cfe3d63-3e2d-444e-9c54-10e92370b90a" providerId="ADAL" clId="{A49E0035-893E-4B28-9DF3-F63232B56695}" dt="2024-06-10T05:22:08.315" v="156"/>
          <ac:spMkLst>
            <pc:docMk/>
            <pc:sldMk cId="1729032346" sldId="553"/>
            <ac:spMk id="12391" creationId="{465E1CCC-E915-0578-BABF-692951D18E00}"/>
          </ac:spMkLst>
        </pc:spChg>
        <pc:spChg chg="add mod">
          <ac:chgData name="平野 武" userId="3cfe3d63-3e2d-444e-9c54-10e92370b90a" providerId="ADAL" clId="{A49E0035-893E-4B28-9DF3-F63232B56695}" dt="2024-06-10T05:22:08.315" v="156"/>
          <ac:spMkLst>
            <pc:docMk/>
            <pc:sldMk cId="1729032346" sldId="553"/>
            <ac:spMk id="12392" creationId="{6481DDFD-65D0-C1CA-8494-80E43371E7E1}"/>
          </ac:spMkLst>
        </pc:spChg>
        <pc:spChg chg="add mod">
          <ac:chgData name="平野 武" userId="3cfe3d63-3e2d-444e-9c54-10e92370b90a" providerId="ADAL" clId="{A49E0035-893E-4B28-9DF3-F63232B56695}" dt="2024-06-10T05:22:08.315" v="156"/>
          <ac:spMkLst>
            <pc:docMk/>
            <pc:sldMk cId="1729032346" sldId="553"/>
            <ac:spMk id="12393" creationId="{431C7290-7DB2-C7ED-0B10-71BB1521380A}"/>
          </ac:spMkLst>
        </pc:spChg>
        <pc:spChg chg="add mod">
          <ac:chgData name="平野 武" userId="3cfe3d63-3e2d-444e-9c54-10e92370b90a" providerId="ADAL" clId="{A49E0035-893E-4B28-9DF3-F63232B56695}" dt="2024-06-10T05:22:08.315" v="156"/>
          <ac:spMkLst>
            <pc:docMk/>
            <pc:sldMk cId="1729032346" sldId="553"/>
            <ac:spMk id="12394" creationId="{1401FCD0-9CCD-8318-1F53-EDAA25EE3292}"/>
          </ac:spMkLst>
        </pc:spChg>
        <pc:spChg chg="add mod">
          <ac:chgData name="平野 武" userId="3cfe3d63-3e2d-444e-9c54-10e92370b90a" providerId="ADAL" clId="{A49E0035-893E-4B28-9DF3-F63232B56695}" dt="2024-06-10T05:22:08.315" v="156"/>
          <ac:spMkLst>
            <pc:docMk/>
            <pc:sldMk cId="1729032346" sldId="553"/>
            <ac:spMk id="12396" creationId="{74575E28-3B11-EC84-FD4C-EBA22BFC9308}"/>
          </ac:spMkLst>
        </pc:spChg>
        <pc:spChg chg="add mod">
          <ac:chgData name="平野 武" userId="3cfe3d63-3e2d-444e-9c54-10e92370b90a" providerId="ADAL" clId="{A49E0035-893E-4B28-9DF3-F63232B56695}" dt="2024-06-10T05:22:08.315" v="156"/>
          <ac:spMkLst>
            <pc:docMk/>
            <pc:sldMk cId="1729032346" sldId="553"/>
            <ac:spMk id="12397" creationId="{FA3B9F9C-61EF-25C6-1472-1A6090D24F78}"/>
          </ac:spMkLst>
        </pc:spChg>
        <pc:spChg chg="add mod">
          <ac:chgData name="平野 武" userId="3cfe3d63-3e2d-444e-9c54-10e92370b90a" providerId="ADAL" clId="{A49E0035-893E-4B28-9DF3-F63232B56695}" dt="2024-06-10T05:22:08.315" v="156"/>
          <ac:spMkLst>
            <pc:docMk/>
            <pc:sldMk cId="1729032346" sldId="553"/>
            <ac:spMk id="12400" creationId="{B7317459-0191-8812-DC1D-010EDEAC36C3}"/>
          </ac:spMkLst>
        </pc:spChg>
        <pc:spChg chg="add mod">
          <ac:chgData name="平野 武" userId="3cfe3d63-3e2d-444e-9c54-10e92370b90a" providerId="ADAL" clId="{A49E0035-893E-4B28-9DF3-F63232B56695}" dt="2024-06-10T05:22:08.315" v="156"/>
          <ac:spMkLst>
            <pc:docMk/>
            <pc:sldMk cId="1729032346" sldId="553"/>
            <ac:spMk id="12401" creationId="{D383AB9B-A6C6-65EC-6B74-ADA4B7B5901D}"/>
          </ac:spMkLst>
        </pc:spChg>
        <pc:spChg chg="add mod">
          <ac:chgData name="平野 武" userId="3cfe3d63-3e2d-444e-9c54-10e92370b90a" providerId="ADAL" clId="{A49E0035-893E-4B28-9DF3-F63232B56695}" dt="2024-06-10T05:22:08.315" v="156"/>
          <ac:spMkLst>
            <pc:docMk/>
            <pc:sldMk cId="1729032346" sldId="553"/>
            <ac:spMk id="12402" creationId="{DD67C3AB-D8CC-8DDA-1CC9-177870049948}"/>
          </ac:spMkLst>
        </pc:spChg>
        <pc:spChg chg="add mod">
          <ac:chgData name="平野 武" userId="3cfe3d63-3e2d-444e-9c54-10e92370b90a" providerId="ADAL" clId="{A49E0035-893E-4B28-9DF3-F63232B56695}" dt="2024-06-10T05:22:43.014" v="206" actId="1037"/>
          <ac:spMkLst>
            <pc:docMk/>
            <pc:sldMk cId="1729032346" sldId="553"/>
            <ac:spMk id="12403" creationId="{AE0799A4-CD66-0D5D-98B3-AD67ADDBA860}"/>
          </ac:spMkLst>
        </pc:spChg>
        <pc:spChg chg="mod">
          <ac:chgData name="平野 武" userId="3cfe3d63-3e2d-444e-9c54-10e92370b90a" providerId="ADAL" clId="{A49E0035-893E-4B28-9DF3-F63232B56695}" dt="2024-06-10T05:22:08.315" v="156"/>
          <ac:spMkLst>
            <pc:docMk/>
            <pc:sldMk cId="1729032346" sldId="553"/>
            <ac:spMk id="12406" creationId="{B9CE1AB8-ACD1-D6FA-5D58-402D95CF6686}"/>
          </ac:spMkLst>
        </pc:spChg>
        <pc:spChg chg="mod">
          <ac:chgData name="平野 武" userId="3cfe3d63-3e2d-444e-9c54-10e92370b90a" providerId="ADAL" clId="{A49E0035-893E-4B28-9DF3-F63232B56695}" dt="2024-06-10T05:22:08.315" v="156"/>
          <ac:spMkLst>
            <pc:docMk/>
            <pc:sldMk cId="1729032346" sldId="553"/>
            <ac:spMk id="12407" creationId="{675C8A26-0656-672B-EDA4-F7C1F4102E03}"/>
          </ac:spMkLst>
        </pc:spChg>
        <pc:spChg chg="mod">
          <ac:chgData name="平野 武" userId="3cfe3d63-3e2d-444e-9c54-10e92370b90a" providerId="ADAL" clId="{A49E0035-893E-4B28-9DF3-F63232B56695}" dt="2024-06-10T05:22:08.315" v="156"/>
          <ac:spMkLst>
            <pc:docMk/>
            <pc:sldMk cId="1729032346" sldId="553"/>
            <ac:spMk id="12408" creationId="{F5D67C6A-E597-0B38-01C2-1E817FD99D92}"/>
          </ac:spMkLst>
        </pc:spChg>
        <pc:spChg chg="add mod">
          <ac:chgData name="平野 武" userId="3cfe3d63-3e2d-444e-9c54-10e92370b90a" providerId="ADAL" clId="{A49E0035-893E-4B28-9DF3-F63232B56695}" dt="2024-06-10T05:22:43.014" v="206" actId="1037"/>
          <ac:spMkLst>
            <pc:docMk/>
            <pc:sldMk cId="1729032346" sldId="553"/>
            <ac:spMk id="12409" creationId="{786CDB4E-4857-C6B7-A9DC-D217398583FF}"/>
          </ac:spMkLst>
        </pc:spChg>
        <pc:spChg chg="add mod">
          <ac:chgData name="平野 武" userId="3cfe3d63-3e2d-444e-9c54-10e92370b90a" providerId="ADAL" clId="{A49E0035-893E-4B28-9DF3-F63232B56695}" dt="2024-06-10T05:22:24.696" v="179" actId="1037"/>
          <ac:spMkLst>
            <pc:docMk/>
            <pc:sldMk cId="1729032346" sldId="553"/>
            <ac:spMk id="12410" creationId="{C0413A46-039C-5F04-29C2-9148791D35CE}"/>
          </ac:spMkLst>
        </pc:spChg>
        <pc:grpChg chg="del">
          <ac:chgData name="平野 武" userId="3cfe3d63-3e2d-444e-9c54-10e92370b90a" providerId="ADAL" clId="{A49E0035-893E-4B28-9DF3-F63232B56695}" dt="2024-06-10T05:22:04.780" v="153" actId="478"/>
          <ac:grpSpMkLst>
            <pc:docMk/>
            <pc:sldMk cId="1729032346" sldId="553"/>
            <ac:grpSpMk id="46" creationId="{24A97981-3E3F-AB0D-3BBF-2DE0B309D3C7}"/>
          </ac:grpSpMkLst>
        </pc:grpChg>
        <pc:grpChg chg="del">
          <ac:chgData name="平野 武" userId="3cfe3d63-3e2d-444e-9c54-10e92370b90a" providerId="ADAL" clId="{A49E0035-893E-4B28-9DF3-F63232B56695}" dt="2024-06-10T05:22:04.780" v="153" actId="478"/>
          <ac:grpSpMkLst>
            <pc:docMk/>
            <pc:sldMk cId="1729032346" sldId="553"/>
            <ac:grpSpMk id="49" creationId="{98D6796D-2E38-9195-93D4-022A7F990062}"/>
          </ac:grpSpMkLst>
        </pc:grpChg>
        <pc:grpChg chg="del">
          <ac:chgData name="平野 武" userId="3cfe3d63-3e2d-444e-9c54-10e92370b90a" providerId="ADAL" clId="{A49E0035-893E-4B28-9DF3-F63232B56695}" dt="2024-06-10T05:22:04.780" v="153" actId="478"/>
          <ac:grpSpMkLst>
            <pc:docMk/>
            <pc:sldMk cId="1729032346" sldId="553"/>
            <ac:grpSpMk id="52" creationId="{FD6D717F-C9AB-313C-8561-07D12AAAF468}"/>
          </ac:grpSpMkLst>
        </pc:grpChg>
        <pc:grpChg chg="del">
          <ac:chgData name="平野 武" userId="3cfe3d63-3e2d-444e-9c54-10e92370b90a" providerId="ADAL" clId="{A49E0035-893E-4B28-9DF3-F63232B56695}" dt="2024-06-10T05:22:04.780" v="153" actId="478"/>
          <ac:grpSpMkLst>
            <pc:docMk/>
            <pc:sldMk cId="1729032346" sldId="553"/>
            <ac:grpSpMk id="12327" creationId="{5290C5E4-6847-7472-B3FE-46639AB524AD}"/>
          </ac:grpSpMkLst>
        </pc:grpChg>
        <pc:grpChg chg="del">
          <ac:chgData name="平野 武" userId="3cfe3d63-3e2d-444e-9c54-10e92370b90a" providerId="ADAL" clId="{A49E0035-893E-4B28-9DF3-F63232B56695}" dt="2024-06-10T05:22:04.780" v="153" actId="478"/>
          <ac:grpSpMkLst>
            <pc:docMk/>
            <pc:sldMk cId="1729032346" sldId="553"/>
            <ac:grpSpMk id="12331" creationId="{5E41C786-370B-0A70-735D-003C8C192BD0}"/>
          </ac:grpSpMkLst>
        </pc:grpChg>
        <pc:grpChg chg="add mod">
          <ac:chgData name="平野 武" userId="3cfe3d63-3e2d-444e-9c54-10e92370b90a" providerId="ADAL" clId="{A49E0035-893E-4B28-9DF3-F63232B56695}" dt="2024-06-10T05:22:05.172" v="154"/>
          <ac:grpSpMkLst>
            <pc:docMk/>
            <pc:sldMk cId="1729032346" sldId="553"/>
            <ac:grpSpMk id="12364" creationId="{8147F435-F857-ECA6-1B5C-33555FD12806}"/>
          </ac:grpSpMkLst>
        </pc:grpChg>
        <pc:grpChg chg="mod">
          <ac:chgData name="平野 武" userId="3cfe3d63-3e2d-444e-9c54-10e92370b90a" providerId="ADAL" clId="{A49E0035-893E-4B28-9DF3-F63232B56695}" dt="2024-06-10T05:22:05.172" v="154"/>
          <ac:grpSpMkLst>
            <pc:docMk/>
            <pc:sldMk cId="1729032346" sldId="553"/>
            <ac:grpSpMk id="12365" creationId="{5F2B927B-569E-7153-EE72-52DAA8D739CD}"/>
          </ac:grpSpMkLst>
        </pc:grpChg>
        <pc:grpChg chg="add mod">
          <ac:chgData name="平野 武" userId="3cfe3d63-3e2d-444e-9c54-10e92370b90a" providerId="ADAL" clId="{A49E0035-893E-4B28-9DF3-F63232B56695}" dt="2024-06-10T05:22:43.014" v="206" actId="1037"/>
          <ac:grpSpMkLst>
            <pc:docMk/>
            <pc:sldMk cId="1729032346" sldId="553"/>
            <ac:grpSpMk id="12404" creationId="{F076AB61-E57F-C4E9-87B0-A0DFB7C2D44E}"/>
          </ac:grpSpMkLst>
        </pc:grpChg>
        <pc:grpChg chg="mod">
          <ac:chgData name="平野 武" userId="3cfe3d63-3e2d-444e-9c54-10e92370b90a" providerId="ADAL" clId="{A49E0035-893E-4B28-9DF3-F63232B56695}" dt="2024-06-10T05:22:08.315" v="156"/>
          <ac:grpSpMkLst>
            <pc:docMk/>
            <pc:sldMk cId="1729032346" sldId="553"/>
            <ac:grpSpMk id="12405" creationId="{3FE217E7-512F-2909-EB82-2DBEA3069C44}"/>
          </ac:grpSpMkLst>
        </pc:grpChg>
        <pc:picChg chg="del">
          <ac:chgData name="平野 武" userId="3cfe3d63-3e2d-444e-9c54-10e92370b90a" providerId="ADAL" clId="{A49E0035-893E-4B28-9DF3-F63232B56695}" dt="2024-06-10T05:22:04.780" v="153" actId="478"/>
          <ac:picMkLst>
            <pc:docMk/>
            <pc:sldMk cId="1729032346" sldId="553"/>
            <ac:picMk id="37" creationId="{B43A6B4E-6603-68A7-07C7-BD8D5EAC6851}"/>
          </ac:picMkLst>
        </pc:picChg>
        <pc:picChg chg="del">
          <ac:chgData name="平野 武" userId="3cfe3d63-3e2d-444e-9c54-10e92370b90a" providerId="ADAL" clId="{A49E0035-893E-4B28-9DF3-F63232B56695}" dt="2024-06-10T05:22:04.780" v="153" actId="478"/>
          <ac:picMkLst>
            <pc:docMk/>
            <pc:sldMk cId="1729032346" sldId="553"/>
            <ac:picMk id="38" creationId="{8D2325DF-6996-F7C7-CEA8-26DB1C9A6E50}"/>
          </ac:picMkLst>
        </pc:picChg>
        <pc:picChg chg="del">
          <ac:chgData name="平野 武" userId="3cfe3d63-3e2d-444e-9c54-10e92370b90a" providerId="ADAL" clId="{A49E0035-893E-4B28-9DF3-F63232B56695}" dt="2024-06-10T05:22:04.780" v="153" actId="478"/>
          <ac:picMkLst>
            <pc:docMk/>
            <pc:sldMk cId="1729032346" sldId="553"/>
            <ac:picMk id="39" creationId="{8A439A04-8725-0700-EC62-7F10B27B5799}"/>
          </ac:picMkLst>
        </pc:picChg>
        <pc:picChg chg="del">
          <ac:chgData name="平野 武" userId="3cfe3d63-3e2d-444e-9c54-10e92370b90a" providerId="ADAL" clId="{A49E0035-893E-4B28-9DF3-F63232B56695}" dt="2024-06-10T05:22:04.780" v="153" actId="478"/>
          <ac:picMkLst>
            <pc:docMk/>
            <pc:sldMk cId="1729032346" sldId="553"/>
            <ac:picMk id="12318" creationId="{77B1D043-D745-EB09-AAF9-E05A5E832B3B}"/>
          </ac:picMkLst>
        </pc:picChg>
        <pc:picChg chg="del">
          <ac:chgData name="平野 武" userId="3cfe3d63-3e2d-444e-9c54-10e92370b90a" providerId="ADAL" clId="{A49E0035-893E-4B28-9DF3-F63232B56695}" dt="2024-06-10T05:22:04.780" v="153" actId="478"/>
          <ac:picMkLst>
            <pc:docMk/>
            <pc:sldMk cId="1729032346" sldId="553"/>
            <ac:picMk id="12321" creationId="{F0EC01A9-25F4-3D59-350D-460B208C2188}"/>
          </ac:picMkLst>
        </pc:picChg>
        <pc:picChg chg="del">
          <ac:chgData name="平野 武" userId="3cfe3d63-3e2d-444e-9c54-10e92370b90a" providerId="ADAL" clId="{A49E0035-893E-4B28-9DF3-F63232B56695}" dt="2024-06-10T05:22:04.780" v="153" actId="478"/>
          <ac:picMkLst>
            <pc:docMk/>
            <pc:sldMk cId="1729032346" sldId="553"/>
            <ac:picMk id="12322" creationId="{C0EAB6AC-F18F-BBBA-9166-F4CE9E4CF4F4}"/>
          </ac:picMkLst>
        </pc:picChg>
        <pc:picChg chg="add mod">
          <ac:chgData name="平野 武" userId="3cfe3d63-3e2d-444e-9c54-10e92370b90a" providerId="ADAL" clId="{A49E0035-893E-4B28-9DF3-F63232B56695}" dt="2024-06-10T05:22:05.172" v="154"/>
          <ac:picMkLst>
            <pc:docMk/>
            <pc:sldMk cId="1729032346" sldId="553"/>
            <ac:picMk id="12344" creationId="{429B922E-CD96-3578-787E-B87DBD0F483E}"/>
          </ac:picMkLst>
        </pc:picChg>
        <pc:picChg chg="add mod">
          <ac:chgData name="平野 武" userId="3cfe3d63-3e2d-444e-9c54-10e92370b90a" providerId="ADAL" clId="{A49E0035-893E-4B28-9DF3-F63232B56695}" dt="2024-06-10T05:22:05.172" v="154"/>
          <ac:picMkLst>
            <pc:docMk/>
            <pc:sldMk cId="1729032346" sldId="553"/>
            <ac:picMk id="12348" creationId="{6CAA6C64-26E7-AC99-8FE1-6B033F52A393}"/>
          </ac:picMkLst>
        </pc:picChg>
        <pc:picChg chg="add mod">
          <ac:chgData name="平野 武" userId="3cfe3d63-3e2d-444e-9c54-10e92370b90a" providerId="ADAL" clId="{A49E0035-893E-4B28-9DF3-F63232B56695}" dt="2024-06-10T05:22:05.172" v="154"/>
          <ac:picMkLst>
            <pc:docMk/>
            <pc:sldMk cId="1729032346" sldId="553"/>
            <ac:picMk id="12349" creationId="{EE93DE58-B6F8-D8D4-249A-25D33CE73F7A}"/>
          </ac:picMkLst>
        </pc:picChg>
        <pc:picChg chg="add mod">
          <ac:chgData name="平野 武" userId="3cfe3d63-3e2d-444e-9c54-10e92370b90a" providerId="ADAL" clId="{A49E0035-893E-4B28-9DF3-F63232B56695}" dt="2024-06-10T05:22:05.172" v="154"/>
          <ac:picMkLst>
            <pc:docMk/>
            <pc:sldMk cId="1729032346" sldId="553"/>
            <ac:picMk id="12350" creationId="{10F50264-9303-92F2-1437-A4D2B86CC1DC}"/>
          </ac:picMkLst>
        </pc:picChg>
        <pc:picChg chg="add mod">
          <ac:chgData name="平野 武" userId="3cfe3d63-3e2d-444e-9c54-10e92370b90a" providerId="ADAL" clId="{A49E0035-893E-4B28-9DF3-F63232B56695}" dt="2024-06-10T05:22:05.172" v="154"/>
          <ac:picMkLst>
            <pc:docMk/>
            <pc:sldMk cId="1729032346" sldId="553"/>
            <ac:picMk id="12355" creationId="{F8C51CAE-0B61-B900-974A-914EA3FF67C6}"/>
          </ac:picMkLst>
        </pc:picChg>
        <pc:picChg chg="add mod">
          <ac:chgData name="平野 武" userId="3cfe3d63-3e2d-444e-9c54-10e92370b90a" providerId="ADAL" clId="{A49E0035-893E-4B28-9DF3-F63232B56695}" dt="2024-06-10T05:22:05.172" v="154"/>
          <ac:picMkLst>
            <pc:docMk/>
            <pc:sldMk cId="1729032346" sldId="553"/>
            <ac:picMk id="12358" creationId="{E733894F-7479-DD08-2E3A-77ABBA2A917D}"/>
          </ac:picMkLst>
        </pc:picChg>
        <pc:picChg chg="add mod">
          <ac:chgData name="平野 武" userId="3cfe3d63-3e2d-444e-9c54-10e92370b90a" providerId="ADAL" clId="{A49E0035-893E-4B28-9DF3-F63232B56695}" dt="2024-06-10T05:22:05.172" v="154"/>
          <ac:picMkLst>
            <pc:docMk/>
            <pc:sldMk cId="1729032346" sldId="553"/>
            <ac:picMk id="12359" creationId="{A7D65A30-08E9-3C08-FAED-98217CEF5AE3}"/>
          </ac:picMkLst>
        </pc:picChg>
        <pc:picChg chg="add mod">
          <ac:chgData name="平野 武" userId="3cfe3d63-3e2d-444e-9c54-10e92370b90a" providerId="ADAL" clId="{A49E0035-893E-4B28-9DF3-F63232B56695}" dt="2024-06-10T05:22:05.172" v="154"/>
          <ac:picMkLst>
            <pc:docMk/>
            <pc:sldMk cId="1729032346" sldId="553"/>
            <ac:picMk id="12371" creationId="{A5D7EB8F-6497-D13E-90D6-D2CE41B6897D}"/>
          </ac:picMkLst>
        </pc:picChg>
        <pc:picChg chg="add mod">
          <ac:chgData name="平野 武" userId="3cfe3d63-3e2d-444e-9c54-10e92370b90a" providerId="ADAL" clId="{A49E0035-893E-4B28-9DF3-F63232B56695}" dt="2024-06-10T05:22:05.172" v="154"/>
          <ac:picMkLst>
            <pc:docMk/>
            <pc:sldMk cId="1729032346" sldId="553"/>
            <ac:picMk id="12372" creationId="{D78703BC-AB3A-AE83-9B85-D0B5069335B9}"/>
          </ac:picMkLst>
        </pc:picChg>
        <pc:picChg chg="add mod">
          <ac:chgData name="平野 武" userId="3cfe3d63-3e2d-444e-9c54-10e92370b90a" providerId="ADAL" clId="{A49E0035-893E-4B28-9DF3-F63232B56695}" dt="2024-06-10T05:22:05.172" v="154"/>
          <ac:picMkLst>
            <pc:docMk/>
            <pc:sldMk cId="1729032346" sldId="553"/>
            <ac:picMk id="12373" creationId="{A0DC2668-5A8B-3C87-1C95-BF966C0CF789}"/>
          </ac:picMkLst>
        </pc:picChg>
        <pc:picChg chg="add mod">
          <ac:chgData name="平野 武" userId="3cfe3d63-3e2d-444e-9c54-10e92370b90a" providerId="ADAL" clId="{A49E0035-893E-4B28-9DF3-F63232B56695}" dt="2024-06-10T05:22:43.014" v="206" actId="1037"/>
          <ac:picMkLst>
            <pc:docMk/>
            <pc:sldMk cId="1729032346" sldId="553"/>
            <ac:picMk id="12384" creationId="{2E0D4408-58E0-3B9B-F3A4-FDE2E5F5A495}"/>
          </ac:picMkLst>
        </pc:picChg>
        <pc:picChg chg="add mod">
          <ac:chgData name="平野 武" userId="3cfe3d63-3e2d-444e-9c54-10e92370b90a" providerId="ADAL" clId="{A49E0035-893E-4B28-9DF3-F63232B56695}" dt="2024-06-10T05:22:08.315" v="156"/>
          <ac:picMkLst>
            <pc:docMk/>
            <pc:sldMk cId="1729032346" sldId="553"/>
            <ac:picMk id="12388" creationId="{94F3C6D8-9021-B1E4-DCFD-A92C55D887E8}"/>
          </ac:picMkLst>
        </pc:picChg>
        <pc:picChg chg="add mod">
          <ac:chgData name="平野 武" userId="3cfe3d63-3e2d-444e-9c54-10e92370b90a" providerId="ADAL" clId="{A49E0035-893E-4B28-9DF3-F63232B56695}" dt="2024-06-10T05:22:08.315" v="156"/>
          <ac:picMkLst>
            <pc:docMk/>
            <pc:sldMk cId="1729032346" sldId="553"/>
            <ac:picMk id="12389" creationId="{5C0BDA6D-C37E-E643-DC43-56D2CF1A75A4}"/>
          </ac:picMkLst>
        </pc:picChg>
        <pc:picChg chg="add mod">
          <ac:chgData name="平野 武" userId="3cfe3d63-3e2d-444e-9c54-10e92370b90a" providerId="ADAL" clId="{A49E0035-893E-4B28-9DF3-F63232B56695}" dt="2024-06-10T05:22:08.315" v="156"/>
          <ac:picMkLst>
            <pc:docMk/>
            <pc:sldMk cId="1729032346" sldId="553"/>
            <ac:picMk id="12390" creationId="{52560761-EE98-6F5D-BCBB-81F0D810F654}"/>
          </ac:picMkLst>
        </pc:picChg>
        <pc:picChg chg="add mod">
          <ac:chgData name="平野 武" userId="3cfe3d63-3e2d-444e-9c54-10e92370b90a" providerId="ADAL" clId="{A49E0035-893E-4B28-9DF3-F63232B56695}" dt="2024-06-10T05:22:08.315" v="156"/>
          <ac:picMkLst>
            <pc:docMk/>
            <pc:sldMk cId="1729032346" sldId="553"/>
            <ac:picMk id="12395" creationId="{DD770725-BB63-D3E7-3863-0088E204A569}"/>
          </ac:picMkLst>
        </pc:picChg>
        <pc:picChg chg="add mod">
          <ac:chgData name="平野 武" userId="3cfe3d63-3e2d-444e-9c54-10e92370b90a" providerId="ADAL" clId="{A49E0035-893E-4B28-9DF3-F63232B56695}" dt="2024-06-10T05:22:08.315" v="156"/>
          <ac:picMkLst>
            <pc:docMk/>
            <pc:sldMk cId="1729032346" sldId="553"/>
            <ac:picMk id="12398" creationId="{65CA12C2-CDEA-3130-7C04-6D7B7CE5D0A4}"/>
          </ac:picMkLst>
        </pc:picChg>
        <pc:picChg chg="add mod">
          <ac:chgData name="平野 武" userId="3cfe3d63-3e2d-444e-9c54-10e92370b90a" providerId="ADAL" clId="{A49E0035-893E-4B28-9DF3-F63232B56695}" dt="2024-06-10T05:22:08.315" v="156"/>
          <ac:picMkLst>
            <pc:docMk/>
            <pc:sldMk cId="1729032346" sldId="553"/>
            <ac:picMk id="12399" creationId="{1F58DFBB-1E29-F006-EA3F-9B295D183DD5}"/>
          </ac:picMkLst>
        </pc:picChg>
        <pc:picChg chg="add mod">
          <ac:chgData name="平野 武" userId="3cfe3d63-3e2d-444e-9c54-10e92370b90a" providerId="ADAL" clId="{A49E0035-893E-4B28-9DF3-F63232B56695}" dt="2024-06-10T05:22:08.315" v="156"/>
          <ac:picMkLst>
            <pc:docMk/>
            <pc:sldMk cId="1729032346" sldId="553"/>
            <ac:picMk id="12411" creationId="{7D847B1D-B467-C965-11DD-5111BB632415}"/>
          </ac:picMkLst>
        </pc:picChg>
        <pc:picChg chg="add mod">
          <ac:chgData name="平野 武" userId="3cfe3d63-3e2d-444e-9c54-10e92370b90a" providerId="ADAL" clId="{A49E0035-893E-4B28-9DF3-F63232B56695}" dt="2024-06-10T05:22:08.315" v="156"/>
          <ac:picMkLst>
            <pc:docMk/>
            <pc:sldMk cId="1729032346" sldId="553"/>
            <ac:picMk id="12412" creationId="{16D4A4BE-E7BE-C34B-A997-503752C7CA02}"/>
          </ac:picMkLst>
        </pc:picChg>
        <pc:picChg chg="add mod">
          <ac:chgData name="平野 武" userId="3cfe3d63-3e2d-444e-9c54-10e92370b90a" providerId="ADAL" clId="{A49E0035-893E-4B28-9DF3-F63232B56695}" dt="2024-06-10T05:22:08.315" v="156"/>
          <ac:picMkLst>
            <pc:docMk/>
            <pc:sldMk cId="1729032346" sldId="553"/>
            <ac:picMk id="12413" creationId="{74E0C0E9-89FA-61FE-48C3-4EE90E6BBB4D}"/>
          </ac:picMkLst>
        </pc:picChg>
        <pc:cxnChg chg="del mod">
          <ac:chgData name="平野 武" userId="3cfe3d63-3e2d-444e-9c54-10e92370b90a" providerId="ADAL" clId="{A49E0035-893E-4B28-9DF3-F63232B56695}" dt="2024-06-10T05:22:04.780" v="153" actId="478"/>
          <ac:cxnSpMkLst>
            <pc:docMk/>
            <pc:sldMk cId="1729032346" sldId="553"/>
            <ac:cxnSpMk id="12324" creationId="{541389A7-C442-58B6-444D-5E8ED39049A0}"/>
          </ac:cxnSpMkLst>
        </pc:cxnChg>
        <pc:cxnChg chg="del mod">
          <ac:chgData name="平野 武" userId="3cfe3d63-3e2d-444e-9c54-10e92370b90a" providerId="ADAL" clId="{A49E0035-893E-4B28-9DF3-F63232B56695}" dt="2024-06-10T05:22:04.780" v="153" actId="478"/>
          <ac:cxnSpMkLst>
            <pc:docMk/>
            <pc:sldMk cId="1729032346" sldId="553"/>
            <ac:cxnSpMk id="12325" creationId="{A4A602EA-101D-8FC1-3A8D-FF8D85A04CFF}"/>
          </ac:cxnSpMkLst>
        </pc:cxnChg>
        <pc:cxnChg chg="del mod">
          <ac:chgData name="平野 武" userId="3cfe3d63-3e2d-444e-9c54-10e92370b90a" providerId="ADAL" clId="{A49E0035-893E-4B28-9DF3-F63232B56695}" dt="2024-06-10T05:22:04.780" v="153" actId="478"/>
          <ac:cxnSpMkLst>
            <pc:docMk/>
            <pc:sldMk cId="1729032346" sldId="553"/>
            <ac:cxnSpMk id="12326" creationId="{3BC3396E-A44C-F108-7493-579CB1F46CBB}"/>
          </ac:cxnSpMkLst>
        </pc:cxnChg>
        <pc:cxnChg chg="add mod">
          <ac:chgData name="平野 武" userId="3cfe3d63-3e2d-444e-9c54-10e92370b90a" providerId="ADAL" clId="{A49E0035-893E-4B28-9DF3-F63232B56695}" dt="2024-06-10T05:22:05.172" v="154"/>
          <ac:cxnSpMkLst>
            <pc:docMk/>
            <pc:sldMk cId="1729032346" sldId="553"/>
            <ac:cxnSpMk id="12337" creationId="{E5400895-39DE-28F9-4ED6-6956C350B325}"/>
          </ac:cxnSpMkLst>
        </pc:cxnChg>
        <pc:cxnChg chg="add mod">
          <ac:chgData name="平野 武" userId="3cfe3d63-3e2d-444e-9c54-10e92370b90a" providerId="ADAL" clId="{A49E0035-893E-4B28-9DF3-F63232B56695}" dt="2024-06-10T05:22:05.172" v="154"/>
          <ac:cxnSpMkLst>
            <pc:docMk/>
            <pc:sldMk cId="1729032346" sldId="553"/>
            <ac:cxnSpMk id="12341" creationId="{BD42BCDE-32A7-73C6-6004-6DB219BF9D80}"/>
          </ac:cxnSpMkLst>
        </pc:cxnChg>
        <pc:cxnChg chg="add mod">
          <ac:chgData name="平野 武" userId="3cfe3d63-3e2d-444e-9c54-10e92370b90a" providerId="ADAL" clId="{A49E0035-893E-4B28-9DF3-F63232B56695}" dt="2024-06-10T05:22:05.172" v="154"/>
          <ac:cxnSpMkLst>
            <pc:docMk/>
            <pc:sldMk cId="1729032346" sldId="553"/>
            <ac:cxnSpMk id="12342" creationId="{DBCC75D2-D3B2-C16D-7469-C359B0E97BE5}"/>
          </ac:cxnSpMkLst>
        </pc:cxnChg>
        <pc:cxnChg chg="add mod">
          <ac:chgData name="平野 武" userId="3cfe3d63-3e2d-444e-9c54-10e92370b90a" providerId="ADAL" clId="{A49E0035-893E-4B28-9DF3-F63232B56695}" dt="2024-06-10T05:22:08.315" v="156"/>
          <ac:cxnSpMkLst>
            <pc:docMk/>
            <pc:sldMk cId="1729032346" sldId="553"/>
            <ac:cxnSpMk id="12377" creationId="{4B65E98B-0B46-B2FE-1DFB-EFD04EE69824}"/>
          </ac:cxnSpMkLst>
        </pc:cxnChg>
        <pc:cxnChg chg="add mod">
          <ac:chgData name="平野 武" userId="3cfe3d63-3e2d-444e-9c54-10e92370b90a" providerId="ADAL" clId="{A49E0035-893E-4B28-9DF3-F63232B56695}" dt="2024-06-10T05:22:08.315" v="156"/>
          <ac:cxnSpMkLst>
            <pc:docMk/>
            <pc:sldMk cId="1729032346" sldId="553"/>
            <ac:cxnSpMk id="12381" creationId="{CBE2637C-6EB7-A01D-E151-1C992CB308EA}"/>
          </ac:cxnSpMkLst>
        </pc:cxnChg>
        <pc:cxnChg chg="add mod">
          <ac:chgData name="平野 武" userId="3cfe3d63-3e2d-444e-9c54-10e92370b90a" providerId="ADAL" clId="{A49E0035-893E-4B28-9DF3-F63232B56695}" dt="2024-06-10T05:22:08.315" v="156"/>
          <ac:cxnSpMkLst>
            <pc:docMk/>
            <pc:sldMk cId="1729032346" sldId="553"/>
            <ac:cxnSpMk id="12382" creationId="{E5EA5D50-0227-C188-0F76-D91A75928F09}"/>
          </ac:cxnSpMkLst>
        </pc:cxnChg>
      </pc:sldChg>
      <pc:sldChg chg="addSp delSp modSp mod">
        <pc:chgData name="平野 武" userId="3cfe3d63-3e2d-444e-9c54-10e92370b90a" providerId="ADAL" clId="{A49E0035-893E-4B28-9DF3-F63232B56695}" dt="2024-06-10T05:29:10.680" v="300" actId="207"/>
        <pc:sldMkLst>
          <pc:docMk/>
          <pc:sldMk cId="1256461972" sldId="554"/>
        </pc:sldMkLst>
        <pc:spChg chg="del">
          <ac:chgData name="平野 武" userId="3cfe3d63-3e2d-444e-9c54-10e92370b90a" providerId="ADAL" clId="{A49E0035-893E-4B28-9DF3-F63232B56695}" dt="2024-06-10T05:28:39.382" v="294" actId="478"/>
          <ac:spMkLst>
            <pc:docMk/>
            <pc:sldMk cId="1256461972" sldId="554"/>
            <ac:spMk id="2" creationId="{10070C4F-6B58-5090-6DB5-7F4289D31928}"/>
          </ac:spMkLst>
        </pc:spChg>
        <pc:spChg chg="del">
          <ac:chgData name="平野 武" userId="3cfe3d63-3e2d-444e-9c54-10e92370b90a" providerId="ADAL" clId="{A49E0035-893E-4B28-9DF3-F63232B56695}" dt="2024-06-10T05:28:39.382" v="294" actId="478"/>
          <ac:spMkLst>
            <pc:docMk/>
            <pc:sldMk cId="1256461972" sldId="554"/>
            <ac:spMk id="10" creationId="{46FF0DFE-4358-1502-1542-EA120D239670}"/>
          </ac:spMkLst>
        </pc:spChg>
        <pc:spChg chg="del">
          <ac:chgData name="平野 武" userId="3cfe3d63-3e2d-444e-9c54-10e92370b90a" providerId="ADAL" clId="{A49E0035-893E-4B28-9DF3-F63232B56695}" dt="2024-06-10T05:28:39.382" v="294" actId="478"/>
          <ac:spMkLst>
            <pc:docMk/>
            <pc:sldMk cId="1256461972" sldId="554"/>
            <ac:spMk id="36" creationId="{0935FBE5-E929-F448-A5EA-DEE82A3F0A0D}"/>
          </ac:spMkLst>
        </pc:spChg>
        <pc:spChg chg="del">
          <ac:chgData name="平野 武" userId="3cfe3d63-3e2d-444e-9c54-10e92370b90a" providerId="ADAL" clId="{A49E0035-893E-4B28-9DF3-F63232B56695}" dt="2024-06-10T05:28:39.382" v="294" actId="478"/>
          <ac:spMkLst>
            <pc:docMk/>
            <pc:sldMk cId="1256461972" sldId="554"/>
            <ac:spMk id="53" creationId="{CF77AC68-BD8B-E517-52E4-63EEA4B0080D}"/>
          </ac:spMkLst>
        </pc:spChg>
        <pc:spChg chg="del">
          <ac:chgData name="平野 武" userId="3cfe3d63-3e2d-444e-9c54-10e92370b90a" providerId="ADAL" clId="{A49E0035-893E-4B28-9DF3-F63232B56695}" dt="2024-06-10T05:28:39.382" v="294" actId="478"/>
          <ac:spMkLst>
            <pc:docMk/>
            <pc:sldMk cId="1256461972" sldId="554"/>
            <ac:spMk id="54" creationId="{6BE14EDA-F4AB-B65F-FD81-1CB9D4262137}"/>
          </ac:spMkLst>
        </pc:spChg>
        <pc:spChg chg="del">
          <ac:chgData name="平野 武" userId="3cfe3d63-3e2d-444e-9c54-10e92370b90a" providerId="ADAL" clId="{A49E0035-893E-4B28-9DF3-F63232B56695}" dt="2024-06-10T05:28:39.382" v="294" actId="478"/>
          <ac:spMkLst>
            <pc:docMk/>
            <pc:sldMk cId="1256461972" sldId="554"/>
            <ac:spMk id="55" creationId="{CC2D80B1-6765-2BE4-CC8C-99DA5B734C32}"/>
          </ac:spMkLst>
        </pc:spChg>
        <pc:spChg chg="del">
          <ac:chgData name="平野 武" userId="3cfe3d63-3e2d-444e-9c54-10e92370b90a" providerId="ADAL" clId="{A49E0035-893E-4B28-9DF3-F63232B56695}" dt="2024-06-10T05:28:39.382" v="294" actId="478"/>
          <ac:spMkLst>
            <pc:docMk/>
            <pc:sldMk cId="1256461972" sldId="554"/>
            <ac:spMk id="56" creationId="{BB5A5D0C-CA86-1542-BB4B-E0B3D504062C}"/>
          </ac:spMkLst>
        </pc:spChg>
        <pc:spChg chg="add mod">
          <ac:chgData name="平野 武" userId="3cfe3d63-3e2d-444e-9c54-10e92370b90a" providerId="ADAL" clId="{A49E0035-893E-4B28-9DF3-F63232B56695}" dt="2024-06-10T05:28:39.911" v="295"/>
          <ac:spMkLst>
            <pc:docMk/>
            <pc:sldMk cId="1256461972" sldId="554"/>
            <ac:spMk id="58" creationId="{886246D8-576E-2BDE-85C7-9F6F38105830}"/>
          </ac:spMkLst>
        </pc:spChg>
        <pc:spChg chg="add mod">
          <ac:chgData name="平野 武" userId="3cfe3d63-3e2d-444e-9c54-10e92370b90a" providerId="ADAL" clId="{A49E0035-893E-4B28-9DF3-F63232B56695}" dt="2024-06-10T05:28:59.857" v="298" actId="207"/>
          <ac:spMkLst>
            <pc:docMk/>
            <pc:sldMk cId="1256461972" sldId="554"/>
            <ac:spMk id="60" creationId="{5F7C235A-03CA-1D7C-6258-F04DF448F096}"/>
          </ac:spMkLst>
        </pc:spChg>
        <pc:graphicFrameChg chg="del">
          <ac:chgData name="平野 武" userId="3cfe3d63-3e2d-444e-9c54-10e92370b90a" providerId="ADAL" clId="{A49E0035-893E-4B28-9DF3-F63232B56695}" dt="2024-06-10T05:28:39.382" v="294" actId="478"/>
          <ac:graphicFrameMkLst>
            <pc:docMk/>
            <pc:sldMk cId="1256461972" sldId="554"/>
            <ac:graphicFrameMk id="35" creationId="{E50E5001-5E88-C60E-14D2-D2F52DA1FD85}"/>
          </ac:graphicFrameMkLst>
        </pc:graphicFrameChg>
        <pc:graphicFrameChg chg="add mod">
          <ac:chgData name="平野 武" userId="3cfe3d63-3e2d-444e-9c54-10e92370b90a" providerId="ADAL" clId="{A49E0035-893E-4B28-9DF3-F63232B56695}" dt="2024-06-10T05:28:39.911" v="295"/>
          <ac:graphicFrameMkLst>
            <pc:docMk/>
            <pc:sldMk cId="1256461972" sldId="554"/>
            <ac:graphicFrameMk id="57" creationId="{0B0A98E0-46AA-9328-829D-6BECD5CA9F45}"/>
          </ac:graphicFrameMkLst>
        </pc:graphicFrameChg>
        <pc:graphicFrameChg chg="add mod modGraphic">
          <ac:chgData name="平野 武" userId="3cfe3d63-3e2d-444e-9c54-10e92370b90a" providerId="ADAL" clId="{A49E0035-893E-4B28-9DF3-F63232B56695}" dt="2024-06-10T05:29:10.680" v="300" actId="207"/>
          <ac:graphicFrameMkLst>
            <pc:docMk/>
            <pc:sldMk cId="1256461972" sldId="554"/>
            <ac:graphicFrameMk id="59" creationId="{0181DC7F-CFEA-C23B-4D44-FEB2FC8D0C89}"/>
          </ac:graphicFrameMkLst>
        </pc:graphicFrameChg>
      </pc:sldChg>
      <pc:sldChg chg="del">
        <pc:chgData name="平野 武" userId="3cfe3d63-3e2d-444e-9c54-10e92370b90a" providerId="ADAL" clId="{A49E0035-893E-4B28-9DF3-F63232B56695}" dt="2024-06-10T05:29:21.839" v="301" actId="47"/>
        <pc:sldMkLst>
          <pc:docMk/>
          <pc:sldMk cId="799594449" sldId="556"/>
        </pc:sldMkLst>
      </pc:sldChg>
      <pc:sldChg chg="addSp delSp modSp mod">
        <pc:chgData name="平野 武" userId="3cfe3d63-3e2d-444e-9c54-10e92370b90a" providerId="ADAL" clId="{A49E0035-893E-4B28-9DF3-F63232B56695}" dt="2024-06-10T05:33:10.481" v="316" actId="14100"/>
        <pc:sldMkLst>
          <pc:docMk/>
          <pc:sldMk cId="4293298155" sldId="557"/>
        </pc:sldMkLst>
        <pc:graphicFrameChg chg="del">
          <ac:chgData name="平野 武" userId="3cfe3d63-3e2d-444e-9c54-10e92370b90a" providerId="ADAL" clId="{A49E0035-893E-4B28-9DF3-F63232B56695}" dt="2024-06-10T05:29:48.881" v="302" actId="478"/>
          <ac:graphicFrameMkLst>
            <pc:docMk/>
            <pc:sldMk cId="4293298155" sldId="557"/>
            <ac:graphicFrameMk id="6" creationId="{54BED8E1-9C99-89A3-B302-2845EFEE1DC5}"/>
          </ac:graphicFrameMkLst>
        </pc:graphicFrameChg>
        <pc:graphicFrameChg chg="add mod">
          <ac:chgData name="平野 武" userId="3cfe3d63-3e2d-444e-9c54-10e92370b90a" providerId="ADAL" clId="{A49E0035-893E-4B28-9DF3-F63232B56695}" dt="2024-06-10T05:29:50.502" v="303"/>
          <ac:graphicFrameMkLst>
            <pc:docMk/>
            <pc:sldMk cId="4293298155" sldId="557"/>
            <ac:graphicFrameMk id="9" creationId="{771F767E-4939-4F5C-CD32-6A7B1DCFCD3C}"/>
          </ac:graphicFrameMkLst>
        </pc:graphicFrameChg>
        <pc:graphicFrameChg chg="add mod ord modGraphic">
          <ac:chgData name="平野 武" userId="3cfe3d63-3e2d-444e-9c54-10e92370b90a" providerId="ADAL" clId="{A49E0035-893E-4B28-9DF3-F63232B56695}" dt="2024-06-10T05:33:10.481" v="316" actId="14100"/>
          <ac:graphicFrameMkLst>
            <pc:docMk/>
            <pc:sldMk cId="4293298155" sldId="557"/>
            <ac:graphicFrameMk id="10" creationId="{2EE0B7A2-A55F-94A3-3EB1-76714AAE3EB1}"/>
          </ac:graphicFrameMkLst>
        </pc:graphicFrameChg>
      </pc:sldChg>
      <pc:sldChg chg="addSp delSp modSp mod">
        <pc:chgData name="平野 武" userId="3cfe3d63-3e2d-444e-9c54-10e92370b90a" providerId="ADAL" clId="{A49E0035-893E-4B28-9DF3-F63232B56695}" dt="2024-06-10T07:31:51.232" v="604" actId="207"/>
        <pc:sldMkLst>
          <pc:docMk/>
          <pc:sldMk cId="3143463550" sldId="559"/>
        </pc:sldMkLst>
        <pc:spChg chg="add del">
          <ac:chgData name="平野 武" userId="3cfe3d63-3e2d-444e-9c54-10e92370b90a" providerId="ADAL" clId="{A49E0035-893E-4B28-9DF3-F63232B56695}" dt="2024-06-10T05:33:24.842" v="319" actId="22"/>
          <ac:spMkLst>
            <pc:docMk/>
            <pc:sldMk cId="3143463550" sldId="559"/>
            <ac:spMk id="10" creationId="{1F196697-FC18-5D58-2573-D98A8844FBC7}"/>
          </ac:spMkLst>
        </pc:spChg>
        <pc:graphicFrameChg chg="del">
          <ac:chgData name="平野 武" userId="3cfe3d63-3e2d-444e-9c54-10e92370b90a" providerId="ADAL" clId="{A49E0035-893E-4B28-9DF3-F63232B56695}" dt="2024-06-10T05:33:23.447" v="317" actId="478"/>
          <ac:graphicFrameMkLst>
            <pc:docMk/>
            <pc:sldMk cId="3143463550" sldId="559"/>
            <ac:graphicFrameMk id="8" creationId="{1A96E8F5-5AB4-2552-1172-89B50F2F0A42}"/>
          </ac:graphicFrameMkLst>
        </pc:graphicFrameChg>
        <pc:graphicFrameChg chg="add mod">
          <ac:chgData name="平野 武" userId="3cfe3d63-3e2d-444e-9c54-10e92370b90a" providerId="ADAL" clId="{A49E0035-893E-4B28-9DF3-F63232B56695}" dt="2024-06-10T05:33:29.118" v="320"/>
          <ac:graphicFrameMkLst>
            <pc:docMk/>
            <pc:sldMk cId="3143463550" sldId="559"/>
            <ac:graphicFrameMk id="11" creationId="{B1D188B8-8EA2-2784-09A4-0AFC48F3FB0E}"/>
          </ac:graphicFrameMkLst>
        </pc:graphicFrameChg>
        <pc:graphicFrameChg chg="add mod modGraphic">
          <ac:chgData name="平野 武" userId="3cfe3d63-3e2d-444e-9c54-10e92370b90a" providerId="ADAL" clId="{A49E0035-893E-4B28-9DF3-F63232B56695}" dt="2024-06-10T07:31:51.232" v="604" actId="207"/>
          <ac:graphicFrameMkLst>
            <pc:docMk/>
            <pc:sldMk cId="3143463550" sldId="559"/>
            <ac:graphicFrameMk id="12" creationId="{2CB89ECD-69F7-5BD1-797B-931E7F85F864}"/>
          </ac:graphicFrameMkLst>
        </pc:graphicFrameChg>
      </pc:sldChg>
      <pc:sldChg chg="addSp delSp modSp mod">
        <pc:chgData name="平野 武" userId="3cfe3d63-3e2d-444e-9c54-10e92370b90a" providerId="ADAL" clId="{A49E0035-893E-4B28-9DF3-F63232B56695}" dt="2024-06-10T07:32:19.291" v="609" actId="1036"/>
        <pc:sldMkLst>
          <pc:docMk/>
          <pc:sldMk cId="1561248783" sldId="560"/>
        </pc:sldMkLst>
        <pc:spChg chg="add del">
          <ac:chgData name="平野 武" userId="3cfe3d63-3e2d-444e-9c54-10e92370b90a" providerId="ADAL" clId="{A49E0035-893E-4B28-9DF3-F63232B56695}" dt="2024-06-10T05:35:00.730" v="331" actId="478"/>
          <ac:spMkLst>
            <pc:docMk/>
            <pc:sldMk cId="1561248783" sldId="560"/>
            <ac:spMk id="18" creationId="{029927C6-DBFA-1EDF-9CF4-BFB3893B7B06}"/>
          </ac:spMkLst>
        </pc:spChg>
        <pc:spChg chg="add del">
          <ac:chgData name="平野 武" userId="3cfe3d63-3e2d-444e-9c54-10e92370b90a" providerId="ADAL" clId="{A49E0035-893E-4B28-9DF3-F63232B56695}" dt="2024-06-10T05:35:00.730" v="331" actId="478"/>
          <ac:spMkLst>
            <pc:docMk/>
            <pc:sldMk cId="1561248783" sldId="560"/>
            <ac:spMk id="19" creationId="{C8182481-1854-930F-86E0-0A68E24017F2}"/>
          </ac:spMkLst>
        </pc:spChg>
        <pc:spChg chg="add del">
          <ac:chgData name="平野 武" userId="3cfe3d63-3e2d-444e-9c54-10e92370b90a" providerId="ADAL" clId="{A49E0035-893E-4B28-9DF3-F63232B56695}" dt="2024-06-10T05:35:00.730" v="331" actId="478"/>
          <ac:spMkLst>
            <pc:docMk/>
            <pc:sldMk cId="1561248783" sldId="560"/>
            <ac:spMk id="20" creationId="{49A53723-0D48-2DE5-6778-9E1469EF87A7}"/>
          </ac:spMkLst>
        </pc:spChg>
        <pc:spChg chg="add del">
          <ac:chgData name="平野 武" userId="3cfe3d63-3e2d-444e-9c54-10e92370b90a" providerId="ADAL" clId="{A49E0035-893E-4B28-9DF3-F63232B56695}" dt="2024-06-10T05:35:00.730" v="331" actId="478"/>
          <ac:spMkLst>
            <pc:docMk/>
            <pc:sldMk cId="1561248783" sldId="560"/>
            <ac:spMk id="21" creationId="{5E248E98-30C2-6E6B-F4DF-8A574292A467}"/>
          </ac:spMkLst>
        </pc:spChg>
        <pc:spChg chg="add del">
          <ac:chgData name="平野 武" userId="3cfe3d63-3e2d-444e-9c54-10e92370b90a" providerId="ADAL" clId="{A49E0035-893E-4B28-9DF3-F63232B56695}" dt="2024-06-10T05:35:00.730" v="331" actId="478"/>
          <ac:spMkLst>
            <pc:docMk/>
            <pc:sldMk cId="1561248783" sldId="560"/>
            <ac:spMk id="22" creationId="{0897510A-0455-4968-0973-F2847CA64FBE}"/>
          </ac:spMkLst>
        </pc:spChg>
        <pc:spChg chg="add del">
          <ac:chgData name="平野 武" userId="3cfe3d63-3e2d-444e-9c54-10e92370b90a" providerId="ADAL" clId="{A49E0035-893E-4B28-9DF3-F63232B56695}" dt="2024-06-10T05:35:00.730" v="331" actId="478"/>
          <ac:spMkLst>
            <pc:docMk/>
            <pc:sldMk cId="1561248783" sldId="560"/>
            <ac:spMk id="23" creationId="{FE7B6B59-C331-1C05-5F0E-B28AC5143440}"/>
          </ac:spMkLst>
        </pc:spChg>
        <pc:spChg chg="add del">
          <ac:chgData name="平野 武" userId="3cfe3d63-3e2d-444e-9c54-10e92370b90a" providerId="ADAL" clId="{A49E0035-893E-4B28-9DF3-F63232B56695}" dt="2024-06-10T05:35:00.730" v="331" actId="478"/>
          <ac:spMkLst>
            <pc:docMk/>
            <pc:sldMk cId="1561248783" sldId="560"/>
            <ac:spMk id="24" creationId="{80DB267E-2A22-C72F-21F2-A5BC7C2055F9}"/>
          </ac:spMkLst>
        </pc:spChg>
        <pc:spChg chg="add del">
          <ac:chgData name="平野 武" userId="3cfe3d63-3e2d-444e-9c54-10e92370b90a" providerId="ADAL" clId="{A49E0035-893E-4B28-9DF3-F63232B56695}" dt="2024-06-10T05:35:00.730" v="331" actId="478"/>
          <ac:spMkLst>
            <pc:docMk/>
            <pc:sldMk cId="1561248783" sldId="560"/>
            <ac:spMk id="25" creationId="{13121D69-857C-5E1C-3007-783332D7017F}"/>
          </ac:spMkLst>
        </pc:spChg>
        <pc:spChg chg="add del">
          <ac:chgData name="平野 武" userId="3cfe3d63-3e2d-444e-9c54-10e92370b90a" providerId="ADAL" clId="{A49E0035-893E-4B28-9DF3-F63232B56695}" dt="2024-06-10T05:35:00.730" v="331" actId="478"/>
          <ac:spMkLst>
            <pc:docMk/>
            <pc:sldMk cId="1561248783" sldId="560"/>
            <ac:spMk id="26" creationId="{FE80CC68-D4DF-3AC7-682A-96360022FCE7}"/>
          </ac:spMkLst>
        </pc:spChg>
        <pc:spChg chg="add del">
          <ac:chgData name="平野 武" userId="3cfe3d63-3e2d-444e-9c54-10e92370b90a" providerId="ADAL" clId="{A49E0035-893E-4B28-9DF3-F63232B56695}" dt="2024-06-10T05:35:00.730" v="331" actId="478"/>
          <ac:spMkLst>
            <pc:docMk/>
            <pc:sldMk cId="1561248783" sldId="560"/>
            <ac:spMk id="27" creationId="{6760BFC5-204D-8DD1-3543-9B222EE3DE35}"/>
          </ac:spMkLst>
        </pc:spChg>
        <pc:spChg chg="add del">
          <ac:chgData name="平野 武" userId="3cfe3d63-3e2d-444e-9c54-10e92370b90a" providerId="ADAL" clId="{A49E0035-893E-4B28-9DF3-F63232B56695}" dt="2024-06-10T05:35:00.730" v="331" actId="478"/>
          <ac:spMkLst>
            <pc:docMk/>
            <pc:sldMk cId="1561248783" sldId="560"/>
            <ac:spMk id="28" creationId="{94CA7041-8831-1DD7-25F6-1AAECB4373D6}"/>
          </ac:spMkLst>
        </pc:spChg>
        <pc:spChg chg="add del">
          <ac:chgData name="平野 武" userId="3cfe3d63-3e2d-444e-9c54-10e92370b90a" providerId="ADAL" clId="{A49E0035-893E-4B28-9DF3-F63232B56695}" dt="2024-06-10T05:35:00.730" v="331" actId="478"/>
          <ac:spMkLst>
            <pc:docMk/>
            <pc:sldMk cId="1561248783" sldId="560"/>
            <ac:spMk id="29" creationId="{5E73974C-8259-3DE8-6AAC-DD6B1FCD68D1}"/>
          </ac:spMkLst>
        </pc:spChg>
        <pc:spChg chg="add del">
          <ac:chgData name="平野 武" userId="3cfe3d63-3e2d-444e-9c54-10e92370b90a" providerId="ADAL" clId="{A49E0035-893E-4B28-9DF3-F63232B56695}" dt="2024-06-10T05:35:00.730" v="331" actId="478"/>
          <ac:spMkLst>
            <pc:docMk/>
            <pc:sldMk cId="1561248783" sldId="560"/>
            <ac:spMk id="30" creationId="{2844D8EA-FBAE-65B2-E663-D158208D4680}"/>
          </ac:spMkLst>
        </pc:spChg>
        <pc:spChg chg="add del">
          <ac:chgData name="平野 武" userId="3cfe3d63-3e2d-444e-9c54-10e92370b90a" providerId="ADAL" clId="{A49E0035-893E-4B28-9DF3-F63232B56695}" dt="2024-06-10T05:35:00.730" v="331" actId="478"/>
          <ac:spMkLst>
            <pc:docMk/>
            <pc:sldMk cId="1561248783" sldId="560"/>
            <ac:spMk id="32" creationId="{7763D65A-67BE-88A4-2DC0-81C1320A35E7}"/>
          </ac:spMkLst>
        </pc:spChg>
        <pc:spChg chg="add mod">
          <ac:chgData name="平野 武" userId="3cfe3d63-3e2d-444e-9c54-10e92370b90a" providerId="ADAL" clId="{A49E0035-893E-4B28-9DF3-F63232B56695}" dt="2024-06-10T05:34:42.130" v="329" actId="1076"/>
          <ac:spMkLst>
            <pc:docMk/>
            <pc:sldMk cId="1561248783" sldId="560"/>
            <ac:spMk id="33" creationId="{B870DDE5-A492-A213-1112-BB85DA136A40}"/>
          </ac:spMkLst>
        </pc:spChg>
        <pc:spChg chg="add mod">
          <ac:chgData name="平野 武" userId="3cfe3d63-3e2d-444e-9c54-10e92370b90a" providerId="ADAL" clId="{A49E0035-893E-4B28-9DF3-F63232B56695}" dt="2024-06-10T05:34:23.758" v="327"/>
          <ac:spMkLst>
            <pc:docMk/>
            <pc:sldMk cId="1561248783" sldId="560"/>
            <ac:spMk id="34" creationId="{BA51CF8A-4BD7-4803-3D10-5FF9CE159C76}"/>
          </ac:spMkLst>
        </pc:spChg>
        <pc:spChg chg="add mod">
          <ac:chgData name="平野 武" userId="3cfe3d63-3e2d-444e-9c54-10e92370b90a" providerId="ADAL" clId="{A49E0035-893E-4B28-9DF3-F63232B56695}" dt="2024-06-10T05:34:23.758" v="327"/>
          <ac:spMkLst>
            <pc:docMk/>
            <pc:sldMk cId="1561248783" sldId="560"/>
            <ac:spMk id="35" creationId="{0874E455-95E1-3A06-0181-8F3CC09A10E9}"/>
          </ac:spMkLst>
        </pc:spChg>
        <pc:spChg chg="add mod">
          <ac:chgData name="平野 武" userId="3cfe3d63-3e2d-444e-9c54-10e92370b90a" providerId="ADAL" clId="{A49E0035-893E-4B28-9DF3-F63232B56695}" dt="2024-06-10T05:34:23.758" v="327"/>
          <ac:spMkLst>
            <pc:docMk/>
            <pc:sldMk cId="1561248783" sldId="560"/>
            <ac:spMk id="36" creationId="{2F234C9C-B837-1C46-ECA5-4E802141CC0D}"/>
          </ac:spMkLst>
        </pc:spChg>
        <pc:spChg chg="add mod">
          <ac:chgData name="平野 武" userId="3cfe3d63-3e2d-444e-9c54-10e92370b90a" providerId="ADAL" clId="{A49E0035-893E-4B28-9DF3-F63232B56695}" dt="2024-06-10T05:34:23.758" v="327"/>
          <ac:spMkLst>
            <pc:docMk/>
            <pc:sldMk cId="1561248783" sldId="560"/>
            <ac:spMk id="37" creationId="{8FDB3534-05A5-6BDE-5991-D063E42D8760}"/>
          </ac:spMkLst>
        </pc:spChg>
        <pc:spChg chg="add mod">
          <ac:chgData name="平野 武" userId="3cfe3d63-3e2d-444e-9c54-10e92370b90a" providerId="ADAL" clId="{A49E0035-893E-4B28-9DF3-F63232B56695}" dt="2024-06-10T05:34:23.758" v="327"/>
          <ac:spMkLst>
            <pc:docMk/>
            <pc:sldMk cId="1561248783" sldId="560"/>
            <ac:spMk id="38" creationId="{6D568AF7-21DB-9C4D-ECD7-BCB2BE196135}"/>
          </ac:spMkLst>
        </pc:spChg>
        <pc:spChg chg="add mod">
          <ac:chgData name="平野 武" userId="3cfe3d63-3e2d-444e-9c54-10e92370b90a" providerId="ADAL" clId="{A49E0035-893E-4B28-9DF3-F63232B56695}" dt="2024-06-10T05:34:23.758" v="327"/>
          <ac:spMkLst>
            <pc:docMk/>
            <pc:sldMk cId="1561248783" sldId="560"/>
            <ac:spMk id="39" creationId="{D77B7EDF-FA18-3207-C261-7F4F5E0005C6}"/>
          </ac:spMkLst>
        </pc:spChg>
        <pc:spChg chg="add mod">
          <ac:chgData name="平野 武" userId="3cfe3d63-3e2d-444e-9c54-10e92370b90a" providerId="ADAL" clId="{A49E0035-893E-4B28-9DF3-F63232B56695}" dt="2024-06-10T05:34:23.758" v="327"/>
          <ac:spMkLst>
            <pc:docMk/>
            <pc:sldMk cId="1561248783" sldId="560"/>
            <ac:spMk id="40" creationId="{99FAC2AB-C66F-02CC-3A40-36C125341F2F}"/>
          </ac:spMkLst>
        </pc:spChg>
        <pc:spChg chg="add mod">
          <ac:chgData name="平野 武" userId="3cfe3d63-3e2d-444e-9c54-10e92370b90a" providerId="ADAL" clId="{A49E0035-893E-4B28-9DF3-F63232B56695}" dt="2024-06-10T05:34:23.758" v="327"/>
          <ac:spMkLst>
            <pc:docMk/>
            <pc:sldMk cId="1561248783" sldId="560"/>
            <ac:spMk id="41" creationId="{4236B3D1-DBD9-CCEE-1E13-B9F633AAECE4}"/>
          </ac:spMkLst>
        </pc:spChg>
        <pc:spChg chg="add mod">
          <ac:chgData name="平野 武" userId="3cfe3d63-3e2d-444e-9c54-10e92370b90a" providerId="ADAL" clId="{A49E0035-893E-4B28-9DF3-F63232B56695}" dt="2024-06-10T05:34:23.758" v="327"/>
          <ac:spMkLst>
            <pc:docMk/>
            <pc:sldMk cId="1561248783" sldId="560"/>
            <ac:spMk id="42" creationId="{70E24517-77EE-563F-3A56-77D0FE95C42C}"/>
          </ac:spMkLst>
        </pc:spChg>
        <pc:spChg chg="add mod">
          <ac:chgData name="平野 武" userId="3cfe3d63-3e2d-444e-9c54-10e92370b90a" providerId="ADAL" clId="{A49E0035-893E-4B28-9DF3-F63232B56695}" dt="2024-06-10T05:34:23.758" v="327"/>
          <ac:spMkLst>
            <pc:docMk/>
            <pc:sldMk cId="1561248783" sldId="560"/>
            <ac:spMk id="43" creationId="{53C11065-2274-66A1-6154-0237E3CD0DD8}"/>
          </ac:spMkLst>
        </pc:spChg>
        <pc:spChg chg="add mod">
          <ac:chgData name="平野 武" userId="3cfe3d63-3e2d-444e-9c54-10e92370b90a" providerId="ADAL" clId="{A49E0035-893E-4B28-9DF3-F63232B56695}" dt="2024-06-10T05:34:23.758" v="327"/>
          <ac:spMkLst>
            <pc:docMk/>
            <pc:sldMk cId="1561248783" sldId="560"/>
            <ac:spMk id="45" creationId="{F3E1C731-3EBC-5FCE-A269-BCBC8AB325D8}"/>
          </ac:spMkLst>
        </pc:spChg>
        <pc:spChg chg="add mod">
          <ac:chgData name="平野 武" userId="3cfe3d63-3e2d-444e-9c54-10e92370b90a" providerId="ADAL" clId="{A49E0035-893E-4B28-9DF3-F63232B56695}" dt="2024-06-10T05:34:23.758" v="327"/>
          <ac:spMkLst>
            <pc:docMk/>
            <pc:sldMk cId="1561248783" sldId="560"/>
            <ac:spMk id="46" creationId="{61FB6B90-1B41-1201-A58C-8EF9416AE86C}"/>
          </ac:spMkLst>
        </pc:spChg>
        <pc:spChg chg="add mod">
          <ac:chgData name="平野 武" userId="3cfe3d63-3e2d-444e-9c54-10e92370b90a" providerId="ADAL" clId="{A49E0035-893E-4B28-9DF3-F63232B56695}" dt="2024-06-10T05:34:23.758" v="327"/>
          <ac:spMkLst>
            <pc:docMk/>
            <pc:sldMk cId="1561248783" sldId="560"/>
            <ac:spMk id="47" creationId="{FD51100F-427D-C5A5-016A-BDCF657F0CD8}"/>
          </ac:spMkLst>
        </pc:spChg>
        <pc:spChg chg="add mod">
          <ac:chgData name="平野 武" userId="3cfe3d63-3e2d-444e-9c54-10e92370b90a" providerId="ADAL" clId="{A49E0035-893E-4B28-9DF3-F63232B56695}" dt="2024-06-10T05:34:23.758" v="327"/>
          <ac:spMkLst>
            <pc:docMk/>
            <pc:sldMk cId="1561248783" sldId="560"/>
            <ac:spMk id="48" creationId="{919C574B-925F-5EB3-B623-B96A50FE6A58}"/>
          </ac:spMkLst>
        </pc:spChg>
        <pc:spChg chg="add mod">
          <ac:chgData name="平野 武" userId="3cfe3d63-3e2d-444e-9c54-10e92370b90a" providerId="ADAL" clId="{A49E0035-893E-4B28-9DF3-F63232B56695}" dt="2024-06-10T05:34:23.758" v="327"/>
          <ac:spMkLst>
            <pc:docMk/>
            <pc:sldMk cId="1561248783" sldId="560"/>
            <ac:spMk id="49" creationId="{86171F02-5BFC-9513-7D6A-C1D679BC2997}"/>
          </ac:spMkLst>
        </pc:spChg>
        <pc:spChg chg="add mod">
          <ac:chgData name="平野 武" userId="3cfe3d63-3e2d-444e-9c54-10e92370b90a" providerId="ADAL" clId="{A49E0035-893E-4B28-9DF3-F63232B56695}" dt="2024-06-10T05:34:23.758" v="327"/>
          <ac:spMkLst>
            <pc:docMk/>
            <pc:sldMk cId="1561248783" sldId="560"/>
            <ac:spMk id="50" creationId="{7D4F1BEC-D405-93C4-B35C-86C76D51BB95}"/>
          </ac:spMkLst>
        </pc:spChg>
        <pc:spChg chg="add mod">
          <ac:chgData name="平野 武" userId="3cfe3d63-3e2d-444e-9c54-10e92370b90a" providerId="ADAL" clId="{A49E0035-893E-4B28-9DF3-F63232B56695}" dt="2024-06-10T05:34:23.758" v="327"/>
          <ac:spMkLst>
            <pc:docMk/>
            <pc:sldMk cId="1561248783" sldId="560"/>
            <ac:spMk id="51" creationId="{4FBFA8D7-2812-9EC3-5FA6-BACBFEE802E0}"/>
          </ac:spMkLst>
        </pc:spChg>
        <pc:spChg chg="add mod">
          <ac:chgData name="平野 武" userId="3cfe3d63-3e2d-444e-9c54-10e92370b90a" providerId="ADAL" clId="{A49E0035-893E-4B28-9DF3-F63232B56695}" dt="2024-06-10T05:34:23.758" v="327"/>
          <ac:spMkLst>
            <pc:docMk/>
            <pc:sldMk cId="1561248783" sldId="560"/>
            <ac:spMk id="52" creationId="{4F2BA197-DB37-E384-505E-6A96C2805707}"/>
          </ac:spMkLst>
        </pc:spChg>
        <pc:spChg chg="add mod">
          <ac:chgData name="平野 武" userId="3cfe3d63-3e2d-444e-9c54-10e92370b90a" providerId="ADAL" clId="{A49E0035-893E-4B28-9DF3-F63232B56695}" dt="2024-06-10T05:34:23.758" v="327"/>
          <ac:spMkLst>
            <pc:docMk/>
            <pc:sldMk cId="1561248783" sldId="560"/>
            <ac:spMk id="53" creationId="{9797A158-7DDB-C31D-EC32-DBF950B0EAB1}"/>
          </ac:spMkLst>
        </pc:spChg>
        <pc:spChg chg="add mod">
          <ac:chgData name="平野 武" userId="3cfe3d63-3e2d-444e-9c54-10e92370b90a" providerId="ADAL" clId="{A49E0035-893E-4B28-9DF3-F63232B56695}" dt="2024-06-10T05:34:23.758" v="327"/>
          <ac:spMkLst>
            <pc:docMk/>
            <pc:sldMk cId="1561248783" sldId="560"/>
            <ac:spMk id="54" creationId="{6DD05E66-AD89-EFD6-05BE-CFDEA8FC3905}"/>
          </ac:spMkLst>
        </pc:spChg>
        <pc:spChg chg="add mod">
          <ac:chgData name="平野 武" userId="3cfe3d63-3e2d-444e-9c54-10e92370b90a" providerId="ADAL" clId="{A49E0035-893E-4B28-9DF3-F63232B56695}" dt="2024-06-10T05:35:18.620" v="333" actId="1076"/>
          <ac:spMkLst>
            <pc:docMk/>
            <pc:sldMk cId="1561248783" sldId="560"/>
            <ac:spMk id="55" creationId="{B1F1EF6D-AC17-617F-BCC2-219F1E76F91D}"/>
          </ac:spMkLst>
        </pc:spChg>
        <pc:spChg chg="add mod">
          <ac:chgData name="平野 武" userId="3cfe3d63-3e2d-444e-9c54-10e92370b90a" providerId="ADAL" clId="{A49E0035-893E-4B28-9DF3-F63232B56695}" dt="2024-06-10T07:32:19.291" v="609" actId="1036"/>
          <ac:spMkLst>
            <pc:docMk/>
            <pc:sldMk cId="1561248783" sldId="560"/>
            <ac:spMk id="56" creationId="{FBC338DE-F2BF-830B-A48E-1538F9A079A6}"/>
          </ac:spMkLst>
        </pc:spChg>
        <pc:spChg chg="add mod">
          <ac:chgData name="平野 武" userId="3cfe3d63-3e2d-444e-9c54-10e92370b90a" providerId="ADAL" clId="{A49E0035-893E-4B28-9DF3-F63232B56695}" dt="2024-06-10T05:35:18.620" v="333" actId="1076"/>
          <ac:spMkLst>
            <pc:docMk/>
            <pc:sldMk cId="1561248783" sldId="560"/>
            <ac:spMk id="57" creationId="{36730ED3-A856-38D2-7E65-582835E5BF9C}"/>
          </ac:spMkLst>
        </pc:spChg>
        <pc:spChg chg="add mod">
          <ac:chgData name="平野 武" userId="3cfe3d63-3e2d-444e-9c54-10e92370b90a" providerId="ADAL" clId="{A49E0035-893E-4B28-9DF3-F63232B56695}" dt="2024-06-10T05:35:18.620" v="333" actId="1076"/>
          <ac:spMkLst>
            <pc:docMk/>
            <pc:sldMk cId="1561248783" sldId="560"/>
            <ac:spMk id="58" creationId="{F98A7C08-7941-59F0-5C73-236D09A7C5ED}"/>
          </ac:spMkLst>
        </pc:spChg>
        <pc:spChg chg="add mod">
          <ac:chgData name="平野 武" userId="3cfe3d63-3e2d-444e-9c54-10e92370b90a" providerId="ADAL" clId="{A49E0035-893E-4B28-9DF3-F63232B56695}" dt="2024-06-10T05:35:18.620" v="333" actId="1076"/>
          <ac:spMkLst>
            <pc:docMk/>
            <pc:sldMk cId="1561248783" sldId="560"/>
            <ac:spMk id="59" creationId="{E192D68F-0527-A054-ECBD-559AFBD64AE0}"/>
          </ac:spMkLst>
        </pc:spChg>
        <pc:spChg chg="add mod">
          <ac:chgData name="平野 武" userId="3cfe3d63-3e2d-444e-9c54-10e92370b90a" providerId="ADAL" clId="{A49E0035-893E-4B28-9DF3-F63232B56695}" dt="2024-06-10T05:35:18.620" v="333" actId="1076"/>
          <ac:spMkLst>
            <pc:docMk/>
            <pc:sldMk cId="1561248783" sldId="560"/>
            <ac:spMk id="60" creationId="{D1A281B1-C969-3FC2-4C41-38D1E621EB28}"/>
          </ac:spMkLst>
        </pc:spChg>
        <pc:spChg chg="add mod">
          <ac:chgData name="平野 武" userId="3cfe3d63-3e2d-444e-9c54-10e92370b90a" providerId="ADAL" clId="{A49E0035-893E-4B28-9DF3-F63232B56695}" dt="2024-06-10T05:35:18.620" v="333" actId="1076"/>
          <ac:spMkLst>
            <pc:docMk/>
            <pc:sldMk cId="1561248783" sldId="560"/>
            <ac:spMk id="61" creationId="{0ECDF7C5-DCCA-FB08-5007-66C7D8612673}"/>
          </ac:spMkLst>
        </pc:spChg>
        <pc:spChg chg="add mod">
          <ac:chgData name="平野 武" userId="3cfe3d63-3e2d-444e-9c54-10e92370b90a" providerId="ADAL" clId="{A49E0035-893E-4B28-9DF3-F63232B56695}" dt="2024-06-10T05:35:18.620" v="333" actId="1076"/>
          <ac:spMkLst>
            <pc:docMk/>
            <pc:sldMk cId="1561248783" sldId="560"/>
            <ac:spMk id="62" creationId="{1AC083B6-AEA2-9396-7924-B04F4AFB0676}"/>
          </ac:spMkLst>
        </pc:spChg>
        <pc:spChg chg="add mod">
          <ac:chgData name="平野 武" userId="3cfe3d63-3e2d-444e-9c54-10e92370b90a" providerId="ADAL" clId="{A49E0035-893E-4B28-9DF3-F63232B56695}" dt="2024-06-10T05:35:18.620" v="333" actId="1076"/>
          <ac:spMkLst>
            <pc:docMk/>
            <pc:sldMk cId="1561248783" sldId="560"/>
            <ac:spMk id="63" creationId="{A6C1CD51-B1D7-45E1-BAB1-985EA1B891F6}"/>
          </ac:spMkLst>
        </pc:spChg>
        <pc:spChg chg="add mod">
          <ac:chgData name="平野 武" userId="3cfe3d63-3e2d-444e-9c54-10e92370b90a" providerId="ADAL" clId="{A49E0035-893E-4B28-9DF3-F63232B56695}" dt="2024-06-10T05:35:18.620" v="333" actId="1076"/>
          <ac:spMkLst>
            <pc:docMk/>
            <pc:sldMk cId="1561248783" sldId="560"/>
            <ac:spMk id="12288" creationId="{CFA524DB-940E-87F8-220A-C627B096BACC}"/>
          </ac:spMkLst>
        </pc:spChg>
        <pc:spChg chg="add mod">
          <ac:chgData name="平野 武" userId="3cfe3d63-3e2d-444e-9c54-10e92370b90a" providerId="ADAL" clId="{A49E0035-893E-4B28-9DF3-F63232B56695}" dt="2024-06-10T05:35:18.620" v="333" actId="1076"/>
          <ac:spMkLst>
            <pc:docMk/>
            <pc:sldMk cId="1561248783" sldId="560"/>
            <ac:spMk id="12289" creationId="{12DFCA17-B9D1-1CB1-2AC7-492244FE335A}"/>
          </ac:spMkLst>
        </pc:spChg>
        <pc:spChg chg="add mod">
          <ac:chgData name="平野 武" userId="3cfe3d63-3e2d-444e-9c54-10e92370b90a" providerId="ADAL" clId="{A49E0035-893E-4B28-9DF3-F63232B56695}" dt="2024-06-10T05:35:18.620" v="333" actId="1076"/>
          <ac:spMkLst>
            <pc:docMk/>
            <pc:sldMk cId="1561248783" sldId="560"/>
            <ac:spMk id="12292" creationId="{B65F8760-610E-8CD4-9B40-DD8F93F291D7}"/>
          </ac:spMkLst>
        </pc:spChg>
        <pc:spChg chg="add mod">
          <ac:chgData name="平野 武" userId="3cfe3d63-3e2d-444e-9c54-10e92370b90a" providerId="ADAL" clId="{A49E0035-893E-4B28-9DF3-F63232B56695}" dt="2024-06-10T05:35:18.620" v="333" actId="1076"/>
          <ac:spMkLst>
            <pc:docMk/>
            <pc:sldMk cId="1561248783" sldId="560"/>
            <ac:spMk id="12293" creationId="{BB40FE29-EDEB-FAD6-754F-1733E66DD151}"/>
          </ac:spMkLst>
        </pc:spChg>
        <pc:spChg chg="add mod">
          <ac:chgData name="平野 武" userId="3cfe3d63-3e2d-444e-9c54-10e92370b90a" providerId="ADAL" clId="{A49E0035-893E-4B28-9DF3-F63232B56695}" dt="2024-06-10T05:35:18.620" v="333" actId="1076"/>
          <ac:spMkLst>
            <pc:docMk/>
            <pc:sldMk cId="1561248783" sldId="560"/>
            <ac:spMk id="12294" creationId="{83C7F7A8-AE38-88CD-41EC-569A6D4078C8}"/>
          </ac:spMkLst>
        </pc:spChg>
        <pc:spChg chg="add mod">
          <ac:chgData name="平野 武" userId="3cfe3d63-3e2d-444e-9c54-10e92370b90a" providerId="ADAL" clId="{A49E0035-893E-4B28-9DF3-F63232B56695}" dt="2024-06-10T05:35:18.620" v="333" actId="1076"/>
          <ac:spMkLst>
            <pc:docMk/>
            <pc:sldMk cId="1561248783" sldId="560"/>
            <ac:spMk id="12295" creationId="{B6154A47-7E02-BADB-ACFD-553D34FEE7E6}"/>
          </ac:spMkLst>
        </pc:spChg>
        <pc:spChg chg="add mod">
          <ac:chgData name="平野 武" userId="3cfe3d63-3e2d-444e-9c54-10e92370b90a" providerId="ADAL" clId="{A49E0035-893E-4B28-9DF3-F63232B56695}" dt="2024-06-10T05:35:18.620" v="333" actId="1076"/>
          <ac:spMkLst>
            <pc:docMk/>
            <pc:sldMk cId="1561248783" sldId="560"/>
            <ac:spMk id="12296" creationId="{8803140B-0A07-10F6-0E15-2A8E9DE7E6C5}"/>
          </ac:spMkLst>
        </pc:spChg>
        <pc:spChg chg="add mod">
          <ac:chgData name="平野 武" userId="3cfe3d63-3e2d-444e-9c54-10e92370b90a" providerId="ADAL" clId="{A49E0035-893E-4B28-9DF3-F63232B56695}" dt="2024-06-10T05:35:18.620" v="333" actId="1076"/>
          <ac:spMkLst>
            <pc:docMk/>
            <pc:sldMk cId="1561248783" sldId="560"/>
            <ac:spMk id="12297" creationId="{91CA3B3E-077A-F48D-5A7A-722B13963A17}"/>
          </ac:spMkLst>
        </pc:spChg>
        <pc:spChg chg="add mod">
          <ac:chgData name="平野 武" userId="3cfe3d63-3e2d-444e-9c54-10e92370b90a" providerId="ADAL" clId="{A49E0035-893E-4B28-9DF3-F63232B56695}" dt="2024-06-10T05:35:18.620" v="333" actId="1076"/>
          <ac:spMkLst>
            <pc:docMk/>
            <pc:sldMk cId="1561248783" sldId="560"/>
            <ac:spMk id="12298" creationId="{63B4CA4D-A034-6B8E-C373-8BDACDFD1E17}"/>
          </ac:spMkLst>
        </pc:spChg>
        <pc:spChg chg="add mod">
          <ac:chgData name="平野 武" userId="3cfe3d63-3e2d-444e-9c54-10e92370b90a" providerId="ADAL" clId="{A49E0035-893E-4B28-9DF3-F63232B56695}" dt="2024-06-10T05:35:18.620" v="333" actId="1076"/>
          <ac:spMkLst>
            <pc:docMk/>
            <pc:sldMk cId="1561248783" sldId="560"/>
            <ac:spMk id="12299" creationId="{4F34D86C-1C8B-0963-781C-AD2C17E2122C}"/>
          </ac:spMkLst>
        </pc:spChg>
        <pc:spChg chg="add mod">
          <ac:chgData name="平野 武" userId="3cfe3d63-3e2d-444e-9c54-10e92370b90a" providerId="ADAL" clId="{A49E0035-893E-4B28-9DF3-F63232B56695}" dt="2024-06-10T05:35:18.620" v="333" actId="1076"/>
          <ac:spMkLst>
            <pc:docMk/>
            <pc:sldMk cId="1561248783" sldId="560"/>
            <ac:spMk id="12300" creationId="{EE30039F-C1A8-6F17-B0E2-9EAC8AADAC94}"/>
          </ac:spMkLst>
        </pc:spChg>
        <pc:spChg chg="add mod">
          <ac:chgData name="平野 武" userId="3cfe3d63-3e2d-444e-9c54-10e92370b90a" providerId="ADAL" clId="{A49E0035-893E-4B28-9DF3-F63232B56695}" dt="2024-06-10T05:35:18.620" v="333" actId="1076"/>
          <ac:spMkLst>
            <pc:docMk/>
            <pc:sldMk cId="1561248783" sldId="560"/>
            <ac:spMk id="12301" creationId="{9757B415-7A77-1F4A-DA0F-D700B28DAB39}"/>
          </ac:spMkLst>
        </pc:spChg>
        <pc:cxnChg chg="add del">
          <ac:chgData name="平野 武" userId="3cfe3d63-3e2d-444e-9c54-10e92370b90a" providerId="ADAL" clId="{A49E0035-893E-4B28-9DF3-F63232B56695}" dt="2024-06-10T05:35:00.730" v="331" actId="478"/>
          <ac:cxnSpMkLst>
            <pc:docMk/>
            <pc:sldMk cId="1561248783" sldId="560"/>
            <ac:cxnSpMk id="31" creationId="{7238A8FC-75F5-89D4-A0CC-A782B3709DE4}"/>
          </ac:cxnSpMkLst>
        </pc:cxnChg>
        <pc:cxnChg chg="add mod">
          <ac:chgData name="平野 武" userId="3cfe3d63-3e2d-444e-9c54-10e92370b90a" providerId="ADAL" clId="{A49E0035-893E-4B28-9DF3-F63232B56695}" dt="2024-06-10T05:34:23.758" v="327"/>
          <ac:cxnSpMkLst>
            <pc:docMk/>
            <pc:sldMk cId="1561248783" sldId="560"/>
            <ac:cxnSpMk id="44" creationId="{B2FF49CD-CDE0-FC84-2855-8A46ADE2546A}"/>
          </ac:cxnSpMkLst>
        </pc:cxnChg>
        <pc:cxnChg chg="add mod">
          <ac:chgData name="平野 武" userId="3cfe3d63-3e2d-444e-9c54-10e92370b90a" providerId="ADAL" clId="{A49E0035-893E-4B28-9DF3-F63232B56695}" dt="2024-06-10T05:35:18.620" v="333" actId="1076"/>
          <ac:cxnSpMkLst>
            <pc:docMk/>
            <pc:sldMk cId="1561248783" sldId="560"/>
            <ac:cxnSpMk id="12291" creationId="{9F1A7444-A391-ECB4-9F4C-8680770E98B4}"/>
          </ac:cxnSpMkLst>
        </pc:cxnChg>
      </pc:sldChg>
      <pc:sldChg chg="addSp delSp modSp mod">
        <pc:chgData name="平野 武" userId="3cfe3d63-3e2d-444e-9c54-10e92370b90a" providerId="ADAL" clId="{A49E0035-893E-4B28-9DF3-F63232B56695}" dt="2024-06-10T05:35:57.168" v="338" actId="207"/>
        <pc:sldMkLst>
          <pc:docMk/>
          <pc:sldMk cId="2720024920" sldId="561"/>
        </pc:sldMkLst>
        <pc:spChg chg="del">
          <ac:chgData name="平野 武" userId="3cfe3d63-3e2d-444e-9c54-10e92370b90a" providerId="ADAL" clId="{A49E0035-893E-4B28-9DF3-F63232B56695}" dt="2024-06-10T05:35:39.182" v="334" actId="478"/>
          <ac:spMkLst>
            <pc:docMk/>
            <pc:sldMk cId="2720024920" sldId="561"/>
            <ac:spMk id="61" creationId="{CB95F9F9-19B5-8E72-BD1E-A1AD95EC4B02}"/>
          </ac:spMkLst>
        </pc:spChg>
        <pc:spChg chg="del">
          <ac:chgData name="平野 武" userId="3cfe3d63-3e2d-444e-9c54-10e92370b90a" providerId="ADAL" clId="{A49E0035-893E-4B28-9DF3-F63232B56695}" dt="2024-06-10T05:35:39.182" v="334" actId="478"/>
          <ac:spMkLst>
            <pc:docMk/>
            <pc:sldMk cId="2720024920" sldId="561"/>
            <ac:spMk id="62" creationId="{7B3B2CB7-901E-8EDD-60F9-E92B6600960F}"/>
          </ac:spMkLst>
        </pc:spChg>
        <pc:spChg chg="del">
          <ac:chgData name="平野 武" userId="3cfe3d63-3e2d-444e-9c54-10e92370b90a" providerId="ADAL" clId="{A49E0035-893E-4B28-9DF3-F63232B56695}" dt="2024-06-10T05:35:39.182" v="334" actId="478"/>
          <ac:spMkLst>
            <pc:docMk/>
            <pc:sldMk cId="2720024920" sldId="561"/>
            <ac:spMk id="63" creationId="{03926EBC-2FAD-28F9-F5FB-82E137361762}"/>
          </ac:spMkLst>
        </pc:spChg>
        <pc:spChg chg="del">
          <ac:chgData name="平野 武" userId="3cfe3d63-3e2d-444e-9c54-10e92370b90a" providerId="ADAL" clId="{A49E0035-893E-4B28-9DF3-F63232B56695}" dt="2024-06-10T05:35:39.182" v="334" actId="478"/>
          <ac:spMkLst>
            <pc:docMk/>
            <pc:sldMk cId="2720024920" sldId="561"/>
            <ac:spMk id="12288" creationId="{7B52E8A6-CABD-AE95-4E2B-C46CF8A558A3}"/>
          </ac:spMkLst>
        </pc:spChg>
        <pc:spChg chg="del">
          <ac:chgData name="平野 武" userId="3cfe3d63-3e2d-444e-9c54-10e92370b90a" providerId="ADAL" clId="{A49E0035-893E-4B28-9DF3-F63232B56695}" dt="2024-06-10T05:35:39.182" v="334" actId="478"/>
          <ac:spMkLst>
            <pc:docMk/>
            <pc:sldMk cId="2720024920" sldId="561"/>
            <ac:spMk id="12289" creationId="{A41D52BB-F3F3-DF07-116C-997C3B9FD4BE}"/>
          </ac:spMkLst>
        </pc:spChg>
        <pc:spChg chg="del">
          <ac:chgData name="平野 武" userId="3cfe3d63-3e2d-444e-9c54-10e92370b90a" providerId="ADAL" clId="{A49E0035-893E-4B28-9DF3-F63232B56695}" dt="2024-06-10T05:35:39.182" v="334" actId="478"/>
          <ac:spMkLst>
            <pc:docMk/>
            <pc:sldMk cId="2720024920" sldId="561"/>
            <ac:spMk id="12291" creationId="{9166CE01-E008-608B-21D2-338C5044D3D7}"/>
          </ac:spMkLst>
        </pc:spChg>
        <pc:spChg chg="del">
          <ac:chgData name="平野 武" userId="3cfe3d63-3e2d-444e-9c54-10e92370b90a" providerId="ADAL" clId="{A49E0035-893E-4B28-9DF3-F63232B56695}" dt="2024-06-10T05:35:39.182" v="334" actId="478"/>
          <ac:spMkLst>
            <pc:docMk/>
            <pc:sldMk cId="2720024920" sldId="561"/>
            <ac:spMk id="12292" creationId="{347D076D-3856-42FE-743E-AC65592D95C9}"/>
          </ac:spMkLst>
        </pc:spChg>
        <pc:spChg chg="del">
          <ac:chgData name="平野 武" userId="3cfe3d63-3e2d-444e-9c54-10e92370b90a" providerId="ADAL" clId="{A49E0035-893E-4B28-9DF3-F63232B56695}" dt="2024-06-10T05:35:39.182" v="334" actId="478"/>
          <ac:spMkLst>
            <pc:docMk/>
            <pc:sldMk cId="2720024920" sldId="561"/>
            <ac:spMk id="12293" creationId="{630DBFC5-A75A-481A-183C-2DC198D3318A}"/>
          </ac:spMkLst>
        </pc:spChg>
        <pc:spChg chg="del">
          <ac:chgData name="平野 武" userId="3cfe3d63-3e2d-444e-9c54-10e92370b90a" providerId="ADAL" clId="{A49E0035-893E-4B28-9DF3-F63232B56695}" dt="2024-06-10T05:35:39.182" v="334" actId="478"/>
          <ac:spMkLst>
            <pc:docMk/>
            <pc:sldMk cId="2720024920" sldId="561"/>
            <ac:spMk id="12294" creationId="{8B8DD5E0-E166-7F50-13ED-112E05531DE7}"/>
          </ac:spMkLst>
        </pc:spChg>
        <pc:spChg chg="del">
          <ac:chgData name="平野 武" userId="3cfe3d63-3e2d-444e-9c54-10e92370b90a" providerId="ADAL" clId="{A49E0035-893E-4B28-9DF3-F63232B56695}" dt="2024-06-10T05:35:39.182" v="334" actId="478"/>
          <ac:spMkLst>
            <pc:docMk/>
            <pc:sldMk cId="2720024920" sldId="561"/>
            <ac:spMk id="12295" creationId="{BC5079B3-547C-4878-399D-D6C78B07BBFC}"/>
          </ac:spMkLst>
        </pc:spChg>
        <pc:spChg chg="del">
          <ac:chgData name="平野 武" userId="3cfe3d63-3e2d-444e-9c54-10e92370b90a" providerId="ADAL" clId="{A49E0035-893E-4B28-9DF3-F63232B56695}" dt="2024-06-10T05:35:39.182" v="334" actId="478"/>
          <ac:spMkLst>
            <pc:docMk/>
            <pc:sldMk cId="2720024920" sldId="561"/>
            <ac:spMk id="12301" creationId="{AE4215CB-4C78-15D4-6052-099DE004F328}"/>
          </ac:spMkLst>
        </pc:spChg>
        <pc:spChg chg="del">
          <ac:chgData name="平野 武" userId="3cfe3d63-3e2d-444e-9c54-10e92370b90a" providerId="ADAL" clId="{A49E0035-893E-4B28-9DF3-F63232B56695}" dt="2024-06-10T05:35:39.182" v="334" actId="478"/>
          <ac:spMkLst>
            <pc:docMk/>
            <pc:sldMk cId="2720024920" sldId="561"/>
            <ac:spMk id="12302" creationId="{1236C774-66D8-312D-2D39-2BCE4F5B10AB}"/>
          </ac:spMkLst>
        </pc:spChg>
        <pc:spChg chg="del">
          <ac:chgData name="平野 武" userId="3cfe3d63-3e2d-444e-9c54-10e92370b90a" providerId="ADAL" clId="{A49E0035-893E-4B28-9DF3-F63232B56695}" dt="2024-06-10T05:35:39.182" v="334" actId="478"/>
          <ac:spMkLst>
            <pc:docMk/>
            <pc:sldMk cId="2720024920" sldId="561"/>
            <ac:spMk id="12303" creationId="{38FBFB4F-5829-2A6F-DC40-D1A6D79E4853}"/>
          </ac:spMkLst>
        </pc:spChg>
        <pc:spChg chg="del">
          <ac:chgData name="平野 武" userId="3cfe3d63-3e2d-444e-9c54-10e92370b90a" providerId="ADAL" clId="{A49E0035-893E-4B28-9DF3-F63232B56695}" dt="2024-06-10T05:35:39.182" v="334" actId="478"/>
          <ac:spMkLst>
            <pc:docMk/>
            <pc:sldMk cId="2720024920" sldId="561"/>
            <ac:spMk id="12304" creationId="{F3E9FEAC-25DA-9346-24FB-0F5807355F72}"/>
          </ac:spMkLst>
        </pc:spChg>
        <pc:spChg chg="del">
          <ac:chgData name="平野 武" userId="3cfe3d63-3e2d-444e-9c54-10e92370b90a" providerId="ADAL" clId="{A49E0035-893E-4B28-9DF3-F63232B56695}" dt="2024-06-10T05:35:39.182" v="334" actId="478"/>
          <ac:spMkLst>
            <pc:docMk/>
            <pc:sldMk cId="2720024920" sldId="561"/>
            <ac:spMk id="12305" creationId="{572558CD-3ED5-5D68-5088-30FB540A9067}"/>
          </ac:spMkLst>
        </pc:spChg>
        <pc:spChg chg="del">
          <ac:chgData name="平野 武" userId="3cfe3d63-3e2d-444e-9c54-10e92370b90a" providerId="ADAL" clId="{A49E0035-893E-4B28-9DF3-F63232B56695}" dt="2024-06-10T05:35:39.182" v="334" actId="478"/>
          <ac:spMkLst>
            <pc:docMk/>
            <pc:sldMk cId="2720024920" sldId="561"/>
            <ac:spMk id="12307" creationId="{CFA49700-A15B-FBA0-D6E2-F3488F8616D6}"/>
          </ac:spMkLst>
        </pc:spChg>
        <pc:spChg chg="del">
          <ac:chgData name="平野 武" userId="3cfe3d63-3e2d-444e-9c54-10e92370b90a" providerId="ADAL" clId="{A49E0035-893E-4B28-9DF3-F63232B56695}" dt="2024-06-10T05:35:39.182" v="334" actId="478"/>
          <ac:spMkLst>
            <pc:docMk/>
            <pc:sldMk cId="2720024920" sldId="561"/>
            <ac:spMk id="12308" creationId="{7BCF16CC-1255-AC55-58FC-B7C91BADFABD}"/>
          </ac:spMkLst>
        </pc:spChg>
        <pc:spChg chg="del">
          <ac:chgData name="平野 武" userId="3cfe3d63-3e2d-444e-9c54-10e92370b90a" providerId="ADAL" clId="{A49E0035-893E-4B28-9DF3-F63232B56695}" dt="2024-06-10T05:35:39.182" v="334" actId="478"/>
          <ac:spMkLst>
            <pc:docMk/>
            <pc:sldMk cId="2720024920" sldId="561"/>
            <ac:spMk id="12310" creationId="{196CE33B-47BC-9C70-E756-76299319327E}"/>
          </ac:spMkLst>
        </pc:spChg>
        <pc:spChg chg="del">
          <ac:chgData name="平野 武" userId="3cfe3d63-3e2d-444e-9c54-10e92370b90a" providerId="ADAL" clId="{A49E0035-893E-4B28-9DF3-F63232B56695}" dt="2024-06-10T05:35:39.182" v="334" actId="478"/>
          <ac:spMkLst>
            <pc:docMk/>
            <pc:sldMk cId="2720024920" sldId="561"/>
            <ac:spMk id="12311" creationId="{4ECD07C7-D288-B3E9-D3F6-C15D0FDFC46E}"/>
          </ac:spMkLst>
        </pc:spChg>
        <pc:spChg chg="del">
          <ac:chgData name="平野 武" userId="3cfe3d63-3e2d-444e-9c54-10e92370b90a" providerId="ADAL" clId="{A49E0035-893E-4B28-9DF3-F63232B56695}" dt="2024-06-10T05:35:39.182" v="334" actId="478"/>
          <ac:spMkLst>
            <pc:docMk/>
            <pc:sldMk cId="2720024920" sldId="561"/>
            <ac:spMk id="12313" creationId="{AD2F38E0-9928-AE9F-FCF3-255BC43AA4A2}"/>
          </ac:spMkLst>
        </pc:spChg>
        <pc:spChg chg="del">
          <ac:chgData name="平野 武" userId="3cfe3d63-3e2d-444e-9c54-10e92370b90a" providerId="ADAL" clId="{A49E0035-893E-4B28-9DF3-F63232B56695}" dt="2024-06-10T05:35:39.182" v="334" actId="478"/>
          <ac:spMkLst>
            <pc:docMk/>
            <pc:sldMk cId="2720024920" sldId="561"/>
            <ac:spMk id="12314" creationId="{55A8AB0A-8FE4-2363-EFF1-40228541A858}"/>
          </ac:spMkLst>
        </pc:spChg>
        <pc:spChg chg="del">
          <ac:chgData name="平野 武" userId="3cfe3d63-3e2d-444e-9c54-10e92370b90a" providerId="ADAL" clId="{A49E0035-893E-4B28-9DF3-F63232B56695}" dt="2024-06-10T05:35:39.182" v="334" actId="478"/>
          <ac:spMkLst>
            <pc:docMk/>
            <pc:sldMk cId="2720024920" sldId="561"/>
            <ac:spMk id="12316" creationId="{6704AD2A-D01E-BAAB-9637-AED9A42144AB}"/>
          </ac:spMkLst>
        </pc:spChg>
        <pc:spChg chg="del">
          <ac:chgData name="平野 武" userId="3cfe3d63-3e2d-444e-9c54-10e92370b90a" providerId="ADAL" clId="{A49E0035-893E-4B28-9DF3-F63232B56695}" dt="2024-06-10T05:35:39.182" v="334" actId="478"/>
          <ac:spMkLst>
            <pc:docMk/>
            <pc:sldMk cId="2720024920" sldId="561"/>
            <ac:spMk id="12317" creationId="{5E291792-E92D-2C6F-38AB-FC6498EB2E2F}"/>
          </ac:spMkLst>
        </pc:spChg>
        <pc:spChg chg="del">
          <ac:chgData name="平野 武" userId="3cfe3d63-3e2d-444e-9c54-10e92370b90a" providerId="ADAL" clId="{A49E0035-893E-4B28-9DF3-F63232B56695}" dt="2024-06-10T05:35:39.182" v="334" actId="478"/>
          <ac:spMkLst>
            <pc:docMk/>
            <pc:sldMk cId="2720024920" sldId="561"/>
            <ac:spMk id="12319" creationId="{A96DB575-DF40-5541-68D8-C6FA5CEDAB05}"/>
          </ac:spMkLst>
        </pc:spChg>
        <pc:spChg chg="del">
          <ac:chgData name="平野 武" userId="3cfe3d63-3e2d-444e-9c54-10e92370b90a" providerId="ADAL" clId="{A49E0035-893E-4B28-9DF3-F63232B56695}" dt="2024-06-10T05:35:39.182" v="334" actId="478"/>
          <ac:spMkLst>
            <pc:docMk/>
            <pc:sldMk cId="2720024920" sldId="561"/>
            <ac:spMk id="12320" creationId="{89485D93-9455-F356-BCC5-BE39306108FD}"/>
          </ac:spMkLst>
        </pc:spChg>
        <pc:spChg chg="del">
          <ac:chgData name="平野 武" userId="3cfe3d63-3e2d-444e-9c54-10e92370b90a" providerId="ADAL" clId="{A49E0035-893E-4B28-9DF3-F63232B56695}" dt="2024-06-10T05:35:39.182" v="334" actId="478"/>
          <ac:spMkLst>
            <pc:docMk/>
            <pc:sldMk cId="2720024920" sldId="561"/>
            <ac:spMk id="12321" creationId="{F8EB03EA-6111-8968-BAB6-3136A41CFAAE}"/>
          </ac:spMkLst>
        </pc:spChg>
        <pc:spChg chg="del">
          <ac:chgData name="平野 武" userId="3cfe3d63-3e2d-444e-9c54-10e92370b90a" providerId="ADAL" clId="{A49E0035-893E-4B28-9DF3-F63232B56695}" dt="2024-06-10T05:35:39.182" v="334" actId="478"/>
          <ac:spMkLst>
            <pc:docMk/>
            <pc:sldMk cId="2720024920" sldId="561"/>
            <ac:spMk id="12322" creationId="{EE98DAF9-D6A3-7133-CEDA-A14D0B13F1AC}"/>
          </ac:spMkLst>
        </pc:spChg>
        <pc:spChg chg="del">
          <ac:chgData name="平野 武" userId="3cfe3d63-3e2d-444e-9c54-10e92370b90a" providerId="ADAL" clId="{A49E0035-893E-4B28-9DF3-F63232B56695}" dt="2024-06-10T05:35:39.182" v="334" actId="478"/>
          <ac:spMkLst>
            <pc:docMk/>
            <pc:sldMk cId="2720024920" sldId="561"/>
            <ac:spMk id="12323" creationId="{0C4E7B96-C607-389E-45BC-CC5D0161C435}"/>
          </ac:spMkLst>
        </pc:spChg>
        <pc:spChg chg="del">
          <ac:chgData name="平野 武" userId="3cfe3d63-3e2d-444e-9c54-10e92370b90a" providerId="ADAL" clId="{A49E0035-893E-4B28-9DF3-F63232B56695}" dt="2024-06-10T05:35:39.182" v="334" actId="478"/>
          <ac:spMkLst>
            <pc:docMk/>
            <pc:sldMk cId="2720024920" sldId="561"/>
            <ac:spMk id="12324" creationId="{4C12B2EB-0B35-AA9D-5DDC-5305BF889AAB}"/>
          </ac:spMkLst>
        </pc:spChg>
        <pc:spChg chg="del">
          <ac:chgData name="平野 武" userId="3cfe3d63-3e2d-444e-9c54-10e92370b90a" providerId="ADAL" clId="{A49E0035-893E-4B28-9DF3-F63232B56695}" dt="2024-06-10T05:35:39.182" v="334" actId="478"/>
          <ac:spMkLst>
            <pc:docMk/>
            <pc:sldMk cId="2720024920" sldId="561"/>
            <ac:spMk id="12325" creationId="{C8EA152D-B8FC-745F-BC73-7A0CECF4F23C}"/>
          </ac:spMkLst>
        </pc:spChg>
        <pc:spChg chg="del">
          <ac:chgData name="平野 武" userId="3cfe3d63-3e2d-444e-9c54-10e92370b90a" providerId="ADAL" clId="{A49E0035-893E-4B28-9DF3-F63232B56695}" dt="2024-06-10T05:35:39.182" v="334" actId="478"/>
          <ac:spMkLst>
            <pc:docMk/>
            <pc:sldMk cId="2720024920" sldId="561"/>
            <ac:spMk id="12326" creationId="{8CEBB05B-9C81-EB1B-3AB3-0E527EDE6E54}"/>
          </ac:spMkLst>
        </pc:spChg>
        <pc:spChg chg="del">
          <ac:chgData name="平野 武" userId="3cfe3d63-3e2d-444e-9c54-10e92370b90a" providerId="ADAL" clId="{A49E0035-893E-4B28-9DF3-F63232B56695}" dt="2024-06-10T05:35:39.182" v="334" actId="478"/>
          <ac:spMkLst>
            <pc:docMk/>
            <pc:sldMk cId="2720024920" sldId="561"/>
            <ac:spMk id="12327" creationId="{CB6DB610-60A3-41BB-6574-6D1B69C0037C}"/>
          </ac:spMkLst>
        </pc:spChg>
        <pc:spChg chg="del">
          <ac:chgData name="平野 武" userId="3cfe3d63-3e2d-444e-9c54-10e92370b90a" providerId="ADAL" clId="{A49E0035-893E-4B28-9DF3-F63232B56695}" dt="2024-06-10T05:35:39.182" v="334" actId="478"/>
          <ac:spMkLst>
            <pc:docMk/>
            <pc:sldMk cId="2720024920" sldId="561"/>
            <ac:spMk id="12328" creationId="{271820A3-E08B-C71C-8FDF-991A99AF823C}"/>
          </ac:spMkLst>
        </pc:spChg>
        <pc:spChg chg="del">
          <ac:chgData name="平野 武" userId="3cfe3d63-3e2d-444e-9c54-10e92370b90a" providerId="ADAL" clId="{A49E0035-893E-4B28-9DF3-F63232B56695}" dt="2024-06-10T05:35:39.182" v="334" actId="478"/>
          <ac:spMkLst>
            <pc:docMk/>
            <pc:sldMk cId="2720024920" sldId="561"/>
            <ac:spMk id="12329" creationId="{2067BB7E-88B1-84BA-26F1-150EE5F1164D}"/>
          </ac:spMkLst>
        </pc:spChg>
        <pc:spChg chg="del">
          <ac:chgData name="平野 武" userId="3cfe3d63-3e2d-444e-9c54-10e92370b90a" providerId="ADAL" clId="{A49E0035-893E-4B28-9DF3-F63232B56695}" dt="2024-06-10T05:35:39.182" v="334" actId="478"/>
          <ac:spMkLst>
            <pc:docMk/>
            <pc:sldMk cId="2720024920" sldId="561"/>
            <ac:spMk id="12330" creationId="{356F9430-D48A-BE65-3B60-8A3C141BBB79}"/>
          </ac:spMkLst>
        </pc:spChg>
        <pc:spChg chg="del">
          <ac:chgData name="平野 武" userId="3cfe3d63-3e2d-444e-9c54-10e92370b90a" providerId="ADAL" clId="{A49E0035-893E-4B28-9DF3-F63232B56695}" dt="2024-06-10T05:35:39.182" v="334" actId="478"/>
          <ac:spMkLst>
            <pc:docMk/>
            <pc:sldMk cId="2720024920" sldId="561"/>
            <ac:spMk id="12331" creationId="{0D819350-F5E1-3210-A653-D68369D50C5E}"/>
          </ac:spMkLst>
        </pc:spChg>
        <pc:spChg chg="del">
          <ac:chgData name="平野 武" userId="3cfe3d63-3e2d-444e-9c54-10e92370b90a" providerId="ADAL" clId="{A49E0035-893E-4B28-9DF3-F63232B56695}" dt="2024-06-10T05:35:39.182" v="334" actId="478"/>
          <ac:spMkLst>
            <pc:docMk/>
            <pc:sldMk cId="2720024920" sldId="561"/>
            <ac:spMk id="12332" creationId="{A1066297-63B9-2B09-E6FB-C40F21BF7E79}"/>
          </ac:spMkLst>
        </pc:spChg>
        <pc:spChg chg="del">
          <ac:chgData name="平野 武" userId="3cfe3d63-3e2d-444e-9c54-10e92370b90a" providerId="ADAL" clId="{A49E0035-893E-4B28-9DF3-F63232B56695}" dt="2024-06-10T05:35:39.182" v="334" actId="478"/>
          <ac:spMkLst>
            <pc:docMk/>
            <pc:sldMk cId="2720024920" sldId="561"/>
            <ac:spMk id="12333" creationId="{1F6EAFC9-E6E8-E76D-548B-560601C82D43}"/>
          </ac:spMkLst>
        </pc:spChg>
        <pc:spChg chg="del">
          <ac:chgData name="平野 武" userId="3cfe3d63-3e2d-444e-9c54-10e92370b90a" providerId="ADAL" clId="{A49E0035-893E-4B28-9DF3-F63232B56695}" dt="2024-06-10T05:35:39.182" v="334" actId="478"/>
          <ac:spMkLst>
            <pc:docMk/>
            <pc:sldMk cId="2720024920" sldId="561"/>
            <ac:spMk id="12334" creationId="{A015F06D-00A0-60F3-42DF-852BF552F762}"/>
          </ac:spMkLst>
        </pc:spChg>
        <pc:spChg chg="del">
          <ac:chgData name="平野 武" userId="3cfe3d63-3e2d-444e-9c54-10e92370b90a" providerId="ADAL" clId="{A49E0035-893E-4B28-9DF3-F63232B56695}" dt="2024-06-10T05:35:39.182" v="334" actId="478"/>
          <ac:spMkLst>
            <pc:docMk/>
            <pc:sldMk cId="2720024920" sldId="561"/>
            <ac:spMk id="12335" creationId="{E5409679-6D01-0945-6D0A-C0A831CF529D}"/>
          </ac:spMkLst>
        </pc:spChg>
        <pc:spChg chg="del">
          <ac:chgData name="平野 武" userId="3cfe3d63-3e2d-444e-9c54-10e92370b90a" providerId="ADAL" clId="{A49E0035-893E-4B28-9DF3-F63232B56695}" dt="2024-06-10T05:35:39.182" v="334" actId="478"/>
          <ac:spMkLst>
            <pc:docMk/>
            <pc:sldMk cId="2720024920" sldId="561"/>
            <ac:spMk id="12336" creationId="{2E90CE3F-8C75-6D73-9378-3299EFB799F2}"/>
          </ac:spMkLst>
        </pc:spChg>
        <pc:spChg chg="del">
          <ac:chgData name="平野 武" userId="3cfe3d63-3e2d-444e-9c54-10e92370b90a" providerId="ADAL" clId="{A49E0035-893E-4B28-9DF3-F63232B56695}" dt="2024-06-10T05:35:39.182" v="334" actId="478"/>
          <ac:spMkLst>
            <pc:docMk/>
            <pc:sldMk cId="2720024920" sldId="561"/>
            <ac:spMk id="12337" creationId="{2AB87854-4DB5-7A3A-9118-C451071138B6}"/>
          </ac:spMkLst>
        </pc:spChg>
        <pc:spChg chg="del">
          <ac:chgData name="平野 武" userId="3cfe3d63-3e2d-444e-9c54-10e92370b90a" providerId="ADAL" clId="{A49E0035-893E-4B28-9DF3-F63232B56695}" dt="2024-06-10T05:35:39.182" v="334" actId="478"/>
          <ac:spMkLst>
            <pc:docMk/>
            <pc:sldMk cId="2720024920" sldId="561"/>
            <ac:spMk id="12338" creationId="{5011F99C-2EB4-0015-A83D-9DDE6FC4D261}"/>
          </ac:spMkLst>
        </pc:spChg>
        <pc:spChg chg="del">
          <ac:chgData name="平野 武" userId="3cfe3d63-3e2d-444e-9c54-10e92370b90a" providerId="ADAL" clId="{A49E0035-893E-4B28-9DF3-F63232B56695}" dt="2024-06-10T05:35:39.182" v="334" actId="478"/>
          <ac:spMkLst>
            <pc:docMk/>
            <pc:sldMk cId="2720024920" sldId="561"/>
            <ac:spMk id="12339" creationId="{CA36DF57-69A8-D99E-EBAB-F0C6CCF3FA2C}"/>
          </ac:spMkLst>
        </pc:spChg>
        <pc:spChg chg="add mod">
          <ac:chgData name="平野 武" userId="3cfe3d63-3e2d-444e-9c54-10e92370b90a" providerId="ADAL" clId="{A49E0035-893E-4B28-9DF3-F63232B56695}" dt="2024-06-10T05:35:39.783" v="335"/>
          <ac:spMkLst>
            <pc:docMk/>
            <pc:sldMk cId="2720024920" sldId="561"/>
            <ac:spMk id="12345" creationId="{5A6C7498-4ACA-2EC3-B949-31F08DC92264}"/>
          </ac:spMkLst>
        </pc:spChg>
        <pc:spChg chg="add mod">
          <ac:chgData name="平野 武" userId="3cfe3d63-3e2d-444e-9c54-10e92370b90a" providerId="ADAL" clId="{A49E0035-893E-4B28-9DF3-F63232B56695}" dt="2024-06-10T05:35:39.783" v="335"/>
          <ac:spMkLst>
            <pc:docMk/>
            <pc:sldMk cId="2720024920" sldId="561"/>
            <ac:spMk id="12346" creationId="{2E160998-EA2C-3943-3EB1-0F3E31B0D117}"/>
          </ac:spMkLst>
        </pc:spChg>
        <pc:spChg chg="add mod">
          <ac:chgData name="平野 武" userId="3cfe3d63-3e2d-444e-9c54-10e92370b90a" providerId="ADAL" clId="{A49E0035-893E-4B28-9DF3-F63232B56695}" dt="2024-06-10T05:35:39.783" v="335"/>
          <ac:spMkLst>
            <pc:docMk/>
            <pc:sldMk cId="2720024920" sldId="561"/>
            <ac:spMk id="12347" creationId="{15AA9971-5279-003C-217E-5D70C878C9B0}"/>
          </ac:spMkLst>
        </pc:spChg>
        <pc:spChg chg="add mod">
          <ac:chgData name="平野 武" userId="3cfe3d63-3e2d-444e-9c54-10e92370b90a" providerId="ADAL" clId="{A49E0035-893E-4B28-9DF3-F63232B56695}" dt="2024-06-10T05:35:39.783" v="335"/>
          <ac:spMkLst>
            <pc:docMk/>
            <pc:sldMk cId="2720024920" sldId="561"/>
            <ac:spMk id="12348" creationId="{7559591A-757C-5FCB-FC29-EC3C6BA145BA}"/>
          </ac:spMkLst>
        </pc:spChg>
        <pc:spChg chg="add mod">
          <ac:chgData name="平野 武" userId="3cfe3d63-3e2d-444e-9c54-10e92370b90a" providerId="ADAL" clId="{A49E0035-893E-4B28-9DF3-F63232B56695}" dt="2024-06-10T05:35:39.783" v="335"/>
          <ac:spMkLst>
            <pc:docMk/>
            <pc:sldMk cId="2720024920" sldId="561"/>
            <ac:spMk id="12349" creationId="{67F341A4-7A11-1A5A-76D3-56B4B5B717A3}"/>
          </ac:spMkLst>
        </pc:spChg>
        <pc:spChg chg="add mod">
          <ac:chgData name="平野 武" userId="3cfe3d63-3e2d-444e-9c54-10e92370b90a" providerId="ADAL" clId="{A49E0035-893E-4B28-9DF3-F63232B56695}" dt="2024-06-10T05:35:39.783" v="335"/>
          <ac:spMkLst>
            <pc:docMk/>
            <pc:sldMk cId="2720024920" sldId="561"/>
            <ac:spMk id="12350" creationId="{0A3A80F1-0D7D-8423-8299-3BB55F421E66}"/>
          </ac:spMkLst>
        </pc:spChg>
        <pc:spChg chg="add mod">
          <ac:chgData name="平野 武" userId="3cfe3d63-3e2d-444e-9c54-10e92370b90a" providerId="ADAL" clId="{A49E0035-893E-4B28-9DF3-F63232B56695}" dt="2024-06-10T05:35:39.783" v="335"/>
          <ac:spMkLst>
            <pc:docMk/>
            <pc:sldMk cId="2720024920" sldId="561"/>
            <ac:spMk id="12351" creationId="{025EEB3B-9C60-D766-F614-01124A1E9C4B}"/>
          </ac:spMkLst>
        </pc:spChg>
        <pc:spChg chg="add mod">
          <ac:chgData name="平野 武" userId="3cfe3d63-3e2d-444e-9c54-10e92370b90a" providerId="ADAL" clId="{A49E0035-893E-4B28-9DF3-F63232B56695}" dt="2024-06-10T05:35:39.783" v="335"/>
          <ac:spMkLst>
            <pc:docMk/>
            <pc:sldMk cId="2720024920" sldId="561"/>
            <ac:spMk id="12352" creationId="{23EED912-C456-4B10-0EE0-C07538270A86}"/>
          </ac:spMkLst>
        </pc:spChg>
        <pc:spChg chg="add mod">
          <ac:chgData name="平野 武" userId="3cfe3d63-3e2d-444e-9c54-10e92370b90a" providerId="ADAL" clId="{A49E0035-893E-4B28-9DF3-F63232B56695}" dt="2024-06-10T05:35:39.783" v="335"/>
          <ac:spMkLst>
            <pc:docMk/>
            <pc:sldMk cId="2720024920" sldId="561"/>
            <ac:spMk id="12353" creationId="{4A0D680C-9015-28F2-E5F2-14B6FD8EFC0D}"/>
          </ac:spMkLst>
        </pc:spChg>
        <pc:spChg chg="add mod">
          <ac:chgData name="平野 武" userId="3cfe3d63-3e2d-444e-9c54-10e92370b90a" providerId="ADAL" clId="{A49E0035-893E-4B28-9DF3-F63232B56695}" dt="2024-06-10T05:35:39.783" v="335"/>
          <ac:spMkLst>
            <pc:docMk/>
            <pc:sldMk cId="2720024920" sldId="561"/>
            <ac:spMk id="12354" creationId="{AA8A9439-73B6-0117-DB4B-CF88DC175994}"/>
          </ac:spMkLst>
        </pc:spChg>
        <pc:spChg chg="add mod">
          <ac:chgData name="平野 武" userId="3cfe3d63-3e2d-444e-9c54-10e92370b90a" providerId="ADAL" clId="{A49E0035-893E-4B28-9DF3-F63232B56695}" dt="2024-06-10T05:35:39.783" v="335"/>
          <ac:spMkLst>
            <pc:docMk/>
            <pc:sldMk cId="2720024920" sldId="561"/>
            <ac:spMk id="12355" creationId="{ADDB67C1-F63A-24F9-AE28-8DE55E7B3B3F}"/>
          </ac:spMkLst>
        </pc:spChg>
        <pc:spChg chg="add mod">
          <ac:chgData name="平野 武" userId="3cfe3d63-3e2d-444e-9c54-10e92370b90a" providerId="ADAL" clId="{A49E0035-893E-4B28-9DF3-F63232B56695}" dt="2024-06-10T05:35:39.783" v="335"/>
          <ac:spMkLst>
            <pc:docMk/>
            <pc:sldMk cId="2720024920" sldId="561"/>
            <ac:spMk id="12356" creationId="{B0557E09-AD7E-D371-FD9D-1322C025BDDD}"/>
          </ac:spMkLst>
        </pc:spChg>
        <pc:spChg chg="add mod">
          <ac:chgData name="平野 武" userId="3cfe3d63-3e2d-444e-9c54-10e92370b90a" providerId="ADAL" clId="{A49E0035-893E-4B28-9DF3-F63232B56695}" dt="2024-06-10T05:35:39.783" v="335"/>
          <ac:spMkLst>
            <pc:docMk/>
            <pc:sldMk cId="2720024920" sldId="561"/>
            <ac:spMk id="12357" creationId="{B43EFCA8-42FB-B111-61F6-2834AD55C99B}"/>
          </ac:spMkLst>
        </pc:spChg>
        <pc:spChg chg="add mod">
          <ac:chgData name="平野 武" userId="3cfe3d63-3e2d-444e-9c54-10e92370b90a" providerId="ADAL" clId="{A49E0035-893E-4B28-9DF3-F63232B56695}" dt="2024-06-10T05:35:39.783" v="335"/>
          <ac:spMkLst>
            <pc:docMk/>
            <pc:sldMk cId="2720024920" sldId="561"/>
            <ac:spMk id="12358" creationId="{7EE7CF86-E2DC-2426-5978-6D40D6C6313F}"/>
          </ac:spMkLst>
        </pc:spChg>
        <pc:spChg chg="add mod">
          <ac:chgData name="平野 武" userId="3cfe3d63-3e2d-444e-9c54-10e92370b90a" providerId="ADAL" clId="{A49E0035-893E-4B28-9DF3-F63232B56695}" dt="2024-06-10T05:35:39.783" v="335"/>
          <ac:spMkLst>
            <pc:docMk/>
            <pc:sldMk cId="2720024920" sldId="561"/>
            <ac:spMk id="12359" creationId="{D546DCAA-CE92-A7F7-7F3A-99C0FAD4F831}"/>
          </ac:spMkLst>
        </pc:spChg>
        <pc:spChg chg="add mod">
          <ac:chgData name="平野 武" userId="3cfe3d63-3e2d-444e-9c54-10e92370b90a" providerId="ADAL" clId="{A49E0035-893E-4B28-9DF3-F63232B56695}" dt="2024-06-10T05:35:39.783" v="335"/>
          <ac:spMkLst>
            <pc:docMk/>
            <pc:sldMk cId="2720024920" sldId="561"/>
            <ac:spMk id="12360" creationId="{B56CFA17-800E-9C42-6ADE-88CEFDD86AA0}"/>
          </ac:spMkLst>
        </pc:spChg>
        <pc:spChg chg="add mod">
          <ac:chgData name="平野 武" userId="3cfe3d63-3e2d-444e-9c54-10e92370b90a" providerId="ADAL" clId="{A49E0035-893E-4B28-9DF3-F63232B56695}" dt="2024-06-10T05:35:39.783" v="335"/>
          <ac:spMkLst>
            <pc:docMk/>
            <pc:sldMk cId="2720024920" sldId="561"/>
            <ac:spMk id="12361" creationId="{5637BF98-2ED2-63DA-CB27-19FF05E589A1}"/>
          </ac:spMkLst>
        </pc:spChg>
        <pc:spChg chg="add mod">
          <ac:chgData name="平野 武" userId="3cfe3d63-3e2d-444e-9c54-10e92370b90a" providerId="ADAL" clId="{A49E0035-893E-4B28-9DF3-F63232B56695}" dt="2024-06-10T05:35:39.783" v="335"/>
          <ac:spMkLst>
            <pc:docMk/>
            <pc:sldMk cId="2720024920" sldId="561"/>
            <ac:spMk id="12362" creationId="{CF9F665B-530A-1489-8E9A-C4DB05AC9D5C}"/>
          </ac:spMkLst>
        </pc:spChg>
        <pc:spChg chg="add mod">
          <ac:chgData name="平野 武" userId="3cfe3d63-3e2d-444e-9c54-10e92370b90a" providerId="ADAL" clId="{A49E0035-893E-4B28-9DF3-F63232B56695}" dt="2024-06-10T05:35:39.783" v="335"/>
          <ac:spMkLst>
            <pc:docMk/>
            <pc:sldMk cId="2720024920" sldId="561"/>
            <ac:spMk id="12363" creationId="{CAB832BF-C6C3-29F7-D2A4-39DD8683E186}"/>
          </ac:spMkLst>
        </pc:spChg>
        <pc:spChg chg="add mod">
          <ac:chgData name="平野 武" userId="3cfe3d63-3e2d-444e-9c54-10e92370b90a" providerId="ADAL" clId="{A49E0035-893E-4B28-9DF3-F63232B56695}" dt="2024-06-10T05:35:39.783" v="335"/>
          <ac:spMkLst>
            <pc:docMk/>
            <pc:sldMk cId="2720024920" sldId="561"/>
            <ac:spMk id="12365" creationId="{67384D58-08AB-6172-3FA3-5C1AEBEA8FB8}"/>
          </ac:spMkLst>
        </pc:spChg>
        <pc:spChg chg="add mod">
          <ac:chgData name="平野 武" userId="3cfe3d63-3e2d-444e-9c54-10e92370b90a" providerId="ADAL" clId="{A49E0035-893E-4B28-9DF3-F63232B56695}" dt="2024-06-10T05:35:39.783" v="335"/>
          <ac:spMkLst>
            <pc:docMk/>
            <pc:sldMk cId="2720024920" sldId="561"/>
            <ac:spMk id="12366" creationId="{6AFF8708-A574-A530-340C-21AADDC3697E}"/>
          </ac:spMkLst>
        </pc:spChg>
        <pc:spChg chg="add mod">
          <ac:chgData name="平野 武" userId="3cfe3d63-3e2d-444e-9c54-10e92370b90a" providerId="ADAL" clId="{A49E0035-893E-4B28-9DF3-F63232B56695}" dt="2024-06-10T05:35:39.783" v="335"/>
          <ac:spMkLst>
            <pc:docMk/>
            <pc:sldMk cId="2720024920" sldId="561"/>
            <ac:spMk id="12368" creationId="{4C814DD4-FEC5-1CE4-8CCE-40C35F559CD4}"/>
          </ac:spMkLst>
        </pc:spChg>
        <pc:spChg chg="add mod">
          <ac:chgData name="平野 武" userId="3cfe3d63-3e2d-444e-9c54-10e92370b90a" providerId="ADAL" clId="{A49E0035-893E-4B28-9DF3-F63232B56695}" dt="2024-06-10T05:35:39.783" v="335"/>
          <ac:spMkLst>
            <pc:docMk/>
            <pc:sldMk cId="2720024920" sldId="561"/>
            <ac:spMk id="12369" creationId="{34F2E38E-CFC3-863E-6543-91E9E2C13D96}"/>
          </ac:spMkLst>
        </pc:spChg>
        <pc:spChg chg="add mod">
          <ac:chgData name="平野 武" userId="3cfe3d63-3e2d-444e-9c54-10e92370b90a" providerId="ADAL" clId="{A49E0035-893E-4B28-9DF3-F63232B56695}" dt="2024-06-10T05:35:39.783" v="335"/>
          <ac:spMkLst>
            <pc:docMk/>
            <pc:sldMk cId="2720024920" sldId="561"/>
            <ac:spMk id="12371" creationId="{A3917830-F87B-4C49-72C9-A47D7B93FC06}"/>
          </ac:spMkLst>
        </pc:spChg>
        <pc:spChg chg="add mod">
          <ac:chgData name="平野 武" userId="3cfe3d63-3e2d-444e-9c54-10e92370b90a" providerId="ADAL" clId="{A49E0035-893E-4B28-9DF3-F63232B56695}" dt="2024-06-10T05:35:39.783" v="335"/>
          <ac:spMkLst>
            <pc:docMk/>
            <pc:sldMk cId="2720024920" sldId="561"/>
            <ac:spMk id="12372" creationId="{1211BA54-89D8-0F0B-8638-8F883E30E06B}"/>
          </ac:spMkLst>
        </pc:spChg>
        <pc:spChg chg="add mod">
          <ac:chgData name="平野 武" userId="3cfe3d63-3e2d-444e-9c54-10e92370b90a" providerId="ADAL" clId="{A49E0035-893E-4B28-9DF3-F63232B56695}" dt="2024-06-10T05:35:39.783" v="335"/>
          <ac:spMkLst>
            <pc:docMk/>
            <pc:sldMk cId="2720024920" sldId="561"/>
            <ac:spMk id="12373" creationId="{58CB1973-3C01-0038-DDB9-16BA2E20FD5A}"/>
          </ac:spMkLst>
        </pc:spChg>
        <pc:spChg chg="add mod">
          <ac:chgData name="平野 武" userId="3cfe3d63-3e2d-444e-9c54-10e92370b90a" providerId="ADAL" clId="{A49E0035-893E-4B28-9DF3-F63232B56695}" dt="2024-06-10T05:35:39.783" v="335"/>
          <ac:spMkLst>
            <pc:docMk/>
            <pc:sldMk cId="2720024920" sldId="561"/>
            <ac:spMk id="12374" creationId="{71278BA0-9EEE-39CC-68B7-A3311612E5AD}"/>
          </ac:spMkLst>
        </pc:spChg>
        <pc:spChg chg="add mod">
          <ac:chgData name="平野 武" userId="3cfe3d63-3e2d-444e-9c54-10e92370b90a" providerId="ADAL" clId="{A49E0035-893E-4B28-9DF3-F63232B56695}" dt="2024-06-10T05:35:39.783" v="335"/>
          <ac:spMkLst>
            <pc:docMk/>
            <pc:sldMk cId="2720024920" sldId="561"/>
            <ac:spMk id="12375" creationId="{657DB33B-BBDC-843A-28B8-78F54603BDFA}"/>
          </ac:spMkLst>
        </pc:spChg>
        <pc:spChg chg="add mod">
          <ac:chgData name="平野 武" userId="3cfe3d63-3e2d-444e-9c54-10e92370b90a" providerId="ADAL" clId="{A49E0035-893E-4B28-9DF3-F63232B56695}" dt="2024-06-10T05:35:39.783" v="335"/>
          <ac:spMkLst>
            <pc:docMk/>
            <pc:sldMk cId="2720024920" sldId="561"/>
            <ac:spMk id="12376" creationId="{BAA540FF-7E98-F278-0762-B5399D97D9B5}"/>
          </ac:spMkLst>
        </pc:spChg>
        <pc:spChg chg="add mod">
          <ac:chgData name="平野 武" userId="3cfe3d63-3e2d-444e-9c54-10e92370b90a" providerId="ADAL" clId="{A49E0035-893E-4B28-9DF3-F63232B56695}" dt="2024-06-10T05:35:39.783" v="335"/>
          <ac:spMkLst>
            <pc:docMk/>
            <pc:sldMk cId="2720024920" sldId="561"/>
            <ac:spMk id="12377" creationId="{DC874DDF-A83A-6AE5-C368-6A49F1A79CCA}"/>
          </ac:spMkLst>
        </pc:spChg>
        <pc:spChg chg="add mod">
          <ac:chgData name="平野 武" userId="3cfe3d63-3e2d-444e-9c54-10e92370b90a" providerId="ADAL" clId="{A49E0035-893E-4B28-9DF3-F63232B56695}" dt="2024-06-10T05:35:39.783" v="335"/>
          <ac:spMkLst>
            <pc:docMk/>
            <pc:sldMk cId="2720024920" sldId="561"/>
            <ac:spMk id="12378" creationId="{4541E208-BD7B-22C8-B6A3-168A9C33F488}"/>
          </ac:spMkLst>
        </pc:spChg>
        <pc:spChg chg="add mod">
          <ac:chgData name="平野 武" userId="3cfe3d63-3e2d-444e-9c54-10e92370b90a" providerId="ADAL" clId="{A49E0035-893E-4B28-9DF3-F63232B56695}" dt="2024-06-10T05:35:39.783" v="335"/>
          <ac:spMkLst>
            <pc:docMk/>
            <pc:sldMk cId="2720024920" sldId="561"/>
            <ac:spMk id="12379" creationId="{FC709295-C276-FAC6-8989-07E39739C466}"/>
          </ac:spMkLst>
        </pc:spChg>
        <pc:spChg chg="add mod">
          <ac:chgData name="平野 武" userId="3cfe3d63-3e2d-444e-9c54-10e92370b90a" providerId="ADAL" clId="{A49E0035-893E-4B28-9DF3-F63232B56695}" dt="2024-06-10T05:35:39.783" v="335"/>
          <ac:spMkLst>
            <pc:docMk/>
            <pc:sldMk cId="2720024920" sldId="561"/>
            <ac:spMk id="12380" creationId="{803B7B2E-31BB-ECEF-6DD2-0630D8F3EA9F}"/>
          </ac:spMkLst>
        </pc:spChg>
        <pc:spChg chg="add mod">
          <ac:chgData name="平野 武" userId="3cfe3d63-3e2d-444e-9c54-10e92370b90a" providerId="ADAL" clId="{A49E0035-893E-4B28-9DF3-F63232B56695}" dt="2024-06-10T05:35:39.783" v="335"/>
          <ac:spMkLst>
            <pc:docMk/>
            <pc:sldMk cId="2720024920" sldId="561"/>
            <ac:spMk id="12381" creationId="{6F74D443-2DBC-5559-3FAB-98E44EBE350A}"/>
          </ac:spMkLst>
        </pc:spChg>
        <pc:spChg chg="add mod">
          <ac:chgData name="平野 武" userId="3cfe3d63-3e2d-444e-9c54-10e92370b90a" providerId="ADAL" clId="{A49E0035-893E-4B28-9DF3-F63232B56695}" dt="2024-06-10T05:35:39.783" v="335"/>
          <ac:spMkLst>
            <pc:docMk/>
            <pc:sldMk cId="2720024920" sldId="561"/>
            <ac:spMk id="12382" creationId="{8030F9D2-0BA9-9CF7-7937-F5533707FACD}"/>
          </ac:spMkLst>
        </pc:spChg>
        <pc:spChg chg="add mod">
          <ac:chgData name="平野 武" userId="3cfe3d63-3e2d-444e-9c54-10e92370b90a" providerId="ADAL" clId="{A49E0035-893E-4B28-9DF3-F63232B56695}" dt="2024-06-10T05:35:39.783" v="335"/>
          <ac:spMkLst>
            <pc:docMk/>
            <pc:sldMk cId="2720024920" sldId="561"/>
            <ac:spMk id="12383" creationId="{CD4B98E5-35C9-2EDD-9975-033029D75348}"/>
          </ac:spMkLst>
        </pc:spChg>
        <pc:spChg chg="add mod">
          <ac:chgData name="平野 武" userId="3cfe3d63-3e2d-444e-9c54-10e92370b90a" providerId="ADAL" clId="{A49E0035-893E-4B28-9DF3-F63232B56695}" dt="2024-06-10T05:35:39.783" v="335"/>
          <ac:spMkLst>
            <pc:docMk/>
            <pc:sldMk cId="2720024920" sldId="561"/>
            <ac:spMk id="12384" creationId="{74C76C5F-F27A-CC57-75C8-97595049374A}"/>
          </ac:spMkLst>
        </pc:spChg>
        <pc:spChg chg="add mod">
          <ac:chgData name="平野 武" userId="3cfe3d63-3e2d-444e-9c54-10e92370b90a" providerId="ADAL" clId="{A49E0035-893E-4B28-9DF3-F63232B56695}" dt="2024-06-10T05:35:39.783" v="335"/>
          <ac:spMkLst>
            <pc:docMk/>
            <pc:sldMk cId="2720024920" sldId="561"/>
            <ac:spMk id="12385" creationId="{673FE3B0-FC8A-1358-1E6E-40E5D6D7EA02}"/>
          </ac:spMkLst>
        </pc:spChg>
        <pc:spChg chg="add mod">
          <ac:chgData name="平野 武" userId="3cfe3d63-3e2d-444e-9c54-10e92370b90a" providerId="ADAL" clId="{A49E0035-893E-4B28-9DF3-F63232B56695}" dt="2024-06-10T05:35:39.783" v="335"/>
          <ac:spMkLst>
            <pc:docMk/>
            <pc:sldMk cId="2720024920" sldId="561"/>
            <ac:spMk id="12386" creationId="{B6BB3787-377F-D453-2849-DB953CAC547A}"/>
          </ac:spMkLst>
        </pc:spChg>
        <pc:spChg chg="add mod">
          <ac:chgData name="平野 武" userId="3cfe3d63-3e2d-444e-9c54-10e92370b90a" providerId="ADAL" clId="{A49E0035-893E-4B28-9DF3-F63232B56695}" dt="2024-06-10T05:35:39.783" v="335"/>
          <ac:spMkLst>
            <pc:docMk/>
            <pc:sldMk cId="2720024920" sldId="561"/>
            <ac:spMk id="12387" creationId="{613540F9-8B31-1A5C-DF71-9BDC176BC600}"/>
          </ac:spMkLst>
        </pc:spChg>
        <pc:spChg chg="mod">
          <ac:chgData name="平野 武" userId="3cfe3d63-3e2d-444e-9c54-10e92370b90a" providerId="ADAL" clId="{A49E0035-893E-4B28-9DF3-F63232B56695}" dt="2024-06-10T05:35:39.783" v="335"/>
          <ac:spMkLst>
            <pc:docMk/>
            <pc:sldMk cId="2720024920" sldId="561"/>
            <ac:spMk id="12389" creationId="{239686F4-9971-C65F-DBD1-72585B0774D4}"/>
          </ac:spMkLst>
        </pc:spChg>
        <pc:spChg chg="mod">
          <ac:chgData name="平野 武" userId="3cfe3d63-3e2d-444e-9c54-10e92370b90a" providerId="ADAL" clId="{A49E0035-893E-4B28-9DF3-F63232B56695}" dt="2024-06-10T05:35:39.783" v="335"/>
          <ac:spMkLst>
            <pc:docMk/>
            <pc:sldMk cId="2720024920" sldId="561"/>
            <ac:spMk id="12390" creationId="{4FE25E44-5759-7B87-3905-B03FBB29AF45}"/>
          </ac:spMkLst>
        </pc:spChg>
        <pc:spChg chg="mod">
          <ac:chgData name="平野 武" userId="3cfe3d63-3e2d-444e-9c54-10e92370b90a" providerId="ADAL" clId="{A49E0035-893E-4B28-9DF3-F63232B56695}" dt="2024-06-10T05:35:39.783" v="335"/>
          <ac:spMkLst>
            <pc:docMk/>
            <pc:sldMk cId="2720024920" sldId="561"/>
            <ac:spMk id="12392" creationId="{DC55A823-6D99-928E-9584-377CEA27BE72}"/>
          </ac:spMkLst>
        </pc:spChg>
        <pc:spChg chg="mod">
          <ac:chgData name="平野 武" userId="3cfe3d63-3e2d-444e-9c54-10e92370b90a" providerId="ADAL" clId="{A49E0035-893E-4B28-9DF3-F63232B56695}" dt="2024-06-10T05:35:39.783" v="335"/>
          <ac:spMkLst>
            <pc:docMk/>
            <pc:sldMk cId="2720024920" sldId="561"/>
            <ac:spMk id="12393" creationId="{50A8B192-83BA-2050-E230-BF7B5B11666B}"/>
          </ac:spMkLst>
        </pc:spChg>
        <pc:spChg chg="mod">
          <ac:chgData name="平野 武" userId="3cfe3d63-3e2d-444e-9c54-10e92370b90a" providerId="ADAL" clId="{A49E0035-893E-4B28-9DF3-F63232B56695}" dt="2024-06-10T05:35:39.783" v="335"/>
          <ac:spMkLst>
            <pc:docMk/>
            <pc:sldMk cId="2720024920" sldId="561"/>
            <ac:spMk id="12394" creationId="{E507A526-9409-6477-2AF7-87C8C3BF45D1}"/>
          </ac:spMkLst>
        </pc:spChg>
        <pc:spChg chg="mod">
          <ac:chgData name="平野 武" userId="3cfe3d63-3e2d-444e-9c54-10e92370b90a" providerId="ADAL" clId="{A49E0035-893E-4B28-9DF3-F63232B56695}" dt="2024-06-10T05:35:39.783" v="335"/>
          <ac:spMkLst>
            <pc:docMk/>
            <pc:sldMk cId="2720024920" sldId="561"/>
            <ac:spMk id="12395" creationId="{1416E6BF-9B4E-CD36-F7EB-485A2A964B29}"/>
          </ac:spMkLst>
        </pc:spChg>
        <pc:spChg chg="add mod">
          <ac:chgData name="平野 武" userId="3cfe3d63-3e2d-444e-9c54-10e92370b90a" providerId="ADAL" clId="{A49E0035-893E-4B28-9DF3-F63232B56695}" dt="2024-06-10T05:35:39.783" v="335"/>
          <ac:spMkLst>
            <pc:docMk/>
            <pc:sldMk cId="2720024920" sldId="561"/>
            <ac:spMk id="12396" creationId="{B82D6EDA-651E-BFD0-7515-D482E266315F}"/>
          </ac:spMkLst>
        </pc:spChg>
        <pc:spChg chg="add mod">
          <ac:chgData name="平野 武" userId="3cfe3d63-3e2d-444e-9c54-10e92370b90a" providerId="ADAL" clId="{A49E0035-893E-4B28-9DF3-F63232B56695}" dt="2024-06-10T05:35:39.783" v="335"/>
          <ac:spMkLst>
            <pc:docMk/>
            <pc:sldMk cId="2720024920" sldId="561"/>
            <ac:spMk id="12397" creationId="{F627722F-6D0B-1A90-A4CC-65F85FFACDC7}"/>
          </ac:spMkLst>
        </pc:spChg>
        <pc:spChg chg="add mod">
          <ac:chgData name="平野 武" userId="3cfe3d63-3e2d-444e-9c54-10e92370b90a" providerId="ADAL" clId="{A49E0035-893E-4B28-9DF3-F63232B56695}" dt="2024-06-10T05:35:39.783" v="335"/>
          <ac:spMkLst>
            <pc:docMk/>
            <pc:sldMk cId="2720024920" sldId="561"/>
            <ac:spMk id="12398" creationId="{DD4754D1-AB84-211C-F130-590B3853180F}"/>
          </ac:spMkLst>
        </pc:spChg>
        <pc:spChg chg="add mod">
          <ac:chgData name="平野 武" userId="3cfe3d63-3e2d-444e-9c54-10e92370b90a" providerId="ADAL" clId="{A49E0035-893E-4B28-9DF3-F63232B56695}" dt="2024-06-10T05:35:46.528" v="337" actId="1076"/>
          <ac:spMkLst>
            <pc:docMk/>
            <pc:sldMk cId="2720024920" sldId="561"/>
            <ac:spMk id="12400" creationId="{DC5C5BFB-B53E-E9E3-05B0-2E11431B4C09}"/>
          </ac:spMkLst>
        </pc:spChg>
        <pc:spChg chg="add mod">
          <ac:chgData name="平野 武" userId="3cfe3d63-3e2d-444e-9c54-10e92370b90a" providerId="ADAL" clId="{A49E0035-893E-4B28-9DF3-F63232B56695}" dt="2024-06-10T05:35:46.528" v="337" actId="1076"/>
          <ac:spMkLst>
            <pc:docMk/>
            <pc:sldMk cId="2720024920" sldId="561"/>
            <ac:spMk id="12401" creationId="{27113117-924D-AF14-091D-F681911C0A79}"/>
          </ac:spMkLst>
        </pc:spChg>
        <pc:spChg chg="add mod">
          <ac:chgData name="平野 武" userId="3cfe3d63-3e2d-444e-9c54-10e92370b90a" providerId="ADAL" clId="{A49E0035-893E-4B28-9DF3-F63232B56695}" dt="2024-06-10T05:35:46.528" v="337" actId="1076"/>
          <ac:spMkLst>
            <pc:docMk/>
            <pc:sldMk cId="2720024920" sldId="561"/>
            <ac:spMk id="12402" creationId="{61C019FF-F1A2-667D-727D-956DAF523DDC}"/>
          </ac:spMkLst>
        </pc:spChg>
        <pc:spChg chg="add mod">
          <ac:chgData name="平野 武" userId="3cfe3d63-3e2d-444e-9c54-10e92370b90a" providerId="ADAL" clId="{A49E0035-893E-4B28-9DF3-F63232B56695}" dt="2024-06-10T05:35:46.528" v="337" actId="1076"/>
          <ac:spMkLst>
            <pc:docMk/>
            <pc:sldMk cId="2720024920" sldId="561"/>
            <ac:spMk id="12403" creationId="{9338D56E-0F61-0791-2532-B15D0B7ED12B}"/>
          </ac:spMkLst>
        </pc:spChg>
        <pc:spChg chg="add mod">
          <ac:chgData name="平野 武" userId="3cfe3d63-3e2d-444e-9c54-10e92370b90a" providerId="ADAL" clId="{A49E0035-893E-4B28-9DF3-F63232B56695}" dt="2024-06-10T05:35:46.528" v="337" actId="1076"/>
          <ac:spMkLst>
            <pc:docMk/>
            <pc:sldMk cId="2720024920" sldId="561"/>
            <ac:spMk id="12404" creationId="{A5BA7F56-52C6-8414-3BDB-3EBCB839E3EA}"/>
          </ac:spMkLst>
        </pc:spChg>
        <pc:spChg chg="add mod">
          <ac:chgData name="平野 武" userId="3cfe3d63-3e2d-444e-9c54-10e92370b90a" providerId="ADAL" clId="{A49E0035-893E-4B28-9DF3-F63232B56695}" dt="2024-06-10T05:35:46.528" v="337" actId="1076"/>
          <ac:spMkLst>
            <pc:docMk/>
            <pc:sldMk cId="2720024920" sldId="561"/>
            <ac:spMk id="12405" creationId="{D6DAD079-9F47-3EA0-A4D8-15C42FB4E2AD}"/>
          </ac:spMkLst>
        </pc:spChg>
        <pc:spChg chg="add mod">
          <ac:chgData name="平野 武" userId="3cfe3d63-3e2d-444e-9c54-10e92370b90a" providerId="ADAL" clId="{A49E0035-893E-4B28-9DF3-F63232B56695}" dt="2024-06-10T05:35:46.528" v="337" actId="1076"/>
          <ac:spMkLst>
            <pc:docMk/>
            <pc:sldMk cId="2720024920" sldId="561"/>
            <ac:spMk id="12406" creationId="{C0A14F02-36BC-4223-9D5D-881FD50FBAD1}"/>
          </ac:spMkLst>
        </pc:spChg>
        <pc:spChg chg="add mod">
          <ac:chgData name="平野 武" userId="3cfe3d63-3e2d-444e-9c54-10e92370b90a" providerId="ADAL" clId="{A49E0035-893E-4B28-9DF3-F63232B56695}" dt="2024-06-10T05:35:46.528" v="337" actId="1076"/>
          <ac:spMkLst>
            <pc:docMk/>
            <pc:sldMk cId="2720024920" sldId="561"/>
            <ac:spMk id="12407" creationId="{E8050018-D98F-8D47-7E22-0926A9D69C63}"/>
          </ac:spMkLst>
        </pc:spChg>
        <pc:spChg chg="add mod">
          <ac:chgData name="平野 武" userId="3cfe3d63-3e2d-444e-9c54-10e92370b90a" providerId="ADAL" clId="{A49E0035-893E-4B28-9DF3-F63232B56695}" dt="2024-06-10T05:35:46.528" v="337" actId="1076"/>
          <ac:spMkLst>
            <pc:docMk/>
            <pc:sldMk cId="2720024920" sldId="561"/>
            <ac:spMk id="12408" creationId="{52BFBF00-2839-1117-9DAB-2DBBB4301604}"/>
          </ac:spMkLst>
        </pc:spChg>
        <pc:spChg chg="add mod">
          <ac:chgData name="平野 武" userId="3cfe3d63-3e2d-444e-9c54-10e92370b90a" providerId="ADAL" clId="{A49E0035-893E-4B28-9DF3-F63232B56695}" dt="2024-06-10T05:35:46.528" v="337" actId="1076"/>
          <ac:spMkLst>
            <pc:docMk/>
            <pc:sldMk cId="2720024920" sldId="561"/>
            <ac:spMk id="12409" creationId="{FEDD2171-51D6-F4FA-D6F3-E894D0BF23D9}"/>
          </ac:spMkLst>
        </pc:spChg>
        <pc:spChg chg="add mod">
          <ac:chgData name="平野 武" userId="3cfe3d63-3e2d-444e-9c54-10e92370b90a" providerId="ADAL" clId="{A49E0035-893E-4B28-9DF3-F63232B56695}" dt="2024-06-10T05:35:46.528" v="337" actId="1076"/>
          <ac:spMkLst>
            <pc:docMk/>
            <pc:sldMk cId="2720024920" sldId="561"/>
            <ac:spMk id="12410" creationId="{0FAAD0B3-D272-C611-6F9A-B7DF870F774D}"/>
          </ac:spMkLst>
        </pc:spChg>
        <pc:spChg chg="add mod">
          <ac:chgData name="平野 武" userId="3cfe3d63-3e2d-444e-9c54-10e92370b90a" providerId="ADAL" clId="{A49E0035-893E-4B28-9DF3-F63232B56695}" dt="2024-06-10T05:35:46.528" v="337" actId="1076"/>
          <ac:spMkLst>
            <pc:docMk/>
            <pc:sldMk cId="2720024920" sldId="561"/>
            <ac:spMk id="12411" creationId="{6115943B-89DB-CC21-3ED8-034CB67B1192}"/>
          </ac:spMkLst>
        </pc:spChg>
        <pc:spChg chg="add mod">
          <ac:chgData name="平野 武" userId="3cfe3d63-3e2d-444e-9c54-10e92370b90a" providerId="ADAL" clId="{A49E0035-893E-4B28-9DF3-F63232B56695}" dt="2024-06-10T05:35:46.528" v="337" actId="1076"/>
          <ac:spMkLst>
            <pc:docMk/>
            <pc:sldMk cId="2720024920" sldId="561"/>
            <ac:spMk id="12412" creationId="{C3E2F5E4-34A6-7147-6194-1C6F41C9869D}"/>
          </ac:spMkLst>
        </pc:spChg>
        <pc:spChg chg="add mod">
          <ac:chgData name="平野 武" userId="3cfe3d63-3e2d-444e-9c54-10e92370b90a" providerId="ADAL" clId="{A49E0035-893E-4B28-9DF3-F63232B56695}" dt="2024-06-10T05:35:46.528" v="337" actId="1076"/>
          <ac:spMkLst>
            <pc:docMk/>
            <pc:sldMk cId="2720024920" sldId="561"/>
            <ac:spMk id="12413" creationId="{59F6766B-F39C-D1B0-7B47-C6843B15DE91}"/>
          </ac:spMkLst>
        </pc:spChg>
        <pc:spChg chg="add mod">
          <ac:chgData name="平野 武" userId="3cfe3d63-3e2d-444e-9c54-10e92370b90a" providerId="ADAL" clId="{A49E0035-893E-4B28-9DF3-F63232B56695}" dt="2024-06-10T05:35:46.528" v="337" actId="1076"/>
          <ac:spMkLst>
            <pc:docMk/>
            <pc:sldMk cId="2720024920" sldId="561"/>
            <ac:spMk id="12414" creationId="{50301DE6-53B3-9583-260B-5E59201E1BE6}"/>
          </ac:spMkLst>
        </pc:spChg>
        <pc:spChg chg="add mod">
          <ac:chgData name="平野 武" userId="3cfe3d63-3e2d-444e-9c54-10e92370b90a" providerId="ADAL" clId="{A49E0035-893E-4B28-9DF3-F63232B56695}" dt="2024-06-10T05:35:46.528" v="337" actId="1076"/>
          <ac:spMkLst>
            <pc:docMk/>
            <pc:sldMk cId="2720024920" sldId="561"/>
            <ac:spMk id="12415" creationId="{C6804EF3-06F0-036C-1BC6-70C9A2F02A7D}"/>
          </ac:spMkLst>
        </pc:spChg>
        <pc:spChg chg="add mod">
          <ac:chgData name="平野 武" userId="3cfe3d63-3e2d-444e-9c54-10e92370b90a" providerId="ADAL" clId="{A49E0035-893E-4B28-9DF3-F63232B56695}" dt="2024-06-10T05:35:46.528" v="337" actId="1076"/>
          <ac:spMkLst>
            <pc:docMk/>
            <pc:sldMk cId="2720024920" sldId="561"/>
            <ac:spMk id="12416" creationId="{CDA9C665-98FE-47E7-1D1F-5183D09F22C5}"/>
          </ac:spMkLst>
        </pc:spChg>
        <pc:spChg chg="add mod">
          <ac:chgData name="平野 武" userId="3cfe3d63-3e2d-444e-9c54-10e92370b90a" providerId="ADAL" clId="{A49E0035-893E-4B28-9DF3-F63232B56695}" dt="2024-06-10T05:35:46.528" v="337" actId="1076"/>
          <ac:spMkLst>
            <pc:docMk/>
            <pc:sldMk cId="2720024920" sldId="561"/>
            <ac:spMk id="12417" creationId="{D6CAA66A-C4AF-69E7-BD59-8E4AD14929D6}"/>
          </ac:spMkLst>
        </pc:spChg>
        <pc:spChg chg="add mod">
          <ac:chgData name="平野 武" userId="3cfe3d63-3e2d-444e-9c54-10e92370b90a" providerId="ADAL" clId="{A49E0035-893E-4B28-9DF3-F63232B56695}" dt="2024-06-10T05:35:46.528" v="337" actId="1076"/>
          <ac:spMkLst>
            <pc:docMk/>
            <pc:sldMk cId="2720024920" sldId="561"/>
            <ac:spMk id="12418" creationId="{704B6476-FE3D-7608-0F20-57FE3D53A944}"/>
          </ac:spMkLst>
        </pc:spChg>
        <pc:spChg chg="add mod">
          <ac:chgData name="平野 武" userId="3cfe3d63-3e2d-444e-9c54-10e92370b90a" providerId="ADAL" clId="{A49E0035-893E-4B28-9DF3-F63232B56695}" dt="2024-06-10T05:35:46.528" v="337" actId="1076"/>
          <ac:spMkLst>
            <pc:docMk/>
            <pc:sldMk cId="2720024920" sldId="561"/>
            <ac:spMk id="12420" creationId="{6C248758-3089-12DE-8A6B-4AB70296CD13}"/>
          </ac:spMkLst>
        </pc:spChg>
        <pc:spChg chg="add mod">
          <ac:chgData name="平野 武" userId="3cfe3d63-3e2d-444e-9c54-10e92370b90a" providerId="ADAL" clId="{A49E0035-893E-4B28-9DF3-F63232B56695}" dt="2024-06-10T05:35:46.528" v="337" actId="1076"/>
          <ac:spMkLst>
            <pc:docMk/>
            <pc:sldMk cId="2720024920" sldId="561"/>
            <ac:spMk id="12421" creationId="{BB8F60DD-4C9A-D426-1DAF-907008917432}"/>
          </ac:spMkLst>
        </pc:spChg>
        <pc:spChg chg="add mod">
          <ac:chgData name="平野 武" userId="3cfe3d63-3e2d-444e-9c54-10e92370b90a" providerId="ADAL" clId="{A49E0035-893E-4B28-9DF3-F63232B56695}" dt="2024-06-10T05:35:46.528" v="337" actId="1076"/>
          <ac:spMkLst>
            <pc:docMk/>
            <pc:sldMk cId="2720024920" sldId="561"/>
            <ac:spMk id="12423" creationId="{1312BB33-EF5F-0A17-A779-976323D2F866}"/>
          </ac:spMkLst>
        </pc:spChg>
        <pc:spChg chg="add mod">
          <ac:chgData name="平野 武" userId="3cfe3d63-3e2d-444e-9c54-10e92370b90a" providerId="ADAL" clId="{A49E0035-893E-4B28-9DF3-F63232B56695}" dt="2024-06-10T05:35:46.528" v="337" actId="1076"/>
          <ac:spMkLst>
            <pc:docMk/>
            <pc:sldMk cId="2720024920" sldId="561"/>
            <ac:spMk id="12424" creationId="{DF164D66-8797-EC7E-FC1E-1D61FADF5776}"/>
          </ac:spMkLst>
        </pc:spChg>
        <pc:spChg chg="add mod">
          <ac:chgData name="平野 武" userId="3cfe3d63-3e2d-444e-9c54-10e92370b90a" providerId="ADAL" clId="{A49E0035-893E-4B28-9DF3-F63232B56695}" dt="2024-06-10T05:35:46.528" v="337" actId="1076"/>
          <ac:spMkLst>
            <pc:docMk/>
            <pc:sldMk cId="2720024920" sldId="561"/>
            <ac:spMk id="12426" creationId="{B3DF1958-EC61-9591-DFE4-85DA4AA4746D}"/>
          </ac:spMkLst>
        </pc:spChg>
        <pc:spChg chg="add mod">
          <ac:chgData name="平野 武" userId="3cfe3d63-3e2d-444e-9c54-10e92370b90a" providerId="ADAL" clId="{A49E0035-893E-4B28-9DF3-F63232B56695}" dt="2024-06-10T05:35:46.528" v="337" actId="1076"/>
          <ac:spMkLst>
            <pc:docMk/>
            <pc:sldMk cId="2720024920" sldId="561"/>
            <ac:spMk id="12427" creationId="{70A2AB51-F60C-5FF3-BACC-B46AC5F257E8}"/>
          </ac:spMkLst>
        </pc:spChg>
        <pc:spChg chg="add mod">
          <ac:chgData name="平野 武" userId="3cfe3d63-3e2d-444e-9c54-10e92370b90a" providerId="ADAL" clId="{A49E0035-893E-4B28-9DF3-F63232B56695}" dt="2024-06-10T05:35:46.528" v="337" actId="1076"/>
          <ac:spMkLst>
            <pc:docMk/>
            <pc:sldMk cId="2720024920" sldId="561"/>
            <ac:spMk id="12428" creationId="{61951D20-2CAF-08E8-6023-CC04701DCC92}"/>
          </ac:spMkLst>
        </pc:spChg>
        <pc:spChg chg="add mod">
          <ac:chgData name="平野 武" userId="3cfe3d63-3e2d-444e-9c54-10e92370b90a" providerId="ADAL" clId="{A49E0035-893E-4B28-9DF3-F63232B56695}" dt="2024-06-10T05:35:46.528" v="337" actId="1076"/>
          <ac:spMkLst>
            <pc:docMk/>
            <pc:sldMk cId="2720024920" sldId="561"/>
            <ac:spMk id="12429" creationId="{8E1AC5B9-366D-81EA-07EF-A663C9620110}"/>
          </ac:spMkLst>
        </pc:spChg>
        <pc:spChg chg="add mod">
          <ac:chgData name="平野 武" userId="3cfe3d63-3e2d-444e-9c54-10e92370b90a" providerId="ADAL" clId="{A49E0035-893E-4B28-9DF3-F63232B56695}" dt="2024-06-10T05:35:46.528" v="337" actId="1076"/>
          <ac:spMkLst>
            <pc:docMk/>
            <pc:sldMk cId="2720024920" sldId="561"/>
            <ac:spMk id="12430" creationId="{2517E41E-973E-D535-85A4-7E4A9850F5A2}"/>
          </ac:spMkLst>
        </pc:spChg>
        <pc:spChg chg="add mod">
          <ac:chgData name="平野 武" userId="3cfe3d63-3e2d-444e-9c54-10e92370b90a" providerId="ADAL" clId="{A49E0035-893E-4B28-9DF3-F63232B56695}" dt="2024-06-10T05:35:46.528" v="337" actId="1076"/>
          <ac:spMkLst>
            <pc:docMk/>
            <pc:sldMk cId="2720024920" sldId="561"/>
            <ac:spMk id="12431" creationId="{C5D6BDB6-3CC9-ADD5-0EBC-DDF59F3B8EB9}"/>
          </ac:spMkLst>
        </pc:spChg>
        <pc:spChg chg="add mod">
          <ac:chgData name="平野 武" userId="3cfe3d63-3e2d-444e-9c54-10e92370b90a" providerId="ADAL" clId="{A49E0035-893E-4B28-9DF3-F63232B56695}" dt="2024-06-10T05:35:46.528" v="337" actId="1076"/>
          <ac:spMkLst>
            <pc:docMk/>
            <pc:sldMk cId="2720024920" sldId="561"/>
            <ac:spMk id="12432" creationId="{33A4A9CD-600B-71F9-806E-0118F5124C10}"/>
          </ac:spMkLst>
        </pc:spChg>
        <pc:spChg chg="add mod">
          <ac:chgData name="平野 武" userId="3cfe3d63-3e2d-444e-9c54-10e92370b90a" providerId="ADAL" clId="{A49E0035-893E-4B28-9DF3-F63232B56695}" dt="2024-06-10T05:35:46.528" v="337" actId="1076"/>
          <ac:spMkLst>
            <pc:docMk/>
            <pc:sldMk cId="2720024920" sldId="561"/>
            <ac:spMk id="12433" creationId="{59148A08-A077-E869-A329-059544815702}"/>
          </ac:spMkLst>
        </pc:spChg>
        <pc:spChg chg="add mod">
          <ac:chgData name="平野 武" userId="3cfe3d63-3e2d-444e-9c54-10e92370b90a" providerId="ADAL" clId="{A49E0035-893E-4B28-9DF3-F63232B56695}" dt="2024-06-10T05:35:46.528" v="337" actId="1076"/>
          <ac:spMkLst>
            <pc:docMk/>
            <pc:sldMk cId="2720024920" sldId="561"/>
            <ac:spMk id="12434" creationId="{D4761DC9-9860-6B26-BC25-FC08523A0964}"/>
          </ac:spMkLst>
        </pc:spChg>
        <pc:spChg chg="add mod">
          <ac:chgData name="平野 武" userId="3cfe3d63-3e2d-444e-9c54-10e92370b90a" providerId="ADAL" clId="{A49E0035-893E-4B28-9DF3-F63232B56695}" dt="2024-06-10T05:35:46.528" v="337" actId="1076"/>
          <ac:spMkLst>
            <pc:docMk/>
            <pc:sldMk cId="2720024920" sldId="561"/>
            <ac:spMk id="12435" creationId="{ECE5E4AB-5BBE-A8CF-E65C-B34E6BFA8BEC}"/>
          </ac:spMkLst>
        </pc:spChg>
        <pc:spChg chg="add mod">
          <ac:chgData name="平野 武" userId="3cfe3d63-3e2d-444e-9c54-10e92370b90a" providerId="ADAL" clId="{A49E0035-893E-4B28-9DF3-F63232B56695}" dt="2024-06-10T05:35:46.528" v="337" actId="1076"/>
          <ac:spMkLst>
            <pc:docMk/>
            <pc:sldMk cId="2720024920" sldId="561"/>
            <ac:spMk id="12436" creationId="{57052EEC-F3BF-F453-C9E0-8F8208767625}"/>
          </ac:spMkLst>
        </pc:spChg>
        <pc:spChg chg="add mod">
          <ac:chgData name="平野 武" userId="3cfe3d63-3e2d-444e-9c54-10e92370b90a" providerId="ADAL" clId="{A49E0035-893E-4B28-9DF3-F63232B56695}" dt="2024-06-10T05:35:46.528" v="337" actId="1076"/>
          <ac:spMkLst>
            <pc:docMk/>
            <pc:sldMk cId="2720024920" sldId="561"/>
            <ac:spMk id="12437" creationId="{BB419EF6-6103-984C-2DB2-84A37CBC1EC2}"/>
          </ac:spMkLst>
        </pc:spChg>
        <pc:spChg chg="add mod">
          <ac:chgData name="平野 武" userId="3cfe3d63-3e2d-444e-9c54-10e92370b90a" providerId="ADAL" clId="{A49E0035-893E-4B28-9DF3-F63232B56695}" dt="2024-06-10T05:35:46.528" v="337" actId="1076"/>
          <ac:spMkLst>
            <pc:docMk/>
            <pc:sldMk cId="2720024920" sldId="561"/>
            <ac:spMk id="12438" creationId="{D2CC32A2-C422-112D-86AC-075628157A08}"/>
          </ac:spMkLst>
        </pc:spChg>
        <pc:spChg chg="add mod">
          <ac:chgData name="平野 武" userId="3cfe3d63-3e2d-444e-9c54-10e92370b90a" providerId="ADAL" clId="{A49E0035-893E-4B28-9DF3-F63232B56695}" dt="2024-06-10T05:35:57.168" v="338" actId="207"/>
          <ac:spMkLst>
            <pc:docMk/>
            <pc:sldMk cId="2720024920" sldId="561"/>
            <ac:spMk id="12439" creationId="{A8BEACA0-26EC-6D89-0067-A4B7A899622B}"/>
          </ac:spMkLst>
        </pc:spChg>
        <pc:spChg chg="add mod">
          <ac:chgData name="平野 武" userId="3cfe3d63-3e2d-444e-9c54-10e92370b90a" providerId="ADAL" clId="{A49E0035-893E-4B28-9DF3-F63232B56695}" dt="2024-06-10T05:35:46.528" v="337" actId="1076"/>
          <ac:spMkLst>
            <pc:docMk/>
            <pc:sldMk cId="2720024920" sldId="561"/>
            <ac:spMk id="12440" creationId="{F9E56B59-6BC2-9243-6DFF-98B8D8634CCB}"/>
          </ac:spMkLst>
        </pc:spChg>
        <pc:spChg chg="add mod">
          <ac:chgData name="平野 武" userId="3cfe3d63-3e2d-444e-9c54-10e92370b90a" providerId="ADAL" clId="{A49E0035-893E-4B28-9DF3-F63232B56695}" dt="2024-06-10T05:35:46.528" v="337" actId="1076"/>
          <ac:spMkLst>
            <pc:docMk/>
            <pc:sldMk cId="2720024920" sldId="561"/>
            <ac:spMk id="12441" creationId="{9EE229D1-1DD1-BFBE-0CE2-2C10551EFCC1}"/>
          </ac:spMkLst>
        </pc:spChg>
        <pc:spChg chg="add mod">
          <ac:chgData name="平野 武" userId="3cfe3d63-3e2d-444e-9c54-10e92370b90a" providerId="ADAL" clId="{A49E0035-893E-4B28-9DF3-F63232B56695}" dt="2024-06-10T05:35:46.528" v="337" actId="1076"/>
          <ac:spMkLst>
            <pc:docMk/>
            <pc:sldMk cId="2720024920" sldId="561"/>
            <ac:spMk id="12442" creationId="{C2EFCF68-EA53-5B20-74B4-CE1D98A6BC64}"/>
          </ac:spMkLst>
        </pc:spChg>
        <pc:spChg chg="mod">
          <ac:chgData name="平野 武" userId="3cfe3d63-3e2d-444e-9c54-10e92370b90a" providerId="ADAL" clId="{A49E0035-893E-4B28-9DF3-F63232B56695}" dt="2024-06-10T05:35:46.528" v="337" actId="1076"/>
          <ac:spMkLst>
            <pc:docMk/>
            <pc:sldMk cId="2720024920" sldId="561"/>
            <ac:spMk id="12444" creationId="{60880BD6-9D26-278A-0FC5-EE546AD65A48}"/>
          </ac:spMkLst>
        </pc:spChg>
        <pc:spChg chg="mod">
          <ac:chgData name="平野 武" userId="3cfe3d63-3e2d-444e-9c54-10e92370b90a" providerId="ADAL" clId="{A49E0035-893E-4B28-9DF3-F63232B56695}" dt="2024-06-10T05:35:46.528" v="337" actId="1076"/>
          <ac:spMkLst>
            <pc:docMk/>
            <pc:sldMk cId="2720024920" sldId="561"/>
            <ac:spMk id="12445" creationId="{2545A403-ECE9-1E46-8B9F-FF4D147C0A81}"/>
          </ac:spMkLst>
        </pc:spChg>
        <pc:spChg chg="mod">
          <ac:chgData name="平野 武" userId="3cfe3d63-3e2d-444e-9c54-10e92370b90a" providerId="ADAL" clId="{A49E0035-893E-4B28-9DF3-F63232B56695}" dt="2024-06-10T05:35:46.528" v="337" actId="1076"/>
          <ac:spMkLst>
            <pc:docMk/>
            <pc:sldMk cId="2720024920" sldId="561"/>
            <ac:spMk id="12447" creationId="{9CACFA6A-602B-22A7-A280-77E1A7D82A98}"/>
          </ac:spMkLst>
        </pc:spChg>
        <pc:spChg chg="mod">
          <ac:chgData name="平野 武" userId="3cfe3d63-3e2d-444e-9c54-10e92370b90a" providerId="ADAL" clId="{A49E0035-893E-4B28-9DF3-F63232B56695}" dt="2024-06-10T05:35:46.528" v="337" actId="1076"/>
          <ac:spMkLst>
            <pc:docMk/>
            <pc:sldMk cId="2720024920" sldId="561"/>
            <ac:spMk id="12448" creationId="{1A1D679B-A4DA-1660-CE73-695C69D22BBB}"/>
          </ac:spMkLst>
        </pc:spChg>
        <pc:spChg chg="mod">
          <ac:chgData name="平野 武" userId="3cfe3d63-3e2d-444e-9c54-10e92370b90a" providerId="ADAL" clId="{A49E0035-893E-4B28-9DF3-F63232B56695}" dt="2024-06-10T05:35:46.528" v="337" actId="1076"/>
          <ac:spMkLst>
            <pc:docMk/>
            <pc:sldMk cId="2720024920" sldId="561"/>
            <ac:spMk id="12449" creationId="{DA03B932-F889-6BFD-2077-E754D44DE57B}"/>
          </ac:spMkLst>
        </pc:spChg>
        <pc:spChg chg="mod">
          <ac:chgData name="平野 武" userId="3cfe3d63-3e2d-444e-9c54-10e92370b90a" providerId="ADAL" clId="{A49E0035-893E-4B28-9DF3-F63232B56695}" dt="2024-06-10T05:35:46.528" v="337" actId="1076"/>
          <ac:spMkLst>
            <pc:docMk/>
            <pc:sldMk cId="2720024920" sldId="561"/>
            <ac:spMk id="12450" creationId="{70D02268-39DC-8C6C-0443-8C47ABE88E70}"/>
          </ac:spMkLst>
        </pc:spChg>
        <pc:spChg chg="add mod">
          <ac:chgData name="平野 武" userId="3cfe3d63-3e2d-444e-9c54-10e92370b90a" providerId="ADAL" clId="{A49E0035-893E-4B28-9DF3-F63232B56695}" dt="2024-06-10T05:35:46.528" v="337" actId="1076"/>
          <ac:spMkLst>
            <pc:docMk/>
            <pc:sldMk cId="2720024920" sldId="561"/>
            <ac:spMk id="12451" creationId="{138C3397-759F-61D7-EDB7-4502674F08BB}"/>
          </ac:spMkLst>
        </pc:spChg>
        <pc:spChg chg="add mod">
          <ac:chgData name="平野 武" userId="3cfe3d63-3e2d-444e-9c54-10e92370b90a" providerId="ADAL" clId="{A49E0035-893E-4B28-9DF3-F63232B56695}" dt="2024-06-10T05:35:46.528" v="337" actId="1076"/>
          <ac:spMkLst>
            <pc:docMk/>
            <pc:sldMk cId="2720024920" sldId="561"/>
            <ac:spMk id="12452" creationId="{BA19F70C-5D00-0858-99E7-93FE2D708E9D}"/>
          </ac:spMkLst>
        </pc:spChg>
        <pc:spChg chg="add mod">
          <ac:chgData name="平野 武" userId="3cfe3d63-3e2d-444e-9c54-10e92370b90a" providerId="ADAL" clId="{A49E0035-893E-4B28-9DF3-F63232B56695}" dt="2024-06-10T05:35:46.528" v="337" actId="1076"/>
          <ac:spMkLst>
            <pc:docMk/>
            <pc:sldMk cId="2720024920" sldId="561"/>
            <ac:spMk id="12453" creationId="{0FD8C300-333A-6947-3F7E-574A993C371F}"/>
          </ac:spMkLst>
        </pc:spChg>
        <pc:grpChg chg="del">
          <ac:chgData name="平野 武" userId="3cfe3d63-3e2d-444e-9c54-10e92370b90a" providerId="ADAL" clId="{A49E0035-893E-4B28-9DF3-F63232B56695}" dt="2024-06-10T05:35:39.182" v="334" actId="478"/>
          <ac:grpSpMkLst>
            <pc:docMk/>
            <pc:sldMk cId="2720024920" sldId="561"/>
            <ac:grpSpMk id="12296" creationId="{F4706BCC-11F1-52E3-5EF9-E51FEB1785AA}"/>
          </ac:grpSpMkLst>
        </pc:grpChg>
        <pc:grpChg chg="add mod">
          <ac:chgData name="平野 武" userId="3cfe3d63-3e2d-444e-9c54-10e92370b90a" providerId="ADAL" clId="{A49E0035-893E-4B28-9DF3-F63232B56695}" dt="2024-06-10T05:35:39.783" v="335"/>
          <ac:grpSpMkLst>
            <pc:docMk/>
            <pc:sldMk cId="2720024920" sldId="561"/>
            <ac:grpSpMk id="12388" creationId="{14A0A916-A746-8A7F-841C-6D1329D22128}"/>
          </ac:grpSpMkLst>
        </pc:grpChg>
        <pc:grpChg chg="add mod">
          <ac:chgData name="平野 武" userId="3cfe3d63-3e2d-444e-9c54-10e92370b90a" providerId="ADAL" clId="{A49E0035-893E-4B28-9DF3-F63232B56695}" dt="2024-06-10T05:35:39.783" v="335"/>
          <ac:grpSpMkLst>
            <pc:docMk/>
            <pc:sldMk cId="2720024920" sldId="561"/>
            <ac:grpSpMk id="12391" creationId="{9DBE4F9A-5ED3-B9B9-F561-6ACCA845571C}"/>
          </ac:grpSpMkLst>
        </pc:grpChg>
        <pc:grpChg chg="add mod">
          <ac:chgData name="平野 武" userId="3cfe3d63-3e2d-444e-9c54-10e92370b90a" providerId="ADAL" clId="{A49E0035-893E-4B28-9DF3-F63232B56695}" dt="2024-06-10T05:35:46.528" v="337" actId="1076"/>
          <ac:grpSpMkLst>
            <pc:docMk/>
            <pc:sldMk cId="2720024920" sldId="561"/>
            <ac:grpSpMk id="12443" creationId="{49119292-F4B5-7BC2-BF27-1EAB01C2EECB}"/>
          </ac:grpSpMkLst>
        </pc:grpChg>
        <pc:grpChg chg="add mod">
          <ac:chgData name="平野 武" userId="3cfe3d63-3e2d-444e-9c54-10e92370b90a" providerId="ADAL" clId="{A49E0035-893E-4B28-9DF3-F63232B56695}" dt="2024-06-10T05:35:46.528" v="337" actId="1076"/>
          <ac:grpSpMkLst>
            <pc:docMk/>
            <pc:sldMk cId="2720024920" sldId="561"/>
            <ac:grpSpMk id="12446" creationId="{DCABBEAB-DFB1-706B-8A7C-6D23A4623DBE}"/>
          </ac:grpSpMkLst>
        </pc:grpChg>
        <pc:graphicFrameChg chg="del">
          <ac:chgData name="平野 武" userId="3cfe3d63-3e2d-444e-9c54-10e92370b90a" providerId="ADAL" clId="{A49E0035-893E-4B28-9DF3-F63232B56695}" dt="2024-06-10T05:35:39.182" v="334" actId="478"/>
          <ac:graphicFrameMkLst>
            <pc:docMk/>
            <pc:sldMk cId="2720024920" sldId="561"/>
            <ac:graphicFrameMk id="60" creationId="{8B0318E5-3873-4781-7504-FDB724CD4581}"/>
          </ac:graphicFrameMkLst>
        </pc:graphicFrameChg>
        <pc:graphicFrameChg chg="add mod">
          <ac:chgData name="平野 武" userId="3cfe3d63-3e2d-444e-9c54-10e92370b90a" providerId="ADAL" clId="{A49E0035-893E-4B28-9DF3-F63232B56695}" dt="2024-06-10T05:35:39.783" v="335"/>
          <ac:graphicFrameMkLst>
            <pc:docMk/>
            <pc:sldMk cId="2720024920" sldId="561"/>
            <ac:graphicFrameMk id="12344" creationId="{3C0C7F71-33AD-932A-C742-036641C70287}"/>
          </ac:graphicFrameMkLst>
        </pc:graphicFrameChg>
        <pc:graphicFrameChg chg="add mod">
          <ac:chgData name="平野 武" userId="3cfe3d63-3e2d-444e-9c54-10e92370b90a" providerId="ADAL" clId="{A49E0035-893E-4B28-9DF3-F63232B56695}" dt="2024-06-10T05:35:46.528" v="337" actId="1076"/>
          <ac:graphicFrameMkLst>
            <pc:docMk/>
            <pc:sldMk cId="2720024920" sldId="561"/>
            <ac:graphicFrameMk id="12399" creationId="{BEEBF6CA-EE7E-ABDC-C09A-2BB4F3FA4F92}"/>
          </ac:graphicFrameMkLst>
        </pc:graphicFrameChg>
        <pc:picChg chg="del">
          <ac:chgData name="平野 武" userId="3cfe3d63-3e2d-444e-9c54-10e92370b90a" providerId="ADAL" clId="{A49E0035-893E-4B28-9DF3-F63232B56695}" dt="2024-06-10T05:35:39.182" v="334" actId="478"/>
          <ac:picMkLst>
            <pc:docMk/>
            <pc:sldMk cId="2720024920" sldId="561"/>
            <ac:picMk id="12306" creationId="{4DE0DBF1-CD33-2E4C-BD59-B17994072511}"/>
          </ac:picMkLst>
        </pc:picChg>
        <pc:picChg chg="del">
          <ac:chgData name="平野 武" userId="3cfe3d63-3e2d-444e-9c54-10e92370b90a" providerId="ADAL" clId="{A49E0035-893E-4B28-9DF3-F63232B56695}" dt="2024-06-10T05:35:39.182" v="334" actId="478"/>
          <ac:picMkLst>
            <pc:docMk/>
            <pc:sldMk cId="2720024920" sldId="561"/>
            <ac:picMk id="12309" creationId="{44069A6A-3AC2-0743-0119-7EA32C94272B}"/>
          </ac:picMkLst>
        </pc:picChg>
        <pc:picChg chg="del">
          <ac:chgData name="平野 武" userId="3cfe3d63-3e2d-444e-9c54-10e92370b90a" providerId="ADAL" clId="{A49E0035-893E-4B28-9DF3-F63232B56695}" dt="2024-06-10T05:35:39.182" v="334" actId="478"/>
          <ac:picMkLst>
            <pc:docMk/>
            <pc:sldMk cId="2720024920" sldId="561"/>
            <ac:picMk id="12312" creationId="{FB3F6B4B-AED0-7CED-C0DF-8F7DACA6210D}"/>
          </ac:picMkLst>
        </pc:picChg>
        <pc:picChg chg="del">
          <ac:chgData name="平野 武" userId="3cfe3d63-3e2d-444e-9c54-10e92370b90a" providerId="ADAL" clId="{A49E0035-893E-4B28-9DF3-F63232B56695}" dt="2024-06-10T05:35:39.182" v="334" actId="478"/>
          <ac:picMkLst>
            <pc:docMk/>
            <pc:sldMk cId="2720024920" sldId="561"/>
            <ac:picMk id="12315" creationId="{5C15C70C-002A-824D-FC9A-614C40FB1ED9}"/>
          </ac:picMkLst>
        </pc:picChg>
        <pc:picChg chg="del">
          <ac:chgData name="平野 武" userId="3cfe3d63-3e2d-444e-9c54-10e92370b90a" providerId="ADAL" clId="{A49E0035-893E-4B28-9DF3-F63232B56695}" dt="2024-06-10T05:35:39.182" v="334" actId="478"/>
          <ac:picMkLst>
            <pc:docMk/>
            <pc:sldMk cId="2720024920" sldId="561"/>
            <ac:picMk id="12318" creationId="{EEB5E848-AED2-A110-CF6C-48FED5ACB7EC}"/>
          </ac:picMkLst>
        </pc:picChg>
        <pc:picChg chg="add mod">
          <ac:chgData name="平野 武" userId="3cfe3d63-3e2d-444e-9c54-10e92370b90a" providerId="ADAL" clId="{A49E0035-893E-4B28-9DF3-F63232B56695}" dt="2024-06-10T05:35:39.783" v="335"/>
          <ac:picMkLst>
            <pc:docMk/>
            <pc:sldMk cId="2720024920" sldId="561"/>
            <ac:picMk id="12364" creationId="{8A2A4CC0-A122-6D6A-1319-91515E179F85}"/>
          </ac:picMkLst>
        </pc:picChg>
        <pc:picChg chg="add mod">
          <ac:chgData name="平野 武" userId="3cfe3d63-3e2d-444e-9c54-10e92370b90a" providerId="ADAL" clId="{A49E0035-893E-4B28-9DF3-F63232B56695}" dt="2024-06-10T05:35:39.783" v="335"/>
          <ac:picMkLst>
            <pc:docMk/>
            <pc:sldMk cId="2720024920" sldId="561"/>
            <ac:picMk id="12367" creationId="{4DF94138-9A84-79DC-4CD9-DFC8F87C3865}"/>
          </ac:picMkLst>
        </pc:picChg>
        <pc:picChg chg="add mod">
          <ac:chgData name="平野 武" userId="3cfe3d63-3e2d-444e-9c54-10e92370b90a" providerId="ADAL" clId="{A49E0035-893E-4B28-9DF3-F63232B56695}" dt="2024-06-10T05:35:39.783" v="335"/>
          <ac:picMkLst>
            <pc:docMk/>
            <pc:sldMk cId="2720024920" sldId="561"/>
            <ac:picMk id="12370" creationId="{0873FC27-A296-C714-8D0D-7AC3E5B2F2BE}"/>
          </ac:picMkLst>
        </pc:picChg>
        <pc:picChg chg="add mod">
          <ac:chgData name="平野 武" userId="3cfe3d63-3e2d-444e-9c54-10e92370b90a" providerId="ADAL" clId="{A49E0035-893E-4B28-9DF3-F63232B56695}" dt="2024-06-10T05:35:46.528" v="337" actId="1076"/>
          <ac:picMkLst>
            <pc:docMk/>
            <pc:sldMk cId="2720024920" sldId="561"/>
            <ac:picMk id="12419" creationId="{E9E56F62-B39B-6968-463E-6720AFE56BB6}"/>
          </ac:picMkLst>
        </pc:picChg>
        <pc:picChg chg="add mod">
          <ac:chgData name="平野 武" userId="3cfe3d63-3e2d-444e-9c54-10e92370b90a" providerId="ADAL" clId="{A49E0035-893E-4B28-9DF3-F63232B56695}" dt="2024-06-10T05:35:46.528" v="337" actId="1076"/>
          <ac:picMkLst>
            <pc:docMk/>
            <pc:sldMk cId="2720024920" sldId="561"/>
            <ac:picMk id="12422" creationId="{23185139-C583-A178-8C04-0885E4D31333}"/>
          </ac:picMkLst>
        </pc:picChg>
        <pc:picChg chg="add mod">
          <ac:chgData name="平野 武" userId="3cfe3d63-3e2d-444e-9c54-10e92370b90a" providerId="ADAL" clId="{A49E0035-893E-4B28-9DF3-F63232B56695}" dt="2024-06-10T05:35:46.528" v="337" actId="1076"/>
          <ac:picMkLst>
            <pc:docMk/>
            <pc:sldMk cId="2720024920" sldId="561"/>
            <ac:picMk id="12425" creationId="{7DD46945-43D0-4421-9A71-2B333B117F2A}"/>
          </ac:picMkLst>
        </pc:picChg>
      </pc:sldChg>
      <pc:sldChg chg="modSp mod">
        <pc:chgData name="平野 武" userId="3cfe3d63-3e2d-444e-9c54-10e92370b90a" providerId="ADAL" clId="{A49E0035-893E-4B28-9DF3-F63232B56695}" dt="2024-06-10T07:35:24.399" v="612"/>
        <pc:sldMkLst>
          <pc:docMk/>
          <pc:sldMk cId="3621903413" sldId="564"/>
        </pc:sldMkLst>
        <pc:spChg chg="mod">
          <ac:chgData name="平野 武" userId="3cfe3d63-3e2d-444e-9c54-10e92370b90a" providerId="ADAL" clId="{A49E0035-893E-4B28-9DF3-F63232B56695}" dt="2024-06-10T07:35:24.399" v="612"/>
          <ac:spMkLst>
            <pc:docMk/>
            <pc:sldMk cId="3621903413" sldId="564"/>
            <ac:spMk id="32" creationId="{6D5ACFFF-7668-A801-1D72-41D4AABFA1EC}"/>
          </ac:spMkLst>
        </pc:spChg>
      </pc:sldChg>
      <pc:sldChg chg="modSp mod">
        <pc:chgData name="平野 武" userId="3cfe3d63-3e2d-444e-9c54-10e92370b90a" providerId="ADAL" clId="{A49E0035-893E-4B28-9DF3-F63232B56695}" dt="2024-06-10T05:53:14.006" v="574"/>
        <pc:sldMkLst>
          <pc:docMk/>
          <pc:sldMk cId="1963714427" sldId="569"/>
        </pc:sldMkLst>
        <pc:spChg chg="mod">
          <ac:chgData name="平野 武" userId="3cfe3d63-3e2d-444e-9c54-10e92370b90a" providerId="ADAL" clId="{A49E0035-893E-4B28-9DF3-F63232B56695}" dt="2024-06-10T05:52:45.918" v="519" actId="13926"/>
          <ac:spMkLst>
            <pc:docMk/>
            <pc:sldMk cId="1963714427" sldId="569"/>
            <ac:spMk id="2" creationId="{014AA2B9-0991-3762-8E20-9648B3A6FB94}"/>
          </ac:spMkLst>
        </pc:spChg>
        <pc:spChg chg="mod">
          <ac:chgData name="平野 武" userId="3cfe3d63-3e2d-444e-9c54-10e92370b90a" providerId="ADAL" clId="{A49E0035-893E-4B28-9DF3-F63232B56695}" dt="2024-06-10T05:53:14.006" v="574"/>
          <ac:spMkLst>
            <pc:docMk/>
            <pc:sldMk cId="1963714427" sldId="569"/>
            <ac:spMk id="4" creationId="{E599FDED-0C38-0A9E-07A6-946346F83A21}"/>
          </ac:spMkLst>
        </pc:spChg>
      </pc:sldChg>
      <pc:sldChg chg="delSp modSp mod">
        <pc:chgData name="平野 武" userId="3cfe3d63-3e2d-444e-9c54-10e92370b90a" providerId="ADAL" clId="{A49E0035-893E-4B28-9DF3-F63232B56695}" dt="2024-06-10T08:35:55.400" v="613" actId="478"/>
        <pc:sldMkLst>
          <pc:docMk/>
          <pc:sldMk cId="1019161228" sldId="570"/>
        </pc:sldMkLst>
        <pc:spChg chg="del">
          <ac:chgData name="平野 武" userId="3cfe3d63-3e2d-444e-9c54-10e92370b90a" providerId="ADAL" clId="{A49E0035-893E-4B28-9DF3-F63232B56695}" dt="2024-06-10T08:35:55.400" v="613" actId="478"/>
          <ac:spMkLst>
            <pc:docMk/>
            <pc:sldMk cId="1019161228" sldId="570"/>
            <ac:spMk id="3" creationId="{7702E720-BF66-B7E9-C1DE-80AF77BB537B}"/>
          </ac:spMkLst>
        </pc:spChg>
        <pc:spChg chg="mod">
          <ac:chgData name="平野 武" userId="3cfe3d63-3e2d-444e-9c54-10e92370b90a" providerId="ADAL" clId="{A49E0035-893E-4B28-9DF3-F63232B56695}" dt="2024-06-10T05:54:17.989" v="587" actId="6549"/>
          <ac:spMkLst>
            <pc:docMk/>
            <pc:sldMk cId="1019161228" sldId="570"/>
            <ac:spMk id="11" creationId="{7FD88846-645B-5936-1B6A-04187DFCBD37}"/>
          </ac:spMkLst>
        </pc:spChg>
      </pc:sldChg>
      <pc:sldChg chg="delSp modSp mod">
        <pc:chgData name="平野 武" userId="3cfe3d63-3e2d-444e-9c54-10e92370b90a" providerId="ADAL" clId="{A49E0035-893E-4B28-9DF3-F63232B56695}" dt="2024-06-10T08:36:20.725" v="615" actId="478"/>
        <pc:sldMkLst>
          <pc:docMk/>
          <pc:sldMk cId="330219725" sldId="571"/>
        </pc:sldMkLst>
        <pc:spChg chg="del">
          <ac:chgData name="平野 武" userId="3cfe3d63-3e2d-444e-9c54-10e92370b90a" providerId="ADAL" clId="{A49E0035-893E-4B28-9DF3-F63232B56695}" dt="2024-06-10T08:36:20.725" v="615" actId="478"/>
          <ac:spMkLst>
            <pc:docMk/>
            <pc:sldMk cId="330219725" sldId="571"/>
            <ac:spMk id="3" creationId="{7702E720-BF66-B7E9-C1DE-80AF77BB537B}"/>
          </ac:spMkLst>
        </pc:spChg>
        <pc:spChg chg="mod">
          <ac:chgData name="平野 武" userId="3cfe3d63-3e2d-444e-9c54-10e92370b90a" providerId="ADAL" clId="{A49E0035-893E-4B28-9DF3-F63232B56695}" dt="2024-06-10T08:36:17.662" v="614" actId="167"/>
          <ac:spMkLst>
            <pc:docMk/>
            <pc:sldMk cId="330219725" sldId="571"/>
            <ac:spMk id="5" creationId="{3A540F5F-3D16-F641-CB5A-F56348788393}"/>
          </ac:spMkLst>
        </pc:spChg>
        <pc:graphicFrameChg chg="mod">
          <ac:chgData name="平野 武" userId="3cfe3d63-3e2d-444e-9c54-10e92370b90a" providerId="ADAL" clId="{A49E0035-893E-4B28-9DF3-F63232B56695}" dt="2024-06-10T08:36:17.662" v="614" actId="167"/>
          <ac:graphicFrameMkLst>
            <pc:docMk/>
            <pc:sldMk cId="330219725" sldId="571"/>
            <ac:graphicFrameMk id="6" creationId="{65A87E0A-F270-0C00-103E-42062A38CF09}"/>
          </ac:graphicFrameMkLst>
        </pc:graphicFrameChg>
      </pc:sldChg>
      <pc:sldChg chg="del">
        <pc:chgData name="平野 武" userId="3cfe3d63-3e2d-444e-9c54-10e92370b90a" providerId="ADAL" clId="{A49E0035-893E-4B28-9DF3-F63232B56695}" dt="2024-06-10T05:55:22.400" v="588" actId="47"/>
        <pc:sldMkLst>
          <pc:docMk/>
          <pc:sldMk cId="4101190612" sldId="573"/>
        </pc:sldMkLst>
      </pc:sldChg>
      <pc:sldChg chg="del">
        <pc:chgData name="平野 武" userId="3cfe3d63-3e2d-444e-9c54-10e92370b90a" providerId="ADAL" clId="{A49E0035-893E-4B28-9DF3-F63232B56695}" dt="2024-06-10T05:55:23.974" v="589" actId="47"/>
        <pc:sldMkLst>
          <pc:docMk/>
          <pc:sldMk cId="1687798999" sldId="574"/>
        </pc:sldMkLst>
      </pc:sldChg>
      <pc:sldChg chg="modSp mod ord">
        <pc:chgData name="平野 武" userId="3cfe3d63-3e2d-444e-9c54-10e92370b90a" providerId="ADAL" clId="{A49E0035-893E-4B28-9DF3-F63232B56695}" dt="2024-06-10T05:37:33.083" v="360"/>
        <pc:sldMkLst>
          <pc:docMk/>
          <pc:sldMk cId="1359635485" sldId="575"/>
        </pc:sldMkLst>
        <pc:graphicFrameChg chg="mod modGraphic">
          <ac:chgData name="平野 武" userId="3cfe3d63-3e2d-444e-9c54-10e92370b90a" providerId="ADAL" clId="{A49E0035-893E-4B28-9DF3-F63232B56695}" dt="2024-06-10T05:37:33.083" v="360"/>
          <ac:graphicFrameMkLst>
            <pc:docMk/>
            <pc:sldMk cId="1359635485" sldId="575"/>
            <ac:graphicFrameMk id="9" creationId="{2531A179-B9C8-4BEA-3333-2C060044F82B}"/>
          </ac:graphicFrameMkLst>
        </pc:graphicFrameChg>
      </pc:sldChg>
      <pc:sldChg chg="addSp delSp modSp add mod delAnim modAnim">
        <pc:chgData name="平野 武" userId="3cfe3d63-3e2d-444e-9c54-10e92370b90a" providerId="ADAL" clId="{A49E0035-893E-4B28-9DF3-F63232B56695}" dt="2024-06-10T05:24:57.066" v="236" actId="1036"/>
        <pc:sldMkLst>
          <pc:docMk/>
          <pc:sldMk cId="2235737533" sldId="576"/>
        </pc:sldMkLst>
        <pc:spChg chg="add mod">
          <ac:chgData name="平野 武" userId="3cfe3d63-3e2d-444e-9c54-10e92370b90a" providerId="ADAL" clId="{A49E0035-893E-4B28-9DF3-F63232B56695}" dt="2024-06-10T05:24:42.972" v="228"/>
          <ac:spMkLst>
            <pc:docMk/>
            <pc:sldMk cId="2235737533" sldId="576"/>
            <ac:spMk id="2" creationId="{BF991531-8E06-E8BB-C865-AC180565E846}"/>
          </ac:spMkLst>
        </pc:spChg>
        <pc:spChg chg="add mod">
          <ac:chgData name="平野 武" userId="3cfe3d63-3e2d-444e-9c54-10e92370b90a" providerId="ADAL" clId="{A49E0035-893E-4B28-9DF3-F63232B56695}" dt="2024-06-10T05:24:42.972" v="228"/>
          <ac:spMkLst>
            <pc:docMk/>
            <pc:sldMk cId="2235737533" sldId="576"/>
            <ac:spMk id="5" creationId="{B17C0EE3-470B-ECBB-E9F1-F0CB31B5D3E3}"/>
          </ac:spMkLst>
        </pc:spChg>
        <pc:spChg chg="add mod">
          <ac:chgData name="平野 武" userId="3cfe3d63-3e2d-444e-9c54-10e92370b90a" providerId="ADAL" clId="{A49E0035-893E-4B28-9DF3-F63232B56695}" dt="2024-06-10T05:24:42.972" v="228"/>
          <ac:spMkLst>
            <pc:docMk/>
            <pc:sldMk cId="2235737533" sldId="576"/>
            <ac:spMk id="6" creationId="{21A6A8B9-0FA2-E850-64C1-CE09E3FF3F4E}"/>
          </ac:spMkLst>
        </pc:spChg>
        <pc:spChg chg="add mod">
          <ac:chgData name="平野 武" userId="3cfe3d63-3e2d-444e-9c54-10e92370b90a" providerId="ADAL" clId="{A49E0035-893E-4B28-9DF3-F63232B56695}" dt="2024-06-10T05:24:42.972" v="228"/>
          <ac:spMkLst>
            <pc:docMk/>
            <pc:sldMk cId="2235737533" sldId="576"/>
            <ac:spMk id="9" creationId="{7F5299C4-1CF2-5E53-FB70-CCF974CD434F}"/>
          </ac:spMkLst>
        </pc:spChg>
        <pc:spChg chg="add mod">
          <ac:chgData name="平野 武" userId="3cfe3d63-3e2d-444e-9c54-10e92370b90a" providerId="ADAL" clId="{A49E0035-893E-4B28-9DF3-F63232B56695}" dt="2024-06-10T05:24:50.879" v="231" actId="1076"/>
          <ac:spMkLst>
            <pc:docMk/>
            <pc:sldMk cId="2235737533" sldId="576"/>
            <ac:spMk id="11" creationId="{52FF0681-8F48-8D5B-BBC3-28DB4E6B5F9B}"/>
          </ac:spMkLst>
        </pc:spChg>
        <pc:spChg chg="add mod">
          <ac:chgData name="平野 武" userId="3cfe3d63-3e2d-444e-9c54-10e92370b90a" providerId="ADAL" clId="{A49E0035-893E-4B28-9DF3-F63232B56695}" dt="2024-06-10T05:24:50.879" v="231" actId="1076"/>
          <ac:spMkLst>
            <pc:docMk/>
            <pc:sldMk cId="2235737533" sldId="576"/>
            <ac:spMk id="14" creationId="{3FA3EE6C-5F2F-1D9F-B8A5-471B003B12D1}"/>
          </ac:spMkLst>
        </pc:spChg>
        <pc:spChg chg="add mod">
          <ac:chgData name="平野 武" userId="3cfe3d63-3e2d-444e-9c54-10e92370b90a" providerId="ADAL" clId="{A49E0035-893E-4B28-9DF3-F63232B56695}" dt="2024-06-10T05:24:50.879" v="231" actId="1076"/>
          <ac:spMkLst>
            <pc:docMk/>
            <pc:sldMk cId="2235737533" sldId="576"/>
            <ac:spMk id="15" creationId="{383B733A-D310-A670-67C7-4E6D0AD12CC3}"/>
          </ac:spMkLst>
        </pc:spChg>
        <pc:spChg chg="add mod">
          <ac:chgData name="平野 武" userId="3cfe3d63-3e2d-444e-9c54-10e92370b90a" providerId="ADAL" clId="{A49E0035-893E-4B28-9DF3-F63232B56695}" dt="2024-06-10T05:24:57.066" v="236" actId="1036"/>
          <ac:spMkLst>
            <pc:docMk/>
            <pc:sldMk cId="2235737533" sldId="576"/>
            <ac:spMk id="18" creationId="{6EB82366-EEB8-A03F-716A-27E2C31F42FC}"/>
          </ac:spMkLst>
        </pc:spChg>
        <pc:spChg chg="mod">
          <ac:chgData name="平野 武" userId="3cfe3d63-3e2d-444e-9c54-10e92370b90a" providerId="ADAL" clId="{A49E0035-893E-4B28-9DF3-F63232B56695}" dt="2024-06-10T05:24:24.739" v="223"/>
          <ac:spMkLst>
            <pc:docMk/>
            <pc:sldMk cId="2235737533" sldId="576"/>
            <ac:spMk id="12290" creationId="{4AD73B8A-4B23-91DE-CF62-2CA72170BDBB}"/>
          </ac:spMkLst>
        </pc:spChg>
        <pc:spChg chg="del">
          <ac:chgData name="平野 武" userId="3cfe3d63-3e2d-444e-9c54-10e92370b90a" providerId="ADAL" clId="{A49E0035-893E-4B28-9DF3-F63232B56695}" dt="2024-06-10T05:24:36.221" v="227" actId="478"/>
          <ac:spMkLst>
            <pc:docMk/>
            <pc:sldMk cId="2235737533" sldId="576"/>
            <ac:spMk id="12374" creationId="{8FC0E20C-3823-0C20-056F-522657B786BB}"/>
          </ac:spMkLst>
        </pc:spChg>
        <pc:spChg chg="mod">
          <ac:chgData name="平野 武" userId="3cfe3d63-3e2d-444e-9c54-10e92370b90a" providerId="ADAL" clId="{A49E0035-893E-4B28-9DF3-F63232B56695}" dt="2024-06-10T05:24:32.761" v="226"/>
          <ac:spMkLst>
            <pc:docMk/>
            <pc:sldMk cId="2235737533" sldId="576"/>
            <ac:spMk id="12376" creationId="{4C281ECE-AEA2-A415-12C3-522C6D7CEC18}"/>
          </ac:spMkLst>
        </pc:spChg>
        <pc:spChg chg="del">
          <ac:chgData name="平野 武" userId="3cfe3d63-3e2d-444e-9c54-10e92370b90a" providerId="ADAL" clId="{A49E0035-893E-4B28-9DF3-F63232B56695}" dt="2024-06-10T05:24:36.221" v="227" actId="478"/>
          <ac:spMkLst>
            <pc:docMk/>
            <pc:sldMk cId="2235737533" sldId="576"/>
            <ac:spMk id="12378" creationId="{D9972935-9BCB-8510-AACE-C329536824C7}"/>
          </ac:spMkLst>
        </pc:spChg>
        <pc:spChg chg="del">
          <ac:chgData name="平野 武" userId="3cfe3d63-3e2d-444e-9c54-10e92370b90a" providerId="ADAL" clId="{A49E0035-893E-4B28-9DF3-F63232B56695}" dt="2024-06-10T05:24:36.221" v="227" actId="478"/>
          <ac:spMkLst>
            <pc:docMk/>
            <pc:sldMk cId="2235737533" sldId="576"/>
            <ac:spMk id="12379" creationId="{7497A58F-E3AF-636A-7262-D3E93BA384F5}"/>
          </ac:spMkLst>
        </pc:spChg>
        <pc:spChg chg="del">
          <ac:chgData name="平野 武" userId="3cfe3d63-3e2d-444e-9c54-10e92370b90a" providerId="ADAL" clId="{A49E0035-893E-4B28-9DF3-F63232B56695}" dt="2024-06-10T05:24:36.221" v="227" actId="478"/>
          <ac:spMkLst>
            <pc:docMk/>
            <pc:sldMk cId="2235737533" sldId="576"/>
            <ac:spMk id="12380" creationId="{D7FEE779-EA32-3826-A172-9D31D1D2CAC7}"/>
          </ac:spMkLst>
        </pc:spChg>
        <pc:spChg chg="del">
          <ac:chgData name="平野 武" userId="3cfe3d63-3e2d-444e-9c54-10e92370b90a" providerId="ADAL" clId="{A49E0035-893E-4B28-9DF3-F63232B56695}" dt="2024-06-10T05:24:36.221" v="227" actId="478"/>
          <ac:spMkLst>
            <pc:docMk/>
            <pc:sldMk cId="2235737533" sldId="576"/>
            <ac:spMk id="12383" creationId="{5525D7CD-EC6F-940A-100E-AE1BAF88EF78}"/>
          </ac:spMkLst>
        </pc:spChg>
        <pc:spChg chg="del">
          <ac:chgData name="平野 武" userId="3cfe3d63-3e2d-444e-9c54-10e92370b90a" providerId="ADAL" clId="{A49E0035-893E-4B28-9DF3-F63232B56695}" dt="2024-06-10T05:24:36.221" v="227" actId="478"/>
          <ac:spMkLst>
            <pc:docMk/>
            <pc:sldMk cId="2235737533" sldId="576"/>
            <ac:spMk id="12385" creationId="{04B4B9E9-5FD2-0509-196E-930088B7464E}"/>
          </ac:spMkLst>
        </pc:spChg>
        <pc:spChg chg="del">
          <ac:chgData name="平野 武" userId="3cfe3d63-3e2d-444e-9c54-10e92370b90a" providerId="ADAL" clId="{A49E0035-893E-4B28-9DF3-F63232B56695}" dt="2024-06-10T05:24:36.221" v="227" actId="478"/>
          <ac:spMkLst>
            <pc:docMk/>
            <pc:sldMk cId="2235737533" sldId="576"/>
            <ac:spMk id="12386" creationId="{34639F65-E9E6-7AB5-38B8-18B6CFBAE37A}"/>
          </ac:spMkLst>
        </pc:spChg>
        <pc:spChg chg="del">
          <ac:chgData name="平野 武" userId="3cfe3d63-3e2d-444e-9c54-10e92370b90a" providerId="ADAL" clId="{A49E0035-893E-4B28-9DF3-F63232B56695}" dt="2024-06-10T05:24:36.221" v="227" actId="478"/>
          <ac:spMkLst>
            <pc:docMk/>
            <pc:sldMk cId="2235737533" sldId="576"/>
            <ac:spMk id="12387" creationId="{E09F4902-278B-0598-A21F-6D9443AB843A}"/>
          </ac:spMkLst>
        </pc:spChg>
        <pc:spChg chg="del">
          <ac:chgData name="平野 武" userId="3cfe3d63-3e2d-444e-9c54-10e92370b90a" providerId="ADAL" clId="{A49E0035-893E-4B28-9DF3-F63232B56695}" dt="2024-06-10T05:24:36.221" v="227" actId="478"/>
          <ac:spMkLst>
            <pc:docMk/>
            <pc:sldMk cId="2235737533" sldId="576"/>
            <ac:spMk id="12391" creationId="{465E1CCC-E915-0578-BABF-692951D18E00}"/>
          </ac:spMkLst>
        </pc:spChg>
        <pc:spChg chg="del">
          <ac:chgData name="平野 武" userId="3cfe3d63-3e2d-444e-9c54-10e92370b90a" providerId="ADAL" clId="{A49E0035-893E-4B28-9DF3-F63232B56695}" dt="2024-06-10T05:24:36.221" v="227" actId="478"/>
          <ac:spMkLst>
            <pc:docMk/>
            <pc:sldMk cId="2235737533" sldId="576"/>
            <ac:spMk id="12392" creationId="{6481DDFD-65D0-C1CA-8494-80E43371E7E1}"/>
          </ac:spMkLst>
        </pc:spChg>
        <pc:spChg chg="del">
          <ac:chgData name="平野 武" userId="3cfe3d63-3e2d-444e-9c54-10e92370b90a" providerId="ADAL" clId="{A49E0035-893E-4B28-9DF3-F63232B56695}" dt="2024-06-10T05:24:36.221" v="227" actId="478"/>
          <ac:spMkLst>
            <pc:docMk/>
            <pc:sldMk cId="2235737533" sldId="576"/>
            <ac:spMk id="12393" creationId="{431C7290-7DB2-C7ED-0B10-71BB1521380A}"/>
          </ac:spMkLst>
        </pc:spChg>
        <pc:spChg chg="del">
          <ac:chgData name="平野 武" userId="3cfe3d63-3e2d-444e-9c54-10e92370b90a" providerId="ADAL" clId="{A49E0035-893E-4B28-9DF3-F63232B56695}" dt="2024-06-10T05:24:36.221" v="227" actId="478"/>
          <ac:spMkLst>
            <pc:docMk/>
            <pc:sldMk cId="2235737533" sldId="576"/>
            <ac:spMk id="12394" creationId="{1401FCD0-9CCD-8318-1F53-EDAA25EE3292}"/>
          </ac:spMkLst>
        </pc:spChg>
        <pc:spChg chg="del">
          <ac:chgData name="平野 武" userId="3cfe3d63-3e2d-444e-9c54-10e92370b90a" providerId="ADAL" clId="{A49E0035-893E-4B28-9DF3-F63232B56695}" dt="2024-06-10T05:24:36.221" v="227" actId="478"/>
          <ac:spMkLst>
            <pc:docMk/>
            <pc:sldMk cId="2235737533" sldId="576"/>
            <ac:spMk id="12396" creationId="{74575E28-3B11-EC84-FD4C-EBA22BFC9308}"/>
          </ac:spMkLst>
        </pc:spChg>
        <pc:spChg chg="del">
          <ac:chgData name="平野 武" userId="3cfe3d63-3e2d-444e-9c54-10e92370b90a" providerId="ADAL" clId="{A49E0035-893E-4B28-9DF3-F63232B56695}" dt="2024-06-10T05:24:36.221" v="227" actId="478"/>
          <ac:spMkLst>
            <pc:docMk/>
            <pc:sldMk cId="2235737533" sldId="576"/>
            <ac:spMk id="12397" creationId="{FA3B9F9C-61EF-25C6-1472-1A6090D24F78}"/>
          </ac:spMkLst>
        </pc:spChg>
        <pc:spChg chg="del">
          <ac:chgData name="平野 武" userId="3cfe3d63-3e2d-444e-9c54-10e92370b90a" providerId="ADAL" clId="{A49E0035-893E-4B28-9DF3-F63232B56695}" dt="2024-06-10T05:24:36.221" v="227" actId="478"/>
          <ac:spMkLst>
            <pc:docMk/>
            <pc:sldMk cId="2235737533" sldId="576"/>
            <ac:spMk id="12400" creationId="{B7317459-0191-8812-DC1D-010EDEAC36C3}"/>
          </ac:spMkLst>
        </pc:spChg>
        <pc:spChg chg="del">
          <ac:chgData name="平野 武" userId="3cfe3d63-3e2d-444e-9c54-10e92370b90a" providerId="ADAL" clId="{A49E0035-893E-4B28-9DF3-F63232B56695}" dt="2024-06-10T05:24:36.221" v="227" actId="478"/>
          <ac:spMkLst>
            <pc:docMk/>
            <pc:sldMk cId="2235737533" sldId="576"/>
            <ac:spMk id="12401" creationId="{D383AB9B-A6C6-65EC-6B74-ADA4B7B5901D}"/>
          </ac:spMkLst>
        </pc:spChg>
        <pc:spChg chg="del">
          <ac:chgData name="平野 武" userId="3cfe3d63-3e2d-444e-9c54-10e92370b90a" providerId="ADAL" clId="{A49E0035-893E-4B28-9DF3-F63232B56695}" dt="2024-06-10T05:24:36.221" v="227" actId="478"/>
          <ac:spMkLst>
            <pc:docMk/>
            <pc:sldMk cId="2235737533" sldId="576"/>
            <ac:spMk id="12402" creationId="{DD67C3AB-D8CC-8DDA-1CC9-177870049948}"/>
          </ac:spMkLst>
        </pc:spChg>
        <pc:spChg chg="del">
          <ac:chgData name="平野 武" userId="3cfe3d63-3e2d-444e-9c54-10e92370b90a" providerId="ADAL" clId="{A49E0035-893E-4B28-9DF3-F63232B56695}" dt="2024-06-10T05:24:36.221" v="227" actId="478"/>
          <ac:spMkLst>
            <pc:docMk/>
            <pc:sldMk cId="2235737533" sldId="576"/>
            <ac:spMk id="12403" creationId="{AE0799A4-CD66-0D5D-98B3-AD67ADDBA860}"/>
          </ac:spMkLst>
        </pc:spChg>
        <pc:spChg chg="del">
          <ac:chgData name="平野 武" userId="3cfe3d63-3e2d-444e-9c54-10e92370b90a" providerId="ADAL" clId="{A49E0035-893E-4B28-9DF3-F63232B56695}" dt="2024-06-10T05:24:36.221" v="227" actId="478"/>
          <ac:spMkLst>
            <pc:docMk/>
            <pc:sldMk cId="2235737533" sldId="576"/>
            <ac:spMk id="12409" creationId="{786CDB4E-4857-C6B7-A9DC-D217398583FF}"/>
          </ac:spMkLst>
        </pc:spChg>
        <pc:spChg chg="del">
          <ac:chgData name="平野 武" userId="3cfe3d63-3e2d-444e-9c54-10e92370b90a" providerId="ADAL" clId="{A49E0035-893E-4B28-9DF3-F63232B56695}" dt="2024-06-10T05:24:36.221" v="227" actId="478"/>
          <ac:spMkLst>
            <pc:docMk/>
            <pc:sldMk cId="2235737533" sldId="576"/>
            <ac:spMk id="12410" creationId="{C0413A46-039C-5F04-29C2-9148791D35CE}"/>
          </ac:spMkLst>
        </pc:spChg>
        <pc:grpChg chg="del">
          <ac:chgData name="平野 武" userId="3cfe3d63-3e2d-444e-9c54-10e92370b90a" providerId="ADAL" clId="{A49E0035-893E-4B28-9DF3-F63232B56695}" dt="2024-06-10T05:24:36.221" v="227" actId="478"/>
          <ac:grpSpMkLst>
            <pc:docMk/>
            <pc:sldMk cId="2235737533" sldId="576"/>
            <ac:grpSpMk id="12404" creationId="{F076AB61-E57F-C4E9-87B0-A0DFB7C2D44E}"/>
          </ac:grpSpMkLst>
        </pc:grpChg>
        <pc:picChg chg="add mod">
          <ac:chgData name="平野 武" userId="3cfe3d63-3e2d-444e-9c54-10e92370b90a" providerId="ADAL" clId="{A49E0035-893E-4B28-9DF3-F63232B56695}" dt="2024-06-10T05:24:42.972" v="228"/>
          <ac:picMkLst>
            <pc:docMk/>
            <pc:sldMk cId="2235737533" sldId="576"/>
            <ac:picMk id="7" creationId="{8FCB49A2-D3DE-90BD-F520-39B0C388D057}"/>
          </ac:picMkLst>
        </pc:picChg>
        <pc:picChg chg="add mod">
          <ac:chgData name="平野 武" userId="3cfe3d63-3e2d-444e-9c54-10e92370b90a" providerId="ADAL" clId="{A49E0035-893E-4B28-9DF3-F63232B56695}" dt="2024-06-10T05:24:42.972" v="228"/>
          <ac:picMkLst>
            <pc:docMk/>
            <pc:sldMk cId="2235737533" sldId="576"/>
            <ac:picMk id="8" creationId="{4357E745-A02B-C43D-AA5F-97BFCC30EDE9}"/>
          </ac:picMkLst>
        </pc:picChg>
        <pc:picChg chg="add mod">
          <ac:chgData name="平野 武" userId="3cfe3d63-3e2d-444e-9c54-10e92370b90a" providerId="ADAL" clId="{A49E0035-893E-4B28-9DF3-F63232B56695}" dt="2024-06-10T05:24:42.972" v="228"/>
          <ac:picMkLst>
            <pc:docMk/>
            <pc:sldMk cId="2235737533" sldId="576"/>
            <ac:picMk id="10" creationId="{74F9D69C-7466-29CD-755C-F1C470C73A60}"/>
          </ac:picMkLst>
        </pc:picChg>
        <pc:picChg chg="add mod">
          <ac:chgData name="平野 武" userId="3cfe3d63-3e2d-444e-9c54-10e92370b90a" providerId="ADAL" clId="{A49E0035-893E-4B28-9DF3-F63232B56695}" dt="2024-06-10T05:24:50.879" v="231" actId="1076"/>
          <ac:picMkLst>
            <pc:docMk/>
            <pc:sldMk cId="2235737533" sldId="576"/>
            <ac:picMk id="16" creationId="{A03152F2-43D6-C15D-ABCC-82F497C551B1}"/>
          </ac:picMkLst>
        </pc:picChg>
        <pc:picChg chg="add mod">
          <ac:chgData name="平野 武" userId="3cfe3d63-3e2d-444e-9c54-10e92370b90a" providerId="ADAL" clId="{A49E0035-893E-4B28-9DF3-F63232B56695}" dt="2024-06-10T05:24:50.879" v="231" actId="1076"/>
          <ac:picMkLst>
            <pc:docMk/>
            <pc:sldMk cId="2235737533" sldId="576"/>
            <ac:picMk id="17" creationId="{BD894978-06A0-A26E-5640-3F85D4FDF29B}"/>
          </ac:picMkLst>
        </pc:picChg>
        <pc:picChg chg="add mod">
          <ac:chgData name="平野 武" userId="3cfe3d63-3e2d-444e-9c54-10e92370b90a" providerId="ADAL" clId="{A49E0035-893E-4B28-9DF3-F63232B56695}" dt="2024-06-10T05:24:50.879" v="231" actId="1076"/>
          <ac:picMkLst>
            <pc:docMk/>
            <pc:sldMk cId="2235737533" sldId="576"/>
            <ac:picMk id="19" creationId="{B7A6BDB9-02CD-4047-66E5-06D3053BDAB5}"/>
          </ac:picMkLst>
        </pc:picChg>
        <pc:picChg chg="del">
          <ac:chgData name="平野 武" userId="3cfe3d63-3e2d-444e-9c54-10e92370b90a" providerId="ADAL" clId="{A49E0035-893E-4B28-9DF3-F63232B56695}" dt="2024-06-10T05:24:36.221" v="227" actId="478"/>
          <ac:picMkLst>
            <pc:docMk/>
            <pc:sldMk cId="2235737533" sldId="576"/>
            <ac:picMk id="12384" creationId="{2E0D4408-58E0-3B9B-F3A4-FDE2E5F5A495}"/>
          </ac:picMkLst>
        </pc:picChg>
        <pc:picChg chg="del">
          <ac:chgData name="平野 武" userId="3cfe3d63-3e2d-444e-9c54-10e92370b90a" providerId="ADAL" clId="{A49E0035-893E-4B28-9DF3-F63232B56695}" dt="2024-06-10T05:24:36.221" v="227" actId="478"/>
          <ac:picMkLst>
            <pc:docMk/>
            <pc:sldMk cId="2235737533" sldId="576"/>
            <ac:picMk id="12388" creationId="{94F3C6D8-9021-B1E4-DCFD-A92C55D887E8}"/>
          </ac:picMkLst>
        </pc:picChg>
        <pc:picChg chg="del">
          <ac:chgData name="平野 武" userId="3cfe3d63-3e2d-444e-9c54-10e92370b90a" providerId="ADAL" clId="{A49E0035-893E-4B28-9DF3-F63232B56695}" dt="2024-06-10T05:24:36.221" v="227" actId="478"/>
          <ac:picMkLst>
            <pc:docMk/>
            <pc:sldMk cId="2235737533" sldId="576"/>
            <ac:picMk id="12389" creationId="{5C0BDA6D-C37E-E643-DC43-56D2CF1A75A4}"/>
          </ac:picMkLst>
        </pc:picChg>
        <pc:picChg chg="del">
          <ac:chgData name="平野 武" userId="3cfe3d63-3e2d-444e-9c54-10e92370b90a" providerId="ADAL" clId="{A49E0035-893E-4B28-9DF3-F63232B56695}" dt="2024-06-10T05:24:36.221" v="227" actId="478"/>
          <ac:picMkLst>
            <pc:docMk/>
            <pc:sldMk cId="2235737533" sldId="576"/>
            <ac:picMk id="12390" creationId="{52560761-EE98-6F5D-BCBB-81F0D810F654}"/>
          </ac:picMkLst>
        </pc:picChg>
        <pc:picChg chg="del">
          <ac:chgData name="平野 武" userId="3cfe3d63-3e2d-444e-9c54-10e92370b90a" providerId="ADAL" clId="{A49E0035-893E-4B28-9DF3-F63232B56695}" dt="2024-06-10T05:24:36.221" v="227" actId="478"/>
          <ac:picMkLst>
            <pc:docMk/>
            <pc:sldMk cId="2235737533" sldId="576"/>
            <ac:picMk id="12395" creationId="{DD770725-BB63-D3E7-3863-0088E204A569}"/>
          </ac:picMkLst>
        </pc:picChg>
        <pc:picChg chg="del">
          <ac:chgData name="平野 武" userId="3cfe3d63-3e2d-444e-9c54-10e92370b90a" providerId="ADAL" clId="{A49E0035-893E-4B28-9DF3-F63232B56695}" dt="2024-06-10T05:24:36.221" v="227" actId="478"/>
          <ac:picMkLst>
            <pc:docMk/>
            <pc:sldMk cId="2235737533" sldId="576"/>
            <ac:picMk id="12398" creationId="{65CA12C2-CDEA-3130-7C04-6D7B7CE5D0A4}"/>
          </ac:picMkLst>
        </pc:picChg>
        <pc:picChg chg="del">
          <ac:chgData name="平野 武" userId="3cfe3d63-3e2d-444e-9c54-10e92370b90a" providerId="ADAL" clId="{A49E0035-893E-4B28-9DF3-F63232B56695}" dt="2024-06-10T05:24:36.221" v="227" actId="478"/>
          <ac:picMkLst>
            <pc:docMk/>
            <pc:sldMk cId="2235737533" sldId="576"/>
            <ac:picMk id="12399" creationId="{1F58DFBB-1E29-F006-EA3F-9B295D183DD5}"/>
          </ac:picMkLst>
        </pc:picChg>
        <pc:picChg chg="del">
          <ac:chgData name="平野 武" userId="3cfe3d63-3e2d-444e-9c54-10e92370b90a" providerId="ADAL" clId="{A49E0035-893E-4B28-9DF3-F63232B56695}" dt="2024-06-10T05:24:36.221" v="227" actId="478"/>
          <ac:picMkLst>
            <pc:docMk/>
            <pc:sldMk cId="2235737533" sldId="576"/>
            <ac:picMk id="12411" creationId="{7D847B1D-B467-C965-11DD-5111BB632415}"/>
          </ac:picMkLst>
        </pc:picChg>
        <pc:picChg chg="del">
          <ac:chgData name="平野 武" userId="3cfe3d63-3e2d-444e-9c54-10e92370b90a" providerId="ADAL" clId="{A49E0035-893E-4B28-9DF3-F63232B56695}" dt="2024-06-10T05:24:36.221" v="227" actId="478"/>
          <ac:picMkLst>
            <pc:docMk/>
            <pc:sldMk cId="2235737533" sldId="576"/>
            <ac:picMk id="12412" creationId="{16D4A4BE-E7BE-C34B-A997-503752C7CA02}"/>
          </ac:picMkLst>
        </pc:picChg>
        <pc:picChg chg="del">
          <ac:chgData name="平野 武" userId="3cfe3d63-3e2d-444e-9c54-10e92370b90a" providerId="ADAL" clId="{A49E0035-893E-4B28-9DF3-F63232B56695}" dt="2024-06-10T05:24:36.221" v="227" actId="478"/>
          <ac:picMkLst>
            <pc:docMk/>
            <pc:sldMk cId="2235737533" sldId="576"/>
            <ac:picMk id="12413" creationId="{74E0C0E9-89FA-61FE-48C3-4EE90E6BBB4D}"/>
          </ac:picMkLst>
        </pc:picChg>
        <pc:cxnChg chg="add mod">
          <ac:chgData name="平野 武" userId="3cfe3d63-3e2d-444e-9c54-10e92370b90a" providerId="ADAL" clId="{A49E0035-893E-4B28-9DF3-F63232B56695}" dt="2024-06-10T05:24:42.972" v="228"/>
          <ac:cxnSpMkLst>
            <pc:docMk/>
            <pc:sldMk cId="2235737533" sldId="576"/>
            <ac:cxnSpMk id="3" creationId="{8EE363C4-2486-6DF4-AF6E-0812CE7FC7BF}"/>
          </ac:cxnSpMkLst>
        </pc:cxnChg>
        <pc:cxnChg chg="add mod">
          <ac:chgData name="平野 武" userId="3cfe3d63-3e2d-444e-9c54-10e92370b90a" providerId="ADAL" clId="{A49E0035-893E-4B28-9DF3-F63232B56695}" dt="2024-06-10T05:24:42.972" v="228"/>
          <ac:cxnSpMkLst>
            <pc:docMk/>
            <pc:sldMk cId="2235737533" sldId="576"/>
            <ac:cxnSpMk id="4" creationId="{2834DF6F-3A2B-0AF6-7284-1842F1C8A8C9}"/>
          </ac:cxnSpMkLst>
        </pc:cxnChg>
        <pc:cxnChg chg="add mod">
          <ac:chgData name="平野 武" userId="3cfe3d63-3e2d-444e-9c54-10e92370b90a" providerId="ADAL" clId="{A49E0035-893E-4B28-9DF3-F63232B56695}" dt="2024-06-10T05:24:50.879" v="231" actId="1076"/>
          <ac:cxnSpMkLst>
            <pc:docMk/>
            <pc:sldMk cId="2235737533" sldId="576"/>
            <ac:cxnSpMk id="12" creationId="{E72CABB2-9893-6C79-0EF0-3008119B09DE}"/>
          </ac:cxnSpMkLst>
        </pc:cxnChg>
        <pc:cxnChg chg="add mod">
          <ac:chgData name="平野 武" userId="3cfe3d63-3e2d-444e-9c54-10e92370b90a" providerId="ADAL" clId="{A49E0035-893E-4B28-9DF3-F63232B56695}" dt="2024-06-10T05:24:50.879" v="231" actId="1076"/>
          <ac:cxnSpMkLst>
            <pc:docMk/>
            <pc:sldMk cId="2235737533" sldId="576"/>
            <ac:cxnSpMk id="13" creationId="{31AF8D51-06A3-63AB-A720-D2568B68555E}"/>
          </ac:cxnSpMkLst>
        </pc:cxnChg>
        <pc:cxnChg chg="del">
          <ac:chgData name="平野 武" userId="3cfe3d63-3e2d-444e-9c54-10e92370b90a" providerId="ADAL" clId="{A49E0035-893E-4B28-9DF3-F63232B56695}" dt="2024-06-10T05:24:36.221" v="227" actId="478"/>
          <ac:cxnSpMkLst>
            <pc:docMk/>
            <pc:sldMk cId="2235737533" sldId="576"/>
            <ac:cxnSpMk id="12377" creationId="{4B65E98B-0B46-B2FE-1DFB-EFD04EE69824}"/>
          </ac:cxnSpMkLst>
        </pc:cxnChg>
        <pc:cxnChg chg="del">
          <ac:chgData name="平野 武" userId="3cfe3d63-3e2d-444e-9c54-10e92370b90a" providerId="ADAL" clId="{A49E0035-893E-4B28-9DF3-F63232B56695}" dt="2024-06-10T05:24:36.221" v="227" actId="478"/>
          <ac:cxnSpMkLst>
            <pc:docMk/>
            <pc:sldMk cId="2235737533" sldId="576"/>
            <ac:cxnSpMk id="12381" creationId="{CBE2637C-6EB7-A01D-E151-1C992CB308EA}"/>
          </ac:cxnSpMkLst>
        </pc:cxnChg>
        <pc:cxnChg chg="del">
          <ac:chgData name="平野 武" userId="3cfe3d63-3e2d-444e-9c54-10e92370b90a" providerId="ADAL" clId="{A49E0035-893E-4B28-9DF3-F63232B56695}" dt="2024-06-10T05:24:36.221" v="227" actId="478"/>
          <ac:cxnSpMkLst>
            <pc:docMk/>
            <pc:sldMk cId="2235737533" sldId="576"/>
            <ac:cxnSpMk id="12382" creationId="{E5EA5D50-0227-C188-0F76-D91A75928F09}"/>
          </ac:cxnSpMkLst>
        </pc:cxnChg>
      </pc:sldChg>
      <pc:sldChg chg="addSp delSp modSp add mod delAnim modAnim">
        <pc:chgData name="平野 武" userId="3cfe3d63-3e2d-444e-9c54-10e92370b90a" providerId="ADAL" clId="{A49E0035-893E-4B28-9DF3-F63232B56695}" dt="2024-06-10T05:27:15.132" v="290" actId="1076"/>
        <pc:sldMkLst>
          <pc:docMk/>
          <pc:sldMk cId="2881008280" sldId="577"/>
        </pc:sldMkLst>
        <pc:spChg chg="add mod">
          <ac:chgData name="平野 武" userId="3cfe3d63-3e2d-444e-9c54-10e92370b90a" providerId="ADAL" clId="{A49E0035-893E-4B28-9DF3-F63232B56695}" dt="2024-06-10T05:25:26.730" v="241"/>
          <ac:spMkLst>
            <pc:docMk/>
            <pc:sldMk cId="2881008280" sldId="577"/>
            <ac:spMk id="3" creationId="{7F5930D1-DAE0-B27D-8D13-237AB183CF70}"/>
          </ac:spMkLst>
        </pc:spChg>
        <pc:spChg chg="add mod">
          <ac:chgData name="平野 武" userId="3cfe3d63-3e2d-444e-9c54-10e92370b90a" providerId="ADAL" clId="{A49E0035-893E-4B28-9DF3-F63232B56695}" dt="2024-06-10T05:25:26.730" v="241"/>
          <ac:spMkLst>
            <pc:docMk/>
            <pc:sldMk cId="2881008280" sldId="577"/>
            <ac:spMk id="4" creationId="{9A8422CB-6834-5BFE-E763-8E3729F7EC85}"/>
          </ac:spMkLst>
        </pc:spChg>
        <pc:spChg chg="add mod">
          <ac:chgData name="平野 武" userId="3cfe3d63-3e2d-444e-9c54-10e92370b90a" providerId="ADAL" clId="{A49E0035-893E-4B28-9DF3-F63232B56695}" dt="2024-06-10T05:25:26.730" v="241"/>
          <ac:spMkLst>
            <pc:docMk/>
            <pc:sldMk cId="2881008280" sldId="577"/>
            <ac:spMk id="8" creationId="{E3629EC4-9303-00C7-563B-1EC52C1C19C8}"/>
          </ac:spMkLst>
        </pc:spChg>
        <pc:spChg chg="del">
          <ac:chgData name="平野 武" userId="3cfe3d63-3e2d-444e-9c54-10e92370b90a" providerId="ADAL" clId="{A49E0035-893E-4B28-9DF3-F63232B56695}" dt="2024-06-10T05:25:21.054" v="240" actId="478"/>
          <ac:spMkLst>
            <pc:docMk/>
            <pc:sldMk cId="2881008280" sldId="577"/>
            <ac:spMk id="11" creationId="{52FF0681-8F48-8D5B-BBC3-28DB4E6B5F9B}"/>
          </ac:spMkLst>
        </pc:spChg>
        <pc:spChg chg="del">
          <ac:chgData name="平野 武" userId="3cfe3d63-3e2d-444e-9c54-10e92370b90a" providerId="ADAL" clId="{A49E0035-893E-4B28-9DF3-F63232B56695}" dt="2024-06-10T05:25:21.054" v="240" actId="478"/>
          <ac:spMkLst>
            <pc:docMk/>
            <pc:sldMk cId="2881008280" sldId="577"/>
            <ac:spMk id="14" creationId="{3FA3EE6C-5F2F-1D9F-B8A5-471B003B12D1}"/>
          </ac:spMkLst>
        </pc:spChg>
        <pc:spChg chg="del">
          <ac:chgData name="平野 武" userId="3cfe3d63-3e2d-444e-9c54-10e92370b90a" providerId="ADAL" clId="{A49E0035-893E-4B28-9DF3-F63232B56695}" dt="2024-06-10T05:25:21.054" v="240" actId="478"/>
          <ac:spMkLst>
            <pc:docMk/>
            <pc:sldMk cId="2881008280" sldId="577"/>
            <ac:spMk id="15" creationId="{383B733A-D310-A670-67C7-4E6D0AD12CC3}"/>
          </ac:spMkLst>
        </pc:spChg>
        <pc:spChg chg="del">
          <ac:chgData name="平野 武" userId="3cfe3d63-3e2d-444e-9c54-10e92370b90a" providerId="ADAL" clId="{A49E0035-893E-4B28-9DF3-F63232B56695}" dt="2024-06-10T05:25:21.054" v="240" actId="478"/>
          <ac:spMkLst>
            <pc:docMk/>
            <pc:sldMk cId="2881008280" sldId="577"/>
            <ac:spMk id="18" creationId="{6EB82366-EEB8-A03F-716A-27E2C31F42FC}"/>
          </ac:spMkLst>
        </pc:spChg>
        <pc:spChg chg="add del mod">
          <ac:chgData name="平野 武" userId="3cfe3d63-3e2d-444e-9c54-10e92370b90a" providerId="ADAL" clId="{A49E0035-893E-4B28-9DF3-F63232B56695}" dt="2024-06-10T05:26:11.092" v="260" actId="478"/>
          <ac:spMkLst>
            <pc:docMk/>
            <pc:sldMk cId="2881008280" sldId="577"/>
            <ac:spMk id="21" creationId="{3623BEC5-3C1D-7288-8706-5DF350F5E31F}"/>
          </ac:spMkLst>
        </pc:spChg>
        <pc:spChg chg="add del mod">
          <ac:chgData name="平野 武" userId="3cfe3d63-3e2d-444e-9c54-10e92370b90a" providerId="ADAL" clId="{A49E0035-893E-4B28-9DF3-F63232B56695}" dt="2024-06-10T05:26:11.092" v="260" actId="478"/>
          <ac:spMkLst>
            <pc:docMk/>
            <pc:sldMk cId="2881008280" sldId="577"/>
            <ac:spMk id="22" creationId="{753B88ED-D4F8-2415-E0A5-D243D9CDB9C3}"/>
          </ac:spMkLst>
        </pc:spChg>
        <pc:spChg chg="add del mod">
          <ac:chgData name="平野 武" userId="3cfe3d63-3e2d-444e-9c54-10e92370b90a" providerId="ADAL" clId="{A49E0035-893E-4B28-9DF3-F63232B56695}" dt="2024-06-10T05:26:11.092" v="260" actId="478"/>
          <ac:spMkLst>
            <pc:docMk/>
            <pc:sldMk cId="2881008280" sldId="577"/>
            <ac:spMk id="26" creationId="{20246455-8547-39B1-3988-3EC8216ADCE9}"/>
          </ac:spMkLst>
        </pc:spChg>
        <pc:spChg chg="add mod">
          <ac:chgData name="平野 武" userId="3cfe3d63-3e2d-444e-9c54-10e92370b90a" providerId="ADAL" clId="{A49E0035-893E-4B28-9DF3-F63232B56695}" dt="2024-06-10T05:25:57.326" v="256"/>
          <ac:spMkLst>
            <pc:docMk/>
            <pc:sldMk cId="2881008280" sldId="577"/>
            <ac:spMk id="30" creationId="{482345DA-9C42-D441-8A28-8791E8D68BEB}"/>
          </ac:spMkLst>
        </pc:spChg>
        <pc:spChg chg="add mod">
          <ac:chgData name="平野 武" userId="3cfe3d63-3e2d-444e-9c54-10e92370b90a" providerId="ADAL" clId="{A49E0035-893E-4B28-9DF3-F63232B56695}" dt="2024-06-10T05:25:57.326" v="256"/>
          <ac:spMkLst>
            <pc:docMk/>
            <pc:sldMk cId="2881008280" sldId="577"/>
            <ac:spMk id="31" creationId="{FA9A267B-7E85-6B8F-065F-E5B273BEC7B1}"/>
          </ac:spMkLst>
        </pc:spChg>
        <pc:spChg chg="add mod">
          <ac:chgData name="平野 武" userId="3cfe3d63-3e2d-444e-9c54-10e92370b90a" providerId="ADAL" clId="{A49E0035-893E-4B28-9DF3-F63232B56695}" dt="2024-06-10T05:25:57.326" v="256"/>
          <ac:spMkLst>
            <pc:docMk/>
            <pc:sldMk cId="2881008280" sldId="577"/>
            <ac:spMk id="35" creationId="{B2FB5A52-644C-75A1-D100-95BBC434F638}"/>
          </ac:spMkLst>
        </pc:spChg>
        <pc:spChg chg="add mod">
          <ac:chgData name="平野 武" userId="3cfe3d63-3e2d-444e-9c54-10e92370b90a" providerId="ADAL" clId="{A49E0035-893E-4B28-9DF3-F63232B56695}" dt="2024-06-10T05:26:17.068" v="261"/>
          <ac:spMkLst>
            <pc:docMk/>
            <pc:sldMk cId="2881008280" sldId="577"/>
            <ac:spMk id="38" creationId="{7B822FC5-A892-217A-F523-D1BB098837E6}"/>
          </ac:spMkLst>
        </pc:spChg>
        <pc:spChg chg="add mod">
          <ac:chgData name="平野 武" userId="3cfe3d63-3e2d-444e-9c54-10e92370b90a" providerId="ADAL" clId="{A49E0035-893E-4B28-9DF3-F63232B56695}" dt="2024-06-10T05:26:17.068" v="261"/>
          <ac:spMkLst>
            <pc:docMk/>
            <pc:sldMk cId="2881008280" sldId="577"/>
            <ac:spMk id="41" creationId="{5E443E19-9B97-1C72-21FD-0521C75F50B2}"/>
          </ac:spMkLst>
        </pc:spChg>
        <pc:spChg chg="add mod">
          <ac:chgData name="平野 武" userId="3cfe3d63-3e2d-444e-9c54-10e92370b90a" providerId="ADAL" clId="{A49E0035-893E-4B28-9DF3-F63232B56695}" dt="2024-06-10T05:26:17.068" v="261"/>
          <ac:spMkLst>
            <pc:docMk/>
            <pc:sldMk cId="2881008280" sldId="577"/>
            <ac:spMk id="42" creationId="{2595E9FB-49C0-7455-4F9B-DCDE2314E08D}"/>
          </ac:spMkLst>
        </pc:spChg>
        <pc:spChg chg="add mod">
          <ac:chgData name="平野 武" userId="3cfe3d63-3e2d-444e-9c54-10e92370b90a" providerId="ADAL" clId="{A49E0035-893E-4B28-9DF3-F63232B56695}" dt="2024-06-10T05:26:17.068" v="261"/>
          <ac:spMkLst>
            <pc:docMk/>
            <pc:sldMk cId="2881008280" sldId="577"/>
            <ac:spMk id="46" creationId="{3D31966A-A71D-87E4-1F9B-2BAEAFF8A15B}"/>
          </ac:spMkLst>
        </pc:spChg>
        <pc:spChg chg="add mod">
          <ac:chgData name="平野 武" userId="3cfe3d63-3e2d-444e-9c54-10e92370b90a" providerId="ADAL" clId="{A49E0035-893E-4B28-9DF3-F63232B56695}" dt="2024-06-10T05:26:20.939" v="265"/>
          <ac:spMkLst>
            <pc:docMk/>
            <pc:sldMk cId="2881008280" sldId="577"/>
            <ac:spMk id="47" creationId="{F855A912-E1B3-9052-749F-AEB82D267EFC}"/>
          </ac:spMkLst>
        </pc:spChg>
        <pc:spChg chg="add mod">
          <ac:chgData name="平野 武" userId="3cfe3d63-3e2d-444e-9c54-10e92370b90a" providerId="ADAL" clId="{A49E0035-893E-4B28-9DF3-F63232B56695}" dt="2024-06-10T05:26:20.939" v="265"/>
          <ac:spMkLst>
            <pc:docMk/>
            <pc:sldMk cId="2881008280" sldId="577"/>
            <ac:spMk id="50" creationId="{092F2CE7-C885-CF77-AD53-AA3C7905EBAB}"/>
          </ac:spMkLst>
        </pc:spChg>
        <pc:spChg chg="add mod">
          <ac:chgData name="平野 武" userId="3cfe3d63-3e2d-444e-9c54-10e92370b90a" providerId="ADAL" clId="{A49E0035-893E-4B28-9DF3-F63232B56695}" dt="2024-06-10T05:26:25.711" v="267" actId="1076"/>
          <ac:spMkLst>
            <pc:docMk/>
            <pc:sldMk cId="2881008280" sldId="577"/>
            <ac:spMk id="51" creationId="{F96C6F99-4D58-2A48-D06B-99A492C7BB45}"/>
          </ac:spMkLst>
        </pc:spChg>
        <pc:spChg chg="add mod">
          <ac:chgData name="平野 武" userId="3cfe3d63-3e2d-444e-9c54-10e92370b90a" providerId="ADAL" clId="{A49E0035-893E-4B28-9DF3-F63232B56695}" dt="2024-06-10T05:26:20.939" v="265"/>
          <ac:spMkLst>
            <pc:docMk/>
            <pc:sldMk cId="2881008280" sldId="577"/>
            <ac:spMk id="55" creationId="{2B409F62-FAC9-C79D-74F3-BAB3652FEFA4}"/>
          </ac:spMkLst>
        </pc:spChg>
        <pc:spChg chg="add mod">
          <ac:chgData name="平野 武" userId="3cfe3d63-3e2d-444e-9c54-10e92370b90a" providerId="ADAL" clId="{A49E0035-893E-4B28-9DF3-F63232B56695}" dt="2024-06-10T05:26:27.694" v="269"/>
          <ac:spMkLst>
            <pc:docMk/>
            <pc:sldMk cId="2881008280" sldId="577"/>
            <ac:spMk id="56" creationId="{57978E20-16BC-A57C-C7B7-F54787B3FED8}"/>
          </ac:spMkLst>
        </pc:spChg>
        <pc:spChg chg="add mod">
          <ac:chgData name="平野 武" userId="3cfe3d63-3e2d-444e-9c54-10e92370b90a" providerId="ADAL" clId="{A49E0035-893E-4B28-9DF3-F63232B56695}" dt="2024-06-10T05:26:27.694" v="269"/>
          <ac:spMkLst>
            <pc:docMk/>
            <pc:sldMk cId="2881008280" sldId="577"/>
            <ac:spMk id="59" creationId="{7650542B-7739-534C-B171-77644FF79D2A}"/>
          </ac:spMkLst>
        </pc:spChg>
        <pc:spChg chg="add mod">
          <ac:chgData name="平野 武" userId="3cfe3d63-3e2d-444e-9c54-10e92370b90a" providerId="ADAL" clId="{A49E0035-893E-4B28-9DF3-F63232B56695}" dt="2024-06-10T05:26:27.694" v="269"/>
          <ac:spMkLst>
            <pc:docMk/>
            <pc:sldMk cId="2881008280" sldId="577"/>
            <ac:spMk id="60" creationId="{1E9C31E4-F40D-398D-734E-C9B0E25BEA5A}"/>
          </ac:spMkLst>
        </pc:spChg>
        <pc:spChg chg="add mod">
          <ac:chgData name="平野 武" userId="3cfe3d63-3e2d-444e-9c54-10e92370b90a" providerId="ADAL" clId="{A49E0035-893E-4B28-9DF3-F63232B56695}" dt="2024-06-10T05:26:27.694" v="269"/>
          <ac:spMkLst>
            <pc:docMk/>
            <pc:sldMk cId="2881008280" sldId="577"/>
            <ac:spMk id="12288" creationId="{E85A2AEA-F4B5-2E71-5784-E9A114265028}"/>
          </ac:spMkLst>
        </pc:spChg>
        <pc:spChg chg="add mod">
          <ac:chgData name="平野 武" userId="3cfe3d63-3e2d-444e-9c54-10e92370b90a" providerId="ADAL" clId="{A49E0035-893E-4B28-9DF3-F63232B56695}" dt="2024-06-10T05:27:15.132" v="290" actId="1076"/>
          <ac:spMkLst>
            <pc:docMk/>
            <pc:sldMk cId="2881008280" sldId="577"/>
            <ac:spMk id="12289" creationId="{4108810E-6616-6484-73D0-6130D7D11BB3}"/>
          </ac:spMkLst>
        </pc:spChg>
        <pc:spChg chg="mod">
          <ac:chgData name="平野 武" userId="3cfe3d63-3e2d-444e-9c54-10e92370b90a" providerId="ADAL" clId="{A49E0035-893E-4B28-9DF3-F63232B56695}" dt="2024-06-10T05:26:05.982" v="258"/>
          <ac:spMkLst>
            <pc:docMk/>
            <pc:sldMk cId="2881008280" sldId="577"/>
            <ac:spMk id="12290" creationId="{4AD73B8A-4B23-91DE-CF62-2CA72170BDBB}"/>
          </ac:spMkLst>
        </pc:spChg>
        <pc:spChg chg="add mod">
          <ac:chgData name="平野 武" userId="3cfe3d63-3e2d-444e-9c54-10e92370b90a" providerId="ADAL" clId="{A49E0035-893E-4B28-9DF3-F63232B56695}" dt="2024-06-10T05:27:09.258" v="289" actId="14100"/>
          <ac:spMkLst>
            <pc:docMk/>
            <pc:sldMk cId="2881008280" sldId="577"/>
            <ac:spMk id="12293" creationId="{48B4E8B3-5EA3-91A5-B186-E21BE3027C54}"/>
          </ac:spMkLst>
        </pc:spChg>
        <pc:spChg chg="add mod">
          <ac:chgData name="平野 武" userId="3cfe3d63-3e2d-444e-9c54-10e92370b90a" providerId="ADAL" clId="{A49E0035-893E-4B28-9DF3-F63232B56695}" dt="2024-06-10T05:27:09.258" v="289" actId="14100"/>
          <ac:spMkLst>
            <pc:docMk/>
            <pc:sldMk cId="2881008280" sldId="577"/>
            <ac:spMk id="12294" creationId="{F78127E4-3F53-ABAE-A97A-44336D6DC223}"/>
          </ac:spMkLst>
        </pc:spChg>
        <pc:spChg chg="add mod">
          <ac:chgData name="平野 武" userId="3cfe3d63-3e2d-444e-9c54-10e92370b90a" providerId="ADAL" clId="{A49E0035-893E-4B28-9DF3-F63232B56695}" dt="2024-06-10T05:26:49.918" v="286" actId="1035"/>
          <ac:spMkLst>
            <pc:docMk/>
            <pc:sldMk cId="2881008280" sldId="577"/>
            <ac:spMk id="12298" creationId="{A52632B2-25DE-9E72-F90A-62AD53128203}"/>
          </ac:spMkLst>
        </pc:spChg>
        <pc:spChg chg="del">
          <ac:chgData name="平野 武" userId="3cfe3d63-3e2d-444e-9c54-10e92370b90a" providerId="ADAL" clId="{A49E0035-893E-4B28-9DF3-F63232B56695}" dt="2024-06-10T05:26:11.092" v="260" actId="478"/>
          <ac:spMkLst>
            <pc:docMk/>
            <pc:sldMk cId="2881008280" sldId="577"/>
            <ac:spMk id="12375" creationId="{9D706D91-F182-60EE-9F26-CD5345D8DB53}"/>
          </ac:spMkLst>
        </pc:spChg>
        <pc:spChg chg="del mod">
          <ac:chgData name="平野 武" userId="3cfe3d63-3e2d-444e-9c54-10e92370b90a" providerId="ADAL" clId="{A49E0035-893E-4B28-9DF3-F63232B56695}" dt="2024-06-10T05:26:08.650" v="259" actId="478"/>
          <ac:spMkLst>
            <pc:docMk/>
            <pc:sldMk cId="2881008280" sldId="577"/>
            <ac:spMk id="12376" creationId="{4C281ECE-AEA2-A415-12C3-522C6D7CEC18}"/>
          </ac:spMkLst>
        </pc:spChg>
        <pc:picChg chg="add mod">
          <ac:chgData name="平野 武" userId="3cfe3d63-3e2d-444e-9c54-10e92370b90a" providerId="ADAL" clId="{A49E0035-893E-4B28-9DF3-F63232B56695}" dt="2024-06-10T05:25:26.730" v="241"/>
          <ac:picMkLst>
            <pc:docMk/>
            <pc:sldMk cId="2881008280" sldId="577"/>
            <ac:picMk id="2" creationId="{F99990D7-D704-B2F4-83D6-624E3C682CD5}"/>
          </ac:picMkLst>
        </pc:picChg>
        <pc:picChg chg="add mod">
          <ac:chgData name="平野 武" userId="3cfe3d63-3e2d-444e-9c54-10e92370b90a" providerId="ADAL" clId="{A49E0035-893E-4B28-9DF3-F63232B56695}" dt="2024-06-10T05:25:26.730" v="241"/>
          <ac:picMkLst>
            <pc:docMk/>
            <pc:sldMk cId="2881008280" sldId="577"/>
            <ac:picMk id="7" creationId="{CDE98887-F333-C036-1072-9304EAA289A0}"/>
          </ac:picMkLst>
        </pc:picChg>
        <pc:picChg chg="add mod">
          <ac:chgData name="平野 武" userId="3cfe3d63-3e2d-444e-9c54-10e92370b90a" providerId="ADAL" clId="{A49E0035-893E-4B28-9DF3-F63232B56695}" dt="2024-06-10T05:25:26.730" v="241"/>
          <ac:picMkLst>
            <pc:docMk/>
            <pc:sldMk cId="2881008280" sldId="577"/>
            <ac:picMk id="9" creationId="{2E129869-B6AC-39B9-0338-28BE61E067E9}"/>
          </ac:picMkLst>
        </pc:picChg>
        <pc:picChg chg="add mod">
          <ac:chgData name="平野 武" userId="3cfe3d63-3e2d-444e-9c54-10e92370b90a" providerId="ADAL" clId="{A49E0035-893E-4B28-9DF3-F63232B56695}" dt="2024-06-10T05:25:26.730" v="241"/>
          <ac:picMkLst>
            <pc:docMk/>
            <pc:sldMk cId="2881008280" sldId="577"/>
            <ac:picMk id="10" creationId="{3D755783-B9C1-6BF9-99B1-9FD5CD440BAC}"/>
          </ac:picMkLst>
        </pc:picChg>
        <pc:picChg chg="del">
          <ac:chgData name="平野 武" userId="3cfe3d63-3e2d-444e-9c54-10e92370b90a" providerId="ADAL" clId="{A49E0035-893E-4B28-9DF3-F63232B56695}" dt="2024-06-10T05:25:21.054" v="240" actId="478"/>
          <ac:picMkLst>
            <pc:docMk/>
            <pc:sldMk cId="2881008280" sldId="577"/>
            <ac:picMk id="16" creationId="{A03152F2-43D6-C15D-ABCC-82F497C551B1}"/>
          </ac:picMkLst>
        </pc:picChg>
        <pc:picChg chg="del">
          <ac:chgData name="平野 武" userId="3cfe3d63-3e2d-444e-9c54-10e92370b90a" providerId="ADAL" clId="{A49E0035-893E-4B28-9DF3-F63232B56695}" dt="2024-06-10T05:25:21.054" v="240" actId="478"/>
          <ac:picMkLst>
            <pc:docMk/>
            <pc:sldMk cId="2881008280" sldId="577"/>
            <ac:picMk id="17" creationId="{BD894978-06A0-A26E-5640-3F85D4FDF29B}"/>
          </ac:picMkLst>
        </pc:picChg>
        <pc:picChg chg="del">
          <ac:chgData name="平野 武" userId="3cfe3d63-3e2d-444e-9c54-10e92370b90a" providerId="ADAL" clId="{A49E0035-893E-4B28-9DF3-F63232B56695}" dt="2024-06-10T05:25:21.054" v="240" actId="478"/>
          <ac:picMkLst>
            <pc:docMk/>
            <pc:sldMk cId="2881008280" sldId="577"/>
            <ac:picMk id="19" creationId="{B7A6BDB9-02CD-4047-66E5-06D3053BDAB5}"/>
          </ac:picMkLst>
        </pc:picChg>
        <pc:picChg chg="add del mod">
          <ac:chgData name="平野 武" userId="3cfe3d63-3e2d-444e-9c54-10e92370b90a" providerId="ADAL" clId="{A49E0035-893E-4B28-9DF3-F63232B56695}" dt="2024-06-10T05:26:11.092" v="260" actId="478"/>
          <ac:picMkLst>
            <pc:docMk/>
            <pc:sldMk cId="2881008280" sldId="577"/>
            <ac:picMk id="20" creationId="{941E6919-30A7-47B9-1D62-1A97B278AC7A}"/>
          </ac:picMkLst>
        </pc:picChg>
        <pc:picChg chg="add del mod">
          <ac:chgData name="平野 武" userId="3cfe3d63-3e2d-444e-9c54-10e92370b90a" providerId="ADAL" clId="{A49E0035-893E-4B28-9DF3-F63232B56695}" dt="2024-06-10T05:26:11.092" v="260" actId="478"/>
          <ac:picMkLst>
            <pc:docMk/>
            <pc:sldMk cId="2881008280" sldId="577"/>
            <ac:picMk id="25" creationId="{8BC1C46D-F98B-22E8-13E8-F5B02CA22577}"/>
          </ac:picMkLst>
        </pc:picChg>
        <pc:picChg chg="add del mod">
          <ac:chgData name="平野 武" userId="3cfe3d63-3e2d-444e-9c54-10e92370b90a" providerId="ADAL" clId="{A49E0035-893E-4B28-9DF3-F63232B56695}" dt="2024-06-10T05:26:11.092" v="260" actId="478"/>
          <ac:picMkLst>
            <pc:docMk/>
            <pc:sldMk cId="2881008280" sldId="577"/>
            <ac:picMk id="27" creationId="{C56319A2-EAF6-711E-EE09-B3F200CD9061}"/>
          </ac:picMkLst>
        </pc:picChg>
        <pc:picChg chg="add del mod">
          <ac:chgData name="平野 武" userId="3cfe3d63-3e2d-444e-9c54-10e92370b90a" providerId="ADAL" clId="{A49E0035-893E-4B28-9DF3-F63232B56695}" dt="2024-06-10T05:26:11.092" v="260" actId="478"/>
          <ac:picMkLst>
            <pc:docMk/>
            <pc:sldMk cId="2881008280" sldId="577"/>
            <ac:picMk id="28" creationId="{A65A7BBD-963B-F1C6-72F7-E8C887350B6A}"/>
          </ac:picMkLst>
        </pc:picChg>
        <pc:picChg chg="add mod">
          <ac:chgData name="平野 武" userId="3cfe3d63-3e2d-444e-9c54-10e92370b90a" providerId="ADAL" clId="{A49E0035-893E-4B28-9DF3-F63232B56695}" dt="2024-06-10T05:25:57.326" v="256"/>
          <ac:picMkLst>
            <pc:docMk/>
            <pc:sldMk cId="2881008280" sldId="577"/>
            <ac:picMk id="29" creationId="{87BA0DA1-FD9C-30A4-F968-1D436314270D}"/>
          </ac:picMkLst>
        </pc:picChg>
        <pc:picChg chg="add mod">
          <ac:chgData name="平野 武" userId="3cfe3d63-3e2d-444e-9c54-10e92370b90a" providerId="ADAL" clId="{A49E0035-893E-4B28-9DF3-F63232B56695}" dt="2024-06-10T05:25:57.326" v="256"/>
          <ac:picMkLst>
            <pc:docMk/>
            <pc:sldMk cId="2881008280" sldId="577"/>
            <ac:picMk id="34" creationId="{9AF8ED6E-492C-38C4-919F-1074B01CAA37}"/>
          </ac:picMkLst>
        </pc:picChg>
        <pc:picChg chg="add mod">
          <ac:chgData name="平野 武" userId="3cfe3d63-3e2d-444e-9c54-10e92370b90a" providerId="ADAL" clId="{A49E0035-893E-4B28-9DF3-F63232B56695}" dt="2024-06-10T05:25:57.326" v="256"/>
          <ac:picMkLst>
            <pc:docMk/>
            <pc:sldMk cId="2881008280" sldId="577"/>
            <ac:picMk id="36" creationId="{9ACA4707-B7F2-E062-C759-2E9033C9B0B6}"/>
          </ac:picMkLst>
        </pc:picChg>
        <pc:picChg chg="add mod">
          <ac:chgData name="平野 武" userId="3cfe3d63-3e2d-444e-9c54-10e92370b90a" providerId="ADAL" clId="{A49E0035-893E-4B28-9DF3-F63232B56695}" dt="2024-06-10T05:25:57.326" v="256"/>
          <ac:picMkLst>
            <pc:docMk/>
            <pc:sldMk cId="2881008280" sldId="577"/>
            <ac:picMk id="37" creationId="{416A3D54-25E5-AA65-28E1-3E9C4B76A1D1}"/>
          </ac:picMkLst>
        </pc:picChg>
        <pc:picChg chg="add mod">
          <ac:chgData name="平野 武" userId="3cfe3d63-3e2d-444e-9c54-10e92370b90a" providerId="ADAL" clId="{A49E0035-893E-4B28-9DF3-F63232B56695}" dt="2024-06-10T05:26:17.068" v="261"/>
          <ac:picMkLst>
            <pc:docMk/>
            <pc:sldMk cId="2881008280" sldId="577"/>
            <ac:picMk id="43" creationId="{9EEDAFFA-0F03-B037-AC2A-00B2F506195B}"/>
          </ac:picMkLst>
        </pc:picChg>
        <pc:picChg chg="add mod">
          <ac:chgData name="平野 武" userId="3cfe3d63-3e2d-444e-9c54-10e92370b90a" providerId="ADAL" clId="{A49E0035-893E-4B28-9DF3-F63232B56695}" dt="2024-06-10T05:26:17.068" v="261"/>
          <ac:picMkLst>
            <pc:docMk/>
            <pc:sldMk cId="2881008280" sldId="577"/>
            <ac:picMk id="44" creationId="{F46DADB8-28CD-164C-6879-FB66DE59A30B}"/>
          </ac:picMkLst>
        </pc:picChg>
        <pc:picChg chg="add mod">
          <ac:chgData name="平野 武" userId="3cfe3d63-3e2d-444e-9c54-10e92370b90a" providerId="ADAL" clId="{A49E0035-893E-4B28-9DF3-F63232B56695}" dt="2024-06-10T05:26:17.068" v="261"/>
          <ac:picMkLst>
            <pc:docMk/>
            <pc:sldMk cId="2881008280" sldId="577"/>
            <ac:picMk id="45" creationId="{982D0EEB-5256-272D-E770-0A3409941745}"/>
          </ac:picMkLst>
        </pc:picChg>
        <pc:picChg chg="add mod">
          <ac:chgData name="平野 武" userId="3cfe3d63-3e2d-444e-9c54-10e92370b90a" providerId="ADAL" clId="{A49E0035-893E-4B28-9DF3-F63232B56695}" dt="2024-06-10T05:26:20.939" v="265"/>
          <ac:picMkLst>
            <pc:docMk/>
            <pc:sldMk cId="2881008280" sldId="577"/>
            <ac:picMk id="52" creationId="{A60B36EB-5C6E-34DB-BD8A-E8773A87A18F}"/>
          </ac:picMkLst>
        </pc:picChg>
        <pc:picChg chg="add mod">
          <ac:chgData name="平野 武" userId="3cfe3d63-3e2d-444e-9c54-10e92370b90a" providerId="ADAL" clId="{A49E0035-893E-4B28-9DF3-F63232B56695}" dt="2024-06-10T05:26:20.939" v="265"/>
          <ac:picMkLst>
            <pc:docMk/>
            <pc:sldMk cId="2881008280" sldId="577"/>
            <ac:picMk id="53" creationId="{D7519ED3-3234-E061-C747-498D0672B850}"/>
          </ac:picMkLst>
        </pc:picChg>
        <pc:picChg chg="add mod">
          <ac:chgData name="平野 武" userId="3cfe3d63-3e2d-444e-9c54-10e92370b90a" providerId="ADAL" clId="{A49E0035-893E-4B28-9DF3-F63232B56695}" dt="2024-06-10T05:26:20.939" v="265"/>
          <ac:picMkLst>
            <pc:docMk/>
            <pc:sldMk cId="2881008280" sldId="577"/>
            <ac:picMk id="54" creationId="{877EE1EB-F48F-0EB2-1A71-3644F92A1093}"/>
          </ac:picMkLst>
        </pc:picChg>
        <pc:picChg chg="add mod">
          <ac:chgData name="平野 武" userId="3cfe3d63-3e2d-444e-9c54-10e92370b90a" providerId="ADAL" clId="{A49E0035-893E-4B28-9DF3-F63232B56695}" dt="2024-06-10T05:26:27.694" v="269"/>
          <ac:picMkLst>
            <pc:docMk/>
            <pc:sldMk cId="2881008280" sldId="577"/>
            <ac:picMk id="61" creationId="{D91C1FBA-E89C-DA66-DFAF-DA47C5A8CF85}"/>
          </ac:picMkLst>
        </pc:picChg>
        <pc:picChg chg="add mod">
          <ac:chgData name="平野 武" userId="3cfe3d63-3e2d-444e-9c54-10e92370b90a" providerId="ADAL" clId="{A49E0035-893E-4B28-9DF3-F63232B56695}" dt="2024-06-10T05:26:27.694" v="269"/>
          <ac:picMkLst>
            <pc:docMk/>
            <pc:sldMk cId="2881008280" sldId="577"/>
            <ac:picMk id="62" creationId="{402AAD28-4487-4D8F-65E4-95E259613A66}"/>
          </ac:picMkLst>
        </pc:picChg>
        <pc:picChg chg="add mod">
          <ac:chgData name="平野 武" userId="3cfe3d63-3e2d-444e-9c54-10e92370b90a" providerId="ADAL" clId="{A49E0035-893E-4B28-9DF3-F63232B56695}" dt="2024-06-10T05:26:27.694" v="269"/>
          <ac:picMkLst>
            <pc:docMk/>
            <pc:sldMk cId="2881008280" sldId="577"/>
            <ac:picMk id="63" creationId="{2B875C2E-5488-229B-AAA6-B58F16F8D46F}"/>
          </ac:picMkLst>
        </pc:picChg>
        <pc:picChg chg="add mod">
          <ac:chgData name="平野 武" userId="3cfe3d63-3e2d-444e-9c54-10e92370b90a" providerId="ADAL" clId="{A49E0035-893E-4B28-9DF3-F63232B56695}" dt="2024-06-10T05:26:41.176" v="272" actId="1076"/>
          <ac:picMkLst>
            <pc:docMk/>
            <pc:sldMk cId="2881008280" sldId="577"/>
            <ac:picMk id="12295" creationId="{5DCD42F5-F0C0-7F4F-9BAD-579CB80CA98F}"/>
          </ac:picMkLst>
        </pc:picChg>
        <pc:picChg chg="add mod">
          <ac:chgData name="平野 武" userId="3cfe3d63-3e2d-444e-9c54-10e92370b90a" providerId="ADAL" clId="{A49E0035-893E-4B28-9DF3-F63232B56695}" dt="2024-06-10T05:26:41.176" v="272" actId="1076"/>
          <ac:picMkLst>
            <pc:docMk/>
            <pc:sldMk cId="2881008280" sldId="577"/>
            <ac:picMk id="12296" creationId="{C42E38EF-3DBE-D256-A136-EC44F14AC201}"/>
          </ac:picMkLst>
        </pc:picChg>
        <pc:picChg chg="add mod">
          <ac:chgData name="平野 武" userId="3cfe3d63-3e2d-444e-9c54-10e92370b90a" providerId="ADAL" clId="{A49E0035-893E-4B28-9DF3-F63232B56695}" dt="2024-06-10T05:26:41.176" v="272" actId="1076"/>
          <ac:picMkLst>
            <pc:docMk/>
            <pc:sldMk cId="2881008280" sldId="577"/>
            <ac:picMk id="12297" creationId="{C1B27055-81D9-CC84-93AA-06008D9F6079}"/>
          </ac:picMkLst>
        </pc:picChg>
        <pc:cxnChg chg="add mod">
          <ac:chgData name="平野 武" userId="3cfe3d63-3e2d-444e-9c54-10e92370b90a" providerId="ADAL" clId="{A49E0035-893E-4B28-9DF3-F63232B56695}" dt="2024-06-10T05:25:26.730" v="241"/>
          <ac:cxnSpMkLst>
            <pc:docMk/>
            <pc:sldMk cId="2881008280" sldId="577"/>
            <ac:cxnSpMk id="5" creationId="{22C654CF-6205-BAA7-9E3E-F7C192A5E3DF}"/>
          </ac:cxnSpMkLst>
        </pc:cxnChg>
        <pc:cxnChg chg="add mod">
          <ac:chgData name="平野 武" userId="3cfe3d63-3e2d-444e-9c54-10e92370b90a" providerId="ADAL" clId="{A49E0035-893E-4B28-9DF3-F63232B56695}" dt="2024-06-10T05:25:26.730" v="241"/>
          <ac:cxnSpMkLst>
            <pc:docMk/>
            <pc:sldMk cId="2881008280" sldId="577"/>
            <ac:cxnSpMk id="6" creationId="{27737D8A-9AD0-E9D3-91AF-37F2F67FF3AF}"/>
          </ac:cxnSpMkLst>
        </pc:cxnChg>
        <pc:cxnChg chg="del">
          <ac:chgData name="平野 武" userId="3cfe3d63-3e2d-444e-9c54-10e92370b90a" providerId="ADAL" clId="{A49E0035-893E-4B28-9DF3-F63232B56695}" dt="2024-06-10T05:25:21.054" v="240" actId="478"/>
          <ac:cxnSpMkLst>
            <pc:docMk/>
            <pc:sldMk cId="2881008280" sldId="577"/>
            <ac:cxnSpMk id="12" creationId="{E72CABB2-9893-6C79-0EF0-3008119B09DE}"/>
          </ac:cxnSpMkLst>
        </pc:cxnChg>
        <pc:cxnChg chg="del">
          <ac:chgData name="平野 武" userId="3cfe3d63-3e2d-444e-9c54-10e92370b90a" providerId="ADAL" clId="{A49E0035-893E-4B28-9DF3-F63232B56695}" dt="2024-06-10T05:25:21.054" v="240" actId="478"/>
          <ac:cxnSpMkLst>
            <pc:docMk/>
            <pc:sldMk cId="2881008280" sldId="577"/>
            <ac:cxnSpMk id="13" creationId="{31AF8D51-06A3-63AB-A720-D2568B68555E}"/>
          </ac:cxnSpMkLst>
        </pc:cxnChg>
        <pc:cxnChg chg="add del mod">
          <ac:chgData name="平野 武" userId="3cfe3d63-3e2d-444e-9c54-10e92370b90a" providerId="ADAL" clId="{A49E0035-893E-4B28-9DF3-F63232B56695}" dt="2024-06-10T05:26:11.092" v="260" actId="478"/>
          <ac:cxnSpMkLst>
            <pc:docMk/>
            <pc:sldMk cId="2881008280" sldId="577"/>
            <ac:cxnSpMk id="23" creationId="{DCDE05C0-013F-7910-D104-C53A7CB08F90}"/>
          </ac:cxnSpMkLst>
        </pc:cxnChg>
        <pc:cxnChg chg="add del mod">
          <ac:chgData name="平野 武" userId="3cfe3d63-3e2d-444e-9c54-10e92370b90a" providerId="ADAL" clId="{A49E0035-893E-4B28-9DF3-F63232B56695}" dt="2024-06-10T05:26:11.092" v="260" actId="478"/>
          <ac:cxnSpMkLst>
            <pc:docMk/>
            <pc:sldMk cId="2881008280" sldId="577"/>
            <ac:cxnSpMk id="24" creationId="{96B5D6CB-F2A9-C115-12D6-EF3E174BB69F}"/>
          </ac:cxnSpMkLst>
        </pc:cxnChg>
        <pc:cxnChg chg="add mod">
          <ac:chgData name="平野 武" userId="3cfe3d63-3e2d-444e-9c54-10e92370b90a" providerId="ADAL" clId="{A49E0035-893E-4B28-9DF3-F63232B56695}" dt="2024-06-10T05:25:57.326" v="256"/>
          <ac:cxnSpMkLst>
            <pc:docMk/>
            <pc:sldMk cId="2881008280" sldId="577"/>
            <ac:cxnSpMk id="32" creationId="{7C9E3C81-9CF6-C284-4073-9946EF9BE13B}"/>
          </ac:cxnSpMkLst>
        </pc:cxnChg>
        <pc:cxnChg chg="add mod">
          <ac:chgData name="平野 武" userId="3cfe3d63-3e2d-444e-9c54-10e92370b90a" providerId="ADAL" clId="{A49E0035-893E-4B28-9DF3-F63232B56695}" dt="2024-06-10T05:25:57.326" v="256"/>
          <ac:cxnSpMkLst>
            <pc:docMk/>
            <pc:sldMk cId="2881008280" sldId="577"/>
            <ac:cxnSpMk id="33" creationId="{402AA764-F568-C134-C174-42C232FCF36B}"/>
          </ac:cxnSpMkLst>
        </pc:cxnChg>
        <pc:cxnChg chg="add mod">
          <ac:chgData name="平野 武" userId="3cfe3d63-3e2d-444e-9c54-10e92370b90a" providerId="ADAL" clId="{A49E0035-893E-4B28-9DF3-F63232B56695}" dt="2024-06-10T05:26:17.068" v="261"/>
          <ac:cxnSpMkLst>
            <pc:docMk/>
            <pc:sldMk cId="2881008280" sldId="577"/>
            <ac:cxnSpMk id="39" creationId="{DEF66941-47DA-2C48-E77A-9A969266675C}"/>
          </ac:cxnSpMkLst>
        </pc:cxnChg>
        <pc:cxnChg chg="add mod">
          <ac:chgData name="平野 武" userId="3cfe3d63-3e2d-444e-9c54-10e92370b90a" providerId="ADAL" clId="{A49E0035-893E-4B28-9DF3-F63232B56695}" dt="2024-06-10T05:26:17.068" v="261"/>
          <ac:cxnSpMkLst>
            <pc:docMk/>
            <pc:sldMk cId="2881008280" sldId="577"/>
            <ac:cxnSpMk id="40" creationId="{DD2B56FE-E4AC-8156-6939-74E53B7437F5}"/>
          </ac:cxnSpMkLst>
        </pc:cxnChg>
        <pc:cxnChg chg="add mod">
          <ac:chgData name="平野 武" userId="3cfe3d63-3e2d-444e-9c54-10e92370b90a" providerId="ADAL" clId="{A49E0035-893E-4B28-9DF3-F63232B56695}" dt="2024-06-10T05:26:20.939" v="265"/>
          <ac:cxnSpMkLst>
            <pc:docMk/>
            <pc:sldMk cId="2881008280" sldId="577"/>
            <ac:cxnSpMk id="48" creationId="{7F64F56B-EB74-AFA1-D6FE-18CACA96C684}"/>
          </ac:cxnSpMkLst>
        </pc:cxnChg>
        <pc:cxnChg chg="add mod">
          <ac:chgData name="平野 武" userId="3cfe3d63-3e2d-444e-9c54-10e92370b90a" providerId="ADAL" clId="{A49E0035-893E-4B28-9DF3-F63232B56695}" dt="2024-06-10T05:26:20.939" v="265"/>
          <ac:cxnSpMkLst>
            <pc:docMk/>
            <pc:sldMk cId="2881008280" sldId="577"/>
            <ac:cxnSpMk id="49" creationId="{56A74111-E62F-F9C7-E868-78B7B6274831}"/>
          </ac:cxnSpMkLst>
        </pc:cxnChg>
        <pc:cxnChg chg="add mod">
          <ac:chgData name="平野 武" userId="3cfe3d63-3e2d-444e-9c54-10e92370b90a" providerId="ADAL" clId="{A49E0035-893E-4B28-9DF3-F63232B56695}" dt="2024-06-10T05:26:27.694" v="269"/>
          <ac:cxnSpMkLst>
            <pc:docMk/>
            <pc:sldMk cId="2881008280" sldId="577"/>
            <ac:cxnSpMk id="57" creationId="{0761E385-3515-04F0-316D-E68E64FEBDA4}"/>
          </ac:cxnSpMkLst>
        </pc:cxnChg>
        <pc:cxnChg chg="add mod">
          <ac:chgData name="平野 武" userId="3cfe3d63-3e2d-444e-9c54-10e92370b90a" providerId="ADAL" clId="{A49E0035-893E-4B28-9DF3-F63232B56695}" dt="2024-06-10T05:26:27.694" v="269"/>
          <ac:cxnSpMkLst>
            <pc:docMk/>
            <pc:sldMk cId="2881008280" sldId="577"/>
            <ac:cxnSpMk id="58" creationId="{E06DCAFB-7971-01B2-1E64-E48E7E60B09A}"/>
          </ac:cxnSpMkLst>
        </pc:cxnChg>
        <pc:cxnChg chg="add mod">
          <ac:chgData name="平野 武" userId="3cfe3d63-3e2d-444e-9c54-10e92370b90a" providerId="ADAL" clId="{A49E0035-893E-4B28-9DF3-F63232B56695}" dt="2024-06-10T05:26:41.176" v="272" actId="1076"/>
          <ac:cxnSpMkLst>
            <pc:docMk/>
            <pc:sldMk cId="2881008280" sldId="577"/>
            <ac:cxnSpMk id="12291" creationId="{F23C3676-674B-1F48-B67C-54EEE0966AEA}"/>
          </ac:cxnSpMkLst>
        </pc:cxnChg>
        <pc:cxnChg chg="add mod">
          <ac:chgData name="平野 武" userId="3cfe3d63-3e2d-444e-9c54-10e92370b90a" providerId="ADAL" clId="{A49E0035-893E-4B28-9DF3-F63232B56695}" dt="2024-06-10T05:26:41.176" v="272" actId="1076"/>
          <ac:cxnSpMkLst>
            <pc:docMk/>
            <pc:sldMk cId="2881008280" sldId="577"/>
            <ac:cxnSpMk id="12292" creationId="{70D532CE-A67D-5814-212C-8C53E16E0EC4}"/>
          </ac:cxnSpMkLst>
        </pc:cxnChg>
      </pc:sldChg>
      <pc:sldChg chg="add ord">
        <pc:chgData name="平野 武" userId="3cfe3d63-3e2d-444e-9c54-10e92370b90a" providerId="ADAL" clId="{A49E0035-893E-4B28-9DF3-F63232B56695}" dt="2024-06-10T05:28:03.318" v="293"/>
        <pc:sldMkLst>
          <pc:docMk/>
          <pc:sldMk cId="698524969" sldId="578"/>
        </pc:sldMkLst>
      </pc:sldChg>
      <pc:sldChg chg="addSp delSp modSp add mod modAnim">
        <pc:chgData name="平野 武" userId="3cfe3d63-3e2d-444e-9c54-10e92370b90a" providerId="ADAL" clId="{A49E0035-893E-4B28-9DF3-F63232B56695}" dt="2024-06-10T05:39:45.088" v="414" actId="1038"/>
        <pc:sldMkLst>
          <pc:docMk/>
          <pc:sldMk cId="3132221956" sldId="579"/>
        </pc:sldMkLst>
        <pc:spChg chg="del">
          <ac:chgData name="平野 武" userId="3cfe3d63-3e2d-444e-9c54-10e92370b90a" providerId="ADAL" clId="{A49E0035-893E-4B28-9DF3-F63232B56695}" dt="2024-06-10T05:38:12.634" v="363" actId="478"/>
          <ac:spMkLst>
            <pc:docMk/>
            <pc:sldMk cId="3132221956" sldId="579"/>
            <ac:spMk id="8" creationId="{D6D8BBEF-2355-6264-A857-484B3F76D3C1}"/>
          </ac:spMkLst>
        </pc:spChg>
        <pc:spChg chg="del">
          <ac:chgData name="平野 武" userId="3cfe3d63-3e2d-444e-9c54-10e92370b90a" providerId="ADAL" clId="{A49E0035-893E-4B28-9DF3-F63232B56695}" dt="2024-06-10T05:38:12.634" v="363" actId="478"/>
          <ac:spMkLst>
            <pc:docMk/>
            <pc:sldMk cId="3132221956" sldId="579"/>
            <ac:spMk id="10" creationId="{E7D972A7-9C90-FA84-1864-A7C76DD7115D}"/>
          </ac:spMkLst>
        </pc:spChg>
        <pc:spChg chg="add mod">
          <ac:chgData name="平野 武" userId="3cfe3d63-3e2d-444e-9c54-10e92370b90a" providerId="ADAL" clId="{A49E0035-893E-4B28-9DF3-F63232B56695}" dt="2024-06-10T05:38:18.614" v="364"/>
          <ac:spMkLst>
            <pc:docMk/>
            <pc:sldMk cId="3132221956" sldId="579"/>
            <ac:spMk id="14" creationId="{CFB5B093-6322-3022-937D-AE498B848F5E}"/>
          </ac:spMkLst>
        </pc:spChg>
        <pc:spChg chg="add mod">
          <ac:chgData name="平野 武" userId="3cfe3d63-3e2d-444e-9c54-10e92370b90a" providerId="ADAL" clId="{A49E0035-893E-4B28-9DF3-F63232B56695}" dt="2024-06-10T05:38:18.614" v="364"/>
          <ac:spMkLst>
            <pc:docMk/>
            <pc:sldMk cId="3132221956" sldId="579"/>
            <ac:spMk id="15" creationId="{95C316CA-CAA1-9733-58BB-A1174105364C}"/>
          </ac:spMkLst>
        </pc:spChg>
        <pc:spChg chg="add mod">
          <ac:chgData name="平野 武" userId="3cfe3d63-3e2d-444e-9c54-10e92370b90a" providerId="ADAL" clId="{A49E0035-893E-4B28-9DF3-F63232B56695}" dt="2024-06-10T05:38:18.614" v="364"/>
          <ac:spMkLst>
            <pc:docMk/>
            <pc:sldMk cId="3132221956" sldId="579"/>
            <ac:spMk id="16" creationId="{C19D8331-A78B-785C-0D4E-9C2BE3600A1A}"/>
          </ac:spMkLst>
        </pc:spChg>
        <pc:spChg chg="add mod">
          <ac:chgData name="平野 武" userId="3cfe3d63-3e2d-444e-9c54-10e92370b90a" providerId="ADAL" clId="{A49E0035-893E-4B28-9DF3-F63232B56695}" dt="2024-06-10T05:38:18.614" v="364"/>
          <ac:spMkLst>
            <pc:docMk/>
            <pc:sldMk cId="3132221956" sldId="579"/>
            <ac:spMk id="17" creationId="{9C9E7BC9-C8BC-BFA5-1B5A-00B007FBC60B}"/>
          </ac:spMkLst>
        </pc:spChg>
        <pc:spChg chg="add mod">
          <ac:chgData name="平野 武" userId="3cfe3d63-3e2d-444e-9c54-10e92370b90a" providerId="ADAL" clId="{A49E0035-893E-4B28-9DF3-F63232B56695}" dt="2024-06-10T05:38:30.581" v="367" actId="1076"/>
          <ac:spMkLst>
            <pc:docMk/>
            <pc:sldMk cId="3132221956" sldId="579"/>
            <ac:spMk id="28" creationId="{FB7C4F3F-982A-FC9C-52A9-BD1869FC647F}"/>
          </ac:spMkLst>
        </pc:spChg>
        <pc:spChg chg="add mod">
          <ac:chgData name="平野 武" userId="3cfe3d63-3e2d-444e-9c54-10e92370b90a" providerId="ADAL" clId="{A49E0035-893E-4B28-9DF3-F63232B56695}" dt="2024-06-10T05:38:30.581" v="367" actId="1076"/>
          <ac:spMkLst>
            <pc:docMk/>
            <pc:sldMk cId="3132221956" sldId="579"/>
            <ac:spMk id="29" creationId="{8D5511AF-B9A6-A434-C939-9C3E562950C0}"/>
          </ac:spMkLst>
        </pc:spChg>
        <pc:spChg chg="add mod">
          <ac:chgData name="平野 武" userId="3cfe3d63-3e2d-444e-9c54-10e92370b90a" providerId="ADAL" clId="{A49E0035-893E-4B28-9DF3-F63232B56695}" dt="2024-06-10T05:38:30.581" v="367" actId="1076"/>
          <ac:spMkLst>
            <pc:docMk/>
            <pc:sldMk cId="3132221956" sldId="579"/>
            <ac:spMk id="30" creationId="{8C4982BE-428D-1C3B-1CDC-24E7EF8B8813}"/>
          </ac:spMkLst>
        </pc:spChg>
        <pc:spChg chg="add mod">
          <ac:chgData name="平野 武" userId="3cfe3d63-3e2d-444e-9c54-10e92370b90a" providerId="ADAL" clId="{A49E0035-893E-4B28-9DF3-F63232B56695}" dt="2024-06-10T05:38:30.581" v="367" actId="1076"/>
          <ac:spMkLst>
            <pc:docMk/>
            <pc:sldMk cId="3132221956" sldId="579"/>
            <ac:spMk id="31" creationId="{6B6642AB-0923-4AFD-3156-FE32EF2F27DC}"/>
          </ac:spMkLst>
        </pc:spChg>
        <pc:spChg chg="mod">
          <ac:chgData name="平野 武" userId="3cfe3d63-3e2d-444e-9c54-10e92370b90a" providerId="ADAL" clId="{A49E0035-893E-4B28-9DF3-F63232B56695}" dt="2024-06-10T05:37:48.828" v="362"/>
          <ac:spMkLst>
            <pc:docMk/>
            <pc:sldMk cId="3132221956" sldId="579"/>
            <ac:spMk id="12290" creationId="{4AD73B8A-4B23-91DE-CF62-2CA72170BDBB}"/>
          </ac:spMkLst>
        </pc:spChg>
        <pc:graphicFrameChg chg="add mod">
          <ac:chgData name="平野 武" userId="3cfe3d63-3e2d-444e-9c54-10e92370b90a" providerId="ADAL" clId="{A49E0035-893E-4B28-9DF3-F63232B56695}" dt="2024-06-10T05:38:18.614" v="364"/>
          <ac:graphicFrameMkLst>
            <pc:docMk/>
            <pc:sldMk cId="3132221956" sldId="579"/>
            <ac:graphicFrameMk id="2" creationId="{6D037EDD-695C-203A-7980-515C971DA37A}"/>
          </ac:graphicFrameMkLst>
        </pc:graphicFrameChg>
        <pc:graphicFrameChg chg="add mod">
          <ac:chgData name="平野 武" userId="3cfe3d63-3e2d-444e-9c54-10e92370b90a" providerId="ADAL" clId="{A49E0035-893E-4B28-9DF3-F63232B56695}" dt="2024-06-10T05:38:18.614" v="364"/>
          <ac:graphicFrameMkLst>
            <pc:docMk/>
            <pc:sldMk cId="3132221956" sldId="579"/>
            <ac:graphicFrameMk id="3" creationId="{111588A0-D683-1A3D-D017-6DD383EACBB1}"/>
          </ac:graphicFrameMkLst>
        </pc:graphicFrameChg>
        <pc:graphicFrameChg chg="add mod">
          <ac:chgData name="平野 武" userId="3cfe3d63-3e2d-444e-9c54-10e92370b90a" providerId="ADAL" clId="{A49E0035-893E-4B28-9DF3-F63232B56695}" dt="2024-06-10T05:38:18.614" v="364"/>
          <ac:graphicFrameMkLst>
            <pc:docMk/>
            <pc:sldMk cId="3132221956" sldId="579"/>
            <ac:graphicFrameMk id="7" creationId="{7384AD54-1282-9882-05B2-5E310EA879D0}"/>
          </ac:graphicFrameMkLst>
        </pc:graphicFrameChg>
        <pc:graphicFrameChg chg="del">
          <ac:chgData name="平野 武" userId="3cfe3d63-3e2d-444e-9c54-10e92370b90a" providerId="ADAL" clId="{A49E0035-893E-4B28-9DF3-F63232B56695}" dt="2024-06-10T05:38:12.634" v="363" actId="478"/>
          <ac:graphicFrameMkLst>
            <pc:docMk/>
            <pc:sldMk cId="3132221956" sldId="579"/>
            <ac:graphicFrameMk id="9" creationId="{2531A179-B9C8-4BEA-3333-2C060044F82B}"/>
          </ac:graphicFrameMkLst>
        </pc:graphicFrameChg>
        <pc:graphicFrameChg chg="add mod modGraphic">
          <ac:chgData name="平野 武" userId="3cfe3d63-3e2d-444e-9c54-10e92370b90a" providerId="ADAL" clId="{A49E0035-893E-4B28-9DF3-F63232B56695}" dt="2024-06-10T05:38:46.137" v="369" actId="14100"/>
          <ac:graphicFrameMkLst>
            <pc:docMk/>
            <pc:sldMk cId="3132221956" sldId="579"/>
            <ac:graphicFrameMk id="19" creationId="{9B739D9C-107B-39AA-5BD6-F74D5AB904CC}"/>
          </ac:graphicFrameMkLst>
        </pc:graphicFrameChg>
        <pc:graphicFrameChg chg="add mod modGraphic">
          <ac:chgData name="平野 武" userId="3cfe3d63-3e2d-444e-9c54-10e92370b90a" providerId="ADAL" clId="{A49E0035-893E-4B28-9DF3-F63232B56695}" dt="2024-06-10T05:39:17.695" v="374" actId="14100"/>
          <ac:graphicFrameMkLst>
            <pc:docMk/>
            <pc:sldMk cId="3132221956" sldId="579"/>
            <ac:graphicFrameMk id="20" creationId="{DEC2A3B1-3EF5-53C6-9E02-4EE4F9791971}"/>
          </ac:graphicFrameMkLst>
        </pc:graphicFrameChg>
        <pc:graphicFrameChg chg="add mod modGraphic">
          <ac:chgData name="平野 武" userId="3cfe3d63-3e2d-444e-9c54-10e92370b90a" providerId="ADAL" clId="{A49E0035-893E-4B28-9DF3-F63232B56695}" dt="2024-06-10T05:39:10.302" v="373" actId="14100"/>
          <ac:graphicFrameMkLst>
            <pc:docMk/>
            <pc:sldMk cId="3132221956" sldId="579"/>
            <ac:graphicFrameMk id="24" creationId="{2CFC7B1F-F169-9C3E-13D7-F75E19B13122}"/>
          </ac:graphicFrameMkLst>
        </pc:graphicFrameChg>
        <pc:picChg chg="add mod">
          <ac:chgData name="平野 武" userId="3cfe3d63-3e2d-444e-9c54-10e92370b90a" providerId="ADAL" clId="{A49E0035-893E-4B28-9DF3-F63232B56695}" dt="2024-06-10T05:38:18.614" v="364"/>
          <ac:picMkLst>
            <pc:docMk/>
            <pc:sldMk cId="3132221956" sldId="579"/>
            <ac:picMk id="4" creationId="{BBCA5D34-383D-5081-5572-4EAD6D5D086F}"/>
          </ac:picMkLst>
        </pc:picChg>
        <pc:picChg chg="add mod">
          <ac:chgData name="平野 武" userId="3cfe3d63-3e2d-444e-9c54-10e92370b90a" providerId="ADAL" clId="{A49E0035-893E-4B28-9DF3-F63232B56695}" dt="2024-06-10T05:38:18.614" v="364"/>
          <ac:picMkLst>
            <pc:docMk/>
            <pc:sldMk cId="3132221956" sldId="579"/>
            <ac:picMk id="5" creationId="{8251B225-1F7A-A601-FC57-F8B801A04F33}"/>
          </ac:picMkLst>
        </pc:picChg>
        <pc:picChg chg="add mod">
          <ac:chgData name="平野 武" userId="3cfe3d63-3e2d-444e-9c54-10e92370b90a" providerId="ADAL" clId="{A49E0035-893E-4B28-9DF3-F63232B56695}" dt="2024-06-10T05:38:18.614" v="364"/>
          <ac:picMkLst>
            <pc:docMk/>
            <pc:sldMk cId="3132221956" sldId="579"/>
            <ac:picMk id="6" creationId="{01BB36B7-0CC6-19BB-4839-EECCCCFDCC26}"/>
          </ac:picMkLst>
        </pc:picChg>
        <pc:picChg chg="add mod">
          <ac:chgData name="平野 武" userId="3cfe3d63-3e2d-444e-9c54-10e92370b90a" providerId="ADAL" clId="{A49E0035-893E-4B28-9DF3-F63232B56695}" dt="2024-06-10T05:38:18.614" v="364"/>
          <ac:picMkLst>
            <pc:docMk/>
            <pc:sldMk cId="3132221956" sldId="579"/>
            <ac:picMk id="11" creationId="{B41EB368-006D-23F8-C4AC-60AD3FF69043}"/>
          </ac:picMkLst>
        </pc:picChg>
        <pc:picChg chg="add mod">
          <ac:chgData name="平野 武" userId="3cfe3d63-3e2d-444e-9c54-10e92370b90a" providerId="ADAL" clId="{A49E0035-893E-4B28-9DF3-F63232B56695}" dt="2024-06-10T05:38:18.614" v="364"/>
          <ac:picMkLst>
            <pc:docMk/>
            <pc:sldMk cId="3132221956" sldId="579"/>
            <ac:picMk id="12" creationId="{1506EB0B-A9EE-FA93-6875-449E3DC410FA}"/>
          </ac:picMkLst>
        </pc:picChg>
        <pc:picChg chg="add mod">
          <ac:chgData name="平野 武" userId="3cfe3d63-3e2d-444e-9c54-10e92370b90a" providerId="ADAL" clId="{A49E0035-893E-4B28-9DF3-F63232B56695}" dt="2024-06-10T05:38:18.614" v="364"/>
          <ac:picMkLst>
            <pc:docMk/>
            <pc:sldMk cId="3132221956" sldId="579"/>
            <ac:picMk id="13" creationId="{F42ABD0E-DB84-DC7E-E0C9-119B25F2F06A}"/>
          </ac:picMkLst>
        </pc:picChg>
        <pc:picChg chg="add mod">
          <ac:chgData name="平野 武" userId="3cfe3d63-3e2d-444e-9c54-10e92370b90a" providerId="ADAL" clId="{A49E0035-893E-4B28-9DF3-F63232B56695}" dt="2024-06-10T05:38:18.614" v="364"/>
          <ac:picMkLst>
            <pc:docMk/>
            <pc:sldMk cId="3132221956" sldId="579"/>
            <ac:picMk id="18" creationId="{B882F214-7CF0-2706-E4CA-5C9119C8894D}"/>
          </ac:picMkLst>
        </pc:picChg>
        <pc:picChg chg="add mod">
          <ac:chgData name="平野 武" userId="3cfe3d63-3e2d-444e-9c54-10e92370b90a" providerId="ADAL" clId="{A49E0035-893E-4B28-9DF3-F63232B56695}" dt="2024-06-10T05:39:31.698" v="395" actId="1037"/>
          <ac:picMkLst>
            <pc:docMk/>
            <pc:sldMk cId="3132221956" sldId="579"/>
            <ac:picMk id="21" creationId="{A37D98A1-F863-1257-F296-B5223EA2957B}"/>
          </ac:picMkLst>
        </pc:picChg>
        <pc:picChg chg="add mod">
          <ac:chgData name="平野 武" userId="3cfe3d63-3e2d-444e-9c54-10e92370b90a" providerId="ADAL" clId="{A49E0035-893E-4B28-9DF3-F63232B56695}" dt="2024-06-10T05:39:45.088" v="414" actId="1038"/>
          <ac:picMkLst>
            <pc:docMk/>
            <pc:sldMk cId="3132221956" sldId="579"/>
            <ac:picMk id="22" creationId="{895DB9F3-D0D5-149B-67AB-A2A5FC232A95}"/>
          </ac:picMkLst>
        </pc:picChg>
        <pc:picChg chg="add mod">
          <ac:chgData name="平野 武" userId="3cfe3d63-3e2d-444e-9c54-10e92370b90a" providerId="ADAL" clId="{A49E0035-893E-4B28-9DF3-F63232B56695}" dt="2024-06-10T05:39:27.858" v="390" actId="1037"/>
          <ac:picMkLst>
            <pc:docMk/>
            <pc:sldMk cId="3132221956" sldId="579"/>
            <ac:picMk id="23" creationId="{F31B7629-1376-4AF4-D5C2-2A4B57124FFE}"/>
          </ac:picMkLst>
        </pc:picChg>
        <pc:picChg chg="add mod">
          <ac:chgData name="平野 武" userId="3cfe3d63-3e2d-444e-9c54-10e92370b90a" providerId="ADAL" clId="{A49E0035-893E-4B28-9DF3-F63232B56695}" dt="2024-06-10T05:39:27.858" v="390" actId="1037"/>
          <ac:picMkLst>
            <pc:docMk/>
            <pc:sldMk cId="3132221956" sldId="579"/>
            <ac:picMk id="25" creationId="{F1F5AF5E-DE5C-5A9C-48EA-8B206136C3D1}"/>
          </ac:picMkLst>
        </pc:picChg>
        <pc:picChg chg="add mod">
          <ac:chgData name="平野 武" userId="3cfe3d63-3e2d-444e-9c54-10e92370b90a" providerId="ADAL" clId="{A49E0035-893E-4B28-9DF3-F63232B56695}" dt="2024-06-10T05:39:37.373" v="405" actId="1038"/>
          <ac:picMkLst>
            <pc:docMk/>
            <pc:sldMk cId="3132221956" sldId="579"/>
            <ac:picMk id="26" creationId="{6DFE3508-FB65-20EF-2DEF-CDDE8DCA0E04}"/>
          </ac:picMkLst>
        </pc:picChg>
        <pc:picChg chg="add mod">
          <ac:chgData name="平野 武" userId="3cfe3d63-3e2d-444e-9c54-10e92370b90a" providerId="ADAL" clId="{A49E0035-893E-4B28-9DF3-F63232B56695}" dt="2024-06-10T05:39:42.686" v="412" actId="1038"/>
          <ac:picMkLst>
            <pc:docMk/>
            <pc:sldMk cId="3132221956" sldId="579"/>
            <ac:picMk id="27" creationId="{DC8E1ACA-2465-0A35-37AE-92CC2C4F4196}"/>
          </ac:picMkLst>
        </pc:picChg>
        <pc:picChg chg="add mod">
          <ac:chgData name="平野 武" userId="3cfe3d63-3e2d-444e-9c54-10e92370b90a" providerId="ADAL" clId="{A49E0035-893E-4B28-9DF3-F63232B56695}" dt="2024-06-10T05:38:30.581" v="367" actId="1076"/>
          <ac:picMkLst>
            <pc:docMk/>
            <pc:sldMk cId="3132221956" sldId="579"/>
            <ac:picMk id="32" creationId="{A47C8C0A-3C9B-CA79-D5CD-0AA7049E29B1}"/>
          </ac:picMkLst>
        </pc:picChg>
      </pc:sldChg>
      <pc:sldChg chg="addSp delSp modSp add mod delAnim">
        <pc:chgData name="平野 武" userId="3cfe3d63-3e2d-444e-9c54-10e92370b90a" providerId="ADAL" clId="{A49E0035-893E-4B28-9DF3-F63232B56695}" dt="2024-06-10T05:42:23.263" v="436" actId="207"/>
        <pc:sldMkLst>
          <pc:docMk/>
          <pc:sldMk cId="2720423961" sldId="580"/>
        </pc:sldMkLst>
        <pc:spChg chg="add mod">
          <ac:chgData name="平野 武" userId="3cfe3d63-3e2d-444e-9c54-10e92370b90a" providerId="ADAL" clId="{A49E0035-893E-4B28-9DF3-F63232B56695}" dt="2024-06-10T05:40:59.871" v="422"/>
          <ac:spMkLst>
            <pc:docMk/>
            <pc:sldMk cId="2720423961" sldId="580"/>
            <ac:spMk id="2" creationId="{128305DD-27AD-D6D3-D0A8-793BF503A5BC}"/>
          </ac:spMkLst>
        </pc:spChg>
        <pc:spChg chg="add mod">
          <ac:chgData name="平野 武" userId="3cfe3d63-3e2d-444e-9c54-10e92370b90a" providerId="ADAL" clId="{A49E0035-893E-4B28-9DF3-F63232B56695}" dt="2024-06-10T05:40:59.871" v="422"/>
          <ac:spMkLst>
            <pc:docMk/>
            <pc:sldMk cId="2720423961" sldId="580"/>
            <ac:spMk id="3" creationId="{20916ABC-3843-4A57-08B1-E1EBE8593C23}"/>
          </ac:spMkLst>
        </pc:spChg>
        <pc:spChg chg="add mod">
          <ac:chgData name="平野 武" userId="3cfe3d63-3e2d-444e-9c54-10e92370b90a" providerId="ADAL" clId="{A49E0035-893E-4B28-9DF3-F63232B56695}" dt="2024-06-10T05:40:59.871" v="422"/>
          <ac:spMkLst>
            <pc:docMk/>
            <pc:sldMk cId="2720423961" sldId="580"/>
            <ac:spMk id="4" creationId="{D8CCF313-7131-CE92-0DA5-CBC967D47881}"/>
          </ac:spMkLst>
        </pc:spChg>
        <pc:spChg chg="add mod">
          <ac:chgData name="平野 武" userId="3cfe3d63-3e2d-444e-9c54-10e92370b90a" providerId="ADAL" clId="{A49E0035-893E-4B28-9DF3-F63232B56695}" dt="2024-06-10T05:40:59.871" v="422"/>
          <ac:spMkLst>
            <pc:docMk/>
            <pc:sldMk cId="2720423961" sldId="580"/>
            <ac:spMk id="6" creationId="{E160ADA2-0986-E593-428A-30C6B2387D8C}"/>
          </ac:spMkLst>
        </pc:spChg>
        <pc:spChg chg="add mod">
          <ac:chgData name="平野 武" userId="3cfe3d63-3e2d-444e-9c54-10e92370b90a" providerId="ADAL" clId="{A49E0035-893E-4B28-9DF3-F63232B56695}" dt="2024-06-10T05:40:59.871" v="422"/>
          <ac:spMkLst>
            <pc:docMk/>
            <pc:sldMk cId="2720423961" sldId="580"/>
            <ac:spMk id="7" creationId="{FB272FE5-8183-FEF1-BA7C-CAFE6291FC17}"/>
          </ac:spMkLst>
        </pc:spChg>
        <pc:spChg chg="add mod">
          <ac:chgData name="平野 武" userId="3cfe3d63-3e2d-444e-9c54-10e92370b90a" providerId="ADAL" clId="{A49E0035-893E-4B28-9DF3-F63232B56695}" dt="2024-06-10T05:40:59.871" v="422"/>
          <ac:spMkLst>
            <pc:docMk/>
            <pc:sldMk cId="2720423961" sldId="580"/>
            <ac:spMk id="8" creationId="{A3FDAC8B-AA5F-E498-059F-9E08AC026A4C}"/>
          </ac:spMkLst>
        </pc:spChg>
        <pc:spChg chg="add mod">
          <ac:chgData name="平野 武" userId="3cfe3d63-3e2d-444e-9c54-10e92370b90a" providerId="ADAL" clId="{A49E0035-893E-4B28-9DF3-F63232B56695}" dt="2024-06-10T05:40:59.871" v="422"/>
          <ac:spMkLst>
            <pc:docMk/>
            <pc:sldMk cId="2720423961" sldId="580"/>
            <ac:spMk id="9" creationId="{2271599B-B4E1-1451-5AF1-2FCDF5C2A1DC}"/>
          </ac:spMkLst>
        </pc:spChg>
        <pc:spChg chg="add mod">
          <ac:chgData name="平野 武" userId="3cfe3d63-3e2d-444e-9c54-10e92370b90a" providerId="ADAL" clId="{A49E0035-893E-4B28-9DF3-F63232B56695}" dt="2024-06-10T05:40:59.871" v="422"/>
          <ac:spMkLst>
            <pc:docMk/>
            <pc:sldMk cId="2720423961" sldId="580"/>
            <ac:spMk id="12" creationId="{F268A828-3432-E70A-2081-20382839BBF1}"/>
          </ac:spMkLst>
        </pc:spChg>
        <pc:spChg chg="add mod">
          <ac:chgData name="平野 武" userId="3cfe3d63-3e2d-444e-9c54-10e92370b90a" providerId="ADAL" clId="{A49E0035-893E-4B28-9DF3-F63232B56695}" dt="2024-06-10T05:40:59.871" v="422"/>
          <ac:spMkLst>
            <pc:docMk/>
            <pc:sldMk cId="2720423961" sldId="580"/>
            <ac:spMk id="13" creationId="{697B08AE-57A8-60BA-AD87-B64E05E19A73}"/>
          </ac:spMkLst>
        </pc:spChg>
        <pc:spChg chg="add mod">
          <ac:chgData name="平野 武" userId="3cfe3d63-3e2d-444e-9c54-10e92370b90a" providerId="ADAL" clId="{A49E0035-893E-4B28-9DF3-F63232B56695}" dt="2024-06-10T05:40:59.871" v="422"/>
          <ac:spMkLst>
            <pc:docMk/>
            <pc:sldMk cId="2720423961" sldId="580"/>
            <ac:spMk id="14" creationId="{D55696E3-7078-CAC1-BB2D-AFEFF2B32EB0}"/>
          </ac:spMkLst>
        </pc:spChg>
        <pc:spChg chg="add mod">
          <ac:chgData name="平野 武" userId="3cfe3d63-3e2d-444e-9c54-10e92370b90a" providerId="ADAL" clId="{A49E0035-893E-4B28-9DF3-F63232B56695}" dt="2024-06-10T05:40:59.871" v="422"/>
          <ac:spMkLst>
            <pc:docMk/>
            <pc:sldMk cId="2720423961" sldId="580"/>
            <ac:spMk id="15" creationId="{AE5DAFA9-04FC-6BC8-520B-ED99562B41F7}"/>
          </ac:spMkLst>
        </pc:spChg>
        <pc:spChg chg="add mod">
          <ac:chgData name="平野 武" userId="3cfe3d63-3e2d-444e-9c54-10e92370b90a" providerId="ADAL" clId="{A49E0035-893E-4B28-9DF3-F63232B56695}" dt="2024-06-10T05:40:59.871" v="422"/>
          <ac:spMkLst>
            <pc:docMk/>
            <pc:sldMk cId="2720423961" sldId="580"/>
            <ac:spMk id="17" creationId="{12578AC5-41E5-F870-6CA5-F11D08C23EAE}"/>
          </ac:spMkLst>
        </pc:spChg>
        <pc:spChg chg="del">
          <ac:chgData name="平野 武" userId="3cfe3d63-3e2d-444e-9c54-10e92370b90a" providerId="ADAL" clId="{A49E0035-893E-4B28-9DF3-F63232B56695}" dt="2024-06-10T05:40:50.638" v="421" actId="478"/>
          <ac:spMkLst>
            <pc:docMk/>
            <pc:sldMk cId="2720423961" sldId="580"/>
            <ac:spMk id="28" creationId="{FB7C4F3F-982A-FC9C-52A9-BD1869FC647F}"/>
          </ac:spMkLst>
        </pc:spChg>
        <pc:spChg chg="del">
          <ac:chgData name="平野 武" userId="3cfe3d63-3e2d-444e-9c54-10e92370b90a" providerId="ADAL" clId="{A49E0035-893E-4B28-9DF3-F63232B56695}" dt="2024-06-10T05:40:50.638" v="421" actId="478"/>
          <ac:spMkLst>
            <pc:docMk/>
            <pc:sldMk cId="2720423961" sldId="580"/>
            <ac:spMk id="29" creationId="{8D5511AF-B9A6-A434-C939-9C3E562950C0}"/>
          </ac:spMkLst>
        </pc:spChg>
        <pc:spChg chg="del">
          <ac:chgData name="平野 武" userId="3cfe3d63-3e2d-444e-9c54-10e92370b90a" providerId="ADAL" clId="{A49E0035-893E-4B28-9DF3-F63232B56695}" dt="2024-06-10T05:40:50.638" v="421" actId="478"/>
          <ac:spMkLst>
            <pc:docMk/>
            <pc:sldMk cId="2720423961" sldId="580"/>
            <ac:spMk id="30" creationId="{8C4982BE-428D-1C3B-1CDC-24E7EF8B8813}"/>
          </ac:spMkLst>
        </pc:spChg>
        <pc:spChg chg="del">
          <ac:chgData name="平野 武" userId="3cfe3d63-3e2d-444e-9c54-10e92370b90a" providerId="ADAL" clId="{A49E0035-893E-4B28-9DF3-F63232B56695}" dt="2024-06-10T05:40:50.638" v="421" actId="478"/>
          <ac:spMkLst>
            <pc:docMk/>
            <pc:sldMk cId="2720423961" sldId="580"/>
            <ac:spMk id="31" creationId="{6B6642AB-0923-4AFD-3156-FE32EF2F27DC}"/>
          </ac:spMkLst>
        </pc:spChg>
        <pc:spChg chg="add mod">
          <ac:chgData name="平野 武" userId="3cfe3d63-3e2d-444e-9c54-10e92370b90a" providerId="ADAL" clId="{A49E0035-893E-4B28-9DF3-F63232B56695}" dt="2024-06-10T05:40:59.871" v="422"/>
          <ac:spMkLst>
            <pc:docMk/>
            <pc:sldMk cId="2720423961" sldId="580"/>
            <ac:spMk id="33" creationId="{664C336F-A1DC-B3E1-EAED-A5AF6CDFA6C6}"/>
          </ac:spMkLst>
        </pc:spChg>
        <pc:spChg chg="add mod">
          <ac:chgData name="平野 武" userId="3cfe3d63-3e2d-444e-9c54-10e92370b90a" providerId="ADAL" clId="{A49E0035-893E-4B28-9DF3-F63232B56695}" dt="2024-06-10T05:40:59.871" v="422"/>
          <ac:spMkLst>
            <pc:docMk/>
            <pc:sldMk cId="2720423961" sldId="580"/>
            <ac:spMk id="35" creationId="{9C400D8F-567C-675B-D215-A2B6DB2F835B}"/>
          </ac:spMkLst>
        </pc:spChg>
        <pc:spChg chg="add mod">
          <ac:chgData name="平野 武" userId="3cfe3d63-3e2d-444e-9c54-10e92370b90a" providerId="ADAL" clId="{A49E0035-893E-4B28-9DF3-F63232B56695}" dt="2024-06-10T05:40:59.871" v="422"/>
          <ac:spMkLst>
            <pc:docMk/>
            <pc:sldMk cId="2720423961" sldId="580"/>
            <ac:spMk id="36" creationId="{2EE5B9D0-3BAD-CB9C-22C4-3F27EAFE09B0}"/>
          </ac:spMkLst>
        </pc:spChg>
        <pc:spChg chg="add mod">
          <ac:chgData name="平野 武" userId="3cfe3d63-3e2d-444e-9c54-10e92370b90a" providerId="ADAL" clId="{A49E0035-893E-4B28-9DF3-F63232B56695}" dt="2024-06-10T05:40:59.871" v="422"/>
          <ac:spMkLst>
            <pc:docMk/>
            <pc:sldMk cId="2720423961" sldId="580"/>
            <ac:spMk id="38" creationId="{C4BE7DA1-777A-57EC-446D-A34EE5E52D1F}"/>
          </ac:spMkLst>
        </pc:spChg>
        <pc:spChg chg="add mod">
          <ac:chgData name="平野 武" userId="3cfe3d63-3e2d-444e-9c54-10e92370b90a" providerId="ADAL" clId="{A49E0035-893E-4B28-9DF3-F63232B56695}" dt="2024-06-10T05:40:59.871" v="422"/>
          <ac:spMkLst>
            <pc:docMk/>
            <pc:sldMk cId="2720423961" sldId="580"/>
            <ac:spMk id="40" creationId="{93386FA4-97D9-D876-AFC2-BEF54D1F9891}"/>
          </ac:spMkLst>
        </pc:spChg>
        <pc:spChg chg="add mod">
          <ac:chgData name="平野 武" userId="3cfe3d63-3e2d-444e-9c54-10e92370b90a" providerId="ADAL" clId="{A49E0035-893E-4B28-9DF3-F63232B56695}" dt="2024-06-10T05:40:59.871" v="422"/>
          <ac:spMkLst>
            <pc:docMk/>
            <pc:sldMk cId="2720423961" sldId="580"/>
            <ac:spMk id="41" creationId="{B8F48161-F182-BE56-F703-00D2D50C129D}"/>
          </ac:spMkLst>
        </pc:spChg>
        <pc:spChg chg="add mod">
          <ac:chgData name="平野 武" userId="3cfe3d63-3e2d-444e-9c54-10e92370b90a" providerId="ADAL" clId="{A49E0035-893E-4B28-9DF3-F63232B56695}" dt="2024-06-10T05:40:59.871" v="422"/>
          <ac:spMkLst>
            <pc:docMk/>
            <pc:sldMk cId="2720423961" sldId="580"/>
            <ac:spMk id="43" creationId="{73A8022F-3578-4F36-5769-CAD03C83DA24}"/>
          </ac:spMkLst>
        </pc:spChg>
        <pc:spChg chg="add mod">
          <ac:chgData name="平野 武" userId="3cfe3d63-3e2d-444e-9c54-10e92370b90a" providerId="ADAL" clId="{A49E0035-893E-4B28-9DF3-F63232B56695}" dt="2024-06-10T05:40:59.871" v="422"/>
          <ac:spMkLst>
            <pc:docMk/>
            <pc:sldMk cId="2720423961" sldId="580"/>
            <ac:spMk id="45" creationId="{896E7A21-EA4A-DEED-7564-571233644A4F}"/>
          </ac:spMkLst>
        </pc:spChg>
        <pc:spChg chg="add mod">
          <ac:chgData name="平野 武" userId="3cfe3d63-3e2d-444e-9c54-10e92370b90a" providerId="ADAL" clId="{A49E0035-893E-4B28-9DF3-F63232B56695}" dt="2024-06-10T05:40:59.871" v="422"/>
          <ac:spMkLst>
            <pc:docMk/>
            <pc:sldMk cId="2720423961" sldId="580"/>
            <ac:spMk id="47" creationId="{008D7CA5-17CA-8238-327D-8F94C547D77B}"/>
          </ac:spMkLst>
        </pc:spChg>
        <pc:spChg chg="add mod">
          <ac:chgData name="平野 武" userId="3cfe3d63-3e2d-444e-9c54-10e92370b90a" providerId="ADAL" clId="{A49E0035-893E-4B28-9DF3-F63232B56695}" dt="2024-06-10T05:42:03.582" v="431" actId="14100"/>
          <ac:spMkLst>
            <pc:docMk/>
            <pc:sldMk cId="2720423961" sldId="580"/>
            <ac:spMk id="49" creationId="{CCD68DF9-EC67-5DF5-3ED6-FFFA2A0CB3D5}"/>
          </ac:spMkLst>
        </pc:spChg>
        <pc:spChg chg="add mod">
          <ac:chgData name="平野 武" userId="3cfe3d63-3e2d-444e-9c54-10e92370b90a" providerId="ADAL" clId="{A49E0035-893E-4B28-9DF3-F63232B56695}" dt="2024-06-10T05:41:03.590" v="423"/>
          <ac:spMkLst>
            <pc:docMk/>
            <pc:sldMk cId="2720423961" sldId="580"/>
            <ac:spMk id="50" creationId="{69DAA4FE-D925-7D5E-9066-F0A376B7809C}"/>
          </ac:spMkLst>
        </pc:spChg>
        <pc:spChg chg="add mod">
          <ac:chgData name="平野 武" userId="3cfe3d63-3e2d-444e-9c54-10e92370b90a" providerId="ADAL" clId="{A49E0035-893E-4B28-9DF3-F63232B56695}" dt="2024-06-10T05:41:03.590" v="423"/>
          <ac:spMkLst>
            <pc:docMk/>
            <pc:sldMk cId="2720423961" sldId="580"/>
            <ac:spMk id="51" creationId="{52D0949A-805A-758E-4AFD-2BE09275C9F2}"/>
          </ac:spMkLst>
        </pc:spChg>
        <pc:spChg chg="add mod">
          <ac:chgData name="平野 武" userId="3cfe3d63-3e2d-444e-9c54-10e92370b90a" providerId="ADAL" clId="{A49E0035-893E-4B28-9DF3-F63232B56695}" dt="2024-06-10T05:41:03.590" v="423"/>
          <ac:spMkLst>
            <pc:docMk/>
            <pc:sldMk cId="2720423961" sldId="580"/>
            <ac:spMk id="53" creationId="{4B660EA5-B559-A6E5-9ED7-4C9E0D50A882}"/>
          </ac:spMkLst>
        </pc:spChg>
        <pc:spChg chg="add mod">
          <ac:chgData name="平野 武" userId="3cfe3d63-3e2d-444e-9c54-10e92370b90a" providerId="ADAL" clId="{A49E0035-893E-4B28-9DF3-F63232B56695}" dt="2024-06-10T05:41:32.281" v="426" actId="1076"/>
          <ac:spMkLst>
            <pc:docMk/>
            <pc:sldMk cId="2720423961" sldId="580"/>
            <ac:spMk id="54" creationId="{54E6639F-4381-A235-A2DA-F2170CF9BD44}"/>
          </ac:spMkLst>
        </pc:spChg>
        <pc:spChg chg="add mod">
          <ac:chgData name="平野 武" userId="3cfe3d63-3e2d-444e-9c54-10e92370b90a" providerId="ADAL" clId="{A49E0035-893E-4B28-9DF3-F63232B56695}" dt="2024-06-10T05:41:39.761" v="427" actId="14100"/>
          <ac:spMkLst>
            <pc:docMk/>
            <pc:sldMk cId="2720423961" sldId="580"/>
            <ac:spMk id="55" creationId="{750397D5-4F17-E847-E934-E68352974958}"/>
          </ac:spMkLst>
        </pc:spChg>
        <pc:spChg chg="add mod">
          <ac:chgData name="平野 武" userId="3cfe3d63-3e2d-444e-9c54-10e92370b90a" providerId="ADAL" clId="{A49E0035-893E-4B28-9DF3-F63232B56695}" dt="2024-06-10T05:41:32.281" v="426" actId="1076"/>
          <ac:spMkLst>
            <pc:docMk/>
            <pc:sldMk cId="2720423961" sldId="580"/>
            <ac:spMk id="56" creationId="{59AF4821-6A59-6759-D509-36AB061E6B9E}"/>
          </ac:spMkLst>
        </pc:spChg>
        <pc:spChg chg="add mod">
          <ac:chgData name="平野 武" userId="3cfe3d63-3e2d-444e-9c54-10e92370b90a" providerId="ADAL" clId="{A49E0035-893E-4B28-9DF3-F63232B56695}" dt="2024-06-10T05:41:03.590" v="423"/>
          <ac:spMkLst>
            <pc:docMk/>
            <pc:sldMk cId="2720423961" sldId="580"/>
            <ac:spMk id="59" creationId="{E51884E6-6BDD-B07E-86B8-F571D5A4E9AC}"/>
          </ac:spMkLst>
        </pc:spChg>
        <pc:spChg chg="add mod">
          <ac:chgData name="平野 武" userId="3cfe3d63-3e2d-444e-9c54-10e92370b90a" providerId="ADAL" clId="{A49E0035-893E-4B28-9DF3-F63232B56695}" dt="2024-06-10T05:41:03.590" v="423"/>
          <ac:spMkLst>
            <pc:docMk/>
            <pc:sldMk cId="2720423961" sldId="580"/>
            <ac:spMk id="60" creationId="{1E07517C-785F-A891-A2D6-60124648F3DF}"/>
          </ac:spMkLst>
        </pc:spChg>
        <pc:spChg chg="add mod">
          <ac:chgData name="平野 武" userId="3cfe3d63-3e2d-444e-9c54-10e92370b90a" providerId="ADAL" clId="{A49E0035-893E-4B28-9DF3-F63232B56695}" dt="2024-06-10T05:41:46.465" v="428" actId="14100"/>
          <ac:spMkLst>
            <pc:docMk/>
            <pc:sldMk cId="2720423961" sldId="580"/>
            <ac:spMk id="61" creationId="{3A9A8E5D-DEDA-733A-C968-C0FC42A89460}"/>
          </ac:spMkLst>
        </pc:spChg>
        <pc:spChg chg="add mod">
          <ac:chgData name="平野 武" userId="3cfe3d63-3e2d-444e-9c54-10e92370b90a" providerId="ADAL" clId="{A49E0035-893E-4B28-9DF3-F63232B56695}" dt="2024-06-10T05:41:51.698" v="429" actId="1076"/>
          <ac:spMkLst>
            <pc:docMk/>
            <pc:sldMk cId="2720423961" sldId="580"/>
            <ac:spMk id="62" creationId="{97F4BEA0-39B2-3FA4-2831-16790C49A729}"/>
          </ac:spMkLst>
        </pc:spChg>
        <pc:spChg chg="add mod">
          <ac:chgData name="平野 武" userId="3cfe3d63-3e2d-444e-9c54-10e92370b90a" providerId="ADAL" clId="{A49E0035-893E-4B28-9DF3-F63232B56695}" dt="2024-06-10T05:41:03.590" v="423"/>
          <ac:spMkLst>
            <pc:docMk/>
            <pc:sldMk cId="2720423961" sldId="580"/>
            <ac:spMk id="12288" creationId="{6AC3A3DC-4FEA-7192-267D-D27B0EED194D}"/>
          </ac:spMkLst>
        </pc:spChg>
        <pc:spChg chg="mod">
          <ac:chgData name="平野 武" userId="3cfe3d63-3e2d-444e-9c54-10e92370b90a" providerId="ADAL" clId="{A49E0035-893E-4B28-9DF3-F63232B56695}" dt="2024-06-10T05:40:42.217" v="420" actId="255"/>
          <ac:spMkLst>
            <pc:docMk/>
            <pc:sldMk cId="2720423961" sldId="580"/>
            <ac:spMk id="12290" creationId="{4AD73B8A-4B23-91DE-CF62-2CA72170BDBB}"/>
          </ac:spMkLst>
        </pc:spChg>
        <pc:spChg chg="add mod">
          <ac:chgData name="平野 武" userId="3cfe3d63-3e2d-444e-9c54-10e92370b90a" providerId="ADAL" clId="{A49E0035-893E-4B28-9DF3-F63232B56695}" dt="2024-06-10T05:41:03.590" v="423"/>
          <ac:spMkLst>
            <pc:docMk/>
            <pc:sldMk cId="2720423961" sldId="580"/>
            <ac:spMk id="12291" creationId="{3DCB2C57-4EC7-90B8-49CB-D11FDC18608A}"/>
          </ac:spMkLst>
        </pc:spChg>
        <pc:spChg chg="add mod">
          <ac:chgData name="平野 武" userId="3cfe3d63-3e2d-444e-9c54-10e92370b90a" providerId="ADAL" clId="{A49E0035-893E-4B28-9DF3-F63232B56695}" dt="2024-06-10T05:41:03.590" v="423"/>
          <ac:spMkLst>
            <pc:docMk/>
            <pc:sldMk cId="2720423961" sldId="580"/>
            <ac:spMk id="12293" creationId="{D9170A11-509F-2FAD-6980-E2DF80BC0715}"/>
          </ac:spMkLst>
        </pc:spChg>
        <pc:spChg chg="add mod">
          <ac:chgData name="平野 武" userId="3cfe3d63-3e2d-444e-9c54-10e92370b90a" providerId="ADAL" clId="{A49E0035-893E-4B28-9DF3-F63232B56695}" dt="2024-06-10T05:41:03.590" v="423"/>
          <ac:spMkLst>
            <pc:docMk/>
            <pc:sldMk cId="2720423961" sldId="580"/>
            <ac:spMk id="12294" creationId="{E321E54D-797D-7339-CE2F-1E392AEAB7A4}"/>
          </ac:spMkLst>
        </pc:spChg>
        <pc:spChg chg="add mod">
          <ac:chgData name="平野 武" userId="3cfe3d63-3e2d-444e-9c54-10e92370b90a" providerId="ADAL" clId="{A49E0035-893E-4B28-9DF3-F63232B56695}" dt="2024-06-10T05:41:03.590" v="423"/>
          <ac:spMkLst>
            <pc:docMk/>
            <pc:sldMk cId="2720423961" sldId="580"/>
            <ac:spMk id="12296" creationId="{95FE786D-D893-1F84-EE1B-B3F2BDE87CC2}"/>
          </ac:spMkLst>
        </pc:spChg>
        <pc:spChg chg="add mod">
          <ac:chgData name="平野 武" userId="3cfe3d63-3e2d-444e-9c54-10e92370b90a" providerId="ADAL" clId="{A49E0035-893E-4B28-9DF3-F63232B56695}" dt="2024-06-10T05:41:03.590" v="423"/>
          <ac:spMkLst>
            <pc:docMk/>
            <pc:sldMk cId="2720423961" sldId="580"/>
            <ac:spMk id="12298" creationId="{1C7638B0-29A6-3827-9F96-2F7E732D6021}"/>
          </ac:spMkLst>
        </pc:spChg>
        <pc:spChg chg="add mod">
          <ac:chgData name="平野 武" userId="3cfe3d63-3e2d-444e-9c54-10e92370b90a" providerId="ADAL" clId="{A49E0035-893E-4B28-9DF3-F63232B56695}" dt="2024-06-10T05:41:03.590" v="423"/>
          <ac:spMkLst>
            <pc:docMk/>
            <pc:sldMk cId="2720423961" sldId="580"/>
            <ac:spMk id="12299" creationId="{E62ECC3C-3881-1FDB-184D-EB9F50AE7D3D}"/>
          </ac:spMkLst>
        </pc:spChg>
        <pc:spChg chg="add mod">
          <ac:chgData name="平野 武" userId="3cfe3d63-3e2d-444e-9c54-10e92370b90a" providerId="ADAL" clId="{A49E0035-893E-4B28-9DF3-F63232B56695}" dt="2024-06-10T05:41:03.590" v="423"/>
          <ac:spMkLst>
            <pc:docMk/>
            <pc:sldMk cId="2720423961" sldId="580"/>
            <ac:spMk id="12301" creationId="{A1B35F15-5FB8-4D16-6CB5-7B6E2D8E1040}"/>
          </ac:spMkLst>
        </pc:spChg>
        <pc:spChg chg="add mod">
          <ac:chgData name="平野 武" userId="3cfe3d63-3e2d-444e-9c54-10e92370b90a" providerId="ADAL" clId="{A49E0035-893E-4B28-9DF3-F63232B56695}" dt="2024-06-10T05:41:03.590" v="423"/>
          <ac:spMkLst>
            <pc:docMk/>
            <pc:sldMk cId="2720423961" sldId="580"/>
            <ac:spMk id="12303" creationId="{C0F283E8-5D53-FE4F-D178-F51099801FA1}"/>
          </ac:spMkLst>
        </pc:spChg>
        <pc:spChg chg="add mod">
          <ac:chgData name="平野 武" userId="3cfe3d63-3e2d-444e-9c54-10e92370b90a" providerId="ADAL" clId="{A49E0035-893E-4B28-9DF3-F63232B56695}" dt="2024-06-10T05:42:19.326" v="435" actId="207"/>
          <ac:spMkLst>
            <pc:docMk/>
            <pc:sldMk cId="2720423961" sldId="580"/>
            <ac:spMk id="12305" creationId="{9317F385-9646-1088-154A-87324B62E097}"/>
          </ac:spMkLst>
        </pc:spChg>
        <pc:graphicFrameChg chg="add mod">
          <ac:chgData name="平野 武" userId="3cfe3d63-3e2d-444e-9c54-10e92370b90a" providerId="ADAL" clId="{A49E0035-893E-4B28-9DF3-F63232B56695}" dt="2024-06-10T05:40:59.871" v="422"/>
          <ac:graphicFrameMkLst>
            <pc:docMk/>
            <pc:sldMk cId="2720423961" sldId="580"/>
            <ac:graphicFrameMk id="11" creationId="{884A7BE2-22D6-4726-20DE-DB89F9F6D23E}"/>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19" creationId="{9B739D9C-107B-39AA-5BD6-F74D5AB904CC}"/>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20" creationId="{DEC2A3B1-3EF5-53C6-9E02-4EE4F9791971}"/>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24" creationId="{2CFC7B1F-F169-9C3E-13D7-F75E19B13122}"/>
          </ac:graphicFrameMkLst>
        </pc:graphicFrameChg>
        <pc:graphicFrameChg chg="add mod modGraphic">
          <ac:chgData name="平野 武" userId="3cfe3d63-3e2d-444e-9c54-10e92370b90a" providerId="ADAL" clId="{A49E0035-893E-4B28-9DF3-F63232B56695}" dt="2024-06-10T05:42:23.263" v="436" actId="207"/>
          <ac:graphicFrameMkLst>
            <pc:docMk/>
            <pc:sldMk cId="2720423961" sldId="580"/>
            <ac:graphicFrameMk id="58" creationId="{E727BF43-8AE3-46C6-F75E-99C65719735B}"/>
          </ac:graphicFrameMkLst>
        </pc:graphicFrameChg>
        <pc:picChg chg="add mod">
          <ac:chgData name="平野 武" userId="3cfe3d63-3e2d-444e-9c54-10e92370b90a" providerId="ADAL" clId="{A49E0035-893E-4B28-9DF3-F63232B56695}" dt="2024-06-10T05:40:59.871" v="422"/>
          <ac:picMkLst>
            <pc:docMk/>
            <pc:sldMk cId="2720423961" sldId="580"/>
            <ac:picMk id="5" creationId="{6D328C83-61D2-A6E5-4237-E46DFC60CBDB}"/>
          </ac:picMkLst>
        </pc:picChg>
        <pc:picChg chg="del">
          <ac:chgData name="平野 武" userId="3cfe3d63-3e2d-444e-9c54-10e92370b90a" providerId="ADAL" clId="{A49E0035-893E-4B28-9DF3-F63232B56695}" dt="2024-06-10T05:40:50.638" v="421" actId="478"/>
          <ac:picMkLst>
            <pc:docMk/>
            <pc:sldMk cId="2720423961" sldId="580"/>
            <ac:picMk id="21" creationId="{A37D98A1-F863-1257-F296-B5223EA2957B}"/>
          </ac:picMkLst>
        </pc:picChg>
        <pc:picChg chg="del">
          <ac:chgData name="平野 武" userId="3cfe3d63-3e2d-444e-9c54-10e92370b90a" providerId="ADAL" clId="{A49E0035-893E-4B28-9DF3-F63232B56695}" dt="2024-06-10T05:40:50.638" v="421" actId="478"/>
          <ac:picMkLst>
            <pc:docMk/>
            <pc:sldMk cId="2720423961" sldId="580"/>
            <ac:picMk id="22" creationId="{895DB9F3-D0D5-149B-67AB-A2A5FC232A95}"/>
          </ac:picMkLst>
        </pc:picChg>
        <pc:picChg chg="del">
          <ac:chgData name="平野 武" userId="3cfe3d63-3e2d-444e-9c54-10e92370b90a" providerId="ADAL" clId="{A49E0035-893E-4B28-9DF3-F63232B56695}" dt="2024-06-10T05:40:50.638" v="421" actId="478"/>
          <ac:picMkLst>
            <pc:docMk/>
            <pc:sldMk cId="2720423961" sldId="580"/>
            <ac:picMk id="23" creationId="{F31B7629-1376-4AF4-D5C2-2A4B57124FFE}"/>
          </ac:picMkLst>
        </pc:picChg>
        <pc:picChg chg="del">
          <ac:chgData name="平野 武" userId="3cfe3d63-3e2d-444e-9c54-10e92370b90a" providerId="ADAL" clId="{A49E0035-893E-4B28-9DF3-F63232B56695}" dt="2024-06-10T05:40:50.638" v="421" actId="478"/>
          <ac:picMkLst>
            <pc:docMk/>
            <pc:sldMk cId="2720423961" sldId="580"/>
            <ac:picMk id="25" creationId="{F1F5AF5E-DE5C-5A9C-48EA-8B206136C3D1}"/>
          </ac:picMkLst>
        </pc:picChg>
        <pc:picChg chg="del">
          <ac:chgData name="平野 武" userId="3cfe3d63-3e2d-444e-9c54-10e92370b90a" providerId="ADAL" clId="{A49E0035-893E-4B28-9DF3-F63232B56695}" dt="2024-06-10T05:40:50.638" v="421" actId="478"/>
          <ac:picMkLst>
            <pc:docMk/>
            <pc:sldMk cId="2720423961" sldId="580"/>
            <ac:picMk id="26" creationId="{6DFE3508-FB65-20EF-2DEF-CDDE8DCA0E04}"/>
          </ac:picMkLst>
        </pc:picChg>
        <pc:picChg chg="del">
          <ac:chgData name="平野 武" userId="3cfe3d63-3e2d-444e-9c54-10e92370b90a" providerId="ADAL" clId="{A49E0035-893E-4B28-9DF3-F63232B56695}" dt="2024-06-10T05:40:50.638" v="421" actId="478"/>
          <ac:picMkLst>
            <pc:docMk/>
            <pc:sldMk cId="2720423961" sldId="580"/>
            <ac:picMk id="27" creationId="{DC8E1ACA-2465-0A35-37AE-92CC2C4F4196}"/>
          </ac:picMkLst>
        </pc:picChg>
        <pc:picChg chg="del">
          <ac:chgData name="平野 武" userId="3cfe3d63-3e2d-444e-9c54-10e92370b90a" providerId="ADAL" clId="{A49E0035-893E-4B28-9DF3-F63232B56695}" dt="2024-06-10T05:40:50.638" v="421" actId="478"/>
          <ac:picMkLst>
            <pc:docMk/>
            <pc:sldMk cId="2720423961" sldId="580"/>
            <ac:picMk id="32" creationId="{A47C8C0A-3C9B-CA79-D5CD-0AA7049E29B1}"/>
          </ac:picMkLst>
        </pc:picChg>
        <pc:picChg chg="add mod">
          <ac:chgData name="平野 武" userId="3cfe3d63-3e2d-444e-9c54-10e92370b90a" providerId="ADAL" clId="{A49E0035-893E-4B28-9DF3-F63232B56695}" dt="2024-06-10T05:40:59.871" v="422"/>
          <ac:picMkLst>
            <pc:docMk/>
            <pc:sldMk cId="2720423961" sldId="580"/>
            <ac:picMk id="46" creationId="{22FC3DEA-CC9D-06B6-4953-3402A37DCD50}"/>
          </ac:picMkLst>
        </pc:picChg>
        <pc:picChg chg="add mod">
          <ac:chgData name="平野 武" userId="3cfe3d63-3e2d-444e-9c54-10e92370b90a" providerId="ADAL" clId="{A49E0035-893E-4B28-9DF3-F63232B56695}" dt="2024-06-10T05:40:59.871" v="422"/>
          <ac:picMkLst>
            <pc:docMk/>
            <pc:sldMk cId="2720423961" sldId="580"/>
            <ac:picMk id="48" creationId="{34D76176-FC81-D074-9CD8-E9FACAC3F819}"/>
          </ac:picMkLst>
        </pc:picChg>
        <pc:picChg chg="add mod">
          <ac:chgData name="平野 武" userId="3cfe3d63-3e2d-444e-9c54-10e92370b90a" providerId="ADAL" clId="{A49E0035-893E-4B28-9DF3-F63232B56695}" dt="2024-06-10T05:41:03.590" v="423"/>
          <ac:picMkLst>
            <pc:docMk/>
            <pc:sldMk cId="2720423961" sldId="580"/>
            <ac:picMk id="52" creationId="{87790759-79E8-5062-FC42-6B6594DBCF56}"/>
          </ac:picMkLst>
        </pc:picChg>
        <pc:picChg chg="add mod">
          <ac:chgData name="平野 武" userId="3cfe3d63-3e2d-444e-9c54-10e92370b90a" providerId="ADAL" clId="{A49E0035-893E-4B28-9DF3-F63232B56695}" dt="2024-06-10T05:41:03.590" v="423"/>
          <ac:picMkLst>
            <pc:docMk/>
            <pc:sldMk cId="2720423961" sldId="580"/>
            <ac:picMk id="12304" creationId="{02FD6641-4665-B0AE-ADB4-66DC5342F7E4}"/>
          </ac:picMkLst>
        </pc:picChg>
        <pc:picChg chg="add mod">
          <ac:chgData name="平野 武" userId="3cfe3d63-3e2d-444e-9c54-10e92370b90a" providerId="ADAL" clId="{A49E0035-893E-4B28-9DF3-F63232B56695}" dt="2024-06-10T05:41:16.619" v="424" actId="1076"/>
          <ac:picMkLst>
            <pc:docMk/>
            <pc:sldMk cId="2720423961" sldId="580"/>
            <ac:picMk id="12306" creationId="{1B165392-A37B-AA58-9287-2E5B897E20A2}"/>
          </ac:picMkLst>
        </pc:picChg>
        <pc:cxnChg chg="add mod">
          <ac:chgData name="平野 武" userId="3cfe3d63-3e2d-444e-9c54-10e92370b90a" providerId="ADAL" clId="{A49E0035-893E-4B28-9DF3-F63232B56695}" dt="2024-06-10T05:40:59.871" v="422"/>
          <ac:cxnSpMkLst>
            <pc:docMk/>
            <pc:sldMk cId="2720423961" sldId="580"/>
            <ac:cxnSpMk id="10" creationId="{2B9262FC-CEE9-BCA3-7A13-3A0870A1CF66}"/>
          </ac:cxnSpMkLst>
        </pc:cxnChg>
        <pc:cxnChg chg="add mod">
          <ac:chgData name="平野 武" userId="3cfe3d63-3e2d-444e-9c54-10e92370b90a" providerId="ADAL" clId="{A49E0035-893E-4B28-9DF3-F63232B56695}" dt="2024-06-10T05:40:59.871" v="422"/>
          <ac:cxnSpMkLst>
            <pc:docMk/>
            <pc:sldMk cId="2720423961" sldId="580"/>
            <ac:cxnSpMk id="16" creationId="{51B53187-7E1A-8D94-72F4-B86DF1278BA9}"/>
          </ac:cxnSpMkLst>
        </pc:cxnChg>
        <pc:cxnChg chg="add mod">
          <ac:chgData name="平野 武" userId="3cfe3d63-3e2d-444e-9c54-10e92370b90a" providerId="ADAL" clId="{A49E0035-893E-4B28-9DF3-F63232B56695}" dt="2024-06-10T05:40:59.871" v="422"/>
          <ac:cxnSpMkLst>
            <pc:docMk/>
            <pc:sldMk cId="2720423961" sldId="580"/>
            <ac:cxnSpMk id="18" creationId="{0A6551C7-57BA-6A3B-C583-19D62807C05D}"/>
          </ac:cxnSpMkLst>
        </pc:cxnChg>
        <pc:cxnChg chg="add mod">
          <ac:chgData name="平野 武" userId="3cfe3d63-3e2d-444e-9c54-10e92370b90a" providerId="ADAL" clId="{A49E0035-893E-4B28-9DF3-F63232B56695}" dt="2024-06-10T05:40:59.871" v="422"/>
          <ac:cxnSpMkLst>
            <pc:docMk/>
            <pc:sldMk cId="2720423961" sldId="580"/>
            <ac:cxnSpMk id="34" creationId="{31D5ECF3-98E5-6846-3CA9-89BB45FBCA22}"/>
          </ac:cxnSpMkLst>
        </pc:cxnChg>
        <pc:cxnChg chg="add mod">
          <ac:chgData name="平野 武" userId="3cfe3d63-3e2d-444e-9c54-10e92370b90a" providerId="ADAL" clId="{A49E0035-893E-4B28-9DF3-F63232B56695}" dt="2024-06-10T05:40:59.871" v="422"/>
          <ac:cxnSpMkLst>
            <pc:docMk/>
            <pc:sldMk cId="2720423961" sldId="580"/>
            <ac:cxnSpMk id="37" creationId="{AA4818A1-1FF3-62E2-38D0-621622852324}"/>
          </ac:cxnSpMkLst>
        </pc:cxnChg>
        <pc:cxnChg chg="add mod">
          <ac:chgData name="平野 武" userId="3cfe3d63-3e2d-444e-9c54-10e92370b90a" providerId="ADAL" clId="{A49E0035-893E-4B28-9DF3-F63232B56695}" dt="2024-06-10T05:40:59.871" v="422"/>
          <ac:cxnSpMkLst>
            <pc:docMk/>
            <pc:sldMk cId="2720423961" sldId="580"/>
            <ac:cxnSpMk id="39" creationId="{1EDD23A8-DABE-BDFC-2294-92FBBDB79514}"/>
          </ac:cxnSpMkLst>
        </pc:cxnChg>
        <pc:cxnChg chg="add mod">
          <ac:chgData name="平野 武" userId="3cfe3d63-3e2d-444e-9c54-10e92370b90a" providerId="ADAL" clId="{A49E0035-893E-4B28-9DF3-F63232B56695}" dt="2024-06-10T05:40:59.871" v="422"/>
          <ac:cxnSpMkLst>
            <pc:docMk/>
            <pc:sldMk cId="2720423961" sldId="580"/>
            <ac:cxnSpMk id="42" creationId="{07F6545C-2866-BE3D-4754-008B9EDEECED}"/>
          </ac:cxnSpMkLst>
        </pc:cxnChg>
        <pc:cxnChg chg="add mod">
          <ac:chgData name="平野 武" userId="3cfe3d63-3e2d-444e-9c54-10e92370b90a" providerId="ADAL" clId="{A49E0035-893E-4B28-9DF3-F63232B56695}" dt="2024-06-10T05:40:59.871" v="422"/>
          <ac:cxnSpMkLst>
            <pc:docMk/>
            <pc:sldMk cId="2720423961" sldId="580"/>
            <ac:cxnSpMk id="44" creationId="{8412943C-4BED-DD5C-DA85-9393AE854B80}"/>
          </ac:cxnSpMkLst>
        </pc:cxnChg>
        <pc:cxnChg chg="add mod">
          <ac:chgData name="平野 武" userId="3cfe3d63-3e2d-444e-9c54-10e92370b90a" providerId="ADAL" clId="{A49E0035-893E-4B28-9DF3-F63232B56695}" dt="2024-06-10T05:41:03.590" v="423"/>
          <ac:cxnSpMkLst>
            <pc:docMk/>
            <pc:sldMk cId="2720423961" sldId="580"/>
            <ac:cxnSpMk id="57" creationId="{36582EEB-CF55-02DE-79DE-B15FACB8EB1F}"/>
          </ac:cxnSpMkLst>
        </pc:cxnChg>
        <pc:cxnChg chg="add mod">
          <ac:chgData name="平野 武" userId="3cfe3d63-3e2d-444e-9c54-10e92370b90a" providerId="ADAL" clId="{A49E0035-893E-4B28-9DF3-F63232B56695}" dt="2024-06-10T05:41:59.396" v="430" actId="14100"/>
          <ac:cxnSpMkLst>
            <pc:docMk/>
            <pc:sldMk cId="2720423961" sldId="580"/>
            <ac:cxnSpMk id="63" creationId="{9E8B001B-C462-7220-6D97-7322AFFDEC63}"/>
          </ac:cxnSpMkLst>
        </pc:cxnChg>
        <pc:cxnChg chg="add mod">
          <ac:chgData name="平野 武" userId="3cfe3d63-3e2d-444e-9c54-10e92370b90a" providerId="ADAL" clId="{A49E0035-893E-4B28-9DF3-F63232B56695}" dt="2024-06-10T05:41:03.590" v="423"/>
          <ac:cxnSpMkLst>
            <pc:docMk/>
            <pc:sldMk cId="2720423961" sldId="580"/>
            <ac:cxnSpMk id="12289" creationId="{C38E0152-24F3-97F3-C660-11712353C62A}"/>
          </ac:cxnSpMkLst>
        </pc:cxnChg>
        <pc:cxnChg chg="add mod">
          <ac:chgData name="平野 武" userId="3cfe3d63-3e2d-444e-9c54-10e92370b90a" providerId="ADAL" clId="{A49E0035-893E-4B28-9DF3-F63232B56695}" dt="2024-06-10T05:41:03.590" v="423"/>
          <ac:cxnSpMkLst>
            <pc:docMk/>
            <pc:sldMk cId="2720423961" sldId="580"/>
            <ac:cxnSpMk id="12292" creationId="{31AC7148-288A-1A5D-47C1-BA894295C62C}"/>
          </ac:cxnSpMkLst>
        </pc:cxnChg>
        <pc:cxnChg chg="add mod">
          <ac:chgData name="平野 武" userId="3cfe3d63-3e2d-444e-9c54-10e92370b90a" providerId="ADAL" clId="{A49E0035-893E-4B28-9DF3-F63232B56695}" dt="2024-06-10T05:41:03.590" v="423"/>
          <ac:cxnSpMkLst>
            <pc:docMk/>
            <pc:sldMk cId="2720423961" sldId="580"/>
            <ac:cxnSpMk id="12295" creationId="{3EA9615F-AB58-D0A3-5471-F17046462F6C}"/>
          </ac:cxnSpMkLst>
        </pc:cxnChg>
        <pc:cxnChg chg="add mod">
          <ac:chgData name="平野 武" userId="3cfe3d63-3e2d-444e-9c54-10e92370b90a" providerId="ADAL" clId="{A49E0035-893E-4B28-9DF3-F63232B56695}" dt="2024-06-10T05:41:03.590" v="423"/>
          <ac:cxnSpMkLst>
            <pc:docMk/>
            <pc:sldMk cId="2720423961" sldId="580"/>
            <ac:cxnSpMk id="12297" creationId="{23409301-2E70-75F5-1076-637A969270B6}"/>
          </ac:cxnSpMkLst>
        </pc:cxnChg>
        <pc:cxnChg chg="add mod">
          <ac:chgData name="平野 武" userId="3cfe3d63-3e2d-444e-9c54-10e92370b90a" providerId="ADAL" clId="{A49E0035-893E-4B28-9DF3-F63232B56695}" dt="2024-06-10T05:41:03.590" v="423"/>
          <ac:cxnSpMkLst>
            <pc:docMk/>
            <pc:sldMk cId="2720423961" sldId="580"/>
            <ac:cxnSpMk id="12300" creationId="{879D2AFC-C69A-EC83-B442-E3ACBFAA73E7}"/>
          </ac:cxnSpMkLst>
        </pc:cxnChg>
        <pc:cxnChg chg="add mod">
          <ac:chgData name="平野 武" userId="3cfe3d63-3e2d-444e-9c54-10e92370b90a" providerId="ADAL" clId="{A49E0035-893E-4B28-9DF3-F63232B56695}" dt="2024-06-10T05:41:03.590" v="423"/>
          <ac:cxnSpMkLst>
            <pc:docMk/>
            <pc:sldMk cId="2720423961" sldId="580"/>
            <ac:cxnSpMk id="12302" creationId="{BFB26C9F-7B92-4893-DBC3-BD3CA7C4F9E4}"/>
          </ac:cxnSpMkLst>
        </pc:cxnChg>
      </pc:sldChg>
      <pc:sldChg chg="addSp delSp modSp add mod">
        <pc:chgData name="平野 武" userId="3cfe3d63-3e2d-444e-9c54-10e92370b90a" providerId="ADAL" clId="{A49E0035-893E-4B28-9DF3-F63232B56695}" dt="2024-06-10T05:44:21.327" v="458"/>
        <pc:sldMkLst>
          <pc:docMk/>
          <pc:sldMk cId="995794973" sldId="581"/>
        </pc:sldMkLst>
        <pc:spChg chg="add mod">
          <ac:chgData name="平野 武" userId="3cfe3d63-3e2d-444e-9c54-10e92370b90a" providerId="ADAL" clId="{A49E0035-893E-4B28-9DF3-F63232B56695}" dt="2024-06-10T05:43:12.200" v="440"/>
          <ac:spMkLst>
            <pc:docMk/>
            <pc:sldMk cId="995794973" sldId="581"/>
            <ac:spMk id="2" creationId="{01F1B8EB-E7E6-237B-63D0-DC9361904F37}"/>
          </ac:spMkLst>
        </pc:spChg>
        <pc:spChg chg="add mod">
          <ac:chgData name="平野 武" userId="3cfe3d63-3e2d-444e-9c54-10e92370b90a" providerId="ADAL" clId="{A49E0035-893E-4B28-9DF3-F63232B56695}" dt="2024-06-10T05:43:12.200" v="440"/>
          <ac:spMkLst>
            <pc:docMk/>
            <pc:sldMk cId="995794973" sldId="581"/>
            <ac:spMk id="3" creationId="{434EE565-1846-3BB0-396F-9E92A329CC2E}"/>
          </ac:spMkLst>
        </pc:spChg>
        <pc:spChg chg="add mod">
          <ac:chgData name="平野 武" userId="3cfe3d63-3e2d-444e-9c54-10e92370b90a" providerId="ADAL" clId="{A49E0035-893E-4B28-9DF3-F63232B56695}" dt="2024-06-10T05:43:12.200" v="440"/>
          <ac:spMkLst>
            <pc:docMk/>
            <pc:sldMk cId="995794973" sldId="581"/>
            <ac:spMk id="5" creationId="{DBAB47D3-0342-8AAE-F307-6BCA4CE8F157}"/>
          </ac:spMkLst>
        </pc:spChg>
        <pc:spChg chg="add mod">
          <ac:chgData name="平野 武" userId="3cfe3d63-3e2d-444e-9c54-10e92370b90a" providerId="ADAL" clId="{A49E0035-893E-4B28-9DF3-F63232B56695}" dt="2024-06-10T05:43:47.218" v="453" actId="1036"/>
          <ac:spMkLst>
            <pc:docMk/>
            <pc:sldMk cId="995794973" sldId="581"/>
            <ac:spMk id="6" creationId="{F19CA8F3-6D24-7F64-D61F-D8494B3B90A3}"/>
          </ac:spMkLst>
        </pc:spChg>
        <pc:spChg chg="add mod">
          <ac:chgData name="平野 武" userId="3cfe3d63-3e2d-444e-9c54-10e92370b90a" providerId="ADAL" clId="{A49E0035-893E-4B28-9DF3-F63232B56695}" dt="2024-06-10T05:43:12.200" v="440"/>
          <ac:spMkLst>
            <pc:docMk/>
            <pc:sldMk cId="995794973" sldId="581"/>
            <ac:spMk id="7" creationId="{CCE43E2F-3F15-A38E-6414-A3FDDA2404EB}"/>
          </ac:spMkLst>
        </pc:spChg>
        <pc:spChg chg="add mod">
          <ac:chgData name="平野 武" userId="3cfe3d63-3e2d-444e-9c54-10e92370b90a" providerId="ADAL" clId="{A49E0035-893E-4B28-9DF3-F63232B56695}" dt="2024-06-10T05:43:47.218" v="453" actId="1036"/>
          <ac:spMkLst>
            <pc:docMk/>
            <pc:sldMk cId="995794973" sldId="581"/>
            <ac:spMk id="8" creationId="{856F4C8A-3374-6462-4798-E2972FAA4936}"/>
          </ac:spMkLst>
        </pc:spChg>
        <pc:spChg chg="add mod">
          <ac:chgData name="平野 武" userId="3cfe3d63-3e2d-444e-9c54-10e92370b90a" providerId="ADAL" clId="{A49E0035-893E-4B28-9DF3-F63232B56695}" dt="2024-06-10T05:43:12.200" v="440"/>
          <ac:spMkLst>
            <pc:docMk/>
            <pc:sldMk cId="995794973" sldId="581"/>
            <ac:spMk id="11" creationId="{54504121-AD1B-3F7E-A780-31C261474B25}"/>
          </ac:spMkLst>
        </pc:spChg>
        <pc:spChg chg="add mod">
          <ac:chgData name="平野 武" userId="3cfe3d63-3e2d-444e-9c54-10e92370b90a" providerId="ADAL" clId="{A49E0035-893E-4B28-9DF3-F63232B56695}" dt="2024-06-10T05:43:12.200" v="440"/>
          <ac:spMkLst>
            <pc:docMk/>
            <pc:sldMk cId="995794973" sldId="581"/>
            <ac:spMk id="13" creationId="{F16AB81F-2042-8DDD-0715-4CCEA0595FA4}"/>
          </ac:spMkLst>
        </pc:spChg>
        <pc:spChg chg="add mod">
          <ac:chgData name="平野 武" userId="3cfe3d63-3e2d-444e-9c54-10e92370b90a" providerId="ADAL" clId="{A49E0035-893E-4B28-9DF3-F63232B56695}" dt="2024-06-10T05:43:12.200" v="440"/>
          <ac:spMkLst>
            <pc:docMk/>
            <pc:sldMk cId="995794973" sldId="581"/>
            <ac:spMk id="14" creationId="{D5EDF02E-541D-8A2E-848E-A29326AED618}"/>
          </ac:spMkLst>
        </pc:spChg>
        <pc:spChg chg="add mod">
          <ac:chgData name="平野 武" userId="3cfe3d63-3e2d-444e-9c54-10e92370b90a" providerId="ADAL" clId="{A49E0035-893E-4B28-9DF3-F63232B56695}" dt="2024-06-10T05:43:12.200" v="440"/>
          <ac:spMkLst>
            <pc:docMk/>
            <pc:sldMk cId="995794973" sldId="581"/>
            <ac:spMk id="15" creationId="{5B4E0559-3926-7C8D-C2B4-5E37E9943B2B}"/>
          </ac:spMkLst>
        </pc:spChg>
        <pc:spChg chg="add mod">
          <ac:chgData name="平野 武" userId="3cfe3d63-3e2d-444e-9c54-10e92370b90a" providerId="ADAL" clId="{A49E0035-893E-4B28-9DF3-F63232B56695}" dt="2024-06-10T05:43:12.200" v="440"/>
          <ac:spMkLst>
            <pc:docMk/>
            <pc:sldMk cId="995794973" sldId="581"/>
            <ac:spMk id="16" creationId="{5BDBBB66-EEF0-995E-3B5F-D8FAA1239650}"/>
          </ac:spMkLst>
        </pc:spChg>
        <pc:spChg chg="add mod">
          <ac:chgData name="平野 武" userId="3cfe3d63-3e2d-444e-9c54-10e92370b90a" providerId="ADAL" clId="{A49E0035-893E-4B28-9DF3-F63232B56695}" dt="2024-06-10T05:43:22.830" v="441" actId="1076"/>
          <ac:spMkLst>
            <pc:docMk/>
            <pc:sldMk cId="995794973" sldId="581"/>
            <ac:spMk id="17" creationId="{78786A57-534A-A9BC-A888-6D287AE44C95}"/>
          </ac:spMkLst>
        </pc:spChg>
        <pc:spChg chg="add mod">
          <ac:chgData name="平野 武" userId="3cfe3d63-3e2d-444e-9c54-10e92370b90a" providerId="ADAL" clId="{A49E0035-893E-4B28-9DF3-F63232B56695}" dt="2024-06-10T05:43:12.200" v="440"/>
          <ac:spMkLst>
            <pc:docMk/>
            <pc:sldMk cId="995794973" sldId="581"/>
            <ac:spMk id="21" creationId="{E48BB4A3-4339-6444-FF44-6C4B73E744B1}"/>
          </ac:spMkLst>
        </pc:spChg>
        <pc:spChg chg="add mod">
          <ac:chgData name="平野 武" userId="3cfe3d63-3e2d-444e-9c54-10e92370b90a" providerId="ADAL" clId="{A49E0035-893E-4B28-9DF3-F63232B56695}" dt="2024-06-10T05:43:12.200" v="440"/>
          <ac:spMkLst>
            <pc:docMk/>
            <pc:sldMk cId="995794973" sldId="581"/>
            <ac:spMk id="23" creationId="{15BFF839-FB40-05E6-60AA-9F88A9015F76}"/>
          </ac:spMkLst>
        </pc:spChg>
        <pc:spChg chg="add mod">
          <ac:chgData name="平野 武" userId="3cfe3d63-3e2d-444e-9c54-10e92370b90a" providerId="ADAL" clId="{A49E0035-893E-4B28-9DF3-F63232B56695}" dt="2024-06-10T05:43:12.200" v="440"/>
          <ac:spMkLst>
            <pc:docMk/>
            <pc:sldMk cId="995794973" sldId="581"/>
            <ac:spMk id="25" creationId="{CB41E976-6C39-B647-383F-C8C5EC936AF5}"/>
          </ac:spMkLst>
        </pc:spChg>
        <pc:spChg chg="add mod">
          <ac:chgData name="平野 武" userId="3cfe3d63-3e2d-444e-9c54-10e92370b90a" providerId="ADAL" clId="{A49E0035-893E-4B28-9DF3-F63232B56695}" dt="2024-06-10T05:43:12.200" v="440"/>
          <ac:spMkLst>
            <pc:docMk/>
            <pc:sldMk cId="995794973" sldId="581"/>
            <ac:spMk id="27" creationId="{CB2680CD-358B-006C-98A3-1B595694B8FA}"/>
          </ac:spMkLst>
        </pc:spChg>
        <pc:spChg chg="add mod">
          <ac:chgData name="平野 武" userId="3cfe3d63-3e2d-444e-9c54-10e92370b90a" providerId="ADAL" clId="{A49E0035-893E-4B28-9DF3-F63232B56695}" dt="2024-06-10T05:43:58.764" v="457" actId="207"/>
          <ac:spMkLst>
            <pc:docMk/>
            <pc:sldMk cId="995794973" sldId="581"/>
            <ac:spMk id="28" creationId="{CB7AF78E-21E3-4359-25B7-310D87B8B0A0}"/>
          </ac:spMkLst>
        </pc:spChg>
        <pc:spChg chg="del">
          <ac:chgData name="平野 武" userId="3cfe3d63-3e2d-444e-9c54-10e92370b90a" providerId="ADAL" clId="{A49E0035-893E-4B28-9DF3-F63232B56695}" dt="2024-06-10T05:43:11.624" v="439" actId="478"/>
          <ac:spMkLst>
            <pc:docMk/>
            <pc:sldMk cId="995794973" sldId="581"/>
            <ac:spMk id="49" creationId="{CCD68DF9-EC67-5DF5-3ED6-FFFA2A0CB3D5}"/>
          </ac:spMkLst>
        </pc:spChg>
        <pc:spChg chg="del">
          <ac:chgData name="平野 武" userId="3cfe3d63-3e2d-444e-9c54-10e92370b90a" providerId="ADAL" clId="{A49E0035-893E-4B28-9DF3-F63232B56695}" dt="2024-06-10T05:43:11.624" v="439" actId="478"/>
          <ac:spMkLst>
            <pc:docMk/>
            <pc:sldMk cId="995794973" sldId="581"/>
            <ac:spMk id="50" creationId="{69DAA4FE-D925-7D5E-9066-F0A376B7809C}"/>
          </ac:spMkLst>
        </pc:spChg>
        <pc:spChg chg="del">
          <ac:chgData name="平野 武" userId="3cfe3d63-3e2d-444e-9c54-10e92370b90a" providerId="ADAL" clId="{A49E0035-893E-4B28-9DF3-F63232B56695}" dt="2024-06-10T05:43:11.624" v="439" actId="478"/>
          <ac:spMkLst>
            <pc:docMk/>
            <pc:sldMk cId="995794973" sldId="581"/>
            <ac:spMk id="51" creationId="{52D0949A-805A-758E-4AFD-2BE09275C9F2}"/>
          </ac:spMkLst>
        </pc:spChg>
        <pc:spChg chg="del">
          <ac:chgData name="平野 武" userId="3cfe3d63-3e2d-444e-9c54-10e92370b90a" providerId="ADAL" clId="{A49E0035-893E-4B28-9DF3-F63232B56695}" dt="2024-06-10T05:43:11.624" v="439" actId="478"/>
          <ac:spMkLst>
            <pc:docMk/>
            <pc:sldMk cId="995794973" sldId="581"/>
            <ac:spMk id="53" creationId="{4B660EA5-B559-A6E5-9ED7-4C9E0D50A882}"/>
          </ac:spMkLst>
        </pc:spChg>
        <pc:spChg chg="del">
          <ac:chgData name="平野 武" userId="3cfe3d63-3e2d-444e-9c54-10e92370b90a" providerId="ADAL" clId="{A49E0035-893E-4B28-9DF3-F63232B56695}" dt="2024-06-10T05:43:11.624" v="439" actId="478"/>
          <ac:spMkLst>
            <pc:docMk/>
            <pc:sldMk cId="995794973" sldId="581"/>
            <ac:spMk id="54" creationId="{54E6639F-4381-A235-A2DA-F2170CF9BD44}"/>
          </ac:spMkLst>
        </pc:spChg>
        <pc:spChg chg="del">
          <ac:chgData name="平野 武" userId="3cfe3d63-3e2d-444e-9c54-10e92370b90a" providerId="ADAL" clId="{A49E0035-893E-4B28-9DF3-F63232B56695}" dt="2024-06-10T05:43:11.624" v="439" actId="478"/>
          <ac:spMkLst>
            <pc:docMk/>
            <pc:sldMk cId="995794973" sldId="581"/>
            <ac:spMk id="55" creationId="{750397D5-4F17-E847-E934-E68352974958}"/>
          </ac:spMkLst>
        </pc:spChg>
        <pc:spChg chg="del">
          <ac:chgData name="平野 武" userId="3cfe3d63-3e2d-444e-9c54-10e92370b90a" providerId="ADAL" clId="{A49E0035-893E-4B28-9DF3-F63232B56695}" dt="2024-06-10T05:43:11.624" v="439" actId="478"/>
          <ac:spMkLst>
            <pc:docMk/>
            <pc:sldMk cId="995794973" sldId="581"/>
            <ac:spMk id="56" creationId="{59AF4821-6A59-6759-D509-36AB061E6B9E}"/>
          </ac:spMkLst>
        </pc:spChg>
        <pc:spChg chg="del">
          <ac:chgData name="平野 武" userId="3cfe3d63-3e2d-444e-9c54-10e92370b90a" providerId="ADAL" clId="{A49E0035-893E-4B28-9DF3-F63232B56695}" dt="2024-06-10T05:43:11.624" v="439" actId="478"/>
          <ac:spMkLst>
            <pc:docMk/>
            <pc:sldMk cId="995794973" sldId="581"/>
            <ac:spMk id="59" creationId="{E51884E6-6BDD-B07E-86B8-F571D5A4E9AC}"/>
          </ac:spMkLst>
        </pc:spChg>
        <pc:spChg chg="del">
          <ac:chgData name="平野 武" userId="3cfe3d63-3e2d-444e-9c54-10e92370b90a" providerId="ADAL" clId="{A49E0035-893E-4B28-9DF3-F63232B56695}" dt="2024-06-10T05:43:11.624" v="439" actId="478"/>
          <ac:spMkLst>
            <pc:docMk/>
            <pc:sldMk cId="995794973" sldId="581"/>
            <ac:spMk id="60" creationId="{1E07517C-785F-A891-A2D6-60124648F3DF}"/>
          </ac:spMkLst>
        </pc:spChg>
        <pc:spChg chg="del">
          <ac:chgData name="平野 武" userId="3cfe3d63-3e2d-444e-9c54-10e92370b90a" providerId="ADAL" clId="{A49E0035-893E-4B28-9DF3-F63232B56695}" dt="2024-06-10T05:43:11.624" v="439" actId="478"/>
          <ac:spMkLst>
            <pc:docMk/>
            <pc:sldMk cId="995794973" sldId="581"/>
            <ac:spMk id="61" creationId="{3A9A8E5D-DEDA-733A-C968-C0FC42A89460}"/>
          </ac:spMkLst>
        </pc:spChg>
        <pc:spChg chg="del">
          <ac:chgData name="平野 武" userId="3cfe3d63-3e2d-444e-9c54-10e92370b90a" providerId="ADAL" clId="{A49E0035-893E-4B28-9DF3-F63232B56695}" dt="2024-06-10T05:43:11.624" v="439" actId="478"/>
          <ac:spMkLst>
            <pc:docMk/>
            <pc:sldMk cId="995794973" sldId="581"/>
            <ac:spMk id="62" creationId="{97F4BEA0-39B2-3FA4-2831-16790C49A729}"/>
          </ac:spMkLst>
        </pc:spChg>
        <pc:spChg chg="del">
          <ac:chgData name="平野 武" userId="3cfe3d63-3e2d-444e-9c54-10e92370b90a" providerId="ADAL" clId="{A49E0035-893E-4B28-9DF3-F63232B56695}" dt="2024-06-10T05:43:11.624" v="439" actId="478"/>
          <ac:spMkLst>
            <pc:docMk/>
            <pc:sldMk cId="995794973" sldId="581"/>
            <ac:spMk id="12288" creationId="{6AC3A3DC-4FEA-7192-267D-D27B0EED194D}"/>
          </ac:spMkLst>
        </pc:spChg>
        <pc:spChg chg="mod">
          <ac:chgData name="平野 武" userId="3cfe3d63-3e2d-444e-9c54-10e92370b90a" providerId="ADAL" clId="{A49E0035-893E-4B28-9DF3-F63232B56695}" dt="2024-06-10T05:42:39.980" v="438"/>
          <ac:spMkLst>
            <pc:docMk/>
            <pc:sldMk cId="995794973" sldId="581"/>
            <ac:spMk id="12290" creationId="{4AD73B8A-4B23-91DE-CF62-2CA72170BDBB}"/>
          </ac:spMkLst>
        </pc:spChg>
        <pc:spChg chg="del">
          <ac:chgData name="平野 武" userId="3cfe3d63-3e2d-444e-9c54-10e92370b90a" providerId="ADAL" clId="{A49E0035-893E-4B28-9DF3-F63232B56695}" dt="2024-06-10T05:43:11.624" v="439" actId="478"/>
          <ac:spMkLst>
            <pc:docMk/>
            <pc:sldMk cId="995794973" sldId="581"/>
            <ac:spMk id="12291" creationId="{3DCB2C57-4EC7-90B8-49CB-D11FDC18608A}"/>
          </ac:spMkLst>
        </pc:spChg>
        <pc:spChg chg="del">
          <ac:chgData name="平野 武" userId="3cfe3d63-3e2d-444e-9c54-10e92370b90a" providerId="ADAL" clId="{A49E0035-893E-4B28-9DF3-F63232B56695}" dt="2024-06-10T05:43:11.624" v="439" actId="478"/>
          <ac:spMkLst>
            <pc:docMk/>
            <pc:sldMk cId="995794973" sldId="581"/>
            <ac:spMk id="12293" creationId="{D9170A11-509F-2FAD-6980-E2DF80BC0715}"/>
          </ac:spMkLst>
        </pc:spChg>
        <pc:spChg chg="del">
          <ac:chgData name="平野 武" userId="3cfe3d63-3e2d-444e-9c54-10e92370b90a" providerId="ADAL" clId="{A49E0035-893E-4B28-9DF3-F63232B56695}" dt="2024-06-10T05:43:11.624" v="439" actId="478"/>
          <ac:spMkLst>
            <pc:docMk/>
            <pc:sldMk cId="995794973" sldId="581"/>
            <ac:spMk id="12294" creationId="{E321E54D-797D-7339-CE2F-1E392AEAB7A4}"/>
          </ac:spMkLst>
        </pc:spChg>
        <pc:spChg chg="del">
          <ac:chgData name="平野 武" userId="3cfe3d63-3e2d-444e-9c54-10e92370b90a" providerId="ADAL" clId="{A49E0035-893E-4B28-9DF3-F63232B56695}" dt="2024-06-10T05:43:11.624" v="439" actId="478"/>
          <ac:spMkLst>
            <pc:docMk/>
            <pc:sldMk cId="995794973" sldId="581"/>
            <ac:spMk id="12296" creationId="{95FE786D-D893-1F84-EE1B-B3F2BDE87CC2}"/>
          </ac:spMkLst>
        </pc:spChg>
        <pc:spChg chg="del">
          <ac:chgData name="平野 武" userId="3cfe3d63-3e2d-444e-9c54-10e92370b90a" providerId="ADAL" clId="{A49E0035-893E-4B28-9DF3-F63232B56695}" dt="2024-06-10T05:43:11.624" v="439" actId="478"/>
          <ac:spMkLst>
            <pc:docMk/>
            <pc:sldMk cId="995794973" sldId="581"/>
            <ac:spMk id="12298" creationId="{1C7638B0-29A6-3827-9F96-2F7E732D6021}"/>
          </ac:spMkLst>
        </pc:spChg>
        <pc:spChg chg="del">
          <ac:chgData name="平野 武" userId="3cfe3d63-3e2d-444e-9c54-10e92370b90a" providerId="ADAL" clId="{A49E0035-893E-4B28-9DF3-F63232B56695}" dt="2024-06-10T05:43:11.624" v="439" actId="478"/>
          <ac:spMkLst>
            <pc:docMk/>
            <pc:sldMk cId="995794973" sldId="581"/>
            <ac:spMk id="12299" creationId="{E62ECC3C-3881-1FDB-184D-EB9F50AE7D3D}"/>
          </ac:spMkLst>
        </pc:spChg>
        <pc:spChg chg="del">
          <ac:chgData name="平野 武" userId="3cfe3d63-3e2d-444e-9c54-10e92370b90a" providerId="ADAL" clId="{A49E0035-893E-4B28-9DF3-F63232B56695}" dt="2024-06-10T05:43:11.624" v="439" actId="478"/>
          <ac:spMkLst>
            <pc:docMk/>
            <pc:sldMk cId="995794973" sldId="581"/>
            <ac:spMk id="12301" creationId="{A1B35F15-5FB8-4D16-6CB5-7B6E2D8E1040}"/>
          </ac:spMkLst>
        </pc:spChg>
        <pc:spChg chg="del">
          <ac:chgData name="平野 武" userId="3cfe3d63-3e2d-444e-9c54-10e92370b90a" providerId="ADAL" clId="{A49E0035-893E-4B28-9DF3-F63232B56695}" dt="2024-06-10T05:43:11.624" v="439" actId="478"/>
          <ac:spMkLst>
            <pc:docMk/>
            <pc:sldMk cId="995794973" sldId="581"/>
            <ac:spMk id="12303" creationId="{C0F283E8-5D53-FE4F-D178-F51099801FA1}"/>
          </ac:spMkLst>
        </pc:spChg>
        <pc:spChg chg="del">
          <ac:chgData name="平野 武" userId="3cfe3d63-3e2d-444e-9c54-10e92370b90a" providerId="ADAL" clId="{A49E0035-893E-4B28-9DF3-F63232B56695}" dt="2024-06-10T05:43:11.624" v="439" actId="478"/>
          <ac:spMkLst>
            <pc:docMk/>
            <pc:sldMk cId="995794973" sldId="581"/>
            <ac:spMk id="12305" creationId="{9317F385-9646-1088-154A-87324B62E097}"/>
          </ac:spMkLst>
        </pc:spChg>
        <pc:graphicFrameChg chg="add mod modGraphic">
          <ac:chgData name="平野 武" userId="3cfe3d63-3e2d-444e-9c54-10e92370b90a" providerId="ADAL" clId="{A49E0035-893E-4B28-9DF3-F63232B56695}" dt="2024-06-10T05:43:53.088" v="454" actId="207"/>
          <ac:graphicFrameMkLst>
            <pc:docMk/>
            <pc:sldMk cId="995794973" sldId="581"/>
            <ac:graphicFrameMk id="10" creationId="{02ECEFCA-B3BA-6745-433F-D552AE0F5D5C}"/>
          </ac:graphicFrameMkLst>
        </pc:graphicFrameChg>
        <pc:graphicFrameChg chg="del">
          <ac:chgData name="平野 武" userId="3cfe3d63-3e2d-444e-9c54-10e92370b90a" providerId="ADAL" clId="{A49E0035-893E-4B28-9DF3-F63232B56695}" dt="2024-06-10T05:43:11.624" v="439" actId="478"/>
          <ac:graphicFrameMkLst>
            <pc:docMk/>
            <pc:sldMk cId="995794973" sldId="581"/>
            <ac:graphicFrameMk id="58" creationId="{E727BF43-8AE3-46C6-F75E-99C65719735B}"/>
          </ac:graphicFrameMkLst>
        </pc:graphicFrameChg>
        <pc:picChg chg="add mod">
          <ac:chgData name="平野 武" userId="3cfe3d63-3e2d-444e-9c54-10e92370b90a" providerId="ADAL" clId="{A49E0035-893E-4B28-9DF3-F63232B56695}" dt="2024-06-10T05:43:12.200" v="440"/>
          <ac:picMkLst>
            <pc:docMk/>
            <pc:sldMk cId="995794973" sldId="581"/>
            <ac:picMk id="4" creationId="{32E6CFD1-B031-6D6F-C86B-3425107704DA}"/>
          </ac:picMkLst>
        </pc:picChg>
        <pc:picChg chg="add mod">
          <ac:chgData name="平野 武" userId="3cfe3d63-3e2d-444e-9c54-10e92370b90a" providerId="ADAL" clId="{A49E0035-893E-4B28-9DF3-F63232B56695}" dt="2024-06-10T05:43:12.200" v="440"/>
          <ac:picMkLst>
            <pc:docMk/>
            <pc:sldMk cId="995794973" sldId="581"/>
            <ac:picMk id="12" creationId="{6DC138DE-9FF6-9FB4-0179-04DC9F458C52}"/>
          </ac:picMkLst>
        </pc:picChg>
        <pc:picChg chg="del">
          <ac:chgData name="平野 武" userId="3cfe3d63-3e2d-444e-9c54-10e92370b90a" providerId="ADAL" clId="{A49E0035-893E-4B28-9DF3-F63232B56695}" dt="2024-06-10T05:43:11.624" v="439" actId="478"/>
          <ac:picMkLst>
            <pc:docMk/>
            <pc:sldMk cId="995794973" sldId="581"/>
            <ac:picMk id="52" creationId="{87790759-79E8-5062-FC42-6B6594DBCF56}"/>
          </ac:picMkLst>
        </pc:picChg>
        <pc:picChg chg="del">
          <ac:chgData name="平野 武" userId="3cfe3d63-3e2d-444e-9c54-10e92370b90a" providerId="ADAL" clId="{A49E0035-893E-4B28-9DF3-F63232B56695}" dt="2024-06-10T05:43:11.624" v="439" actId="478"/>
          <ac:picMkLst>
            <pc:docMk/>
            <pc:sldMk cId="995794973" sldId="581"/>
            <ac:picMk id="12304" creationId="{02FD6641-4665-B0AE-ADB4-66DC5342F7E4}"/>
          </ac:picMkLst>
        </pc:picChg>
        <pc:cxnChg chg="add mod">
          <ac:chgData name="平野 武" userId="3cfe3d63-3e2d-444e-9c54-10e92370b90a" providerId="ADAL" clId="{A49E0035-893E-4B28-9DF3-F63232B56695}" dt="2024-06-10T05:43:12.200" v="440"/>
          <ac:cxnSpMkLst>
            <pc:docMk/>
            <pc:sldMk cId="995794973" sldId="581"/>
            <ac:cxnSpMk id="9" creationId="{EECE5F06-CCE9-A3A0-8141-C2E102AB49F6}"/>
          </ac:cxnSpMkLst>
        </pc:cxnChg>
        <pc:cxnChg chg="add mod">
          <ac:chgData name="平野 武" userId="3cfe3d63-3e2d-444e-9c54-10e92370b90a" providerId="ADAL" clId="{A49E0035-893E-4B28-9DF3-F63232B56695}" dt="2024-06-10T05:43:32.505" v="443" actId="14100"/>
          <ac:cxnSpMkLst>
            <pc:docMk/>
            <pc:sldMk cId="995794973" sldId="581"/>
            <ac:cxnSpMk id="18" creationId="{84E97C4D-4F65-B9C8-10CF-39668988B5BD}"/>
          </ac:cxnSpMkLst>
        </pc:cxnChg>
        <pc:cxnChg chg="add mod">
          <ac:chgData name="平野 武" userId="3cfe3d63-3e2d-444e-9c54-10e92370b90a" providerId="ADAL" clId="{A49E0035-893E-4B28-9DF3-F63232B56695}" dt="2024-06-10T05:43:36.473" v="449" actId="1036"/>
          <ac:cxnSpMkLst>
            <pc:docMk/>
            <pc:sldMk cId="995794973" sldId="581"/>
            <ac:cxnSpMk id="19" creationId="{3FFACAD6-1E78-AB9D-5754-3E53C92252D2}"/>
          </ac:cxnSpMkLst>
        </pc:cxnChg>
        <pc:cxnChg chg="add mod">
          <ac:chgData name="平野 武" userId="3cfe3d63-3e2d-444e-9c54-10e92370b90a" providerId="ADAL" clId="{A49E0035-893E-4B28-9DF3-F63232B56695}" dt="2024-06-10T05:43:12.200" v="440"/>
          <ac:cxnSpMkLst>
            <pc:docMk/>
            <pc:sldMk cId="995794973" sldId="581"/>
            <ac:cxnSpMk id="20" creationId="{809707D5-5B15-A40C-2855-80D10CA3CB5B}"/>
          </ac:cxnSpMkLst>
        </pc:cxnChg>
        <pc:cxnChg chg="add mod">
          <ac:chgData name="平野 武" userId="3cfe3d63-3e2d-444e-9c54-10e92370b90a" providerId="ADAL" clId="{A49E0035-893E-4B28-9DF3-F63232B56695}" dt="2024-06-10T05:43:12.200" v="440"/>
          <ac:cxnSpMkLst>
            <pc:docMk/>
            <pc:sldMk cId="995794973" sldId="581"/>
            <ac:cxnSpMk id="22" creationId="{94F78EBA-1792-733A-3375-A2E463329B4D}"/>
          </ac:cxnSpMkLst>
        </pc:cxnChg>
        <pc:cxnChg chg="add mod">
          <ac:chgData name="平野 武" userId="3cfe3d63-3e2d-444e-9c54-10e92370b90a" providerId="ADAL" clId="{A49E0035-893E-4B28-9DF3-F63232B56695}" dt="2024-06-10T05:43:12.200" v="440"/>
          <ac:cxnSpMkLst>
            <pc:docMk/>
            <pc:sldMk cId="995794973" sldId="581"/>
            <ac:cxnSpMk id="24" creationId="{7DB34D2C-C794-AFB2-A42C-C05C56494230}"/>
          </ac:cxnSpMkLst>
        </pc:cxnChg>
        <pc:cxnChg chg="add mod">
          <ac:chgData name="平野 武" userId="3cfe3d63-3e2d-444e-9c54-10e92370b90a" providerId="ADAL" clId="{A49E0035-893E-4B28-9DF3-F63232B56695}" dt="2024-06-10T05:43:12.200" v="440"/>
          <ac:cxnSpMkLst>
            <pc:docMk/>
            <pc:sldMk cId="995794973" sldId="581"/>
            <ac:cxnSpMk id="26" creationId="{8B64F4CD-2E29-6950-2593-841726327D8C}"/>
          </ac:cxnSpMkLst>
        </pc:cxnChg>
        <pc:cxnChg chg="add mod">
          <ac:chgData name="平野 武" userId="3cfe3d63-3e2d-444e-9c54-10e92370b90a" providerId="ADAL" clId="{A49E0035-893E-4B28-9DF3-F63232B56695}" dt="2024-06-10T05:44:21.327" v="458"/>
          <ac:cxnSpMkLst>
            <pc:docMk/>
            <pc:sldMk cId="995794973" sldId="581"/>
            <ac:cxnSpMk id="31" creationId="{430A67CF-9280-8225-67A0-B7F054413C16}"/>
          </ac:cxnSpMkLst>
        </pc:cxnChg>
        <pc:cxnChg chg="del">
          <ac:chgData name="平野 武" userId="3cfe3d63-3e2d-444e-9c54-10e92370b90a" providerId="ADAL" clId="{A49E0035-893E-4B28-9DF3-F63232B56695}" dt="2024-06-10T05:43:11.624" v="439" actId="478"/>
          <ac:cxnSpMkLst>
            <pc:docMk/>
            <pc:sldMk cId="995794973" sldId="581"/>
            <ac:cxnSpMk id="57" creationId="{36582EEB-CF55-02DE-79DE-B15FACB8EB1F}"/>
          </ac:cxnSpMkLst>
        </pc:cxnChg>
        <pc:cxnChg chg="del">
          <ac:chgData name="平野 武" userId="3cfe3d63-3e2d-444e-9c54-10e92370b90a" providerId="ADAL" clId="{A49E0035-893E-4B28-9DF3-F63232B56695}" dt="2024-06-10T05:43:11.624" v="439" actId="478"/>
          <ac:cxnSpMkLst>
            <pc:docMk/>
            <pc:sldMk cId="995794973" sldId="581"/>
            <ac:cxnSpMk id="63" creationId="{9E8B001B-C462-7220-6D97-7322AFFDEC63}"/>
          </ac:cxnSpMkLst>
        </pc:cxnChg>
        <pc:cxnChg chg="del">
          <ac:chgData name="平野 武" userId="3cfe3d63-3e2d-444e-9c54-10e92370b90a" providerId="ADAL" clId="{A49E0035-893E-4B28-9DF3-F63232B56695}" dt="2024-06-10T05:43:11.624" v="439" actId="478"/>
          <ac:cxnSpMkLst>
            <pc:docMk/>
            <pc:sldMk cId="995794973" sldId="581"/>
            <ac:cxnSpMk id="12289" creationId="{C38E0152-24F3-97F3-C660-11712353C62A}"/>
          </ac:cxnSpMkLst>
        </pc:cxnChg>
        <pc:cxnChg chg="del">
          <ac:chgData name="平野 武" userId="3cfe3d63-3e2d-444e-9c54-10e92370b90a" providerId="ADAL" clId="{A49E0035-893E-4B28-9DF3-F63232B56695}" dt="2024-06-10T05:43:11.624" v="439" actId="478"/>
          <ac:cxnSpMkLst>
            <pc:docMk/>
            <pc:sldMk cId="995794973" sldId="581"/>
            <ac:cxnSpMk id="12292" creationId="{31AC7148-288A-1A5D-47C1-BA894295C62C}"/>
          </ac:cxnSpMkLst>
        </pc:cxnChg>
        <pc:cxnChg chg="del">
          <ac:chgData name="平野 武" userId="3cfe3d63-3e2d-444e-9c54-10e92370b90a" providerId="ADAL" clId="{A49E0035-893E-4B28-9DF3-F63232B56695}" dt="2024-06-10T05:43:11.624" v="439" actId="478"/>
          <ac:cxnSpMkLst>
            <pc:docMk/>
            <pc:sldMk cId="995794973" sldId="581"/>
            <ac:cxnSpMk id="12295" creationId="{3EA9615F-AB58-D0A3-5471-F17046462F6C}"/>
          </ac:cxnSpMkLst>
        </pc:cxnChg>
        <pc:cxnChg chg="del">
          <ac:chgData name="平野 武" userId="3cfe3d63-3e2d-444e-9c54-10e92370b90a" providerId="ADAL" clId="{A49E0035-893E-4B28-9DF3-F63232B56695}" dt="2024-06-10T05:43:11.624" v="439" actId="478"/>
          <ac:cxnSpMkLst>
            <pc:docMk/>
            <pc:sldMk cId="995794973" sldId="581"/>
            <ac:cxnSpMk id="12297" creationId="{23409301-2E70-75F5-1076-637A969270B6}"/>
          </ac:cxnSpMkLst>
        </pc:cxnChg>
        <pc:cxnChg chg="del">
          <ac:chgData name="平野 武" userId="3cfe3d63-3e2d-444e-9c54-10e92370b90a" providerId="ADAL" clId="{A49E0035-893E-4B28-9DF3-F63232B56695}" dt="2024-06-10T05:43:11.624" v="439" actId="478"/>
          <ac:cxnSpMkLst>
            <pc:docMk/>
            <pc:sldMk cId="995794973" sldId="581"/>
            <ac:cxnSpMk id="12300" creationId="{879D2AFC-C69A-EC83-B442-E3ACBFAA73E7}"/>
          </ac:cxnSpMkLst>
        </pc:cxnChg>
        <pc:cxnChg chg="del">
          <ac:chgData name="平野 武" userId="3cfe3d63-3e2d-444e-9c54-10e92370b90a" providerId="ADAL" clId="{A49E0035-893E-4B28-9DF3-F63232B56695}" dt="2024-06-10T05:43:11.624" v="439" actId="478"/>
          <ac:cxnSpMkLst>
            <pc:docMk/>
            <pc:sldMk cId="995794973" sldId="581"/>
            <ac:cxnSpMk id="12302" creationId="{BFB26C9F-7B92-4893-DBC3-BD3CA7C4F9E4}"/>
          </ac:cxnSpMkLst>
        </pc:cxnChg>
      </pc:sldChg>
      <pc:sldChg chg="addSp delSp modSp add mod">
        <pc:chgData name="平野 武" userId="3cfe3d63-3e2d-444e-9c54-10e92370b90a" providerId="ADAL" clId="{A49E0035-893E-4B28-9DF3-F63232B56695}" dt="2024-06-10T07:34:16.214" v="610" actId="207"/>
        <pc:sldMkLst>
          <pc:docMk/>
          <pc:sldMk cId="2359400151" sldId="582"/>
        </pc:sldMkLst>
        <pc:spChg chg="del">
          <ac:chgData name="平野 武" userId="3cfe3d63-3e2d-444e-9c54-10e92370b90a" providerId="ADAL" clId="{A49E0035-893E-4B28-9DF3-F63232B56695}" dt="2024-06-10T05:44:38.817" v="460" actId="478"/>
          <ac:spMkLst>
            <pc:docMk/>
            <pc:sldMk cId="2359400151" sldId="582"/>
            <ac:spMk id="2" creationId="{01F1B8EB-E7E6-237B-63D0-DC9361904F37}"/>
          </ac:spMkLst>
        </pc:spChg>
        <pc:spChg chg="del">
          <ac:chgData name="平野 武" userId="3cfe3d63-3e2d-444e-9c54-10e92370b90a" providerId="ADAL" clId="{A49E0035-893E-4B28-9DF3-F63232B56695}" dt="2024-06-10T05:44:38.817" v="460" actId="478"/>
          <ac:spMkLst>
            <pc:docMk/>
            <pc:sldMk cId="2359400151" sldId="582"/>
            <ac:spMk id="3" creationId="{434EE565-1846-3BB0-396F-9E92A329CC2E}"/>
          </ac:spMkLst>
        </pc:spChg>
        <pc:spChg chg="del">
          <ac:chgData name="平野 武" userId="3cfe3d63-3e2d-444e-9c54-10e92370b90a" providerId="ADAL" clId="{A49E0035-893E-4B28-9DF3-F63232B56695}" dt="2024-06-10T05:44:38.817" v="460" actId="478"/>
          <ac:spMkLst>
            <pc:docMk/>
            <pc:sldMk cId="2359400151" sldId="582"/>
            <ac:spMk id="5" creationId="{DBAB47D3-0342-8AAE-F307-6BCA4CE8F157}"/>
          </ac:spMkLst>
        </pc:spChg>
        <pc:spChg chg="del">
          <ac:chgData name="平野 武" userId="3cfe3d63-3e2d-444e-9c54-10e92370b90a" providerId="ADAL" clId="{A49E0035-893E-4B28-9DF3-F63232B56695}" dt="2024-06-10T05:44:38.817" v="460" actId="478"/>
          <ac:spMkLst>
            <pc:docMk/>
            <pc:sldMk cId="2359400151" sldId="582"/>
            <ac:spMk id="6" creationId="{F19CA8F3-6D24-7F64-D61F-D8494B3B90A3}"/>
          </ac:spMkLst>
        </pc:spChg>
        <pc:spChg chg="del">
          <ac:chgData name="平野 武" userId="3cfe3d63-3e2d-444e-9c54-10e92370b90a" providerId="ADAL" clId="{A49E0035-893E-4B28-9DF3-F63232B56695}" dt="2024-06-10T05:44:38.817" v="460" actId="478"/>
          <ac:spMkLst>
            <pc:docMk/>
            <pc:sldMk cId="2359400151" sldId="582"/>
            <ac:spMk id="7" creationId="{CCE43E2F-3F15-A38E-6414-A3FDDA2404EB}"/>
          </ac:spMkLst>
        </pc:spChg>
        <pc:spChg chg="del">
          <ac:chgData name="平野 武" userId="3cfe3d63-3e2d-444e-9c54-10e92370b90a" providerId="ADAL" clId="{A49E0035-893E-4B28-9DF3-F63232B56695}" dt="2024-06-10T05:44:38.817" v="460" actId="478"/>
          <ac:spMkLst>
            <pc:docMk/>
            <pc:sldMk cId="2359400151" sldId="582"/>
            <ac:spMk id="8" creationId="{856F4C8A-3374-6462-4798-E2972FAA4936}"/>
          </ac:spMkLst>
        </pc:spChg>
        <pc:spChg chg="del">
          <ac:chgData name="平野 武" userId="3cfe3d63-3e2d-444e-9c54-10e92370b90a" providerId="ADAL" clId="{A49E0035-893E-4B28-9DF3-F63232B56695}" dt="2024-06-10T05:44:38.817" v="460" actId="478"/>
          <ac:spMkLst>
            <pc:docMk/>
            <pc:sldMk cId="2359400151" sldId="582"/>
            <ac:spMk id="11" creationId="{54504121-AD1B-3F7E-A780-31C261474B25}"/>
          </ac:spMkLst>
        </pc:spChg>
        <pc:spChg chg="del">
          <ac:chgData name="平野 武" userId="3cfe3d63-3e2d-444e-9c54-10e92370b90a" providerId="ADAL" clId="{A49E0035-893E-4B28-9DF3-F63232B56695}" dt="2024-06-10T05:44:38.817" v="460" actId="478"/>
          <ac:spMkLst>
            <pc:docMk/>
            <pc:sldMk cId="2359400151" sldId="582"/>
            <ac:spMk id="13" creationId="{F16AB81F-2042-8DDD-0715-4CCEA0595FA4}"/>
          </ac:spMkLst>
        </pc:spChg>
        <pc:spChg chg="del">
          <ac:chgData name="平野 武" userId="3cfe3d63-3e2d-444e-9c54-10e92370b90a" providerId="ADAL" clId="{A49E0035-893E-4B28-9DF3-F63232B56695}" dt="2024-06-10T05:44:38.817" v="460" actId="478"/>
          <ac:spMkLst>
            <pc:docMk/>
            <pc:sldMk cId="2359400151" sldId="582"/>
            <ac:spMk id="14" creationId="{D5EDF02E-541D-8A2E-848E-A29326AED618}"/>
          </ac:spMkLst>
        </pc:spChg>
        <pc:spChg chg="del">
          <ac:chgData name="平野 武" userId="3cfe3d63-3e2d-444e-9c54-10e92370b90a" providerId="ADAL" clId="{A49E0035-893E-4B28-9DF3-F63232B56695}" dt="2024-06-10T05:44:38.817" v="460" actId="478"/>
          <ac:spMkLst>
            <pc:docMk/>
            <pc:sldMk cId="2359400151" sldId="582"/>
            <ac:spMk id="15" creationId="{5B4E0559-3926-7C8D-C2B4-5E37E9943B2B}"/>
          </ac:spMkLst>
        </pc:spChg>
        <pc:spChg chg="del">
          <ac:chgData name="平野 武" userId="3cfe3d63-3e2d-444e-9c54-10e92370b90a" providerId="ADAL" clId="{A49E0035-893E-4B28-9DF3-F63232B56695}" dt="2024-06-10T05:44:38.817" v="460" actId="478"/>
          <ac:spMkLst>
            <pc:docMk/>
            <pc:sldMk cId="2359400151" sldId="582"/>
            <ac:spMk id="16" creationId="{5BDBBB66-EEF0-995E-3B5F-D8FAA1239650}"/>
          </ac:spMkLst>
        </pc:spChg>
        <pc:spChg chg="del">
          <ac:chgData name="平野 武" userId="3cfe3d63-3e2d-444e-9c54-10e92370b90a" providerId="ADAL" clId="{A49E0035-893E-4B28-9DF3-F63232B56695}" dt="2024-06-10T05:44:38.817" v="460" actId="478"/>
          <ac:spMkLst>
            <pc:docMk/>
            <pc:sldMk cId="2359400151" sldId="582"/>
            <ac:spMk id="17" creationId="{78786A57-534A-A9BC-A888-6D287AE44C95}"/>
          </ac:spMkLst>
        </pc:spChg>
        <pc:spChg chg="del">
          <ac:chgData name="平野 武" userId="3cfe3d63-3e2d-444e-9c54-10e92370b90a" providerId="ADAL" clId="{A49E0035-893E-4B28-9DF3-F63232B56695}" dt="2024-06-10T05:44:38.817" v="460" actId="478"/>
          <ac:spMkLst>
            <pc:docMk/>
            <pc:sldMk cId="2359400151" sldId="582"/>
            <ac:spMk id="21" creationId="{E48BB4A3-4339-6444-FF44-6C4B73E744B1}"/>
          </ac:spMkLst>
        </pc:spChg>
        <pc:spChg chg="del">
          <ac:chgData name="平野 武" userId="3cfe3d63-3e2d-444e-9c54-10e92370b90a" providerId="ADAL" clId="{A49E0035-893E-4B28-9DF3-F63232B56695}" dt="2024-06-10T05:44:38.817" v="460" actId="478"/>
          <ac:spMkLst>
            <pc:docMk/>
            <pc:sldMk cId="2359400151" sldId="582"/>
            <ac:spMk id="23" creationId="{15BFF839-FB40-05E6-60AA-9F88A9015F76}"/>
          </ac:spMkLst>
        </pc:spChg>
        <pc:spChg chg="del">
          <ac:chgData name="平野 武" userId="3cfe3d63-3e2d-444e-9c54-10e92370b90a" providerId="ADAL" clId="{A49E0035-893E-4B28-9DF3-F63232B56695}" dt="2024-06-10T05:44:38.817" v="460" actId="478"/>
          <ac:spMkLst>
            <pc:docMk/>
            <pc:sldMk cId="2359400151" sldId="582"/>
            <ac:spMk id="25" creationId="{CB41E976-6C39-B647-383F-C8C5EC936AF5}"/>
          </ac:spMkLst>
        </pc:spChg>
        <pc:spChg chg="del">
          <ac:chgData name="平野 武" userId="3cfe3d63-3e2d-444e-9c54-10e92370b90a" providerId="ADAL" clId="{A49E0035-893E-4B28-9DF3-F63232B56695}" dt="2024-06-10T05:44:38.817" v="460" actId="478"/>
          <ac:spMkLst>
            <pc:docMk/>
            <pc:sldMk cId="2359400151" sldId="582"/>
            <ac:spMk id="27" creationId="{CB2680CD-358B-006C-98A3-1B595694B8FA}"/>
          </ac:spMkLst>
        </pc:spChg>
        <pc:spChg chg="del">
          <ac:chgData name="平野 武" userId="3cfe3d63-3e2d-444e-9c54-10e92370b90a" providerId="ADAL" clId="{A49E0035-893E-4B28-9DF3-F63232B56695}" dt="2024-06-10T05:44:38.817" v="460" actId="478"/>
          <ac:spMkLst>
            <pc:docMk/>
            <pc:sldMk cId="2359400151" sldId="582"/>
            <ac:spMk id="28" creationId="{CB7AF78E-21E3-4359-25B7-310D87B8B0A0}"/>
          </ac:spMkLst>
        </pc:spChg>
        <pc:spChg chg="add mod">
          <ac:chgData name="平野 武" userId="3cfe3d63-3e2d-444e-9c54-10e92370b90a" providerId="ADAL" clId="{A49E0035-893E-4B28-9DF3-F63232B56695}" dt="2024-06-10T05:44:39.401" v="461"/>
          <ac:spMkLst>
            <pc:docMk/>
            <pc:sldMk cId="2359400151" sldId="582"/>
            <ac:spMk id="29" creationId="{1B067A6C-32C0-A097-E1A7-147D5F5E5F9A}"/>
          </ac:spMkLst>
        </pc:spChg>
        <pc:spChg chg="add mod">
          <ac:chgData name="平野 武" userId="3cfe3d63-3e2d-444e-9c54-10e92370b90a" providerId="ADAL" clId="{A49E0035-893E-4B28-9DF3-F63232B56695}" dt="2024-06-10T05:44:39.401" v="461"/>
          <ac:spMkLst>
            <pc:docMk/>
            <pc:sldMk cId="2359400151" sldId="582"/>
            <ac:spMk id="30" creationId="{BC85E157-84D9-3F22-EBA0-B6824FF5CF54}"/>
          </ac:spMkLst>
        </pc:spChg>
        <pc:spChg chg="add mod">
          <ac:chgData name="平野 武" userId="3cfe3d63-3e2d-444e-9c54-10e92370b90a" providerId="ADAL" clId="{A49E0035-893E-4B28-9DF3-F63232B56695}" dt="2024-06-10T05:44:39.401" v="461"/>
          <ac:spMkLst>
            <pc:docMk/>
            <pc:sldMk cId="2359400151" sldId="582"/>
            <ac:spMk id="31" creationId="{39DEB27E-2D6B-A93B-EEC2-243C61AC7346}"/>
          </ac:spMkLst>
        </pc:spChg>
        <pc:spChg chg="add mod">
          <ac:chgData name="平野 武" userId="3cfe3d63-3e2d-444e-9c54-10e92370b90a" providerId="ADAL" clId="{A49E0035-893E-4B28-9DF3-F63232B56695}" dt="2024-06-10T05:44:39.401" v="461"/>
          <ac:spMkLst>
            <pc:docMk/>
            <pc:sldMk cId="2359400151" sldId="582"/>
            <ac:spMk id="32" creationId="{C343F5B1-21BC-E5C8-3A88-347563D5AFA9}"/>
          </ac:spMkLst>
        </pc:spChg>
        <pc:spChg chg="add mod">
          <ac:chgData name="平野 武" userId="3cfe3d63-3e2d-444e-9c54-10e92370b90a" providerId="ADAL" clId="{A49E0035-893E-4B28-9DF3-F63232B56695}" dt="2024-06-10T05:44:39.401" v="461"/>
          <ac:spMkLst>
            <pc:docMk/>
            <pc:sldMk cId="2359400151" sldId="582"/>
            <ac:spMk id="33" creationId="{FAE9EC06-805B-9F71-4179-D55E1C388CBA}"/>
          </ac:spMkLst>
        </pc:spChg>
        <pc:spChg chg="add mod">
          <ac:chgData name="平野 武" userId="3cfe3d63-3e2d-444e-9c54-10e92370b90a" providerId="ADAL" clId="{A49E0035-893E-4B28-9DF3-F63232B56695}" dt="2024-06-10T05:44:39.401" v="461"/>
          <ac:spMkLst>
            <pc:docMk/>
            <pc:sldMk cId="2359400151" sldId="582"/>
            <ac:spMk id="34" creationId="{C1FC4E0B-6821-49C6-019D-1DDFFF10E965}"/>
          </ac:spMkLst>
        </pc:spChg>
        <pc:spChg chg="add mod">
          <ac:chgData name="平野 武" userId="3cfe3d63-3e2d-444e-9c54-10e92370b90a" providerId="ADAL" clId="{A49E0035-893E-4B28-9DF3-F63232B56695}" dt="2024-06-10T05:44:39.401" v="461"/>
          <ac:spMkLst>
            <pc:docMk/>
            <pc:sldMk cId="2359400151" sldId="582"/>
            <ac:spMk id="35" creationId="{E3574C52-C1A4-E6C1-D251-C84826B3BC24}"/>
          </ac:spMkLst>
        </pc:spChg>
        <pc:spChg chg="add mod">
          <ac:chgData name="平野 武" userId="3cfe3d63-3e2d-444e-9c54-10e92370b90a" providerId="ADAL" clId="{A49E0035-893E-4B28-9DF3-F63232B56695}" dt="2024-06-10T05:44:39.401" v="461"/>
          <ac:spMkLst>
            <pc:docMk/>
            <pc:sldMk cId="2359400151" sldId="582"/>
            <ac:spMk id="38" creationId="{347D6DAA-A5D4-6897-F388-F56E1FB7FFA1}"/>
          </ac:spMkLst>
        </pc:spChg>
        <pc:spChg chg="add mod">
          <ac:chgData name="平野 武" userId="3cfe3d63-3e2d-444e-9c54-10e92370b90a" providerId="ADAL" clId="{A49E0035-893E-4B28-9DF3-F63232B56695}" dt="2024-06-10T05:44:39.401" v="461"/>
          <ac:spMkLst>
            <pc:docMk/>
            <pc:sldMk cId="2359400151" sldId="582"/>
            <ac:spMk id="41" creationId="{B640D287-7C20-A61A-FB7C-ABB66B247FFC}"/>
          </ac:spMkLst>
        </pc:spChg>
        <pc:spChg chg="add mod">
          <ac:chgData name="平野 武" userId="3cfe3d63-3e2d-444e-9c54-10e92370b90a" providerId="ADAL" clId="{A49E0035-893E-4B28-9DF3-F63232B56695}" dt="2024-06-10T05:44:39.401" v="461"/>
          <ac:spMkLst>
            <pc:docMk/>
            <pc:sldMk cId="2359400151" sldId="582"/>
            <ac:spMk id="43" creationId="{A9F5670D-497B-9C7E-30A0-0EFA85852C44}"/>
          </ac:spMkLst>
        </pc:spChg>
        <pc:spChg chg="add mod">
          <ac:chgData name="平野 武" userId="3cfe3d63-3e2d-444e-9c54-10e92370b90a" providerId="ADAL" clId="{A49E0035-893E-4B28-9DF3-F63232B56695}" dt="2024-06-10T05:44:39.401" v="461"/>
          <ac:spMkLst>
            <pc:docMk/>
            <pc:sldMk cId="2359400151" sldId="582"/>
            <ac:spMk id="45" creationId="{59B927E9-4246-2777-2628-16CAE6114264}"/>
          </ac:spMkLst>
        </pc:spChg>
        <pc:spChg chg="add mod">
          <ac:chgData name="平野 武" userId="3cfe3d63-3e2d-444e-9c54-10e92370b90a" providerId="ADAL" clId="{A49E0035-893E-4B28-9DF3-F63232B56695}" dt="2024-06-10T05:44:39.401" v="461"/>
          <ac:spMkLst>
            <pc:docMk/>
            <pc:sldMk cId="2359400151" sldId="582"/>
            <ac:spMk id="46" creationId="{C62DB3BD-A23D-2957-51A9-F07B106D39C3}"/>
          </ac:spMkLst>
        </pc:spChg>
        <pc:spChg chg="add mod">
          <ac:chgData name="平野 武" userId="3cfe3d63-3e2d-444e-9c54-10e92370b90a" providerId="ADAL" clId="{A49E0035-893E-4B28-9DF3-F63232B56695}" dt="2024-06-10T05:44:42.806" v="462"/>
          <ac:spMkLst>
            <pc:docMk/>
            <pc:sldMk cId="2359400151" sldId="582"/>
            <ac:spMk id="47" creationId="{625EB1B9-5168-6CA3-CFF4-529A29CC50DD}"/>
          </ac:spMkLst>
        </pc:spChg>
        <pc:spChg chg="add mod">
          <ac:chgData name="平野 武" userId="3cfe3d63-3e2d-444e-9c54-10e92370b90a" providerId="ADAL" clId="{A49E0035-893E-4B28-9DF3-F63232B56695}" dt="2024-06-10T05:44:42.806" v="462"/>
          <ac:spMkLst>
            <pc:docMk/>
            <pc:sldMk cId="2359400151" sldId="582"/>
            <ac:spMk id="48" creationId="{E11FC12F-302A-2491-AA4D-C2C54D6EAA1B}"/>
          </ac:spMkLst>
        </pc:spChg>
        <pc:spChg chg="add mod">
          <ac:chgData name="平野 武" userId="3cfe3d63-3e2d-444e-9c54-10e92370b90a" providerId="ADAL" clId="{A49E0035-893E-4B28-9DF3-F63232B56695}" dt="2024-06-10T05:44:42.806" v="462"/>
          <ac:spMkLst>
            <pc:docMk/>
            <pc:sldMk cId="2359400151" sldId="582"/>
            <ac:spMk id="49" creationId="{862B6490-C1E0-473A-8B91-1314FA9AA186}"/>
          </ac:spMkLst>
        </pc:spChg>
        <pc:spChg chg="add mod">
          <ac:chgData name="平野 武" userId="3cfe3d63-3e2d-444e-9c54-10e92370b90a" providerId="ADAL" clId="{A49E0035-893E-4B28-9DF3-F63232B56695}" dt="2024-06-10T05:44:42.806" v="462"/>
          <ac:spMkLst>
            <pc:docMk/>
            <pc:sldMk cId="2359400151" sldId="582"/>
            <ac:spMk id="50" creationId="{8580AF0B-B75B-A629-E24A-4EDB8DE8D581}"/>
          </ac:spMkLst>
        </pc:spChg>
        <pc:spChg chg="add mod">
          <ac:chgData name="平野 武" userId="3cfe3d63-3e2d-444e-9c54-10e92370b90a" providerId="ADAL" clId="{A49E0035-893E-4B28-9DF3-F63232B56695}" dt="2024-06-10T05:44:42.806" v="462"/>
          <ac:spMkLst>
            <pc:docMk/>
            <pc:sldMk cId="2359400151" sldId="582"/>
            <ac:spMk id="51" creationId="{14F4D696-894B-0EED-47C0-38DC92A326C3}"/>
          </ac:spMkLst>
        </pc:spChg>
        <pc:spChg chg="add mod">
          <ac:chgData name="平野 武" userId="3cfe3d63-3e2d-444e-9c54-10e92370b90a" providerId="ADAL" clId="{A49E0035-893E-4B28-9DF3-F63232B56695}" dt="2024-06-10T05:44:42.806" v="462"/>
          <ac:spMkLst>
            <pc:docMk/>
            <pc:sldMk cId="2359400151" sldId="582"/>
            <ac:spMk id="52" creationId="{F3D3516C-B4C0-85F1-426B-B9C3AC65FB2E}"/>
          </ac:spMkLst>
        </pc:spChg>
        <pc:spChg chg="add mod">
          <ac:chgData name="平野 武" userId="3cfe3d63-3e2d-444e-9c54-10e92370b90a" providerId="ADAL" clId="{A49E0035-893E-4B28-9DF3-F63232B56695}" dt="2024-06-10T05:44:42.806" v="462"/>
          <ac:spMkLst>
            <pc:docMk/>
            <pc:sldMk cId="2359400151" sldId="582"/>
            <ac:spMk id="53" creationId="{761458F8-63AB-75AD-D726-19B35D23E6C0}"/>
          </ac:spMkLst>
        </pc:spChg>
        <pc:spChg chg="add mod">
          <ac:chgData name="平野 武" userId="3cfe3d63-3e2d-444e-9c54-10e92370b90a" providerId="ADAL" clId="{A49E0035-893E-4B28-9DF3-F63232B56695}" dt="2024-06-10T05:44:42.806" v="462"/>
          <ac:spMkLst>
            <pc:docMk/>
            <pc:sldMk cId="2359400151" sldId="582"/>
            <ac:spMk id="56" creationId="{71FA2104-D162-5C3D-7794-3D2FEA38A5E5}"/>
          </ac:spMkLst>
        </pc:spChg>
        <pc:spChg chg="add mod">
          <ac:chgData name="平野 武" userId="3cfe3d63-3e2d-444e-9c54-10e92370b90a" providerId="ADAL" clId="{A49E0035-893E-4B28-9DF3-F63232B56695}" dt="2024-06-10T05:44:53.253" v="464" actId="207"/>
          <ac:spMkLst>
            <pc:docMk/>
            <pc:sldMk cId="2359400151" sldId="582"/>
            <ac:spMk id="59" creationId="{CFF9FAD7-A4FC-3926-2285-B5CFD34AAF85}"/>
          </ac:spMkLst>
        </pc:spChg>
        <pc:spChg chg="add mod">
          <ac:chgData name="平野 武" userId="3cfe3d63-3e2d-444e-9c54-10e92370b90a" providerId="ADAL" clId="{A49E0035-893E-4B28-9DF3-F63232B56695}" dt="2024-06-10T05:44:42.806" v="462"/>
          <ac:spMkLst>
            <pc:docMk/>
            <pc:sldMk cId="2359400151" sldId="582"/>
            <ac:spMk id="61" creationId="{B1D756DB-AB35-C753-8C10-99ADF21B9F18}"/>
          </ac:spMkLst>
        </pc:spChg>
        <pc:spChg chg="add mod">
          <ac:chgData name="平野 武" userId="3cfe3d63-3e2d-444e-9c54-10e92370b90a" providerId="ADAL" clId="{A49E0035-893E-4B28-9DF3-F63232B56695}" dt="2024-06-10T05:44:42.806" v="462"/>
          <ac:spMkLst>
            <pc:docMk/>
            <pc:sldMk cId="2359400151" sldId="582"/>
            <ac:spMk id="63" creationId="{F8EEEF53-D650-DB67-9376-8403CF858589}"/>
          </ac:spMkLst>
        </pc:spChg>
        <pc:spChg chg="add mod">
          <ac:chgData name="平野 武" userId="3cfe3d63-3e2d-444e-9c54-10e92370b90a" providerId="ADAL" clId="{A49E0035-893E-4B28-9DF3-F63232B56695}" dt="2024-06-10T07:34:16.214" v="610" actId="207"/>
          <ac:spMkLst>
            <pc:docMk/>
            <pc:sldMk cId="2359400151" sldId="582"/>
            <ac:spMk id="12288" creationId="{F4121CDF-4215-2968-5C8D-9165DF0D151D}"/>
          </ac:spMkLst>
        </pc:spChg>
        <pc:spChg chg="add mod">
          <ac:chgData name="平野 武" userId="3cfe3d63-3e2d-444e-9c54-10e92370b90a" providerId="ADAL" clId="{A49E0035-893E-4B28-9DF3-F63232B56695}" dt="2024-06-10T05:45:03.152" v="465"/>
          <ac:spMkLst>
            <pc:docMk/>
            <pc:sldMk cId="2359400151" sldId="582"/>
            <ac:spMk id="12289" creationId="{0CD8C11F-DFC8-DB25-9980-D8F1E75124DD}"/>
          </ac:spMkLst>
        </pc:spChg>
        <pc:spChg chg="mod">
          <ac:chgData name="平野 武" userId="3cfe3d63-3e2d-444e-9c54-10e92370b90a" providerId="ADAL" clId="{A49E0035-893E-4B28-9DF3-F63232B56695}" dt="2024-06-10T05:45:09.643" v="467" actId="20577"/>
          <ac:spMkLst>
            <pc:docMk/>
            <pc:sldMk cId="2359400151" sldId="582"/>
            <ac:spMk id="12290" creationId="{4AD73B8A-4B23-91DE-CF62-2CA72170BDBB}"/>
          </ac:spMkLst>
        </pc:spChg>
        <pc:spChg chg="add mod">
          <ac:chgData name="平野 武" userId="3cfe3d63-3e2d-444e-9c54-10e92370b90a" providerId="ADAL" clId="{A49E0035-893E-4B28-9DF3-F63232B56695}" dt="2024-06-10T05:45:03.152" v="465"/>
          <ac:spMkLst>
            <pc:docMk/>
            <pc:sldMk cId="2359400151" sldId="582"/>
            <ac:spMk id="12291" creationId="{F49C5CA8-8517-AC80-E317-7B71DABC8204}"/>
          </ac:spMkLst>
        </pc:spChg>
        <pc:spChg chg="add mod">
          <ac:chgData name="平野 武" userId="3cfe3d63-3e2d-444e-9c54-10e92370b90a" providerId="ADAL" clId="{A49E0035-893E-4B28-9DF3-F63232B56695}" dt="2024-06-10T05:45:03.152" v="465"/>
          <ac:spMkLst>
            <pc:docMk/>
            <pc:sldMk cId="2359400151" sldId="582"/>
            <ac:spMk id="12292" creationId="{9435A778-3A11-8D77-B4BC-2CC256246C97}"/>
          </ac:spMkLst>
        </pc:spChg>
        <pc:spChg chg="add mod">
          <ac:chgData name="平野 武" userId="3cfe3d63-3e2d-444e-9c54-10e92370b90a" providerId="ADAL" clId="{A49E0035-893E-4B28-9DF3-F63232B56695}" dt="2024-06-10T05:45:03.152" v="465"/>
          <ac:spMkLst>
            <pc:docMk/>
            <pc:sldMk cId="2359400151" sldId="582"/>
            <ac:spMk id="12293" creationId="{569FC93F-E161-FB66-3966-A62861EA3C5F}"/>
          </ac:spMkLst>
        </pc:spChg>
        <pc:spChg chg="add mod">
          <ac:chgData name="平野 武" userId="3cfe3d63-3e2d-444e-9c54-10e92370b90a" providerId="ADAL" clId="{A49E0035-893E-4B28-9DF3-F63232B56695}" dt="2024-06-10T05:45:03.152" v="465"/>
          <ac:spMkLst>
            <pc:docMk/>
            <pc:sldMk cId="2359400151" sldId="582"/>
            <ac:spMk id="12294" creationId="{8AB0960A-743A-288C-975C-602878965F77}"/>
          </ac:spMkLst>
        </pc:spChg>
        <pc:spChg chg="add mod">
          <ac:chgData name="平野 武" userId="3cfe3d63-3e2d-444e-9c54-10e92370b90a" providerId="ADAL" clId="{A49E0035-893E-4B28-9DF3-F63232B56695}" dt="2024-06-10T05:45:03.152" v="465"/>
          <ac:spMkLst>
            <pc:docMk/>
            <pc:sldMk cId="2359400151" sldId="582"/>
            <ac:spMk id="12295" creationId="{04354B85-5348-A177-E469-3C462B14369C}"/>
          </ac:spMkLst>
        </pc:spChg>
        <pc:spChg chg="add mod">
          <ac:chgData name="平野 武" userId="3cfe3d63-3e2d-444e-9c54-10e92370b90a" providerId="ADAL" clId="{A49E0035-893E-4B28-9DF3-F63232B56695}" dt="2024-06-10T05:45:03.152" v="465"/>
          <ac:spMkLst>
            <pc:docMk/>
            <pc:sldMk cId="2359400151" sldId="582"/>
            <ac:spMk id="12296" creationId="{35D38D50-739B-A342-160E-74A4811195AB}"/>
          </ac:spMkLst>
        </pc:spChg>
        <pc:spChg chg="add mod">
          <ac:chgData name="平野 武" userId="3cfe3d63-3e2d-444e-9c54-10e92370b90a" providerId="ADAL" clId="{A49E0035-893E-4B28-9DF3-F63232B56695}" dt="2024-06-10T05:45:03.152" v="465"/>
          <ac:spMkLst>
            <pc:docMk/>
            <pc:sldMk cId="2359400151" sldId="582"/>
            <ac:spMk id="12299" creationId="{F981D0F8-0F0C-0B33-7D7B-469CFC7533A7}"/>
          </ac:spMkLst>
        </pc:spChg>
        <pc:spChg chg="add mod">
          <ac:chgData name="平野 武" userId="3cfe3d63-3e2d-444e-9c54-10e92370b90a" providerId="ADAL" clId="{A49E0035-893E-4B28-9DF3-F63232B56695}" dt="2024-06-10T05:45:03.152" v="465"/>
          <ac:spMkLst>
            <pc:docMk/>
            <pc:sldMk cId="2359400151" sldId="582"/>
            <ac:spMk id="12302" creationId="{5D452C67-0889-5BCD-8430-DCA67F9B82B6}"/>
          </ac:spMkLst>
        </pc:spChg>
        <pc:spChg chg="add mod">
          <ac:chgData name="平野 武" userId="3cfe3d63-3e2d-444e-9c54-10e92370b90a" providerId="ADAL" clId="{A49E0035-893E-4B28-9DF3-F63232B56695}" dt="2024-06-10T05:45:03.152" v="465"/>
          <ac:spMkLst>
            <pc:docMk/>
            <pc:sldMk cId="2359400151" sldId="582"/>
            <ac:spMk id="12304" creationId="{22537F50-660E-9BE1-EDAC-A4B242F1ABFE}"/>
          </ac:spMkLst>
        </pc:spChg>
        <pc:spChg chg="add mod">
          <ac:chgData name="平野 武" userId="3cfe3d63-3e2d-444e-9c54-10e92370b90a" providerId="ADAL" clId="{A49E0035-893E-4B28-9DF3-F63232B56695}" dt="2024-06-10T05:45:03.152" v="465"/>
          <ac:spMkLst>
            <pc:docMk/>
            <pc:sldMk cId="2359400151" sldId="582"/>
            <ac:spMk id="12307" creationId="{C0932C9F-014F-7DA5-AF5F-53345ACF5779}"/>
          </ac:spMkLst>
        </pc:spChg>
        <pc:spChg chg="add mod">
          <ac:chgData name="平野 武" userId="3cfe3d63-3e2d-444e-9c54-10e92370b90a" providerId="ADAL" clId="{A49E0035-893E-4B28-9DF3-F63232B56695}" dt="2024-06-10T05:45:03.152" v="465"/>
          <ac:spMkLst>
            <pc:docMk/>
            <pc:sldMk cId="2359400151" sldId="582"/>
            <ac:spMk id="12308" creationId="{991A4B8F-32E0-CAD8-0822-530D6EC0446E}"/>
          </ac:spMkLst>
        </pc:spChg>
        <pc:graphicFrameChg chg="del">
          <ac:chgData name="平野 武" userId="3cfe3d63-3e2d-444e-9c54-10e92370b90a" providerId="ADAL" clId="{A49E0035-893E-4B28-9DF3-F63232B56695}" dt="2024-06-10T05:44:38.817" v="460" actId="478"/>
          <ac:graphicFrameMkLst>
            <pc:docMk/>
            <pc:sldMk cId="2359400151" sldId="582"/>
            <ac:graphicFrameMk id="10" creationId="{02ECEFCA-B3BA-6745-433F-D552AE0F5D5C}"/>
          </ac:graphicFrameMkLst>
        </pc:graphicFrameChg>
        <pc:graphicFrameChg chg="add mod">
          <ac:chgData name="平野 武" userId="3cfe3d63-3e2d-444e-9c54-10e92370b90a" providerId="ADAL" clId="{A49E0035-893E-4B28-9DF3-F63232B56695}" dt="2024-06-10T05:44:39.401" v="461"/>
          <ac:graphicFrameMkLst>
            <pc:docMk/>
            <pc:sldMk cId="2359400151" sldId="582"/>
            <ac:graphicFrameMk id="37" creationId="{F8E55352-BBB0-E3DB-006B-B63085741E59}"/>
          </ac:graphicFrameMkLst>
        </pc:graphicFrameChg>
        <pc:graphicFrameChg chg="add mod modGraphic">
          <ac:chgData name="平野 武" userId="3cfe3d63-3e2d-444e-9c54-10e92370b90a" providerId="ADAL" clId="{A49E0035-893E-4B28-9DF3-F63232B56695}" dt="2024-06-10T05:44:49.134" v="463" actId="207"/>
          <ac:graphicFrameMkLst>
            <pc:docMk/>
            <pc:sldMk cId="2359400151" sldId="582"/>
            <ac:graphicFrameMk id="55" creationId="{6D74541D-16C1-2494-BC08-8321AA6DB5AF}"/>
          </ac:graphicFrameMkLst>
        </pc:graphicFrameChg>
        <pc:graphicFrameChg chg="add mod">
          <ac:chgData name="平野 武" userId="3cfe3d63-3e2d-444e-9c54-10e92370b90a" providerId="ADAL" clId="{A49E0035-893E-4B28-9DF3-F63232B56695}" dt="2024-06-10T05:45:03.152" v="465"/>
          <ac:graphicFrameMkLst>
            <pc:docMk/>
            <pc:sldMk cId="2359400151" sldId="582"/>
            <ac:graphicFrameMk id="12298" creationId="{26DF46D1-7808-4CA8-8785-FE8628A0B089}"/>
          </ac:graphicFrameMkLst>
        </pc:graphicFrameChg>
        <pc:picChg chg="del">
          <ac:chgData name="平野 武" userId="3cfe3d63-3e2d-444e-9c54-10e92370b90a" providerId="ADAL" clId="{A49E0035-893E-4B28-9DF3-F63232B56695}" dt="2024-06-10T05:44:38.817" v="460" actId="478"/>
          <ac:picMkLst>
            <pc:docMk/>
            <pc:sldMk cId="2359400151" sldId="582"/>
            <ac:picMk id="4" creationId="{32E6CFD1-B031-6D6F-C86B-3425107704DA}"/>
          </ac:picMkLst>
        </pc:picChg>
        <pc:picChg chg="del">
          <ac:chgData name="平野 武" userId="3cfe3d63-3e2d-444e-9c54-10e92370b90a" providerId="ADAL" clId="{A49E0035-893E-4B28-9DF3-F63232B56695}" dt="2024-06-10T05:44:38.817" v="460" actId="478"/>
          <ac:picMkLst>
            <pc:docMk/>
            <pc:sldMk cId="2359400151" sldId="582"/>
            <ac:picMk id="12" creationId="{6DC138DE-9FF6-9FB4-0179-04DC9F458C52}"/>
          </ac:picMkLst>
        </pc:picChg>
        <pc:picChg chg="add mod">
          <ac:chgData name="平野 武" userId="3cfe3d63-3e2d-444e-9c54-10e92370b90a" providerId="ADAL" clId="{A49E0035-893E-4B28-9DF3-F63232B56695}" dt="2024-06-10T05:44:39.401" v="461"/>
          <ac:picMkLst>
            <pc:docMk/>
            <pc:sldMk cId="2359400151" sldId="582"/>
            <ac:picMk id="39" creationId="{CD2EF46C-199E-4740-5D48-E79ED5389336}"/>
          </ac:picMkLst>
        </pc:picChg>
        <pc:picChg chg="add mod">
          <ac:chgData name="平野 武" userId="3cfe3d63-3e2d-444e-9c54-10e92370b90a" providerId="ADAL" clId="{A49E0035-893E-4B28-9DF3-F63232B56695}" dt="2024-06-10T05:44:39.401" v="461"/>
          <ac:picMkLst>
            <pc:docMk/>
            <pc:sldMk cId="2359400151" sldId="582"/>
            <ac:picMk id="40" creationId="{A85B72B5-81FE-E8A5-AC36-D687AE9E978C}"/>
          </ac:picMkLst>
        </pc:picChg>
        <pc:picChg chg="add mod">
          <ac:chgData name="平野 武" userId="3cfe3d63-3e2d-444e-9c54-10e92370b90a" providerId="ADAL" clId="{A49E0035-893E-4B28-9DF3-F63232B56695}" dt="2024-06-10T05:44:42.806" v="462"/>
          <ac:picMkLst>
            <pc:docMk/>
            <pc:sldMk cId="2359400151" sldId="582"/>
            <ac:picMk id="57" creationId="{F8447EDE-8B25-FC0E-0B71-CE6415C1E651}"/>
          </ac:picMkLst>
        </pc:picChg>
        <pc:picChg chg="add mod">
          <ac:chgData name="平野 武" userId="3cfe3d63-3e2d-444e-9c54-10e92370b90a" providerId="ADAL" clId="{A49E0035-893E-4B28-9DF3-F63232B56695}" dt="2024-06-10T05:44:42.806" v="462"/>
          <ac:picMkLst>
            <pc:docMk/>
            <pc:sldMk cId="2359400151" sldId="582"/>
            <ac:picMk id="58" creationId="{823BE77D-5B82-A92C-A293-8C822CE38D8D}"/>
          </ac:picMkLst>
        </pc:picChg>
        <pc:picChg chg="add mod">
          <ac:chgData name="平野 武" userId="3cfe3d63-3e2d-444e-9c54-10e92370b90a" providerId="ADAL" clId="{A49E0035-893E-4B28-9DF3-F63232B56695}" dt="2024-06-10T05:45:03.152" v="465"/>
          <ac:picMkLst>
            <pc:docMk/>
            <pc:sldMk cId="2359400151" sldId="582"/>
            <ac:picMk id="12300" creationId="{88F56555-2C7E-51DC-CC6B-F78B25471E75}"/>
          </ac:picMkLst>
        </pc:picChg>
        <pc:picChg chg="add mod">
          <ac:chgData name="平野 武" userId="3cfe3d63-3e2d-444e-9c54-10e92370b90a" providerId="ADAL" clId="{A49E0035-893E-4B28-9DF3-F63232B56695}" dt="2024-06-10T05:45:03.152" v="465"/>
          <ac:picMkLst>
            <pc:docMk/>
            <pc:sldMk cId="2359400151" sldId="582"/>
            <ac:picMk id="12301" creationId="{F998FD41-5E21-D506-8060-E7CF2F6F1A43}"/>
          </ac:picMkLst>
        </pc:picChg>
        <pc:cxnChg chg="del">
          <ac:chgData name="平野 武" userId="3cfe3d63-3e2d-444e-9c54-10e92370b90a" providerId="ADAL" clId="{A49E0035-893E-4B28-9DF3-F63232B56695}" dt="2024-06-10T05:44:38.817" v="460" actId="478"/>
          <ac:cxnSpMkLst>
            <pc:docMk/>
            <pc:sldMk cId="2359400151" sldId="582"/>
            <ac:cxnSpMk id="9" creationId="{EECE5F06-CCE9-A3A0-8141-C2E102AB49F6}"/>
          </ac:cxnSpMkLst>
        </pc:cxnChg>
        <pc:cxnChg chg="del">
          <ac:chgData name="平野 武" userId="3cfe3d63-3e2d-444e-9c54-10e92370b90a" providerId="ADAL" clId="{A49E0035-893E-4B28-9DF3-F63232B56695}" dt="2024-06-10T05:44:38.817" v="460" actId="478"/>
          <ac:cxnSpMkLst>
            <pc:docMk/>
            <pc:sldMk cId="2359400151" sldId="582"/>
            <ac:cxnSpMk id="18" creationId="{84E97C4D-4F65-B9C8-10CF-39668988B5BD}"/>
          </ac:cxnSpMkLst>
        </pc:cxnChg>
        <pc:cxnChg chg="del">
          <ac:chgData name="平野 武" userId="3cfe3d63-3e2d-444e-9c54-10e92370b90a" providerId="ADAL" clId="{A49E0035-893E-4B28-9DF3-F63232B56695}" dt="2024-06-10T05:44:38.817" v="460" actId="478"/>
          <ac:cxnSpMkLst>
            <pc:docMk/>
            <pc:sldMk cId="2359400151" sldId="582"/>
            <ac:cxnSpMk id="19" creationId="{3FFACAD6-1E78-AB9D-5754-3E53C92252D2}"/>
          </ac:cxnSpMkLst>
        </pc:cxnChg>
        <pc:cxnChg chg="del">
          <ac:chgData name="平野 武" userId="3cfe3d63-3e2d-444e-9c54-10e92370b90a" providerId="ADAL" clId="{A49E0035-893E-4B28-9DF3-F63232B56695}" dt="2024-06-10T05:44:38.817" v="460" actId="478"/>
          <ac:cxnSpMkLst>
            <pc:docMk/>
            <pc:sldMk cId="2359400151" sldId="582"/>
            <ac:cxnSpMk id="20" creationId="{809707D5-5B15-A40C-2855-80D10CA3CB5B}"/>
          </ac:cxnSpMkLst>
        </pc:cxnChg>
        <pc:cxnChg chg="del">
          <ac:chgData name="平野 武" userId="3cfe3d63-3e2d-444e-9c54-10e92370b90a" providerId="ADAL" clId="{A49E0035-893E-4B28-9DF3-F63232B56695}" dt="2024-06-10T05:44:38.817" v="460" actId="478"/>
          <ac:cxnSpMkLst>
            <pc:docMk/>
            <pc:sldMk cId="2359400151" sldId="582"/>
            <ac:cxnSpMk id="22" creationId="{94F78EBA-1792-733A-3375-A2E463329B4D}"/>
          </ac:cxnSpMkLst>
        </pc:cxnChg>
        <pc:cxnChg chg="del">
          <ac:chgData name="平野 武" userId="3cfe3d63-3e2d-444e-9c54-10e92370b90a" providerId="ADAL" clId="{A49E0035-893E-4B28-9DF3-F63232B56695}" dt="2024-06-10T05:44:38.817" v="460" actId="478"/>
          <ac:cxnSpMkLst>
            <pc:docMk/>
            <pc:sldMk cId="2359400151" sldId="582"/>
            <ac:cxnSpMk id="24" creationId="{7DB34D2C-C794-AFB2-A42C-C05C56494230}"/>
          </ac:cxnSpMkLst>
        </pc:cxnChg>
        <pc:cxnChg chg="del">
          <ac:chgData name="平野 武" userId="3cfe3d63-3e2d-444e-9c54-10e92370b90a" providerId="ADAL" clId="{A49E0035-893E-4B28-9DF3-F63232B56695}" dt="2024-06-10T05:44:38.817" v="460" actId="478"/>
          <ac:cxnSpMkLst>
            <pc:docMk/>
            <pc:sldMk cId="2359400151" sldId="582"/>
            <ac:cxnSpMk id="26" creationId="{8B64F4CD-2E29-6950-2593-841726327D8C}"/>
          </ac:cxnSpMkLst>
        </pc:cxnChg>
        <pc:cxnChg chg="add mod">
          <ac:chgData name="平野 武" userId="3cfe3d63-3e2d-444e-9c54-10e92370b90a" providerId="ADAL" clId="{A49E0035-893E-4B28-9DF3-F63232B56695}" dt="2024-06-10T05:44:39.401" v="461"/>
          <ac:cxnSpMkLst>
            <pc:docMk/>
            <pc:sldMk cId="2359400151" sldId="582"/>
            <ac:cxnSpMk id="36" creationId="{116DD77D-9FE3-D580-A40D-DBC56A47944E}"/>
          </ac:cxnSpMkLst>
        </pc:cxnChg>
        <pc:cxnChg chg="add mod">
          <ac:chgData name="平野 武" userId="3cfe3d63-3e2d-444e-9c54-10e92370b90a" providerId="ADAL" clId="{A49E0035-893E-4B28-9DF3-F63232B56695}" dt="2024-06-10T05:44:39.401" v="461"/>
          <ac:cxnSpMkLst>
            <pc:docMk/>
            <pc:sldMk cId="2359400151" sldId="582"/>
            <ac:cxnSpMk id="42" creationId="{0BB7C43A-7343-470D-6666-8360FBF5BF6C}"/>
          </ac:cxnSpMkLst>
        </pc:cxnChg>
        <pc:cxnChg chg="add mod">
          <ac:chgData name="平野 武" userId="3cfe3d63-3e2d-444e-9c54-10e92370b90a" providerId="ADAL" clId="{A49E0035-893E-4B28-9DF3-F63232B56695}" dt="2024-06-10T05:44:39.401" v="461"/>
          <ac:cxnSpMkLst>
            <pc:docMk/>
            <pc:sldMk cId="2359400151" sldId="582"/>
            <ac:cxnSpMk id="44" creationId="{E1B35A61-0D20-8D47-071B-7D89FE66BA60}"/>
          </ac:cxnSpMkLst>
        </pc:cxnChg>
        <pc:cxnChg chg="add mod">
          <ac:chgData name="平野 武" userId="3cfe3d63-3e2d-444e-9c54-10e92370b90a" providerId="ADAL" clId="{A49E0035-893E-4B28-9DF3-F63232B56695}" dt="2024-06-10T05:44:42.806" v="462"/>
          <ac:cxnSpMkLst>
            <pc:docMk/>
            <pc:sldMk cId="2359400151" sldId="582"/>
            <ac:cxnSpMk id="54" creationId="{D18FA415-CFE2-D11B-C6FB-0EC36D4B945C}"/>
          </ac:cxnSpMkLst>
        </pc:cxnChg>
        <pc:cxnChg chg="add mod">
          <ac:chgData name="平野 武" userId="3cfe3d63-3e2d-444e-9c54-10e92370b90a" providerId="ADAL" clId="{A49E0035-893E-4B28-9DF3-F63232B56695}" dt="2024-06-10T05:44:42.806" v="462"/>
          <ac:cxnSpMkLst>
            <pc:docMk/>
            <pc:sldMk cId="2359400151" sldId="582"/>
            <ac:cxnSpMk id="60" creationId="{CF04D39D-4192-EAC9-5C80-AC7D07C91A42}"/>
          </ac:cxnSpMkLst>
        </pc:cxnChg>
        <pc:cxnChg chg="add mod">
          <ac:chgData name="平野 武" userId="3cfe3d63-3e2d-444e-9c54-10e92370b90a" providerId="ADAL" clId="{A49E0035-893E-4B28-9DF3-F63232B56695}" dt="2024-06-10T05:44:42.806" v="462"/>
          <ac:cxnSpMkLst>
            <pc:docMk/>
            <pc:sldMk cId="2359400151" sldId="582"/>
            <ac:cxnSpMk id="62" creationId="{A16522EE-AA4F-F8A7-AB78-247B1B684589}"/>
          </ac:cxnSpMkLst>
        </pc:cxnChg>
        <pc:cxnChg chg="add mod">
          <ac:chgData name="平野 武" userId="3cfe3d63-3e2d-444e-9c54-10e92370b90a" providerId="ADAL" clId="{A49E0035-893E-4B28-9DF3-F63232B56695}" dt="2024-06-10T05:45:03.152" v="465"/>
          <ac:cxnSpMkLst>
            <pc:docMk/>
            <pc:sldMk cId="2359400151" sldId="582"/>
            <ac:cxnSpMk id="12297" creationId="{3054BEF4-59CE-4AB3-D2F5-8DB4D5DF6BC6}"/>
          </ac:cxnSpMkLst>
        </pc:cxnChg>
        <pc:cxnChg chg="add mod">
          <ac:chgData name="平野 武" userId="3cfe3d63-3e2d-444e-9c54-10e92370b90a" providerId="ADAL" clId="{A49E0035-893E-4B28-9DF3-F63232B56695}" dt="2024-06-10T05:45:03.152" v="465"/>
          <ac:cxnSpMkLst>
            <pc:docMk/>
            <pc:sldMk cId="2359400151" sldId="582"/>
            <ac:cxnSpMk id="12303" creationId="{3350582F-D845-CD19-BB85-8061FD170E46}"/>
          </ac:cxnSpMkLst>
        </pc:cxnChg>
        <pc:cxnChg chg="add mod">
          <ac:chgData name="平野 武" userId="3cfe3d63-3e2d-444e-9c54-10e92370b90a" providerId="ADAL" clId="{A49E0035-893E-4B28-9DF3-F63232B56695}" dt="2024-06-10T05:45:03.152" v="465"/>
          <ac:cxnSpMkLst>
            <pc:docMk/>
            <pc:sldMk cId="2359400151" sldId="582"/>
            <ac:cxnSpMk id="12305" creationId="{3FD6A343-A19A-D03E-F10C-AF523A770F0F}"/>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06/16/2025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06/16/2025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97668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647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0338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993129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09692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34305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5890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87651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2933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Tree>
    <p:extLst>
      <p:ext uri="{BB962C8B-B14F-4D97-AF65-F5344CB8AC3E}">
        <p14:creationId xmlns:p14="http://schemas.microsoft.com/office/powerpoint/2010/main" val="4282566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Tree>
    <p:extLst>
      <p:ext uri="{BB962C8B-B14F-4D97-AF65-F5344CB8AC3E}">
        <p14:creationId xmlns:p14="http://schemas.microsoft.com/office/powerpoint/2010/main" val="2300505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Tree>
    <p:extLst>
      <p:ext uri="{BB962C8B-B14F-4D97-AF65-F5344CB8AC3E}">
        <p14:creationId xmlns:p14="http://schemas.microsoft.com/office/powerpoint/2010/main" val="2148776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1"/>
                </a:solidFill>
              </a:rPr>
              <a:t>実施フロー</a:t>
            </a:r>
          </a:p>
        </p:txBody>
      </p:sp>
    </p:spTree>
    <p:extLst>
      <p:ext uri="{BB962C8B-B14F-4D97-AF65-F5344CB8AC3E}">
        <p14:creationId xmlns:p14="http://schemas.microsoft.com/office/powerpoint/2010/main" val="788382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Tree>
    <p:extLst>
      <p:ext uri="{BB962C8B-B14F-4D97-AF65-F5344CB8AC3E}">
        <p14:creationId xmlns:p14="http://schemas.microsoft.com/office/powerpoint/2010/main" val="567149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64046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09612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4" name="角丸四角形 3">
            <a:extLst>
              <a:ext uri="{FF2B5EF4-FFF2-40B4-BE49-F238E27FC236}">
                <a16:creationId xmlns:a16="http://schemas.microsoft.com/office/drawing/2014/main" id="{0C5FB9E7-0856-1836-5C9D-829B053FF16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3E657C64-ECFD-BE92-C66B-970739AD1EB2}"/>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598957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9843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0228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150583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221610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345072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9" imgW="7772400" imgH="10058400" progId="TCLayout.ActiveDocument.1">
                  <p:embed/>
                </p:oleObj>
              </mc:Choice>
              <mc:Fallback>
                <p:oleObj name="think-cell スライド" r:id="rId1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2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4A49FE86-74E9-0F43-D5BD-FB517BAC080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40" r:id="rId6"/>
    <p:sldLayoutId id="2147484444" r:id="rId7"/>
    <p:sldLayoutId id="2147484445" r:id="rId8"/>
    <p:sldLayoutId id="2147484451" r:id="rId9"/>
    <p:sldLayoutId id="2147484446" r:id="rId10"/>
    <p:sldLayoutId id="2147484447" r:id="rId11"/>
    <p:sldLayoutId id="2147484448" r:id="rId12"/>
    <p:sldLayoutId id="2147484449" r:id="rId13"/>
    <p:sldLayoutId id="2147484450" r:id="rId14"/>
    <p:sldLayoutId id="2147484442" r:id="rId15"/>
    <p:sldLayoutId id="2147484443" r:id="rId1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media" Target="../media/media5.mp4"/><Relationship Id="rId7" Type="http://schemas.openxmlformats.org/officeDocument/2006/relationships/slideLayout" Target="../slideLayouts/slideLayout10.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5.mp4"/><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 Id="rId9" Type="http://schemas.openxmlformats.org/officeDocument/2006/relationships/hyperlink" Target="https://portal.yadui.business.yahoo.co.jp/agencyportal/888301/index.html" TargetMode="Externa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jpeg"/><Relationship Id="rId10" Type="http://schemas.openxmlformats.org/officeDocument/2006/relationships/image" Target="../media/image36.png"/><Relationship Id="rId4" Type="http://schemas.openxmlformats.org/officeDocument/2006/relationships/image" Target="../media/image30.svg"/><Relationship Id="rId9"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40.png"/><Relationship Id="rId3" Type="http://schemas.microsoft.com/office/2007/relationships/media" Target="../media/media7.mp4"/><Relationship Id="rId7" Type="http://schemas.openxmlformats.org/officeDocument/2006/relationships/slideLayout" Target="../slideLayouts/slideLayout14.xml"/><Relationship Id="rId12" Type="http://schemas.openxmlformats.org/officeDocument/2006/relationships/image" Target="../media/image39.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18.png"/><Relationship Id="rId5" Type="http://schemas.microsoft.com/office/2007/relationships/media" Target="../media/media3.mp4"/><Relationship Id="rId15" Type="http://schemas.openxmlformats.org/officeDocument/2006/relationships/image" Target="../media/image42.png"/><Relationship Id="rId10" Type="http://schemas.openxmlformats.org/officeDocument/2006/relationships/image" Target="../media/image38.png"/><Relationship Id="rId4" Type="http://schemas.openxmlformats.org/officeDocument/2006/relationships/video" Target="../media/media7.mp4"/><Relationship Id="rId9" Type="http://schemas.openxmlformats.org/officeDocument/2006/relationships/image" Target="../media/image37.png"/><Relationship Id="rId1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42.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net.jp/s/article/H000044855?language=ja" TargetMode="External"/><Relationship Id="rId7" Type="http://schemas.openxmlformats.org/officeDocument/2006/relationships/image" Target="../media/image48.sv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51.sv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ads-help.yahoo-net.jp/s/article/H000044175?language=ja"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jpg"/><Relationship Id="rId3" Type="http://schemas.microsoft.com/office/2007/relationships/media" Target="../media/media2.mp4"/><Relationship Id="rId7" Type="http://schemas.openxmlformats.org/officeDocument/2006/relationships/slideLayout" Target="../slideLayouts/slideLayout10.xml"/><Relationship Id="rId12" Type="http://schemas.openxmlformats.org/officeDocument/2006/relationships/image" Target="../media/image20.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9.jpg"/><Relationship Id="rId5" Type="http://schemas.microsoft.com/office/2007/relationships/media" Target="../media/media3.mp4"/><Relationship Id="rId10" Type="http://schemas.openxmlformats.org/officeDocument/2006/relationships/image" Target="../media/image18.png"/><Relationship Id="rId4" Type="http://schemas.openxmlformats.org/officeDocument/2006/relationships/video" Target="../media/media2.mp4"/><Relationship Id="rId9" Type="http://schemas.openxmlformats.org/officeDocument/2006/relationships/image" Target="../media/image17.png"/><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10.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4" Type="http://schemas.openxmlformats.org/officeDocument/2006/relationships/video" Target="../media/media2.mp4"/><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2.jpg"/><Relationship Id="rId1" Type="http://schemas.openxmlformats.org/officeDocument/2006/relationships/slideLayout" Target="../slideLayouts/slideLayout10.xml"/><Relationship Id="rId5" Type="http://schemas.openxmlformats.org/officeDocument/2006/relationships/image" Target="../media/image21.jp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2025/01/08</a:t>
            </a:r>
            <a:endParaRPr lang="ja-JP" altLang="en-US"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4" y="1696711"/>
            <a:ext cx="11452225"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Yahoo! JAPAN</a:t>
            </a:r>
            <a:r>
              <a:rPr lang="ja-JP" altLang="en-US" dirty="0">
                <a:latin typeface="メイリオ" panose="020B0604030504040204" pitchFamily="34" charset="-128"/>
                <a:ea typeface="メイリオ" panose="020B0604030504040204" pitchFamily="34" charset="-128"/>
              </a:rPr>
              <a:t>　トップページカスタマイズ企画　ライト版</a:t>
            </a:r>
            <a:endParaRPr lang="en-US" altLang="ja-JP" dirty="0">
              <a:latin typeface="メイリオ" panose="020B0604030504040204" pitchFamily="34" charset="-128"/>
              <a:ea typeface="メイリオ" panose="020B0604030504040204" pitchFamily="34" charset="-128"/>
            </a:endParaRPr>
          </a:p>
          <a:p>
            <a:pPr eaLnBrk="1" hangingPunct="1"/>
            <a:r>
              <a:rPr lang="ja-JP" altLang="en-US" dirty="0">
                <a:latin typeface="メイリオ" panose="020B0604030504040204" pitchFamily="34" charset="-128"/>
                <a:ea typeface="メイリオ" panose="020B0604030504040204" pitchFamily="34" charset="-128"/>
              </a:rPr>
              <a:t>商品資料</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0F9BBD2-77C0-7137-6ADB-98A4FF8FDE29}"/>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sp>
        <p:nvSpPr>
          <p:cNvPr id="12289" name="テキスト ボックス 12288">
            <a:extLst>
              <a:ext uri="{FF2B5EF4-FFF2-40B4-BE49-F238E27FC236}">
                <a16:creationId xmlns:a16="http://schemas.microsoft.com/office/drawing/2014/main" id="{4108810E-6616-6484-73D0-6130D7D11BB3}"/>
              </a:ext>
            </a:extLst>
          </p:cNvPr>
          <p:cNvSpPr txBox="1"/>
          <p:nvPr/>
        </p:nvSpPr>
        <p:spPr>
          <a:xfrm>
            <a:off x="587375" y="1119307"/>
            <a:ext cx="3069211"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①「倒れる」</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16:9</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動画</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上下静止画」</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cxnSp>
        <p:nvCxnSpPr>
          <p:cNvPr id="12291" name="直線コネクタ 12290">
            <a:extLst>
              <a:ext uri="{FF2B5EF4-FFF2-40B4-BE49-F238E27FC236}">
                <a16:creationId xmlns:a16="http://schemas.microsoft.com/office/drawing/2014/main" id="{F23C3676-674B-1F48-B67C-54EEE0966AEA}"/>
              </a:ext>
            </a:extLst>
          </p:cNvPr>
          <p:cNvCxnSpPr/>
          <p:nvPr/>
        </p:nvCxnSpPr>
        <p:spPr>
          <a:xfrm>
            <a:off x="4204058" y="2367499"/>
            <a:ext cx="0" cy="4113009"/>
          </a:xfrm>
          <a:prstGeom prst="line">
            <a:avLst/>
          </a:prstGeom>
          <a:noFill/>
          <a:ln w="9525" cap="flat" cmpd="sng" algn="ctr">
            <a:solidFill>
              <a:srgbClr val="545454"/>
            </a:solidFill>
            <a:prstDash val="solid"/>
          </a:ln>
          <a:effectLst/>
        </p:spPr>
      </p:cxnSp>
      <p:cxnSp>
        <p:nvCxnSpPr>
          <p:cNvPr id="12292" name="直線コネクタ 12291">
            <a:extLst>
              <a:ext uri="{FF2B5EF4-FFF2-40B4-BE49-F238E27FC236}">
                <a16:creationId xmlns:a16="http://schemas.microsoft.com/office/drawing/2014/main" id="{70D532CE-A67D-5814-212C-8C53E16E0EC4}"/>
              </a:ext>
            </a:extLst>
          </p:cNvPr>
          <p:cNvCxnSpPr/>
          <p:nvPr/>
        </p:nvCxnSpPr>
        <p:spPr>
          <a:xfrm>
            <a:off x="8153400" y="2367502"/>
            <a:ext cx="0" cy="4113009"/>
          </a:xfrm>
          <a:prstGeom prst="line">
            <a:avLst/>
          </a:prstGeom>
          <a:noFill/>
          <a:ln w="9525" cap="flat" cmpd="sng" algn="ctr">
            <a:solidFill>
              <a:srgbClr val="545454"/>
            </a:solidFill>
            <a:prstDash val="solid"/>
          </a:ln>
          <a:effectLst/>
        </p:spPr>
      </p:cxnSp>
      <p:sp>
        <p:nvSpPr>
          <p:cNvPr id="12293" name="テキスト ボックス 12292">
            <a:extLst>
              <a:ext uri="{FF2B5EF4-FFF2-40B4-BE49-F238E27FC236}">
                <a16:creationId xmlns:a16="http://schemas.microsoft.com/office/drawing/2014/main" id="{48B4E8B3-5EA3-91A5-B186-E21BE3027C54}"/>
              </a:ext>
            </a:extLst>
          </p:cNvPr>
          <p:cNvSpPr txBox="1"/>
          <p:nvPr/>
        </p:nvSpPr>
        <p:spPr>
          <a:xfrm>
            <a:off x="8339348" y="1083704"/>
            <a:ext cx="3265278"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③「スライドする」</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C.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「縦長動画」</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sp>
        <p:nvSpPr>
          <p:cNvPr id="12294" name="テキスト ボックス 12293">
            <a:extLst>
              <a:ext uri="{FF2B5EF4-FFF2-40B4-BE49-F238E27FC236}">
                <a16:creationId xmlns:a16="http://schemas.microsoft.com/office/drawing/2014/main" id="{F78127E4-3F53-ABAE-A97A-44336D6DC223}"/>
              </a:ext>
            </a:extLst>
          </p:cNvPr>
          <p:cNvSpPr txBox="1"/>
          <p:nvPr/>
        </p:nvSpPr>
        <p:spPr>
          <a:xfrm>
            <a:off x="4365202" y="1083704"/>
            <a:ext cx="3412408"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②「フェードアウト」</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B.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16:9</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動画</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下静止画（バナー）」</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pic>
        <p:nvPicPr>
          <p:cNvPr id="12295" name="倒れる×上下静止画.mp4" descr="倒れる×上下静止画.mp4">
            <a:hlinkClick r:id="" action="ppaction://media"/>
            <a:extLst>
              <a:ext uri="{FF2B5EF4-FFF2-40B4-BE49-F238E27FC236}">
                <a16:creationId xmlns:a16="http://schemas.microsoft.com/office/drawing/2014/main" id="{5DCD42F5-F0C0-7F4F-9BAD-579CB80CA98F}"/>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062232" y="2020783"/>
            <a:ext cx="2219856" cy="4454147"/>
          </a:xfrm>
          <a:prstGeom prst="rect">
            <a:avLst/>
          </a:prstGeom>
        </p:spPr>
      </p:pic>
      <p:pic>
        <p:nvPicPr>
          <p:cNvPr id="12296" name="フェードアウト×下部静止画" descr="フェードアウト×下部静止画">
            <a:hlinkClick r:id="" action="ppaction://media"/>
            <a:extLst>
              <a:ext uri="{FF2B5EF4-FFF2-40B4-BE49-F238E27FC236}">
                <a16:creationId xmlns:a16="http://schemas.microsoft.com/office/drawing/2014/main" id="{C42E38EF-3DBE-D256-A136-EC44F14AC201}"/>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093163" y="2020783"/>
            <a:ext cx="2219856" cy="4454147"/>
          </a:xfrm>
          <a:prstGeom prst="rect">
            <a:avLst/>
          </a:prstGeom>
        </p:spPr>
      </p:pic>
      <p:pic>
        <p:nvPicPr>
          <p:cNvPr id="12297" name="TPC_Lite_Slide" descr="TPC_Lite_Slide">
            <a:hlinkClick r:id="" action="ppaction://media"/>
            <a:extLst>
              <a:ext uri="{FF2B5EF4-FFF2-40B4-BE49-F238E27FC236}">
                <a16:creationId xmlns:a16="http://schemas.microsoft.com/office/drawing/2014/main" id="{C1B27055-81D9-CC84-93AA-06008D9F6079}"/>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9048979" y="2020783"/>
            <a:ext cx="2219856" cy="4454147"/>
          </a:xfrm>
          <a:prstGeom prst="rect">
            <a:avLst/>
          </a:prstGeom>
        </p:spPr>
      </p:pic>
      <p:sp>
        <p:nvSpPr>
          <p:cNvPr id="12298" name="テキスト ボックス 12297">
            <a:extLst>
              <a:ext uri="{FF2B5EF4-FFF2-40B4-BE49-F238E27FC236}">
                <a16:creationId xmlns:a16="http://schemas.microsoft.com/office/drawing/2014/main" id="{A52632B2-25DE-9E72-F90A-62AD53128203}"/>
              </a:ext>
            </a:extLst>
          </p:cNvPr>
          <p:cNvSpPr txBox="1"/>
          <p:nvPr/>
        </p:nvSpPr>
        <p:spPr>
          <a:xfrm>
            <a:off x="1315058" y="6466304"/>
            <a:ext cx="5511969" cy="276999"/>
          </a:xfrm>
          <a:prstGeom prst="rect">
            <a:avLst/>
          </a:prstGeom>
          <a:noFill/>
        </p:spPr>
        <p:txBody>
          <a:bodyPr wrap="square" rtlCol="0">
            <a:spAutoFit/>
          </a:bodyPr>
          <a:lstStyle/>
          <a:p>
            <a:pPr eaLnBrk="1" fontAlgn="auto" hangingPunct="1">
              <a:spcBef>
                <a:spcPts val="0"/>
              </a:spcBef>
              <a:spcAft>
                <a:spcPts val="0"/>
              </a:spcAft>
              <a:defRPr/>
            </a:pPr>
            <a:r>
              <a:rPr kumimoji="0" lang="en-US" altLang="ja-JP" sz="1200" kern="0" dirty="0">
                <a:solidFill>
                  <a:srgbClr val="0D0D0D"/>
                </a:solidFill>
                <a:latin typeface="Calibri" panose="020F0502020204030204"/>
                <a:ea typeface="メイリオ" panose="020B0604030504040204" pitchFamily="50" charset="-128"/>
              </a:rPr>
              <a:t>※</a:t>
            </a:r>
            <a:r>
              <a:rPr kumimoji="0" lang="ja-JP" altLang="en-US" sz="1200" kern="0" dirty="0">
                <a:solidFill>
                  <a:srgbClr val="0D0D0D"/>
                </a:solidFill>
                <a:latin typeface="Calibri" panose="020F0502020204030204"/>
                <a:ea typeface="メイリオ" panose="020B0604030504040204" pitchFamily="50" charset="-128"/>
              </a:rPr>
              <a:t>クリックすると挙動がご覧いただけます。</a:t>
            </a:r>
          </a:p>
        </p:txBody>
      </p:sp>
    </p:spTree>
    <p:extLst>
      <p:ext uri="{BB962C8B-B14F-4D97-AF65-F5344CB8AC3E}">
        <p14:creationId xmlns:p14="http://schemas.microsoft.com/office/powerpoint/2010/main" val="288100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1229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229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229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295"/>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295"/>
                                        </p:tgtEl>
                                      </p:cBhvr>
                                    </p:cmd>
                                  </p:childTnLst>
                                </p:cTn>
                              </p:par>
                            </p:childTnLst>
                          </p:cTn>
                        </p:par>
                      </p:childTnLst>
                    </p:cTn>
                  </p:par>
                </p:childTnLst>
              </p:cTn>
              <p:nextCondLst>
                <p:cond evt="onClick" delay="0">
                  <p:tgtEl>
                    <p:spTgt spid="12295"/>
                  </p:tgtEl>
                </p:cond>
              </p:nextCondLst>
            </p:seq>
            <p:seq concurrent="1" nextAc="seek">
              <p:cTn id="20" restart="whenNotActive" fill="hold" evtFilter="cancelBubble" nodeType="interactiveSeq">
                <p:stCondLst>
                  <p:cond evt="onClick" delay="0">
                    <p:tgtEl>
                      <p:spTgt spid="1229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296"/>
                                        </p:tgtEl>
                                      </p:cBhvr>
                                    </p:cmd>
                                  </p:childTnLst>
                                </p:cTn>
                              </p:par>
                            </p:childTnLst>
                          </p:cTn>
                        </p:par>
                      </p:childTnLst>
                    </p:cTn>
                  </p:par>
                </p:childTnLst>
              </p:cTn>
              <p:nextCondLst>
                <p:cond evt="onClick" delay="0">
                  <p:tgtEl>
                    <p:spTgt spid="12296"/>
                  </p:tgtEl>
                </p:cond>
              </p:nextCondLst>
            </p:seq>
            <p:seq concurrent="1" nextAc="seek">
              <p:cTn id="25" restart="whenNotActive" fill="hold" evtFilter="cancelBubble" nodeType="interactiveSeq">
                <p:stCondLst>
                  <p:cond evt="onClick" delay="0">
                    <p:tgtEl>
                      <p:spTgt spid="12297"/>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2297"/>
                                        </p:tgtEl>
                                      </p:cBhvr>
                                    </p:cmd>
                                  </p:childTnLst>
                                </p:cTn>
                              </p:par>
                            </p:childTnLst>
                          </p:cTn>
                        </p:par>
                      </p:childTnLst>
                    </p:cTn>
                  </p:par>
                </p:childTnLst>
              </p:cTn>
              <p:nextCondLst>
                <p:cond evt="onClick" delay="0">
                  <p:tgtEl>
                    <p:spTgt spid="12297"/>
                  </p:tgtEl>
                </p:cond>
              </p:nextCondLst>
            </p:seq>
            <p:video>
              <p:cMediaNode vol="80000">
                <p:cTn id="30" fill="hold" display="0">
                  <p:stCondLst>
                    <p:cond delay="indefinite"/>
                  </p:stCondLst>
                </p:cTn>
                <p:tgtEl>
                  <p:spTgt spid="12295"/>
                </p:tgtEl>
              </p:cMediaNode>
            </p:video>
            <p:video>
              <p:cMediaNode vol="80000">
                <p:cTn id="31" fill="hold" display="0">
                  <p:stCondLst>
                    <p:cond delay="indefinite"/>
                  </p:stCondLst>
                </p:cTn>
                <p:tgtEl>
                  <p:spTgt spid="12296"/>
                </p:tgtEl>
              </p:cMediaNode>
            </p:video>
            <p:video>
              <p:cMediaNode vol="80000">
                <p:cTn id="32" fill="hold" display="0">
                  <p:stCondLst>
                    <p:cond delay="indefinite"/>
                  </p:stCondLst>
                </p:cTn>
                <p:tgtEl>
                  <p:spTgt spid="12297"/>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a:t>
            </a:r>
            <a:r>
              <a:rPr lang="ja-JP" altLang="en-US" dirty="0"/>
              <a:t>価格</a:t>
            </a:r>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704671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E28F816-E40B-8F2D-4CAE-26BB8F2929F0}"/>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商品価格</a:t>
            </a:r>
            <a:endParaRPr lang="ja-JP" altLang="en-US" dirty="0"/>
          </a:p>
        </p:txBody>
      </p:sp>
      <p:graphicFrame>
        <p:nvGraphicFramePr>
          <p:cNvPr id="59" name="表 58">
            <a:extLst>
              <a:ext uri="{FF2B5EF4-FFF2-40B4-BE49-F238E27FC236}">
                <a16:creationId xmlns:a16="http://schemas.microsoft.com/office/drawing/2014/main" id="{0181DC7F-CFEA-C23B-4D44-FEB2FC8D0C89}"/>
              </a:ext>
            </a:extLst>
          </p:cNvPr>
          <p:cNvGraphicFramePr>
            <a:graphicFrameLocks noGrp="1"/>
          </p:cNvGraphicFramePr>
          <p:nvPr>
            <p:extLst>
              <p:ext uri="{D42A27DB-BD31-4B8C-83A1-F6EECF244321}">
                <p14:modId xmlns:p14="http://schemas.microsoft.com/office/powerpoint/2010/main" val="1092827291"/>
              </p:ext>
            </p:extLst>
          </p:nvPr>
        </p:nvGraphicFramePr>
        <p:xfrm>
          <a:off x="751094" y="2772534"/>
          <a:ext cx="10001700" cy="3491395"/>
        </p:xfrm>
        <a:graphic>
          <a:graphicData uri="http://schemas.openxmlformats.org/drawingml/2006/table">
            <a:tbl>
              <a:tblPr firstRow="1" bandRow="1"/>
              <a:tblGrid>
                <a:gridCol w="1296367">
                  <a:extLst>
                    <a:ext uri="{9D8B030D-6E8A-4147-A177-3AD203B41FA5}">
                      <a16:colId xmlns:a16="http://schemas.microsoft.com/office/drawing/2014/main" val="20000"/>
                    </a:ext>
                  </a:extLst>
                </a:gridCol>
                <a:gridCol w="3314698">
                  <a:extLst>
                    <a:ext uri="{9D8B030D-6E8A-4147-A177-3AD203B41FA5}">
                      <a16:colId xmlns:a16="http://schemas.microsoft.com/office/drawing/2014/main" val="757625155"/>
                    </a:ext>
                  </a:extLst>
                </a:gridCol>
                <a:gridCol w="5390635">
                  <a:extLst>
                    <a:ext uri="{9D8B030D-6E8A-4147-A177-3AD203B41FA5}">
                      <a16:colId xmlns:a16="http://schemas.microsoft.com/office/drawing/2014/main" val="20001"/>
                    </a:ext>
                  </a:extLst>
                </a:gridCol>
              </a:tblGrid>
              <a:tr h="1125698">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通常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77911"/>
                          </a:solidFill>
                          <a:effectLst/>
                          <a:uLnTx/>
                          <a:uFillTx/>
                        </a:rPr>
                        <a:t>・総額：</a:t>
                      </a:r>
                      <a:r>
                        <a:rPr kumimoji="0" lang="en-US" altLang="ja-JP" sz="1200" b="1" i="0" u="none" strike="noStrike" kern="0" cap="none" spc="0" normalizeH="0" baseline="0" noProof="0" dirty="0">
                          <a:ln>
                            <a:noFill/>
                          </a:ln>
                          <a:solidFill>
                            <a:srgbClr val="F77911"/>
                          </a:solidFill>
                          <a:effectLst/>
                          <a:uLnTx/>
                          <a:uFillTx/>
                        </a:rPr>
                        <a:t>600</a:t>
                      </a:r>
                      <a:r>
                        <a:rPr kumimoji="0" lang="ja-JP" altLang="en-US" sz="1200" b="1" i="0" u="none" strike="noStrike" kern="0" cap="none" spc="0" normalizeH="0" baseline="0" noProof="0" dirty="0">
                          <a:ln>
                            <a:noFill/>
                          </a:ln>
                          <a:solidFill>
                            <a:srgbClr val="F77911"/>
                          </a:solidFill>
                          <a:effectLst/>
                          <a:uLnTx/>
                          <a:uFillTx/>
                        </a:rPr>
                        <a:t>万円～</a:t>
                      </a:r>
                      <a:endParaRPr kumimoji="0" lang="en-US" altLang="ja-JP" sz="1200" b="1" i="0" u="none" strike="noStrike" kern="0" cap="none" spc="0" normalizeH="0" baseline="0" noProof="0" dirty="0">
                        <a:ln>
                          <a:noFill/>
                        </a:ln>
                        <a:solidFill>
                          <a:srgbClr val="F7791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∟誘導広告費：</a:t>
                      </a:r>
                      <a:r>
                        <a:rPr kumimoji="0" lang="en-US" altLang="ja-JP" sz="1050" b="0" i="0" u="none" strike="noStrike" kern="0" cap="none" spc="0" normalizeH="0" baseline="0" noProof="0" dirty="0">
                          <a:ln>
                            <a:noFill/>
                          </a:ln>
                          <a:solidFill>
                            <a:srgbClr val="0D0D0D"/>
                          </a:solidFill>
                          <a:effectLst/>
                          <a:uLnTx/>
                          <a:uFillTx/>
                        </a:rPr>
                        <a:t>500</a:t>
                      </a:r>
                      <a:r>
                        <a:rPr kumimoji="0" lang="ja-JP" altLang="en-US" sz="1050" b="0" i="0" u="none" strike="noStrike" kern="0" cap="none" spc="0" normalizeH="0" baseline="0" noProof="0" dirty="0">
                          <a:ln>
                            <a:noFill/>
                          </a:ln>
                          <a:solidFill>
                            <a:srgbClr val="0D0D0D"/>
                          </a:solidFill>
                          <a:effectLst/>
                          <a:uLnTx/>
                          <a:uFillTx/>
                        </a:rPr>
                        <a:t>万円～</a:t>
                      </a:r>
                      <a:r>
                        <a:rPr kumimoji="0" lang="en-US" altLang="ja-JP" sz="1050" b="0" i="0" u="none" strike="noStrike" kern="0" cap="none" spc="0" normalizeH="0" baseline="0" noProof="0" dirty="0">
                          <a:ln>
                            <a:noFill/>
                          </a:ln>
                          <a:solidFill>
                            <a:srgbClr val="0D0D0D"/>
                          </a:solidFill>
                          <a:effectLst/>
                          <a:uLnTx/>
                          <a:uFillTx/>
                        </a:rPr>
                        <a:t>(</a:t>
                      </a:r>
                      <a:r>
                        <a:rPr kumimoji="0" lang="ja-JP" altLang="en-US" sz="1050" b="0" i="0" u="none" strike="noStrike" kern="0" cap="none" spc="0" normalizeH="0" baseline="0" noProof="0" dirty="0">
                          <a:ln>
                            <a:noFill/>
                          </a:ln>
                          <a:solidFill>
                            <a:srgbClr val="0D0D0D"/>
                          </a:solidFill>
                          <a:effectLst/>
                          <a:uLnTx/>
                          <a:uFillTx/>
                        </a:rPr>
                        <a:t>グロス</a:t>
                      </a:r>
                      <a:r>
                        <a:rPr kumimoji="0" lang="en-US" altLang="ja-JP" sz="1050" b="0" i="0" u="none" strike="noStrike" kern="0" cap="none" spc="0" normalizeH="0" baseline="0" noProof="0" dirty="0">
                          <a:ln>
                            <a:noFill/>
                          </a:ln>
                          <a:solidFill>
                            <a:srgbClr val="0D0D0D"/>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∟制作費：</a:t>
                      </a:r>
                      <a:r>
                        <a:rPr kumimoji="0" lang="en-US" altLang="ja-JP" sz="1050" b="0" i="0" u="none" strike="noStrike" kern="0" cap="none" spc="0" normalizeH="0" baseline="0" noProof="0" dirty="0">
                          <a:ln>
                            <a:noFill/>
                          </a:ln>
                          <a:solidFill>
                            <a:srgbClr val="0D0D0D"/>
                          </a:solidFill>
                          <a:effectLst/>
                          <a:uLnTx/>
                          <a:uFillTx/>
                        </a:rPr>
                        <a:t>100</a:t>
                      </a:r>
                      <a:r>
                        <a:rPr kumimoji="0" lang="ja-JP" altLang="en-US" sz="1050" b="0" i="0" u="none" strike="noStrike" kern="0" cap="none" spc="0" normalizeH="0" baseline="0" noProof="0" dirty="0">
                          <a:ln>
                            <a:noFill/>
                          </a:ln>
                          <a:solidFill>
                            <a:srgbClr val="0D0D0D"/>
                          </a:solidFill>
                          <a:effectLst/>
                          <a:uLnTx/>
                          <a:uFillTx/>
                        </a:rPr>
                        <a:t>万円</a:t>
                      </a:r>
                      <a:r>
                        <a:rPr kumimoji="0" lang="en-US" altLang="ja-JP" sz="1050" b="0" i="0" u="none" strike="noStrike" kern="0" cap="none" spc="0" normalizeH="0" baseline="0" noProof="0" dirty="0">
                          <a:ln>
                            <a:noFill/>
                          </a:ln>
                          <a:solidFill>
                            <a:srgbClr val="0D0D0D"/>
                          </a:solidFill>
                          <a:effectLst/>
                          <a:uLnTx/>
                          <a:uFillTx/>
                        </a:rPr>
                        <a:t>(</a:t>
                      </a:r>
                      <a:r>
                        <a:rPr kumimoji="0" lang="ja-JP" altLang="en-US" sz="1050" b="0" i="0" u="none" strike="noStrike" kern="0" cap="none" spc="0" normalizeH="0" baseline="0" noProof="0" dirty="0">
                          <a:ln>
                            <a:noFill/>
                          </a:ln>
                          <a:solidFill>
                            <a:srgbClr val="0D0D0D"/>
                          </a:solidFill>
                          <a:effectLst/>
                          <a:uLnTx/>
                          <a:uFillTx/>
                        </a:rPr>
                        <a:t>ネット</a:t>
                      </a:r>
                      <a:r>
                        <a:rPr kumimoji="0" lang="en-US" altLang="ja-JP" sz="1050" b="0" i="0" u="none" strike="noStrike" kern="0" cap="none" spc="0" normalizeH="0" baseline="0" noProof="0" dirty="0">
                          <a:ln>
                            <a:noFill/>
                          </a:ln>
                          <a:solidFill>
                            <a:srgbClr val="0D0D0D"/>
                          </a:solidFill>
                          <a:effectLst/>
                          <a:uLnTx/>
                          <a:uFillTx/>
                        </a:rPr>
                        <a:t>)</a:t>
                      </a:r>
                      <a:endParaRPr kumimoji="0" lang="ja-JP" altLang="en-US" sz="1050" b="1" i="0" u="none" strike="noStrike" kern="0" cap="none" spc="0" normalizeH="0" baseline="0" noProof="0" dirty="0">
                        <a:ln>
                          <a:noFill/>
                        </a:ln>
                        <a:solidFill>
                          <a:srgbClr val="0D0D0D"/>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173557">
                <a:tc vMerge="1">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制作費無償プラン</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77911"/>
                          </a:solidFill>
                          <a:effectLst/>
                          <a:uLnTx/>
                          <a:uFillTx/>
                        </a:rPr>
                        <a:t>・総額：</a:t>
                      </a:r>
                      <a:r>
                        <a:rPr kumimoji="0" lang="en-US" altLang="ja-JP" sz="1200" b="1" i="0" u="none" strike="noStrike" kern="0" cap="none" spc="0" normalizeH="0" baseline="0" noProof="0" dirty="0">
                          <a:ln>
                            <a:noFill/>
                          </a:ln>
                          <a:solidFill>
                            <a:srgbClr val="F77911"/>
                          </a:solidFill>
                          <a:effectLst/>
                          <a:uLnTx/>
                          <a:uFillTx/>
                        </a:rPr>
                        <a:t>1000</a:t>
                      </a:r>
                      <a:r>
                        <a:rPr kumimoji="0" lang="ja-JP" altLang="en-US" sz="1200" b="1" i="0" u="none" strike="noStrike" kern="0" cap="none" spc="0" normalizeH="0" baseline="0" noProof="0" dirty="0">
                          <a:ln>
                            <a:noFill/>
                          </a:ln>
                          <a:solidFill>
                            <a:srgbClr val="F77911"/>
                          </a:solidFill>
                          <a:effectLst/>
                          <a:uLnTx/>
                          <a:uFillTx/>
                        </a:rPr>
                        <a:t>万円～</a:t>
                      </a:r>
                      <a:endParaRPr kumimoji="0" lang="en-US" altLang="ja-JP" sz="1200" b="1" i="0" u="none" strike="noStrike" kern="0" cap="none" spc="0" normalizeH="0" baseline="0" noProof="0" dirty="0">
                        <a:ln>
                          <a:noFill/>
                        </a:ln>
                        <a:solidFill>
                          <a:srgbClr val="F7791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∟誘導広告費：</a:t>
                      </a:r>
                      <a:r>
                        <a:rPr kumimoji="0" lang="en-US" altLang="ja-JP" sz="1050" b="0" i="0" u="none" strike="noStrike" kern="0" cap="none" spc="0" normalizeH="0" baseline="0" noProof="0" dirty="0">
                          <a:ln>
                            <a:noFill/>
                          </a:ln>
                          <a:solidFill>
                            <a:srgbClr val="0D0D0D"/>
                          </a:solidFill>
                          <a:effectLst/>
                          <a:uLnTx/>
                          <a:uFillTx/>
                        </a:rPr>
                        <a:t>1000</a:t>
                      </a:r>
                      <a:r>
                        <a:rPr kumimoji="0" lang="ja-JP" altLang="en-US" sz="1050" b="0" i="0" u="none" strike="noStrike" kern="0" cap="none" spc="0" normalizeH="0" baseline="0" noProof="0" dirty="0">
                          <a:ln>
                            <a:noFill/>
                          </a:ln>
                          <a:solidFill>
                            <a:srgbClr val="0D0D0D"/>
                          </a:solidFill>
                          <a:effectLst/>
                          <a:uLnTx/>
                          <a:uFillTx/>
                        </a:rPr>
                        <a:t>万円～</a:t>
                      </a:r>
                      <a:r>
                        <a:rPr kumimoji="0" lang="en-US" altLang="ja-JP" sz="1050" b="0" i="0" u="none" strike="noStrike" kern="0" cap="none" spc="0" normalizeH="0" baseline="0" noProof="0" dirty="0">
                          <a:ln>
                            <a:noFill/>
                          </a:ln>
                          <a:solidFill>
                            <a:srgbClr val="0D0D0D"/>
                          </a:solidFill>
                          <a:effectLst/>
                          <a:uLnTx/>
                          <a:uFillTx/>
                        </a:rPr>
                        <a:t>(</a:t>
                      </a:r>
                      <a:r>
                        <a:rPr kumimoji="0" lang="ja-JP" altLang="en-US" sz="1050" b="0" i="0" u="none" strike="noStrike" kern="0" cap="none" spc="0" normalizeH="0" baseline="0" noProof="0" dirty="0">
                          <a:ln>
                            <a:noFill/>
                          </a:ln>
                          <a:solidFill>
                            <a:srgbClr val="0D0D0D"/>
                          </a:solidFill>
                          <a:effectLst/>
                          <a:uLnTx/>
                          <a:uFillTx/>
                        </a:rPr>
                        <a:t>グロス</a:t>
                      </a:r>
                      <a:r>
                        <a:rPr kumimoji="0" lang="en-US" altLang="ja-JP" sz="1050" b="0" i="0" u="none" strike="noStrike" kern="0" cap="none" spc="0" normalizeH="0" baseline="0" noProof="0" dirty="0">
                          <a:ln>
                            <a:noFill/>
                          </a:ln>
                          <a:solidFill>
                            <a:srgbClr val="0D0D0D"/>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∟制作費：無償</a:t>
                      </a:r>
                      <a:endParaRPr kumimoji="0" lang="ja-JP" altLang="en-US" sz="1050" b="1" i="0" u="none" strike="noStrike" kern="0" cap="none" spc="0" normalizeH="0" baseline="0" noProof="0" dirty="0">
                        <a:ln>
                          <a:noFill/>
                        </a:ln>
                        <a:solidFill>
                          <a:srgbClr val="0D0D0D"/>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173557">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対象商品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a:t>
                      </a:r>
                      <a:r>
                        <a:rPr kumimoji="1" lang="ja-JP" altLang="en-US" sz="800" b="0" i="0" kern="1200" noProof="0" dirty="0">
                          <a:solidFill>
                            <a:schemeClr val="bg1"/>
                          </a:solidFill>
                          <a:latin typeface="Meiryo" panose="020B0604030504040204" pitchFamily="34" charset="-128"/>
                          <a:ea typeface="Meiryo" panose="020B0604030504040204" pitchFamily="34" charset="-128"/>
                        </a:rPr>
                        <a:t>静止画のみ対象</a:t>
                      </a:r>
                      <a:endParaRPr kumimoji="1" lang="en-US" altLang="ja-JP" sz="800" b="0" i="0" kern="1200" noProof="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※SP</a:t>
                      </a:r>
                      <a:r>
                        <a:rPr kumimoji="1" lang="ja-JP" altLang="en-US" sz="800" b="0" i="0" kern="1200" noProof="0" dirty="0">
                          <a:solidFill>
                            <a:schemeClr val="bg1"/>
                          </a:solidFill>
                          <a:latin typeface="Meiryo" panose="020B0604030504040204" pitchFamily="34" charset="-128"/>
                          <a:ea typeface="Meiryo" panose="020B0604030504040204" pitchFamily="34" charset="-128"/>
                        </a:rPr>
                        <a:t>はスマートフォンの略称です</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hMerge="1">
                  <a:txBody>
                    <a:body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a:t>
                      </a:r>
                      <a:r>
                        <a:rPr kumimoji="0" lang="en-US" altLang="ja-JP" sz="1050" b="0" i="0" u="none" strike="noStrike" kern="0" cap="none" spc="0" normalizeH="0" baseline="0" noProof="0" dirty="0">
                          <a:ln>
                            <a:noFill/>
                          </a:ln>
                          <a:solidFill>
                            <a:srgbClr val="0D0D0D"/>
                          </a:solidFill>
                          <a:effectLst/>
                          <a:uLnTx/>
                          <a:uFillTx/>
                        </a:rPr>
                        <a:t>500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a:t>
                      </a:r>
                      <a:r>
                        <a:rPr kumimoji="0" lang="en-US" altLang="ja-JP" sz="1050" b="0" i="0" u="none" strike="noStrike" kern="0" cap="none" spc="0" normalizeH="0" baseline="0" noProof="0" dirty="0">
                          <a:ln>
                            <a:noFill/>
                          </a:ln>
                          <a:solidFill>
                            <a:srgbClr val="0D0D0D"/>
                          </a:solidFill>
                          <a:effectLst/>
                          <a:uLnTx/>
                          <a:uFillTx/>
                        </a:rPr>
                        <a:t>1000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a:t>
                      </a:r>
                      <a:r>
                        <a:rPr kumimoji="0" lang="en-US" altLang="ja-JP" sz="1050" b="0" i="0" u="none" strike="noStrike" kern="0" cap="none" spc="0" normalizeH="0" baseline="0" noProof="0" dirty="0">
                          <a:ln>
                            <a:noFill/>
                          </a:ln>
                          <a:solidFill>
                            <a:srgbClr val="0D0D0D"/>
                          </a:solidFill>
                          <a:effectLst/>
                          <a:uLnTx/>
                          <a:uFillTx/>
                        </a:rPr>
                        <a:t>FQ1</a:t>
                      </a:r>
                      <a:r>
                        <a:rPr kumimoji="0" lang="ja-JP" altLang="en-US" sz="1050" b="0" i="0" u="none" strike="noStrike" kern="0" cap="none" spc="0" normalizeH="0" baseline="0" noProof="0" dirty="0">
                          <a:ln>
                            <a:noFill/>
                          </a:ln>
                          <a:solidFill>
                            <a:srgbClr val="0D0D0D"/>
                          </a:solidFill>
                          <a:effectLst/>
                          <a:uLnTx/>
                          <a:uFillTx/>
                        </a:rPr>
                        <a:t>）</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（都道府県）（</a:t>
                      </a:r>
                      <a:r>
                        <a:rPr kumimoji="0" lang="en-US" altLang="ja-JP" sz="1050" b="0" i="0" u="none" strike="noStrike" kern="0" cap="none" spc="0" normalizeH="0" baseline="0" noProof="0" dirty="0">
                          <a:ln>
                            <a:noFill/>
                          </a:ln>
                          <a:solidFill>
                            <a:srgbClr val="0D0D0D"/>
                          </a:solidFill>
                          <a:effectLst/>
                          <a:uLnTx/>
                          <a:uFillTx/>
                        </a:rPr>
                        <a:t>300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（市区郡）</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solidFill>
                            <a:srgbClr val="0D0D0D"/>
                          </a:solidFill>
                          <a:effectLst/>
                          <a:latin typeface="Arial" panose="020B0604020202020204" pitchFamily="34" charset="0"/>
                        </a:rPr>
                        <a:t>ブランドパネル</a:t>
                      </a:r>
                      <a:r>
                        <a:rPr lang="en-US" altLang="ja-JP" sz="1050" b="0" i="0" dirty="0">
                          <a:solidFill>
                            <a:srgbClr val="0D0D0D"/>
                          </a:solidFill>
                          <a:effectLst/>
                          <a:latin typeface="Arial" panose="020B0604020202020204" pitchFamily="34" charset="0"/>
                        </a:rPr>
                        <a:t>SP</a:t>
                      </a:r>
                      <a:r>
                        <a:rPr lang="ja-JP" altLang="en-US" sz="1050" b="0" i="0" dirty="0">
                          <a:solidFill>
                            <a:srgbClr val="0D0D0D"/>
                          </a:solidFill>
                          <a:effectLst/>
                          <a:latin typeface="Arial" panose="020B0604020202020204" pitchFamily="34" charset="0"/>
                        </a:rPr>
                        <a:t>（時間帯ジャック）</a:t>
                      </a:r>
                      <a:endParaRPr kumimoji="0" lang="en-US" altLang="ja-JP" sz="1050" kern="0" dirty="0">
                        <a:solidFill>
                          <a:srgbClr val="0D0D0D"/>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solidFill>
                            <a:srgbClr val="0D0D0D"/>
                          </a:solidFill>
                          <a:effectLst/>
                          <a:latin typeface="Arial" panose="020B0604020202020204" pitchFamily="34" charset="0"/>
                        </a:rPr>
                        <a:t>ブランドパネル</a:t>
                      </a:r>
                      <a:r>
                        <a:rPr lang="en-US" altLang="ja-JP" sz="1050" b="0" i="0" dirty="0">
                          <a:solidFill>
                            <a:srgbClr val="0D0D0D"/>
                          </a:solidFill>
                          <a:effectLst/>
                          <a:latin typeface="Arial" panose="020B0604020202020204" pitchFamily="34" charset="0"/>
                        </a:rPr>
                        <a:t>SP</a:t>
                      </a:r>
                      <a:r>
                        <a:rPr lang="ja-JP" altLang="en-US" sz="1050" b="0" i="0" dirty="0">
                          <a:solidFill>
                            <a:srgbClr val="0D0D0D"/>
                          </a:solidFill>
                          <a:effectLst/>
                          <a:latin typeface="Arial" panose="020B0604020202020204" pitchFamily="34" charset="0"/>
                        </a:rPr>
                        <a:t>（時間帯ジャック関東</a:t>
                      </a:r>
                      <a:r>
                        <a:rPr lang="en-US" altLang="ja-JP" sz="1050" b="0" i="0" dirty="0">
                          <a:solidFill>
                            <a:srgbClr val="0D0D0D"/>
                          </a:solidFill>
                          <a:effectLst/>
                          <a:latin typeface="Arial" panose="020B0604020202020204" pitchFamily="34" charset="0"/>
                        </a:rPr>
                        <a:t>1</a:t>
                      </a:r>
                      <a:r>
                        <a:rPr lang="ja-JP" altLang="en-US" sz="1050" b="0" i="0" dirty="0">
                          <a:solidFill>
                            <a:srgbClr val="0D0D0D"/>
                          </a:solidFill>
                          <a:effectLst/>
                          <a:latin typeface="Arial" panose="020B0604020202020204" pitchFamily="34" charset="0"/>
                        </a:rPr>
                        <a:t>都</a:t>
                      </a:r>
                      <a:r>
                        <a:rPr lang="en-US" altLang="ja-JP" sz="1050" b="0" i="0" dirty="0">
                          <a:solidFill>
                            <a:srgbClr val="0D0D0D"/>
                          </a:solidFill>
                          <a:effectLst/>
                          <a:latin typeface="Arial" panose="020B0604020202020204" pitchFamily="34" charset="0"/>
                        </a:rPr>
                        <a:t>6</a:t>
                      </a:r>
                      <a:r>
                        <a:rPr lang="ja-JP" altLang="en-US" sz="1050" b="0" i="0" dirty="0">
                          <a:solidFill>
                            <a:srgbClr val="0D0D0D"/>
                          </a:solidFill>
                          <a:effectLst/>
                          <a:latin typeface="Arial" panose="020B0604020202020204" pitchFamily="34" charset="0"/>
                        </a:rPr>
                        <a:t>県）</a:t>
                      </a:r>
                      <a:endParaRPr kumimoji="0" lang="en-US" altLang="ja-JP" sz="1050" b="0" i="0" u="none" strike="noStrike" kern="0" cap="none" spc="0" normalizeH="0" baseline="0" noProof="0" dirty="0">
                        <a:ln>
                          <a:noFill/>
                        </a:ln>
                        <a:solidFill>
                          <a:srgbClr val="0D0D0D"/>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bl>
          </a:graphicData>
        </a:graphic>
      </p:graphicFrame>
      <p:sp>
        <p:nvSpPr>
          <p:cNvPr id="60" name="テキスト ボックス 59">
            <a:extLst>
              <a:ext uri="{FF2B5EF4-FFF2-40B4-BE49-F238E27FC236}">
                <a16:creationId xmlns:a16="http://schemas.microsoft.com/office/drawing/2014/main" id="{5F7C235A-03CA-1D7C-6258-F04DF448F096}"/>
              </a:ext>
            </a:extLst>
          </p:cNvPr>
          <p:cNvSpPr txBox="1"/>
          <p:nvPr/>
        </p:nvSpPr>
        <p:spPr>
          <a:xfrm>
            <a:off x="695400" y="1370988"/>
            <a:ext cx="10979765" cy="1323439"/>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kern="0" dirty="0">
                <a:solidFill>
                  <a:srgbClr val="0D0D0D"/>
                </a:solidFill>
                <a:latin typeface="メイリオ" panose="020B0604030504040204" pitchFamily="50" charset="-128"/>
                <a:ea typeface="メイリオ" panose="020B0604030504040204" pitchFamily="50" charset="-128"/>
              </a:rPr>
              <a:t>通常のトップページカスタマイズより短い制作期間とリーズナブルな価格で実施いただけます。</a:t>
            </a:r>
            <a:endParaRPr kumimoji="0" lang="en-US" altLang="ja-JP" sz="16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en-US" altLang="ja-JP" sz="1600" kern="0" dirty="0">
                <a:solidFill>
                  <a:srgbClr val="0D0D0D"/>
                </a:solidFill>
                <a:latin typeface="メイリオ" panose="020B0604030504040204" pitchFamily="50" charset="-128"/>
                <a:ea typeface="メイリオ" panose="020B0604030504040204" pitchFamily="50" charset="-128"/>
              </a:rPr>
              <a:t>1000</a:t>
            </a:r>
            <a:r>
              <a:rPr kumimoji="0" lang="ja-JP" altLang="en-US" sz="1600" kern="0" dirty="0">
                <a:solidFill>
                  <a:srgbClr val="0D0D0D"/>
                </a:solidFill>
                <a:latin typeface="メイリオ" panose="020B0604030504040204" pitchFamily="50" charset="-128"/>
                <a:ea typeface="メイリオ" panose="020B0604030504040204" pitchFamily="50" charset="-128"/>
              </a:rPr>
              <a:t>万円ご出稿いただける場合は制作費が無償となります。</a:t>
            </a:r>
            <a:endParaRPr kumimoji="0" lang="en-US" altLang="ja-JP" sz="16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rgbClr val="0D0D0D"/>
                </a:solidFill>
                <a:latin typeface="メイリオ" panose="020B0604030504040204" pitchFamily="50" charset="-128"/>
                <a:ea typeface="メイリオ" panose="020B0604030504040204" pitchFamily="50" charset="-128"/>
              </a:rPr>
              <a:t>・誘導用広告は広告管理ツールより予約してください。</a:t>
            </a:r>
            <a:endParaRPr kumimoji="0" lang="en-US" altLang="ja-JP" sz="12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rgbClr val="0D0D0D"/>
                </a:solidFill>
                <a:latin typeface="メイリオ" panose="020B0604030504040204" pitchFamily="50" charset="-128"/>
                <a:ea typeface="メイリオ" panose="020B0604030504040204" pitchFamily="50" charset="-128"/>
              </a:rPr>
              <a:t>・制作費はエージェンシーポータル上の共通フォームからお申込ください。</a:t>
            </a:r>
            <a:endParaRPr kumimoji="0" lang="en-US" altLang="ja-JP" sz="12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prstClr val="black"/>
                </a:solidFill>
                <a:latin typeface="メイリオ" panose="020B0604030504040204" pitchFamily="50" charset="-128"/>
                <a:ea typeface="メイリオ" panose="020B0604030504040204" pitchFamily="50" charset="-128"/>
              </a:rPr>
              <a:t>　</a:t>
            </a:r>
            <a:r>
              <a:rPr kumimoji="0" lang="en-US" altLang="ja-JP" sz="1200" kern="0" dirty="0">
                <a:solidFill>
                  <a:prstClr val="black"/>
                </a:solidFill>
                <a:latin typeface="メイリオ" panose="020B0604030504040204" pitchFamily="50" charset="-128"/>
                <a:ea typeface="メイリオ" panose="020B0604030504040204" pitchFamily="50" charset="-128"/>
                <a:hlinkClick r:id="rId3"/>
              </a:rPr>
              <a:t>https://portal.yadui.business.yahoo.co.jp/agencyportal/888301/index.html</a:t>
            </a:r>
            <a:endParaRPr kumimoji="0" lang="en-US" altLang="ja-JP" sz="12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chemeClr val="accent4"/>
                </a:solidFill>
                <a:latin typeface="メイリオ" panose="020B0604030504040204" pitchFamily="50" charset="-128"/>
                <a:ea typeface="メイリオ" panose="020B0604030504040204" pitchFamily="50" charset="-128"/>
              </a:rPr>
              <a:t>　</a:t>
            </a:r>
            <a:r>
              <a:rPr kumimoji="0" lang="ja-JP" altLang="en-US" sz="1200" kern="0" dirty="0">
                <a:solidFill>
                  <a:srgbClr val="F77911"/>
                </a:solidFill>
                <a:latin typeface="メイリオ" panose="020B0604030504040204" pitchFamily="50" charset="-128"/>
                <a:ea typeface="メイリオ" panose="020B0604030504040204" pitchFamily="50" charset="-128"/>
              </a:rPr>
              <a:t>制作費無償の場合もお申し込みが必要となります。</a:t>
            </a:r>
            <a:endParaRPr kumimoji="0" lang="en-US" altLang="ja-JP" sz="1200" kern="0" dirty="0">
              <a:solidFill>
                <a:srgbClr val="F7791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256461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4</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922548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2EE0B7A2-A55F-94A3-3EB1-76714AAE3EB1}"/>
              </a:ext>
            </a:extLst>
          </p:cNvPr>
          <p:cNvGraphicFramePr>
            <a:graphicFrameLocks noGrp="1"/>
          </p:cNvGraphicFramePr>
          <p:nvPr>
            <p:extLst>
              <p:ext uri="{D42A27DB-BD31-4B8C-83A1-F6EECF244321}">
                <p14:modId xmlns:p14="http://schemas.microsoft.com/office/powerpoint/2010/main" val="2009520260"/>
              </p:ext>
            </p:extLst>
          </p:nvPr>
        </p:nvGraphicFramePr>
        <p:xfrm>
          <a:off x="587375" y="1217997"/>
          <a:ext cx="11017250" cy="4956282"/>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38983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ブランドパネル関連商品（詳細は</a:t>
                      </a:r>
                      <a:r>
                        <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0576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rgbClr val="0D0D0D"/>
                          </a:solidFill>
                          <a:latin typeface="Meiryo" panose="020B0604030504040204" pitchFamily="34" charset="-128"/>
                          <a:ea typeface="Meiryo" panose="020B0604030504040204" pitchFamily="34" charset="-128"/>
                          <a:cs typeface="+mn-cs"/>
                        </a:rPr>
                        <a:t>Yahoo! JAPAN PR</a:t>
                      </a:r>
                      <a:r>
                        <a:rPr kumimoji="1" lang="ja-JP" altLang="en-US" sz="1050" kern="1200" dirty="0">
                          <a:solidFill>
                            <a:srgbClr val="0D0D0D"/>
                          </a:solidFill>
                          <a:latin typeface="Meiryo" panose="020B0604030504040204" pitchFamily="34" charset="-128"/>
                          <a:ea typeface="Meiryo" panose="020B0604030504040204" pitchFamily="34" charset="-128"/>
                          <a:cs typeface="+mn-cs"/>
                        </a:rPr>
                        <a:t>企画 広告主様専用ページ</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endParaRPr lang="en-US" altLang="ja-JP" sz="1050" dirty="0">
                        <a:solidFill>
                          <a:srgbClr val="0D0D0D"/>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rgbClr val="0D0D0D"/>
                          </a:solidFill>
                          <a:latin typeface="Meiryo" panose="020B0604030504040204" pitchFamily="34" charset="-128"/>
                          <a:ea typeface="Meiryo" panose="020B0604030504040204" pitchFamily="34" charset="-128"/>
                        </a:rPr>
                        <a:t>原則、掲載期間内における途中更新はお受けできません。</a:t>
                      </a:r>
                      <a:endParaRPr lang="en-US" altLang="ja-JP" sz="1050" dirty="0">
                        <a:solidFill>
                          <a:srgbClr val="0D0D0D"/>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eiryo" panose="020B0604030504040204" pitchFamily="34" charset="-128"/>
                          <a:ea typeface="Meiryo" panose="020B0604030504040204" pitchFamily="34" charset="-128"/>
                          <a:cs typeface="+mn-cs"/>
                        </a:rPr>
                        <a:t>・二次利用：不可</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05764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■企画ページの制作・掲載</a:t>
                      </a:r>
                      <a:endPar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①契約分類：制作</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②契約サービス：</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制作</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ja-JP" sz="1050" kern="1200" dirty="0">
                          <a:solidFill>
                            <a:srgbClr val="0D0D0D"/>
                          </a:solidFill>
                          <a:latin typeface="メイリオ"/>
                          <a:ea typeface="メイリオ"/>
                          <a:cs typeface="+mn-cs"/>
                        </a:rPr>
                        <a:t>トップページクリエイティブ企画</a:t>
                      </a:r>
                      <a:endPar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rgbClr val="0D0D0D"/>
                          </a:solidFill>
                          <a:latin typeface="メイリオ"/>
                          <a:ea typeface="メイリオ"/>
                          <a:cs typeface="メイリオ" panose="020B0604030504040204" pitchFamily="50" charset="-128"/>
                        </a:rPr>
                        <a:t>トップページカスタマイズ企画　ライト版　制作・掲載費</a:t>
                      </a:r>
                      <a:endPar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65297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誘導用広告の掲載期間に準ずる</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a:t>
                      </a:r>
                      <a:r>
                        <a:rPr kumimoji="1" lang="ja-JP" altLang="en-US" sz="1050" kern="1200" dirty="0">
                          <a:solidFill>
                            <a:srgbClr val="0D0D0D"/>
                          </a:solidFill>
                          <a:latin typeface="メイリオ"/>
                          <a:ea typeface="メイリオ"/>
                          <a:cs typeface="メイリオ" panose="020B0604030504040204" pitchFamily="50" charset="-128"/>
                        </a:rPr>
                        <a:t>最大</a:t>
                      </a:r>
                      <a:r>
                        <a:rPr kumimoji="1" lang="en-US" altLang="ja-JP" sz="1050" kern="1200" dirty="0">
                          <a:solidFill>
                            <a:srgbClr val="0D0D0D"/>
                          </a:solidFill>
                          <a:latin typeface="メイリオ"/>
                          <a:ea typeface="メイリオ"/>
                          <a:cs typeface="メイリオ" panose="020B0604030504040204" pitchFamily="50" charset="-128"/>
                        </a:rPr>
                        <a:t>2</a:t>
                      </a:r>
                      <a:r>
                        <a:rPr kumimoji="1" lang="ja-JP" altLang="en-US" sz="1050" kern="1200" dirty="0">
                          <a:solidFill>
                            <a:srgbClr val="0D0D0D"/>
                          </a:solidFill>
                          <a:latin typeface="メイリオ"/>
                          <a:ea typeface="メイリオ"/>
                          <a:cs typeface="メイリオ" panose="020B0604030504040204" pitchFamily="50" charset="-128"/>
                        </a:rPr>
                        <a:t>週間までを推奨</a:t>
                      </a:r>
                      <a:r>
                        <a:rPr kumimoji="1" lang="en-US" altLang="ja-JP" sz="1050" kern="1200" dirty="0">
                          <a:solidFill>
                            <a:srgbClr val="0D0D0D"/>
                          </a:solidFill>
                          <a:latin typeface="メイリオ"/>
                          <a:ea typeface="メイリオ"/>
                          <a:cs typeface="メイリオ" panose="020B0604030504040204" pitchFamily="50" charset="-128"/>
                        </a:rPr>
                        <a:t>(</a:t>
                      </a:r>
                      <a:r>
                        <a:rPr kumimoji="1" lang="ja-JP" altLang="en-US" sz="1050" kern="1200" dirty="0">
                          <a:solidFill>
                            <a:srgbClr val="0D0D0D"/>
                          </a:solidFill>
                          <a:latin typeface="メイリオ"/>
                          <a:ea typeface="メイリオ"/>
                          <a:cs typeface="メイリオ" panose="020B0604030504040204" pitchFamily="50" charset="-128"/>
                        </a:rPr>
                        <a:t>平日開始</a:t>
                      </a:r>
                      <a:r>
                        <a:rPr kumimoji="1" lang="en-US" altLang="ja-JP" sz="1050" kern="1200" dirty="0">
                          <a:solidFill>
                            <a:srgbClr val="0D0D0D"/>
                          </a:solidFill>
                          <a:latin typeface="メイリオ"/>
                          <a:ea typeface="メイリオ"/>
                          <a:cs typeface="メイリオ" panose="020B0604030504040204" pitchFamily="50" charset="-128"/>
                        </a:rPr>
                        <a:t>)</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rgbClr val="0D0D0D"/>
                          </a:solidFill>
                          <a:latin typeface="メイリオ"/>
                          <a:ea typeface="メイリオ"/>
                          <a:cs typeface="+mn-cs"/>
                        </a:rPr>
                        <a:t>※</a:t>
                      </a:r>
                      <a:r>
                        <a:rPr kumimoji="1" lang="ja-JP" altLang="en-US" sz="1050" kern="1200" dirty="0">
                          <a:solidFill>
                            <a:srgbClr val="0D0D0D"/>
                          </a:solidFill>
                          <a:latin typeface="メイリオ"/>
                          <a:ea typeface="メイリオ"/>
                          <a:cs typeface="+mn-cs"/>
                        </a:rPr>
                        <a:t>企画ページは、掲載開始日の前営業日までにアップします</a:t>
                      </a:r>
                      <a:endParaRPr kumimoji="1" lang="en-US" altLang="ja-JP" sz="1050" kern="1200" dirty="0">
                        <a:solidFill>
                          <a:srgbClr val="0D0D0D"/>
                        </a:solidFill>
                        <a:latin typeface="メイリオ"/>
                        <a:ea typeface="メイリオ"/>
                      </a:endParaRPr>
                    </a:p>
                    <a:p>
                      <a:pPr>
                        <a:lnSpc>
                          <a:spcPct val="130000"/>
                        </a:lnSpc>
                      </a:pPr>
                      <a:r>
                        <a:rPr kumimoji="1" lang="en-US" altLang="ja-JP" sz="1050" kern="1200" dirty="0">
                          <a:solidFill>
                            <a:srgbClr val="F77911"/>
                          </a:solidFill>
                          <a:latin typeface="メイリオ"/>
                          <a:ea typeface="メイリオ"/>
                        </a:rPr>
                        <a:t>※</a:t>
                      </a:r>
                      <a:r>
                        <a:rPr lang="ja-JP" altLang="en-US" sz="1050" dirty="0">
                          <a:solidFill>
                            <a:srgbClr val="F77911"/>
                          </a:solidFill>
                          <a:latin typeface="Meiryo" panose="020B0604030504040204" pitchFamily="34" charset="-128"/>
                          <a:ea typeface="Meiryo" panose="020B0604030504040204" pitchFamily="34" charset="-128"/>
                          <a:cs typeface="Meiryo UI" panose="020B0604030504040204" pitchFamily="50" charset="-128"/>
                        </a:rPr>
                        <a:t>誘導用広告の掲載期間にご留意ください</a:t>
                      </a:r>
                      <a:endParaRPr kumimoji="1" lang="en-US" altLang="ja-JP" sz="1050" kern="1200" dirty="0">
                        <a:solidFill>
                          <a:srgbClr val="F77911"/>
                        </a:solidFill>
                        <a:latin typeface="メイリオ"/>
                        <a:ea typeface="メイリオ"/>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5"/>
                  </a:ext>
                </a:extLst>
              </a:tr>
              <a:tr h="17670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■誘導広告</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料金は</a:t>
                      </a:r>
                      <a:r>
                        <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Yahoo!</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広告　ディスプレイ広告の広告管理ツールからお申し込み</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■制作・掲載費</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料金は</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P12</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参照／事前見積もり：不要／共通のフォームからお申し込み</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77911"/>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F77911"/>
                          </a:solidFill>
                          <a:effectLst/>
                          <a:latin typeface="Meiryo" panose="020B0604030504040204" pitchFamily="34" charset="-128"/>
                          <a:ea typeface="Meiryo" panose="020B0604030504040204" pitchFamily="34" charset="-128"/>
                          <a:cs typeface="+mn-cs"/>
                        </a:rPr>
                        <a:t>制作費無償プランの場合も、関連約款に同意いただく必要があるため</a:t>
                      </a:r>
                      <a:r>
                        <a:rPr kumimoji="1" lang="en-US" altLang="ja-JP" sz="1050" b="0" i="0" kern="1200" dirty="0">
                          <a:solidFill>
                            <a:srgbClr val="F77911"/>
                          </a:solidFill>
                          <a:effectLst/>
                          <a:latin typeface="Meiryo" panose="020B0604030504040204" pitchFamily="34" charset="-128"/>
                          <a:ea typeface="Meiryo" panose="020B0604030504040204" pitchFamily="34" charset="-128"/>
                          <a:cs typeface="+mn-cs"/>
                        </a:rPr>
                        <a:t>0</a:t>
                      </a:r>
                      <a:r>
                        <a:rPr kumimoji="1" lang="ja-JP" altLang="en-US" sz="1050" b="0" i="0" kern="1200" dirty="0">
                          <a:solidFill>
                            <a:srgbClr val="F77911"/>
                          </a:solidFill>
                          <a:effectLst/>
                          <a:latin typeface="Meiryo" panose="020B0604030504040204" pitchFamily="34" charset="-128"/>
                          <a:ea typeface="Meiryo" panose="020B0604030504040204" pitchFamily="34" charset="-128"/>
                          <a:cs typeface="+mn-cs"/>
                        </a:rPr>
                        <a:t>円でお申し込みいただきます</a:t>
                      </a:r>
                      <a:endParaRPr kumimoji="1" lang="en-US" altLang="ja-JP" sz="1050" b="0" u="none" strike="noStrike" kern="120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
        <p:nvSpPr>
          <p:cNvPr id="2" name="テキスト プレースホルダー 1">
            <a:extLst>
              <a:ext uri="{FF2B5EF4-FFF2-40B4-BE49-F238E27FC236}">
                <a16:creationId xmlns:a16="http://schemas.microsoft.com/office/drawing/2014/main" id="{73533DA7-5951-BFBE-AFC9-E80E58F64268}"/>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spTree>
    <p:extLst>
      <p:ext uri="{BB962C8B-B14F-4D97-AF65-F5344CB8AC3E}">
        <p14:creationId xmlns:p14="http://schemas.microsoft.com/office/powerpoint/2010/main" val="4293298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A07279F-FC9E-0BDE-D959-796571D09DB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graphicFrame>
        <p:nvGraphicFramePr>
          <p:cNvPr id="12" name="表 11">
            <a:extLst>
              <a:ext uri="{FF2B5EF4-FFF2-40B4-BE49-F238E27FC236}">
                <a16:creationId xmlns:a16="http://schemas.microsoft.com/office/drawing/2014/main" id="{2CB89ECD-69F7-5BD1-797B-931E7F85F864}"/>
              </a:ext>
            </a:extLst>
          </p:cNvPr>
          <p:cNvGraphicFramePr>
            <a:graphicFrameLocks noGrp="1"/>
          </p:cNvGraphicFramePr>
          <p:nvPr>
            <p:extLst>
              <p:ext uri="{D42A27DB-BD31-4B8C-83A1-F6EECF244321}">
                <p14:modId xmlns:p14="http://schemas.microsoft.com/office/powerpoint/2010/main" val="709627791"/>
              </p:ext>
            </p:extLst>
          </p:nvPr>
        </p:nvGraphicFramePr>
        <p:xfrm>
          <a:off x="587375" y="1158407"/>
          <a:ext cx="11017250" cy="5024131"/>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原則として、</a:t>
                      </a:r>
                      <a:r>
                        <a:rPr kumimoji="1" lang="ja-JP" altLang="en-US" sz="105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掲載開始の</a:t>
                      </a:r>
                      <a:r>
                        <a:rPr kumimoji="1" lang="en-US" altLang="ja-JP" sz="105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10</a:t>
                      </a:r>
                      <a:r>
                        <a:rPr kumimoji="1" lang="ja-JP" altLang="en-US" sz="105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営業日前までに</a:t>
                      </a:r>
                      <a:r>
                        <a:rPr kumimoji="1" lang="ja-JP" altLang="en-US" sz="105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お申し込みください</a:t>
                      </a:r>
                      <a:endParaRPr kumimoji="1" lang="en-US" altLang="ja-JP" sz="105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rgbClr val="0D0D0D"/>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rgbClr val="0D0D0D"/>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rgbClr val="0D0D0D"/>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b="0" i="0" kern="1200" noProof="0" dirty="0">
                        <a:solidFill>
                          <a:srgbClr val="0D0D0D"/>
                        </a:solidFill>
                        <a:effectLst/>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rgbClr val="0D0D0D"/>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誘導用広告</a:t>
                      </a:r>
                      <a:r>
                        <a:rPr kumimoji="1" lang="ja-JP" altLang="en-US" sz="1050" b="0" i="0" kern="1200">
                          <a:solidFill>
                            <a:schemeClr val="bg1"/>
                          </a:solidFill>
                          <a:latin typeface="Meiryo" panose="020B0604030504040204" pitchFamily="34" charset="-128"/>
                          <a:ea typeface="Meiryo" panose="020B0604030504040204" pitchFamily="34" charset="-128"/>
                          <a:cs typeface="+mn-cs"/>
                        </a:rPr>
                        <a:t>をキャンセル</a:t>
                      </a:r>
                      <a:br>
                        <a:rPr kumimoji="1" lang="en-US" altLang="ja-JP" sz="1050" b="0" i="0" kern="1200" dirty="0">
                          <a:solidFill>
                            <a:schemeClr val="bg1"/>
                          </a:solidFill>
                          <a:latin typeface="Meiryo" panose="020B0604030504040204" pitchFamily="34" charset="-128"/>
                          <a:ea typeface="Meiryo" panose="020B0604030504040204" pitchFamily="34" charset="-128"/>
                          <a:cs typeface="+mn-cs"/>
                        </a:rPr>
                      </a:br>
                      <a:r>
                        <a:rPr kumimoji="1" lang="ja-JP" altLang="en-US" sz="1050" b="0" i="0" kern="1200">
                          <a:solidFill>
                            <a:schemeClr val="bg1"/>
                          </a:solidFill>
                          <a:latin typeface="Meiryo" panose="020B0604030504040204" pitchFamily="34" charset="-128"/>
                          <a:ea typeface="Meiryo" panose="020B0604030504040204" pitchFamily="34" charset="-128"/>
                          <a:cs typeface="+mn-cs"/>
                        </a:rPr>
                        <a:t>される</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場合について</a:t>
                      </a:r>
                      <a:endPar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制作費無償プランの場合であっても、</a:t>
                      </a:r>
                      <a: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ヤフーが特別に定める場合をのぞき</a:t>
                      </a:r>
                      <a: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ヤフーが指定する制作費実費をお支払いいただきます。</a:t>
                      </a:r>
                      <a:b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弊社営業</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担当にご確認ください。</a:t>
                      </a:r>
                      <a:b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３</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】に従います。</a:t>
                      </a:r>
                      <a:endPar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rgbClr val="0D0D0D"/>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rgbClr val="0563C1"/>
                          </a:solidFill>
                          <a:latin typeface="Meiryo" panose="020B0604030504040204" pitchFamily="34" charset="-128"/>
                          <a:ea typeface="Meiryo" panose="020B0604030504040204" pitchFamily="34" charset="-128"/>
                          <a:cs typeface="Meiryo UI" panose="020B0604030504040204" pitchFamily="50" charset="-128"/>
                        </a:rPr>
                        <a:t>https://www.lycbiz.com/jp/terms-and-policies/yahoo/terms/</a:t>
                      </a:r>
                      <a:endParaRPr kumimoji="1" lang="en-US" altLang="ja-JP" sz="1050" kern="1200" noProof="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有効期限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2025</a:t>
                      </a:r>
                      <a:r>
                        <a:rPr lang="ja-JP" altLang="en-US"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9</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30</a:t>
                      </a:r>
                      <a:r>
                        <a:rPr lang="ja-JP" altLang="en-US"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日掲載終了分</a:t>
                      </a:r>
                      <a:endParaRPr lang="ja-JP" altLang="en-US" sz="1050" dirty="0">
                        <a:solidFill>
                          <a:srgbClr val="0D0D0D"/>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■誘導広告：</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imps</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数、クリック数、クリック率</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■企画ページ：</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PV</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、着地ページへの遷移数、アンケート</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rgbClr val="0D0D0D"/>
                          </a:solidFill>
                          <a:latin typeface="Meiryo" panose="020B0604030504040204" pitchFamily="34" charset="-128"/>
                          <a:ea typeface="Meiryo" panose="020B0604030504040204" pitchFamily="34" charset="-128"/>
                          <a:cs typeface="Verdana" pitchFamily="34" charset="0"/>
                        </a:rPr>
                        <a:t>※</a:t>
                      </a:r>
                      <a:r>
                        <a:rPr lang="ja-JP" altLang="en-US" sz="900" dirty="0">
                          <a:solidFill>
                            <a:srgbClr val="0D0D0D"/>
                          </a:solidFill>
                          <a:latin typeface="Meiryo" panose="020B0604030504040204" pitchFamily="34" charset="-128"/>
                          <a:ea typeface="Meiryo" panose="020B0604030504040204" pitchFamily="34" charset="-128"/>
                          <a:cs typeface="Verdana" pitchFamily="34" charset="0"/>
                        </a:rPr>
                        <a:t>掲載終了から</a:t>
                      </a:r>
                      <a:r>
                        <a:rPr lang="en-US" altLang="ja-JP" sz="900" dirty="0">
                          <a:solidFill>
                            <a:srgbClr val="0D0D0D"/>
                          </a:solidFill>
                          <a:latin typeface="Meiryo" panose="020B0604030504040204" pitchFamily="34" charset="-128"/>
                          <a:ea typeface="Meiryo" panose="020B0604030504040204" pitchFamily="34" charset="-128"/>
                          <a:cs typeface="Verdana" pitchFamily="34" charset="0"/>
                        </a:rPr>
                        <a:t>2</a:t>
                      </a:r>
                      <a:r>
                        <a:rPr lang="ja-JP" altLang="en-US" sz="900" dirty="0">
                          <a:solidFill>
                            <a:srgbClr val="0D0D0D"/>
                          </a:solidFill>
                          <a:latin typeface="Meiryo" panose="020B0604030504040204" pitchFamily="34" charset="-128"/>
                          <a:ea typeface="Meiryo" panose="020B0604030504040204" pitchFamily="34" charset="-128"/>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制作・掲載費の申し込みの際に、</a:t>
                      </a:r>
                      <a:r>
                        <a:rPr kumimoji="1" lang="ja-JP" altLang="ja-JP" sz="1050" b="0" u="none" strike="noStrike" kern="1200" cap="none" spc="0" normalizeH="0" baseline="0" dirty="0">
                          <a:ln>
                            <a:noFill/>
                          </a:ln>
                          <a:solidFill>
                            <a:srgbClr val="F77911"/>
                          </a:solidFill>
                          <a:effectLst/>
                          <a:uLnTx/>
                          <a:uFillTx/>
                          <a:latin typeface="Meiryo" panose="020B0604030504040204" pitchFamily="34" charset="-128"/>
                          <a:ea typeface="Meiryo" panose="020B0604030504040204" pitchFamily="34" charset="-128"/>
                          <a:cs typeface="+mn-cs"/>
                        </a:rPr>
                        <a:t>備考欄に予約した誘導用広告の</a:t>
                      </a:r>
                      <a:r>
                        <a:rPr kumimoji="1" lang="ja-JP" altLang="en-US" sz="1050" b="0" u="none" strike="noStrike" kern="1200" cap="none" spc="0" normalizeH="0" baseline="0" dirty="0">
                          <a:ln>
                            <a:noFill/>
                          </a:ln>
                          <a:solidFill>
                            <a:srgbClr val="F77911"/>
                          </a:solidFill>
                          <a:effectLst/>
                          <a:uLnTx/>
                          <a:uFillTx/>
                          <a:latin typeface="Meiryo" panose="020B0604030504040204" pitchFamily="34" charset="-128"/>
                          <a:ea typeface="Meiryo" panose="020B0604030504040204" pitchFamily="34" charset="-128"/>
                          <a:cs typeface="+mn-cs"/>
                        </a:rPr>
                        <a:t>アカウント</a:t>
                      </a:r>
                      <a:r>
                        <a:rPr kumimoji="1" lang="en-US" altLang="ja-JP" sz="1050" b="0" u="none" strike="noStrike" kern="1200" cap="none" spc="0" normalizeH="0" baseline="0" dirty="0">
                          <a:ln>
                            <a:noFill/>
                          </a:ln>
                          <a:solidFill>
                            <a:srgbClr val="F77911"/>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rgbClr val="F77911"/>
                          </a:solidFill>
                          <a:effectLst/>
                          <a:uLnTx/>
                          <a:uFillTx/>
                          <a:latin typeface="Meiryo" panose="020B0604030504040204" pitchFamily="34" charset="-128"/>
                          <a:ea typeface="Meiryo" panose="020B0604030504040204" pitchFamily="34" charset="-128"/>
                          <a:cs typeface="+mn-cs"/>
                        </a:rPr>
                        <a:t>キャンペーン</a:t>
                      </a:r>
                      <a:r>
                        <a:rPr kumimoji="1" lang="en-US" altLang="ja-JP" sz="1050" b="0" u="none" strike="noStrike" kern="1200" cap="none" spc="0" normalizeH="0" baseline="0" dirty="0">
                          <a:ln>
                            <a:noFill/>
                          </a:ln>
                          <a:solidFill>
                            <a:srgbClr val="F77911"/>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rgbClr val="F77911"/>
                          </a:solidFill>
                          <a:effectLst/>
                          <a:uLnTx/>
                          <a:uFillTx/>
                          <a:latin typeface="Meiryo" panose="020B0604030504040204" pitchFamily="34" charset="-128"/>
                          <a:ea typeface="Meiryo" panose="020B0604030504040204" pitchFamily="34" charset="-128"/>
                          <a:cs typeface="+mn-cs"/>
                        </a:rPr>
                        <a:t>金額を記載してください</a:t>
                      </a:r>
                    </a:p>
                    <a:p>
                      <a:pPr>
                        <a:lnSpc>
                          <a:spcPct val="130000"/>
                        </a:lnSpc>
                      </a:pP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金額をメールでご連絡ください</a:t>
                      </a:r>
                      <a:endParaRPr kumimoji="1" lang="ja-JP" altLang="en-US"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05</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2675903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DDB3056-2CD5-246A-FF91-C3BE1A6E8BE5}"/>
              </a:ext>
            </a:extLst>
          </p:cNvPr>
          <p:cNvSpPr>
            <a:spLocks noGrp="1"/>
          </p:cNvSpPr>
          <p:nvPr>
            <p:ph type="body" sz="quarter" idx="10"/>
          </p:nvPr>
        </p:nvSpPr>
        <p:spPr>
          <a:xfrm>
            <a:off x="1881084" y="272170"/>
            <a:ext cx="8136904" cy="335028"/>
          </a:xfrm>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実施フロー</a:t>
            </a:r>
            <a:endParaRPr lang="ja-JP" altLang="en-US" dirty="0"/>
          </a:p>
        </p:txBody>
      </p:sp>
      <p:sp>
        <p:nvSpPr>
          <p:cNvPr id="55" name="テキスト ボックス 54">
            <a:extLst>
              <a:ext uri="{FF2B5EF4-FFF2-40B4-BE49-F238E27FC236}">
                <a16:creationId xmlns:a16="http://schemas.microsoft.com/office/drawing/2014/main" id="{B1F1EF6D-AC17-617F-BCC2-219F1E76F91D}"/>
              </a:ext>
            </a:extLst>
          </p:cNvPr>
          <p:cNvSpPr txBox="1"/>
          <p:nvPr/>
        </p:nvSpPr>
        <p:spPr>
          <a:xfrm>
            <a:off x="8062559" y="2876048"/>
            <a:ext cx="3542066" cy="169277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②でご提供いただく素材は、入稿仕様、審査上問題があった場合は修正をお願いする場合がございます。</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提供素材について懸念等がある場合は、事前審査をお願いいたします。</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 ②提供素材の動画の修正は不可。</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0D0D0D"/>
                </a:solidFill>
                <a:latin typeface="Meiryo" panose="020B0604030504040204" pitchFamily="34" charset="-128"/>
                <a:ea typeface="Meiryo" panose="020B0604030504040204" pitchFamily="34" charset="-128"/>
              </a:rPr>
              <a:t>ただし審査</a:t>
            </a:r>
            <a:r>
              <a:rPr kumimoji="0" lang="en-US" altLang="ja-JP" sz="1000" kern="0" dirty="0">
                <a:solidFill>
                  <a:srgbClr val="0D0D0D"/>
                </a:solidFill>
                <a:latin typeface="Meiryo" panose="020B0604030504040204" pitchFamily="34" charset="-128"/>
                <a:ea typeface="Meiryo" panose="020B0604030504040204" pitchFamily="34" charset="-128"/>
              </a:rPr>
              <a:t>NG</a:t>
            </a:r>
            <a:r>
              <a:rPr kumimoji="0" lang="ja-JP" altLang="en-US" sz="1000" kern="0" dirty="0">
                <a:solidFill>
                  <a:srgbClr val="0D0D0D"/>
                </a:solidFill>
                <a:latin typeface="Meiryo" panose="020B0604030504040204" pitchFamily="34" charset="-128"/>
                <a:ea typeface="Meiryo" panose="020B0604030504040204" pitchFamily="34" charset="-128"/>
              </a:rPr>
              <a:t>や見切れてはいけない部分が見切れていたなど致命的な場合のみ本番反映前までに提供素材の動画の修正版をご連絡いただければ対応します。</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0D0D0D"/>
                </a:solidFill>
                <a:latin typeface="Meiryo" panose="020B0604030504040204" pitchFamily="34" charset="-128"/>
                <a:ea typeface="Meiryo" panose="020B0604030504040204" pitchFamily="34" charset="-128"/>
              </a:rPr>
              <a:t>再度問題が発生した場合には掲載延長などの対応をいただく可能性がございます。</a:t>
            </a:r>
            <a:endParaRPr kumimoji="0" lang="en-US" altLang="ja-JP" sz="1000" kern="0" dirty="0">
              <a:solidFill>
                <a:srgbClr val="0D0D0D"/>
              </a:solidFill>
              <a:latin typeface="Meiryo" panose="020B0604030504040204" pitchFamily="34" charset="-128"/>
              <a:ea typeface="Meiryo" panose="020B0604030504040204" pitchFamily="34" charset="-128"/>
            </a:endParaRPr>
          </a:p>
        </p:txBody>
      </p:sp>
      <p:sp>
        <p:nvSpPr>
          <p:cNvPr id="56" name="テキスト ボックス 55">
            <a:extLst>
              <a:ext uri="{FF2B5EF4-FFF2-40B4-BE49-F238E27FC236}">
                <a16:creationId xmlns:a16="http://schemas.microsoft.com/office/drawing/2014/main" id="{FBC338DE-F2BF-830B-A48E-1538F9A079A6}"/>
              </a:ext>
            </a:extLst>
          </p:cNvPr>
          <p:cNvSpPr txBox="1"/>
          <p:nvPr/>
        </p:nvSpPr>
        <p:spPr>
          <a:xfrm>
            <a:off x="1025063" y="2525605"/>
            <a:ext cx="6200345" cy="3944157"/>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事前提案可否</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000" kern="0" dirty="0">
                <a:solidFill>
                  <a:srgbClr val="0D0D0D"/>
                </a:solidFill>
                <a:latin typeface="Meiryo" panose="020B0604030504040204" pitchFamily="34" charset="-128"/>
                <a:ea typeface="Meiryo" panose="020B0604030504040204" pitchFamily="34" charset="-128"/>
              </a:rPr>
              <a:t>詳細は「クリエイティブ企画の事前提案可否について」のページを参照ください</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クリエイティブ素材のご提供</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000" kern="0" dirty="0">
                <a:solidFill>
                  <a:srgbClr val="0D0D0D"/>
                </a:solidFill>
                <a:latin typeface="Meiryo" panose="020B0604030504040204" pitchFamily="34" charset="-128"/>
                <a:ea typeface="Meiryo" panose="020B0604030504040204" pitchFamily="34" charset="-128"/>
              </a:rPr>
              <a:t>詳細は「提供素材について」のページ①～⑤をご確認ください</a:t>
            </a:r>
            <a:br>
              <a:rPr kumimoji="0" lang="en-US" altLang="ja-JP" sz="1000" kern="0" dirty="0">
                <a:solidFill>
                  <a:srgbClr val="0D0D0D"/>
                </a:solidFill>
                <a:latin typeface="Meiryo" panose="020B0604030504040204" pitchFamily="34" charset="-128"/>
                <a:ea typeface="Meiryo" panose="020B0604030504040204" pitchFamily="34" charset="-128"/>
              </a:rPr>
            </a:br>
            <a:r>
              <a:rPr kumimoji="0" lang="ja-JP" altLang="en-US" sz="1000" kern="0" dirty="0">
                <a:solidFill>
                  <a:srgbClr val="0D0D0D"/>
                </a:solidFill>
                <a:latin typeface="Meiryo" panose="020B0604030504040204" pitchFamily="34" charset="-128"/>
                <a:ea typeface="Meiryo" panose="020B0604030504040204" pitchFamily="34" charset="-128"/>
              </a:rPr>
              <a:t>広告主様または代理店様にて、クリエイティブをご用意いただく必要がございます</a:t>
            </a:r>
            <a:endParaRPr kumimoji="0" lang="ja-JP" altLang="en-US" sz="1400" b="1"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rPr>
              <a:t>提供素材の事前審査</a:t>
            </a:r>
            <a:r>
              <a:rPr kumimoji="0" lang="ja-JP" altLang="en-US" sz="1400" kern="0" dirty="0">
                <a:solidFill>
                  <a:srgbClr val="0D0D0D"/>
                </a:solidFill>
              </a:rPr>
              <a:t>（入稿前審査）</a:t>
            </a:r>
            <a:br>
              <a:rPr kumimoji="0" lang="en-US" altLang="ja-JP" sz="1400" kern="0" dirty="0">
                <a:solidFill>
                  <a:srgbClr val="0D0D0D"/>
                </a:solidFill>
              </a:rPr>
            </a:br>
            <a:r>
              <a:rPr kumimoji="0" lang="ja-JP" altLang="en-US" sz="1000" kern="0" dirty="0">
                <a:solidFill>
                  <a:srgbClr val="0D0D0D"/>
                </a:solidFill>
              </a:rPr>
              <a:t>弊社営業が社内にて、ご連絡いただいたクリエイティブとリンク先の広告掲載基準観点の審査依頼の申請をおこないます</a:t>
            </a:r>
            <a:endParaRPr kumimoji="0" lang="en-US" altLang="ja-JP" sz="1400" kern="0" dirty="0">
              <a:solidFill>
                <a:srgbClr val="0D0D0D"/>
              </a:solidFill>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srgbClr val="0D0D0D"/>
                </a:solidFill>
                <a:effectLst/>
                <a:uLnTx/>
                <a:uFillTx/>
              </a:rPr>
              <a:t>予約、申し込み</a:t>
            </a:r>
            <a:r>
              <a:rPr kumimoji="0" lang="en-US" altLang="ja-JP" sz="1400" b="1" i="0" u="none" strike="noStrike" kern="0" cap="none" spc="0" normalizeH="0" baseline="0" noProof="0" dirty="0">
                <a:ln>
                  <a:noFill/>
                </a:ln>
                <a:solidFill>
                  <a:srgbClr val="0D0D0D"/>
                </a:solidFill>
                <a:effectLst/>
                <a:uLnTx/>
                <a:uFillTx/>
              </a:rPr>
              <a:t> (10</a:t>
            </a:r>
            <a:r>
              <a:rPr kumimoji="0" lang="ja-JP" altLang="en-US" sz="1400" b="1" i="0" u="none" strike="noStrike" kern="0" cap="none" spc="0" normalizeH="0" baseline="0" noProof="0" dirty="0">
                <a:ln>
                  <a:noFill/>
                </a:ln>
                <a:solidFill>
                  <a:srgbClr val="0D0D0D"/>
                </a:solidFill>
                <a:effectLst/>
                <a:uLnTx/>
                <a:uFillTx/>
              </a:rPr>
              <a:t>営業日前</a:t>
            </a:r>
            <a:r>
              <a:rPr kumimoji="0" lang="en-US" altLang="ja-JP" sz="1400" b="1" i="0" u="none" strike="noStrike" kern="0" cap="none" spc="0" normalizeH="0" baseline="0" noProof="0" dirty="0">
                <a:ln>
                  <a:noFill/>
                </a:ln>
                <a:solidFill>
                  <a:srgbClr val="0D0D0D"/>
                </a:solidFill>
                <a:effectLst/>
                <a:uLnTx/>
                <a:uFillTx/>
              </a:rPr>
              <a:t>)</a:t>
            </a:r>
            <a:br>
              <a:rPr kumimoji="0" lang="en-US" altLang="ja-JP" sz="1400" b="1" i="0" u="none" strike="noStrike" kern="0" cap="none" spc="0" normalizeH="0" baseline="0" noProof="0" dirty="0">
                <a:ln>
                  <a:noFill/>
                </a:ln>
                <a:solidFill>
                  <a:srgbClr val="0D0D0D"/>
                </a:solidFill>
                <a:effectLst/>
                <a:uLnTx/>
                <a:uFillTx/>
              </a:rPr>
            </a:br>
            <a:r>
              <a:rPr kumimoji="0" lang="ja-JP" altLang="en-US" sz="1000" i="0" u="none" strike="noStrike" kern="0" cap="none" spc="0" normalizeH="0" baseline="0" noProof="0" dirty="0">
                <a:ln>
                  <a:noFill/>
                </a:ln>
                <a:solidFill>
                  <a:srgbClr val="0D0D0D"/>
                </a:solidFill>
                <a:effectLst/>
                <a:uLnTx/>
                <a:uFillTx/>
                <a:latin typeface="+mn-ea"/>
              </a:rPr>
              <a:t>広告管理ツールより対象広告（ブランドパネル</a:t>
            </a:r>
            <a:r>
              <a:rPr kumimoji="0" lang="en-US" altLang="ja-JP" sz="1000" i="0" u="none" strike="noStrike" kern="0" cap="none" spc="0" normalizeH="0" baseline="0" noProof="0" dirty="0">
                <a:ln>
                  <a:noFill/>
                </a:ln>
                <a:solidFill>
                  <a:srgbClr val="0D0D0D"/>
                </a:solidFill>
                <a:effectLst/>
                <a:uLnTx/>
                <a:uFillTx/>
                <a:latin typeface="+mn-ea"/>
              </a:rPr>
              <a:t>SP</a:t>
            </a:r>
            <a:r>
              <a:rPr kumimoji="0" lang="ja-JP" altLang="en-US" sz="1000" i="0" u="none" strike="noStrike" kern="0" cap="none" spc="0" normalizeH="0" baseline="0" noProof="0" dirty="0">
                <a:ln>
                  <a:noFill/>
                </a:ln>
                <a:solidFill>
                  <a:srgbClr val="0D0D0D"/>
                </a:solidFill>
                <a:effectLst/>
                <a:uLnTx/>
                <a:uFillTx/>
                <a:latin typeface="+mn-ea"/>
              </a:rPr>
              <a:t>関連商品）の予約</a:t>
            </a:r>
            <a:br>
              <a:rPr kumimoji="0" lang="en-US" altLang="ja-JP" sz="1000" i="0" u="none" strike="noStrike" kern="0" cap="none" spc="0" normalizeH="0" baseline="0" noProof="0" dirty="0">
                <a:ln>
                  <a:noFill/>
                </a:ln>
                <a:solidFill>
                  <a:srgbClr val="0D0D0D"/>
                </a:solidFill>
                <a:effectLst/>
                <a:uLnTx/>
                <a:uFillTx/>
                <a:latin typeface="+mn-ea"/>
              </a:rPr>
            </a:br>
            <a:r>
              <a:rPr kumimoji="0" lang="ja-JP" altLang="en-US" sz="1000" i="0" u="none" strike="noStrike" kern="0" cap="none" spc="0" normalizeH="0" baseline="0" noProof="0" dirty="0">
                <a:ln>
                  <a:noFill/>
                </a:ln>
                <a:solidFill>
                  <a:srgbClr val="0D0D0D"/>
                </a:solidFill>
                <a:effectLst/>
                <a:uLnTx/>
                <a:uFillTx/>
                <a:latin typeface="+mn-ea"/>
              </a:rPr>
              <a:t>・</a:t>
            </a:r>
            <a:r>
              <a:rPr kumimoji="0" lang="en-US" altLang="ja-JP" sz="1000" i="0" u="none" strike="noStrike" kern="0" cap="none" spc="0" normalizeH="0" baseline="0" noProof="0" dirty="0">
                <a:ln>
                  <a:noFill/>
                </a:ln>
                <a:solidFill>
                  <a:srgbClr val="0D0D0D"/>
                </a:solidFill>
                <a:effectLst/>
                <a:uLnTx/>
                <a:uFillTx/>
                <a:latin typeface="+mn-ea"/>
              </a:rPr>
              <a:t>Yahoo! JAPAN</a:t>
            </a:r>
            <a:r>
              <a:rPr kumimoji="0" lang="ja-JP" altLang="en-US" sz="1000" i="0" u="none" strike="noStrike" kern="0" cap="none" spc="0" normalizeH="0" baseline="0" noProof="0" dirty="0">
                <a:ln>
                  <a:noFill/>
                </a:ln>
                <a:solidFill>
                  <a:srgbClr val="0D0D0D"/>
                </a:solidFill>
                <a:effectLst/>
                <a:uLnTx/>
                <a:uFillTx/>
                <a:latin typeface="+mn-ea"/>
              </a:rPr>
              <a:t>トップページカスタマイズ企画ライト版制作・掲載費の申し込み</a:t>
            </a: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srgbClr val="0D0D0D"/>
                </a:solidFill>
                <a:effectLst/>
                <a:uLnTx/>
                <a:uFillTx/>
              </a:rPr>
              <a:t>演出の組み込み、実装</a:t>
            </a:r>
            <a:r>
              <a:rPr kumimoji="0" lang="ja-JP" altLang="en-US" sz="1400" b="1" i="0" u="none" strike="noStrike" kern="0" cap="none" spc="0" normalizeH="0" baseline="0" noProof="0" dirty="0">
                <a:ln>
                  <a:noFill/>
                </a:ln>
                <a:solidFill>
                  <a:srgbClr val="0D0D0D"/>
                </a:solidFill>
                <a:effectLst/>
                <a:uLnTx/>
                <a:uFillTx/>
                <a:latin typeface="+mj-ea"/>
                <a:ea typeface="+mj-ea"/>
              </a:rPr>
              <a:t>、本番</a:t>
            </a:r>
            <a:r>
              <a:rPr kumimoji="0" lang="en-US" altLang="ja-JP" sz="1400" b="1" i="0" u="none" strike="noStrike" kern="0" cap="none" spc="0" normalizeH="0" baseline="0" noProof="0" dirty="0">
                <a:ln>
                  <a:noFill/>
                </a:ln>
                <a:solidFill>
                  <a:srgbClr val="0D0D0D"/>
                </a:solidFill>
                <a:effectLst/>
                <a:uLnTx/>
                <a:uFillTx/>
                <a:latin typeface="+mj-ea"/>
                <a:ea typeface="+mj-ea"/>
              </a:rPr>
              <a:t>URL</a:t>
            </a:r>
            <a:r>
              <a:rPr kumimoji="0" lang="ja-JP" altLang="en-US" sz="1400" b="1" i="0" u="none" strike="noStrike" kern="0" cap="none" spc="0" normalizeH="0" baseline="0" noProof="0" dirty="0">
                <a:ln>
                  <a:noFill/>
                </a:ln>
                <a:solidFill>
                  <a:srgbClr val="0D0D0D"/>
                </a:solidFill>
                <a:effectLst/>
                <a:uLnTx/>
                <a:uFillTx/>
                <a:latin typeface="+mj-ea"/>
                <a:ea typeface="+mj-ea"/>
              </a:rPr>
              <a:t>発行</a:t>
            </a:r>
            <a:r>
              <a:rPr kumimoji="0" lang="en-US" altLang="ja-JP" sz="1400" b="1" i="0" u="none" strike="noStrike" kern="0" cap="none" spc="0" normalizeH="0" baseline="0" noProof="0" dirty="0">
                <a:ln>
                  <a:noFill/>
                </a:ln>
                <a:solidFill>
                  <a:srgbClr val="0D0D0D"/>
                </a:solidFill>
                <a:effectLst/>
                <a:uLnTx/>
                <a:uFillTx/>
                <a:latin typeface="+mj-ea"/>
                <a:ea typeface="+mj-ea"/>
              </a:rPr>
              <a:t> (9〜</a:t>
            </a:r>
            <a:r>
              <a:rPr kumimoji="0" lang="ja-JP" altLang="en-US" sz="1400" b="1" i="0" u="none" strike="noStrike" kern="0" cap="none" spc="0" normalizeH="0" baseline="0" noProof="0" dirty="0">
                <a:ln>
                  <a:noFill/>
                </a:ln>
                <a:solidFill>
                  <a:srgbClr val="0D0D0D"/>
                </a:solidFill>
                <a:effectLst/>
                <a:uLnTx/>
                <a:uFillTx/>
                <a:latin typeface="+mj-ea"/>
                <a:ea typeface="+mj-ea"/>
              </a:rPr>
              <a:t>６営業日前</a:t>
            </a:r>
            <a:r>
              <a:rPr kumimoji="0" lang="en-US" altLang="ja-JP" sz="1400" b="1" i="0" u="none" strike="noStrike" kern="0" cap="none" spc="0" normalizeH="0" baseline="0" noProof="0" dirty="0">
                <a:ln>
                  <a:noFill/>
                </a:ln>
                <a:solidFill>
                  <a:srgbClr val="0D0D0D"/>
                </a:solidFill>
                <a:effectLst/>
                <a:uLnTx/>
                <a:uFillTx/>
                <a:latin typeface="+mj-ea"/>
                <a:ea typeface="+mj-ea"/>
              </a:rPr>
              <a:t>)</a:t>
            </a:r>
            <a:br>
              <a:rPr kumimoji="0" lang="en-US" altLang="ja-JP" sz="1400" b="1" i="0" u="none" strike="noStrike" kern="0" cap="none" spc="0" normalizeH="0" baseline="0" noProof="0" dirty="0">
                <a:ln>
                  <a:noFill/>
                </a:ln>
                <a:solidFill>
                  <a:srgbClr val="0D0D0D"/>
                </a:solidFill>
                <a:effectLst/>
                <a:uLnTx/>
                <a:uFillTx/>
              </a:rPr>
            </a:br>
            <a:r>
              <a:rPr kumimoji="0" lang="ja-JP" altLang="en-US" sz="1000" i="0" u="none" strike="noStrike" kern="0" cap="none" spc="0" normalizeH="0" baseline="0" noProof="0" dirty="0">
                <a:ln>
                  <a:noFill/>
                </a:ln>
                <a:solidFill>
                  <a:srgbClr val="0D0D0D"/>
                </a:solidFill>
                <a:effectLst/>
                <a:uLnTx/>
                <a:uFillTx/>
                <a:latin typeface="+mn-ea"/>
              </a:rPr>
              <a:t>動画の組み込み、</a:t>
            </a:r>
            <a:r>
              <a:rPr kumimoji="0" lang="en-US" altLang="ja-JP" sz="1000" i="0" u="none" strike="noStrike" kern="0" cap="none" spc="0" normalizeH="0" baseline="0" noProof="0" dirty="0">
                <a:ln>
                  <a:noFill/>
                </a:ln>
                <a:solidFill>
                  <a:srgbClr val="0D0D0D"/>
                </a:solidFill>
                <a:effectLst/>
                <a:uLnTx/>
                <a:uFillTx/>
                <a:latin typeface="+mn-ea"/>
              </a:rPr>
              <a:t>HTML</a:t>
            </a:r>
            <a:r>
              <a:rPr kumimoji="0" lang="ja-JP" altLang="en-US" sz="1000" i="0" u="none" strike="noStrike" kern="0" cap="none" spc="0" normalizeH="0" baseline="0" noProof="0" dirty="0">
                <a:ln>
                  <a:noFill/>
                </a:ln>
                <a:solidFill>
                  <a:srgbClr val="0D0D0D"/>
                </a:solidFill>
                <a:effectLst/>
                <a:uLnTx/>
                <a:uFillTx/>
                <a:latin typeface="+mn-ea"/>
              </a:rPr>
              <a:t>実装、本番環境反映、動作確認、ログ確認</a:t>
            </a:r>
            <a:endParaRPr kumimoji="0" lang="en-US" altLang="ja-JP" sz="1000" i="0" u="none" strike="noStrike" kern="0" cap="none" spc="0" normalizeH="0" baseline="0" noProof="0" dirty="0">
              <a:ln>
                <a:noFill/>
              </a:ln>
              <a:solidFill>
                <a:srgbClr val="0D0D0D"/>
              </a:solidFill>
              <a:effectLst/>
              <a:uLnTx/>
              <a:uFillTx/>
              <a:latin typeface="+mn-ea"/>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srgbClr val="0D0D0D"/>
                </a:solidFill>
                <a:effectLst/>
                <a:uLnTx/>
                <a:uFillTx/>
              </a:rPr>
              <a:t>最終確認、誘導用広告</a:t>
            </a:r>
            <a:r>
              <a:rPr kumimoji="0" lang="ja-JP" altLang="en-US" sz="1400" b="1" i="0" u="none" strike="noStrike" kern="0" cap="none" spc="0" normalizeH="0" baseline="0" noProof="0" dirty="0">
                <a:ln>
                  <a:noFill/>
                </a:ln>
                <a:solidFill>
                  <a:srgbClr val="0D0D0D"/>
                </a:solidFill>
                <a:effectLst/>
                <a:uLnTx/>
                <a:uFillTx/>
                <a:latin typeface="+mj-ea"/>
                <a:ea typeface="+mj-ea"/>
              </a:rPr>
              <a:t>入稿</a:t>
            </a:r>
            <a:r>
              <a:rPr kumimoji="0" lang="en-US" altLang="ja-JP" sz="1400" b="1" i="0" u="none" strike="noStrike" kern="0" cap="none" spc="0" normalizeH="0" baseline="0" noProof="0" dirty="0">
                <a:ln>
                  <a:noFill/>
                </a:ln>
                <a:solidFill>
                  <a:srgbClr val="0D0D0D"/>
                </a:solidFill>
                <a:effectLst/>
                <a:uLnTx/>
                <a:uFillTx/>
                <a:latin typeface="+mj-ea"/>
                <a:ea typeface="+mj-ea"/>
              </a:rPr>
              <a:t> (5〜</a:t>
            </a:r>
            <a:r>
              <a:rPr kumimoji="0" lang="ja-JP" altLang="en-US" sz="1400" b="1" i="0" u="none" strike="noStrike" kern="0" cap="none" spc="0" normalizeH="0" baseline="0" noProof="0" dirty="0">
                <a:ln>
                  <a:noFill/>
                </a:ln>
                <a:solidFill>
                  <a:srgbClr val="0D0D0D"/>
                </a:solidFill>
                <a:effectLst/>
                <a:uLnTx/>
                <a:uFillTx/>
                <a:latin typeface="+mj-ea"/>
                <a:ea typeface="+mj-ea"/>
              </a:rPr>
              <a:t>４営業日前</a:t>
            </a:r>
            <a:r>
              <a:rPr kumimoji="0" lang="en-US" altLang="ja-JP" sz="1400" b="1" i="0" u="none" strike="noStrike" kern="0" cap="none" spc="0" normalizeH="0" baseline="0" noProof="0" dirty="0">
                <a:ln>
                  <a:noFill/>
                </a:ln>
                <a:solidFill>
                  <a:srgbClr val="0D0D0D"/>
                </a:solidFill>
                <a:effectLst/>
                <a:uLnTx/>
                <a:uFillTx/>
                <a:latin typeface="+mj-ea"/>
                <a:ea typeface="+mj-ea"/>
              </a:rPr>
              <a:t>)</a:t>
            </a:r>
            <a:br>
              <a:rPr kumimoji="0" lang="en-US" altLang="ja-JP" sz="1400" b="1" i="0" u="none" strike="noStrike" kern="0" cap="none" spc="0" normalizeH="0" baseline="0" noProof="0" dirty="0">
                <a:ln>
                  <a:noFill/>
                </a:ln>
                <a:solidFill>
                  <a:srgbClr val="0D0D0D"/>
                </a:solidFill>
                <a:effectLst/>
                <a:uLnTx/>
                <a:uFillTx/>
              </a:rPr>
            </a:br>
            <a:r>
              <a:rPr kumimoji="0" lang="ja-JP" altLang="en-US" sz="1000" i="0" u="none" strike="noStrike" kern="0" cap="none" spc="0" normalizeH="0" baseline="0" noProof="0" dirty="0">
                <a:ln>
                  <a:noFill/>
                </a:ln>
                <a:solidFill>
                  <a:srgbClr val="0D0D0D"/>
                </a:solidFill>
                <a:effectLst/>
                <a:uLnTx/>
                <a:uFillTx/>
                <a:latin typeface="+mn-ea"/>
              </a:rPr>
              <a:t>広告主様、代理店様最終確認　</a:t>
            </a:r>
            <a:r>
              <a:rPr kumimoji="0" lang="en-US" altLang="ja-JP" sz="1000" i="0" u="none" strike="noStrike" kern="0" cap="none" spc="0" normalizeH="0" baseline="0" noProof="0" dirty="0">
                <a:ln>
                  <a:noFill/>
                </a:ln>
                <a:solidFill>
                  <a:srgbClr val="0D0D0D"/>
                </a:solidFill>
                <a:effectLst/>
                <a:uLnTx/>
                <a:uFillTx/>
                <a:latin typeface="+mn-ea"/>
              </a:rPr>
              <a:t>※</a:t>
            </a:r>
            <a:r>
              <a:rPr kumimoji="0" lang="ja-JP" altLang="en-US" sz="1000" i="0" u="none" strike="noStrike" kern="0" cap="none" spc="0" normalizeH="0" baseline="0" noProof="0" dirty="0">
                <a:ln>
                  <a:noFill/>
                </a:ln>
                <a:solidFill>
                  <a:srgbClr val="0D0D0D"/>
                </a:solidFill>
                <a:effectLst/>
                <a:uLnTx/>
                <a:uFillTx/>
                <a:latin typeface="+mn-ea"/>
              </a:rPr>
              <a:t>この時点での修正は原則お受けできません</a:t>
            </a:r>
            <a:br>
              <a:rPr kumimoji="0" lang="en-US" altLang="ja-JP" sz="1000" i="0" u="none" strike="noStrike" kern="0" cap="none" spc="0" normalizeH="0" baseline="0" noProof="0" dirty="0">
                <a:ln>
                  <a:noFill/>
                </a:ln>
                <a:solidFill>
                  <a:srgbClr val="0D0D0D"/>
                </a:solidFill>
                <a:effectLst/>
                <a:uLnTx/>
                <a:uFillTx/>
                <a:latin typeface="+mn-ea"/>
              </a:rPr>
            </a:br>
            <a:r>
              <a:rPr kumimoji="0" lang="ja-JP" altLang="en-US" sz="1000" kern="0" dirty="0">
                <a:solidFill>
                  <a:srgbClr val="0D0D0D"/>
                </a:solidFill>
                <a:latin typeface="+mn-ea"/>
              </a:rPr>
              <a:t>広告管理ツールにて誘導用広告（ブランドパネル</a:t>
            </a:r>
            <a:r>
              <a:rPr kumimoji="0" lang="en-US" altLang="ja-JP" sz="1000" kern="0" dirty="0">
                <a:solidFill>
                  <a:srgbClr val="0D0D0D"/>
                </a:solidFill>
                <a:latin typeface="+mn-ea"/>
              </a:rPr>
              <a:t>SP</a:t>
            </a:r>
            <a:r>
              <a:rPr kumimoji="0" lang="ja-JP" altLang="en-US" sz="1000" kern="0" dirty="0">
                <a:solidFill>
                  <a:srgbClr val="0D0D0D"/>
                </a:solidFill>
                <a:latin typeface="+mn-ea"/>
              </a:rPr>
              <a:t>関連商品）の入稿</a:t>
            </a:r>
            <a:r>
              <a:rPr kumimoji="0" lang="en-US" altLang="ja-JP" sz="1000" kern="0" dirty="0">
                <a:solidFill>
                  <a:srgbClr val="0D0D0D"/>
                </a:solidFill>
                <a:latin typeface="+mn-ea"/>
              </a:rPr>
              <a:t>(</a:t>
            </a:r>
            <a:r>
              <a:rPr kumimoji="0" lang="ja-JP" altLang="en-US" sz="1000" kern="0" dirty="0">
                <a:solidFill>
                  <a:srgbClr val="0D0D0D"/>
                </a:solidFill>
                <a:latin typeface="+mn-ea"/>
              </a:rPr>
              <a:t>バナー</a:t>
            </a:r>
            <a:r>
              <a:rPr kumimoji="0" lang="en-US" altLang="ja-JP" sz="1000" kern="0" dirty="0">
                <a:solidFill>
                  <a:srgbClr val="0D0D0D"/>
                </a:solidFill>
                <a:latin typeface="+mn-ea"/>
              </a:rPr>
              <a:t>+URL)</a:t>
            </a:r>
            <a:endParaRPr kumimoji="0" lang="ja-JP" altLang="en-US" sz="1000" kern="0" dirty="0">
              <a:solidFill>
                <a:srgbClr val="0D0D0D"/>
              </a:solidFill>
              <a:latin typeface="+mn-ea"/>
            </a:endParaRPr>
          </a:p>
        </p:txBody>
      </p:sp>
      <p:sp>
        <p:nvSpPr>
          <p:cNvPr id="57" name="ホームベース 22">
            <a:extLst>
              <a:ext uri="{FF2B5EF4-FFF2-40B4-BE49-F238E27FC236}">
                <a16:creationId xmlns:a16="http://schemas.microsoft.com/office/drawing/2014/main" id="{36730ED3-A856-38D2-7E65-582835E5BF9C}"/>
              </a:ext>
            </a:extLst>
          </p:cNvPr>
          <p:cNvSpPr/>
          <p:nvPr/>
        </p:nvSpPr>
        <p:spPr>
          <a:xfrm>
            <a:off x="9280472" y="1380463"/>
            <a:ext cx="1800000" cy="756000"/>
          </a:xfrm>
          <a:prstGeom prst="homePlate">
            <a:avLst/>
          </a:prstGeom>
          <a:solidFill>
            <a:srgbClr val="00206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58" name="ホームベース 23">
            <a:extLst>
              <a:ext uri="{FF2B5EF4-FFF2-40B4-BE49-F238E27FC236}">
                <a16:creationId xmlns:a16="http://schemas.microsoft.com/office/drawing/2014/main" id="{F98A7C08-7941-59F0-5C73-236D09A7C5ED}"/>
              </a:ext>
            </a:extLst>
          </p:cNvPr>
          <p:cNvSpPr/>
          <p:nvPr/>
        </p:nvSpPr>
        <p:spPr>
          <a:xfrm>
            <a:off x="7823116" y="13804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59" name="円/楕円 24">
            <a:extLst>
              <a:ext uri="{FF2B5EF4-FFF2-40B4-BE49-F238E27FC236}">
                <a16:creationId xmlns:a16="http://schemas.microsoft.com/office/drawing/2014/main" id="{E192D68F-0527-A054-ECBD-559AFBD64AE0}"/>
              </a:ext>
            </a:extLst>
          </p:cNvPr>
          <p:cNvSpPr>
            <a:spLocks noChangeAspect="1"/>
          </p:cNvSpPr>
          <p:nvPr/>
        </p:nvSpPr>
        <p:spPr>
          <a:xfrm>
            <a:off x="8062559" y="10743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６</a:t>
            </a:r>
          </a:p>
        </p:txBody>
      </p:sp>
      <p:sp>
        <p:nvSpPr>
          <p:cNvPr id="60" name="ホームベース 25">
            <a:extLst>
              <a:ext uri="{FF2B5EF4-FFF2-40B4-BE49-F238E27FC236}">
                <a16:creationId xmlns:a16="http://schemas.microsoft.com/office/drawing/2014/main" id="{D1A281B1-C969-3FC2-4C41-38D1E621EB28}"/>
              </a:ext>
            </a:extLst>
          </p:cNvPr>
          <p:cNvSpPr/>
          <p:nvPr/>
        </p:nvSpPr>
        <p:spPr>
          <a:xfrm>
            <a:off x="6365758"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61" name="円/楕円 26">
            <a:extLst>
              <a:ext uri="{FF2B5EF4-FFF2-40B4-BE49-F238E27FC236}">
                <a16:creationId xmlns:a16="http://schemas.microsoft.com/office/drawing/2014/main" id="{0ECDF7C5-DCCA-FB08-5007-66C7D8612673}"/>
              </a:ext>
            </a:extLst>
          </p:cNvPr>
          <p:cNvSpPr>
            <a:spLocks noChangeAspect="1"/>
          </p:cNvSpPr>
          <p:nvPr/>
        </p:nvSpPr>
        <p:spPr>
          <a:xfrm>
            <a:off x="6586506"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chemeClr val="tx2"/>
                </a:solidFill>
                <a:latin typeface="Meiryo" panose="020B0604030504040204" pitchFamily="34" charset="-128"/>
                <a:ea typeface="Meiryo" panose="020B0604030504040204" pitchFamily="34" charset="-128"/>
              </a:rPr>
              <a:t>５</a:t>
            </a:r>
          </a:p>
        </p:txBody>
      </p:sp>
      <p:sp>
        <p:nvSpPr>
          <p:cNvPr id="62" name="ホームベース 27">
            <a:extLst>
              <a:ext uri="{FF2B5EF4-FFF2-40B4-BE49-F238E27FC236}">
                <a16:creationId xmlns:a16="http://schemas.microsoft.com/office/drawing/2014/main" id="{1AC083B6-AEA2-9396-7924-B04F4AFB0676}"/>
              </a:ext>
            </a:extLst>
          </p:cNvPr>
          <p:cNvSpPr/>
          <p:nvPr/>
        </p:nvSpPr>
        <p:spPr>
          <a:xfrm>
            <a:off x="4908400"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63" name="円/楕円 28">
            <a:extLst>
              <a:ext uri="{FF2B5EF4-FFF2-40B4-BE49-F238E27FC236}">
                <a16:creationId xmlns:a16="http://schemas.microsoft.com/office/drawing/2014/main" id="{A6C1CD51-B1D7-45E1-BAB1-985EA1B891F6}"/>
              </a:ext>
            </a:extLst>
          </p:cNvPr>
          <p:cNvSpPr>
            <a:spLocks noChangeAspect="1"/>
          </p:cNvSpPr>
          <p:nvPr/>
        </p:nvSpPr>
        <p:spPr>
          <a:xfrm>
            <a:off x="511045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４</a:t>
            </a:r>
          </a:p>
        </p:txBody>
      </p:sp>
      <p:sp>
        <p:nvSpPr>
          <p:cNvPr id="12288" name="ホームベース 29">
            <a:extLst>
              <a:ext uri="{FF2B5EF4-FFF2-40B4-BE49-F238E27FC236}">
                <a16:creationId xmlns:a16="http://schemas.microsoft.com/office/drawing/2014/main" id="{CFA524DB-940E-87F8-220A-C627B096BACC}"/>
              </a:ext>
            </a:extLst>
          </p:cNvPr>
          <p:cNvSpPr/>
          <p:nvPr/>
        </p:nvSpPr>
        <p:spPr>
          <a:xfrm>
            <a:off x="3517105"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gn="ct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2289" name="円/楕円 30">
            <a:extLst>
              <a:ext uri="{FF2B5EF4-FFF2-40B4-BE49-F238E27FC236}">
                <a16:creationId xmlns:a16="http://schemas.microsoft.com/office/drawing/2014/main" id="{12DFCA17-B9D1-1CB1-2AC7-492244FE335A}"/>
              </a:ext>
            </a:extLst>
          </p:cNvPr>
          <p:cNvSpPr>
            <a:spLocks noChangeAspect="1"/>
          </p:cNvSpPr>
          <p:nvPr/>
        </p:nvSpPr>
        <p:spPr>
          <a:xfrm>
            <a:off x="3634400"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３</a:t>
            </a:r>
          </a:p>
        </p:txBody>
      </p:sp>
      <p:cxnSp>
        <p:nvCxnSpPr>
          <p:cNvPr id="12291" name="直線矢印コネクタ 12290">
            <a:extLst>
              <a:ext uri="{FF2B5EF4-FFF2-40B4-BE49-F238E27FC236}">
                <a16:creationId xmlns:a16="http://schemas.microsoft.com/office/drawing/2014/main" id="{9F1A7444-A391-ECB4-9F4C-8680770E98B4}"/>
              </a:ext>
            </a:extLst>
          </p:cNvPr>
          <p:cNvCxnSpPr>
            <a:cxnSpLocks/>
          </p:cNvCxnSpPr>
          <p:nvPr/>
        </p:nvCxnSpPr>
        <p:spPr>
          <a:xfrm>
            <a:off x="4846652" y="2375802"/>
            <a:ext cx="5017977" cy="0"/>
          </a:xfrm>
          <a:prstGeom prst="straightConnector1">
            <a:avLst/>
          </a:prstGeom>
          <a:noFill/>
          <a:ln w="28575" cap="flat" cmpd="sng" algn="ctr">
            <a:solidFill>
              <a:srgbClr val="002060"/>
            </a:solidFill>
            <a:prstDash val="sysDot"/>
            <a:headEnd type="triangle" w="lg" len="med"/>
            <a:tailEnd type="triangle" w="lg" len="med"/>
          </a:ln>
          <a:effectLst/>
        </p:spPr>
      </p:cxnSp>
      <p:sp>
        <p:nvSpPr>
          <p:cNvPr id="12292" name="object 39">
            <a:extLst>
              <a:ext uri="{FF2B5EF4-FFF2-40B4-BE49-F238E27FC236}">
                <a16:creationId xmlns:a16="http://schemas.microsoft.com/office/drawing/2014/main" id="{B65F8760-610E-8CD4-9B40-DD8F93F291D7}"/>
              </a:ext>
            </a:extLst>
          </p:cNvPr>
          <p:cNvSpPr/>
          <p:nvPr/>
        </p:nvSpPr>
        <p:spPr>
          <a:xfrm>
            <a:off x="5392902" y="2219309"/>
            <a:ext cx="3887570" cy="288000"/>
          </a:xfrm>
          <a:prstGeom prst="roundRect">
            <a:avLst>
              <a:gd name="adj" fmla="val 50000"/>
            </a:avLst>
          </a:prstGeom>
          <a:solidFill>
            <a:srgbClr val="FFFFFF"/>
          </a:solidFill>
          <a:ln w="19050" cap="flat" cmpd="sng" algn="ctr">
            <a:solidFill>
              <a:srgbClr val="002060"/>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申し込み、入稿</a:t>
            </a:r>
            <a:r>
              <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rPr>
              <a:t>  10</a:t>
            </a: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営業日</a:t>
            </a:r>
            <a:endPar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endParaRPr>
          </a:p>
        </p:txBody>
      </p:sp>
      <p:sp>
        <p:nvSpPr>
          <p:cNvPr id="12293" name="ホームベース 29">
            <a:extLst>
              <a:ext uri="{FF2B5EF4-FFF2-40B4-BE49-F238E27FC236}">
                <a16:creationId xmlns:a16="http://schemas.microsoft.com/office/drawing/2014/main" id="{BB40FE29-EDEB-FAD6-754F-1733E66DD151}"/>
              </a:ext>
            </a:extLst>
          </p:cNvPr>
          <p:cNvSpPr/>
          <p:nvPr/>
        </p:nvSpPr>
        <p:spPr>
          <a:xfrm>
            <a:off x="2095078" y="1367712"/>
            <a:ext cx="1800000" cy="756000"/>
          </a:xfrm>
          <a:prstGeom prst="homePlate">
            <a:avLst/>
          </a:prstGeom>
          <a:solidFill>
            <a:schemeClr val="bg1">
              <a:lumMod val="8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1" i="0" u="none" strike="noStrike" kern="0" cap="none" spc="0" normalizeH="0" baseline="0" noProof="0" dirty="0">
              <a:ln>
                <a:noFill/>
              </a:ln>
              <a:solidFill>
                <a:srgbClr val="FFFFFF"/>
              </a:solidFill>
              <a:effectLst/>
              <a:uLnTx/>
              <a:uFillTx/>
            </a:endParaRPr>
          </a:p>
        </p:txBody>
      </p:sp>
      <p:sp>
        <p:nvSpPr>
          <p:cNvPr id="12294" name="ホームベース 31">
            <a:extLst>
              <a:ext uri="{FF2B5EF4-FFF2-40B4-BE49-F238E27FC236}">
                <a16:creationId xmlns:a16="http://schemas.microsoft.com/office/drawing/2014/main" id="{83C7F7A8-AE38-88CD-41EC-569A6D4078C8}"/>
              </a:ext>
            </a:extLst>
          </p:cNvPr>
          <p:cNvSpPr/>
          <p:nvPr/>
        </p:nvSpPr>
        <p:spPr>
          <a:xfrm>
            <a:off x="661839"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事前</a:t>
            </a:r>
            <a:endParaRPr kumimoji="0" lang="en-US" altLang="ja-JP" sz="1100" b="1" kern="0" spc="100" dirty="0">
              <a:solidFill>
                <a:srgbClr val="000000"/>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提案可否</a:t>
            </a:r>
          </a:p>
        </p:txBody>
      </p:sp>
      <p:sp>
        <p:nvSpPr>
          <p:cNvPr id="12295" name="円/楕円 30">
            <a:extLst>
              <a:ext uri="{FF2B5EF4-FFF2-40B4-BE49-F238E27FC236}">
                <a16:creationId xmlns:a16="http://schemas.microsoft.com/office/drawing/2014/main" id="{B6154A47-7E02-BADB-ACFD-553D34FEE7E6}"/>
              </a:ext>
            </a:extLst>
          </p:cNvPr>
          <p:cNvSpPr>
            <a:spLocks noChangeAspect="1"/>
          </p:cNvSpPr>
          <p:nvPr/>
        </p:nvSpPr>
        <p:spPr>
          <a:xfrm>
            <a:off x="2157216" y="1074373"/>
            <a:ext cx="432000" cy="432000"/>
          </a:xfrm>
          <a:prstGeom prst="ellipse">
            <a:avLst/>
          </a:prstGeom>
          <a:solidFill>
            <a:schemeClr val="bg1">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296" name="円/楕円 32">
            <a:extLst>
              <a:ext uri="{FF2B5EF4-FFF2-40B4-BE49-F238E27FC236}">
                <a16:creationId xmlns:a16="http://schemas.microsoft.com/office/drawing/2014/main" id="{8803140B-0A07-10F6-0E15-2A8E9DE7E6C5}"/>
              </a:ext>
            </a:extLst>
          </p:cNvPr>
          <p:cNvSpPr>
            <a:spLocks noChangeAspect="1"/>
          </p:cNvSpPr>
          <p:nvPr/>
        </p:nvSpPr>
        <p:spPr>
          <a:xfrm>
            <a:off x="826502"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sp>
        <p:nvSpPr>
          <p:cNvPr id="12297" name="テキスト ボックス 12296">
            <a:extLst>
              <a:ext uri="{FF2B5EF4-FFF2-40B4-BE49-F238E27FC236}">
                <a16:creationId xmlns:a16="http://schemas.microsoft.com/office/drawing/2014/main" id="{91CA3B3E-077A-F48D-5A7A-722B13963A17}"/>
              </a:ext>
            </a:extLst>
          </p:cNvPr>
          <p:cNvSpPr txBox="1"/>
          <p:nvPr/>
        </p:nvSpPr>
        <p:spPr>
          <a:xfrm>
            <a:off x="3900530" y="1556597"/>
            <a:ext cx="1173740" cy="461665"/>
          </a:xfrm>
          <a:prstGeom prst="rect">
            <a:avLst/>
          </a:prstGeom>
          <a:noFill/>
        </p:spPr>
        <p:txBody>
          <a:bodyPr wrap="square">
            <a:spAutoFit/>
          </a:bodyPr>
          <a:lstStyle/>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提供素材の</a:t>
            </a:r>
            <a:endParaRPr kumimoji="0" lang="en-US" altLang="ja-JP" sz="1200" b="1" kern="0" spc="100" dirty="0">
              <a:solidFill>
                <a:srgbClr val="000000"/>
              </a:solidFill>
              <a:latin typeface="Meiryo" panose="020B0604030504040204" pitchFamily="34" charset="-128"/>
              <a:ea typeface="Meiryo" panose="020B0604030504040204" pitchFamily="34" charset="-128"/>
            </a:endParaRPr>
          </a:p>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事前審査</a:t>
            </a:r>
          </a:p>
        </p:txBody>
      </p:sp>
      <p:sp>
        <p:nvSpPr>
          <p:cNvPr id="12298" name="テキスト ボックス 12297">
            <a:extLst>
              <a:ext uri="{FF2B5EF4-FFF2-40B4-BE49-F238E27FC236}">
                <a16:creationId xmlns:a16="http://schemas.microsoft.com/office/drawing/2014/main" id="{63B4CA4D-A034-6B8E-C373-8BDACDFD1E17}"/>
              </a:ext>
            </a:extLst>
          </p:cNvPr>
          <p:cNvSpPr txBox="1"/>
          <p:nvPr/>
        </p:nvSpPr>
        <p:spPr>
          <a:xfrm>
            <a:off x="2453329" y="1559811"/>
            <a:ext cx="131071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クリエイティブ</a:t>
            </a:r>
            <a:endParaRPr kumimoji="0" lang="en-US" altLang="ja-JP" sz="1200" b="1" i="0" u="none" strike="noStrike" kern="0" cap="none" spc="0" normalizeH="0" baseline="0" noProof="0" dirty="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素材</a:t>
            </a:r>
            <a:r>
              <a:rPr kumimoji="0" lang="ja-JP" altLang="en-US" sz="1200" b="1" kern="0" dirty="0">
                <a:latin typeface="+mn-ea"/>
              </a:rPr>
              <a:t>のご提供</a:t>
            </a:r>
            <a:endParaRPr kumimoji="0" lang="ja-JP" altLang="en-US" sz="1200" b="1" kern="0" spc="100" dirty="0">
              <a:latin typeface="+mn-ea"/>
            </a:endParaRPr>
          </a:p>
        </p:txBody>
      </p:sp>
      <p:sp>
        <p:nvSpPr>
          <p:cNvPr id="12299" name="テキスト ボックス 12298">
            <a:extLst>
              <a:ext uri="{FF2B5EF4-FFF2-40B4-BE49-F238E27FC236}">
                <a16:creationId xmlns:a16="http://schemas.microsoft.com/office/drawing/2014/main" id="{4F34D86C-1C8B-0963-781C-AD2C17E2122C}"/>
              </a:ext>
            </a:extLst>
          </p:cNvPr>
          <p:cNvSpPr txBox="1"/>
          <p:nvPr/>
        </p:nvSpPr>
        <p:spPr>
          <a:xfrm>
            <a:off x="5090903" y="1555886"/>
            <a:ext cx="1631338"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誘導用広告の予約　　　</a:t>
            </a:r>
            <a:r>
              <a:rPr kumimoji="0" lang="en-US" altLang="ja-JP" sz="1100" b="1" i="0" u="none" strike="noStrike" kern="0" cap="none" spc="0" normalizeH="0" baseline="0" noProof="0" dirty="0">
                <a:ln>
                  <a:noFill/>
                </a:ln>
                <a:solidFill>
                  <a:srgbClr val="FFFFFF"/>
                </a:solidFill>
                <a:effectLst/>
                <a:uLnTx/>
                <a:uFillTx/>
                <a:latin typeface="+mn-ea"/>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　制作費の申し込み</a:t>
            </a:r>
            <a:endParaRPr kumimoji="0" lang="ja-JP" altLang="en-US" sz="1100" b="1" kern="0" spc="100" dirty="0">
              <a:solidFill>
                <a:srgbClr val="000000"/>
              </a:solidFill>
              <a:latin typeface="+mn-ea"/>
            </a:endParaRPr>
          </a:p>
        </p:txBody>
      </p:sp>
      <p:sp>
        <p:nvSpPr>
          <p:cNvPr id="12300" name="テキスト ボックス 12299">
            <a:extLst>
              <a:ext uri="{FF2B5EF4-FFF2-40B4-BE49-F238E27FC236}">
                <a16:creationId xmlns:a16="http://schemas.microsoft.com/office/drawing/2014/main" id="{EE30039F-C1A8-6F17-B0E2-9EAC8AADAC94}"/>
              </a:ext>
            </a:extLst>
          </p:cNvPr>
          <p:cNvSpPr txBox="1"/>
          <p:nvPr/>
        </p:nvSpPr>
        <p:spPr>
          <a:xfrm>
            <a:off x="6824639" y="1506373"/>
            <a:ext cx="1337695"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演出の組み込み　　</a:t>
            </a:r>
            <a:endParaRPr kumimoji="0" lang="en-US" altLang="ja-JP" sz="1100" b="1" i="0" u="none" strike="noStrike" kern="0" cap="none" spc="0" normalizeH="0" baseline="0" noProof="0" dirty="0">
              <a:ln>
                <a:noFill/>
              </a:ln>
              <a:solidFill>
                <a:schemeClr val="tx2"/>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実装</a:t>
            </a:r>
            <a:endParaRPr kumimoji="0" lang="en-US" altLang="ja-JP" sz="1100" b="1" i="0" u="none" strike="noStrike" kern="0" cap="none" spc="0" normalizeH="0" baseline="0" noProof="0" dirty="0">
              <a:ln>
                <a:noFill/>
              </a:ln>
              <a:solidFill>
                <a:schemeClr val="tx2"/>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本番</a:t>
            </a:r>
            <a:r>
              <a:rPr kumimoji="0" lang="en-US" altLang="ja-JP" sz="1100" b="1" i="0" u="none" strike="noStrike" kern="0" cap="none" spc="0" normalizeH="0" baseline="0" noProof="0" dirty="0">
                <a:ln>
                  <a:noFill/>
                </a:ln>
                <a:solidFill>
                  <a:schemeClr val="tx2"/>
                </a:solidFill>
                <a:effectLst/>
                <a:uLnTx/>
                <a:uFillTx/>
              </a:rPr>
              <a:t>URL</a:t>
            </a:r>
            <a:r>
              <a:rPr kumimoji="0" lang="ja-JP" altLang="en-US" sz="1100" b="1" i="0" u="none" strike="noStrike" kern="0" cap="none" spc="0" normalizeH="0" baseline="0" noProof="0" dirty="0">
                <a:ln>
                  <a:noFill/>
                </a:ln>
                <a:solidFill>
                  <a:schemeClr val="tx2"/>
                </a:solidFill>
                <a:effectLst/>
                <a:uLnTx/>
                <a:uFillTx/>
              </a:rPr>
              <a:t>発行</a:t>
            </a:r>
          </a:p>
          <a:p>
            <a:pPr algn="ctr">
              <a:defRPr/>
            </a:pPr>
            <a:endParaRPr kumimoji="0" lang="ja-JP" altLang="en-US" sz="1100" b="1" kern="0" spc="100" dirty="0">
              <a:solidFill>
                <a:srgbClr val="000000"/>
              </a:solidFill>
              <a:latin typeface="+mn-ea"/>
            </a:endParaRPr>
          </a:p>
        </p:txBody>
      </p:sp>
      <p:sp>
        <p:nvSpPr>
          <p:cNvPr id="12301" name="テキスト ボックス 12300">
            <a:extLst>
              <a:ext uri="{FF2B5EF4-FFF2-40B4-BE49-F238E27FC236}">
                <a16:creationId xmlns:a16="http://schemas.microsoft.com/office/drawing/2014/main" id="{9757B415-7A77-1F4A-DA0F-D700B28DAB39}"/>
              </a:ext>
            </a:extLst>
          </p:cNvPr>
          <p:cNvSpPr txBox="1"/>
          <p:nvPr/>
        </p:nvSpPr>
        <p:spPr>
          <a:xfrm>
            <a:off x="8225588" y="1575266"/>
            <a:ext cx="1337695" cy="43088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最終確認</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誘導用広告入稿</a:t>
            </a:r>
            <a:endParaRPr kumimoji="0" lang="ja-JP" altLang="en-US" sz="1100" b="1" kern="0" spc="100" dirty="0">
              <a:solidFill>
                <a:srgbClr val="000000"/>
              </a:solidFill>
              <a:latin typeface="+mn-ea"/>
            </a:endParaRPr>
          </a:p>
        </p:txBody>
      </p:sp>
    </p:spTree>
    <p:extLst>
      <p:ext uri="{BB962C8B-B14F-4D97-AF65-F5344CB8AC3E}">
        <p14:creationId xmlns:p14="http://schemas.microsoft.com/office/powerpoint/2010/main" val="1561248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AC4B5D3-0516-9830-0D04-1BC23F279D6B}"/>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詳細実施フロー</a:t>
            </a:r>
            <a:endParaRPr lang="ja-JP" altLang="en-US" dirty="0"/>
          </a:p>
        </p:txBody>
      </p:sp>
      <p:sp>
        <p:nvSpPr>
          <p:cNvPr id="12341" name="四角形: 角を丸くする 12340">
            <a:extLst>
              <a:ext uri="{FF2B5EF4-FFF2-40B4-BE49-F238E27FC236}">
                <a16:creationId xmlns:a16="http://schemas.microsoft.com/office/drawing/2014/main" id="{AA7B134B-4119-B76F-B0A7-BFDC2AD95797}"/>
              </a:ext>
            </a:extLst>
          </p:cNvPr>
          <p:cNvSpPr/>
          <p:nvPr/>
        </p:nvSpPr>
        <p:spPr>
          <a:xfrm>
            <a:off x="11338559" y="1128839"/>
            <a:ext cx="266065" cy="1480249"/>
          </a:xfrm>
          <a:prstGeom prst="roundRect">
            <a:avLst>
              <a:gd name="adj" fmla="val 50000"/>
            </a:avLst>
          </a:prstGeom>
          <a:solidFill>
            <a:schemeClr val="bg1">
              <a:lumMod val="85000"/>
            </a:schemeClr>
          </a:solidFill>
          <a:ln>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4500">
              <a:lnSpc>
                <a:spcPct val="90000"/>
              </a:lnSpc>
              <a:spcBef>
                <a:spcPct val="0"/>
              </a:spcBef>
              <a:spcAft>
                <a:spcPct val="35000"/>
              </a:spcAft>
              <a:defRPr/>
            </a:pPr>
            <a:r>
              <a:rPr kumimoji="0" lang="ja-JP" altLang="en-US" sz="1400" b="1" kern="0" spc="300" dirty="0">
                <a:solidFill>
                  <a:srgbClr val="FF0033"/>
                </a:solidFill>
                <a:latin typeface="メイリオ"/>
              </a:rPr>
              <a:t>掲載開始</a:t>
            </a:r>
          </a:p>
        </p:txBody>
      </p:sp>
      <p:graphicFrame>
        <p:nvGraphicFramePr>
          <p:cNvPr id="12399" name="表 12398">
            <a:extLst>
              <a:ext uri="{FF2B5EF4-FFF2-40B4-BE49-F238E27FC236}">
                <a16:creationId xmlns:a16="http://schemas.microsoft.com/office/drawing/2014/main" id="{BEEBF6CA-EE7E-ABDC-C09A-2BB4F3FA4F92}"/>
              </a:ext>
            </a:extLst>
          </p:cNvPr>
          <p:cNvGraphicFramePr>
            <a:graphicFrameLocks noGrp="1"/>
          </p:cNvGraphicFramePr>
          <p:nvPr>
            <p:extLst>
              <p:ext uri="{D42A27DB-BD31-4B8C-83A1-F6EECF244321}">
                <p14:modId xmlns:p14="http://schemas.microsoft.com/office/powerpoint/2010/main" val="2095867604"/>
              </p:ext>
            </p:extLst>
          </p:nvPr>
        </p:nvGraphicFramePr>
        <p:xfrm>
          <a:off x="58737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2110920607"/>
                  </a:ext>
                </a:extLst>
              </a:tr>
            </a:tbl>
          </a:graphicData>
        </a:graphic>
      </p:graphicFrame>
      <p:sp>
        <p:nvSpPr>
          <p:cNvPr id="12400" name="Freeform 10">
            <a:extLst>
              <a:ext uri="{FF2B5EF4-FFF2-40B4-BE49-F238E27FC236}">
                <a16:creationId xmlns:a16="http://schemas.microsoft.com/office/drawing/2014/main" id="{DC5C5BFB-B53E-E9E3-05B0-2E11431B4C09}"/>
              </a:ext>
            </a:extLst>
          </p:cNvPr>
          <p:cNvSpPr>
            <a:spLocks noChangeAspect="1" noChangeArrowheads="1"/>
          </p:cNvSpPr>
          <p:nvPr/>
        </p:nvSpPr>
        <p:spPr bwMode="auto">
          <a:xfrm>
            <a:off x="199444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1" name="Freeform 10">
            <a:extLst>
              <a:ext uri="{FF2B5EF4-FFF2-40B4-BE49-F238E27FC236}">
                <a16:creationId xmlns:a16="http://schemas.microsoft.com/office/drawing/2014/main" id="{27113117-924D-AF14-091D-F681911C0A79}"/>
              </a:ext>
            </a:extLst>
          </p:cNvPr>
          <p:cNvSpPr>
            <a:spLocks noChangeAspect="1" noChangeArrowheads="1"/>
          </p:cNvSpPr>
          <p:nvPr/>
        </p:nvSpPr>
        <p:spPr bwMode="auto">
          <a:xfrm>
            <a:off x="199444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2" name="Freeform 10">
            <a:extLst>
              <a:ext uri="{FF2B5EF4-FFF2-40B4-BE49-F238E27FC236}">
                <a16:creationId xmlns:a16="http://schemas.microsoft.com/office/drawing/2014/main" id="{61C019FF-F1A2-667D-727D-956DAF523DDC}"/>
              </a:ext>
            </a:extLst>
          </p:cNvPr>
          <p:cNvSpPr>
            <a:spLocks noChangeAspect="1" noChangeArrowheads="1"/>
          </p:cNvSpPr>
          <p:nvPr/>
        </p:nvSpPr>
        <p:spPr bwMode="auto">
          <a:xfrm>
            <a:off x="199444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3" name="Freeform 10">
            <a:extLst>
              <a:ext uri="{FF2B5EF4-FFF2-40B4-BE49-F238E27FC236}">
                <a16:creationId xmlns:a16="http://schemas.microsoft.com/office/drawing/2014/main" id="{9338D56E-0F61-0791-2532-B15D0B7ED12B}"/>
              </a:ext>
            </a:extLst>
          </p:cNvPr>
          <p:cNvSpPr>
            <a:spLocks noChangeAspect="1" noChangeArrowheads="1"/>
          </p:cNvSpPr>
          <p:nvPr/>
        </p:nvSpPr>
        <p:spPr bwMode="auto">
          <a:xfrm>
            <a:off x="340242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4" name="Freeform 10">
            <a:extLst>
              <a:ext uri="{FF2B5EF4-FFF2-40B4-BE49-F238E27FC236}">
                <a16:creationId xmlns:a16="http://schemas.microsoft.com/office/drawing/2014/main" id="{A5BA7F56-52C6-8414-3BDB-3EBCB839E3EA}"/>
              </a:ext>
            </a:extLst>
          </p:cNvPr>
          <p:cNvSpPr>
            <a:spLocks noChangeAspect="1" noChangeArrowheads="1"/>
          </p:cNvSpPr>
          <p:nvPr/>
        </p:nvSpPr>
        <p:spPr bwMode="auto">
          <a:xfrm>
            <a:off x="4781843" y="36436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5" name="Freeform 10">
            <a:extLst>
              <a:ext uri="{FF2B5EF4-FFF2-40B4-BE49-F238E27FC236}">
                <a16:creationId xmlns:a16="http://schemas.microsoft.com/office/drawing/2014/main" id="{D6DAD079-9F47-3EA0-A4D8-15C42FB4E2AD}"/>
              </a:ext>
            </a:extLst>
          </p:cNvPr>
          <p:cNvSpPr>
            <a:spLocks noChangeAspect="1" noChangeArrowheads="1"/>
          </p:cNvSpPr>
          <p:nvPr/>
        </p:nvSpPr>
        <p:spPr bwMode="auto">
          <a:xfrm>
            <a:off x="6218370" y="279417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6" name="Freeform 10">
            <a:extLst>
              <a:ext uri="{FF2B5EF4-FFF2-40B4-BE49-F238E27FC236}">
                <a16:creationId xmlns:a16="http://schemas.microsoft.com/office/drawing/2014/main" id="{C0A14F02-36BC-4223-9D5D-881FD50FBAD1}"/>
              </a:ext>
            </a:extLst>
          </p:cNvPr>
          <p:cNvSpPr>
            <a:spLocks noChangeAspect="1" noChangeArrowheads="1"/>
          </p:cNvSpPr>
          <p:nvPr/>
        </p:nvSpPr>
        <p:spPr bwMode="auto">
          <a:xfrm>
            <a:off x="3402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7" name="Freeform 10">
            <a:extLst>
              <a:ext uri="{FF2B5EF4-FFF2-40B4-BE49-F238E27FC236}">
                <a16:creationId xmlns:a16="http://schemas.microsoft.com/office/drawing/2014/main" id="{E8050018-D98F-8D47-7E22-0926A9D69C63}"/>
              </a:ext>
            </a:extLst>
          </p:cNvPr>
          <p:cNvSpPr>
            <a:spLocks noChangeAspect="1" noChangeArrowheads="1"/>
          </p:cNvSpPr>
          <p:nvPr/>
        </p:nvSpPr>
        <p:spPr bwMode="auto">
          <a:xfrm>
            <a:off x="340242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8" name="フリーフォーム 85">
            <a:extLst>
              <a:ext uri="{FF2B5EF4-FFF2-40B4-BE49-F238E27FC236}">
                <a16:creationId xmlns:a16="http://schemas.microsoft.com/office/drawing/2014/main" id="{52BFBF00-2839-1117-9DAB-2DBBB4301604}"/>
              </a:ext>
            </a:extLst>
          </p:cNvPr>
          <p:cNvSpPr/>
          <p:nvPr/>
        </p:nvSpPr>
        <p:spPr>
          <a:xfrm>
            <a:off x="5657067" y="1167121"/>
            <a:ext cx="1222809"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ctr" defTabSz="444500" eaLnBrk="1" fontAlgn="auto" hangingPunct="1">
              <a:lnSpc>
                <a:spcPct val="90000"/>
              </a:lnSpc>
              <a:spcAft>
                <a:spcPct val="35000"/>
              </a:spcAft>
            </a:pPr>
            <a:endParaRPr lang="en-US" altLang="ja-JP" sz="1400" b="1"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900" dirty="0">
                <a:solidFill>
                  <a:srgbClr val="FFFFFF"/>
                </a:solidFill>
                <a:latin typeface="Calibri" panose="020F0502020204030204"/>
                <a:ea typeface="メイリオ" panose="020B0604030504040204" pitchFamily="50" charset="-128"/>
              </a:rPr>
              <a:t>誘導広告の予約</a:t>
            </a:r>
            <a:endParaRPr lang="en-US" altLang="ja-JP" sz="9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900" dirty="0">
                <a:solidFill>
                  <a:srgbClr val="FFFFFF"/>
                </a:solidFill>
                <a:latin typeface="Calibri" panose="020F0502020204030204"/>
                <a:ea typeface="メイリオ" panose="020B0604030504040204" pitchFamily="50" charset="-128"/>
              </a:rPr>
              <a:t>・制作費の申し込み</a:t>
            </a:r>
            <a:endParaRPr lang="en-US" altLang="ja-JP" sz="9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800" dirty="0">
                <a:solidFill>
                  <a:srgbClr val="F77911"/>
                </a:solidFill>
                <a:latin typeface="Calibri" panose="020F0502020204030204"/>
                <a:ea typeface="メイリオ" panose="020B0604030504040204" pitchFamily="50" charset="-128"/>
              </a:rPr>
              <a:t>（制作費無償の場合も　申し込みが必要</a:t>
            </a:r>
            <a:r>
              <a:rPr lang="ja-JP" altLang="en-US" sz="900" dirty="0">
                <a:solidFill>
                  <a:srgbClr val="F77911"/>
                </a:solidFill>
                <a:latin typeface="Calibri" panose="020F0502020204030204"/>
                <a:ea typeface="メイリオ" panose="020B0604030504040204" pitchFamily="50" charset="-128"/>
              </a:rPr>
              <a:t>）</a:t>
            </a:r>
            <a:endParaRPr lang="en-US" altLang="ja-JP" sz="900" dirty="0">
              <a:solidFill>
                <a:srgbClr val="F77911"/>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kumimoji="0" lang="en-US" altLang="ja-JP" sz="700" b="1" kern="0" dirty="0">
                <a:solidFill>
                  <a:srgbClr val="F77911"/>
                </a:solidFill>
                <a:latin typeface="メイリオ"/>
                <a:ea typeface="メイリオ" panose="020B0604030504040204" pitchFamily="50" charset="-128"/>
              </a:rPr>
              <a:t>※</a:t>
            </a:r>
            <a:r>
              <a:rPr kumimoji="0" lang="ja-JP" altLang="en-US" sz="700" b="1" kern="0" dirty="0">
                <a:solidFill>
                  <a:srgbClr val="F77911"/>
                </a:solidFill>
                <a:latin typeface="メイリオ"/>
                <a:ea typeface="メイリオ" panose="020B0604030504040204" pitchFamily="50" charset="-128"/>
              </a:rPr>
              <a:t>掲載開始の</a:t>
            </a:r>
            <a:r>
              <a:rPr kumimoji="0" lang="en-US" altLang="ja-JP" sz="700" b="1" kern="0" dirty="0">
                <a:solidFill>
                  <a:srgbClr val="F77911"/>
                </a:solidFill>
                <a:latin typeface="メイリオ"/>
                <a:ea typeface="メイリオ" panose="020B0604030504040204" pitchFamily="50" charset="-128"/>
              </a:rPr>
              <a:t>10</a:t>
            </a:r>
            <a:r>
              <a:rPr kumimoji="0" lang="ja-JP" altLang="en-US" sz="700" b="1" kern="0" dirty="0">
                <a:solidFill>
                  <a:srgbClr val="F77911"/>
                </a:solidFill>
                <a:latin typeface="メイリオ"/>
                <a:ea typeface="メイリオ" panose="020B0604030504040204" pitchFamily="50" charset="-128"/>
              </a:rPr>
              <a:t>営業日前まで</a:t>
            </a:r>
            <a:endParaRPr lang="ja-JP" altLang="en-US" sz="800" dirty="0">
              <a:solidFill>
                <a:srgbClr val="F77911"/>
              </a:solidFill>
              <a:latin typeface="Calibri" panose="020F0502020204030204"/>
              <a:ea typeface="メイリオ" panose="020B0604030504040204" pitchFamily="50" charset="-128"/>
            </a:endParaRPr>
          </a:p>
        </p:txBody>
      </p:sp>
      <p:sp>
        <p:nvSpPr>
          <p:cNvPr id="12409" name="円/楕円 86">
            <a:extLst>
              <a:ext uri="{FF2B5EF4-FFF2-40B4-BE49-F238E27FC236}">
                <a16:creationId xmlns:a16="http://schemas.microsoft.com/office/drawing/2014/main" id="{FEDD2171-51D6-F4FA-D6F3-E894D0BF23D9}"/>
              </a:ext>
            </a:extLst>
          </p:cNvPr>
          <p:cNvSpPr>
            <a:spLocks noChangeAspect="1"/>
          </p:cNvSpPr>
          <p:nvPr/>
        </p:nvSpPr>
        <p:spPr>
          <a:xfrm>
            <a:off x="556157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4</a:t>
            </a:r>
            <a:endParaRPr kumimoji="0" lang="ja-JP" altLang="en-US" sz="1200" b="1" kern="0" dirty="0">
              <a:solidFill>
                <a:srgbClr val="FFFFFF"/>
              </a:solidFill>
              <a:latin typeface="メイリオ"/>
              <a:ea typeface="メイリオ" panose="020B0604030504040204" pitchFamily="50" charset="-128"/>
            </a:endParaRPr>
          </a:p>
        </p:txBody>
      </p:sp>
      <p:sp>
        <p:nvSpPr>
          <p:cNvPr id="12410" name="フリーフォーム 92">
            <a:extLst>
              <a:ext uri="{FF2B5EF4-FFF2-40B4-BE49-F238E27FC236}">
                <a16:creationId xmlns:a16="http://schemas.microsoft.com/office/drawing/2014/main" id="{0FAAD0B3-D272-C611-6F9A-B7DF870F774D}"/>
              </a:ext>
            </a:extLst>
          </p:cNvPr>
          <p:cNvSpPr/>
          <p:nvPr/>
        </p:nvSpPr>
        <p:spPr>
          <a:xfrm>
            <a:off x="990308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00"/>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100" kern="0" dirty="0">
                <a:solidFill>
                  <a:srgbClr val="FFFFFF"/>
                </a:solidFill>
                <a:latin typeface="メイリオ"/>
                <a:ea typeface="メイリオ" panose="020B0604030504040204" pitchFamily="50" charset="-128"/>
              </a:rPr>
              <a:t>　</a:t>
            </a:r>
            <a:endParaRPr kumimoji="0" lang="en-US" altLang="ja-JP" sz="1100" kern="0" dirty="0">
              <a:solidFill>
                <a:srgbClr val="FFFFFF"/>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lang="ja-JP" altLang="en-US" sz="1100" b="1" dirty="0">
                <a:solidFill>
                  <a:srgbClr val="FFFFFF"/>
                </a:solidFill>
                <a:latin typeface="Calibri" panose="020F0502020204030204"/>
                <a:ea typeface="メイリオ" panose="020B0604030504040204" pitchFamily="50" charset="-128"/>
              </a:rPr>
              <a:t>・</a:t>
            </a:r>
            <a:r>
              <a:rPr lang="ja-JP" altLang="en-US" sz="1000" dirty="0">
                <a:solidFill>
                  <a:srgbClr val="FFFFFF"/>
                </a:solidFill>
                <a:latin typeface="Calibri" panose="020F0502020204030204"/>
                <a:ea typeface="メイリオ" panose="020B0604030504040204" pitchFamily="50" charset="-128"/>
              </a:rPr>
              <a:t>最終確認</a:t>
            </a:r>
            <a:endParaRPr lang="en-US" altLang="ja-JP" sz="1000" dirty="0">
              <a:solidFill>
                <a:srgbClr val="FFFFFF"/>
              </a:solidFill>
              <a:latin typeface="Calibri" panose="020F0502020204030204"/>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FFFFFF"/>
                </a:solidFill>
                <a:latin typeface="メイリオ"/>
                <a:ea typeface="メイリオ" panose="020B0604030504040204" pitchFamily="50" charset="-128"/>
              </a:rPr>
              <a:t>・広告管理ツールから誘導広告の入稿</a:t>
            </a:r>
          </a:p>
        </p:txBody>
      </p:sp>
      <p:sp>
        <p:nvSpPr>
          <p:cNvPr id="12411" name="円/楕円 93">
            <a:extLst>
              <a:ext uri="{FF2B5EF4-FFF2-40B4-BE49-F238E27FC236}">
                <a16:creationId xmlns:a16="http://schemas.microsoft.com/office/drawing/2014/main" id="{6115943B-89DB-CC21-3ED8-034CB67B1192}"/>
              </a:ext>
            </a:extLst>
          </p:cNvPr>
          <p:cNvSpPr>
            <a:spLocks noChangeAspect="1"/>
          </p:cNvSpPr>
          <p:nvPr/>
        </p:nvSpPr>
        <p:spPr>
          <a:xfrm>
            <a:off x="9770088" y="1072688"/>
            <a:ext cx="432000" cy="432000"/>
          </a:xfrm>
          <a:prstGeom prst="ellipse">
            <a:avLst/>
          </a:prstGeom>
          <a:solidFill>
            <a:srgbClr val="00000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7</a:t>
            </a:r>
            <a:endParaRPr kumimoji="0" lang="ja-JP" altLang="en-US" sz="1200" b="1" kern="0" dirty="0">
              <a:solidFill>
                <a:srgbClr val="FFFFFF"/>
              </a:solidFill>
              <a:latin typeface="メイリオ"/>
              <a:ea typeface="メイリオ" panose="020B0604030504040204" pitchFamily="50" charset="-128"/>
            </a:endParaRPr>
          </a:p>
        </p:txBody>
      </p:sp>
      <p:sp>
        <p:nvSpPr>
          <p:cNvPr id="12412" name="Freeform 42">
            <a:extLst>
              <a:ext uri="{FF2B5EF4-FFF2-40B4-BE49-F238E27FC236}">
                <a16:creationId xmlns:a16="http://schemas.microsoft.com/office/drawing/2014/main" id="{C3E2F5E4-34A6-7147-6194-1C6F41C9869D}"/>
              </a:ext>
            </a:extLst>
          </p:cNvPr>
          <p:cNvSpPr>
            <a:spLocks noChangeArrowheads="1"/>
          </p:cNvSpPr>
          <p:nvPr/>
        </p:nvSpPr>
        <p:spPr bwMode="auto">
          <a:xfrm>
            <a:off x="1035681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13" name="フリーフォーム 95">
            <a:extLst>
              <a:ext uri="{FF2B5EF4-FFF2-40B4-BE49-F238E27FC236}">
                <a16:creationId xmlns:a16="http://schemas.microsoft.com/office/drawing/2014/main" id="{59F6766B-F39C-D1B0-7B47-C6843B15DE91}"/>
              </a:ext>
            </a:extLst>
          </p:cNvPr>
          <p:cNvSpPr/>
          <p:nvPr/>
        </p:nvSpPr>
        <p:spPr>
          <a:xfrm>
            <a:off x="429173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eaLnBrk="1" fontAlgn="auto" hangingPunct="1">
              <a:lnSpc>
                <a:spcPct val="120000"/>
              </a:lnSpc>
              <a:spcAft>
                <a:spcPts val="0"/>
              </a:spcAft>
              <a:defRPr/>
            </a:pPr>
            <a:r>
              <a:rPr kumimoji="0" lang="ja-JP" altLang="en-US" sz="900" kern="0" dirty="0">
                <a:solidFill>
                  <a:srgbClr val="FFFFFF"/>
                </a:solidFill>
                <a:latin typeface="メイリオ"/>
                <a:ea typeface="メイリオ" panose="020B0604030504040204" pitchFamily="50" charset="-128"/>
              </a:rPr>
              <a:t>　</a:t>
            </a:r>
            <a:endParaRPr kumimoji="0" lang="en-US" altLang="ja-JP" sz="9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・入稿素材の</a:t>
            </a: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容量・サイズ確認</a:t>
            </a: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・クリエイティブの入稿前審査</a:t>
            </a:r>
            <a:endParaRPr kumimoji="0" lang="en-US" altLang="ja-JP" sz="1000" kern="0" dirty="0">
              <a:solidFill>
                <a:srgbClr val="FFFFFF"/>
              </a:solidFill>
              <a:latin typeface="メイリオ"/>
              <a:ea typeface="メイリオ" panose="020B0604030504040204" pitchFamily="50" charset="-128"/>
            </a:endParaRPr>
          </a:p>
        </p:txBody>
      </p:sp>
      <p:sp>
        <p:nvSpPr>
          <p:cNvPr id="12414" name="円/楕円 96">
            <a:extLst>
              <a:ext uri="{FF2B5EF4-FFF2-40B4-BE49-F238E27FC236}">
                <a16:creationId xmlns:a16="http://schemas.microsoft.com/office/drawing/2014/main" id="{50301DE6-53B3-9583-260B-5E59201E1BE6}"/>
              </a:ext>
            </a:extLst>
          </p:cNvPr>
          <p:cNvSpPr>
            <a:spLocks noChangeAspect="1"/>
          </p:cNvSpPr>
          <p:nvPr/>
        </p:nvSpPr>
        <p:spPr>
          <a:xfrm>
            <a:off x="415874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3</a:t>
            </a:r>
            <a:endParaRPr kumimoji="0" lang="ja-JP" altLang="en-US" sz="1200" b="1" kern="0" dirty="0">
              <a:solidFill>
                <a:srgbClr val="FFFFFF"/>
              </a:solidFill>
              <a:latin typeface="メイリオ"/>
              <a:ea typeface="メイリオ" panose="020B0604030504040204" pitchFamily="50" charset="-128"/>
            </a:endParaRPr>
          </a:p>
        </p:txBody>
      </p:sp>
      <p:sp>
        <p:nvSpPr>
          <p:cNvPr id="12415" name="フリーフォーム 98">
            <a:extLst>
              <a:ext uri="{FF2B5EF4-FFF2-40B4-BE49-F238E27FC236}">
                <a16:creationId xmlns:a16="http://schemas.microsoft.com/office/drawing/2014/main" id="{C6804EF3-06F0-036C-1BC6-70C9A2F02A7D}"/>
              </a:ext>
            </a:extLst>
          </p:cNvPr>
          <p:cNvSpPr/>
          <p:nvPr/>
        </p:nvSpPr>
        <p:spPr>
          <a:xfrm>
            <a:off x="288890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100" kern="0" dirty="0">
                <a:solidFill>
                  <a:srgbClr val="000000"/>
                </a:solidFill>
                <a:latin typeface="メイリオ"/>
                <a:ea typeface="メイリオ" panose="020B0604030504040204" pitchFamily="50" charset="-128"/>
              </a:rPr>
              <a:t>　</a:t>
            </a:r>
            <a:endParaRPr kumimoji="0" lang="en-US" altLang="ja-JP" sz="11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000000"/>
                </a:solidFill>
                <a:latin typeface="メイリオ"/>
                <a:ea typeface="メイリオ" panose="020B0604030504040204" pitchFamily="50" charset="-128"/>
              </a:rPr>
              <a:t>クリエイティブ</a:t>
            </a:r>
            <a:br>
              <a:rPr kumimoji="0" lang="en-US" altLang="ja-JP" sz="1000" kern="0" dirty="0">
                <a:solidFill>
                  <a:srgbClr val="000000"/>
                </a:solidFill>
                <a:latin typeface="メイリオ"/>
                <a:ea typeface="メイリオ" panose="020B0604030504040204" pitchFamily="50" charset="-128"/>
              </a:rPr>
            </a:br>
            <a:r>
              <a:rPr kumimoji="0" lang="ja-JP" altLang="en-US" sz="1000" kern="0" dirty="0">
                <a:solidFill>
                  <a:srgbClr val="000000"/>
                </a:solidFill>
                <a:latin typeface="メイリオ"/>
                <a:ea typeface="メイリオ" panose="020B0604030504040204" pitchFamily="50" charset="-128"/>
              </a:rPr>
              <a:t>企画に</a:t>
            </a:r>
            <a:endParaRPr kumimoji="0" lang="en-US" altLang="ja-JP" sz="10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000000"/>
                </a:solidFill>
                <a:latin typeface="メイリオ"/>
                <a:ea typeface="メイリオ" panose="020B0604030504040204" pitchFamily="50" charset="-128"/>
              </a:rPr>
              <a:t>完パケ素材を連絡</a:t>
            </a:r>
          </a:p>
        </p:txBody>
      </p:sp>
      <p:sp>
        <p:nvSpPr>
          <p:cNvPr id="12416" name="円/楕円 99">
            <a:extLst>
              <a:ext uri="{FF2B5EF4-FFF2-40B4-BE49-F238E27FC236}">
                <a16:creationId xmlns:a16="http://schemas.microsoft.com/office/drawing/2014/main" id="{CDA9C665-98FE-47E7-1D1F-5183D09F22C5}"/>
              </a:ext>
            </a:extLst>
          </p:cNvPr>
          <p:cNvSpPr>
            <a:spLocks noChangeAspect="1"/>
          </p:cNvSpPr>
          <p:nvPr/>
        </p:nvSpPr>
        <p:spPr>
          <a:xfrm>
            <a:off x="275590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2</a:t>
            </a:r>
            <a:endParaRPr kumimoji="0" lang="ja-JP" altLang="en-US" sz="1200" b="1" kern="0" dirty="0">
              <a:solidFill>
                <a:srgbClr val="FFFFFF"/>
              </a:solidFill>
              <a:latin typeface="メイリオ"/>
              <a:ea typeface="メイリオ" panose="020B0604030504040204" pitchFamily="50" charset="-128"/>
            </a:endParaRPr>
          </a:p>
        </p:txBody>
      </p:sp>
      <p:sp>
        <p:nvSpPr>
          <p:cNvPr id="12417" name="フリーフォーム 101">
            <a:extLst>
              <a:ext uri="{FF2B5EF4-FFF2-40B4-BE49-F238E27FC236}">
                <a16:creationId xmlns:a16="http://schemas.microsoft.com/office/drawing/2014/main" id="{D6CAA66A-C4AF-69E7-BD59-8E4AD14929D6}"/>
              </a:ext>
            </a:extLst>
          </p:cNvPr>
          <p:cNvSpPr/>
          <p:nvPr/>
        </p:nvSpPr>
        <p:spPr>
          <a:xfrm>
            <a:off x="148606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200" kern="0" dirty="0">
                <a:solidFill>
                  <a:srgbClr val="000000"/>
                </a:solidFill>
                <a:latin typeface="メイリオ"/>
                <a:ea typeface="メイリオ" panose="020B0604030504040204" pitchFamily="50" charset="-128"/>
              </a:rPr>
              <a:t>　</a:t>
            </a:r>
            <a:endParaRPr kumimoji="0" lang="en-US" altLang="ja-JP" sz="12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200" kern="0" dirty="0">
                <a:solidFill>
                  <a:srgbClr val="000000"/>
                </a:solidFill>
                <a:latin typeface="メイリオ"/>
                <a:ea typeface="メイリオ" panose="020B0604030504040204" pitchFamily="50" charset="-128"/>
              </a:rPr>
              <a:t>事前提案</a:t>
            </a:r>
            <a:br>
              <a:rPr kumimoji="0" lang="ja-JP" altLang="en-US" sz="1200" kern="0" dirty="0">
                <a:solidFill>
                  <a:srgbClr val="000000"/>
                </a:solidFill>
                <a:latin typeface="メイリオ"/>
                <a:ea typeface="メイリオ" panose="020B0604030504040204" pitchFamily="50" charset="-128"/>
              </a:rPr>
            </a:br>
            <a:r>
              <a:rPr kumimoji="0" lang="ja-JP" altLang="en-US" sz="1200" kern="0" dirty="0">
                <a:solidFill>
                  <a:srgbClr val="000000"/>
                </a:solidFill>
                <a:latin typeface="メイリオ"/>
                <a:ea typeface="メイリオ" panose="020B0604030504040204" pitchFamily="50" charset="-128"/>
              </a:rPr>
              <a:t>可否</a:t>
            </a:r>
          </a:p>
        </p:txBody>
      </p:sp>
      <p:sp>
        <p:nvSpPr>
          <p:cNvPr id="12418" name="円/楕円 102">
            <a:extLst>
              <a:ext uri="{FF2B5EF4-FFF2-40B4-BE49-F238E27FC236}">
                <a16:creationId xmlns:a16="http://schemas.microsoft.com/office/drawing/2014/main" id="{704B6476-FE3D-7608-0F20-57FE3D53A944}"/>
              </a:ext>
            </a:extLst>
          </p:cNvPr>
          <p:cNvSpPr>
            <a:spLocks noChangeAspect="1"/>
          </p:cNvSpPr>
          <p:nvPr/>
        </p:nvSpPr>
        <p:spPr>
          <a:xfrm>
            <a:off x="135307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0000"/>
                </a:solidFill>
                <a:latin typeface="メイリオ"/>
                <a:ea typeface="メイリオ" panose="020B0604030504040204" pitchFamily="50" charset="-128"/>
              </a:rPr>
              <a:t>1</a:t>
            </a:r>
            <a:endParaRPr kumimoji="0" lang="ja-JP" altLang="en-US" sz="1200" b="1" kern="0" dirty="0">
              <a:solidFill>
                <a:srgbClr val="000000"/>
              </a:solidFill>
              <a:latin typeface="メイリオ"/>
              <a:ea typeface="メイリオ" panose="020B0604030504040204" pitchFamily="50" charset="-128"/>
            </a:endParaRPr>
          </a:p>
        </p:txBody>
      </p:sp>
      <p:pic>
        <p:nvPicPr>
          <p:cNvPr id="12419" name="グラフィックス 12418" descr="チャット 単色塗りつぶし">
            <a:extLst>
              <a:ext uri="{FF2B5EF4-FFF2-40B4-BE49-F238E27FC236}">
                <a16:creationId xmlns:a16="http://schemas.microsoft.com/office/drawing/2014/main" id="{E9E56F62-B39B-6968-463E-6720AFE56B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8171" y="1269079"/>
            <a:ext cx="468000" cy="468000"/>
          </a:xfrm>
          <a:prstGeom prst="rect">
            <a:avLst/>
          </a:prstGeom>
        </p:spPr>
      </p:pic>
      <p:sp>
        <p:nvSpPr>
          <p:cNvPr id="12420" name="フリーフォーム 104">
            <a:extLst>
              <a:ext uri="{FF2B5EF4-FFF2-40B4-BE49-F238E27FC236}">
                <a16:creationId xmlns:a16="http://schemas.microsoft.com/office/drawing/2014/main" id="{6C248758-3089-12DE-8A6B-4AB70296CD13}"/>
              </a:ext>
            </a:extLst>
          </p:cNvPr>
          <p:cNvSpPr/>
          <p:nvPr/>
        </p:nvSpPr>
        <p:spPr>
          <a:xfrm>
            <a:off x="709741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5E5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000" kern="0" dirty="0">
                <a:solidFill>
                  <a:srgbClr val="FFFFFF"/>
                </a:solidFill>
                <a:latin typeface="メイリオ"/>
                <a:ea typeface="メイリオ" panose="020B0604030504040204" pitchFamily="50" charset="-128"/>
              </a:rPr>
              <a:t>　</a:t>
            </a:r>
            <a:endParaRPr kumimoji="0" lang="en-US" altLang="ja-JP" sz="1000" kern="0" dirty="0">
              <a:solidFill>
                <a:srgbClr val="FFFFFF"/>
              </a:solidFill>
              <a:latin typeface="メイリオ"/>
              <a:ea typeface="メイリオ" panose="020B0604030504040204" pitchFamily="50" charset="-128"/>
            </a:endParaRPr>
          </a:p>
          <a:p>
            <a:pPr marL="63450" indent="-63450" defTabSz="444500" eaLnBrk="1" fontAlgn="auto" hangingPunct="1">
              <a:lnSpc>
                <a:spcPct val="120000"/>
              </a:lnSpc>
              <a:spcAft>
                <a:spcPts val="0"/>
              </a:spcAft>
              <a:buSzPct val="80000"/>
              <a:buFont typeface="Arial" panose="020B0604020202020204" pitchFamily="34" charset="0"/>
              <a:buChar char="•"/>
              <a:defRPr/>
            </a:pPr>
            <a:r>
              <a:rPr lang="ja-JP" altLang="en-US" sz="1000" dirty="0">
                <a:solidFill>
                  <a:srgbClr val="002060"/>
                </a:solidFill>
                <a:latin typeface="Calibri" panose="020F0502020204030204"/>
                <a:ea typeface="メイリオ" panose="020B0604030504040204" pitchFamily="50" charset="-128"/>
              </a:rPr>
              <a:t>アカウント連携</a:t>
            </a:r>
            <a:endParaRPr kumimoji="0" lang="ja-JP" altLang="en-US" sz="1000" kern="0" dirty="0">
              <a:solidFill>
                <a:srgbClr val="002060"/>
              </a:solidFill>
              <a:latin typeface="メイリオ"/>
              <a:ea typeface="メイリオ" panose="020B0604030504040204" pitchFamily="50" charset="-128"/>
            </a:endParaRPr>
          </a:p>
        </p:txBody>
      </p:sp>
      <p:sp>
        <p:nvSpPr>
          <p:cNvPr id="12421" name="円/楕円 105">
            <a:extLst>
              <a:ext uri="{FF2B5EF4-FFF2-40B4-BE49-F238E27FC236}">
                <a16:creationId xmlns:a16="http://schemas.microsoft.com/office/drawing/2014/main" id="{BB8F60DD-4C9A-D426-1DAF-907008917432}"/>
              </a:ext>
            </a:extLst>
          </p:cNvPr>
          <p:cNvSpPr>
            <a:spLocks noChangeAspect="1"/>
          </p:cNvSpPr>
          <p:nvPr/>
        </p:nvSpPr>
        <p:spPr>
          <a:xfrm>
            <a:off x="6944244" y="1079412"/>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2060"/>
                </a:solidFill>
                <a:latin typeface="メイリオ"/>
                <a:ea typeface="メイリオ" panose="020B0604030504040204" pitchFamily="50" charset="-128"/>
              </a:rPr>
              <a:t>5</a:t>
            </a:r>
            <a:endParaRPr kumimoji="0" lang="ja-JP" altLang="en-US" sz="1200" b="1" kern="0" dirty="0">
              <a:solidFill>
                <a:srgbClr val="002060"/>
              </a:solidFill>
              <a:latin typeface="メイリオ"/>
              <a:ea typeface="メイリオ" panose="020B0604030504040204" pitchFamily="50" charset="-128"/>
            </a:endParaRPr>
          </a:p>
        </p:txBody>
      </p:sp>
      <p:pic>
        <p:nvPicPr>
          <p:cNvPr id="12422" name="グラフィックス 12421" descr="チェックマークを付けたチェック ボックス 単色塗りつぶし">
            <a:extLst>
              <a:ext uri="{FF2B5EF4-FFF2-40B4-BE49-F238E27FC236}">
                <a16:creationId xmlns:a16="http://schemas.microsoft.com/office/drawing/2014/main" id="{23185139-C583-A178-8C04-0885E4D313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245" y="1241753"/>
            <a:ext cx="432000" cy="432000"/>
          </a:xfrm>
          <a:prstGeom prst="rect">
            <a:avLst/>
          </a:prstGeom>
        </p:spPr>
      </p:pic>
      <p:sp>
        <p:nvSpPr>
          <p:cNvPr id="12423" name="フリーフォーム 107">
            <a:extLst>
              <a:ext uri="{FF2B5EF4-FFF2-40B4-BE49-F238E27FC236}">
                <a16:creationId xmlns:a16="http://schemas.microsoft.com/office/drawing/2014/main" id="{1312BB33-EF5F-0A17-A779-976323D2F866}"/>
              </a:ext>
            </a:extLst>
          </p:cNvPr>
          <p:cNvSpPr/>
          <p:nvPr/>
        </p:nvSpPr>
        <p:spPr>
          <a:xfrm>
            <a:off x="850024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66668B"/>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200" kern="0" dirty="0">
                <a:solidFill>
                  <a:srgbClr val="FFFFFF"/>
                </a:solidFill>
                <a:latin typeface="メイリオ"/>
                <a:ea typeface="メイリオ" panose="020B0604030504040204" pitchFamily="50" charset="-128"/>
              </a:rPr>
              <a:t>　</a:t>
            </a:r>
            <a:endParaRPr kumimoji="0" lang="en-US" altLang="ja-JP" sz="1200" kern="0" dirty="0">
              <a:solidFill>
                <a:srgbClr val="FFFFFF"/>
              </a:solidFill>
              <a:latin typeface="メイリオ"/>
              <a:ea typeface="メイリオ" panose="020B0604030504040204" pitchFamily="50" charset="-128"/>
            </a:endParaRPr>
          </a:p>
          <a:p>
            <a:pPr algn="ctr" defTabSz="444500" eaLnBrk="1" fontAlgn="auto" hangingPunct="1">
              <a:lnSpc>
                <a:spcPct val="90000"/>
              </a:lnSpc>
              <a:spcAft>
                <a:spcPct val="35000"/>
              </a:spcAft>
            </a:pPr>
            <a:r>
              <a:rPr lang="ja-JP" altLang="en-US" sz="1000" dirty="0">
                <a:solidFill>
                  <a:srgbClr val="FFFFFF"/>
                </a:solidFill>
                <a:latin typeface="Calibri" panose="020F0502020204030204"/>
                <a:ea typeface="メイリオ" panose="020B0604030504040204" pitchFamily="50" charset="-128"/>
              </a:rPr>
              <a:t>演出の組込実装</a:t>
            </a:r>
            <a:endParaRPr lang="en-US" altLang="ja-JP" sz="10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1000" dirty="0">
                <a:solidFill>
                  <a:srgbClr val="FFFFFF"/>
                </a:solidFill>
                <a:latin typeface="Calibri" panose="020F0502020204030204"/>
                <a:ea typeface="メイリオ" panose="020B0604030504040204" pitchFamily="50" charset="-128"/>
              </a:rPr>
              <a:t>本番</a:t>
            </a:r>
            <a:r>
              <a:rPr lang="en-US" altLang="ja-JP" sz="1000" dirty="0">
                <a:solidFill>
                  <a:srgbClr val="FFFFFF"/>
                </a:solidFill>
                <a:latin typeface="Calibri" panose="020F0502020204030204"/>
                <a:ea typeface="メイリオ" panose="020B0604030504040204" pitchFamily="50" charset="-128"/>
              </a:rPr>
              <a:t>URL</a:t>
            </a:r>
            <a:r>
              <a:rPr lang="ja-JP" altLang="en-US" sz="1000" dirty="0">
                <a:solidFill>
                  <a:srgbClr val="FFFFFF"/>
                </a:solidFill>
                <a:latin typeface="Calibri" panose="020F0502020204030204"/>
                <a:ea typeface="メイリオ" panose="020B0604030504040204" pitchFamily="50" charset="-128"/>
              </a:rPr>
              <a:t>発行</a:t>
            </a:r>
            <a:endParaRPr kumimoji="0" lang="ja-JP" altLang="en-US" sz="1000" kern="0" dirty="0">
              <a:solidFill>
                <a:srgbClr val="FFFFFF"/>
              </a:solidFill>
              <a:latin typeface="メイリオ"/>
              <a:ea typeface="メイリオ" panose="020B0604030504040204" pitchFamily="50" charset="-128"/>
            </a:endParaRPr>
          </a:p>
        </p:txBody>
      </p:sp>
      <p:sp>
        <p:nvSpPr>
          <p:cNvPr id="12424" name="円/楕円 108">
            <a:extLst>
              <a:ext uri="{FF2B5EF4-FFF2-40B4-BE49-F238E27FC236}">
                <a16:creationId xmlns:a16="http://schemas.microsoft.com/office/drawing/2014/main" id="{DF164D66-8797-EC7E-FC1E-1D61FADF5776}"/>
              </a:ext>
            </a:extLst>
          </p:cNvPr>
          <p:cNvSpPr>
            <a:spLocks noChangeAspect="1"/>
          </p:cNvSpPr>
          <p:nvPr/>
        </p:nvSpPr>
        <p:spPr>
          <a:xfrm>
            <a:off x="8367251" y="1072688"/>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6</a:t>
            </a:r>
            <a:endParaRPr kumimoji="0" lang="ja-JP" altLang="en-US" sz="1200" b="1" kern="0" dirty="0">
              <a:solidFill>
                <a:srgbClr val="FFFFFF"/>
              </a:solidFill>
              <a:latin typeface="メイリオ"/>
              <a:ea typeface="メイリオ" panose="020B0604030504040204" pitchFamily="50" charset="-128"/>
            </a:endParaRPr>
          </a:p>
        </p:txBody>
      </p:sp>
      <p:pic>
        <p:nvPicPr>
          <p:cNvPr id="12425" name="グラフィックス 12424" descr="プレゼンテーション (チェックリスト) 単色塗りつぶし">
            <a:extLst>
              <a:ext uri="{FF2B5EF4-FFF2-40B4-BE49-F238E27FC236}">
                <a16:creationId xmlns:a16="http://schemas.microsoft.com/office/drawing/2014/main" id="{7DD46945-43D0-4421-9A71-2B333B117F2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69027" y="1248960"/>
            <a:ext cx="468000" cy="468000"/>
          </a:xfrm>
          <a:prstGeom prst="rect">
            <a:avLst/>
          </a:prstGeom>
        </p:spPr>
      </p:pic>
      <p:sp>
        <p:nvSpPr>
          <p:cNvPr id="12426" name="直角三角形 12425">
            <a:extLst>
              <a:ext uri="{FF2B5EF4-FFF2-40B4-BE49-F238E27FC236}">
                <a16:creationId xmlns:a16="http://schemas.microsoft.com/office/drawing/2014/main" id="{B3DF1958-EC61-9591-DFE4-85DA4AA4746D}"/>
              </a:ext>
            </a:extLst>
          </p:cNvPr>
          <p:cNvSpPr/>
          <p:nvPr/>
        </p:nvSpPr>
        <p:spPr>
          <a:xfrm rot="13500000">
            <a:off x="264044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7" name="直角三角形 12426">
            <a:extLst>
              <a:ext uri="{FF2B5EF4-FFF2-40B4-BE49-F238E27FC236}">
                <a16:creationId xmlns:a16="http://schemas.microsoft.com/office/drawing/2014/main" id="{70A2AB51-F60C-5FF3-BACC-B46AC5F257E8}"/>
              </a:ext>
            </a:extLst>
          </p:cNvPr>
          <p:cNvSpPr/>
          <p:nvPr/>
        </p:nvSpPr>
        <p:spPr>
          <a:xfrm rot="13500000">
            <a:off x="404084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8" name="直角三角形 12427">
            <a:extLst>
              <a:ext uri="{FF2B5EF4-FFF2-40B4-BE49-F238E27FC236}">
                <a16:creationId xmlns:a16="http://schemas.microsoft.com/office/drawing/2014/main" id="{61951D20-2CAF-08E8-6023-CC04701DCC92}"/>
              </a:ext>
            </a:extLst>
          </p:cNvPr>
          <p:cNvSpPr/>
          <p:nvPr/>
        </p:nvSpPr>
        <p:spPr>
          <a:xfrm rot="13500000">
            <a:off x="544125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9" name="直角三角形 12428">
            <a:extLst>
              <a:ext uri="{FF2B5EF4-FFF2-40B4-BE49-F238E27FC236}">
                <a16:creationId xmlns:a16="http://schemas.microsoft.com/office/drawing/2014/main" id="{8E1AC5B9-366D-81EA-07EF-A663C9620110}"/>
              </a:ext>
            </a:extLst>
          </p:cNvPr>
          <p:cNvSpPr/>
          <p:nvPr/>
        </p:nvSpPr>
        <p:spPr>
          <a:xfrm rot="13500000">
            <a:off x="684166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0" name="直角三角形 12429">
            <a:extLst>
              <a:ext uri="{FF2B5EF4-FFF2-40B4-BE49-F238E27FC236}">
                <a16:creationId xmlns:a16="http://schemas.microsoft.com/office/drawing/2014/main" id="{2517E41E-973E-D535-85A4-7E4A9850F5A2}"/>
              </a:ext>
            </a:extLst>
          </p:cNvPr>
          <p:cNvSpPr/>
          <p:nvPr/>
        </p:nvSpPr>
        <p:spPr>
          <a:xfrm rot="13500000">
            <a:off x="824206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1" name="直角三角形 12430">
            <a:extLst>
              <a:ext uri="{FF2B5EF4-FFF2-40B4-BE49-F238E27FC236}">
                <a16:creationId xmlns:a16="http://schemas.microsoft.com/office/drawing/2014/main" id="{C5D6BDB6-3CC9-ADD5-0EBC-DDF59F3B8EB9}"/>
              </a:ext>
            </a:extLst>
          </p:cNvPr>
          <p:cNvSpPr/>
          <p:nvPr/>
        </p:nvSpPr>
        <p:spPr>
          <a:xfrm rot="13500000">
            <a:off x="964247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2" name="直角三角形 12431">
            <a:extLst>
              <a:ext uri="{FF2B5EF4-FFF2-40B4-BE49-F238E27FC236}">
                <a16:creationId xmlns:a16="http://schemas.microsoft.com/office/drawing/2014/main" id="{33A4A9CD-600B-71F9-806E-0118F5124C10}"/>
              </a:ext>
            </a:extLst>
          </p:cNvPr>
          <p:cNvSpPr/>
          <p:nvPr/>
        </p:nvSpPr>
        <p:spPr>
          <a:xfrm rot="13500000">
            <a:off x="1104288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3" name="Freeform 10">
            <a:extLst>
              <a:ext uri="{FF2B5EF4-FFF2-40B4-BE49-F238E27FC236}">
                <a16:creationId xmlns:a16="http://schemas.microsoft.com/office/drawing/2014/main" id="{59148A08-A077-E869-A329-059544815702}"/>
              </a:ext>
            </a:extLst>
          </p:cNvPr>
          <p:cNvSpPr>
            <a:spLocks noChangeAspect="1" noChangeArrowheads="1"/>
          </p:cNvSpPr>
          <p:nvPr/>
        </p:nvSpPr>
        <p:spPr bwMode="auto">
          <a:xfrm>
            <a:off x="759779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4" name="Freeform 10">
            <a:extLst>
              <a:ext uri="{FF2B5EF4-FFF2-40B4-BE49-F238E27FC236}">
                <a16:creationId xmlns:a16="http://schemas.microsoft.com/office/drawing/2014/main" id="{D4761DC9-9860-6B26-BC25-FC08523A0964}"/>
              </a:ext>
            </a:extLst>
          </p:cNvPr>
          <p:cNvSpPr>
            <a:spLocks noChangeAspect="1" noChangeArrowheads="1"/>
          </p:cNvSpPr>
          <p:nvPr/>
        </p:nvSpPr>
        <p:spPr bwMode="auto">
          <a:xfrm>
            <a:off x="903104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5" name="Freeform 10">
            <a:extLst>
              <a:ext uri="{FF2B5EF4-FFF2-40B4-BE49-F238E27FC236}">
                <a16:creationId xmlns:a16="http://schemas.microsoft.com/office/drawing/2014/main" id="{ECE5E4AB-5BBE-A8CF-E65C-B34E6BFA8BEC}"/>
              </a:ext>
            </a:extLst>
          </p:cNvPr>
          <p:cNvSpPr>
            <a:spLocks noChangeAspect="1" noChangeArrowheads="1"/>
          </p:cNvSpPr>
          <p:nvPr/>
        </p:nvSpPr>
        <p:spPr bwMode="auto">
          <a:xfrm>
            <a:off x="1041016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6" name="テキスト ボックス 12435">
            <a:extLst>
              <a:ext uri="{FF2B5EF4-FFF2-40B4-BE49-F238E27FC236}">
                <a16:creationId xmlns:a16="http://schemas.microsoft.com/office/drawing/2014/main" id="{57052EEC-F3BF-F453-C9E0-8F8208767625}"/>
              </a:ext>
            </a:extLst>
          </p:cNvPr>
          <p:cNvSpPr txBox="1"/>
          <p:nvPr/>
        </p:nvSpPr>
        <p:spPr>
          <a:xfrm>
            <a:off x="146974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代理店様</a:t>
            </a:r>
            <a:r>
              <a:rPr kumimoji="0" lang="ja-JP" altLang="en-US" sz="1000" kern="0" dirty="0">
                <a:solidFill>
                  <a:srgbClr val="0D0D0D"/>
                </a:solidFill>
                <a:latin typeface="メイリオ"/>
                <a:ea typeface="メイリオ" panose="020B0604030504040204" pitchFamily="50" charset="-128"/>
              </a:rPr>
              <a:t>から</a:t>
            </a:r>
            <a:br>
              <a:rPr kumimoji="0" lang="en-US" altLang="ja-JP" sz="1000" kern="0" dirty="0">
                <a:solidFill>
                  <a:srgbClr val="0D0D0D"/>
                </a:solidFill>
                <a:latin typeface="メイリオ"/>
                <a:ea typeface="メイリオ" panose="020B0604030504040204" pitchFamily="50" charset="-128"/>
              </a:rPr>
            </a:br>
            <a:r>
              <a:rPr kumimoji="0" lang="ja-JP" altLang="en-US" sz="1000" kern="0" dirty="0">
                <a:solidFill>
                  <a:srgbClr val="0D0D0D"/>
                </a:solidFill>
                <a:latin typeface="メイリオ"/>
                <a:ea typeface="メイリオ" panose="020B0604030504040204" pitchFamily="50" charset="-128"/>
              </a:rPr>
              <a:t>メールにて弊社営業に連絡。</a:t>
            </a:r>
            <a:endParaRPr kumimoji="0" lang="en-US" altLang="ja-JP" sz="10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弊社営業</a:t>
            </a:r>
            <a:r>
              <a:rPr kumimoji="0" lang="ja-JP" altLang="en-US" sz="1000" kern="0" dirty="0">
                <a:solidFill>
                  <a:srgbClr val="0D0D0D"/>
                </a:solidFill>
                <a:latin typeface="メイリオ"/>
                <a:ea typeface="メイリオ" panose="020B0604030504040204" pitchFamily="50" charset="-128"/>
              </a:rPr>
              <a:t>は社内にて申請。</a:t>
            </a:r>
            <a:endParaRPr kumimoji="0" lang="en-US" altLang="ja-JP" sz="10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弊社制作</a:t>
            </a:r>
            <a:r>
              <a:rPr kumimoji="0" lang="ja-JP" altLang="en-US" sz="1000" kern="0" dirty="0">
                <a:solidFill>
                  <a:srgbClr val="0D0D0D"/>
                </a:solidFill>
                <a:latin typeface="メイリオ"/>
                <a:ea typeface="メイリオ" panose="020B0604030504040204" pitchFamily="50" charset="-128"/>
              </a:rPr>
              <a:t>から</a:t>
            </a:r>
            <a:r>
              <a:rPr kumimoji="0" lang="ja-JP" altLang="en-US" sz="1000" b="1" kern="0" dirty="0">
                <a:solidFill>
                  <a:srgbClr val="0D0D0D"/>
                </a:solidFill>
                <a:latin typeface="メイリオ"/>
                <a:ea typeface="メイリオ" panose="020B0604030504040204" pitchFamily="50" charset="-128"/>
              </a:rPr>
              <a:t>営業</a:t>
            </a:r>
            <a:r>
              <a:rPr kumimoji="0" lang="ja-JP" altLang="en-US" sz="1000" kern="0" dirty="0">
                <a:solidFill>
                  <a:srgbClr val="0D0D0D"/>
                </a:solidFill>
                <a:latin typeface="メイリオ"/>
                <a:ea typeface="メイリオ" panose="020B0604030504040204" pitchFamily="50" charset="-128"/>
              </a:rPr>
              <a:t>宛に可否結果の回答が来る。</a:t>
            </a:r>
            <a:endParaRPr kumimoji="0" lang="en-US" altLang="ja-JP" sz="10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弊社営業</a:t>
            </a:r>
            <a:r>
              <a:rPr kumimoji="0" lang="ja-JP" altLang="en-US" sz="1000" kern="0" dirty="0">
                <a:solidFill>
                  <a:srgbClr val="0D0D0D"/>
                </a:solidFill>
                <a:latin typeface="メイリオ"/>
                <a:ea typeface="メイリオ" panose="020B0604030504040204" pitchFamily="50" charset="-128"/>
              </a:rPr>
              <a:t>は</a:t>
            </a:r>
            <a:r>
              <a:rPr kumimoji="0" lang="ja-JP" altLang="en-US" sz="1000" b="1" kern="0" dirty="0">
                <a:solidFill>
                  <a:srgbClr val="0D0D0D"/>
                </a:solidFill>
                <a:latin typeface="メイリオ"/>
                <a:ea typeface="メイリオ" panose="020B0604030504040204" pitchFamily="50" charset="-128"/>
              </a:rPr>
              <a:t>代理店様</a:t>
            </a:r>
            <a:r>
              <a:rPr kumimoji="0" lang="ja-JP" altLang="en-US" sz="1000" kern="0" dirty="0">
                <a:solidFill>
                  <a:srgbClr val="0D0D0D"/>
                </a:solidFill>
                <a:latin typeface="メイリオ"/>
                <a:ea typeface="メイリオ" panose="020B0604030504040204" pitchFamily="50" charset="-128"/>
              </a:rPr>
              <a:t>に回答の結果をご連絡する。</a:t>
            </a:r>
          </a:p>
        </p:txBody>
      </p:sp>
      <p:sp>
        <p:nvSpPr>
          <p:cNvPr id="12437" name="テキスト ボックス 12436">
            <a:extLst>
              <a:ext uri="{FF2B5EF4-FFF2-40B4-BE49-F238E27FC236}">
                <a16:creationId xmlns:a16="http://schemas.microsoft.com/office/drawing/2014/main" id="{BB419EF6-6103-984C-2DB2-84A37CBC1EC2}"/>
              </a:ext>
            </a:extLst>
          </p:cNvPr>
          <p:cNvSpPr txBox="1"/>
          <p:nvPr/>
        </p:nvSpPr>
        <p:spPr>
          <a:xfrm>
            <a:off x="286326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代理店様から</a:t>
            </a:r>
            <a:r>
              <a:rPr kumimoji="0" lang="ja-JP" altLang="en-US" sz="1000" kern="0" dirty="0">
                <a:solidFill>
                  <a:srgbClr val="0D0D0D"/>
                </a:solidFill>
                <a:latin typeface="メイリオ"/>
                <a:ea typeface="メイリオ" panose="020B0604030504040204" pitchFamily="50" charset="-128"/>
              </a:rPr>
              <a:t>メールにて弊社営業に連絡。</a:t>
            </a:r>
            <a:endParaRPr kumimoji="0" lang="en-US" altLang="ja-JP" sz="1000" kern="0" dirty="0">
              <a:solidFill>
                <a:srgbClr val="0D0D0D"/>
              </a:solidFill>
              <a:latin typeface="メイリオ"/>
              <a:ea typeface="メイリオ" panose="020B0604030504040204" pitchFamily="50" charset="-128"/>
            </a:endParaRPr>
          </a:p>
          <a:p>
            <a:pPr eaLnBrk="1" fontAlgn="auto" hangingPunct="1">
              <a:spcBef>
                <a:spcPts val="0"/>
              </a:spcBef>
              <a:spcAft>
                <a:spcPts val="0"/>
              </a:spcAft>
            </a:pPr>
            <a:endParaRPr lang="en-US" altLang="ja-JP" sz="1000" dirty="0">
              <a:solidFill>
                <a:srgbClr val="0D0D0D"/>
              </a:solidFill>
              <a:latin typeface="Calibri" panose="020F0502020204030204"/>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弊社営業は</a:t>
            </a:r>
            <a:r>
              <a:rPr kumimoji="0" lang="ja-JP" altLang="en-US" sz="900" kern="0" dirty="0">
                <a:solidFill>
                  <a:srgbClr val="0D0D0D"/>
                </a:solidFill>
                <a:latin typeface="メイリオ"/>
                <a:ea typeface="メイリオ" panose="020B0604030504040204" pitchFamily="50" charset="-128"/>
              </a:rPr>
              <a:t>事前提案可否のチケットのやり取りに続ける形で、弊社制作宛に「素材提供」ページの内容及びクリエイティブ素材を連絡。制作担当者をメンションしてください</a:t>
            </a:r>
            <a:r>
              <a:rPr kumimoji="0" lang="ja-JP" altLang="en-US" sz="900" b="1" kern="0" dirty="0">
                <a:solidFill>
                  <a:srgbClr val="0D0D0D"/>
                </a:solidFill>
                <a:latin typeface="メイリオ"/>
                <a:ea typeface="メイリオ" panose="020B0604030504040204" pitchFamily="50" charset="-128"/>
              </a:rPr>
              <a:t>。</a:t>
            </a:r>
            <a:endParaRPr kumimoji="0" lang="en-US" altLang="ja-JP" sz="900" b="1" kern="0" dirty="0">
              <a:solidFill>
                <a:srgbClr val="0D0D0D"/>
              </a:solidFill>
              <a:latin typeface="メイリオ"/>
              <a:ea typeface="メイリオ" panose="020B0604030504040204" pitchFamily="50" charset="-128"/>
            </a:endParaRPr>
          </a:p>
        </p:txBody>
      </p:sp>
      <p:sp>
        <p:nvSpPr>
          <p:cNvPr id="12438" name="テキスト ボックス 12437">
            <a:extLst>
              <a:ext uri="{FF2B5EF4-FFF2-40B4-BE49-F238E27FC236}">
                <a16:creationId xmlns:a16="http://schemas.microsoft.com/office/drawing/2014/main" id="{D2CC32A2-C422-112D-86AC-075628157A08}"/>
              </a:ext>
            </a:extLst>
          </p:cNvPr>
          <p:cNvSpPr txBox="1"/>
          <p:nvPr/>
        </p:nvSpPr>
        <p:spPr>
          <a:xfrm>
            <a:off x="4256779" y="4035413"/>
            <a:ext cx="1387035"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0D0D0D"/>
                </a:solidFill>
                <a:latin typeface="メイリオ"/>
                <a:ea typeface="メイリオ" panose="020B0604030504040204" pitchFamily="50" charset="-128"/>
              </a:rPr>
              <a:t>ヤフー制作が</a:t>
            </a:r>
            <a:r>
              <a:rPr kumimoji="0" lang="ja-JP" altLang="en-US" sz="800" kern="0" dirty="0">
                <a:solidFill>
                  <a:srgbClr val="0D0D0D"/>
                </a:solidFill>
                <a:latin typeface="メイリオ"/>
                <a:ea typeface="メイリオ" panose="020B0604030504040204" pitchFamily="50" charset="-128"/>
              </a:rPr>
              <a:t>提供素材のクリエイティブが揃っているか、容量、サイズに問題がないかの確認を実施。</a:t>
            </a:r>
            <a:endParaRPr lang="en-US" altLang="ja-JP" sz="300" dirty="0">
              <a:solidFill>
                <a:srgbClr val="0D0D0D"/>
              </a:solidFill>
              <a:latin typeface="Calibri" panose="020F0502020204030204"/>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kern="0" dirty="0">
                <a:solidFill>
                  <a:srgbClr val="0D0D0D"/>
                </a:solidFill>
                <a:latin typeface="メイリオ"/>
                <a:ea typeface="メイリオ" panose="020B0604030504040204" pitchFamily="50" charset="-128"/>
              </a:rPr>
              <a:t>上記完了後、</a:t>
            </a:r>
            <a:r>
              <a:rPr kumimoji="0" lang="ja-JP" altLang="en-US" sz="800" b="1" kern="0" dirty="0">
                <a:solidFill>
                  <a:srgbClr val="0D0D0D"/>
                </a:solidFill>
                <a:latin typeface="メイリオ"/>
                <a:ea typeface="メイリオ" panose="020B0604030504040204" pitchFamily="50" charset="-128"/>
              </a:rPr>
              <a:t>弊社営業</a:t>
            </a:r>
            <a:r>
              <a:rPr kumimoji="0" lang="ja-JP" altLang="en-US" sz="800" kern="0" dirty="0">
                <a:solidFill>
                  <a:srgbClr val="0D0D0D"/>
                </a:solidFill>
                <a:latin typeface="メイリオ"/>
                <a:ea typeface="メイリオ" panose="020B0604030504040204" pitchFamily="50" charset="-128"/>
              </a:rPr>
              <a:t>がクリエイティブ素材とリンク先の広告掲載基準観点の入稿前審査依頼の申請。申請の際に、</a:t>
            </a:r>
            <a:r>
              <a:rPr kumimoji="0" lang="en-US" altLang="ja-JP" sz="800" kern="0" dirty="0">
                <a:solidFill>
                  <a:srgbClr val="0D0D0D"/>
                </a:solidFill>
                <a:latin typeface="メイリオ"/>
                <a:ea typeface="メイリオ" panose="020B0604030504040204" pitchFamily="50" charset="-128"/>
              </a:rPr>
              <a:t>CC</a:t>
            </a:r>
            <a:r>
              <a:rPr kumimoji="0" lang="ja-JP" altLang="en-US" sz="800" kern="0" dirty="0">
                <a:solidFill>
                  <a:srgbClr val="0D0D0D"/>
                </a:solidFill>
                <a:latin typeface="メイリオ"/>
                <a:ea typeface="メイリオ" panose="020B0604030504040204" pitchFamily="50" charset="-128"/>
              </a:rPr>
              <a:t>に制作担当者を入れてチケット起案をすること。審査完了後、チケット内で制作担当者をメンションし、審査完了の旨伝えること。</a:t>
            </a:r>
            <a:endParaRPr kumimoji="0" lang="en-US" altLang="ja-JP" sz="8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400"/>
              </a:spcAft>
              <a:defRPr/>
            </a:pPr>
            <a:endParaRPr kumimoji="0" lang="en-US" altLang="ja-JP" sz="800" kern="0" dirty="0">
              <a:solidFill>
                <a:srgbClr val="0D0D0D"/>
              </a:solidFill>
              <a:latin typeface="メイリオ"/>
              <a:ea typeface="メイリオ" panose="020B0604030504040204" pitchFamily="50" charset="-128"/>
            </a:endParaRPr>
          </a:p>
        </p:txBody>
      </p:sp>
      <p:sp>
        <p:nvSpPr>
          <p:cNvPr id="12439" name="テキスト ボックス 12438">
            <a:extLst>
              <a:ext uri="{FF2B5EF4-FFF2-40B4-BE49-F238E27FC236}">
                <a16:creationId xmlns:a16="http://schemas.microsoft.com/office/drawing/2014/main" id="{A8BEACA0-26EC-6D89-0067-A4B7A899622B}"/>
              </a:ext>
            </a:extLst>
          </p:cNvPr>
          <p:cNvSpPr txBox="1"/>
          <p:nvPr/>
        </p:nvSpPr>
        <p:spPr>
          <a:xfrm>
            <a:off x="567680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0D0D0D"/>
                </a:solidFill>
                <a:latin typeface="メイリオ"/>
                <a:ea typeface="メイリオ" panose="020B0604030504040204" pitchFamily="50" charset="-128"/>
              </a:rPr>
              <a:t>代理店様</a:t>
            </a:r>
            <a:r>
              <a:rPr kumimoji="0" lang="ja-JP" altLang="en-US" sz="800" kern="0" dirty="0">
                <a:solidFill>
                  <a:srgbClr val="0D0D0D"/>
                </a:solidFill>
                <a:latin typeface="メイリオ"/>
                <a:ea typeface="メイリオ" panose="020B0604030504040204" pitchFamily="50" charset="-128"/>
              </a:rPr>
              <a:t>が広告管理ツールにて誘導広告（ブランドパネル）を予約。</a:t>
            </a:r>
            <a:endParaRPr kumimoji="0" lang="en-US" altLang="ja-JP" sz="8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en-US" altLang="ja-JP" sz="8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0D0D0D"/>
                </a:solidFill>
                <a:latin typeface="メイリオ"/>
                <a:ea typeface="メイリオ" panose="020B0604030504040204" pitchFamily="50" charset="-128"/>
              </a:rPr>
              <a:t>代理店様が</a:t>
            </a:r>
            <a:r>
              <a:rPr kumimoji="0" lang="ja-JP" altLang="en-US" sz="800" kern="0" dirty="0">
                <a:solidFill>
                  <a:srgbClr val="0D0D0D"/>
                </a:solidFill>
                <a:latin typeface="メイリオ"/>
                <a:ea typeface="メイリオ" panose="020B0604030504040204" pitchFamily="50" charset="-128"/>
              </a:rPr>
              <a:t>トップページカスタマイズの申し込みを行う。</a:t>
            </a:r>
            <a:r>
              <a:rPr kumimoji="0" lang="ja-JP" altLang="en-US" sz="800" kern="0" dirty="0">
                <a:solidFill>
                  <a:srgbClr val="0D0D0D"/>
                </a:solidFill>
                <a:latin typeface="メイリオ"/>
                <a:ea typeface="メイリオ" panose="020B0604030504040204" pitchFamily="50" charset="-128"/>
                <a:hlinkClick r:id="rId9">
                  <a:extLst>
                    <a:ext uri="{A12FA001-AC4F-418D-AE19-62706E023703}">
                      <ahyp:hlinkClr xmlns:ahyp="http://schemas.microsoft.com/office/drawing/2018/hyperlinkcolor" val="tx"/>
                    </a:ext>
                  </a:extLst>
                </a:hlinkClick>
              </a:rPr>
              <a:t>リンク</a:t>
            </a:r>
            <a:br>
              <a:rPr kumimoji="0" lang="en-US" altLang="ja-JP" sz="800" kern="0" dirty="0">
                <a:solidFill>
                  <a:srgbClr val="0D0D0D"/>
                </a:solidFill>
                <a:latin typeface="メイリオ"/>
                <a:ea typeface="メイリオ" panose="020B0604030504040204" pitchFamily="50" charset="-128"/>
              </a:rPr>
            </a:br>
            <a:r>
              <a:rPr kumimoji="0" lang="ja-JP" altLang="en-US" sz="800" kern="0" dirty="0">
                <a:solidFill>
                  <a:srgbClr val="0D0D0D"/>
                </a:solidFill>
                <a:latin typeface="メイリオ"/>
                <a:ea typeface="メイリオ" panose="020B0604030504040204" pitchFamily="50" charset="-128"/>
              </a:rPr>
              <a:t>エージェンシーポータルの「予約型：広告配信費以外のお申込み」から申込。</a:t>
            </a:r>
            <a:r>
              <a:rPr kumimoji="0" lang="ja-JP" altLang="en-US" sz="800" kern="0" dirty="0">
                <a:solidFill>
                  <a:srgbClr val="F77911"/>
                </a:solidFill>
                <a:latin typeface="メイリオ"/>
                <a:ea typeface="メイリオ" panose="020B0604030504040204" pitchFamily="50" charset="-128"/>
              </a:rPr>
              <a:t>申込完了後の契約番号を弊社営業担当に連絡する</a:t>
            </a:r>
            <a:endParaRPr kumimoji="0" lang="en-US" altLang="ja-JP" sz="800" kern="0" dirty="0">
              <a:solidFill>
                <a:srgbClr val="F77911"/>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1000" kern="0" dirty="0">
              <a:solidFill>
                <a:srgbClr val="545454"/>
              </a:solidFill>
              <a:latin typeface="メイリオ"/>
              <a:ea typeface="メイリオ" panose="020B0604030504040204" pitchFamily="50" charset="-128"/>
            </a:endParaRPr>
          </a:p>
        </p:txBody>
      </p:sp>
      <p:sp>
        <p:nvSpPr>
          <p:cNvPr id="12440" name="テキスト ボックス 12439">
            <a:extLst>
              <a:ext uri="{FF2B5EF4-FFF2-40B4-BE49-F238E27FC236}">
                <a16:creationId xmlns:a16="http://schemas.microsoft.com/office/drawing/2014/main" id="{F9E56B59-6BC2-9243-6DFF-98B8D8634CCB}"/>
              </a:ext>
            </a:extLst>
          </p:cNvPr>
          <p:cNvSpPr txBox="1"/>
          <p:nvPr/>
        </p:nvSpPr>
        <p:spPr>
          <a:xfrm>
            <a:off x="707031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弊社営業が</a:t>
            </a:r>
            <a:r>
              <a:rPr kumimoji="0" lang="ja-JP" altLang="en-US" sz="900" kern="0" dirty="0">
                <a:solidFill>
                  <a:srgbClr val="0D0D0D"/>
                </a:solidFill>
                <a:latin typeface="メイリオ"/>
                <a:ea typeface="メイリオ" panose="020B0604030504040204" pitchFamily="50" charset="-128"/>
              </a:rPr>
              <a:t>入稿前審査のチケットのやり取りに続ける形で、誘導広告のアカウント情報を連携する。</a:t>
            </a: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900" b="1" kern="0" dirty="0">
              <a:solidFill>
                <a:srgbClr val="545454"/>
              </a:solidFill>
              <a:latin typeface="メイリオ"/>
              <a:ea typeface="メイリオ" panose="020B0604030504040204" pitchFamily="50" charset="-128"/>
            </a:endParaRPr>
          </a:p>
        </p:txBody>
      </p:sp>
      <p:sp>
        <p:nvSpPr>
          <p:cNvPr id="12441" name="テキスト ボックス 12440">
            <a:extLst>
              <a:ext uri="{FF2B5EF4-FFF2-40B4-BE49-F238E27FC236}">
                <a16:creationId xmlns:a16="http://schemas.microsoft.com/office/drawing/2014/main" id="{9EE229D1-1DD1-BFBE-0CE2-2C10551EFCC1}"/>
              </a:ext>
            </a:extLst>
          </p:cNvPr>
          <p:cNvSpPr txBox="1"/>
          <p:nvPr/>
        </p:nvSpPr>
        <p:spPr>
          <a:xfrm>
            <a:off x="847708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弊社制作</a:t>
            </a:r>
            <a:r>
              <a:rPr kumimoji="0" lang="ja-JP" altLang="en-US" sz="900" kern="0" dirty="0">
                <a:solidFill>
                  <a:srgbClr val="0D0D0D"/>
                </a:solidFill>
                <a:latin typeface="メイリオ"/>
                <a:ea typeface="メイリオ" panose="020B0604030504040204" pitchFamily="50" charset="-128"/>
              </a:rPr>
              <a:t>が演出の組み込み・実装・本番</a:t>
            </a:r>
            <a:r>
              <a:rPr kumimoji="0" lang="en-US" altLang="ja-JP" sz="900" kern="0" dirty="0">
                <a:solidFill>
                  <a:srgbClr val="0D0D0D"/>
                </a:solidFill>
                <a:latin typeface="メイリオ"/>
                <a:ea typeface="メイリオ" panose="020B0604030504040204" pitchFamily="50" charset="-128"/>
              </a:rPr>
              <a:t>URL</a:t>
            </a:r>
            <a:r>
              <a:rPr kumimoji="0" lang="ja-JP" altLang="en-US" sz="900" kern="0" dirty="0">
                <a:solidFill>
                  <a:srgbClr val="0D0D0D"/>
                </a:solidFill>
                <a:latin typeface="メイリオ"/>
                <a:ea typeface="メイリオ" panose="020B0604030504040204" pitchFamily="50" charset="-128"/>
              </a:rPr>
              <a:t>を発行。</a:t>
            </a: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900" b="1"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a:t>
            </a:r>
            <a:r>
              <a:rPr kumimoji="0" lang="ja-JP" altLang="en-US" sz="900" kern="0" dirty="0">
                <a:solidFill>
                  <a:srgbClr val="0D0D0D"/>
                </a:solidFill>
                <a:latin typeface="メイリオ"/>
                <a:ea typeface="メイリオ" panose="020B0604030504040204" pitchFamily="50" charset="-128"/>
              </a:rPr>
              <a:t>から代理店様にメールにてご連絡をします。</a:t>
            </a:r>
          </a:p>
          <a:p>
            <a:pPr eaLnBrk="1" fontAlgn="auto" hangingPunct="1">
              <a:lnSpc>
                <a:spcPct val="110000"/>
              </a:lnSpc>
              <a:spcBef>
                <a:spcPts val="0"/>
              </a:spcBef>
              <a:spcAft>
                <a:spcPts val="400"/>
              </a:spcAft>
              <a:defRPr/>
            </a:pPr>
            <a:endParaRPr kumimoji="0" lang="ja-JP" altLang="en-US" sz="800" kern="0" dirty="0">
              <a:solidFill>
                <a:srgbClr val="545454"/>
              </a:solidFill>
              <a:latin typeface="メイリオ"/>
              <a:ea typeface="メイリオ" panose="020B0604030504040204" pitchFamily="50" charset="-128"/>
            </a:endParaRPr>
          </a:p>
        </p:txBody>
      </p:sp>
      <p:sp>
        <p:nvSpPr>
          <p:cNvPr id="12442" name="テキスト ボックス 12441">
            <a:extLst>
              <a:ext uri="{FF2B5EF4-FFF2-40B4-BE49-F238E27FC236}">
                <a16:creationId xmlns:a16="http://schemas.microsoft.com/office/drawing/2014/main" id="{C2EFCF68-EA53-5B20-74B4-CE1D98A6BC64}"/>
              </a:ext>
            </a:extLst>
          </p:cNvPr>
          <p:cNvSpPr txBox="1"/>
          <p:nvPr/>
        </p:nvSpPr>
        <p:spPr>
          <a:xfrm>
            <a:off x="988385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a:t>
            </a:r>
            <a:r>
              <a:rPr kumimoji="0" lang="ja-JP" altLang="en-US" sz="900" kern="0" dirty="0">
                <a:solidFill>
                  <a:srgbClr val="0D0D0D"/>
                </a:solidFill>
                <a:latin typeface="メイリオ"/>
                <a:ea typeface="メイリオ" panose="020B0604030504040204" pitchFamily="50" charset="-128"/>
              </a:rPr>
              <a:t>より代理店様にメールにてご連絡をし、代理店様に最終確認をして頂く</a:t>
            </a:r>
            <a:endParaRPr kumimoji="0" lang="en-US" altLang="ja-JP" sz="9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en-US" altLang="ja-JP" sz="7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kern="0" dirty="0">
                <a:solidFill>
                  <a:srgbClr val="0D0D0D"/>
                </a:solidFill>
                <a:latin typeface="メイリオ"/>
                <a:ea typeface="メイリオ" panose="020B0604030504040204" pitchFamily="50" charset="-128"/>
              </a:rPr>
              <a:t>問題なければ、</a:t>
            </a:r>
            <a:r>
              <a:rPr kumimoji="0" lang="ja-JP" altLang="en-US" sz="900" b="1" kern="0" dirty="0">
                <a:solidFill>
                  <a:srgbClr val="0D0D0D"/>
                </a:solidFill>
                <a:latin typeface="メイリオ"/>
                <a:ea typeface="メイリオ" panose="020B0604030504040204" pitchFamily="50" charset="-128"/>
              </a:rPr>
              <a:t>代理店様</a:t>
            </a:r>
            <a:r>
              <a:rPr kumimoji="0" lang="ja-JP" altLang="en-US" sz="900" kern="0" dirty="0">
                <a:solidFill>
                  <a:srgbClr val="0D0D0D"/>
                </a:solidFill>
                <a:latin typeface="メイリオ"/>
                <a:ea typeface="メイリオ" panose="020B0604030504040204" pitchFamily="50" charset="-128"/>
              </a:rPr>
              <a:t>に誘導広告のバナークリエイティブと、広告リンク先として演出を組み込んだ本番</a:t>
            </a:r>
            <a:r>
              <a:rPr kumimoji="0" lang="en-US" altLang="ja-JP" sz="900" kern="0" dirty="0">
                <a:solidFill>
                  <a:srgbClr val="0D0D0D"/>
                </a:solidFill>
                <a:latin typeface="メイリオ"/>
                <a:ea typeface="メイリオ" panose="020B0604030504040204" pitchFamily="50" charset="-128"/>
              </a:rPr>
              <a:t>URL</a:t>
            </a:r>
            <a:r>
              <a:rPr kumimoji="0" lang="ja-JP" altLang="en-US" sz="900" kern="0" dirty="0">
                <a:solidFill>
                  <a:srgbClr val="0D0D0D"/>
                </a:solidFill>
                <a:latin typeface="メイリオ"/>
                <a:ea typeface="メイリオ" panose="020B0604030504040204" pitchFamily="50" charset="-128"/>
              </a:rPr>
              <a:t>を広告管理ツールにて入稿して頂く。</a:t>
            </a:r>
            <a:endParaRPr kumimoji="0" lang="ja-JP" altLang="en-US" sz="1000" kern="0" dirty="0">
              <a:solidFill>
                <a:srgbClr val="0D0D0D"/>
              </a:solidFill>
              <a:latin typeface="メイリオ"/>
              <a:ea typeface="メイリオ" panose="020B0604030504040204" pitchFamily="50" charset="-128"/>
            </a:endParaRPr>
          </a:p>
        </p:txBody>
      </p:sp>
      <p:grpSp>
        <p:nvGrpSpPr>
          <p:cNvPr id="12443" name="Group 43">
            <a:extLst>
              <a:ext uri="{FF2B5EF4-FFF2-40B4-BE49-F238E27FC236}">
                <a16:creationId xmlns:a16="http://schemas.microsoft.com/office/drawing/2014/main" id="{49119292-F4B5-7BC2-BF27-1EAB01C2EECB}"/>
              </a:ext>
            </a:extLst>
          </p:cNvPr>
          <p:cNvGrpSpPr>
            <a:grpSpLocks/>
          </p:cNvGrpSpPr>
          <p:nvPr/>
        </p:nvGrpSpPr>
        <p:grpSpPr bwMode="auto">
          <a:xfrm>
            <a:off x="3410590" y="1292013"/>
            <a:ext cx="292193" cy="265630"/>
            <a:chOff x="2277" y="3229"/>
            <a:chExt cx="434" cy="434"/>
          </a:xfrm>
          <a:solidFill>
            <a:srgbClr val="FFFFFF">
              <a:lumMod val="95000"/>
            </a:srgbClr>
          </a:solidFill>
        </p:grpSpPr>
        <p:sp>
          <p:nvSpPr>
            <p:cNvPr id="12444" name="Freeform 44">
              <a:extLst>
                <a:ext uri="{FF2B5EF4-FFF2-40B4-BE49-F238E27FC236}">
                  <a16:creationId xmlns:a16="http://schemas.microsoft.com/office/drawing/2014/main" id="{60880BD6-9D26-278A-0FC5-EE546AD65A48}"/>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endParaRPr>
            </a:p>
          </p:txBody>
        </p:sp>
        <p:sp>
          <p:nvSpPr>
            <p:cNvPr id="12445" name="Freeform 45">
              <a:extLst>
                <a:ext uri="{FF2B5EF4-FFF2-40B4-BE49-F238E27FC236}">
                  <a16:creationId xmlns:a16="http://schemas.microsoft.com/office/drawing/2014/main" id="{2545A403-ECE9-1E46-8B9F-FF4D147C0A81}"/>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endParaRPr>
            </a:p>
          </p:txBody>
        </p:sp>
      </p:grpSp>
      <p:grpSp>
        <p:nvGrpSpPr>
          <p:cNvPr id="12446" name="Group 1">
            <a:extLst>
              <a:ext uri="{FF2B5EF4-FFF2-40B4-BE49-F238E27FC236}">
                <a16:creationId xmlns:a16="http://schemas.microsoft.com/office/drawing/2014/main" id="{DCABBEAB-DFB1-706B-8A7C-6D23A4623DBE}"/>
              </a:ext>
            </a:extLst>
          </p:cNvPr>
          <p:cNvGrpSpPr>
            <a:grpSpLocks/>
          </p:cNvGrpSpPr>
          <p:nvPr/>
        </p:nvGrpSpPr>
        <p:grpSpPr bwMode="auto">
          <a:xfrm>
            <a:off x="4752001" y="1340936"/>
            <a:ext cx="359182" cy="219481"/>
            <a:chOff x="664" y="504"/>
            <a:chExt cx="485" cy="326"/>
          </a:xfrm>
          <a:solidFill>
            <a:srgbClr val="FFFFFF"/>
          </a:solidFill>
        </p:grpSpPr>
        <p:sp>
          <p:nvSpPr>
            <p:cNvPr id="12447" name="Freeform 2">
              <a:extLst>
                <a:ext uri="{FF2B5EF4-FFF2-40B4-BE49-F238E27FC236}">
                  <a16:creationId xmlns:a16="http://schemas.microsoft.com/office/drawing/2014/main" id="{9CACFA6A-602B-22A7-A280-77E1A7D82A9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48" name="Freeform 3">
              <a:extLst>
                <a:ext uri="{FF2B5EF4-FFF2-40B4-BE49-F238E27FC236}">
                  <a16:creationId xmlns:a16="http://schemas.microsoft.com/office/drawing/2014/main" id="{1A1D679B-A4DA-1660-CE73-695C69D22BBB}"/>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49" name="Freeform 4">
              <a:extLst>
                <a:ext uri="{FF2B5EF4-FFF2-40B4-BE49-F238E27FC236}">
                  <a16:creationId xmlns:a16="http://schemas.microsoft.com/office/drawing/2014/main" id="{DA03B932-F889-6BFD-2077-E754D44DE57B}"/>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50" name="Freeform 5">
              <a:extLst>
                <a:ext uri="{FF2B5EF4-FFF2-40B4-BE49-F238E27FC236}">
                  <a16:creationId xmlns:a16="http://schemas.microsoft.com/office/drawing/2014/main" id="{70D02268-39DC-8C6C-0443-8C47ABE88E70}"/>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grpSp>
      <p:sp>
        <p:nvSpPr>
          <p:cNvPr id="12451" name="Freeform 41">
            <a:extLst>
              <a:ext uri="{FF2B5EF4-FFF2-40B4-BE49-F238E27FC236}">
                <a16:creationId xmlns:a16="http://schemas.microsoft.com/office/drawing/2014/main" id="{138C3397-759F-61D7-EDB7-4502674F08BB}"/>
              </a:ext>
            </a:extLst>
          </p:cNvPr>
          <p:cNvSpPr>
            <a:spLocks noChangeArrowheads="1"/>
          </p:cNvSpPr>
          <p:nvPr/>
        </p:nvSpPr>
        <p:spPr bwMode="auto">
          <a:xfrm>
            <a:off x="6186964" y="1343292"/>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rgbClr val="FFFFFF">
              <a:lumMod val="9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endParaRPr>
          </a:p>
        </p:txBody>
      </p:sp>
      <p:sp>
        <p:nvSpPr>
          <p:cNvPr id="12452" name="Freeform 10">
            <a:extLst>
              <a:ext uri="{FF2B5EF4-FFF2-40B4-BE49-F238E27FC236}">
                <a16:creationId xmlns:a16="http://schemas.microsoft.com/office/drawing/2014/main" id="{BA19F70C-5D00-0858-99E7-93FE2D708E9D}"/>
              </a:ext>
            </a:extLst>
          </p:cNvPr>
          <p:cNvSpPr>
            <a:spLocks noChangeAspect="1" noChangeArrowheads="1"/>
          </p:cNvSpPr>
          <p:nvPr/>
        </p:nvSpPr>
        <p:spPr bwMode="auto">
          <a:xfrm>
            <a:off x="4796457"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53" name="Freeform 10">
            <a:extLst>
              <a:ext uri="{FF2B5EF4-FFF2-40B4-BE49-F238E27FC236}">
                <a16:creationId xmlns:a16="http://schemas.microsoft.com/office/drawing/2014/main" id="{0FD8C300-333A-6947-3F7E-574A993C371F}"/>
              </a:ext>
            </a:extLst>
          </p:cNvPr>
          <p:cNvSpPr>
            <a:spLocks noChangeAspect="1" noChangeArrowheads="1"/>
          </p:cNvSpPr>
          <p:nvPr/>
        </p:nvSpPr>
        <p:spPr bwMode="auto">
          <a:xfrm>
            <a:off x="10399129"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Tree>
    <p:extLst>
      <p:ext uri="{BB962C8B-B14F-4D97-AF65-F5344CB8AC3E}">
        <p14:creationId xmlns:p14="http://schemas.microsoft.com/office/powerpoint/2010/main" val="2720024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6</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840567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112034"/>
            <a:ext cx="5414600" cy="360040"/>
          </a:xfrm>
        </p:spPr>
        <p:txBody>
          <a:bodyPr/>
          <a:lstStyle/>
          <a:p>
            <a:pPr marL="0" indent="0">
              <a:buNone/>
            </a:pPr>
            <a:r>
              <a:rPr lang="ja-JP" altLang="en-US" sz="1800" b="1" dirty="0">
                <a:solidFill>
                  <a:srgbClr val="0D0D0D"/>
                </a:solidFill>
                <a:latin typeface="+mn-ea"/>
                <a:ea typeface="+mn-ea"/>
              </a:rPr>
              <a:t>変更点</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2092037"/>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商品概要</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299672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商品価格</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3925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スペック詳細</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FCDAF1B3-DAB9-CCD8-7A1E-4E54F379787F}"/>
              </a:ext>
            </a:extLst>
          </p:cNvPr>
          <p:cNvSpPr txBox="1">
            <a:spLocks/>
          </p:cNvSpPr>
          <p:nvPr/>
        </p:nvSpPr>
        <p:spPr>
          <a:xfrm>
            <a:off x="1848388" y="48532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実施フロー</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4" name="テキスト プレースホルダー 1">
            <a:extLst>
              <a:ext uri="{FF2B5EF4-FFF2-40B4-BE49-F238E27FC236}">
                <a16:creationId xmlns:a16="http://schemas.microsoft.com/office/drawing/2014/main" id="{12AF895F-E4CC-EC33-4C22-6E68165F63B1}"/>
              </a:ext>
            </a:extLst>
          </p:cNvPr>
          <p:cNvSpPr txBox="1">
            <a:spLocks/>
          </p:cNvSpPr>
          <p:nvPr/>
        </p:nvSpPr>
        <p:spPr>
          <a:xfrm>
            <a:off x="1848388" y="57823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5A97C11-E360-1FFE-D54A-53CEE70B0710}"/>
              </a:ext>
            </a:extLst>
          </p:cNvPr>
          <p:cNvSpPr>
            <a:spLocks noGrp="1"/>
          </p:cNvSpPr>
          <p:nvPr>
            <p:ph type="body" sz="quarter" idx="10"/>
          </p:nvPr>
        </p:nvSpPr>
        <p:spPr/>
        <p:txBody>
          <a:bodyPr/>
          <a:lstStyle/>
          <a:p>
            <a:r>
              <a:rPr kumimoji="1" lang="ja-JP" altLang="en-US" dirty="0"/>
              <a:t>効果検証レポート</a:t>
            </a:r>
            <a:endParaRPr lang="ja-JP" altLang="en-US" dirty="0"/>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0D0D0D"/>
                </a:solidFill>
                <a:latin typeface="Meiryo" panose="020B0604030504040204" pitchFamily="34" charset="-128"/>
                <a:ea typeface="Meiryo" panose="020B0604030504040204" pitchFamily="34" charset="-128"/>
              </a:rPr>
              <a:t>デイリーの</a:t>
            </a:r>
            <a:r>
              <a:rPr kumimoji="0" lang="en-US" altLang="ja-JP" sz="1400" kern="0" dirty="0">
                <a:solidFill>
                  <a:srgbClr val="0D0D0D"/>
                </a:solidFill>
                <a:latin typeface="Meiryo" panose="020B0604030504040204" pitchFamily="34" charset="-128"/>
                <a:ea typeface="Meiryo" panose="020B0604030504040204" pitchFamily="34" charset="-128"/>
              </a:rPr>
              <a:t>PV</a:t>
            </a:r>
            <a:r>
              <a:rPr kumimoji="0" lang="ja-JP" altLang="en-US" sz="1400" kern="0" dirty="0">
                <a:solidFill>
                  <a:srgbClr val="0D0D0D"/>
                </a:solidFill>
                <a:latin typeface="Meiryo" panose="020B0604030504040204" pitchFamily="34" charset="-128"/>
                <a:ea typeface="Meiryo" panose="020B0604030504040204" pitchFamily="34" charset="-128"/>
              </a:rPr>
              <a:t>・</a:t>
            </a:r>
            <a:r>
              <a:rPr kumimoji="0" lang="en-US" altLang="ja-JP" sz="1400" kern="0" dirty="0">
                <a:solidFill>
                  <a:srgbClr val="0D0D0D"/>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0D0D0D"/>
                </a:solidFill>
                <a:latin typeface="Meiryo" panose="020B0604030504040204" pitchFamily="34" charset="-128"/>
                <a:ea typeface="Meiryo" panose="020B0604030504040204" pitchFamily="34" charset="-128"/>
              </a:rPr>
              <a:t>×</a:t>
            </a:r>
            <a:r>
              <a:rPr kumimoji="0" lang="ja-JP" altLang="en-US" sz="1400" kern="0" dirty="0">
                <a:solidFill>
                  <a:srgbClr val="0D0D0D"/>
                </a:solidFill>
                <a:latin typeface="Meiryo" panose="020B0604030504040204" pitchFamily="34" charset="-128"/>
                <a:ea typeface="Meiryo" panose="020B0604030504040204" pitchFamily="34" charset="-128"/>
              </a:rPr>
              <a:t>年齢層比率</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集客数・属性</a:t>
            </a:r>
            <a:endParaRPr kumimoji="0" lang="en-US" altLang="ja-JP" sz="2000" b="1" kern="0" dirty="0">
              <a:solidFill>
                <a:srgbClr val="FF0033"/>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FF003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337D69D-460F-7B0F-5943-74239D74AEFC}"/>
              </a:ext>
            </a:extLst>
          </p:cNvPr>
          <p:cNvSpPr/>
          <p:nvPr/>
        </p:nvSpPr>
        <p:spPr>
          <a:xfrm>
            <a:off x="604427" y="1145793"/>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a:t>
            </a:r>
            <a:r>
              <a:rPr lang="ja-JP" altLang="en-US" sz="1600">
                <a:solidFill>
                  <a:srgbClr val="0D0D0D"/>
                </a:solidFill>
                <a:latin typeface="Meiryo" panose="020B0604030504040204" pitchFamily="34" charset="-128"/>
                <a:ea typeface="Meiryo" panose="020B0604030504040204" pitchFamily="34" charset="-128"/>
              </a:rPr>
              <a:t>、トップページカスタマイズ実施</a:t>
            </a:r>
            <a:r>
              <a:rPr lang="ja-JP" altLang="en-US" sz="1600" dirty="0">
                <a:solidFill>
                  <a:srgbClr val="0D0D0D"/>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447" y="4568197"/>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6"/>
          <a:stretch>
            <a:fillRect/>
          </a:stretch>
        </p:blipFill>
        <p:spPr>
          <a:xfrm>
            <a:off x="2933504" y="4872834"/>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rgbClr val="C9002C"/>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0"/>
            <a:ext cx="4941704" cy="4537399"/>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0D0D0D"/>
                </a:solidFill>
                <a:latin typeface="Meiryo" panose="020B0604030504040204" pitchFamily="34" charset="-128"/>
                <a:ea typeface="Meiryo" panose="020B0604030504040204" pitchFamily="34" charset="-128"/>
              </a:rPr>
              <a:t>PR</a:t>
            </a:r>
            <a:r>
              <a:rPr kumimoji="0" lang="ja-JP" altLang="en-US" sz="1400" b="1" kern="0" dirty="0">
                <a:solidFill>
                  <a:srgbClr val="0D0D0D"/>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en" altLang="ja-JP" sz="1100" kern="0" dirty="0">
                <a:solidFill>
                  <a:srgbClr val="0D0D0D"/>
                </a:solidFill>
                <a:latin typeface="Meiryo" panose="020B0604030504040204" pitchFamily="34" charset="-128"/>
                <a:ea typeface="Meiryo" panose="020B0604030504040204" pitchFamily="34" charset="-128"/>
              </a:rPr>
              <a:t>PR</a:t>
            </a:r>
            <a:r>
              <a:rPr kumimoji="0" lang="ja-JP" altLang="en-US" sz="1100" kern="0" dirty="0">
                <a:solidFill>
                  <a:srgbClr val="0D0D0D"/>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0D0D0D"/>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※PR</a:t>
            </a:r>
            <a:r>
              <a:rPr kumimoji="0" lang="ja-JP" altLang="en-US" sz="900" kern="0" dirty="0">
                <a:solidFill>
                  <a:srgbClr val="0D0D0D"/>
                </a:solidFill>
                <a:latin typeface="Meiryo" panose="020B0604030504040204" pitchFamily="34" charset="-128"/>
                <a:ea typeface="Meiryo" panose="020B0604030504040204" pitchFamily="34" charset="-128"/>
              </a:rPr>
              <a:t>企画ページを</a:t>
            </a:r>
            <a:r>
              <a:rPr kumimoji="0" lang="en-US" altLang="ja-JP" sz="900" kern="0" dirty="0">
                <a:solidFill>
                  <a:srgbClr val="0D0D0D"/>
                </a:solidFill>
                <a:latin typeface="Meiryo" panose="020B0604030504040204" pitchFamily="34" charset="-128"/>
                <a:ea typeface="Meiryo" panose="020B0604030504040204" pitchFamily="34" charset="-128"/>
              </a:rPr>
              <a:t>Yahoo!</a:t>
            </a:r>
            <a:r>
              <a:rPr kumimoji="0" lang="ja-JP" altLang="en-US" sz="900" kern="0" dirty="0">
                <a:solidFill>
                  <a:srgbClr val="0D0D0D"/>
                </a:solidFill>
                <a:latin typeface="Meiryo" panose="020B0604030504040204" pitchFamily="34" charset="-128"/>
                <a:ea typeface="Meiryo" panose="020B0604030504040204" pitchFamily="34" charset="-128"/>
              </a:rPr>
              <a:t>クラウドソーシング</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rgbClr val="0D0D0D"/>
                </a:solidFill>
                <a:latin typeface="Meiryo" panose="020B0604030504040204" pitchFamily="34" charset="-128"/>
                <a:ea typeface="Meiryo" panose="020B0604030504040204" pitchFamily="34" charset="-128"/>
              </a:rPr>
              <a:t>　ユーザーに閲覧させてアンケートに回答させ、</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rgbClr val="0D0D0D"/>
                </a:solidFill>
                <a:latin typeface="Meiryo" panose="020B0604030504040204" pitchFamily="34" charset="-128"/>
                <a:ea typeface="Meiryo" panose="020B0604030504040204" pitchFamily="34" charset="-128"/>
              </a:rPr>
              <a:t>　その結果を報告いたします。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また、回答数は</a:t>
            </a:r>
            <a:r>
              <a:rPr kumimoji="0" lang="en-US" altLang="ja-JP" sz="900" kern="0" dirty="0">
                <a:solidFill>
                  <a:srgbClr val="0D0D0D"/>
                </a:solidFill>
                <a:latin typeface="Meiryo" panose="020B0604030504040204" pitchFamily="34" charset="-128"/>
                <a:ea typeface="Meiryo" panose="020B0604030504040204" pitchFamily="34" charset="-128"/>
              </a:rPr>
              <a:t>500</a:t>
            </a:r>
            <a:r>
              <a:rPr kumimoji="0" lang="ja-JP" altLang="en-US" sz="900" kern="0" dirty="0">
                <a:solidFill>
                  <a:srgbClr val="0D0D0D"/>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せていただきます。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dirty="0">
              <a:solidFill>
                <a:srgbClr val="545454"/>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FF0033"/>
                </a:solidFill>
                <a:latin typeface="Meiryo" panose="020B0604030504040204" pitchFamily="34" charset="-128"/>
                <a:ea typeface="Meiryo" panose="020B0604030504040204" pitchFamily="34" charset="-128"/>
              </a:rPr>
              <a:t>態度変容効果</a:t>
            </a:r>
            <a:r>
              <a:rPr kumimoji="0" lang="ja-JP" altLang="en-US" sz="1600" kern="0" dirty="0">
                <a:solidFill>
                  <a:srgbClr val="FF0033"/>
                </a:solidFill>
                <a:latin typeface="Meiryo" panose="020B0604030504040204" pitchFamily="34" charset="-128"/>
                <a:ea typeface="Meiryo" panose="020B0604030504040204" pitchFamily="34" charset="-128"/>
              </a:rPr>
              <a:t>（アンケート）</a:t>
            </a:r>
            <a:endParaRPr kumimoji="0" lang="en-US" altLang="ja-JP" sz="1600" kern="0" dirty="0">
              <a:solidFill>
                <a:srgbClr val="FF0033"/>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rgbClr val="C9002C"/>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21" name="角丸四角形 77">
            <a:extLst>
              <a:ext uri="{FF2B5EF4-FFF2-40B4-BE49-F238E27FC236}">
                <a16:creationId xmlns:a16="http://schemas.microsoft.com/office/drawing/2014/main" id="{1B2CBC50-4C00-1650-03EB-02AE29CCFAE1}"/>
              </a:ext>
            </a:extLst>
          </p:cNvPr>
          <p:cNvSpPr/>
          <p:nvPr/>
        </p:nvSpPr>
        <p:spPr>
          <a:xfrm>
            <a:off x="2410363" y="4728834"/>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6679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27027D-A994-2A29-684C-6494DD258297}"/>
              </a:ext>
            </a:extLst>
          </p:cNvPr>
          <p:cNvSpPr>
            <a:spLocks noGrp="1"/>
          </p:cNvSpPr>
          <p:nvPr>
            <p:ph type="body" sz="quarter" idx="10"/>
          </p:nvPr>
        </p:nvSpPr>
        <p:spPr/>
        <p:txBody>
          <a:bodyPr/>
          <a:lstStyle/>
          <a:p>
            <a:r>
              <a:rPr lang="ja-JP" altLang="en-US" dirty="0"/>
              <a:t>クリエイティブ企画の事前提案可否について</a:t>
            </a:r>
          </a:p>
        </p:txBody>
      </p:sp>
      <p:sp>
        <p:nvSpPr>
          <p:cNvPr id="8" name="1つの角を切り取り、1つの角を丸めた四角形 8">
            <a:extLst>
              <a:ext uri="{FF2B5EF4-FFF2-40B4-BE49-F238E27FC236}">
                <a16:creationId xmlns:a16="http://schemas.microsoft.com/office/drawing/2014/main" id="{D6D8BBEF-2355-6264-A857-484B3F76D3C1}"/>
              </a:ext>
            </a:extLst>
          </p:cNvPr>
          <p:cNvSpPr/>
          <p:nvPr/>
        </p:nvSpPr>
        <p:spPr>
          <a:xfrm>
            <a:off x="587375" y="1085188"/>
            <a:ext cx="11017251" cy="1059521"/>
          </a:xfrm>
          <a:prstGeom prst="snipRoundRect">
            <a:avLst>
              <a:gd name="adj1" fmla="val 0"/>
              <a:gd name="adj2" fmla="val 0"/>
            </a:avLst>
          </a:prstGeom>
          <a:noFill/>
          <a:effectLst/>
        </p:spPr>
        <p:txBody>
          <a:bodyPr wrap="square" lIns="0" tIns="0" rIns="0" bIns="0" anchor="ctr">
            <a:spAutoFit/>
          </a:bodyPr>
          <a:lstStyle/>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a:rPr>
              <a:t>本セールスシートに記載の「販売制限カテゴリー」に基づいて事前提案可否をさせていただきます。</a:t>
            </a:r>
            <a:endParaRPr kumimoji="0" lang="en-US" altLang="ja-JP" kern="0" dirty="0">
              <a:solidFill>
                <a:srgbClr val="0D0D0D"/>
              </a:solidFill>
              <a:latin typeface="メイリオ"/>
              <a:ea typeface="メイリオ"/>
            </a:endParaRPr>
          </a:p>
          <a:p>
            <a:pPr algn="ctr" eaLnBrk="1" fontAlgn="auto" hangingPunct="1">
              <a:lnSpc>
                <a:spcPct val="130000"/>
              </a:lnSpc>
              <a:spcBef>
                <a:spcPts val="0"/>
              </a:spcBef>
              <a:spcAft>
                <a:spcPts val="0"/>
              </a:spcAft>
              <a:defRPr/>
            </a:pPr>
            <a:r>
              <a:rPr kumimoji="0" lang="ja-JP" altLang="en-US" b="1" kern="0" dirty="0">
                <a:solidFill>
                  <a:srgbClr val="F77911"/>
                </a:solidFill>
                <a:latin typeface="メイリオ"/>
                <a:ea typeface="メイリオ" panose="020B0604030504040204" pitchFamily="50" charset="-128"/>
              </a:rPr>
              <a:t>クリエイティブ企画</a:t>
            </a:r>
            <a:r>
              <a:rPr kumimoji="0" lang="ja-JP" altLang="en-US" kern="0" dirty="0">
                <a:solidFill>
                  <a:srgbClr val="0D0D0D"/>
                </a:solidFill>
                <a:latin typeface="メイリオ"/>
                <a:ea typeface="メイリオ" panose="020B0604030504040204" pitchFamily="50" charset="-128"/>
              </a:rPr>
              <a:t>への掲載をご希望の場合は、弊社担当営業宛に以下の項目をご連絡ください。</a:t>
            </a:r>
            <a:endParaRPr kumimoji="0" lang="en-US" altLang="ja-JP" kern="0">
              <a:solidFill>
                <a:srgbClr val="0D0D0D"/>
              </a:solidFill>
              <a:latin typeface="メイリオ"/>
              <a:ea typeface="メイリオ" panose="020B0604030504040204" pitchFamily="50" charset="-128"/>
            </a:endParaRPr>
          </a:p>
          <a:p>
            <a:pPr algn="ctr" eaLnBrk="1" fontAlgn="auto" hangingPunct="1">
              <a:lnSpc>
                <a:spcPct val="130000"/>
              </a:lnSpc>
              <a:spcBef>
                <a:spcPts val="0"/>
              </a:spcBef>
              <a:spcAft>
                <a:spcPts val="0"/>
              </a:spcAft>
              <a:defRPr/>
            </a:pPr>
            <a:r>
              <a:rPr kumimoji="0" lang="ja-JP" altLang="en-US" kern="0">
                <a:solidFill>
                  <a:srgbClr val="0D0D0D"/>
                </a:solidFill>
                <a:latin typeface="メイリオ"/>
                <a:ea typeface="メイリオ" panose="020B0604030504040204" pitchFamily="50" charset="-128"/>
              </a:rPr>
              <a:t>回答</a:t>
            </a:r>
            <a:r>
              <a:rPr kumimoji="0" lang="ja-JP" altLang="en-US" kern="0" dirty="0">
                <a:solidFill>
                  <a:srgbClr val="0D0D0D"/>
                </a:solidFill>
                <a:latin typeface="メイリオ"/>
                <a:ea typeface="メイリオ" panose="020B0604030504040204" pitchFamily="50" charset="-128"/>
              </a:rPr>
              <a:t>まで最大5営業日いただきます。</a:t>
            </a:r>
          </a:p>
        </p:txBody>
      </p:sp>
      <p:sp>
        <p:nvSpPr>
          <p:cNvPr id="3" name="角丸四角形 7">
            <a:extLst>
              <a:ext uri="{FF2B5EF4-FFF2-40B4-BE49-F238E27FC236}">
                <a16:creationId xmlns:a16="http://schemas.microsoft.com/office/drawing/2014/main" id="{85593FF7-E8FD-D249-061D-D5E04E491A4C}"/>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EECA840F-092D-4C9E-21C6-F457C94A39FD}"/>
              </a:ext>
            </a:extLst>
          </p:cNvPr>
          <p:cNvGraphicFramePr>
            <a:graphicFrameLocks noGrp="1"/>
          </p:cNvGraphicFramePr>
          <p:nvPr>
            <p:extLst>
              <p:ext uri="{D42A27DB-BD31-4B8C-83A1-F6EECF244321}">
                <p14:modId xmlns:p14="http://schemas.microsoft.com/office/powerpoint/2010/main" val="4174928391"/>
              </p:ext>
            </p:extLst>
          </p:nvPr>
        </p:nvGraphicFramePr>
        <p:xfrm>
          <a:off x="479425" y="2896536"/>
          <a:ext cx="11233150" cy="328049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 JAPAN</a:t>
                      </a:r>
                      <a:r>
                        <a:rPr kumimoji="1" lang="ja-JP" altLang="en"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トップページ カスタマイズ企画　ライト版</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35963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53FD1F7-660C-53DC-C32D-4903310B67F4}"/>
              </a:ext>
            </a:extLst>
          </p:cNvPr>
          <p:cNvSpPr>
            <a:spLocks noGrp="1"/>
          </p:cNvSpPr>
          <p:nvPr>
            <p:ph type="body" sz="quarter" idx="10"/>
          </p:nvPr>
        </p:nvSpPr>
        <p:spPr/>
        <p:txBody>
          <a:bodyPr/>
          <a:lstStyle/>
          <a:p>
            <a:r>
              <a:rPr lang="ja-JP" altLang="en-US" dirty="0"/>
              <a:t>素材提供について</a:t>
            </a:r>
          </a:p>
        </p:txBody>
      </p:sp>
      <p:graphicFrame>
        <p:nvGraphicFramePr>
          <p:cNvPr id="19" name="表 6">
            <a:extLst>
              <a:ext uri="{FF2B5EF4-FFF2-40B4-BE49-F238E27FC236}">
                <a16:creationId xmlns:a16="http://schemas.microsoft.com/office/drawing/2014/main" id="{9B739D9C-107B-39AA-5BD6-F74D5AB904CC}"/>
              </a:ext>
            </a:extLst>
          </p:cNvPr>
          <p:cNvGraphicFramePr>
            <a:graphicFrameLocks noGrp="1"/>
          </p:cNvGraphicFramePr>
          <p:nvPr>
            <p:extLst>
              <p:ext uri="{D42A27DB-BD31-4B8C-83A1-F6EECF244321}">
                <p14:modId xmlns:p14="http://schemas.microsoft.com/office/powerpoint/2010/main" val="722864050"/>
              </p:ext>
            </p:extLst>
          </p:nvPr>
        </p:nvGraphicFramePr>
        <p:xfrm>
          <a:off x="587375" y="1400607"/>
          <a:ext cx="11017249" cy="5396374"/>
        </p:xfrm>
        <a:graphic>
          <a:graphicData uri="http://schemas.openxmlformats.org/drawingml/2006/table">
            <a:tbl>
              <a:tblPr firstRow="1" bandRow="1"/>
              <a:tblGrid>
                <a:gridCol w="362893">
                  <a:extLst>
                    <a:ext uri="{9D8B030D-6E8A-4147-A177-3AD203B41FA5}">
                      <a16:colId xmlns:a16="http://schemas.microsoft.com/office/drawing/2014/main" val="3279456167"/>
                    </a:ext>
                  </a:extLst>
                </a:gridCol>
                <a:gridCol w="3999710">
                  <a:extLst>
                    <a:ext uri="{9D8B030D-6E8A-4147-A177-3AD203B41FA5}">
                      <a16:colId xmlns:a16="http://schemas.microsoft.com/office/drawing/2014/main" val="2337159853"/>
                    </a:ext>
                  </a:extLst>
                </a:gridCol>
                <a:gridCol w="6654646">
                  <a:extLst>
                    <a:ext uri="{9D8B030D-6E8A-4147-A177-3AD203B41FA5}">
                      <a16:colId xmlns:a16="http://schemas.microsoft.com/office/drawing/2014/main" val="707668700"/>
                    </a:ext>
                  </a:extLst>
                </a:gridCol>
              </a:tblGrid>
              <a:tr h="341947">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endParaRPr kumimoji="1" lang="ja-JP" altLang="en-US" sz="16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050" dirty="0"/>
                        <a:t>入稿素材</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3586195609"/>
                  </a:ext>
                </a:extLst>
              </a:tr>
              <a:tr h="279775">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solidFill>
                            <a:srgbClr val="0D0D0D"/>
                          </a:solidFill>
                        </a:rPr>
                        <a:t>①</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0" lang="ja-JP" altLang="en-US" sz="1100" b="0" i="0" u="none" strike="noStrike" kern="0" cap="none" spc="0" normalizeH="0" baseline="0" noProof="0" dirty="0">
                          <a:ln>
                            <a:noFill/>
                          </a:ln>
                          <a:solidFill>
                            <a:srgbClr val="0D0D0D"/>
                          </a:solidFill>
                          <a:effectLst/>
                          <a:uLnTx/>
                          <a:uFillTx/>
                        </a:rPr>
                        <a:t>誘導広告のバナー素材</a:t>
                      </a:r>
                      <a:endParaRPr kumimoji="0" lang="en-US" altLang="ja-JP" sz="1100" b="0" i="0" u="none" strike="noStrike" kern="0" cap="none" spc="0" normalizeH="0" baseline="0" noProof="0" dirty="0">
                        <a:ln>
                          <a:noFill/>
                        </a:ln>
                        <a:solidFill>
                          <a:srgbClr val="0D0D0D"/>
                        </a:solidFill>
                        <a:effectLst/>
                        <a:uLnTx/>
                        <a:uFillTx/>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455638781"/>
                  </a:ext>
                </a:extLst>
              </a:tr>
              <a:tr h="268758">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solidFill>
                            <a:srgbClr val="0D0D0D"/>
                          </a:solidFill>
                        </a:rPr>
                        <a:t>②</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0" lang="ja-JP" altLang="en-US" sz="1100" kern="0" dirty="0">
                          <a:solidFill>
                            <a:srgbClr val="0D0D0D"/>
                          </a:solidFill>
                        </a:rPr>
                        <a:t>演出ページからの遷移先</a:t>
                      </a:r>
                      <a:r>
                        <a:rPr kumimoji="0" lang="en-US" altLang="ja-JP" sz="1100" kern="0" dirty="0">
                          <a:solidFill>
                            <a:srgbClr val="0D0D0D"/>
                          </a:solidFill>
                        </a:rPr>
                        <a:t>URL</a:t>
                      </a:r>
                      <a:endParaRPr kumimoji="1" lang="ja-JP" altLang="en-US" sz="1100" dirty="0">
                        <a:solidFill>
                          <a:srgbClr val="0D0D0D"/>
                        </a:solidFill>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sz="9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extLst>
                  <a:ext uri="{0D108BD9-81ED-4DB2-BD59-A6C34878D82A}">
                    <a16:rowId xmlns:a16="http://schemas.microsoft.com/office/drawing/2014/main" val="1047799264"/>
                  </a:ext>
                </a:extLst>
              </a:tr>
              <a:tr h="1868459">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solidFill>
                            <a:srgbClr val="0D0D0D"/>
                          </a:solidFill>
                        </a:rPr>
                        <a:t>③</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defRPr/>
                      </a:pPr>
                      <a:r>
                        <a:rPr kumimoji="0" lang="ja-JP" altLang="en-US" sz="1100" kern="0" dirty="0">
                          <a:solidFill>
                            <a:srgbClr val="0D0D0D"/>
                          </a:solidFill>
                        </a:rPr>
                        <a:t>冒頭切り替えパターンのうち</a:t>
                      </a:r>
                      <a:r>
                        <a:rPr kumimoji="0" lang="en-US" altLang="ja-JP" sz="1100" kern="0" dirty="0">
                          <a:solidFill>
                            <a:srgbClr val="0D0D0D"/>
                          </a:solidFill>
                        </a:rPr>
                        <a:t>1</a:t>
                      </a:r>
                      <a:r>
                        <a:rPr kumimoji="0" lang="ja-JP" altLang="en-US" sz="1100" kern="0" dirty="0">
                          <a:solidFill>
                            <a:srgbClr val="0D0D0D"/>
                          </a:solidFill>
                        </a:rPr>
                        <a:t>つを選択</a:t>
                      </a:r>
                      <a:endParaRPr kumimoji="0" lang="en-US" altLang="ja-JP" sz="1100" kern="0" dirty="0">
                        <a:solidFill>
                          <a:srgbClr val="0D0D0D"/>
                        </a:solidFill>
                      </a:endParaRPr>
                    </a:p>
                    <a:p>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165768523"/>
                  </a:ext>
                </a:extLst>
              </a:tr>
              <a:tr h="924993">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rPr>
                        <a:t>④</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solidFill>
                            <a:srgbClr val="0D0D0D"/>
                          </a:solidFill>
                        </a:rPr>
                        <a:t>演出パターンのうち</a:t>
                      </a:r>
                      <a:r>
                        <a:rPr kumimoji="0" lang="en-US" altLang="ja-JP" sz="1100" kern="0" dirty="0">
                          <a:solidFill>
                            <a:srgbClr val="0D0D0D"/>
                          </a:solidFill>
                        </a:rPr>
                        <a:t>1</a:t>
                      </a:r>
                      <a:r>
                        <a:rPr kumimoji="0" lang="ja-JP" altLang="en-US" sz="1100" kern="0" dirty="0">
                          <a:solidFill>
                            <a:srgbClr val="0D0D0D"/>
                          </a:solidFill>
                        </a:rPr>
                        <a:t>つを選択</a:t>
                      </a:r>
                      <a:endParaRPr kumimoji="1" lang="ja-JP" altLang="en-US" sz="1100" dirty="0">
                        <a:solidFill>
                          <a:srgbClr val="0D0D0D"/>
                        </a:solidFill>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extLst>
                  <a:ext uri="{0D108BD9-81ED-4DB2-BD59-A6C34878D82A}">
                    <a16:rowId xmlns:a16="http://schemas.microsoft.com/office/drawing/2014/main" val="4189087432"/>
                  </a:ext>
                </a:extLst>
              </a:tr>
              <a:tr h="167227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rPr>
                        <a:t>⑤</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solidFill>
                            <a:srgbClr val="0D0D0D"/>
                          </a:solidFill>
                        </a:rPr>
                        <a:t>演出パターンに必要な素材の入稿 </a:t>
                      </a:r>
                      <a:r>
                        <a:rPr kumimoji="0" lang="en-US" altLang="ja-JP" sz="600" kern="0" dirty="0">
                          <a:solidFill>
                            <a:srgbClr val="0D0D0D"/>
                          </a:solidFill>
                          <a:latin typeface="+mn-lt"/>
                          <a:ea typeface="+mn-ea"/>
                          <a:cs typeface="+mn-cs"/>
                        </a:rPr>
                        <a:t>※</a:t>
                      </a:r>
                      <a:r>
                        <a:rPr kumimoji="0" lang="ja-JP" altLang="en-US" sz="600" kern="0" dirty="0">
                          <a:solidFill>
                            <a:srgbClr val="0D0D0D"/>
                          </a:solidFill>
                          <a:latin typeface="+mn-lt"/>
                          <a:ea typeface="+mn-ea"/>
                          <a:cs typeface="+mn-cs"/>
                        </a:rPr>
                        <a:t>入稿仕様については次頁以降をご確認ください</a:t>
                      </a:r>
                      <a:endParaRPr kumimoji="0" lang="en-US" altLang="ja-JP" sz="1100" kern="0" dirty="0">
                        <a:solidFill>
                          <a:srgbClr val="0D0D0D"/>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20" name="表 14">
            <a:extLst>
              <a:ext uri="{FF2B5EF4-FFF2-40B4-BE49-F238E27FC236}">
                <a16:creationId xmlns:a16="http://schemas.microsoft.com/office/drawing/2014/main" id="{DEC2A3B1-3EF5-53C6-9E02-4EE4F9791971}"/>
              </a:ext>
            </a:extLst>
          </p:cNvPr>
          <p:cNvGraphicFramePr>
            <a:graphicFrameLocks noGrp="1"/>
          </p:cNvGraphicFramePr>
          <p:nvPr>
            <p:extLst>
              <p:ext uri="{D42A27DB-BD31-4B8C-83A1-F6EECF244321}">
                <p14:modId xmlns:p14="http://schemas.microsoft.com/office/powerpoint/2010/main" val="1390163151"/>
              </p:ext>
            </p:extLst>
          </p:nvPr>
        </p:nvGraphicFramePr>
        <p:xfrm>
          <a:off x="5123879" y="2323084"/>
          <a:ext cx="6480745" cy="1819372"/>
        </p:xfrm>
        <a:graphic>
          <a:graphicData uri="http://schemas.openxmlformats.org/drawingml/2006/table">
            <a:tbl>
              <a:tblPr firstRow="1" bandRow="1"/>
              <a:tblGrid>
                <a:gridCol w="2221335">
                  <a:extLst>
                    <a:ext uri="{9D8B030D-6E8A-4147-A177-3AD203B41FA5}">
                      <a16:colId xmlns:a16="http://schemas.microsoft.com/office/drawing/2014/main" val="708158978"/>
                    </a:ext>
                  </a:extLst>
                </a:gridCol>
                <a:gridCol w="2293195">
                  <a:extLst>
                    <a:ext uri="{9D8B030D-6E8A-4147-A177-3AD203B41FA5}">
                      <a16:colId xmlns:a16="http://schemas.microsoft.com/office/drawing/2014/main" val="2141332785"/>
                    </a:ext>
                  </a:extLst>
                </a:gridCol>
                <a:gridCol w="1966215">
                  <a:extLst>
                    <a:ext uri="{9D8B030D-6E8A-4147-A177-3AD203B41FA5}">
                      <a16:colId xmlns:a16="http://schemas.microsoft.com/office/drawing/2014/main" val="1773195402"/>
                    </a:ext>
                  </a:extLst>
                </a:gridCol>
              </a:tblGrid>
              <a:tr h="217635">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0D0D0D"/>
                          </a:solidFill>
                          <a:effectLst/>
                          <a:uLnTx/>
                          <a:uFillTx/>
                        </a:rPr>
                        <a:t>演出①「倒れる」</a:t>
                      </a:r>
                      <a:endParaRPr kumimoji="0" lang="en-US" altLang="ja-JP" sz="800" b="0" i="0" u="none" strike="noStrike" kern="0" cap="none" spc="0" normalizeH="0" baseline="0" noProof="0" dirty="0">
                        <a:ln>
                          <a:noFill/>
                        </a:ln>
                        <a:solidFill>
                          <a:srgbClr val="0D0D0D"/>
                        </a:solidFill>
                        <a:effectLst/>
                        <a:uLnTx/>
                        <a:uFillTx/>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0D0D0D"/>
                          </a:solidFill>
                          <a:effectLst/>
                          <a:uLnTx/>
                          <a:uFillTx/>
                        </a:rPr>
                        <a:t>演出</a:t>
                      </a:r>
                      <a:r>
                        <a:rPr kumimoji="0" lang="en-US" altLang="ja-JP" sz="800" b="0" i="0" u="none" strike="noStrike" kern="0" cap="none" spc="0" normalizeH="0" baseline="0" noProof="0" dirty="0">
                          <a:ln>
                            <a:noFill/>
                          </a:ln>
                          <a:solidFill>
                            <a:srgbClr val="0D0D0D"/>
                          </a:solidFill>
                          <a:effectLst/>
                          <a:uLnTx/>
                          <a:uFillTx/>
                        </a:rPr>
                        <a:t>②</a:t>
                      </a:r>
                      <a:r>
                        <a:rPr kumimoji="0" lang="ja-JP" altLang="en-US" sz="800" b="0" i="0" u="none" strike="noStrike" kern="0" cap="none" spc="0" normalizeH="0" baseline="0" noProof="0" dirty="0">
                          <a:ln>
                            <a:noFill/>
                          </a:ln>
                          <a:solidFill>
                            <a:srgbClr val="0D0D0D"/>
                          </a:solidFill>
                          <a:effectLst/>
                          <a:uLnTx/>
                          <a:uFillTx/>
                        </a:rPr>
                        <a:t>「フェードアウト」</a:t>
                      </a:r>
                      <a:endParaRPr kumimoji="0" lang="en-US" altLang="ja-JP" sz="800" b="0" i="0" u="none" strike="noStrike" kern="0" cap="none" spc="0" normalizeH="0" baseline="0" noProof="0" dirty="0">
                        <a:ln>
                          <a:noFill/>
                        </a:ln>
                        <a:solidFill>
                          <a:srgbClr val="0D0D0D"/>
                        </a:solidFill>
                        <a:effectLst/>
                        <a:uLnTx/>
                        <a:uFillTx/>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0" lang="ja-JP" altLang="en-US" sz="800" b="0" kern="0" dirty="0">
                          <a:solidFill>
                            <a:srgbClr val="0D0D0D"/>
                          </a:solidFill>
                        </a:rPr>
                        <a:t>演出</a:t>
                      </a:r>
                      <a:r>
                        <a:rPr kumimoji="0" lang="en-US" altLang="ja-JP" sz="800" b="0" kern="0" dirty="0">
                          <a:solidFill>
                            <a:srgbClr val="0D0D0D"/>
                          </a:solidFill>
                        </a:rPr>
                        <a:t>③</a:t>
                      </a:r>
                      <a:r>
                        <a:rPr kumimoji="0" lang="ja-JP" altLang="en-US" sz="800" b="0" kern="0" dirty="0">
                          <a:solidFill>
                            <a:srgbClr val="0D0D0D"/>
                          </a:solidFill>
                        </a:rPr>
                        <a:t>「スライドする」</a:t>
                      </a:r>
                      <a:endParaRPr kumimoji="0" lang="en-US" altLang="ja-JP" sz="800" b="0" kern="0" dirty="0">
                        <a:solidFill>
                          <a:srgbClr val="0D0D0D"/>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108273393"/>
                  </a:ext>
                </a:extLst>
              </a:tr>
              <a:tr h="160173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extLst>
                  <a:ext uri="{0D108BD9-81ED-4DB2-BD59-A6C34878D82A}">
                    <a16:rowId xmlns:a16="http://schemas.microsoft.com/office/drawing/2014/main" val="2349493834"/>
                  </a:ext>
                </a:extLst>
              </a:tr>
            </a:tbl>
          </a:graphicData>
        </a:graphic>
      </p:graphicFrame>
      <p:pic>
        <p:nvPicPr>
          <p:cNvPr id="21" name="TPC_Lite_FadeOut.mp4" descr="TPC_Lite_FadeOut.mp4">
            <a:hlinkClick r:id="" action="ppaction://media"/>
            <a:extLst>
              <a:ext uri="{FF2B5EF4-FFF2-40B4-BE49-F238E27FC236}">
                <a16:creationId xmlns:a16="http://schemas.microsoft.com/office/drawing/2014/main" id="{A37D98A1-F863-1257-F296-B5223EA2957B}"/>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033728" y="2547228"/>
            <a:ext cx="967680" cy="1512000"/>
          </a:xfrm>
          <a:prstGeom prst="rect">
            <a:avLst/>
          </a:prstGeom>
        </p:spPr>
      </p:pic>
      <p:pic>
        <p:nvPicPr>
          <p:cNvPr id="22" name="TPC_Lite_Fall.mp4" descr="TPC_Lite_Fall.mp4">
            <a:hlinkClick r:id="" action="ppaction://media"/>
            <a:extLst>
              <a:ext uri="{FF2B5EF4-FFF2-40B4-BE49-F238E27FC236}">
                <a16:creationId xmlns:a16="http://schemas.microsoft.com/office/drawing/2014/main" id="{895DB9F3-D0D5-149B-67AB-A2A5FC232A95}"/>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758237" y="2559127"/>
            <a:ext cx="967680" cy="1512000"/>
          </a:xfrm>
          <a:prstGeom prst="rect">
            <a:avLst/>
          </a:prstGeom>
        </p:spPr>
      </p:pic>
      <p:pic>
        <p:nvPicPr>
          <p:cNvPr id="23" name="TPC_Lite_Slide" descr="TPC_Lite_Slide">
            <a:hlinkClick r:id="" action="ppaction://media"/>
            <a:extLst>
              <a:ext uri="{FF2B5EF4-FFF2-40B4-BE49-F238E27FC236}">
                <a16:creationId xmlns:a16="http://schemas.microsoft.com/office/drawing/2014/main" id="{F31B7629-1376-4AF4-D5C2-2A4B57124FFE}"/>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t="5" b="17205"/>
          <a:stretch/>
        </p:blipFill>
        <p:spPr>
          <a:xfrm>
            <a:off x="10200806" y="2559127"/>
            <a:ext cx="888635" cy="1476000"/>
          </a:xfrm>
          <a:prstGeom prst="rect">
            <a:avLst/>
          </a:prstGeom>
        </p:spPr>
      </p:pic>
      <p:graphicFrame>
        <p:nvGraphicFramePr>
          <p:cNvPr id="24" name="表 14">
            <a:extLst>
              <a:ext uri="{FF2B5EF4-FFF2-40B4-BE49-F238E27FC236}">
                <a16:creationId xmlns:a16="http://schemas.microsoft.com/office/drawing/2014/main" id="{2CFC7B1F-F169-9C3E-13D7-F75E19B13122}"/>
              </a:ext>
            </a:extLst>
          </p:cNvPr>
          <p:cNvGraphicFramePr>
            <a:graphicFrameLocks noGrp="1"/>
          </p:cNvGraphicFramePr>
          <p:nvPr>
            <p:extLst>
              <p:ext uri="{D42A27DB-BD31-4B8C-83A1-F6EECF244321}">
                <p14:modId xmlns:p14="http://schemas.microsoft.com/office/powerpoint/2010/main" val="3225173431"/>
              </p:ext>
            </p:extLst>
          </p:nvPr>
        </p:nvGraphicFramePr>
        <p:xfrm>
          <a:off x="5123879" y="4299893"/>
          <a:ext cx="6480746" cy="2370910"/>
        </p:xfrm>
        <a:graphic>
          <a:graphicData uri="http://schemas.openxmlformats.org/drawingml/2006/table">
            <a:tbl>
              <a:tblPr firstRow="1" bandRow="1"/>
              <a:tblGrid>
                <a:gridCol w="2221335">
                  <a:extLst>
                    <a:ext uri="{9D8B030D-6E8A-4147-A177-3AD203B41FA5}">
                      <a16:colId xmlns:a16="http://schemas.microsoft.com/office/drawing/2014/main" val="708158978"/>
                    </a:ext>
                  </a:extLst>
                </a:gridCol>
                <a:gridCol w="2293196">
                  <a:extLst>
                    <a:ext uri="{9D8B030D-6E8A-4147-A177-3AD203B41FA5}">
                      <a16:colId xmlns:a16="http://schemas.microsoft.com/office/drawing/2014/main" val="2141332785"/>
                    </a:ext>
                  </a:extLst>
                </a:gridCol>
                <a:gridCol w="1966215">
                  <a:extLst>
                    <a:ext uri="{9D8B030D-6E8A-4147-A177-3AD203B41FA5}">
                      <a16:colId xmlns:a16="http://schemas.microsoft.com/office/drawing/2014/main" val="1773195402"/>
                    </a:ext>
                  </a:extLst>
                </a:gridCol>
              </a:tblGrid>
              <a:tr h="23659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j-ea"/>
                          <a:ea typeface="+mn-ea"/>
                          <a:cs typeface="+mn-cs"/>
                        </a:rPr>
                        <a:t>A.</a:t>
                      </a:r>
                      <a:r>
                        <a:rPr kumimoji="1" lang="ja-JP" altLang="en-US" sz="900" b="0" kern="1200" dirty="0">
                          <a:solidFill>
                            <a:srgbClr val="0D0D0D"/>
                          </a:solidFill>
                          <a:latin typeface="+mj-ea"/>
                          <a:ea typeface="+mn-ea"/>
                          <a:cs typeface="+mn-cs"/>
                        </a:rPr>
                        <a:t>「</a:t>
                      </a:r>
                      <a:r>
                        <a:rPr kumimoji="1" lang="en-US" altLang="ja-JP" sz="900" b="0" kern="1200" dirty="0">
                          <a:solidFill>
                            <a:srgbClr val="0D0D0D"/>
                          </a:solidFill>
                          <a:latin typeface="+mj-ea"/>
                          <a:ea typeface="+mn-ea"/>
                          <a:cs typeface="+mn-cs"/>
                        </a:rPr>
                        <a:t>16:9</a:t>
                      </a:r>
                      <a:r>
                        <a:rPr kumimoji="1" lang="ja-JP" altLang="en-US" sz="900" b="0" kern="1200" dirty="0">
                          <a:solidFill>
                            <a:srgbClr val="0D0D0D"/>
                          </a:solidFill>
                          <a:latin typeface="+mj-ea"/>
                          <a:ea typeface="+mn-ea"/>
                          <a:cs typeface="+mn-cs"/>
                        </a:rPr>
                        <a:t>動画＋上下静止画」</a:t>
                      </a:r>
                      <a:endParaRPr kumimoji="1" lang="ja-JP" altLang="en-US" sz="900" b="0" dirty="0">
                        <a:solidFill>
                          <a:srgbClr val="0D0D0D"/>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j-ea"/>
                          <a:ea typeface="+mn-ea"/>
                          <a:cs typeface="+mn-cs"/>
                        </a:rPr>
                        <a:t>B.</a:t>
                      </a:r>
                      <a:r>
                        <a:rPr kumimoji="1" lang="ja-JP" altLang="en-US" sz="900" b="0" kern="1200" dirty="0">
                          <a:solidFill>
                            <a:srgbClr val="0D0D0D"/>
                          </a:solidFill>
                          <a:latin typeface="+mj-ea"/>
                          <a:ea typeface="+mn-ea"/>
                          <a:cs typeface="+mn-cs"/>
                        </a:rPr>
                        <a:t>「</a:t>
                      </a:r>
                      <a:r>
                        <a:rPr kumimoji="1" lang="en-US" altLang="ja-JP" sz="900" b="0" kern="1200" dirty="0">
                          <a:solidFill>
                            <a:srgbClr val="0D0D0D"/>
                          </a:solidFill>
                          <a:latin typeface="+mj-ea"/>
                          <a:ea typeface="+mn-ea"/>
                          <a:cs typeface="+mn-cs"/>
                        </a:rPr>
                        <a:t>16:9</a:t>
                      </a:r>
                      <a:r>
                        <a:rPr kumimoji="1" lang="ja-JP" altLang="en-US" sz="900" b="0" kern="1200" dirty="0">
                          <a:solidFill>
                            <a:srgbClr val="0D0D0D"/>
                          </a:solidFill>
                          <a:latin typeface="+mj-ea"/>
                          <a:ea typeface="+mn-ea"/>
                          <a:cs typeface="+mn-cs"/>
                        </a:rPr>
                        <a:t>動画＋下部静止画（バナー）」</a:t>
                      </a:r>
                      <a:endParaRPr kumimoji="1" lang="en-US" altLang="ja-JP" sz="900" b="0" kern="1200" dirty="0">
                        <a:solidFill>
                          <a:srgbClr val="0D0D0D"/>
                        </a:solidFill>
                        <a:latin typeface="+mj-ea"/>
                        <a:ea typeface="+mn-ea"/>
                        <a:cs typeface="+mn-c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j-ea"/>
                          <a:ea typeface="+mn-ea"/>
                          <a:cs typeface="+mn-cs"/>
                        </a:rPr>
                        <a:t>C.</a:t>
                      </a:r>
                      <a:r>
                        <a:rPr kumimoji="1" lang="ja-JP" altLang="en-US" sz="900" b="0" kern="1200" dirty="0">
                          <a:solidFill>
                            <a:srgbClr val="0D0D0D"/>
                          </a:solidFill>
                          <a:latin typeface="+mj-ea"/>
                          <a:ea typeface="+mn-ea"/>
                          <a:cs typeface="+mn-cs"/>
                        </a:rPr>
                        <a:t>「縦長動画」</a:t>
                      </a:r>
                      <a:endParaRPr kumimoji="0" lang="en-US" altLang="ja-JP" sz="900" b="0" kern="0" dirty="0">
                        <a:solidFill>
                          <a:srgbClr val="0D0D0D"/>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108273393"/>
                  </a:ext>
                </a:extLst>
              </a:tr>
              <a:tr h="2134316">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extLst>
                  <a:ext uri="{0D108BD9-81ED-4DB2-BD59-A6C34878D82A}">
                    <a16:rowId xmlns:a16="http://schemas.microsoft.com/office/drawing/2014/main" val="2349493834"/>
                  </a:ext>
                </a:extLst>
              </a:tr>
            </a:tbl>
          </a:graphicData>
        </a:graphic>
      </p:graphicFrame>
      <p:pic>
        <p:nvPicPr>
          <p:cNvPr id="25" name="図 24">
            <a:extLst>
              <a:ext uri="{FF2B5EF4-FFF2-40B4-BE49-F238E27FC236}">
                <a16:creationId xmlns:a16="http://schemas.microsoft.com/office/drawing/2014/main" id="{F1F5AF5E-DE5C-5A9C-48EA-8B206136C3D1}"/>
              </a:ext>
            </a:extLst>
          </p:cNvPr>
          <p:cNvPicPr>
            <a:picLocks noChangeAspect="1"/>
          </p:cNvPicPr>
          <p:nvPr/>
        </p:nvPicPr>
        <p:blipFill>
          <a:blip r:embed="rId12"/>
          <a:stretch>
            <a:fillRect/>
          </a:stretch>
        </p:blipFill>
        <p:spPr>
          <a:xfrm>
            <a:off x="10117793" y="4561058"/>
            <a:ext cx="1054662" cy="2020928"/>
          </a:xfrm>
          <a:prstGeom prst="rect">
            <a:avLst/>
          </a:prstGeom>
        </p:spPr>
      </p:pic>
      <p:pic>
        <p:nvPicPr>
          <p:cNvPr id="26" name="図 25">
            <a:extLst>
              <a:ext uri="{FF2B5EF4-FFF2-40B4-BE49-F238E27FC236}">
                <a16:creationId xmlns:a16="http://schemas.microsoft.com/office/drawing/2014/main" id="{6DFE3508-FB65-20EF-2DEF-CDDE8DCA0E04}"/>
              </a:ext>
            </a:extLst>
          </p:cNvPr>
          <p:cNvPicPr>
            <a:picLocks noChangeAspect="1"/>
          </p:cNvPicPr>
          <p:nvPr/>
        </p:nvPicPr>
        <p:blipFill>
          <a:blip r:embed="rId13"/>
          <a:stretch>
            <a:fillRect/>
          </a:stretch>
        </p:blipFill>
        <p:spPr>
          <a:xfrm>
            <a:off x="7944263" y="4556008"/>
            <a:ext cx="1117283" cy="2088833"/>
          </a:xfrm>
          <a:prstGeom prst="rect">
            <a:avLst/>
          </a:prstGeom>
        </p:spPr>
      </p:pic>
      <p:pic>
        <p:nvPicPr>
          <p:cNvPr id="27" name="図 26">
            <a:extLst>
              <a:ext uri="{FF2B5EF4-FFF2-40B4-BE49-F238E27FC236}">
                <a16:creationId xmlns:a16="http://schemas.microsoft.com/office/drawing/2014/main" id="{DC8E1ACA-2465-0A35-37AE-92CC2C4F4196}"/>
              </a:ext>
            </a:extLst>
          </p:cNvPr>
          <p:cNvPicPr>
            <a:picLocks noChangeAspect="1"/>
          </p:cNvPicPr>
          <p:nvPr/>
        </p:nvPicPr>
        <p:blipFill>
          <a:blip r:embed="rId14"/>
          <a:stretch>
            <a:fillRect/>
          </a:stretch>
        </p:blipFill>
        <p:spPr>
          <a:xfrm>
            <a:off x="5652263" y="4543626"/>
            <a:ext cx="1163479" cy="2113598"/>
          </a:xfrm>
          <a:prstGeom prst="rect">
            <a:avLst/>
          </a:prstGeom>
        </p:spPr>
      </p:pic>
      <p:sp>
        <p:nvSpPr>
          <p:cNvPr id="28" name="テキスト ボックス 27">
            <a:extLst>
              <a:ext uri="{FF2B5EF4-FFF2-40B4-BE49-F238E27FC236}">
                <a16:creationId xmlns:a16="http://schemas.microsoft.com/office/drawing/2014/main" id="{FB7C4F3F-982A-FC9C-52A9-BD1869FC647F}"/>
              </a:ext>
            </a:extLst>
          </p:cNvPr>
          <p:cNvSpPr txBox="1"/>
          <p:nvPr/>
        </p:nvSpPr>
        <p:spPr>
          <a:xfrm>
            <a:off x="1301725" y="2649982"/>
            <a:ext cx="2069797" cy="577081"/>
          </a:xfrm>
          <a:prstGeom prst="rect">
            <a:avLst/>
          </a:prstGeom>
          <a:noFill/>
        </p:spPr>
        <p:txBody>
          <a:bodyPr wrap="none" rtlCol="0">
            <a:spAutoFit/>
          </a:bodyPr>
          <a:lstStyle/>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kumimoji="0" lang="ja-JP" altLang="en-US" sz="1050" kern="0" dirty="0">
                <a:solidFill>
                  <a:srgbClr val="0D0D0D"/>
                </a:solidFill>
                <a:latin typeface="Calibri" panose="020F0502020204030204"/>
                <a:ea typeface="メイリオ" panose="020B0604030504040204" pitchFamily="50" charset="-128"/>
              </a:rPr>
              <a:t>演出①「倒れる」</a:t>
            </a:r>
            <a:endParaRPr kumimoji="0" lang="en-US" altLang="ja-JP" sz="1050" kern="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kumimoji="0" lang="ja-JP" altLang="en-US" sz="1050" kern="0" dirty="0">
                <a:solidFill>
                  <a:srgbClr val="0D0D0D"/>
                </a:solidFill>
                <a:latin typeface="Calibri" panose="020F0502020204030204"/>
                <a:ea typeface="メイリオ" panose="020B0604030504040204" pitchFamily="50" charset="-128"/>
              </a:rPr>
              <a:t>演出</a:t>
            </a:r>
            <a:r>
              <a:rPr kumimoji="0" lang="en-US" altLang="ja-JP" sz="1050" kern="0" dirty="0">
                <a:solidFill>
                  <a:srgbClr val="0D0D0D"/>
                </a:solidFill>
                <a:latin typeface="Calibri" panose="020F0502020204030204"/>
                <a:ea typeface="メイリオ" panose="020B0604030504040204" pitchFamily="50" charset="-128"/>
              </a:rPr>
              <a:t>②</a:t>
            </a:r>
            <a:r>
              <a:rPr kumimoji="0" lang="ja-JP" altLang="en-US" sz="1050" kern="0" dirty="0">
                <a:solidFill>
                  <a:srgbClr val="0D0D0D"/>
                </a:solidFill>
                <a:latin typeface="Calibri" panose="020F0502020204030204"/>
                <a:ea typeface="メイリオ" panose="020B0604030504040204" pitchFamily="50" charset="-128"/>
              </a:rPr>
              <a:t>「フェードアウト」</a:t>
            </a:r>
            <a:endParaRPr kumimoji="0" lang="en-US" altLang="ja-JP" sz="1050" kern="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kumimoji="0" lang="ja-JP" altLang="en-US" sz="1050" kern="0" dirty="0">
                <a:solidFill>
                  <a:srgbClr val="0D0D0D"/>
                </a:solidFill>
                <a:latin typeface="Calibri" panose="020F0502020204030204"/>
                <a:ea typeface="メイリオ" panose="020B0604030504040204" pitchFamily="50" charset="-128"/>
              </a:rPr>
              <a:t>演出</a:t>
            </a:r>
            <a:r>
              <a:rPr kumimoji="0" lang="en-US" altLang="ja-JP" sz="1050" kern="0" dirty="0">
                <a:solidFill>
                  <a:srgbClr val="0D0D0D"/>
                </a:solidFill>
                <a:latin typeface="Calibri" panose="020F0502020204030204"/>
                <a:ea typeface="メイリオ" panose="020B0604030504040204" pitchFamily="50" charset="-128"/>
              </a:rPr>
              <a:t>③</a:t>
            </a:r>
            <a:r>
              <a:rPr kumimoji="0" lang="ja-JP" altLang="en-US" sz="1050" kern="0" dirty="0">
                <a:solidFill>
                  <a:srgbClr val="0D0D0D"/>
                </a:solidFill>
                <a:latin typeface="Calibri" panose="020F0502020204030204"/>
                <a:ea typeface="メイリオ" panose="020B0604030504040204" pitchFamily="50" charset="-128"/>
              </a:rPr>
              <a:t>「スライドする」</a:t>
            </a:r>
            <a:endParaRPr lang="ja-JP" altLang="en-US" sz="1050" dirty="0">
              <a:solidFill>
                <a:srgbClr val="0D0D0D"/>
              </a:solidFill>
              <a:latin typeface="Calibri" panose="020F0502020204030204"/>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8D5511AF-B9A6-A434-C939-9C3E562950C0}"/>
              </a:ext>
            </a:extLst>
          </p:cNvPr>
          <p:cNvSpPr txBox="1"/>
          <p:nvPr/>
        </p:nvSpPr>
        <p:spPr>
          <a:xfrm>
            <a:off x="1306899" y="4468452"/>
            <a:ext cx="2932982" cy="738664"/>
          </a:xfrm>
          <a:prstGeom prst="rect">
            <a:avLst/>
          </a:prstGeom>
          <a:noFill/>
        </p:spPr>
        <p:txBody>
          <a:bodyPr wrap="none" rtlCol="0">
            <a:spAutoFit/>
          </a:bodyPr>
          <a:lstStyle/>
          <a:p>
            <a:pPr defTabSz="914423" eaLnBrk="1" fontAlgn="auto" hangingPunct="1">
              <a:spcBef>
                <a:spcPts val="0"/>
              </a:spcBef>
              <a:spcAft>
                <a:spcPts val="0"/>
              </a:spcAft>
              <a:defRPr/>
            </a:pPr>
            <a:r>
              <a:rPr lang="ja-JP" altLang="en-US" sz="1050" dirty="0">
                <a:solidFill>
                  <a:srgbClr val="0D0D0D"/>
                </a:solidFill>
                <a:latin typeface="Calibri" panose="020F0502020204030204"/>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16:9</a:t>
            </a:r>
            <a:r>
              <a:rPr lang="ja-JP" altLang="en-US" sz="1050" dirty="0">
                <a:solidFill>
                  <a:srgbClr val="0D0D0D"/>
                </a:solidFill>
                <a:latin typeface="メイリオ" panose="020B0604030504040204" pitchFamily="50" charset="-128"/>
                <a:ea typeface="メイリオ" panose="020B0604030504040204" pitchFamily="50" charset="-128"/>
              </a:rPr>
              <a:t>動画＋上下静止画」</a:t>
            </a:r>
            <a:endParaRPr lang="ja-JP" altLang="en-US" sz="1050" dirty="0">
              <a:solidFill>
                <a:srgbClr val="0D0D0D"/>
              </a:solidFill>
              <a:latin typeface="Calibri" panose="020F0502020204030204"/>
              <a:ea typeface="メイリオ" panose="020B0604030504040204" pitchFamily="50" charset="-128"/>
            </a:endParaRPr>
          </a:p>
          <a:p>
            <a:pPr defTabSz="914423" eaLnBrk="1" fontAlgn="auto" hangingPunct="1">
              <a:spcBef>
                <a:spcPts val="0"/>
              </a:spcBef>
              <a:spcAft>
                <a:spcPts val="0"/>
              </a:spcAft>
              <a:defRPr/>
            </a:pPr>
            <a:r>
              <a:rPr lang="ja-JP" altLang="en-US" sz="1050" dirty="0">
                <a:solidFill>
                  <a:srgbClr val="0D0D0D"/>
                </a:solidFill>
                <a:latin typeface="Calibri" panose="020F0502020204030204"/>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B.</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16:9</a:t>
            </a:r>
            <a:r>
              <a:rPr lang="ja-JP" altLang="en-US" sz="1050" dirty="0">
                <a:solidFill>
                  <a:srgbClr val="0D0D0D"/>
                </a:solidFill>
                <a:latin typeface="メイリオ" panose="020B0604030504040204" pitchFamily="50" charset="-128"/>
                <a:ea typeface="メイリオ" panose="020B0604030504040204" pitchFamily="50" charset="-128"/>
              </a:rPr>
              <a:t>動画＋下部静止画（バナー）」</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C.</a:t>
            </a:r>
            <a:r>
              <a:rPr lang="ja-JP" altLang="en-US" sz="1050" dirty="0">
                <a:solidFill>
                  <a:srgbClr val="0D0D0D"/>
                </a:solidFill>
                <a:latin typeface="メイリオ" panose="020B0604030504040204" pitchFamily="50" charset="-128"/>
                <a:ea typeface="メイリオ" panose="020B0604030504040204" pitchFamily="50" charset="-128"/>
              </a:rPr>
              <a:t>「縦長動画」</a:t>
            </a:r>
            <a:endParaRPr kumimoji="0" lang="en-US" altLang="ja-JP" sz="1050" kern="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endParaRPr lang="ja-JP" altLang="en-US" sz="1050" dirty="0">
              <a:solidFill>
                <a:srgbClr val="000000"/>
              </a:solidFill>
              <a:latin typeface="Calibri" panose="020F0502020204030204"/>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8C4982BE-428D-1C3B-1CDC-24E7EF8B8813}"/>
              </a:ext>
            </a:extLst>
          </p:cNvPr>
          <p:cNvSpPr txBox="1"/>
          <p:nvPr/>
        </p:nvSpPr>
        <p:spPr>
          <a:xfrm>
            <a:off x="5733652" y="981574"/>
            <a:ext cx="5654921" cy="430887"/>
          </a:xfrm>
          <a:prstGeom prst="rect">
            <a:avLst/>
          </a:prstGeom>
          <a:noFill/>
        </p:spPr>
        <p:txBody>
          <a:bodyPr wrap="square">
            <a:spAutoFit/>
          </a:bodyPr>
          <a:lstStyle/>
          <a:p>
            <a:pPr eaLnBrk="1" fontAlgn="auto" hangingPunct="1">
              <a:spcBef>
                <a:spcPts val="0"/>
              </a:spcBef>
              <a:spcAft>
                <a:spcPts val="0"/>
              </a:spcAft>
            </a:pPr>
            <a:r>
              <a:rPr lang="en-US" altLang="ja-JP" sz="1100" dirty="0">
                <a:solidFill>
                  <a:srgbClr val="0D0D0D"/>
                </a:solidFill>
                <a:latin typeface="メイリオ" panose="020B0604030504040204" pitchFamily="50" charset="-128"/>
                <a:ea typeface="メイリオ" panose="020B0604030504040204" pitchFamily="50" charset="-128"/>
              </a:rPr>
              <a:t>※</a:t>
            </a:r>
            <a:r>
              <a:rPr lang="ja-JP" altLang="en-US" sz="1100" dirty="0">
                <a:solidFill>
                  <a:srgbClr val="0D0D0D"/>
                </a:solidFill>
                <a:latin typeface="メイリオ" panose="020B0604030504040204" pitchFamily="50" charset="-128"/>
                <a:ea typeface="メイリオ" panose="020B0604030504040204" pitchFamily="50" charset="-128"/>
              </a:rPr>
              <a:t>以下①、⑤の素材を代理店様・広告主様でご用意いただき、</a:t>
            </a:r>
            <a:endParaRPr lang="en-US" altLang="ja-JP" sz="11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100" dirty="0">
                <a:solidFill>
                  <a:srgbClr val="0D0D0D"/>
                </a:solidFill>
                <a:latin typeface="メイリオ" panose="020B0604030504040204" pitchFamily="50" charset="-128"/>
                <a:ea typeface="メイリオ" panose="020B0604030504040204" pitchFamily="50" charset="-128"/>
              </a:rPr>
              <a:t>②～④の情報とあわせて、弊社営業宛にご連絡いただく必要がございます。</a:t>
            </a:r>
          </a:p>
        </p:txBody>
      </p:sp>
      <p:sp>
        <p:nvSpPr>
          <p:cNvPr id="31" name="テキスト ボックス 30">
            <a:extLst>
              <a:ext uri="{FF2B5EF4-FFF2-40B4-BE49-F238E27FC236}">
                <a16:creationId xmlns:a16="http://schemas.microsoft.com/office/drawing/2014/main" id="{6B6642AB-0923-4AFD-3156-FE32EF2F27DC}"/>
              </a:ext>
            </a:extLst>
          </p:cNvPr>
          <p:cNvSpPr txBox="1"/>
          <p:nvPr/>
        </p:nvSpPr>
        <p:spPr>
          <a:xfrm>
            <a:off x="1301725" y="5365284"/>
            <a:ext cx="3600956" cy="1492716"/>
          </a:xfrm>
          <a:prstGeom prst="rect">
            <a:avLst/>
          </a:prstGeom>
          <a:noFill/>
        </p:spPr>
        <p:txBody>
          <a:bodyPr wrap="square">
            <a:spAutoFit/>
          </a:bodyPr>
          <a:lstStyle/>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A.「16:9動画＋上下静止画」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・16:9動画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・上部静止画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・下部静止画</a:t>
            </a:r>
            <a:endParaRPr lang="en-US" altLang="ja-JP" sz="9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endParaRPr lang="ja-JP" altLang="en-US" sz="5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B.「16:9動画＋下部静止画（バナー）」</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・16:9動画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・下部静止画（誘導バナーを設定する場合は不要）</a:t>
            </a:r>
          </a:p>
          <a:p>
            <a:pPr eaLnBrk="1" fontAlgn="auto" hangingPunct="1">
              <a:spcBef>
                <a:spcPts val="0"/>
              </a:spcBef>
              <a:spcAft>
                <a:spcPts val="0"/>
              </a:spcAft>
            </a:pPr>
            <a:endParaRPr lang="ja-JP" altLang="en-US" sz="5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C.「縦長動画」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・縦長動画</a:t>
            </a:r>
          </a:p>
        </p:txBody>
      </p:sp>
      <p:pic>
        <p:nvPicPr>
          <p:cNvPr id="32" name="図 31">
            <a:extLst>
              <a:ext uri="{FF2B5EF4-FFF2-40B4-BE49-F238E27FC236}">
                <a16:creationId xmlns:a16="http://schemas.microsoft.com/office/drawing/2014/main" id="{A47C8C0A-3C9B-CA79-D5CD-0AA7049E29B1}"/>
              </a:ext>
            </a:extLst>
          </p:cNvPr>
          <p:cNvPicPr>
            <a:picLocks noChangeAspect="1"/>
          </p:cNvPicPr>
          <p:nvPr/>
        </p:nvPicPr>
        <p:blipFill>
          <a:blip r:embed="rId15"/>
          <a:stretch>
            <a:fillRect/>
          </a:stretch>
        </p:blipFill>
        <p:spPr>
          <a:xfrm>
            <a:off x="561596" y="942234"/>
            <a:ext cx="4341085" cy="439569"/>
          </a:xfrm>
          <a:prstGeom prst="rect">
            <a:avLst/>
          </a:prstGeom>
        </p:spPr>
      </p:pic>
    </p:spTree>
    <p:extLst>
      <p:ext uri="{BB962C8B-B14F-4D97-AF65-F5344CB8AC3E}">
        <p14:creationId xmlns:p14="http://schemas.microsoft.com/office/powerpoint/2010/main" val="313222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2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21"/>
                                        </p:tgtEl>
                                      </p:cBhvr>
                                    </p:cmd>
                                  </p:childTnLst>
                                </p:cTn>
                              </p:par>
                            </p:childTnLst>
                          </p:cTn>
                        </p:par>
                      </p:childTnLst>
                    </p:cTn>
                  </p:par>
                </p:childTnLst>
              </p:cTn>
              <p:nextCondLst>
                <p:cond evt="onClick" delay="0">
                  <p:tgtEl>
                    <p:spTgt spid="21"/>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22"/>
                                        </p:tgtEl>
                                      </p:cBhvr>
                                    </p:cmd>
                                  </p:childTnLst>
                                </p:cTn>
                              </p:par>
                            </p:childTnLst>
                          </p:cTn>
                        </p:par>
                      </p:childTnLst>
                    </p:cTn>
                  </p:par>
                </p:childTnLst>
              </p:cTn>
              <p:nextCondLst>
                <p:cond evt="onClick" delay="0">
                  <p:tgtEl>
                    <p:spTgt spid="22"/>
                  </p:tgtEl>
                </p:cond>
              </p:nextCondLst>
            </p:seq>
            <p:seq concurrent="1" nextAc="seek">
              <p:cTn id="25" restart="whenNotActive" fill="hold" evtFilter="cancelBubble" nodeType="interactiveSeq">
                <p:stCondLst>
                  <p:cond evt="onClick" delay="0">
                    <p:tgtEl>
                      <p:spTgt spid="2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23"/>
                                        </p:tgtEl>
                                      </p:cBhvr>
                                    </p:cmd>
                                  </p:childTnLst>
                                </p:cTn>
                              </p:par>
                            </p:childTnLst>
                          </p:cTn>
                        </p:par>
                      </p:childTnLst>
                    </p:cTn>
                  </p:par>
                </p:childTnLst>
              </p:cTn>
              <p:nextCondLst>
                <p:cond evt="onClick" delay="0">
                  <p:tgtEl>
                    <p:spTgt spid="23"/>
                  </p:tgtEl>
                </p:cond>
              </p:nextCondLst>
            </p:seq>
            <p:video>
              <p:cMediaNode vol="80000">
                <p:cTn id="30" fill="hold" display="0">
                  <p:stCondLst>
                    <p:cond delay="indefinite"/>
                  </p:stCondLst>
                </p:cTn>
                <p:tgtEl>
                  <p:spTgt spid="21"/>
                </p:tgtEl>
              </p:cMediaNode>
            </p:video>
            <p:video>
              <p:cMediaNode vol="80000">
                <p:cTn id="31" fill="hold" display="0">
                  <p:stCondLst>
                    <p:cond delay="indefinite"/>
                  </p:stCondLst>
                </p:cTn>
                <p:tgtEl>
                  <p:spTgt spid="22"/>
                </p:tgtEl>
              </p:cMediaNode>
            </p:video>
            <p:video>
              <p:cMediaNode vol="80000">
                <p:cTn id="32" fill="hold" display="0">
                  <p:stCondLst>
                    <p:cond delay="indefinite"/>
                  </p:stCondLst>
                </p:cTn>
                <p:tgtEl>
                  <p:spTgt spid="2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E87853-1ED2-DD86-F14F-F93C7CB82F64}"/>
              </a:ext>
            </a:extLst>
          </p:cNvPr>
          <p:cNvSpPr>
            <a:spLocks noGrp="1"/>
          </p:cNvSpPr>
          <p:nvPr>
            <p:ph type="body" sz="quarter" idx="10"/>
          </p:nvPr>
        </p:nvSpPr>
        <p:spPr/>
        <p:txBody>
          <a:bodyPr/>
          <a:lstStyle/>
          <a:p>
            <a:r>
              <a:rPr lang="ja-JP" altLang="en-US" dirty="0"/>
              <a:t>クリエイティブガイドライン　</a:t>
            </a:r>
            <a:r>
              <a:rPr lang="ja-JP" altLang="en-US" sz="1200" dirty="0"/>
              <a:t>演出パターン　</a:t>
            </a:r>
            <a:r>
              <a:rPr lang="en-US" altLang="ja-JP" sz="1200" dirty="0"/>
              <a:t>A.</a:t>
            </a:r>
            <a:r>
              <a:rPr lang="ja-JP" altLang="en-US" sz="1200" dirty="0"/>
              <a:t>「</a:t>
            </a:r>
            <a:r>
              <a:rPr lang="en-US" altLang="ja-JP" sz="1200" dirty="0"/>
              <a:t>16:9</a:t>
            </a:r>
            <a:r>
              <a:rPr lang="ja-JP" altLang="en-US" sz="1200" dirty="0"/>
              <a:t>動画＋上下静止画」 入稿仕様</a:t>
            </a:r>
          </a:p>
        </p:txBody>
      </p:sp>
      <p:sp>
        <p:nvSpPr>
          <p:cNvPr id="49" name="正方形/長方形 48">
            <a:extLst>
              <a:ext uri="{FF2B5EF4-FFF2-40B4-BE49-F238E27FC236}">
                <a16:creationId xmlns:a16="http://schemas.microsoft.com/office/drawing/2014/main" id="{CCD68DF9-EC67-5DF5-3ED6-FFFA2A0CB3D5}"/>
              </a:ext>
            </a:extLst>
          </p:cNvPr>
          <p:cNvSpPr/>
          <p:nvPr/>
        </p:nvSpPr>
        <p:spPr>
          <a:xfrm>
            <a:off x="1417496" y="5206095"/>
            <a:ext cx="2537903" cy="1067705"/>
          </a:xfrm>
          <a:prstGeom prst="rect">
            <a:avLst/>
          </a:prstGeom>
          <a:solidFill>
            <a:srgbClr val="000000">
              <a:lumMod val="65000"/>
              <a:lumOff val="3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highlight>
                <a:srgbClr val="808080"/>
              </a:highlight>
              <a:uLnTx/>
              <a:uFillTx/>
              <a:latin typeface="Calibri" panose="020F0502020204030204"/>
              <a:ea typeface="メイリオ" panose="020B0604030504040204" pitchFamily="50" charset="-128"/>
              <a:cs typeface="+mn-cs"/>
            </a:endParaRPr>
          </a:p>
        </p:txBody>
      </p:sp>
      <p:sp>
        <p:nvSpPr>
          <p:cNvPr id="50" name="正方形/長方形 49">
            <a:extLst>
              <a:ext uri="{FF2B5EF4-FFF2-40B4-BE49-F238E27FC236}">
                <a16:creationId xmlns:a16="http://schemas.microsoft.com/office/drawing/2014/main" id="{69DAA4FE-D925-7D5E-9066-F0A376B7809C}"/>
              </a:ext>
            </a:extLst>
          </p:cNvPr>
          <p:cNvSpPr/>
          <p:nvPr/>
        </p:nvSpPr>
        <p:spPr>
          <a:xfrm>
            <a:off x="1417496" y="4145054"/>
            <a:ext cx="2537903" cy="1061041"/>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1" name="正方形/長方形 50">
            <a:extLst>
              <a:ext uri="{FF2B5EF4-FFF2-40B4-BE49-F238E27FC236}">
                <a16:creationId xmlns:a16="http://schemas.microsoft.com/office/drawing/2014/main" id="{52D0949A-805A-758E-4AFD-2BE09275C9F2}"/>
              </a:ext>
            </a:extLst>
          </p:cNvPr>
          <p:cNvSpPr/>
          <p:nvPr/>
        </p:nvSpPr>
        <p:spPr>
          <a:xfrm>
            <a:off x="1417496" y="2817065"/>
            <a:ext cx="2537903" cy="1336405"/>
          </a:xfrm>
          <a:prstGeom prst="rect">
            <a:avLst/>
          </a:prstGeom>
          <a:solidFill>
            <a:srgbClr val="8F000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3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pic>
        <p:nvPicPr>
          <p:cNvPr id="52" name="図 51">
            <a:extLst>
              <a:ext uri="{FF2B5EF4-FFF2-40B4-BE49-F238E27FC236}">
                <a16:creationId xmlns:a16="http://schemas.microsoft.com/office/drawing/2014/main" id="{87790759-79E8-5062-FC42-6B6594DBCF56}"/>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53" name="正方形/長方形 52">
            <a:extLst>
              <a:ext uri="{FF2B5EF4-FFF2-40B4-BE49-F238E27FC236}">
                <a16:creationId xmlns:a16="http://schemas.microsoft.com/office/drawing/2014/main" id="{4B660EA5-B559-A6E5-9ED7-4C9E0D50A882}"/>
              </a:ext>
            </a:extLst>
          </p:cNvPr>
          <p:cNvSpPr/>
          <p:nvPr/>
        </p:nvSpPr>
        <p:spPr>
          <a:xfrm>
            <a:off x="2989013" y="3575753"/>
            <a:ext cx="261610" cy="369332"/>
          </a:xfrm>
          <a:prstGeom prst="rect">
            <a:avLst/>
          </a:prstGeom>
        </p:spPr>
        <p:txBody>
          <a:bodyPr wrap="none">
            <a:spAutoFit/>
          </a:bodyPr>
          <a:lstStyle/>
          <a:p>
            <a:pPr eaLnBrk="1" fontAlgn="auto" hangingPunct="1">
              <a:spcBef>
                <a:spcPts val="0"/>
              </a:spcBef>
              <a:spcAft>
                <a:spcPts val="0"/>
              </a:spcAft>
            </a:pPr>
            <a:r>
              <a:rPr lang="ja-JP" altLang="en-US">
                <a:solidFill>
                  <a:srgbClr val="000000"/>
                </a:solidFill>
                <a:latin typeface="Meiryo" panose="020B0604030504040204" pitchFamily="34" charset="-128"/>
                <a:ea typeface="Meiryo" panose="020B0604030504040204" pitchFamily="34" charset="-128"/>
              </a:rPr>
              <a:t> </a:t>
            </a:r>
          </a:p>
        </p:txBody>
      </p:sp>
      <p:sp>
        <p:nvSpPr>
          <p:cNvPr id="54" name="テキスト ボックス 53">
            <a:extLst>
              <a:ext uri="{FF2B5EF4-FFF2-40B4-BE49-F238E27FC236}">
                <a16:creationId xmlns:a16="http://schemas.microsoft.com/office/drawing/2014/main" id="{54E6639F-4381-A235-A2DA-F2170CF9BD44}"/>
              </a:ext>
            </a:extLst>
          </p:cNvPr>
          <p:cNvSpPr txBox="1"/>
          <p:nvPr/>
        </p:nvSpPr>
        <p:spPr>
          <a:xfrm>
            <a:off x="4397327" y="1419489"/>
            <a:ext cx="5452953"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5" name="線吹き出し 2 (枠付き) 13">
            <a:extLst>
              <a:ext uri="{FF2B5EF4-FFF2-40B4-BE49-F238E27FC236}">
                <a16:creationId xmlns:a16="http://schemas.microsoft.com/office/drawing/2014/main" id="{750397D5-4F17-E847-E934-E68352974958}"/>
              </a:ext>
            </a:extLst>
          </p:cNvPr>
          <p:cNvSpPr/>
          <p:nvPr/>
        </p:nvSpPr>
        <p:spPr>
          <a:xfrm>
            <a:off x="1400817" y="1690290"/>
            <a:ext cx="2670300" cy="144016"/>
          </a:xfrm>
          <a:prstGeom prst="borderCallout2">
            <a:avLst>
              <a:gd name="adj1" fmla="val 14761"/>
              <a:gd name="adj2" fmla="val 51033"/>
              <a:gd name="adj3" fmla="val -155915"/>
              <a:gd name="adj4" fmla="val 76834"/>
              <a:gd name="adj5" fmla="val -91897"/>
              <a:gd name="adj6" fmla="val 114979"/>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59AF4821-6A59-6759-D509-36AB061E6B9E}"/>
              </a:ext>
            </a:extLst>
          </p:cNvPr>
          <p:cNvSpPr txBox="1"/>
          <p:nvPr/>
        </p:nvSpPr>
        <p:spPr>
          <a:xfrm>
            <a:off x="4427083" y="1893362"/>
            <a:ext cx="7566281"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上部より</a:t>
            </a:r>
            <a:r>
              <a:rPr lang="en-US" altLang="ja-JP" sz="1200" dirty="0">
                <a:solidFill>
                  <a:srgbClr val="0D0D0D"/>
                </a:solidFill>
                <a:latin typeface="Meiryo" panose="020B0604030504040204" pitchFamily="34" charset="-128"/>
                <a:ea typeface="Meiryo" panose="020B0604030504040204" pitchFamily="34" charset="-128"/>
              </a:rPr>
              <a:t>55</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下、右端より</a:t>
            </a:r>
            <a:r>
              <a:rPr lang="en-US" altLang="ja-JP" sz="1200" dirty="0">
                <a:solidFill>
                  <a:srgbClr val="0D0D0D"/>
                </a:solidFill>
                <a:latin typeface="Meiryo" panose="020B0604030504040204" pitchFamily="34" charset="-128"/>
                <a:ea typeface="Meiryo" panose="020B0604030504040204" pitchFamily="34" charset="-128"/>
              </a:rPr>
              <a:t>10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の位置に、横</a:t>
            </a:r>
            <a:r>
              <a:rPr lang="en-US" altLang="ja-JP" sz="1200" dirty="0">
                <a:solidFill>
                  <a:srgbClr val="0D0D0D"/>
                </a:solidFill>
                <a:latin typeface="Meiryo" panose="020B0604030504040204" pitchFamily="34" charset="-128"/>
                <a:ea typeface="Meiryo" panose="020B0604030504040204" pitchFamily="34" charset="-128"/>
              </a:rPr>
              <a:t>60</a:t>
            </a:r>
            <a:r>
              <a:rPr lang="en" altLang="ja-JP" sz="1200" dirty="0">
                <a:solidFill>
                  <a:srgbClr val="0D0D0D"/>
                </a:solidFill>
                <a:latin typeface="Meiryo" panose="020B0604030504040204" pitchFamily="34" charset="-128"/>
                <a:ea typeface="Meiryo" panose="020B0604030504040204" pitchFamily="34" charset="-128"/>
              </a:rPr>
              <a:t>px </a:t>
            </a:r>
            <a:r>
              <a:rPr lang="ja-JP" altLang="en-US" sz="1200" dirty="0">
                <a:solidFill>
                  <a:srgbClr val="0D0D0D"/>
                </a:solidFill>
                <a:latin typeface="Meiryo" panose="020B0604030504040204" pitchFamily="34" charset="-128"/>
                <a:ea typeface="Meiryo" panose="020B0604030504040204" pitchFamily="34" charset="-128"/>
              </a:rPr>
              <a:t>縦</a:t>
            </a:r>
            <a:r>
              <a:rPr lang="en-US" altLang="ja-JP" sz="1200" dirty="0">
                <a:solidFill>
                  <a:srgbClr val="0D0D0D"/>
                </a:solidFill>
                <a:latin typeface="Meiryo" panose="020B0604030504040204" pitchFamily="34" charset="-128"/>
                <a:ea typeface="Meiryo" panose="020B0604030504040204" pitchFamily="34" charset="-128"/>
              </a:rPr>
              <a:t>30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のボタンが配置されます</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cxnSp>
        <p:nvCxnSpPr>
          <p:cNvPr id="57" name="直線コネクタ 56">
            <a:extLst>
              <a:ext uri="{FF2B5EF4-FFF2-40B4-BE49-F238E27FC236}">
                <a16:creationId xmlns:a16="http://schemas.microsoft.com/office/drawing/2014/main" id="{36582EEB-CF55-02DE-79DE-B15FACB8EB1F}"/>
              </a:ext>
            </a:extLst>
          </p:cNvPr>
          <p:cNvCxnSpPr>
            <a:cxnSpLocks/>
          </p:cNvCxnSpPr>
          <p:nvPr/>
        </p:nvCxnSpPr>
        <p:spPr>
          <a:xfrm>
            <a:off x="4013147" y="2389041"/>
            <a:ext cx="0" cy="0"/>
          </a:xfrm>
          <a:prstGeom prst="line">
            <a:avLst/>
          </a:prstGeom>
          <a:noFill/>
          <a:ln w="19050" cap="flat" cmpd="sng" algn="ctr">
            <a:solidFill>
              <a:srgbClr val="FFFF00"/>
            </a:solidFill>
            <a:prstDash val="solid"/>
          </a:ln>
          <a:effectLst/>
        </p:spPr>
      </p:cxnSp>
      <p:graphicFrame>
        <p:nvGraphicFramePr>
          <p:cNvPr id="58" name="表 57">
            <a:extLst>
              <a:ext uri="{FF2B5EF4-FFF2-40B4-BE49-F238E27FC236}">
                <a16:creationId xmlns:a16="http://schemas.microsoft.com/office/drawing/2014/main" id="{E727BF43-8AE3-46C6-F75E-99C65719735B}"/>
              </a:ext>
            </a:extLst>
          </p:cNvPr>
          <p:cNvGraphicFramePr>
            <a:graphicFrameLocks noGrp="1"/>
          </p:cNvGraphicFramePr>
          <p:nvPr>
            <p:extLst>
              <p:ext uri="{D42A27DB-BD31-4B8C-83A1-F6EECF244321}">
                <p14:modId xmlns:p14="http://schemas.microsoft.com/office/powerpoint/2010/main" val="1632575830"/>
              </p:ext>
            </p:extLst>
          </p:nvPr>
        </p:nvGraphicFramePr>
        <p:xfrm>
          <a:off x="4584700" y="2935538"/>
          <a:ext cx="7019924" cy="3371762"/>
        </p:xfrm>
        <a:graphic>
          <a:graphicData uri="http://schemas.openxmlformats.org/drawingml/2006/table">
            <a:tbl>
              <a:tblPr firstRow="1" bandRow="1"/>
              <a:tblGrid>
                <a:gridCol w="860696">
                  <a:extLst>
                    <a:ext uri="{9D8B030D-6E8A-4147-A177-3AD203B41FA5}">
                      <a16:colId xmlns:a16="http://schemas.microsoft.com/office/drawing/2014/main" val="2602065699"/>
                    </a:ext>
                  </a:extLst>
                </a:gridCol>
                <a:gridCol w="2053076">
                  <a:extLst>
                    <a:ext uri="{9D8B030D-6E8A-4147-A177-3AD203B41FA5}">
                      <a16:colId xmlns:a16="http://schemas.microsoft.com/office/drawing/2014/main" val="2421663902"/>
                    </a:ext>
                  </a:extLst>
                </a:gridCol>
                <a:gridCol w="2053076">
                  <a:extLst>
                    <a:ext uri="{9D8B030D-6E8A-4147-A177-3AD203B41FA5}">
                      <a16:colId xmlns:a16="http://schemas.microsoft.com/office/drawing/2014/main" val="3636727963"/>
                    </a:ext>
                  </a:extLst>
                </a:gridCol>
                <a:gridCol w="2053076">
                  <a:extLst>
                    <a:ext uri="{9D8B030D-6E8A-4147-A177-3AD203B41FA5}">
                      <a16:colId xmlns:a16="http://schemas.microsoft.com/office/drawing/2014/main" val="1182854310"/>
                    </a:ext>
                  </a:extLst>
                </a:gridCol>
              </a:tblGrid>
              <a:tr h="29682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1" dirty="0">
                          <a:solidFill>
                            <a:srgbClr val="0D0D0D"/>
                          </a:solidFill>
                        </a:rPr>
                        <a:t>16:9</a:t>
                      </a:r>
                      <a:r>
                        <a:rPr kumimoji="1" lang="ja-JP" altLang="en-US" sz="1400" b="1" dirty="0">
                          <a:solidFill>
                            <a:srgbClr val="0D0D0D"/>
                          </a:solidFill>
                        </a:rPr>
                        <a:t>動画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rgbClr val="0D0D0D"/>
                          </a:solidFill>
                        </a:rPr>
                        <a:t>上部静止画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rgbClr val="0D0D0D"/>
                          </a:solidFill>
                        </a:rPr>
                        <a:t>下部静止画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59947"/>
                  </a:ext>
                </a:extLst>
              </a:tr>
              <a:tr h="96217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1">
                          <a:solidFill>
                            <a:srgbClr val="0D0D0D"/>
                          </a:solidFill>
                        </a:rPr>
                        <a:t>画角</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360px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250px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250px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4506498"/>
                  </a:ext>
                </a:extLst>
              </a:tr>
              <a:tr h="94983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容量</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en-US" altLang="ja-JP" sz="1400" dirty="0">
                          <a:solidFill>
                            <a:srgbClr val="0D0D0D"/>
                          </a:solidFill>
                          <a:latin typeface="+mn-ea"/>
                        </a:rPr>
                        <a:t>30MB</a:t>
                      </a:r>
                      <a:r>
                        <a:rPr lang="ja-JP" altLang="en-US" sz="1400" dirty="0">
                          <a:solidFill>
                            <a:srgbClr val="0D0D0D"/>
                          </a:solidFill>
                          <a:latin typeface="+mn-ea"/>
                        </a:rPr>
                        <a:t>以内</a:t>
                      </a:r>
                      <a:endParaRPr lang="en-US" altLang="ja-JP" sz="1400" dirty="0">
                        <a:solidFill>
                          <a:srgbClr val="0D0D0D"/>
                        </a:solidFill>
                        <a:latin typeface="+mn-ea"/>
                      </a:endParaRPr>
                    </a:p>
                    <a:p>
                      <a:pPr algn="ctr"/>
                      <a:r>
                        <a:rPr lang="ja-JP" altLang="en-US" sz="1400" dirty="0">
                          <a:solidFill>
                            <a:srgbClr val="0D0D0D"/>
                          </a:solidFill>
                          <a:latin typeface="+mn-ea"/>
                        </a:rPr>
                        <a:t>（</a:t>
                      </a:r>
                      <a:r>
                        <a:rPr lang="en-US" altLang="ja-JP" sz="1400" dirty="0">
                          <a:solidFill>
                            <a:srgbClr val="0D0D0D"/>
                          </a:solidFill>
                          <a:latin typeface="+mn-ea"/>
                        </a:rPr>
                        <a:t>mp4</a:t>
                      </a:r>
                      <a:r>
                        <a:rPr lang="ja-JP" altLang="en-US" sz="1400" dirty="0">
                          <a:solidFill>
                            <a:srgbClr val="0D0D0D"/>
                          </a:solidFill>
                          <a:latin typeface="+mn-ea"/>
                        </a:rPr>
                        <a:t>形式）</a:t>
                      </a:r>
                      <a:endParaRPr lang="en-US" altLang="ja-JP" sz="1400" dirty="0">
                        <a:solidFill>
                          <a:srgbClr val="0D0D0D"/>
                        </a:solidFill>
                        <a:latin typeface="+mn-ea"/>
                      </a:endParaRPr>
                    </a:p>
                    <a:p>
                      <a:pPr algn="ctr"/>
                      <a:r>
                        <a:rPr kumimoji="1" lang="en-US" altLang="ja-JP" sz="1000" b="0" dirty="0">
                          <a:solidFill>
                            <a:srgbClr val="F77911"/>
                          </a:solidFill>
                        </a:rPr>
                        <a:t>※</a:t>
                      </a:r>
                      <a:r>
                        <a:rPr kumimoji="1" lang="ja-JP" altLang="en-US" sz="1000" b="0" dirty="0">
                          <a:solidFill>
                            <a:srgbClr val="F77911"/>
                          </a:solidFill>
                        </a:rPr>
                        <a:t>配信時は</a:t>
                      </a:r>
                      <a:r>
                        <a:rPr kumimoji="1" lang="en-US" altLang="ja-JP" sz="1000" b="0" dirty="0">
                          <a:solidFill>
                            <a:srgbClr val="F77911"/>
                          </a:solidFill>
                        </a:rPr>
                        <a:t>5MB</a:t>
                      </a:r>
                      <a:r>
                        <a:rPr kumimoji="1" lang="ja-JP" altLang="en-US" sz="1000" b="0" dirty="0">
                          <a:solidFill>
                            <a:srgbClr val="F77911"/>
                          </a:solidFill>
                        </a:rPr>
                        <a:t>程度に圧縮するため画質が劣化する可能性があります</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200KB</a:t>
                      </a:r>
                      <a:r>
                        <a:rPr kumimoji="1" lang="ja-JP" altLang="en-US" sz="1400" b="0">
                          <a:solidFill>
                            <a:srgbClr val="0D0D0D"/>
                          </a:solidFill>
                        </a:rPr>
                        <a:t>以内</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200KB</a:t>
                      </a:r>
                      <a:r>
                        <a:rPr kumimoji="1" lang="ja-JP" altLang="en-US" sz="1400" b="0">
                          <a:solidFill>
                            <a:srgbClr val="0D0D0D"/>
                          </a:solidFill>
                        </a:rPr>
                        <a:t>以内</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4150737"/>
                  </a:ext>
                </a:extLst>
              </a:tr>
              <a:tr h="56471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動画秒数</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a:solidFill>
                            <a:srgbClr val="0D0D0D"/>
                          </a:solidFill>
                          <a:latin typeface="+mn-ea"/>
                        </a:rPr>
                        <a:t>最短</a:t>
                      </a:r>
                      <a:r>
                        <a:rPr lang="en-US" altLang="ja-JP" sz="1400" dirty="0">
                          <a:solidFill>
                            <a:srgbClr val="0D0D0D"/>
                          </a:solidFill>
                          <a:latin typeface="+mn-ea"/>
                        </a:rPr>
                        <a:t>6</a:t>
                      </a:r>
                      <a:r>
                        <a:rPr lang="ja-JP" altLang="en-US" sz="1400">
                          <a:solidFill>
                            <a:srgbClr val="0D0D0D"/>
                          </a:solidFill>
                          <a:latin typeface="+mn-ea"/>
                        </a:rPr>
                        <a:t>秒</a:t>
                      </a:r>
                      <a:r>
                        <a:rPr lang="en-US" altLang="ja-JP" sz="1400" dirty="0">
                          <a:solidFill>
                            <a:srgbClr val="0D0D0D"/>
                          </a:solidFill>
                          <a:latin typeface="+mn-ea"/>
                        </a:rPr>
                        <a:t>〜</a:t>
                      </a:r>
                      <a:r>
                        <a:rPr lang="ja-JP" altLang="en-US" sz="1400">
                          <a:solidFill>
                            <a:srgbClr val="0D0D0D"/>
                          </a:solidFill>
                          <a:latin typeface="+mn-ea"/>
                        </a:rPr>
                        <a:t>最長</a:t>
                      </a:r>
                      <a:r>
                        <a:rPr lang="en-US" altLang="ja-JP" sz="1400" dirty="0">
                          <a:solidFill>
                            <a:srgbClr val="0D0D0D"/>
                          </a:solidFill>
                          <a:latin typeface="+mn-ea"/>
                        </a:rPr>
                        <a:t>15</a:t>
                      </a:r>
                      <a:r>
                        <a:rPr lang="ja-JP" altLang="en-US" sz="1400">
                          <a:solidFill>
                            <a:srgbClr val="0D0D0D"/>
                          </a:solidFill>
                          <a:latin typeface="+mn-ea"/>
                        </a:rPr>
                        <a:t>秒（推奨</a:t>
                      </a:r>
                      <a:r>
                        <a:rPr lang="en-US" altLang="ja-JP" sz="1400" dirty="0">
                          <a:solidFill>
                            <a:srgbClr val="0D0D0D"/>
                          </a:solidFill>
                          <a:latin typeface="+mn-ea"/>
                        </a:rPr>
                        <a:t>10</a:t>
                      </a:r>
                      <a:r>
                        <a:rPr lang="ja-JP" altLang="en-US" sz="1400">
                          <a:solidFill>
                            <a:srgbClr val="0D0D0D"/>
                          </a:solidFill>
                          <a:latin typeface="+mn-ea"/>
                        </a:rPr>
                        <a:t>秒）</a:t>
                      </a:r>
                      <a:endParaRPr kumimoji="1" lang="ja-JP" altLang="en-US" sz="1400" b="1">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267613"/>
                  </a:ext>
                </a:extLst>
              </a:tr>
              <a:tr h="56471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0D0D0D"/>
                          </a:solidFill>
                          <a:latin typeface="+mn-ea"/>
                        </a:rPr>
                        <a:t>動画</a:t>
                      </a:r>
                      <a:r>
                        <a:rPr lang="en-US" altLang="ja-JP" sz="1200" b="1" dirty="0">
                          <a:solidFill>
                            <a:srgbClr val="0D0D0D"/>
                          </a:solidFill>
                          <a:latin typeface="+mn-ea"/>
                        </a:rPr>
                        <a:t>fps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推奨</a:t>
                      </a:r>
                      <a:r>
                        <a:rPr lang="en-US" altLang="ja-JP" sz="1400" dirty="0">
                          <a:solidFill>
                            <a:srgbClr val="0D0D0D"/>
                          </a:solidFill>
                          <a:latin typeface="+mn-ea"/>
                        </a:rPr>
                        <a:t>30fps</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4102052"/>
                  </a:ext>
                </a:extLst>
              </a:tr>
            </a:tbl>
          </a:graphicData>
        </a:graphic>
      </p:graphicFrame>
      <p:sp>
        <p:nvSpPr>
          <p:cNvPr id="59" name="正方形/長方形 58">
            <a:extLst>
              <a:ext uri="{FF2B5EF4-FFF2-40B4-BE49-F238E27FC236}">
                <a16:creationId xmlns:a16="http://schemas.microsoft.com/office/drawing/2014/main" id="{E51884E6-6BDD-B07E-86B8-F571D5A4E9AC}"/>
              </a:ext>
            </a:extLst>
          </p:cNvPr>
          <p:cNvSpPr/>
          <p:nvPr/>
        </p:nvSpPr>
        <p:spPr>
          <a:xfrm>
            <a:off x="4511824" y="2584001"/>
            <a:ext cx="1653293" cy="338554"/>
          </a:xfrm>
          <a:prstGeom prst="rect">
            <a:avLst/>
          </a:prstGeom>
        </p:spPr>
        <p:txBody>
          <a:bodyPr wrap="square">
            <a:spAutoFit/>
          </a:bodyPr>
          <a:lstStyle/>
          <a:p>
            <a:pPr eaLnBrk="1" fontAlgn="auto" hangingPunct="1">
              <a:spcBef>
                <a:spcPts val="0"/>
              </a:spcBef>
              <a:spcAft>
                <a:spcPts val="0"/>
              </a:spcAft>
            </a:pPr>
            <a:r>
              <a:rPr lang="ja-JP" altLang="en-US" sz="1600" b="1" dirty="0">
                <a:solidFill>
                  <a:srgbClr val="0D0D0D"/>
                </a:solidFill>
                <a:latin typeface="Meiryo" panose="020B0604030504040204" pitchFamily="34" charset="-128"/>
                <a:ea typeface="Meiryo" panose="020B0604030504040204" pitchFamily="34" charset="-128"/>
              </a:rPr>
              <a:t>入稿仕様</a:t>
            </a:r>
            <a:endParaRPr lang="en-US" altLang="ja-JP" sz="1600" b="1" dirty="0">
              <a:solidFill>
                <a:srgbClr val="0D0D0D"/>
              </a:solidFill>
              <a:latin typeface="Meiryo" panose="020B0604030504040204" pitchFamily="34" charset="-128"/>
              <a:ea typeface="Meiryo" panose="020B0604030504040204" pitchFamily="34" charset="-128"/>
            </a:endParaRPr>
          </a:p>
        </p:txBody>
      </p:sp>
      <p:sp>
        <p:nvSpPr>
          <p:cNvPr id="60" name="正方形/長方形 59">
            <a:extLst>
              <a:ext uri="{FF2B5EF4-FFF2-40B4-BE49-F238E27FC236}">
                <a16:creationId xmlns:a16="http://schemas.microsoft.com/office/drawing/2014/main" id="{1E07517C-785F-A891-A2D6-60124648F3DF}"/>
              </a:ext>
            </a:extLst>
          </p:cNvPr>
          <p:cNvSpPr/>
          <p:nvPr/>
        </p:nvSpPr>
        <p:spPr>
          <a:xfrm>
            <a:off x="1417496" y="1852026"/>
            <a:ext cx="2537903" cy="963784"/>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61" name="線吹き出し 2 (枠付き) 14">
            <a:extLst>
              <a:ext uri="{FF2B5EF4-FFF2-40B4-BE49-F238E27FC236}">
                <a16:creationId xmlns:a16="http://schemas.microsoft.com/office/drawing/2014/main" id="{3A9A8E5D-DEDA-733A-C968-C0FC42A89460}"/>
              </a:ext>
            </a:extLst>
          </p:cNvPr>
          <p:cNvSpPr/>
          <p:nvPr/>
        </p:nvSpPr>
        <p:spPr>
          <a:xfrm>
            <a:off x="3411986" y="1884985"/>
            <a:ext cx="524039" cy="268435"/>
          </a:xfrm>
          <a:prstGeom prst="borderCallout2">
            <a:avLst>
              <a:gd name="adj1" fmla="val 39673"/>
              <a:gd name="adj2" fmla="val 98835"/>
              <a:gd name="adj3" fmla="val 42490"/>
              <a:gd name="adj4" fmla="val 137007"/>
              <a:gd name="adj5" fmla="val 50226"/>
              <a:gd name="adj6" fmla="val 200297"/>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62" name="テキスト ボックス 61">
            <a:extLst>
              <a:ext uri="{FF2B5EF4-FFF2-40B4-BE49-F238E27FC236}">
                <a16:creationId xmlns:a16="http://schemas.microsoft.com/office/drawing/2014/main" id="{97F4BEA0-39B2-3FA4-2831-16790C49A729}"/>
              </a:ext>
            </a:extLst>
          </p:cNvPr>
          <p:cNvSpPr txBox="1"/>
          <p:nvPr/>
        </p:nvSpPr>
        <p:spPr>
          <a:xfrm>
            <a:off x="1634628" y="6403409"/>
            <a:ext cx="4616202"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63" name="直線コネクタ 62">
            <a:extLst>
              <a:ext uri="{FF2B5EF4-FFF2-40B4-BE49-F238E27FC236}">
                <a16:creationId xmlns:a16="http://schemas.microsoft.com/office/drawing/2014/main" id="{9E8B001B-C462-7220-6D97-7322AFFDEC63}"/>
              </a:ext>
            </a:extLst>
          </p:cNvPr>
          <p:cNvCxnSpPr>
            <a:cxnSpLocks/>
          </p:cNvCxnSpPr>
          <p:nvPr/>
        </p:nvCxnSpPr>
        <p:spPr>
          <a:xfrm flipH="1" flipV="1">
            <a:off x="2029184" y="5880485"/>
            <a:ext cx="435342" cy="563858"/>
          </a:xfrm>
          <a:prstGeom prst="line">
            <a:avLst/>
          </a:prstGeom>
          <a:noFill/>
          <a:ln w="12700" cap="flat" cmpd="sng" algn="ctr">
            <a:solidFill>
              <a:srgbClr val="C00000"/>
            </a:solidFill>
            <a:prstDash val="solid"/>
          </a:ln>
          <a:effectLst/>
        </p:spPr>
      </p:cxnSp>
      <p:sp>
        <p:nvSpPr>
          <p:cNvPr id="12288" name="テキスト ボックス 12287">
            <a:extLst>
              <a:ext uri="{FF2B5EF4-FFF2-40B4-BE49-F238E27FC236}">
                <a16:creationId xmlns:a16="http://schemas.microsoft.com/office/drawing/2014/main" id="{6AC3A3DC-4FEA-7192-267D-D27B0EED194D}"/>
              </a:ext>
            </a:extLst>
          </p:cNvPr>
          <p:cNvSpPr txBox="1"/>
          <p:nvPr/>
        </p:nvSpPr>
        <p:spPr>
          <a:xfrm>
            <a:off x="2235653" y="3399065"/>
            <a:ext cx="1176331" cy="323165"/>
          </a:xfrm>
          <a:prstGeom prst="rect">
            <a:avLst/>
          </a:prstGeom>
          <a:noFill/>
        </p:spPr>
        <p:txBody>
          <a:bodyPr wrap="square" rtlCol="0">
            <a:spAutoFit/>
          </a:bodyPr>
          <a:lstStyle/>
          <a:p>
            <a:pPr eaLnBrk="1" fontAlgn="auto" hangingPunct="1">
              <a:spcBef>
                <a:spcPts val="0"/>
              </a:spcBef>
              <a:spcAft>
                <a:spcPts val="0"/>
              </a:spcAft>
            </a:pPr>
            <a:r>
              <a:rPr lang="en-US" altLang="ja-JP" sz="1500" b="1" dirty="0">
                <a:solidFill>
                  <a:srgbClr val="FFFFFF"/>
                </a:solidFill>
                <a:latin typeface="メイリオ" panose="020B0604030504040204" pitchFamily="50" charset="-128"/>
                <a:ea typeface="メイリオ" panose="020B0604030504040204" pitchFamily="50" charset="-128"/>
              </a:rPr>
              <a:t>16:9</a:t>
            </a:r>
            <a:r>
              <a:rPr lang="ja-JP" altLang="en-US" sz="1500" b="1">
                <a:solidFill>
                  <a:srgbClr val="FFFFFF"/>
                </a:solidFill>
                <a:latin typeface="メイリオ" panose="020B0604030504040204" pitchFamily="50" charset="-128"/>
                <a:ea typeface="メイリオ" panose="020B0604030504040204" pitchFamily="50" charset="-128"/>
              </a:rPr>
              <a:t>動画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289" name="直線コネクタ 12288">
            <a:extLst>
              <a:ext uri="{FF2B5EF4-FFF2-40B4-BE49-F238E27FC236}">
                <a16:creationId xmlns:a16="http://schemas.microsoft.com/office/drawing/2014/main" id="{C38E0152-24F3-97F3-C660-11712353C62A}"/>
              </a:ext>
            </a:extLst>
          </p:cNvPr>
          <p:cNvCxnSpPr>
            <a:cxnSpLocks/>
          </p:cNvCxnSpPr>
          <p:nvPr/>
        </p:nvCxnSpPr>
        <p:spPr>
          <a:xfrm>
            <a:off x="1909582" y="2777644"/>
            <a:ext cx="0" cy="1366100"/>
          </a:xfrm>
          <a:prstGeom prst="line">
            <a:avLst/>
          </a:prstGeom>
          <a:noFill/>
          <a:ln w="22225" cap="flat" cmpd="sng" algn="ctr">
            <a:solidFill>
              <a:srgbClr val="FFFFFF">
                <a:lumMod val="95000"/>
              </a:srgbClr>
            </a:solidFill>
            <a:prstDash val="solid"/>
          </a:ln>
          <a:effectLst/>
        </p:spPr>
      </p:cxnSp>
      <p:sp>
        <p:nvSpPr>
          <p:cNvPr id="12291" name="テキスト ボックス 12290">
            <a:extLst>
              <a:ext uri="{FF2B5EF4-FFF2-40B4-BE49-F238E27FC236}">
                <a16:creationId xmlns:a16="http://schemas.microsoft.com/office/drawing/2014/main" id="{3DCB2C57-4EC7-90B8-49CB-D11FDC18608A}"/>
              </a:ext>
            </a:extLst>
          </p:cNvPr>
          <p:cNvSpPr txBox="1"/>
          <p:nvPr/>
        </p:nvSpPr>
        <p:spPr>
          <a:xfrm>
            <a:off x="1435542" y="3731217"/>
            <a:ext cx="1116849" cy="276999"/>
          </a:xfrm>
          <a:prstGeom prst="rect">
            <a:avLst/>
          </a:prstGeom>
          <a:solidFill>
            <a:srgbClr val="8F0006"/>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360px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292" name="直線コネクタ 12291">
            <a:extLst>
              <a:ext uri="{FF2B5EF4-FFF2-40B4-BE49-F238E27FC236}">
                <a16:creationId xmlns:a16="http://schemas.microsoft.com/office/drawing/2014/main" id="{31AC7148-288A-1A5D-47C1-BA894295C62C}"/>
              </a:ext>
            </a:extLst>
          </p:cNvPr>
          <p:cNvCxnSpPr>
            <a:cxnSpLocks/>
          </p:cNvCxnSpPr>
          <p:nvPr/>
        </p:nvCxnSpPr>
        <p:spPr>
          <a:xfrm>
            <a:off x="1410485" y="2966771"/>
            <a:ext cx="2582634" cy="0"/>
          </a:xfrm>
          <a:prstGeom prst="line">
            <a:avLst/>
          </a:prstGeom>
          <a:noFill/>
          <a:ln w="22225" cap="flat" cmpd="sng" algn="ctr">
            <a:solidFill>
              <a:srgbClr val="FFFFFF">
                <a:lumMod val="95000"/>
              </a:srgbClr>
            </a:solidFill>
            <a:prstDash val="solid"/>
          </a:ln>
          <a:effectLst/>
        </p:spPr>
      </p:cxnSp>
      <p:sp>
        <p:nvSpPr>
          <p:cNvPr id="12293" name="テキスト ボックス 12292">
            <a:extLst>
              <a:ext uri="{FF2B5EF4-FFF2-40B4-BE49-F238E27FC236}">
                <a16:creationId xmlns:a16="http://schemas.microsoft.com/office/drawing/2014/main" id="{D9170A11-509F-2FAD-6980-E2DF80BC0715}"/>
              </a:ext>
            </a:extLst>
          </p:cNvPr>
          <p:cNvSpPr txBox="1"/>
          <p:nvPr/>
        </p:nvSpPr>
        <p:spPr>
          <a:xfrm>
            <a:off x="2250467" y="2848202"/>
            <a:ext cx="987963" cy="276999"/>
          </a:xfrm>
          <a:prstGeom prst="rect">
            <a:avLst/>
          </a:prstGeom>
          <a:solidFill>
            <a:srgbClr val="8F0006"/>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94" name="テキスト ボックス 12293">
            <a:extLst>
              <a:ext uri="{FF2B5EF4-FFF2-40B4-BE49-F238E27FC236}">
                <a16:creationId xmlns:a16="http://schemas.microsoft.com/office/drawing/2014/main" id="{E321E54D-797D-7339-CE2F-1E392AEAB7A4}"/>
              </a:ext>
            </a:extLst>
          </p:cNvPr>
          <p:cNvSpPr txBox="1"/>
          <p:nvPr/>
        </p:nvSpPr>
        <p:spPr>
          <a:xfrm>
            <a:off x="1951379" y="4620725"/>
            <a:ext cx="1600159" cy="323165"/>
          </a:xfrm>
          <a:prstGeom prst="rect">
            <a:avLst/>
          </a:prstGeom>
          <a:noFill/>
        </p:spPr>
        <p:txBody>
          <a:bodyPr wrap="square" rtlCol="0">
            <a:spAutoFit/>
          </a:bodyPr>
          <a:lstStyle/>
          <a:p>
            <a:pPr algn="ctr" eaLnBrk="1" fontAlgn="auto" hangingPunct="1">
              <a:spcBef>
                <a:spcPts val="0"/>
              </a:spcBef>
              <a:spcAft>
                <a:spcPts val="0"/>
              </a:spcAft>
            </a:pPr>
            <a:r>
              <a:rPr lang="ja-JP" altLang="en-US" sz="1500" b="1">
                <a:solidFill>
                  <a:srgbClr val="FFFFFF"/>
                </a:solidFill>
                <a:latin typeface="メイリオ" panose="020B0604030504040204" pitchFamily="50" charset="-128"/>
                <a:ea typeface="メイリオ" panose="020B0604030504040204" pitchFamily="50" charset="-128"/>
              </a:rPr>
              <a:t>静止画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295" name="直線コネクタ 12294">
            <a:extLst>
              <a:ext uri="{FF2B5EF4-FFF2-40B4-BE49-F238E27FC236}">
                <a16:creationId xmlns:a16="http://schemas.microsoft.com/office/drawing/2014/main" id="{3EA9615F-AB58-D0A3-5471-F17046462F6C}"/>
              </a:ext>
            </a:extLst>
          </p:cNvPr>
          <p:cNvCxnSpPr>
            <a:cxnSpLocks/>
          </p:cNvCxnSpPr>
          <p:nvPr/>
        </p:nvCxnSpPr>
        <p:spPr>
          <a:xfrm>
            <a:off x="1916593" y="4180573"/>
            <a:ext cx="0" cy="990742"/>
          </a:xfrm>
          <a:prstGeom prst="line">
            <a:avLst/>
          </a:prstGeom>
          <a:noFill/>
          <a:ln w="22225" cap="flat" cmpd="sng" algn="ctr">
            <a:solidFill>
              <a:srgbClr val="FFFFFF">
                <a:lumMod val="95000"/>
              </a:srgbClr>
            </a:solidFill>
            <a:prstDash val="solid"/>
          </a:ln>
          <a:effectLst/>
        </p:spPr>
      </p:cxnSp>
      <p:sp>
        <p:nvSpPr>
          <p:cNvPr id="12296" name="テキスト ボックス 12295">
            <a:extLst>
              <a:ext uri="{FF2B5EF4-FFF2-40B4-BE49-F238E27FC236}">
                <a16:creationId xmlns:a16="http://schemas.microsoft.com/office/drawing/2014/main" id="{95FE786D-D893-1F84-EE1B-B3F2BDE87CC2}"/>
              </a:ext>
            </a:extLst>
          </p:cNvPr>
          <p:cNvSpPr txBox="1"/>
          <p:nvPr/>
        </p:nvSpPr>
        <p:spPr>
          <a:xfrm>
            <a:off x="1442554" y="4758788"/>
            <a:ext cx="924326" cy="276999"/>
          </a:xfrm>
          <a:prstGeom prst="rect">
            <a:avLst/>
          </a:prstGeom>
          <a:solidFill>
            <a:srgbClr val="C00000"/>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250px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297" name="直線コネクタ 12296">
            <a:extLst>
              <a:ext uri="{FF2B5EF4-FFF2-40B4-BE49-F238E27FC236}">
                <a16:creationId xmlns:a16="http://schemas.microsoft.com/office/drawing/2014/main" id="{23409301-2E70-75F5-1076-637A969270B6}"/>
              </a:ext>
            </a:extLst>
          </p:cNvPr>
          <p:cNvCxnSpPr>
            <a:cxnSpLocks/>
          </p:cNvCxnSpPr>
          <p:nvPr/>
        </p:nvCxnSpPr>
        <p:spPr>
          <a:xfrm>
            <a:off x="1417496" y="4299142"/>
            <a:ext cx="2582634" cy="0"/>
          </a:xfrm>
          <a:prstGeom prst="line">
            <a:avLst/>
          </a:prstGeom>
          <a:noFill/>
          <a:ln w="22225" cap="flat" cmpd="sng" algn="ctr">
            <a:solidFill>
              <a:srgbClr val="FFFFFF">
                <a:lumMod val="95000"/>
              </a:srgbClr>
            </a:solidFill>
            <a:prstDash val="solid"/>
          </a:ln>
          <a:effectLst/>
        </p:spPr>
      </p:cxnSp>
      <p:sp>
        <p:nvSpPr>
          <p:cNvPr id="12298" name="テキスト ボックス 12297">
            <a:extLst>
              <a:ext uri="{FF2B5EF4-FFF2-40B4-BE49-F238E27FC236}">
                <a16:creationId xmlns:a16="http://schemas.microsoft.com/office/drawing/2014/main" id="{1C7638B0-29A6-3827-9F96-2F7E732D6021}"/>
              </a:ext>
            </a:extLst>
          </p:cNvPr>
          <p:cNvSpPr txBox="1"/>
          <p:nvPr/>
        </p:nvSpPr>
        <p:spPr>
          <a:xfrm>
            <a:off x="2257478" y="4180573"/>
            <a:ext cx="987963" cy="276999"/>
          </a:xfrm>
          <a:prstGeom prst="rect">
            <a:avLst/>
          </a:prstGeom>
          <a:solidFill>
            <a:srgbClr val="C00000"/>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99" name="テキスト ボックス 12298">
            <a:extLst>
              <a:ext uri="{FF2B5EF4-FFF2-40B4-BE49-F238E27FC236}">
                <a16:creationId xmlns:a16="http://schemas.microsoft.com/office/drawing/2014/main" id="{E62ECC3C-3881-1FDB-184D-EB9F50AE7D3D}"/>
              </a:ext>
            </a:extLst>
          </p:cNvPr>
          <p:cNvSpPr txBox="1"/>
          <p:nvPr/>
        </p:nvSpPr>
        <p:spPr>
          <a:xfrm>
            <a:off x="1944368" y="2189533"/>
            <a:ext cx="1600159" cy="323165"/>
          </a:xfrm>
          <a:prstGeom prst="rect">
            <a:avLst/>
          </a:prstGeom>
          <a:noFill/>
        </p:spPr>
        <p:txBody>
          <a:bodyPr wrap="square" rtlCol="0">
            <a:spAutoFit/>
          </a:bodyPr>
          <a:lstStyle/>
          <a:p>
            <a:pPr algn="ctr" eaLnBrk="1" fontAlgn="auto" hangingPunct="1">
              <a:spcBef>
                <a:spcPts val="0"/>
              </a:spcBef>
              <a:spcAft>
                <a:spcPts val="0"/>
              </a:spcAft>
            </a:pPr>
            <a:r>
              <a:rPr lang="ja-JP" altLang="en-US" sz="1500" b="1">
                <a:solidFill>
                  <a:srgbClr val="FFFFFF"/>
                </a:solidFill>
                <a:latin typeface="メイリオ" panose="020B0604030504040204" pitchFamily="50" charset="-128"/>
                <a:ea typeface="メイリオ" panose="020B0604030504040204" pitchFamily="50" charset="-128"/>
              </a:rPr>
              <a:t>静止画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300" name="直線コネクタ 12299">
            <a:extLst>
              <a:ext uri="{FF2B5EF4-FFF2-40B4-BE49-F238E27FC236}">
                <a16:creationId xmlns:a16="http://schemas.microsoft.com/office/drawing/2014/main" id="{879D2AFC-C69A-EC83-B442-E3ACBFAA73E7}"/>
              </a:ext>
            </a:extLst>
          </p:cNvPr>
          <p:cNvCxnSpPr>
            <a:cxnSpLocks/>
          </p:cNvCxnSpPr>
          <p:nvPr/>
        </p:nvCxnSpPr>
        <p:spPr>
          <a:xfrm>
            <a:off x="1910318" y="1834306"/>
            <a:ext cx="0" cy="990742"/>
          </a:xfrm>
          <a:prstGeom prst="line">
            <a:avLst/>
          </a:prstGeom>
          <a:noFill/>
          <a:ln w="22225" cap="flat" cmpd="sng" algn="ctr">
            <a:solidFill>
              <a:srgbClr val="FFFFFF">
                <a:lumMod val="95000"/>
              </a:srgbClr>
            </a:solidFill>
            <a:prstDash val="solid"/>
          </a:ln>
          <a:effectLst/>
        </p:spPr>
      </p:cxnSp>
      <p:sp>
        <p:nvSpPr>
          <p:cNvPr id="12301" name="テキスト ボックス 12300">
            <a:extLst>
              <a:ext uri="{FF2B5EF4-FFF2-40B4-BE49-F238E27FC236}">
                <a16:creationId xmlns:a16="http://schemas.microsoft.com/office/drawing/2014/main" id="{A1B35F15-5FB8-4D16-6CB5-7B6E2D8E1040}"/>
              </a:ext>
            </a:extLst>
          </p:cNvPr>
          <p:cNvSpPr txBox="1"/>
          <p:nvPr/>
        </p:nvSpPr>
        <p:spPr>
          <a:xfrm>
            <a:off x="1436279" y="2412521"/>
            <a:ext cx="924326" cy="276999"/>
          </a:xfrm>
          <a:prstGeom prst="rect">
            <a:avLst/>
          </a:prstGeom>
          <a:solidFill>
            <a:srgbClr val="C00000"/>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250px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302" name="直線コネクタ 12301">
            <a:extLst>
              <a:ext uri="{FF2B5EF4-FFF2-40B4-BE49-F238E27FC236}">
                <a16:creationId xmlns:a16="http://schemas.microsoft.com/office/drawing/2014/main" id="{BFB26C9F-7B92-4893-DBC3-BD3CA7C4F9E4}"/>
              </a:ext>
            </a:extLst>
          </p:cNvPr>
          <p:cNvCxnSpPr>
            <a:cxnSpLocks/>
          </p:cNvCxnSpPr>
          <p:nvPr/>
        </p:nvCxnSpPr>
        <p:spPr>
          <a:xfrm>
            <a:off x="1411221" y="1989451"/>
            <a:ext cx="2582634" cy="0"/>
          </a:xfrm>
          <a:prstGeom prst="line">
            <a:avLst/>
          </a:prstGeom>
          <a:noFill/>
          <a:ln w="22225" cap="flat" cmpd="sng" algn="ctr">
            <a:solidFill>
              <a:srgbClr val="FFFFFF">
                <a:lumMod val="95000"/>
              </a:srgbClr>
            </a:solidFill>
            <a:prstDash val="solid"/>
          </a:ln>
          <a:effectLst/>
        </p:spPr>
      </p:cxnSp>
      <p:sp>
        <p:nvSpPr>
          <p:cNvPr id="12303" name="テキスト ボックス 12302">
            <a:extLst>
              <a:ext uri="{FF2B5EF4-FFF2-40B4-BE49-F238E27FC236}">
                <a16:creationId xmlns:a16="http://schemas.microsoft.com/office/drawing/2014/main" id="{C0F283E8-5D53-FE4F-D178-F51099801FA1}"/>
              </a:ext>
            </a:extLst>
          </p:cNvPr>
          <p:cNvSpPr txBox="1"/>
          <p:nvPr/>
        </p:nvSpPr>
        <p:spPr>
          <a:xfrm>
            <a:off x="2251203" y="1870882"/>
            <a:ext cx="987963" cy="276999"/>
          </a:xfrm>
          <a:prstGeom prst="rect">
            <a:avLst/>
          </a:prstGeom>
          <a:solidFill>
            <a:srgbClr val="C00000"/>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pic>
        <p:nvPicPr>
          <p:cNvPr id="12304" name="図 12303">
            <a:extLst>
              <a:ext uri="{FF2B5EF4-FFF2-40B4-BE49-F238E27FC236}">
                <a16:creationId xmlns:a16="http://schemas.microsoft.com/office/drawing/2014/main" id="{02FD6641-4665-B0AE-ADB4-66DC5342F7E4}"/>
              </a:ext>
            </a:extLst>
          </p:cNvPr>
          <p:cNvPicPr>
            <a:picLocks noChangeAspect="1"/>
          </p:cNvPicPr>
          <p:nvPr/>
        </p:nvPicPr>
        <p:blipFill>
          <a:blip r:embed="rId4"/>
          <a:stretch>
            <a:fillRect/>
          </a:stretch>
        </p:blipFill>
        <p:spPr>
          <a:xfrm>
            <a:off x="3430756" y="1906076"/>
            <a:ext cx="452510" cy="226255"/>
          </a:xfrm>
          <a:prstGeom prst="rect">
            <a:avLst/>
          </a:prstGeom>
        </p:spPr>
      </p:pic>
      <p:sp>
        <p:nvSpPr>
          <p:cNvPr id="12305" name="テキスト ボックス 12304">
            <a:extLst>
              <a:ext uri="{FF2B5EF4-FFF2-40B4-BE49-F238E27FC236}">
                <a16:creationId xmlns:a16="http://schemas.microsoft.com/office/drawing/2014/main" id="{9317F385-9646-1088-154A-87324B62E097}"/>
              </a:ext>
            </a:extLst>
          </p:cNvPr>
          <p:cNvSpPr txBox="1"/>
          <p:nvPr/>
        </p:nvSpPr>
        <p:spPr>
          <a:xfrm>
            <a:off x="4427083" y="2344212"/>
            <a:ext cx="2279172" cy="307777"/>
          </a:xfrm>
          <a:prstGeom prst="rect">
            <a:avLst/>
          </a:prstGeom>
          <a:noFill/>
        </p:spPr>
        <p:txBody>
          <a:bodyPr wrap="square" rtlCol="0">
            <a:spAutoFit/>
          </a:bodyPr>
          <a:lstStyle/>
          <a:p>
            <a:pPr eaLnBrk="1" fontAlgn="auto" hangingPunct="1">
              <a:spcBef>
                <a:spcPts val="0"/>
              </a:spcBef>
              <a:spcAft>
                <a:spcPts val="0"/>
              </a:spcAft>
              <a:defRPr/>
            </a:pPr>
            <a:r>
              <a:rPr kumimoji="0" lang="en-US" altLang="ja-JP" sz="1400" kern="0" dirty="0">
                <a:solidFill>
                  <a:srgbClr val="F77911"/>
                </a:solidFill>
                <a:latin typeface="Calibri" panose="020F0502020204030204"/>
                <a:ea typeface="メイリオ" panose="020B0604030504040204" pitchFamily="50" charset="-128"/>
              </a:rPr>
              <a:t>※</a:t>
            </a:r>
            <a:r>
              <a:rPr kumimoji="0" lang="ja-JP" altLang="en-US" sz="1400" kern="0" dirty="0">
                <a:solidFill>
                  <a:srgbClr val="F77911"/>
                </a:solidFill>
                <a:latin typeface="Calibri" panose="020F0502020204030204"/>
                <a:ea typeface="メイリオ" panose="020B0604030504040204" pitchFamily="50" charset="-128"/>
              </a:rPr>
              <a:t>音声はでません</a:t>
            </a: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5"/>
          <a:stretch>
            <a:fillRect/>
          </a:stretch>
        </p:blipFill>
        <p:spPr>
          <a:xfrm>
            <a:off x="518486" y="933578"/>
            <a:ext cx="4870174" cy="493143"/>
          </a:xfrm>
          <a:prstGeom prst="rect">
            <a:avLst/>
          </a:prstGeom>
        </p:spPr>
      </p:pic>
    </p:spTree>
    <p:extLst>
      <p:ext uri="{BB962C8B-B14F-4D97-AF65-F5344CB8AC3E}">
        <p14:creationId xmlns:p14="http://schemas.microsoft.com/office/powerpoint/2010/main" val="2720423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759A4FCB-E6D9-673F-069E-962448397214}"/>
              </a:ext>
            </a:extLst>
          </p:cNvPr>
          <p:cNvSpPr>
            <a:spLocks noGrp="1"/>
          </p:cNvSpPr>
          <p:nvPr>
            <p:ph type="body" sz="quarter" idx="10"/>
          </p:nvPr>
        </p:nvSpPr>
        <p:spPr/>
        <p:txBody>
          <a:bodyPr/>
          <a:lstStyle/>
          <a:p>
            <a:r>
              <a:rPr lang="ja-JP" altLang="en-US" dirty="0"/>
              <a:t>クリエイティブガイドライン　</a:t>
            </a:r>
            <a:r>
              <a:rPr lang="ja-JP" altLang="en-US" sz="1200" dirty="0"/>
              <a:t>演出パターン　</a:t>
            </a:r>
            <a:r>
              <a:rPr lang="en-US" altLang="ja-JP" sz="1200" dirty="0"/>
              <a:t>B.</a:t>
            </a:r>
            <a:r>
              <a:rPr lang="ja-JP" altLang="en-US" sz="1200" dirty="0"/>
              <a:t>「</a:t>
            </a:r>
            <a:r>
              <a:rPr lang="en-US" altLang="ja-JP" sz="1200" dirty="0"/>
              <a:t>16:9</a:t>
            </a:r>
            <a:r>
              <a:rPr lang="ja-JP" altLang="en-US" sz="1200" dirty="0"/>
              <a:t>動画＋下部静止画（バナー）」 入稿仕様</a:t>
            </a:r>
            <a:br>
              <a:rPr lang="ja-JP" altLang="en-US" sz="1200" dirty="0"/>
            </a:br>
            <a:endParaRPr lang="ja-JP" altLang="en-US" sz="1200" dirty="0"/>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3"/>
          <a:stretch>
            <a:fillRect/>
          </a:stretch>
        </p:blipFill>
        <p:spPr>
          <a:xfrm>
            <a:off x="518486" y="933578"/>
            <a:ext cx="4870174" cy="493143"/>
          </a:xfrm>
          <a:prstGeom prst="rect">
            <a:avLst/>
          </a:prstGeom>
        </p:spPr>
      </p:pic>
      <p:sp>
        <p:nvSpPr>
          <p:cNvPr id="2" name="正方形/長方形 1">
            <a:extLst>
              <a:ext uri="{FF2B5EF4-FFF2-40B4-BE49-F238E27FC236}">
                <a16:creationId xmlns:a16="http://schemas.microsoft.com/office/drawing/2014/main" id="{01F1B8EB-E7E6-237B-63D0-DC9361904F37}"/>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3" name="正方形/長方形 2">
            <a:extLst>
              <a:ext uri="{FF2B5EF4-FFF2-40B4-BE49-F238E27FC236}">
                <a16:creationId xmlns:a16="http://schemas.microsoft.com/office/drawing/2014/main" id="{434EE565-1846-3BB0-396F-9E92A329CC2E}"/>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4" name="図 3">
            <a:extLst>
              <a:ext uri="{FF2B5EF4-FFF2-40B4-BE49-F238E27FC236}">
                <a16:creationId xmlns:a16="http://schemas.microsoft.com/office/drawing/2014/main" id="{32E6CFD1-B031-6D6F-C86B-3425107704DA}"/>
              </a:ext>
            </a:extLst>
          </p:cNvPr>
          <p:cNvPicPr>
            <a:picLocks noChangeAspect="1"/>
          </p:cNvPicPr>
          <p:nvPr/>
        </p:nvPicPr>
        <p:blipFill>
          <a:blip r:embed="rId4"/>
          <a:stretch>
            <a:fillRect/>
          </a:stretch>
        </p:blipFill>
        <p:spPr>
          <a:xfrm>
            <a:off x="1450205" y="1589046"/>
            <a:ext cx="2537903" cy="140535"/>
          </a:xfrm>
          <a:prstGeom prst="rect">
            <a:avLst/>
          </a:prstGeom>
        </p:spPr>
      </p:pic>
      <p:sp>
        <p:nvSpPr>
          <p:cNvPr id="5" name="正方形/長方形 4">
            <a:extLst>
              <a:ext uri="{FF2B5EF4-FFF2-40B4-BE49-F238E27FC236}">
                <a16:creationId xmlns:a16="http://schemas.microsoft.com/office/drawing/2014/main" id="{DBAB47D3-0342-8AAE-F307-6BCA4CE8F157}"/>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F19CA8F3-6D24-7F64-D61F-D8494B3B90A3}"/>
              </a:ext>
            </a:extLst>
          </p:cNvPr>
          <p:cNvSpPr txBox="1"/>
          <p:nvPr/>
        </p:nvSpPr>
        <p:spPr>
          <a:xfrm>
            <a:off x="4330602" y="1444695"/>
            <a:ext cx="5452953" cy="461665"/>
          </a:xfrm>
          <a:prstGeom prst="rect">
            <a:avLst/>
          </a:prstGeom>
          <a:noFill/>
        </p:spPr>
        <p:txBody>
          <a:bodyPr wrap="square" rtlCol="0">
            <a:spAutoFit/>
          </a:bodyPr>
          <a:lstStyle/>
          <a:p>
            <a:r>
              <a:rPr lang="en-US" altLang="ja-JP"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線吹き出し 2 (枠付き) 13">
            <a:extLst>
              <a:ext uri="{FF2B5EF4-FFF2-40B4-BE49-F238E27FC236}">
                <a16:creationId xmlns:a16="http://schemas.microsoft.com/office/drawing/2014/main" id="{CCE43E2F-3F15-A38E-6414-A3FDDA2404EB}"/>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856F4C8A-3374-6462-4798-E2972FAA4936}"/>
              </a:ext>
            </a:extLst>
          </p:cNvPr>
          <p:cNvSpPr txBox="1"/>
          <p:nvPr/>
        </p:nvSpPr>
        <p:spPr>
          <a:xfrm>
            <a:off x="4330602" y="1942018"/>
            <a:ext cx="7200800" cy="276999"/>
          </a:xfrm>
          <a:prstGeom prst="rect">
            <a:avLst/>
          </a:prstGeom>
          <a:noFill/>
        </p:spPr>
        <p:txBody>
          <a:bodyPr wrap="square" rtlCol="0">
            <a:spAutoFit/>
          </a:bodyPr>
          <a:lstStyle/>
          <a:p>
            <a:r>
              <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solidFill>
                  <a:srgbClr val="0D0D0D"/>
                </a:solidFill>
                <a:latin typeface="メイリオ" panose="020B0604030504040204" pitchFamily="50" charset="-128"/>
                <a:ea typeface="メイリオ" panose="020B0604030504040204" pitchFamily="50" charset="-128"/>
              </a:rPr>
              <a:t>上部より</a:t>
            </a:r>
            <a:r>
              <a:rPr lang="en-US" altLang="ja-JP" sz="1200" dirty="0">
                <a:solidFill>
                  <a:srgbClr val="0D0D0D"/>
                </a:solidFill>
                <a:latin typeface="メイリオ" panose="020B0604030504040204" pitchFamily="50" charset="-128"/>
                <a:ea typeface="メイリオ" panose="020B0604030504040204" pitchFamily="50" charset="-128"/>
              </a:rPr>
              <a:t>55</a:t>
            </a:r>
            <a:r>
              <a:rPr lang="en" altLang="ja-JP" sz="1200" dirty="0">
                <a:solidFill>
                  <a:srgbClr val="0D0D0D"/>
                </a:solidFill>
                <a:latin typeface="メイリオ" panose="020B0604030504040204" pitchFamily="50" charset="-128"/>
                <a:ea typeface="メイリオ" panose="020B0604030504040204" pitchFamily="50" charset="-128"/>
              </a:rPr>
              <a:t>px</a:t>
            </a:r>
            <a:r>
              <a:rPr lang="ja-JP" altLang="en-US" sz="1200" dirty="0">
                <a:solidFill>
                  <a:srgbClr val="0D0D0D"/>
                </a:solidFill>
                <a:latin typeface="メイリオ" panose="020B0604030504040204" pitchFamily="50" charset="-128"/>
                <a:ea typeface="メイリオ" panose="020B0604030504040204" pitchFamily="50" charset="-128"/>
              </a:rPr>
              <a:t>下、右端より</a:t>
            </a:r>
            <a:r>
              <a:rPr lang="en-US" altLang="ja-JP" sz="1200" dirty="0">
                <a:solidFill>
                  <a:srgbClr val="0D0D0D"/>
                </a:solidFill>
                <a:latin typeface="メイリオ" panose="020B0604030504040204" pitchFamily="50" charset="-128"/>
                <a:ea typeface="メイリオ" panose="020B0604030504040204" pitchFamily="50" charset="-128"/>
              </a:rPr>
              <a:t>10</a:t>
            </a:r>
            <a:r>
              <a:rPr lang="en" altLang="ja-JP" sz="1200" dirty="0">
                <a:solidFill>
                  <a:srgbClr val="0D0D0D"/>
                </a:solidFill>
                <a:latin typeface="メイリオ" panose="020B0604030504040204" pitchFamily="50" charset="-128"/>
                <a:ea typeface="メイリオ" panose="020B0604030504040204" pitchFamily="50" charset="-128"/>
              </a:rPr>
              <a:t>px</a:t>
            </a:r>
            <a:r>
              <a:rPr lang="ja-JP" altLang="en-US" sz="1200" dirty="0">
                <a:solidFill>
                  <a:srgbClr val="0D0D0D"/>
                </a:solidFill>
                <a:latin typeface="メイリオ" panose="020B0604030504040204" pitchFamily="50" charset="-128"/>
                <a:ea typeface="メイリオ" panose="020B0604030504040204" pitchFamily="50" charset="-128"/>
              </a:rPr>
              <a:t>の位置に、横</a:t>
            </a:r>
            <a:r>
              <a:rPr lang="en-US" altLang="ja-JP" sz="1200" dirty="0">
                <a:solidFill>
                  <a:srgbClr val="0D0D0D"/>
                </a:solidFill>
                <a:latin typeface="メイリオ" panose="020B0604030504040204" pitchFamily="50" charset="-128"/>
                <a:ea typeface="メイリオ" panose="020B0604030504040204" pitchFamily="50" charset="-128"/>
              </a:rPr>
              <a:t>60</a:t>
            </a:r>
            <a:r>
              <a:rPr lang="en" altLang="ja-JP" sz="1200" dirty="0">
                <a:solidFill>
                  <a:srgbClr val="0D0D0D"/>
                </a:solidFill>
                <a:latin typeface="メイリオ" panose="020B0604030504040204" pitchFamily="50" charset="-128"/>
                <a:ea typeface="メイリオ" panose="020B0604030504040204" pitchFamily="50" charset="-128"/>
              </a:rPr>
              <a:t>px </a:t>
            </a:r>
            <a:r>
              <a:rPr lang="ja-JP" altLang="en-US" sz="1200" dirty="0">
                <a:solidFill>
                  <a:srgbClr val="0D0D0D"/>
                </a:solidFill>
                <a:latin typeface="メイリオ" panose="020B0604030504040204" pitchFamily="50" charset="-128"/>
                <a:ea typeface="メイリオ" panose="020B0604030504040204" pitchFamily="50" charset="-128"/>
              </a:rPr>
              <a:t>縦</a:t>
            </a:r>
            <a:r>
              <a:rPr lang="en-US" altLang="ja-JP" sz="1200" dirty="0">
                <a:solidFill>
                  <a:srgbClr val="0D0D0D"/>
                </a:solidFill>
                <a:latin typeface="メイリオ" panose="020B0604030504040204" pitchFamily="50" charset="-128"/>
                <a:ea typeface="メイリオ" panose="020B0604030504040204" pitchFamily="50" charset="-128"/>
              </a:rPr>
              <a:t>30</a:t>
            </a:r>
            <a:r>
              <a:rPr lang="en" altLang="ja-JP" sz="1200" dirty="0">
                <a:solidFill>
                  <a:srgbClr val="0D0D0D"/>
                </a:solidFill>
                <a:latin typeface="メイリオ" panose="020B0604030504040204" pitchFamily="50" charset="-128"/>
                <a:ea typeface="メイリオ" panose="020B0604030504040204" pitchFamily="50" charset="-128"/>
              </a:rPr>
              <a:t>px</a:t>
            </a:r>
            <a:r>
              <a:rPr lang="ja-JP" altLang="en-US" sz="1200" dirty="0">
                <a:solidFill>
                  <a:srgbClr val="0D0D0D"/>
                </a:solidFill>
                <a:latin typeface="メイリオ" panose="020B0604030504040204" pitchFamily="50" charset="-128"/>
                <a:ea typeface="メイリオ" panose="020B0604030504040204" pitchFamily="50" charset="-128"/>
              </a:rPr>
              <a:t>のスキップボタンが配置されます</a:t>
            </a:r>
            <a:endPar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9" name="直線コネクタ 8">
            <a:extLst>
              <a:ext uri="{FF2B5EF4-FFF2-40B4-BE49-F238E27FC236}">
                <a16:creationId xmlns:a16="http://schemas.microsoft.com/office/drawing/2014/main" id="{EECE5F06-CCE9-A3A0-8141-C2E102AB49F6}"/>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10" name="表 9">
            <a:extLst>
              <a:ext uri="{FF2B5EF4-FFF2-40B4-BE49-F238E27FC236}">
                <a16:creationId xmlns:a16="http://schemas.microsoft.com/office/drawing/2014/main" id="{02ECEFCA-B3BA-6745-433F-D552AE0F5D5C}"/>
              </a:ext>
            </a:extLst>
          </p:cNvPr>
          <p:cNvGraphicFramePr>
            <a:graphicFrameLocks noGrp="1"/>
          </p:cNvGraphicFramePr>
          <p:nvPr>
            <p:extLst>
              <p:ext uri="{D42A27DB-BD31-4B8C-83A1-F6EECF244321}">
                <p14:modId xmlns:p14="http://schemas.microsoft.com/office/powerpoint/2010/main" val="337736307"/>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solidFill>
                            <a:srgbClr val="0D0D0D"/>
                          </a:solidFill>
                        </a:rPr>
                        <a:t>16:9</a:t>
                      </a:r>
                      <a:r>
                        <a:rPr kumimoji="1" lang="ja-JP" altLang="en-US" sz="1400" b="1" dirty="0">
                          <a:solidFill>
                            <a:srgbClr val="0D0D0D"/>
                          </a:solidFill>
                        </a:rPr>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solidFill>
                            <a:srgbClr val="0D0D0D"/>
                          </a:solidFill>
                        </a:rPr>
                        <a:t>静止画（誘導バナー）</a:t>
                      </a:r>
                      <a:endParaRPr kumimoji="1" lang="en-US" altLang="ja-JP" sz="1400" b="1" dirty="0">
                        <a:solidFill>
                          <a:srgbClr val="0D0D0D"/>
                        </a:solidFill>
                      </a:endParaRPr>
                    </a:p>
                    <a:p>
                      <a:pPr algn="ctr"/>
                      <a:r>
                        <a:rPr kumimoji="1" lang="en-US" altLang="ja-JP" sz="1000" b="0" dirty="0">
                          <a:solidFill>
                            <a:srgbClr val="0D0D0D"/>
                          </a:solidFill>
                        </a:rPr>
                        <a:t>※</a:t>
                      </a:r>
                      <a:r>
                        <a:rPr kumimoji="1" lang="ja-JP" altLang="en-US" sz="1000" b="0">
                          <a:solidFill>
                            <a:srgbClr val="0D0D0D"/>
                          </a:solidFill>
                        </a:rPr>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solidFill>
                            <a:srgbClr val="0D0D0D"/>
                          </a:solidFill>
                        </a:rPr>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容量</a:t>
                      </a:r>
                      <a:endParaRPr lang="en-US" altLang="ja-JP" sz="1200" b="1" dirty="0">
                        <a:solidFill>
                          <a:srgbClr val="0D0D0D"/>
                        </a:solidFill>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solidFill>
                            <a:srgbClr val="0D0D0D"/>
                          </a:solidFill>
                          <a:latin typeface="+mn-ea"/>
                        </a:rPr>
                        <a:t>30MB</a:t>
                      </a:r>
                      <a:r>
                        <a:rPr lang="ja-JP" altLang="en-US" sz="1400" dirty="0">
                          <a:solidFill>
                            <a:srgbClr val="0D0D0D"/>
                          </a:solidFill>
                          <a:latin typeface="+mn-ea"/>
                        </a:rPr>
                        <a:t>以内（</a:t>
                      </a:r>
                      <a:r>
                        <a:rPr lang="en-US" altLang="ja-JP" sz="1400" dirty="0">
                          <a:solidFill>
                            <a:srgbClr val="0D0D0D"/>
                          </a:solidFill>
                          <a:latin typeface="+mn-ea"/>
                        </a:rPr>
                        <a:t>mp4</a:t>
                      </a:r>
                      <a:r>
                        <a:rPr lang="ja-JP" altLang="en-US" sz="1400" dirty="0">
                          <a:solidFill>
                            <a:srgbClr val="0D0D0D"/>
                          </a:solidFill>
                          <a:latin typeface="+mn-ea"/>
                        </a:rPr>
                        <a:t>形式）</a:t>
                      </a:r>
                      <a:endParaRPr lang="en-US" altLang="ja-JP" sz="1400" dirty="0">
                        <a:solidFill>
                          <a:srgbClr val="0D0D0D"/>
                        </a:solidFill>
                        <a:latin typeface="+mn-ea"/>
                      </a:endParaRPr>
                    </a:p>
                    <a:p>
                      <a:pPr algn="ctr"/>
                      <a:r>
                        <a:rPr kumimoji="1" lang="en-US" altLang="ja-JP" sz="1000" b="0" dirty="0">
                          <a:solidFill>
                            <a:srgbClr val="F77911"/>
                          </a:solidFill>
                        </a:rPr>
                        <a:t>※</a:t>
                      </a:r>
                      <a:r>
                        <a:rPr kumimoji="1" lang="ja-JP" altLang="en-US" sz="1000" b="0" dirty="0">
                          <a:solidFill>
                            <a:srgbClr val="F77911"/>
                          </a:solidFill>
                        </a:rPr>
                        <a:t>配信時は</a:t>
                      </a:r>
                      <a:r>
                        <a:rPr kumimoji="1" lang="en-US" altLang="ja-JP" sz="1000" b="0" dirty="0">
                          <a:solidFill>
                            <a:srgbClr val="F77911"/>
                          </a:solidFill>
                        </a:rPr>
                        <a:t>5MB</a:t>
                      </a:r>
                      <a:r>
                        <a:rPr kumimoji="1" lang="ja-JP" altLang="en-US" sz="1000" b="0" dirty="0">
                          <a:solidFill>
                            <a:srgbClr val="F77911"/>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rgbClr val="0D0D0D"/>
                          </a:solidFill>
                        </a:rPr>
                        <a:t>200KB</a:t>
                      </a:r>
                      <a:r>
                        <a:rPr kumimoji="1" lang="ja-JP" altLang="en-US" sz="1400" b="0">
                          <a:solidFill>
                            <a:srgbClr val="0D0D0D"/>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動画秒数</a:t>
                      </a:r>
                      <a:endParaRPr lang="en-US" altLang="ja-JP" sz="1200" b="1" dirty="0">
                        <a:solidFill>
                          <a:srgbClr val="0D0D0D"/>
                        </a:solidFill>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solidFill>
                            <a:srgbClr val="0D0D0D"/>
                          </a:solidFill>
                          <a:latin typeface="+mn-ea"/>
                        </a:rPr>
                        <a:t>最短</a:t>
                      </a:r>
                      <a:r>
                        <a:rPr lang="en-US" altLang="ja-JP" sz="1400" dirty="0">
                          <a:solidFill>
                            <a:srgbClr val="0D0D0D"/>
                          </a:solidFill>
                          <a:latin typeface="+mn-ea"/>
                        </a:rPr>
                        <a:t>6</a:t>
                      </a:r>
                      <a:r>
                        <a:rPr lang="ja-JP" altLang="en-US" sz="1400">
                          <a:solidFill>
                            <a:srgbClr val="0D0D0D"/>
                          </a:solidFill>
                          <a:latin typeface="+mn-ea"/>
                        </a:rPr>
                        <a:t>秒</a:t>
                      </a:r>
                      <a:r>
                        <a:rPr lang="en-US" altLang="ja-JP" sz="1400" dirty="0">
                          <a:solidFill>
                            <a:srgbClr val="0D0D0D"/>
                          </a:solidFill>
                          <a:latin typeface="+mn-ea"/>
                        </a:rPr>
                        <a:t>〜</a:t>
                      </a:r>
                      <a:r>
                        <a:rPr lang="ja-JP" altLang="en-US" sz="1400">
                          <a:solidFill>
                            <a:srgbClr val="0D0D0D"/>
                          </a:solidFill>
                          <a:latin typeface="+mn-ea"/>
                        </a:rPr>
                        <a:t>最長</a:t>
                      </a:r>
                      <a:r>
                        <a:rPr lang="en-US" altLang="ja-JP" sz="1400" dirty="0">
                          <a:solidFill>
                            <a:srgbClr val="0D0D0D"/>
                          </a:solidFill>
                          <a:latin typeface="+mn-ea"/>
                        </a:rPr>
                        <a:t>15</a:t>
                      </a:r>
                      <a:r>
                        <a:rPr lang="ja-JP" altLang="en-US" sz="1400">
                          <a:solidFill>
                            <a:srgbClr val="0D0D0D"/>
                          </a:solidFill>
                          <a:latin typeface="+mn-ea"/>
                        </a:rPr>
                        <a:t>秒（推奨</a:t>
                      </a:r>
                      <a:r>
                        <a:rPr lang="en-US" altLang="ja-JP" sz="1400" dirty="0">
                          <a:solidFill>
                            <a:srgbClr val="0D0D0D"/>
                          </a:solidFill>
                          <a:latin typeface="+mn-ea"/>
                        </a:rPr>
                        <a:t>10</a:t>
                      </a:r>
                      <a:r>
                        <a:rPr lang="ja-JP" altLang="en-US" sz="1400">
                          <a:solidFill>
                            <a:srgbClr val="0D0D0D"/>
                          </a:solidFill>
                          <a:latin typeface="+mn-ea"/>
                        </a:rPr>
                        <a:t>秒）</a:t>
                      </a:r>
                      <a:endParaRPr kumimoji="1" lang="ja-JP" altLang="en-US" sz="1400" b="1">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rgbClr val="0D0D0D"/>
                          </a:solidFill>
                        </a:rPr>
                        <a:t>-</a:t>
                      </a:r>
                      <a:endParaRPr kumimoji="1" lang="ja-JP" altLang="en-US" sz="1400" b="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0D0D0D"/>
                          </a:solidFill>
                          <a:latin typeface="+mn-ea"/>
                        </a:rPr>
                        <a:t>動画</a:t>
                      </a:r>
                      <a:r>
                        <a:rPr lang="en-US" altLang="ja-JP" sz="1200" b="1" dirty="0">
                          <a:solidFill>
                            <a:srgbClr val="0D0D0D"/>
                          </a:solidFill>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solidFill>
                            <a:srgbClr val="0D0D0D"/>
                          </a:solidFill>
                          <a:latin typeface="+mn-ea"/>
                        </a:rPr>
                        <a:t>推奨</a:t>
                      </a:r>
                      <a:r>
                        <a:rPr lang="en-US" altLang="ja-JP" sz="1400" dirty="0">
                          <a:solidFill>
                            <a:srgbClr val="0D0D0D"/>
                          </a:solidFill>
                          <a:latin typeface="+mn-ea"/>
                        </a:rPr>
                        <a:t>30fps</a:t>
                      </a:r>
                      <a:endParaRPr kumimoji="1" lang="ja-JP" altLang="en-US" sz="1400" b="1" dirty="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rgbClr val="0D0D0D"/>
                          </a:solidFill>
                        </a:rPr>
                        <a:t>-</a:t>
                      </a:r>
                      <a:endParaRPr kumimoji="1" lang="ja-JP" altLang="en-US" sz="1400" b="0" dirty="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11" name="正方形/長方形 10">
            <a:extLst>
              <a:ext uri="{FF2B5EF4-FFF2-40B4-BE49-F238E27FC236}">
                <a16:creationId xmlns:a16="http://schemas.microsoft.com/office/drawing/2014/main" id="{54504121-AD1B-3F7E-A780-31C261474B25}"/>
              </a:ext>
            </a:extLst>
          </p:cNvPr>
          <p:cNvSpPr/>
          <p:nvPr/>
        </p:nvSpPr>
        <p:spPr>
          <a:xfrm>
            <a:off x="4439816" y="2432649"/>
            <a:ext cx="1653293" cy="338554"/>
          </a:xfrm>
          <a:prstGeom prst="rect">
            <a:avLst/>
          </a:prstGeom>
        </p:spPr>
        <p:txBody>
          <a:bodyPr wrap="square">
            <a:spAutoFit/>
          </a:bodyPr>
          <a:lstStyle/>
          <a:p>
            <a:r>
              <a:rPr lang="ja-JP" altLang="en-US" sz="1600" b="1" dirty="0">
                <a:solidFill>
                  <a:srgbClr val="0D0D0D"/>
                </a:solidFill>
                <a:latin typeface="メイリオ" panose="020B0604030504040204" pitchFamily="50" charset="-128"/>
                <a:ea typeface="メイリオ" panose="020B0604030504040204" pitchFamily="50" charset="-128"/>
              </a:rPr>
              <a:t>入稿仕様</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6DC138DE-9FF6-9FB4-0179-04DC9F458C52}"/>
              </a:ext>
            </a:extLst>
          </p:cNvPr>
          <p:cNvPicPr>
            <a:picLocks noChangeAspect="1"/>
          </p:cNvPicPr>
          <p:nvPr/>
        </p:nvPicPr>
        <p:blipFill>
          <a:blip r:embed="rId5"/>
          <a:stretch>
            <a:fillRect/>
          </a:stretch>
        </p:blipFill>
        <p:spPr>
          <a:xfrm>
            <a:off x="3445419" y="1815526"/>
            <a:ext cx="452510" cy="226255"/>
          </a:xfrm>
          <a:prstGeom prst="rect">
            <a:avLst/>
          </a:prstGeom>
        </p:spPr>
      </p:pic>
      <p:sp>
        <p:nvSpPr>
          <p:cNvPr id="13" name="テキスト ボックス 12">
            <a:extLst>
              <a:ext uri="{FF2B5EF4-FFF2-40B4-BE49-F238E27FC236}">
                <a16:creationId xmlns:a16="http://schemas.microsoft.com/office/drawing/2014/main" id="{F16AB81F-2042-8DDD-0715-4CCEA0595FA4}"/>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4" name="線吹き出し 2 (枠付き) 14">
            <a:extLst>
              <a:ext uri="{FF2B5EF4-FFF2-40B4-BE49-F238E27FC236}">
                <a16:creationId xmlns:a16="http://schemas.microsoft.com/office/drawing/2014/main" id="{D5EDF02E-541D-8A2E-848E-A29326AED618}"/>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5B4E0559-3926-7C8D-C2B4-5E37E9943B2B}"/>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BDBBB66-EEF0-995E-3B5F-D8FAA1239650}"/>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78786A57-534A-A9BC-A888-6D287AE44C95}"/>
              </a:ext>
            </a:extLst>
          </p:cNvPr>
          <p:cNvSpPr txBox="1"/>
          <p:nvPr/>
        </p:nvSpPr>
        <p:spPr>
          <a:xfrm>
            <a:off x="1128079" y="6456166"/>
            <a:ext cx="4616202" cy="276999"/>
          </a:xfrm>
          <a:prstGeom prst="rect">
            <a:avLst/>
          </a:prstGeom>
          <a:noFill/>
        </p:spPr>
        <p:txBody>
          <a:bodyPr wrap="square" rtlCol="0">
            <a:spAutoFit/>
          </a:bodyPr>
          <a:lstStyle/>
          <a:p>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18" name="直線コネクタ 17">
            <a:extLst>
              <a:ext uri="{FF2B5EF4-FFF2-40B4-BE49-F238E27FC236}">
                <a16:creationId xmlns:a16="http://schemas.microsoft.com/office/drawing/2014/main" id="{84E97C4D-4F65-B9C8-10CF-39668988B5BD}"/>
              </a:ext>
            </a:extLst>
          </p:cNvPr>
          <p:cNvCxnSpPr>
            <a:cxnSpLocks/>
          </p:cNvCxnSpPr>
          <p:nvPr/>
        </p:nvCxnSpPr>
        <p:spPr>
          <a:xfrm flipV="1">
            <a:off x="1267326" y="1973227"/>
            <a:ext cx="664718" cy="4443615"/>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3FFACAD6-1E78-AB9D-5754-3E53C92252D2}"/>
              </a:ext>
            </a:extLst>
          </p:cNvPr>
          <p:cNvCxnSpPr>
            <a:cxnSpLocks/>
          </p:cNvCxnSpPr>
          <p:nvPr/>
        </p:nvCxnSpPr>
        <p:spPr>
          <a:xfrm flipV="1">
            <a:off x="1267327" y="5815169"/>
            <a:ext cx="497707" cy="601673"/>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809707D5-5B15-A40C-2855-80D10CA3CB5B}"/>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E48BB4A3-4339-6444-FF44-6C4B73E744B1}"/>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2" name="直線コネクタ 21">
            <a:extLst>
              <a:ext uri="{FF2B5EF4-FFF2-40B4-BE49-F238E27FC236}">
                <a16:creationId xmlns:a16="http://schemas.microsoft.com/office/drawing/2014/main" id="{94F78EBA-1792-733A-3375-A2E463329B4D}"/>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15BFF839-FB40-05E6-60AA-9F88A9015F76}"/>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4" name="直線コネクタ 23">
            <a:extLst>
              <a:ext uri="{FF2B5EF4-FFF2-40B4-BE49-F238E27FC236}">
                <a16:creationId xmlns:a16="http://schemas.microsoft.com/office/drawing/2014/main" id="{7DB34D2C-C794-AFB2-A42C-C05C56494230}"/>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B41E976-6C39-B647-383F-C8C5EC936AF5}"/>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6" name="直線コネクタ 25">
            <a:extLst>
              <a:ext uri="{FF2B5EF4-FFF2-40B4-BE49-F238E27FC236}">
                <a16:creationId xmlns:a16="http://schemas.microsoft.com/office/drawing/2014/main" id="{8B64F4CD-2E29-6950-2593-841726327D8C}"/>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CB2680CD-358B-006C-98A3-1B595694B8FA}"/>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28" name="テキスト ボックス 27">
            <a:extLst>
              <a:ext uri="{FF2B5EF4-FFF2-40B4-BE49-F238E27FC236}">
                <a16:creationId xmlns:a16="http://schemas.microsoft.com/office/drawing/2014/main" id="{CB7AF78E-21E3-4359-25B7-310D87B8B0A0}"/>
              </a:ext>
            </a:extLst>
          </p:cNvPr>
          <p:cNvSpPr txBox="1"/>
          <p:nvPr/>
        </p:nvSpPr>
        <p:spPr>
          <a:xfrm>
            <a:off x="4303148" y="2143684"/>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77911"/>
                </a:solidFill>
                <a:effectLst/>
                <a:uLnTx/>
                <a:uFillTx/>
              </a:rPr>
              <a:t>※</a:t>
            </a:r>
            <a:r>
              <a:rPr kumimoji="0" lang="ja-JP" altLang="en-US" sz="1400" b="0" i="0" u="none" strike="noStrike" kern="0" cap="none" spc="0" normalizeH="0" baseline="0" noProof="0" dirty="0">
                <a:ln>
                  <a:noFill/>
                </a:ln>
                <a:solidFill>
                  <a:srgbClr val="F77911"/>
                </a:solidFill>
                <a:effectLst/>
                <a:uLnTx/>
                <a:uFillTx/>
              </a:rPr>
              <a:t>音声はでません</a:t>
            </a:r>
          </a:p>
        </p:txBody>
      </p:sp>
    </p:spTree>
    <p:extLst>
      <p:ext uri="{BB962C8B-B14F-4D97-AF65-F5344CB8AC3E}">
        <p14:creationId xmlns:p14="http://schemas.microsoft.com/office/powerpoint/2010/main" val="995794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C410062-26E4-BC13-2661-5EAD7572584B}"/>
              </a:ext>
            </a:extLst>
          </p:cNvPr>
          <p:cNvSpPr>
            <a:spLocks noGrp="1"/>
          </p:cNvSpPr>
          <p:nvPr>
            <p:ph type="body" sz="quarter" idx="10"/>
          </p:nvPr>
        </p:nvSpPr>
        <p:spPr/>
        <p:txBody>
          <a:bodyPr/>
          <a:lstStyle/>
          <a:p>
            <a:r>
              <a:rPr lang="ja-JP" altLang="en-US" dirty="0"/>
              <a:t>クリエイティブガイドライン　</a:t>
            </a:r>
            <a:r>
              <a:rPr lang="ja-JP" altLang="en-US" sz="1200" dirty="0"/>
              <a:t>演出パターン　</a:t>
            </a:r>
            <a:r>
              <a:rPr lang="en-US" altLang="ja-JP" sz="1200" dirty="0"/>
              <a:t>C.</a:t>
            </a:r>
            <a:r>
              <a:rPr lang="ja-JP" altLang="en-US" sz="1200" dirty="0"/>
              <a:t>「縦長動画」 入稿仕様</a:t>
            </a: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3"/>
          <a:stretch>
            <a:fillRect/>
          </a:stretch>
        </p:blipFill>
        <p:spPr>
          <a:xfrm>
            <a:off x="518486" y="933578"/>
            <a:ext cx="4870174" cy="493143"/>
          </a:xfrm>
          <a:prstGeom prst="rect">
            <a:avLst/>
          </a:prstGeom>
        </p:spPr>
      </p:pic>
      <p:sp>
        <p:nvSpPr>
          <p:cNvPr id="47" name="正方形/長方形 46">
            <a:extLst>
              <a:ext uri="{FF2B5EF4-FFF2-40B4-BE49-F238E27FC236}">
                <a16:creationId xmlns:a16="http://schemas.microsoft.com/office/drawing/2014/main" id="{625EB1B9-5168-6CA3-CFF4-529A29CC50DD}"/>
              </a:ext>
            </a:extLst>
          </p:cNvPr>
          <p:cNvSpPr>
            <a:spLocks noChangeAspect="1"/>
          </p:cNvSpPr>
          <p:nvPr/>
        </p:nvSpPr>
        <p:spPr>
          <a:xfrm>
            <a:off x="1280175" y="1809193"/>
            <a:ext cx="2449092" cy="4809521"/>
          </a:xfrm>
          <a:prstGeom prst="rect">
            <a:avLst/>
          </a:prstGeom>
          <a:solidFill>
            <a:srgbClr val="8F000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E11FC12F-302A-2491-AA4D-C2C54D6EAA1B}"/>
              </a:ext>
            </a:extLst>
          </p:cNvPr>
          <p:cNvSpPr/>
          <p:nvPr/>
        </p:nvSpPr>
        <p:spPr>
          <a:xfrm>
            <a:off x="3779861" y="3780577"/>
            <a:ext cx="261610" cy="369332"/>
          </a:xfrm>
          <a:prstGeom prst="rect">
            <a:avLst/>
          </a:prstGeom>
        </p:spPr>
        <p:txBody>
          <a:bodyPr wrap="none">
            <a:spAutoFit/>
          </a:bodyPr>
          <a:lstStyle/>
          <a:p>
            <a:pPr eaLnBrk="1" fontAlgn="auto" hangingPunct="1">
              <a:spcBef>
                <a:spcPts val="0"/>
              </a:spcBef>
              <a:spcAft>
                <a:spcPts val="0"/>
              </a:spcAft>
            </a:pPr>
            <a:r>
              <a:rPr lang="ja-JP" altLang="en-US">
                <a:solidFill>
                  <a:srgbClr val="000000"/>
                </a:solidFill>
                <a:latin typeface="Meiryo" panose="020B0604030504040204" pitchFamily="34" charset="-128"/>
                <a:ea typeface="Meiryo" panose="020B0604030504040204" pitchFamily="34" charset="-128"/>
              </a:rPr>
              <a:t> </a:t>
            </a:r>
          </a:p>
        </p:txBody>
      </p:sp>
      <p:sp>
        <p:nvSpPr>
          <p:cNvPr id="49" name="テキスト ボックス 48">
            <a:extLst>
              <a:ext uri="{FF2B5EF4-FFF2-40B4-BE49-F238E27FC236}">
                <a16:creationId xmlns:a16="http://schemas.microsoft.com/office/drawing/2014/main" id="{862B6490-C1E0-473A-8B91-1314FA9AA186}"/>
              </a:ext>
            </a:extLst>
          </p:cNvPr>
          <p:cNvSpPr txBox="1"/>
          <p:nvPr/>
        </p:nvSpPr>
        <p:spPr>
          <a:xfrm>
            <a:off x="1256569" y="1439063"/>
            <a:ext cx="1895510"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000000"/>
                </a:solidFill>
                <a:latin typeface="Meiryo" panose="020B0604030504040204" pitchFamily="34" charset="-128"/>
                <a:ea typeface="Meiryo" panose="020B0604030504040204" pitchFamily="34" charset="-128"/>
              </a:rPr>
              <a:t>演出</a:t>
            </a:r>
            <a:r>
              <a:rPr lang="en-US" altLang="ja-JP" sz="1600" b="1" dirty="0">
                <a:solidFill>
                  <a:srgbClr val="000000"/>
                </a:solidFill>
                <a:latin typeface="Meiryo" panose="020B0604030504040204" pitchFamily="34" charset="-128"/>
                <a:ea typeface="Meiryo" panose="020B0604030504040204" pitchFamily="34" charset="-128"/>
              </a:rPr>
              <a:t>(</a:t>
            </a:r>
            <a:r>
              <a:rPr lang="ja-JP" altLang="en-US" sz="1600" b="1" dirty="0">
                <a:solidFill>
                  <a:srgbClr val="000000"/>
                </a:solidFill>
                <a:latin typeface="Meiryo" panose="020B0604030504040204" pitchFamily="34" charset="-128"/>
                <a:ea typeface="Meiryo" panose="020B0604030504040204" pitchFamily="34" charset="-128"/>
              </a:rPr>
              <a:t>縦長</a:t>
            </a:r>
            <a:r>
              <a:rPr lang="en-US" altLang="ja-JP" sz="1600" b="1" dirty="0">
                <a:solidFill>
                  <a:srgbClr val="000000"/>
                </a:solidFill>
                <a:latin typeface="Meiryo" panose="020B0604030504040204" pitchFamily="34" charset="-128"/>
                <a:ea typeface="Meiryo" panose="020B0604030504040204" pitchFamily="34" charset="-128"/>
              </a:rPr>
              <a:t>)</a:t>
            </a:r>
            <a:r>
              <a:rPr lang="ja-JP" altLang="en-US" sz="1600" b="1" dirty="0">
                <a:solidFill>
                  <a:srgbClr val="000000"/>
                </a:solidFill>
                <a:latin typeface="Meiryo" panose="020B0604030504040204" pitchFamily="34" charset="-128"/>
                <a:ea typeface="Meiryo" panose="020B0604030504040204" pitchFamily="34" charset="-128"/>
              </a:rPr>
              <a:t>動画</a:t>
            </a:r>
          </a:p>
        </p:txBody>
      </p:sp>
      <p:sp>
        <p:nvSpPr>
          <p:cNvPr id="50" name="テキスト ボックス 49">
            <a:extLst>
              <a:ext uri="{FF2B5EF4-FFF2-40B4-BE49-F238E27FC236}">
                <a16:creationId xmlns:a16="http://schemas.microsoft.com/office/drawing/2014/main" id="{8580AF0B-B75B-A629-E24A-4EDB8DE8D581}"/>
              </a:ext>
            </a:extLst>
          </p:cNvPr>
          <p:cNvSpPr txBox="1"/>
          <p:nvPr/>
        </p:nvSpPr>
        <p:spPr>
          <a:xfrm>
            <a:off x="4221440" y="1454846"/>
            <a:ext cx="5452953"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 name="線吹き出し 2 (枠付き) 13">
            <a:extLst>
              <a:ext uri="{FF2B5EF4-FFF2-40B4-BE49-F238E27FC236}">
                <a16:creationId xmlns:a16="http://schemas.microsoft.com/office/drawing/2014/main" id="{14F4D696-894B-0EED-47C0-38DC92A326C3}"/>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2" name="線吹き出し 2 (枠付き) 14">
            <a:extLst>
              <a:ext uri="{FF2B5EF4-FFF2-40B4-BE49-F238E27FC236}">
                <a16:creationId xmlns:a16="http://schemas.microsoft.com/office/drawing/2014/main" id="{F3D3516C-B4C0-85F1-426B-B9C3AC65FB2E}"/>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3" name="テキスト ボックス 52">
            <a:extLst>
              <a:ext uri="{FF2B5EF4-FFF2-40B4-BE49-F238E27FC236}">
                <a16:creationId xmlns:a16="http://schemas.microsoft.com/office/drawing/2014/main" id="{761458F8-63AB-75AD-D726-19B35D23E6C0}"/>
              </a:ext>
            </a:extLst>
          </p:cNvPr>
          <p:cNvSpPr txBox="1"/>
          <p:nvPr/>
        </p:nvSpPr>
        <p:spPr>
          <a:xfrm>
            <a:off x="4221440" y="1850601"/>
            <a:ext cx="6290024"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上部より</a:t>
            </a:r>
            <a:r>
              <a:rPr lang="en-US" altLang="ja-JP" sz="1200" dirty="0">
                <a:solidFill>
                  <a:srgbClr val="0D0D0D"/>
                </a:solidFill>
                <a:latin typeface="Meiryo" panose="020B0604030504040204" pitchFamily="34" charset="-128"/>
                <a:ea typeface="Meiryo" panose="020B0604030504040204" pitchFamily="34" charset="-128"/>
              </a:rPr>
              <a:t>55</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下、右端より</a:t>
            </a:r>
            <a:r>
              <a:rPr lang="en-US" altLang="ja-JP" sz="1200" dirty="0">
                <a:solidFill>
                  <a:srgbClr val="0D0D0D"/>
                </a:solidFill>
                <a:latin typeface="Meiryo" panose="020B0604030504040204" pitchFamily="34" charset="-128"/>
                <a:ea typeface="Meiryo" panose="020B0604030504040204" pitchFamily="34" charset="-128"/>
              </a:rPr>
              <a:t>10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の位置に、横</a:t>
            </a:r>
            <a:r>
              <a:rPr lang="en-US" altLang="ja-JP" sz="1200" dirty="0">
                <a:solidFill>
                  <a:srgbClr val="0D0D0D"/>
                </a:solidFill>
                <a:latin typeface="Meiryo" panose="020B0604030504040204" pitchFamily="34" charset="-128"/>
                <a:ea typeface="Meiryo" panose="020B0604030504040204" pitchFamily="34" charset="-128"/>
              </a:rPr>
              <a:t>60</a:t>
            </a:r>
            <a:r>
              <a:rPr lang="en" altLang="ja-JP" sz="1200" dirty="0">
                <a:solidFill>
                  <a:srgbClr val="0D0D0D"/>
                </a:solidFill>
                <a:latin typeface="Meiryo" panose="020B0604030504040204" pitchFamily="34" charset="-128"/>
                <a:ea typeface="Meiryo" panose="020B0604030504040204" pitchFamily="34" charset="-128"/>
              </a:rPr>
              <a:t>px </a:t>
            </a:r>
            <a:r>
              <a:rPr lang="ja-JP" altLang="en-US" sz="1200" dirty="0">
                <a:solidFill>
                  <a:srgbClr val="0D0D0D"/>
                </a:solidFill>
                <a:latin typeface="Meiryo" panose="020B0604030504040204" pitchFamily="34" charset="-128"/>
                <a:ea typeface="Meiryo" panose="020B0604030504040204" pitchFamily="34" charset="-128"/>
              </a:rPr>
              <a:t>縦</a:t>
            </a:r>
            <a:r>
              <a:rPr lang="en-US" altLang="ja-JP" sz="1200" dirty="0">
                <a:solidFill>
                  <a:srgbClr val="0D0D0D"/>
                </a:solidFill>
                <a:latin typeface="Meiryo" panose="020B0604030504040204" pitchFamily="34" charset="-128"/>
                <a:ea typeface="Meiryo" panose="020B0604030504040204" pitchFamily="34" charset="-128"/>
              </a:rPr>
              <a:t>30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のボタンが配置されます</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cxnSp>
        <p:nvCxnSpPr>
          <p:cNvPr id="54" name="直線コネクタ 53">
            <a:extLst>
              <a:ext uri="{FF2B5EF4-FFF2-40B4-BE49-F238E27FC236}">
                <a16:creationId xmlns:a16="http://schemas.microsoft.com/office/drawing/2014/main" id="{D18FA415-CFE2-D11B-C6FB-0EC36D4B945C}"/>
              </a:ext>
            </a:extLst>
          </p:cNvPr>
          <p:cNvCxnSpPr>
            <a:cxnSpLocks/>
          </p:cNvCxnSpPr>
          <p:nvPr/>
        </p:nvCxnSpPr>
        <p:spPr>
          <a:xfrm>
            <a:off x="4201837" y="2593865"/>
            <a:ext cx="0" cy="0"/>
          </a:xfrm>
          <a:prstGeom prst="line">
            <a:avLst/>
          </a:prstGeom>
          <a:noFill/>
          <a:ln w="19050" cap="flat" cmpd="sng" algn="ctr">
            <a:solidFill>
              <a:srgbClr val="FFFF00"/>
            </a:solidFill>
            <a:prstDash val="solid"/>
          </a:ln>
          <a:effectLst/>
        </p:spPr>
      </p:cxnSp>
      <p:graphicFrame>
        <p:nvGraphicFramePr>
          <p:cNvPr id="55" name="表 54">
            <a:extLst>
              <a:ext uri="{FF2B5EF4-FFF2-40B4-BE49-F238E27FC236}">
                <a16:creationId xmlns:a16="http://schemas.microsoft.com/office/drawing/2014/main" id="{6D74541D-16C1-2494-BC08-8321AA6DB5AF}"/>
              </a:ext>
            </a:extLst>
          </p:cNvPr>
          <p:cNvGraphicFramePr>
            <a:graphicFrameLocks noGrp="1"/>
          </p:cNvGraphicFramePr>
          <p:nvPr>
            <p:extLst>
              <p:ext uri="{D42A27DB-BD31-4B8C-83A1-F6EECF244321}">
                <p14:modId xmlns:p14="http://schemas.microsoft.com/office/powerpoint/2010/main" val="3930827191"/>
              </p:ext>
            </p:extLst>
          </p:nvPr>
        </p:nvGraphicFramePr>
        <p:xfrm>
          <a:off x="4431790" y="2933907"/>
          <a:ext cx="6444877" cy="2871357"/>
        </p:xfrm>
        <a:graphic>
          <a:graphicData uri="http://schemas.openxmlformats.org/drawingml/2006/table">
            <a:tbl>
              <a:tblPr firstRow="1" bandRow="1"/>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rgbClr val="0D0D0D"/>
                          </a:solidFill>
                        </a:rPr>
                        <a:t>縦長動画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59947"/>
                  </a:ext>
                </a:extLst>
              </a:tr>
              <a:tr h="69580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1">
                          <a:solidFill>
                            <a:srgbClr val="0D0D0D"/>
                          </a:solidFill>
                        </a:rPr>
                        <a:t>画角</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1284px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4506498"/>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動画容量</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en-US" altLang="ja-JP" sz="1400" dirty="0">
                          <a:solidFill>
                            <a:srgbClr val="0D0D0D"/>
                          </a:solidFill>
                          <a:latin typeface="+mn-ea"/>
                        </a:rPr>
                        <a:t>30MB</a:t>
                      </a:r>
                      <a:r>
                        <a:rPr lang="ja-JP" altLang="en-US" sz="1400" dirty="0">
                          <a:solidFill>
                            <a:srgbClr val="0D0D0D"/>
                          </a:solidFill>
                          <a:latin typeface="+mn-ea"/>
                        </a:rPr>
                        <a:t>以内（</a:t>
                      </a:r>
                      <a:r>
                        <a:rPr lang="en-US" altLang="ja-JP" sz="1400" dirty="0">
                          <a:solidFill>
                            <a:srgbClr val="0D0D0D"/>
                          </a:solidFill>
                          <a:latin typeface="+mn-ea"/>
                        </a:rPr>
                        <a:t>mp4</a:t>
                      </a:r>
                      <a:r>
                        <a:rPr lang="ja-JP" altLang="en-US" sz="1400" dirty="0">
                          <a:solidFill>
                            <a:srgbClr val="0D0D0D"/>
                          </a:solidFill>
                          <a:latin typeface="+mn-ea"/>
                        </a:rPr>
                        <a:t>形式）</a:t>
                      </a:r>
                      <a:endParaRPr lang="en-US" altLang="ja-JP" sz="1400" dirty="0">
                        <a:solidFill>
                          <a:srgbClr val="0D0D0D"/>
                        </a:solidFill>
                        <a:latin typeface="+mn-ea"/>
                      </a:endParaRPr>
                    </a:p>
                    <a:p>
                      <a:pPr algn="ctr"/>
                      <a:r>
                        <a:rPr kumimoji="1" lang="en-US" altLang="ja-JP" sz="1000" b="0" dirty="0">
                          <a:solidFill>
                            <a:srgbClr val="F77911"/>
                          </a:solidFill>
                        </a:rPr>
                        <a:t>※</a:t>
                      </a:r>
                      <a:r>
                        <a:rPr kumimoji="1" lang="ja-JP" altLang="en-US" sz="1000" b="0" dirty="0">
                          <a:solidFill>
                            <a:srgbClr val="F77911"/>
                          </a:solidFill>
                        </a:rPr>
                        <a:t>配信時は</a:t>
                      </a:r>
                      <a:r>
                        <a:rPr kumimoji="1" lang="en-US" altLang="ja-JP" sz="1000" b="0" dirty="0">
                          <a:solidFill>
                            <a:srgbClr val="F77911"/>
                          </a:solidFill>
                        </a:rPr>
                        <a:t>5MB</a:t>
                      </a:r>
                      <a:r>
                        <a:rPr kumimoji="1" lang="ja-JP" altLang="en-US" sz="1000" b="0" dirty="0">
                          <a:solidFill>
                            <a:srgbClr val="F77911"/>
                          </a:solidFill>
                        </a:rPr>
                        <a:t>程度に圧縮するため画質が劣化する可能性があります</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4150737"/>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動画秒数</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最短</a:t>
                      </a:r>
                      <a:r>
                        <a:rPr lang="en-US" altLang="ja-JP" sz="1400" dirty="0">
                          <a:solidFill>
                            <a:srgbClr val="0D0D0D"/>
                          </a:solidFill>
                          <a:latin typeface="+mn-ea"/>
                        </a:rPr>
                        <a:t>6</a:t>
                      </a:r>
                      <a:r>
                        <a:rPr lang="ja-JP" altLang="en-US" sz="1400" dirty="0">
                          <a:solidFill>
                            <a:srgbClr val="0D0D0D"/>
                          </a:solidFill>
                          <a:latin typeface="+mn-ea"/>
                        </a:rPr>
                        <a:t>秒</a:t>
                      </a:r>
                      <a:r>
                        <a:rPr lang="en-US" altLang="ja-JP" sz="1400" dirty="0">
                          <a:solidFill>
                            <a:srgbClr val="0D0D0D"/>
                          </a:solidFill>
                          <a:latin typeface="+mn-ea"/>
                        </a:rPr>
                        <a:t>〜</a:t>
                      </a:r>
                      <a:r>
                        <a:rPr lang="ja-JP" altLang="en-US" sz="1400" dirty="0">
                          <a:solidFill>
                            <a:srgbClr val="0D0D0D"/>
                          </a:solidFill>
                          <a:latin typeface="+mn-ea"/>
                        </a:rPr>
                        <a:t>最長</a:t>
                      </a:r>
                      <a:r>
                        <a:rPr lang="en-US" altLang="ja-JP" sz="1400" dirty="0">
                          <a:solidFill>
                            <a:srgbClr val="0D0D0D"/>
                          </a:solidFill>
                          <a:latin typeface="+mn-ea"/>
                        </a:rPr>
                        <a:t>15</a:t>
                      </a:r>
                      <a:r>
                        <a:rPr lang="ja-JP" altLang="en-US" sz="1400" dirty="0">
                          <a:solidFill>
                            <a:srgbClr val="0D0D0D"/>
                          </a:solidFill>
                          <a:latin typeface="+mn-ea"/>
                        </a:rPr>
                        <a:t>秒（推奨</a:t>
                      </a:r>
                      <a:r>
                        <a:rPr lang="en-US" altLang="ja-JP" sz="1400" dirty="0">
                          <a:solidFill>
                            <a:srgbClr val="0D0D0D"/>
                          </a:solidFill>
                          <a:latin typeface="+mn-ea"/>
                        </a:rPr>
                        <a:t>10</a:t>
                      </a:r>
                      <a:r>
                        <a:rPr lang="ja-JP" altLang="en-US" sz="1400" dirty="0">
                          <a:solidFill>
                            <a:srgbClr val="0D0D0D"/>
                          </a:solidFill>
                          <a:latin typeface="+mn-ea"/>
                        </a:rPr>
                        <a:t>秒）</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267613"/>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0D0D0D"/>
                          </a:solidFill>
                          <a:latin typeface="+mn-ea"/>
                        </a:rPr>
                        <a:t>動画</a:t>
                      </a:r>
                      <a:r>
                        <a:rPr lang="en-US" altLang="ja-JP" sz="1200" b="1" dirty="0">
                          <a:solidFill>
                            <a:srgbClr val="0D0D0D"/>
                          </a:solidFill>
                          <a:latin typeface="+mn-ea"/>
                        </a:rPr>
                        <a:t>fps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推奨</a:t>
                      </a:r>
                      <a:r>
                        <a:rPr lang="en-US" altLang="ja-JP" sz="1400" dirty="0">
                          <a:solidFill>
                            <a:srgbClr val="0D0D0D"/>
                          </a:solidFill>
                          <a:latin typeface="+mn-ea"/>
                        </a:rPr>
                        <a:t>30fps</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4102052"/>
                  </a:ext>
                </a:extLst>
              </a:tr>
            </a:tbl>
          </a:graphicData>
        </a:graphic>
      </p:graphicFrame>
      <p:sp>
        <p:nvSpPr>
          <p:cNvPr id="56" name="正方形/長方形 55">
            <a:extLst>
              <a:ext uri="{FF2B5EF4-FFF2-40B4-BE49-F238E27FC236}">
                <a16:creationId xmlns:a16="http://schemas.microsoft.com/office/drawing/2014/main" id="{71FA2104-D162-5C3D-7794-3D2FEA38A5E5}"/>
              </a:ext>
            </a:extLst>
          </p:cNvPr>
          <p:cNvSpPr/>
          <p:nvPr/>
        </p:nvSpPr>
        <p:spPr>
          <a:xfrm>
            <a:off x="4410451" y="2600442"/>
            <a:ext cx="1083392" cy="338554"/>
          </a:xfrm>
          <a:prstGeom prst="rect">
            <a:avLst/>
          </a:prstGeom>
        </p:spPr>
        <p:txBody>
          <a:bodyPr wrap="square">
            <a:spAutoFit/>
          </a:bodyPr>
          <a:lstStyle/>
          <a:p>
            <a:pPr eaLnBrk="1" fontAlgn="auto" hangingPunct="1">
              <a:spcBef>
                <a:spcPts val="0"/>
              </a:spcBef>
              <a:spcAft>
                <a:spcPts val="0"/>
              </a:spcAft>
            </a:pPr>
            <a:r>
              <a:rPr lang="ja-JP" altLang="en-US" sz="1600" b="1" dirty="0">
                <a:solidFill>
                  <a:srgbClr val="0D0D0D"/>
                </a:solidFill>
                <a:latin typeface="Meiryo" panose="020B0604030504040204" pitchFamily="34" charset="-128"/>
                <a:ea typeface="Meiryo" panose="020B0604030504040204" pitchFamily="34" charset="-128"/>
              </a:rPr>
              <a:t>入稿仕様</a:t>
            </a:r>
            <a:endParaRPr lang="en-US" altLang="ja-JP" sz="1600" b="1" dirty="0">
              <a:solidFill>
                <a:srgbClr val="0D0D0D"/>
              </a:solidFill>
              <a:latin typeface="Meiryo" panose="020B0604030504040204" pitchFamily="34" charset="-128"/>
              <a:ea typeface="Meiryo" panose="020B0604030504040204" pitchFamily="34" charset="-128"/>
            </a:endParaRPr>
          </a:p>
        </p:txBody>
      </p:sp>
      <p:pic>
        <p:nvPicPr>
          <p:cNvPr id="57" name="図 56">
            <a:extLst>
              <a:ext uri="{FF2B5EF4-FFF2-40B4-BE49-F238E27FC236}">
                <a16:creationId xmlns:a16="http://schemas.microsoft.com/office/drawing/2014/main" id="{F8447EDE-8B25-FC0E-0B71-CE6415C1E651}"/>
              </a:ext>
            </a:extLst>
          </p:cNvPr>
          <p:cNvPicPr>
            <a:picLocks noChangeAspect="1"/>
          </p:cNvPicPr>
          <p:nvPr/>
        </p:nvPicPr>
        <p:blipFill>
          <a:blip r:embed="rId4"/>
          <a:stretch>
            <a:fillRect/>
          </a:stretch>
        </p:blipFill>
        <p:spPr>
          <a:xfrm>
            <a:off x="1267388" y="1884420"/>
            <a:ext cx="2537903" cy="140535"/>
          </a:xfrm>
          <a:prstGeom prst="rect">
            <a:avLst/>
          </a:prstGeom>
        </p:spPr>
      </p:pic>
      <p:pic>
        <p:nvPicPr>
          <p:cNvPr id="58" name="図 57">
            <a:extLst>
              <a:ext uri="{FF2B5EF4-FFF2-40B4-BE49-F238E27FC236}">
                <a16:creationId xmlns:a16="http://schemas.microsoft.com/office/drawing/2014/main" id="{823BE77D-5B82-A92C-A293-8C822CE38D8D}"/>
              </a:ext>
            </a:extLst>
          </p:cNvPr>
          <p:cNvPicPr>
            <a:picLocks noChangeAspect="1"/>
          </p:cNvPicPr>
          <p:nvPr/>
        </p:nvPicPr>
        <p:blipFill>
          <a:blip r:embed="rId5"/>
          <a:stretch>
            <a:fillRect/>
          </a:stretch>
        </p:blipFill>
        <p:spPr>
          <a:xfrm>
            <a:off x="3262602" y="2110900"/>
            <a:ext cx="452510" cy="226255"/>
          </a:xfrm>
          <a:prstGeom prst="rect">
            <a:avLst/>
          </a:prstGeom>
        </p:spPr>
      </p:pic>
      <p:sp>
        <p:nvSpPr>
          <p:cNvPr id="59" name="テキスト ボックス 58">
            <a:extLst>
              <a:ext uri="{FF2B5EF4-FFF2-40B4-BE49-F238E27FC236}">
                <a16:creationId xmlns:a16="http://schemas.microsoft.com/office/drawing/2014/main" id="{CFF9FAD7-A4FC-3926-2285-B5CFD34AAF85}"/>
              </a:ext>
            </a:extLst>
          </p:cNvPr>
          <p:cNvSpPr txBox="1"/>
          <p:nvPr/>
        </p:nvSpPr>
        <p:spPr>
          <a:xfrm>
            <a:off x="4410451" y="5827234"/>
            <a:ext cx="7106433" cy="830997"/>
          </a:xfrm>
          <a:prstGeom prst="rect">
            <a:avLst/>
          </a:prstGeom>
          <a:noFill/>
        </p:spPr>
        <p:txBody>
          <a:bodyPr wrap="none" rtlCol="0">
            <a:spAutoFit/>
          </a:bodyPr>
          <a:lstStyle/>
          <a:p>
            <a:pPr eaLnBrk="1" fontAlgn="auto" hangingPunct="1">
              <a:spcBef>
                <a:spcPts val="0"/>
              </a:spcBef>
              <a:spcAft>
                <a:spcPts val="0"/>
              </a:spcAft>
            </a:pPr>
            <a:r>
              <a:rPr lang="en-US" altLang="ja-JP" sz="1600" dirty="0">
                <a:solidFill>
                  <a:srgbClr val="F77911"/>
                </a:solidFill>
                <a:latin typeface="メイリオ" panose="020B0604030504040204" pitchFamily="50" charset="-128"/>
                <a:ea typeface="メイリオ" panose="020B0604030504040204" pitchFamily="50" charset="-128"/>
              </a:rPr>
              <a:t>【</a:t>
            </a:r>
            <a:r>
              <a:rPr lang="ja-JP" altLang="en-US" sz="1600" dirty="0">
                <a:solidFill>
                  <a:srgbClr val="F77911"/>
                </a:solidFill>
                <a:latin typeface="メイリオ" panose="020B0604030504040204" pitchFamily="50" charset="-128"/>
                <a:ea typeface="メイリオ" panose="020B0604030504040204" pitchFamily="50" charset="-128"/>
              </a:rPr>
              <a:t>注意事項</a:t>
            </a:r>
            <a:r>
              <a:rPr lang="en-US" altLang="ja-JP" sz="1600" dirty="0">
                <a:solidFill>
                  <a:srgbClr val="F77911"/>
                </a:solidFill>
                <a:latin typeface="メイリオ" panose="020B0604030504040204" pitchFamily="50" charset="-128"/>
                <a:ea typeface="メイリオ" panose="020B0604030504040204" pitchFamily="50" charset="-128"/>
              </a:rPr>
              <a:t>】</a:t>
            </a:r>
            <a:r>
              <a:rPr lang="ja-JP" altLang="en-US" sz="1600" dirty="0">
                <a:solidFill>
                  <a:srgbClr val="F77911"/>
                </a:solidFill>
                <a:latin typeface="メイリオ" panose="020B0604030504040204" pitchFamily="50" charset="-128"/>
                <a:ea typeface="メイリオ" panose="020B0604030504040204" pitchFamily="50" charset="-128"/>
              </a:rPr>
              <a:t>縦</a:t>
            </a:r>
            <a:r>
              <a:rPr lang="en-US" altLang="ja-JP" sz="1600" dirty="0">
                <a:solidFill>
                  <a:srgbClr val="F77911"/>
                </a:solidFill>
                <a:latin typeface="メイリオ" panose="020B0604030504040204" pitchFamily="50" charset="-128"/>
                <a:ea typeface="メイリオ" panose="020B0604030504040204" pitchFamily="50" charset="-128"/>
              </a:rPr>
              <a:t>890px</a:t>
            </a:r>
            <a:r>
              <a:rPr lang="ja-JP" altLang="en-US" sz="1600" dirty="0">
                <a:solidFill>
                  <a:srgbClr val="F77911"/>
                </a:solidFill>
                <a:latin typeface="メイリオ" panose="020B0604030504040204" pitchFamily="50" charset="-128"/>
                <a:ea typeface="メイリオ" panose="020B0604030504040204" pitchFamily="50" charset="-128"/>
              </a:rPr>
              <a:t>を超えるとデバイスにより見切れることがあります。</a:t>
            </a:r>
            <a:endParaRPr lang="en-US" altLang="ja-JP" sz="1600" dirty="0">
              <a:solidFill>
                <a:srgbClr val="F77911"/>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600" dirty="0">
                <a:solidFill>
                  <a:srgbClr val="F77911"/>
                </a:solidFill>
                <a:latin typeface="メイリオ" panose="020B0604030504040204" pitchFamily="50" charset="-128"/>
                <a:ea typeface="メイリオ" panose="020B0604030504040204" pitchFamily="50" charset="-128"/>
              </a:rPr>
              <a:t>ロゴや商品などの必須要素は縦</a:t>
            </a:r>
            <a:r>
              <a:rPr lang="en-US" altLang="ja-JP" sz="1600" dirty="0">
                <a:solidFill>
                  <a:srgbClr val="F77911"/>
                </a:solidFill>
                <a:latin typeface="メイリオ" panose="020B0604030504040204" pitchFamily="50" charset="-128"/>
                <a:ea typeface="メイリオ" panose="020B0604030504040204" pitchFamily="50" charset="-128"/>
              </a:rPr>
              <a:t>890px</a:t>
            </a:r>
            <a:r>
              <a:rPr lang="ja-JP" altLang="en-US" sz="1600" dirty="0">
                <a:solidFill>
                  <a:srgbClr val="F77911"/>
                </a:solidFill>
                <a:latin typeface="メイリオ" panose="020B0604030504040204" pitchFamily="50" charset="-128"/>
                <a:ea typeface="メイリオ" panose="020B0604030504040204" pitchFamily="50" charset="-128"/>
              </a:rPr>
              <a:t>以内に収めてください</a:t>
            </a:r>
            <a:endParaRPr lang="en-US" altLang="ja-JP" sz="1600" dirty="0">
              <a:solidFill>
                <a:srgbClr val="F77911"/>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ja-JP" altLang="en-US" sz="1600" dirty="0">
              <a:solidFill>
                <a:srgbClr val="000000"/>
              </a:solidFill>
              <a:latin typeface="Calibri" panose="020F0502020204030204"/>
              <a:ea typeface="メイリオ" panose="020B0604030504040204" pitchFamily="50" charset="-128"/>
            </a:endParaRPr>
          </a:p>
        </p:txBody>
      </p:sp>
      <p:cxnSp>
        <p:nvCxnSpPr>
          <p:cNvPr id="60" name="直線コネクタ 59">
            <a:extLst>
              <a:ext uri="{FF2B5EF4-FFF2-40B4-BE49-F238E27FC236}">
                <a16:creationId xmlns:a16="http://schemas.microsoft.com/office/drawing/2014/main" id="{CF04D39D-4192-EAC9-5C80-AC7D07C91A42}"/>
              </a:ext>
            </a:extLst>
          </p:cNvPr>
          <p:cNvCxnSpPr>
            <a:cxnSpLocks/>
          </p:cNvCxnSpPr>
          <p:nvPr/>
        </p:nvCxnSpPr>
        <p:spPr>
          <a:xfrm>
            <a:off x="1696324" y="1809193"/>
            <a:ext cx="0" cy="5004183"/>
          </a:xfrm>
          <a:prstGeom prst="line">
            <a:avLst/>
          </a:prstGeom>
          <a:noFill/>
          <a:ln w="22225" cap="flat" cmpd="sng" algn="ctr">
            <a:solidFill>
              <a:srgbClr val="FFFFFF">
                <a:lumMod val="95000"/>
              </a:srgbClr>
            </a:solidFill>
            <a:prstDash val="solid"/>
          </a:ln>
          <a:effectLst/>
        </p:spPr>
      </p:cxnSp>
      <p:sp>
        <p:nvSpPr>
          <p:cNvPr id="61" name="テキスト ボックス 60">
            <a:extLst>
              <a:ext uri="{FF2B5EF4-FFF2-40B4-BE49-F238E27FC236}">
                <a16:creationId xmlns:a16="http://schemas.microsoft.com/office/drawing/2014/main" id="{B1D756DB-AB35-C753-8C10-99ADF21B9F18}"/>
              </a:ext>
            </a:extLst>
          </p:cNvPr>
          <p:cNvSpPr txBox="1"/>
          <p:nvPr/>
        </p:nvSpPr>
        <p:spPr>
          <a:xfrm>
            <a:off x="1252497" y="4469581"/>
            <a:ext cx="1116849" cy="276999"/>
          </a:xfrm>
          <a:prstGeom prst="rect">
            <a:avLst/>
          </a:prstGeom>
          <a:solidFill>
            <a:srgbClr val="8F0006"/>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1284px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62" name="直線コネクタ 61">
            <a:extLst>
              <a:ext uri="{FF2B5EF4-FFF2-40B4-BE49-F238E27FC236}">
                <a16:creationId xmlns:a16="http://schemas.microsoft.com/office/drawing/2014/main" id="{A16522EE-AA4F-F8A7-AB78-247B1B684589}"/>
              </a:ext>
            </a:extLst>
          </p:cNvPr>
          <p:cNvCxnSpPr>
            <a:cxnSpLocks/>
          </p:cNvCxnSpPr>
          <p:nvPr/>
        </p:nvCxnSpPr>
        <p:spPr>
          <a:xfrm>
            <a:off x="1197227" y="2654584"/>
            <a:ext cx="2582634" cy="0"/>
          </a:xfrm>
          <a:prstGeom prst="line">
            <a:avLst/>
          </a:prstGeom>
          <a:noFill/>
          <a:ln w="22225" cap="flat" cmpd="sng" algn="ctr">
            <a:solidFill>
              <a:srgbClr val="FFFFFF">
                <a:lumMod val="95000"/>
              </a:srgbClr>
            </a:solidFill>
            <a:prstDash val="solid"/>
          </a:ln>
          <a:effectLst/>
        </p:spPr>
      </p:cxnSp>
      <p:sp>
        <p:nvSpPr>
          <p:cNvPr id="63" name="テキスト ボックス 62">
            <a:extLst>
              <a:ext uri="{FF2B5EF4-FFF2-40B4-BE49-F238E27FC236}">
                <a16:creationId xmlns:a16="http://schemas.microsoft.com/office/drawing/2014/main" id="{F8EEEF53-D650-DB67-9376-8403CF858589}"/>
              </a:ext>
            </a:extLst>
          </p:cNvPr>
          <p:cNvSpPr txBox="1"/>
          <p:nvPr/>
        </p:nvSpPr>
        <p:spPr>
          <a:xfrm>
            <a:off x="1947522" y="2520582"/>
            <a:ext cx="1116849" cy="276999"/>
          </a:xfrm>
          <a:prstGeom prst="rect">
            <a:avLst/>
          </a:prstGeom>
          <a:solidFill>
            <a:srgbClr val="8F0006"/>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88" name="テキスト ボックス 12287">
            <a:extLst>
              <a:ext uri="{FF2B5EF4-FFF2-40B4-BE49-F238E27FC236}">
                <a16:creationId xmlns:a16="http://schemas.microsoft.com/office/drawing/2014/main" id="{F4121CDF-4215-2968-5C8D-9165DF0D151D}"/>
              </a:ext>
            </a:extLst>
          </p:cNvPr>
          <p:cNvSpPr txBox="1"/>
          <p:nvPr/>
        </p:nvSpPr>
        <p:spPr>
          <a:xfrm>
            <a:off x="4229799" y="2261490"/>
            <a:ext cx="2279172" cy="307777"/>
          </a:xfrm>
          <a:prstGeom prst="rect">
            <a:avLst/>
          </a:prstGeom>
          <a:noFill/>
        </p:spPr>
        <p:txBody>
          <a:bodyPr wrap="square" rtlCol="0">
            <a:spAutoFit/>
          </a:bodyPr>
          <a:lstStyle/>
          <a:p>
            <a:pPr eaLnBrk="1" fontAlgn="auto" hangingPunct="1">
              <a:spcBef>
                <a:spcPts val="0"/>
              </a:spcBef>
              <a:spcAft>
                <a:spcPts val="0"/>
              </a:spcAft>
              <a:defRPr/>
            </a:pPr>
            <a:r>
              <a:rPr kumimoji="0" lang="en-US" altLang="ja-JP" sz="1400" kern="0" dirty="0">
                <a:solidFill>
                  <a:srgbClr val="F77911"/>
                </a:solidFill>
                <a:latin typeface="Calibri" panose="020F0502020204030204"/>
                <a:ea typeface="メイリオ" panose="020B0604030504040204" pitchFamily="50" charset="-128"/>
              </a:rPr>
              <a:t>※</a:t>
            </a:r>
            <a:r>
              <a:rPr kumimoji="0" lang="ja-JP" altLang="en-US" sz="1400" kern="0" dirty="0">
                <a:solidFill>
                  <a:srgbClr val="F77911"/>
                </a:solidFill>
                <a:latin typeface="Calibri" panose="020F0502020204030204"/>
                <a:ea typeface="メイリオ" panose="020B0604030504040204" pitchFamily="50" charset="-128"/>
              </a:rPr>
              <a:t>音声はでません</a:t>
            </a:r>
          </a:p>
        </p:txBody>
      </p:sp>
    </p:spTree>
    <p:extLst>
      <p:ext uri="{BB962C8B-B14F-4D97-AF65-F5344CB8AC3E}">
        <p14:creationId xmlns:p14="http://schemas.microsoft.com/office/powerpoint/2010/main" val="2359400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1EC5BD6-6F84-CEFB-D365-8950D7313DDC}"/>
              </a:ext>
            </a:extLst>
          </p:cNvPr>
          <p:cNvSpPr>
            <a:spLocks noGrp="1"/>
          </p:cNvSpPr>
          <p:nvPr>
            <p:ph type="body" sz="quarter" idx="10"/>
          </p:nvPr>
        </p:nvSpPr>
        <p:spPr/>
        <p:txBody>
          <a:bodyPr/>
          <a:lstStyle/>
          <a:p>
            <a:r>
              <a:rPr lang="ja-JP" altLang="en-US" dirty="0"/>
              <a:t>誘導広告上の表記ガイドライン</a:t>
            </a:r>
          </a:p>
        </p:txBody>
      </p:sp>
      <p:sp>
        <p:nvSpPr>
          <p:cNvPr id="33" name="角丸四角形 19">
            <a:extLst>
              <a:ext uri="{FF2B5EF4-FFF2-40B4-BE49-F238E27FC236}">
                <a16:creationId xmlns:a16="http://schemas.microsoft.com/office/drawing/2014/main" id="{588BBCB5-61A3-C2B8-7DFD-550B714ED2B6}"/>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3C5F4927-2B94-E3D5-6C36-9C66C2A77A59}"/>
              </a:ext>
            </a:extLst>
          </p:cNvPr>
          <p:cNvSpPr/>
          <p:nvPr/>
        </p:nvSpPr>
        <p:spPr>
          <a:xfrm>
            <a:off x="855071" y="2277967"/>
            <a:ext cx="6374340" cy="3721788"/>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3"/>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a:p>
            <a:pPr marL="613800" lvl="1" indent="-156600" algn="just" eaLnBrk="1" fontAlgn="auto" hangingPunct="1">
              <a:lnSpc>
                <a:spcPct val="130000"/>
              </a:lnSpc>
              <a:spcBef>
                <a:spcPts val="0"/>
              </a:spcBef>
              <a:spcAft>
                <a:spcPts val="0"/>
              </a:spcAft>
              <a:buFont typeface="+mj-lt"/>
              <a:buAutoNum type="arabicPeriod"/>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35" name="正方形/長方形 34">
            <a:extLst>
              <a:ext uri="{FF2B5EF4-FFF2-40B4-BE49-F238E27FC236}">
                <a16:creationId xmlns:a16="http://schemas.microsoft.com/office/drawing/2014/main" id="{D9F56CF1-CB90-24A1-7BE3-4AFCAD0BBEBB}"/>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dirty="0">
                <a:solidFill>
                  <a:srgbClr val="FF0033"/>
                </a:solidFill>
                <a:latin typeface="Meiryo" panose="020B0604030504040204" pitchFamily="34" charset="-128"/>
                <a:ea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C63A95D1-EDD0-F337-6B8B-DDB0B9FD1E35}"/>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prstClr val="black"/>
                </a:solidFill>
                <a:latin typeface="Meiryo" panose="020B0604030504040204" pitchFamily="34" charset="-128"/>
              </a:rPr>
              <a:t>Yahoo! JAPAN PR</a:t>
            </a:r>
            <a:r>
              <a:rPr lang="ja-JP" altLang="en-US" sz="800" dirty="0">
                <a:solidFill>
                  <a:prstClr val="black"/>
                </a:solidFill>
                <a:latin typeface="Meiryo" panose="020B0604030504040204" pitchFamily="34" charset="-128"/>
              </a:rPr>
              <a:t>企画</a:t>
            </a:r>
          </a:p>
        </p:txBody>
      </p:sp>
      <p:sp>
        <p:nvSpPr>
          <p:cNvPr id="37" name="角丸四角形 23">
            <a:extLst>
              <a:ext uri="{FF2B5EF4-FFF2-40B4-BE49-F238E27FC236}">
                <a16:creationId xmlns:a16="http://schemas.microsoft.com/office/drawing/2014/main" id="{5E2885B2-A356-9221-2108-4DD7AA0BF4C4}"/>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38" name="テキスト ボックス 37">
            <a:extLst>
              <a:ext uri="{FF2B5EF4-FFF2-40B4-BE49-F238E27FC236}">
                <a16:creationId xmlns:a16="http://schemas.microsoft.com/office/drawing/2014/main" id="{E5E5ACEE-FBFA-55B9-52D9-5DFC72535387}"/>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73A29669-42DB-6ACF-2629-50DB588BD2E1}"/>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E97CC04F-50CD-E6C6-B893-3A7D2C4150E2}"/>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dirty="0">
                <a:solidFill>
                  <a:srgbClr val="0D0D0D"/>
                </a:solidFill>
                <a:latin typeface="Meiryo" panose="020B0604030504040204" pitchFamily="34" charset="-128"/>
                <a:ea typeface="Meiryo" panose="020B0604030504040204" pitchFamily="34" charset="-128"/>
              </a:rPr>
              <a:t>標準（推奨）表記</a:t>
            </a:r>
          </a:p>
        </p:txBody>
      </p:sp>
      <p:sp>
        <p:nvSpPr>
          <p:cNvPr id="41" name="角丸四角形 27">
            <a:extLst>
              <a:ext uri="{FF2B5EF4-FFF2-40B4-BE49-F238E27FC236}">
                <a16:creationId xmlns:a16="http://schemas.microsoft.com/office/drawing/2014/main" id="{1B63A721-D66D-BC4B-0A90-BD4F0D5C258B}"/>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D0D0D"/>
              </a:solidFill>
              <a:latin typeface="Meiryo" panose="020B0604030504040204" pitchFamily="34" charset="-128"/>
              <a:ea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40273907-8901-11B0-CEFA-A5E06160E4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6877" y="5322049"/>
            <a:ext cx="170181" cy="170181"/>
          </a:xfrm>
          <a:prstGeom prst="rect">
            <a:avLst/>
          </a:prstGeom>
        </p:spPr>
      </p:pic>
      <p:cxnSp>
        <p:nvCxnSpPr>
          <p:cNvPr id="43" name="カギ線コネクタ 29">
            <a:extLst>
              <a:ext uri="{FF2B5EF4-FFF2-40B4-BE49-F238E27FC236}">
                <a16:creationId xmlns:a16="http://schemas.microsoft.com/office/drawing/2014/main" id="{CDB4548F-4F4F-D4B7-BDC3-AC3D185036A2}"/>
              </a:ext>
            </a:extLst>
          </p:cNvPr>
          <p:cNvCxnSpPr>
            <a:stCxn id="41" idx="1"/>
            <a:endCxn id="39"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6E76E3FA-EF57-848B-839E-7DA43249221B}"/>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5" name="カギ線コネクタ 31">
            <a:extLst>
              <a:ext uri="{FF2B5EF4-FFF2-40B4-BE49-F238E27FC236}">
                <a16:creationId xmlns:a16="http://schemas.microsoft.com/office/drawing/2014/main" id="{B23D82DE-6E7B-FC27-5E78-1D0A680214FE}"/>
              </a:ext>
            </a:extLst>
          </p:cNvPr>
          <p:cNvCxnSpPr>
            <a:stCxn id="44" idx="3"/>
            <a:endCxn id="39"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54DF1020-E31F-EC35-598C-1E5E5A6E0A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03077" y="271889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580B253-6E4E-ADF8-DE74-65A0C4B172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BB4BA28-87AC-38EC-BCFE-97BF36BC90BA}"/>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Yahoo!</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広告　広告関連サービス　申込フォーム　記入例</a:t>
            </a:r>
            <a:endParaRPr lang="ja-JP" altLang="en-US" dirty="0"/>
          </a:p>
        </p:txBody>
      </p:sp>
      <p:pic>
        <p:nvPicPr>
          <p:cNvPr id="10" name="図 9">
            <a:extLst>
              <a:ext uri="{FF2B5EF4-FFF2-40B4-BE49-F238E27FC236}">
                <a16:creationId xmlns:a16="http://schemas.microsoft.com/office/drawing/2014/main" id="{BBAA11EC-47A6-EF37-92B8-0B133FB9E080}"/>
              </a:ext>
            </a:extLst>
          </p:cNvPr>
          <p:cNvPicPr>
            <a:picLocks noChangeAspect="1"/>
          </p:cNvPicPr>
          <p:nvPr/>
        </p:nvPicPr>
        <p:blipFill>
          <a:blip r:embed="rId3"/>
          <a:stretch>
            <a:fillRect/>
          </a:stretch>
        </p:blipFill>
        <p:spPr>
          <a:xfrm>
            <a:off x="1198809" y="864419"/>
            <a:ext cx="4351199" cy="5861457"/>
          </a:xfrm>
          <a:prstGeom prst="rect">
            <a:avLst/>
          </a:prstGeom>
        </p:spPr>
      </p:pic>
      <p:cxnSp>
        <p:nvCxnSpPr>
          <p:cNvPr id="3" name="直線矢印コネクタ 2">
            <a:extLst>
              <a:ext uri="{FF2B5EF4-FFF2-40B4-BE49-F238E27FC236}">
                <a16:creationId xmlns:a16="http://schemas.microsoft.com/office/drawing/2014/main" id="{E866B24D-E436-7244-79CE-EBBCE834E2C4}"/>
              </a:ext>
            </a:extLst>
          </p:cNvPr>
          <p:cNvCxnSpPr>
            <a:cxnSpLocks/>
          </p:cNvCxnSpPr>
          <p:nvPr/>
        </p:nvCxnSpPr>
        <p:spPr>
          <a:xfrm flipV="1">
            <a:off x="3930432" y="1329161"/>
            <a:ext cx="3168352" cy="14742"/>
          </a:xfrm>
          <a:prstGeom prst="straightConnector1">
            <a:avLst/>
          </a:prstGeom>
          <a:noFill/>
          <a:ln w="9525" cap="flat" cmpd="sng" algn="ctr">
            <a:solidFill>
              <a:srgbClr val="C9002C"/>
            </a:solidFill>
            <a:prstDash val="dash"/>
            <a:round/>
            <a:headEnd type="none" w="med" len="med"/>
            <a:tailEnd type="none" w="med" len="med"/>
          </a:ln>
          <a:effectLst/>
        </p:spPr>
      </p:cxnSp>
      <p:sp>
        <p:nvSpPr>
          <p:cNvPr id="4" name="フッター プレースホルダー 3">
            <a:extLst>
              <a:ext uri="{FF2B5EF4-FFF2-40B4-BE49-F238E27FC236}">
                <a16:creationId xmlns:a16="http://schemas.microsoft.com/office/drawing/2014/main" id="{BE1C344A-05F2-E669-19E8-1184492A62A0}"/>
              </a:ext>
            </a:extLst>
          </p:cNvPr>
          <p:cNvSpPr txBox="1">
            <a:spLocks/>
          </p:cNvSpPr>
          <p:nvPr/>
        </p:nvSpPr>
        <p:spPr>
          <a:xfrm>
            <a:off x="7242800" y="1161340"/>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契約サービス： </a:t>
            </a:r>
            <a:r>
              <a:rPr kumimoji="1" lang="ja-JP" altLang="en-US" sz="800" b="0" i="0" u="none" strike="noStrike" kern="1200" cap="none" spc="0" normalizeH="0" baseline="0" noProof="0" dirty="0">
                <a:ln>
                  <a:noFill/>
                </a:ln>
                <a:solidFill>
                  <a:srgbClr val="0D0D0D"/>
                </a:solidFill>
                <a:effectLst/>
                <a:uLnTx/>
                <a:uFillTx/>
                <a:latin typeface="メイリオ"/>
                <a:ea typeface="メイリオ" panose="020B0604030504040204" pitchFamily="50" charset="-128"/>
                <a:cs typeface="+mn-cs"/>
              </a:rPr>
              <a:t>制作＋掲載</a:t>
            </a:r>
          </a:p>
        </p:txBody>
      </p:sp>
      <p:cxnSp>
        <p:nvCxnSpPr>
          <p:cNvPr id="5" name="直線矢印コネクタ 4">
            <a:extLst>
              <a:ext uri="{FF2B5EF4-FFF2-40B4-BE49-F238E27FC236}">
                <a16:creationId xmlns:a16="http://schemas.microsoft.com/office/drawing/2014/main" id="{CD8721CD-8EA6-44A8-3C09-9E4FCD9DDEC8}"/>
              </a:ext>
            </a:extLst>
          </p:cNvPr>
          <p:cNvCxnSpPr>
            <a:cxnSpLocks/>
          </p:cNvCxnSpPr>
          <p:nvPr/>
        </p:nvCxnSpPr>
        <p:spPr>
          <a:xfrm>
            <a:off x="4614508" y="1669259"/>
            <a:ext cx="24842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6" name="フッター プレースホルダー 3">
            <a:extLst>
              <a:ext uri="{FF2B5EF4-FFF2-40B4-BE49-F238E27FC236}">
                <a16:creationId xmlns:a16="http://schemas.microsoft.com/office/drawing/2014/main" id="{369F1305-B729-C9C0-4D37-DA5F037F9A77}"/>
              </a:ext>
            </a:extLst>
          </p:cNvPr>
          <p:cNvSpPr txBox="1">
            <a:spLocks/>
          </p:cNvSpPr>
          <p:nvPr/>
        </p:nvSpPr>
        <p:spPr>
          <a:xfrm>
            <a:off x="7242800" y="1513462"/>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契約サービス：</a:t>
            </a:r>
            <a:r>
              <a:rPr kumimoji="1" lang="ja-JP"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【制作</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t>
            </a:r>
            <a:r>
              <a:rPr kumimoji="1" lang="ja-JP"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掲載】</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Yahoo! JAPAN</a:t>
            </a:r>
            <a:r>
              <a:rPr kumimoji="1" lang="ja-JP"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トップページクリエイティブ企画</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7" name="直線矢印コネクタ 6">
            <a:extLst>
              <a:ext uri="{FF2B5EF4-FFF2-40B4-BE49-F238E27FC236}">
                <a16:creationId xmlns:a16="http://schemas.microsoft.com/office/drawing/2014/main" id="{9B9A852A-D445-C0D1-7791-1B873BE728B1}"/>
              </a:ext>
            </a:extLst>
          </p:cNvPr>
          <p:cNvCxnSpPr>
            <a:cxnSpLocks/>
          </p:cNvCxnSpPr>
          <p:nvPr/>
        </p:nvCxnSpPr>
        <p:spPr>
          <a:xfrm>
            <a:off x="4956546" y="2010637"/>
            <a:ext cx="2142238" cy="0"/>
          </a:xfrm>
          <a:prstGeom prst="straightConnector1">
            <a:avLst/>
          </a:prstGeom>
          <a:noFill/>
          <a:ln w="9525" cap="flat" cmpd="sng" algn="ctr">
            <a:solidFill>
              <a:srgbClr val="C9002C"/>
            </a:solidFill>
            <a:prstDash val="dash"/>
            <a:round/>
            <a:headEnd type="none" w="med" len="med"/>
            <a:tailEnd type="none" w="med" len="med"/>
          </a:ln>
          <a:effectLst/>
        </p:spPr>
      </p:cxnSp>
      <p:sp>
        <p:nvSpPr>
          <p:cNvPr id="8" name="フッター プレースホルダー 3">
            <a:extLst>
              <a:ext uri="{FF2B5EF4-FFF2-40B4-BE49-F238E27FC236}">
                <a16:creationId xmlns:a16="http://schemas.microsoft.com/office/drawing/2014/main" id="{6D5ACFFF-7668-A801-1D72-41D4AABFA1EC}"/>
              </a:ext>
            </a:extLst>
          </p:cNvPr>
          <p:cNvSpPr txBox="1">
            <a:spLocks/>
          </p:cNvSpPr>
          <p:nvPr/>
        </p:nvSpPr>
        <p:spPr>
          <a:xfrm>
            <a:off x="7242800" y="1859925"/>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契約サービス詳細：</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rPr>
              <a:t>Yahoo! JAPAN</a:t>
            </a: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rPr>
              <a:t>　トップページカスタマイズ企画　ライト版　制作・掲載費</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9" name="直線矢印コネクタ 8">
            <a:extLst>
              <a:ext uri="{FF2B5EF4-FFF2-40B4-BE49-F238E27FC236}">
                <a16:creationId xmlns:a16="http://schemas.microsoft.com/office/drawing/2014/main" id="{E307FFC8-ED35-F64C-C132-A1D311C24983}"/>
              </a:ext>
            </a:extLst>
          </p:cNvPr>
          <p:cNvCxnSpPr>
            <a:cxnSpLocks/>
          </p:cNvCxnSpPr>
          <p:nvPr/>
        </p:nvCxnSpPr>
        <p:spPr>
          <a:xfrm>
            <a:off x="3930432" y="2745055"/>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1" name="フッター プレースホルダー 3">
            <a:extLst>
              <a:ext uri="{FF2B5EF4-FFF2-40B4-BE49-F238E27FC236}">
                <a16:creationId xmlns:a16="http://schemas.microsoft.com/office/drawing/2014/main" id="{0B50F9D1-1EFD-9D3F-C877-D41F1E42972E}"/>
              </a:ext>
            </a:extLst>
          </p:cNvPr>
          <p:cNvSpPr txBox="1">
            <a:spLocks/>
          </p:cNvSpPr>
          <p:nvPr/>
        </p:nvSpPr>
        <p:spPr>
          <a:xfrm>
            <a:off x="7242800" y="2626687"/>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納品予定日：</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弊社より入稿に必要な誘導広告素材、遷移先</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URL</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をご連絡する予定</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演出動画内容が確定したタイミングで決定いたします</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12" name="直線矢印コネクタ 11">
            <a:extLst>
              <a:ext uri="{FF2B5EF4-FFF2-40B4-BE49-F238E27FC236}">
                <a16:creationId xmlns:a16="http://schemas.microsoft.com/office/drawing/2014/main" id="{61B1F871-7BD7-71B3-CA5F-D7291C67A668}"/>
              </a:ext>
            </a:extLst>
          </p:cNvPr>
          <p:cNvCxnSpPr>
            <a:cxnSpLocks/>
          </p:cNvCxnSpPr>
          <p:nvPr/>
        </p:nvCxnSpPr>
        <p:spPr>
          <a:xfrm>
            <a:off x="3930432" y="3077102"/>
            <a:ext cx="3168352" cy="0"/>
          </a:xfrm>
          <a:prstGeom prst="straightConnector1">
            <a:avLst/>
          </a:prstGeom>
          <a:noFill/>
          <a:ln w="9525" cap="flat" cmpd="sng" algn="ctr">
            <a:solidFill>
              <a:srgbClr val="C9002C"/>
            </a:solidFill>
            <a:prstDash val="dash"/>
            <a:round/>
            <a:headEnd type="none" w="med" len="med"/>
            <a:tailEnd type="none" w="med" len="med"/>
          </a:ln>
          <a:effectLst/>
        </p:spPr>
      </p:cxnSp>
      <p:cxnSp>
        <p:nvCxnSpPr>
          <p:cNvPr id="13" name="直線矢印コネクタ 12">
            <a:extLst>
              <a:ext uri="{FF2B5EF4-FFF2-40B4-BE49-F238E27FC236}">
                <a16:creationId xmlns:a16="http://schemas.microsoft.com/office/drawing/2014/main" id="{6733D065-518F-97DC-23A7-FB38DF25DEAC}"/>
              </a:ext>
            </a:extLst>
          </p:cNvPr>
          <p:cNvCxnSpPr>
            <a:cxnSpLocks/>
          </p:cNvCxnSpPr>
          <p:nvPr/>
        </p:nvCxnSpPr>
        <p:spPr>
          <a:xfrm flipV="1">
            <a:off x="3930432" y="3376470"/>
            <a:ext cx="3168352" cy="14017"/>
          </a:xfrm>
          <a:prstGeom prst="straightConnector1">
            <a:avLst/>
          </a:prstGeom>
          <a:noFill/>
          <a:ln w="9525" cap="flat" cmpd="sng" algn="ctr">
            <a:solidFill>
              <a:srgbClr val="C9002C"/>
            </a:solidFill>
            <a:prstDash val="dash"/>
            <a:round/>
            <a:headEnd type="none" w="med" len="med"/>
            <a:tailEnd type="none" w="med" len="med"/>
          </a:ln>
          <a:effectLst/>
        </p:spPr>
      </p:cxnSp>
      <p:sp>
        <p:nvSpPr>
          <p:cNvPr id="14" name="フッター プレースホルダー 3">
            <a:extLst>
              <a:ext uri="{FF2B5EF4-FFF2-40B4-BE49-F238E27FC236}">
                <a16:creationId xmlns:a16="http://schemas.microsoft.com/office/drawing/2014/main" id="{4014B39D-0053-6B58-7F39-4E51D5CFFBB7}"/>
              </a:ext>
            </a:extLst>
          </p:cNvPr>
          <p:cNvSpPr txBox="1">
            <a:spLocks/>
          </p:cNvSpPr>
          <p:nvPr/>
        </p:nvSpPr>
        <p:spPr>
          <a:xfrm>
            <a:off x="7242800" y="2904801"/>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掲載開始日：</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トップページカスタマイズ企画の開始日</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メイリオ" panose="020B0604030504040204" pitchFamily="50" charset="-128"/>
            </a:endParaRPr>
          </a:p>
        </p:txBody>
      </p:sp>
      <p:sp>
        <p:nvSpPr>
          <p:cNvPr id="15" name="フッター プレースホルダー 3">
            <a:extLst>
              <a:ext uri="{FF2B5EF4-FFF2-40B4-BE49-F238E27FC236}">
                <a16:creationId xmlns:a16="http://schemas.microsoft.com/office/drawing/2014/main" id="{B4F120CB-664F-8BBD-DE98-67C43E7CD65D}"/>
              </a:ext>
            </a:extLst>
          </p:cNvPr>
          <p:cNvSpPr txBox="1">
            <a:spLocks/>
          </p:cNvSpPr>
          <p:nvPr/>
        </p:nvSpPr>
        <p:spPr>
          <a:xfrm>
            <a:off x="7242800" y="3193908"/>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掲載終了日：</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トップページカスタマイズ企画の終了日</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16" name="直線矢印コネクタ 15">
            <a:extLst>
              <a:ext uri="{FF2B5EF4-FFF2-40B4-BE49-F238E27FC236}">
                <a16:creationId xmlns:a16="http://schemas.microsoft.com/office/drawing/2014/main" id="{B8838922-C420-3D11-1C22-507F6E54A6C2}"/>
              </a:ext>
            </a:extLst>
          </p:cNvPr>
          <p:cNvCxnSpPr>
            <a:cxnSpLocks/>
          </p:cNvCxnSpPr>
          <p:nvPr/>
        </p:nvCxnSpPr>
        <p:spPr>
          <a:xfrm>
            <a:off x="3032449" y="3710870"/>
            <a:ext cx="4066335" cy="0"/>
          </a:xfrm>
          <a:prstGeom prst="straightConnector1">
            <a:avLst/>
          </a:prstGeom>
          <a:noFill/>
          <a:ln w="9525" cap="flat" cmpd="sng" algn="ctr">
            <a:solidFill>
              <a:srgbClr val="C9002C"/>
            </a:solidFill>
            <a:prstDash val="dash"/>
            <a:round/>
            <a:headEnd type="none" w="med" len="med"/>
            <a:tailEnd type="none" w="med" len="med"/>
          </a:ln>
          <a:effectLst/>
        </p:spPr>
      </p:cxnSp>
      <p:sp>
        <p:nvSpPr>
          <p:cNvPr id="17" name="テキスト ボックス 16">
            <a:extLst>
              <a:ext uri="{FF2B5EF4-FFF2-40B4-BE49-F238E27FC236}">
                <a16:creationId xmlns:a16="http://schemas.microsoft.com/office/drawing/2014/main" id="{F7989C97-F02E-699A-3018-95D4B0509600}"/>
              </a:ext>
            </a:extLst>
          </p:cNvPr>
          <p:cNvSpPr txBox="1"/>
          <p:nvPr/>
        </p:nvSpPr>
        <p:spPr>
          <a:xfrm>
            <a:off x="7242800" y="3476745"/>
            <a:ext cx="4464496" cy="461665"/>
          </a:xfrm>
          <a:prstGeom prst="rect">
            <a:avLst/>
          </a:prstGeom>
          <a:noFill/>
        </p:spPr>
        <p:txBody>
          <a:bodyPr wrap="square">
            <a:spAutoFit/>
          </a:bodyPr>
          <a:lstStyle/>
          <a:p>
            <a:pPr eaLnBrk="1" fontAlgn="auto" hangingPunct="1">
              <a:spcBef>
                <a:spcPts val="0"/>
              </a:spcBef>
              <a:spcAft>
                <a:spcPts val="0"/>
              </a:spcAft>
              <a:defRPr/>
            </a:pPr>
            <a:r>
              <a:rPr lang="ja-JP" altLang="ja-JP" sz="800" dirty="0">
                <a:solidFill>
                  <a:srgbClr val="0D0D0D"/>
                </a:solidFill>
                <a:latin typeface="Calibri" panose="020F0502020204030204"/>
                <a:ea typeface="メイリオ" panose="020B0604030504040204" pitchFamily="50" charset="-128"/>
              </a:rPr>
              <a:t>お申し込み時に掲載期間が未決定の場合は、</a:t>
            </a:r>
            <a:r>
              <a:rPr lang="ja-JP" altLang="en-US" sz="800" dirty="0">
                <a:solidFill>
                  <a:srgbClr val="0D0D0D"/>
                </a:solidFill>
                <a:latin typeface="Calibri" panose="020F0502020204030204"/>
                <a:ea typeface="メイリオ" panose="020B0604030504040204" pitchFamily="50" charset="-128"/>
              </a:rPr>
              <a:t>こちらのチェックボックスにチェックを入れてお申込みください。</a:t>
            </a:r>
            <a:r>
              <a:rPr lang="ja-JP" altLang="ja-JP" sz="800" dirty="0">
                <a:solidFill>
                  <a:srgbClr val="0D0D0D"/>
                </a:solidFill>
                <a:latin typeface="Calibri" panose="020F0502020204030204"/>
                <a:ea typeface="メイリオ" panose="020B0604030504040204" pitchFamily="50" charset="-128"/>
              </a:rPr>
              <a:t>別途、掲載開始日の</a:t>
            </a:r>
            <a:r>
              <a:rPr lang="en-US" altLang="ja-JP" sz="800" dirty="0">
                <a:solidFill>
                  <a:srgbClr val="0D0D0D"/>
                </a:solidFill>
                <a:latin typeface="Calibri" panose="020F0502020204030204"/>
                <a:ea typeface="メイリオ" panose="020B0604030504040204" pitchFamily="50" charset="-128"/>
              </a:rPr>
              <a:t>5</a:t>
            </a:r>
            <a:r>
              <a:rPr lang="ja-JP" altLang="ja-JP" sz="800" dirty="0">
                <a:solidFill>
                  <a:srgbClr val="0D0D0D"/>
                </a:solidFill>
                <a:latin typeface="Calibri" panose="020F0502020204030204"/>
                <a:ea typeface="メイリオ" panose="020B0604030504040204" pitchFamily="50" charset="-128"/>
              </a:rPr>
              <a:t>営業日前までに予約した誘導用広告の</a:t>
            </a:r>
            <a:r>
              <a:rPr lang="ja-JP" altLang="en-US" sz="800" dirty="0">
                <a:solidFill>
                  <a:srgbClr val="0D0D0D"/>
                </a:solidFill>
                <a:latin typeface="Calibri" panose="020F0502020204030204"/>
                <a:ea typeface="メイリオ" panose="020B0604030504040204" pitchFamily="50" charset="-128"/>
              </a:rPr>
              <a:t>アカウント</a:t>
            </a:r>
            <a:r>
              <a:rPr lang="en-US" altLang="ja-JP" sz="800" dirty="0">
                <a:solidFill>
                  <a:srgbClr val="0D0D0D"/>
                </a:solidFill>
                <a:latin typeface="Calibri" panose="020F0502020204030204"/>
                <a:ea typeface="メイリオ" panose="020B0604030504040204" pitchFamily="50" charset="-128"/>
              </a:rPr>
              <a:t>ID/</a:t>
            </a:r>
            <a:r>
              <a:rPr lang="ja-JP" altLang="ja-JP" sz="800" dirty="0">
                <a:solidFill>
                  <a:srgbClr val="0D0D0D"/>
                </a:solidFill>
                <a:latin typeface="Calibri" panose="020F0502020204030204"/>
                <a:ea typeface="メイリオ" panose="020B0604030504040204" pitchFamily="50" charset="-128"/>
              </a:rPr>
              <a:t>キャンペーン</a:t>
            </a:r>
            <a:r>
              <a:rPr lang="en-US" altLang="ja-JP" sz="800" dirty="0">
                <a:solidFill>
                  <a:srgbClr val="0D0D0D"/>
                </a:solidFill>
                <a:latin typeface="Calibri" panose="020F0502020204030204"/>
                <a:ea typeface="メイリオ" panose="020B0604030504040204" pitchFamily="50" charset="-128"/>
              </a:rPr>
              <a:t>ID/</a:t>
            </a:r>
            <a:r>
              <a:rPr lang="ja-JP" altLang="ja-JP" sz="800" dirty="0">
                <a:solidFill>
                  <a:srgbClr val="0D0D0D"/>
                </a:solidFill>
                <a:latin typeface="Calibri" panose="020F0502020204030204"/>
                <a:ea typeface="メイリオ" panose="020B0604030504040204" pitchFamily="50" charset="-128"/>
              </a:rPr>
              <a:t>金額をメールでご連絡ください</a:t>
            </a:r>
            <a:r>
              <a:rPr lang="ja-JP" altLang="en-US" sz="800" dirty="0">
                <a:solidFill>
                  <a:srgbClr val="0D0D0D"/>
                </a:solidFill>
                <a:latin typeface="Calibri" panose="020F0502020204030204"/>
                <a:ea typeface="メイリオ" panose="020B0604030504040204" pitchFamily="50" charset="-128"/>
              </a:rPr>
              <a:t>。</a:t>
            </a:r>
          </a:p>
        </p:txBody>
      </p:sp>
      <p:cxnSp>
        <p:nvCxnSpPr>
          <p:cNvPr id="18" name="直線矢印コネクタ 17">
            <a:extLst>
              <a:ext uri="{FF2B5EF4-FFF2-40B4-BE49-F238E27FC236}">
                <a16:creationId xmlns:a16="http://schemas.microsoft.com/office/drawing/2014/main" id="{ED06FCCC-E09E-07F0-6910-F29982397853}"/>
              </a:ext>
            </a:extLst>
          </p:cNvPr>
          <p:cNvCxnSpPr>
            <a:cxnSpLocks/>
          </p:cNvCxnSpPr>
          <p:nvPr/>
        </p:nvCxnSpPr>
        <p:spPr>
          <a:xfrm>
            <a:off x="3930432" y="402280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9" name="フッター プレースホルダー 3">
            <a:extLst>
              <a:ext uri="{FF2B5EF4-FFF2-40B4-BE49-F238E27FC236}">
                <a16:creationId xmlns:a16="http://schemas.microsoft.com/office/drawing/2014/main" id="{D4275F3C-833E-75E3-05F0-BC8784C61D56}"/>
              </a:ext>
            </a:extLst>
          </p:cNvPr>
          <p:cNvSpPr txBox="1">
            <a:spLocks/>
          </p:cNvSpPr>
          <p:nvPr/>
        </p:nvSpPr>
        <p:spPr>
          <a:xfrm>
            <a:off x="7242800" y="3869222"/>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弊社担当者のメールアドレス</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20" name="直線矢印コネクタ 19">
            <a:extLst>
              <a:ext uri="{FF2B5EF4-FFF2-40B4-BE49-F238E27FC236}">
                <a16:creationId xmlns:a16="http://schemas.microsoft.com/office/drawing/2014/main" id="{08D2AFB6-5EB9-DEFF-EEA6-E83BF36C918C}"/>
              </a:ext>
            </a:extLst>
          </p:cNvPr>
          <p:cNvCxnSpPr>
            <a:cxnSpLocks/>
          </p:cNvCxnSpPr>
          <p:nvPr/>
        </p:nvCxnSpPr>
        <p:spPr>
          <a:xfrm>
            <a:off x="3930432" y="473702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1" name="フッター プレースホルダー 3">
            <a:extLst>
              <a:ext uri="{FF2B5EF4-FFF2-40B4-BE49-F238E27FC236}">
                <a16:creationId xmlns:a16="http://schemas.microsoft.com/office/drawing/2014/main" id="{959D2ABC-A63D-985D-7A7A-DCDC88836D38}"/>
              </a:ext>
            </a:extLst>
          </p:cNvPr>
          <p:cNvSpPr txBox="1">
            <a:spLocks/>
          </p:cNvSpPr>
          <p:nvPr/>
        </p:nvSpPr>
        <p:spPr>
          <a:xfrm>
            <a:off x="7242800" y="4574985"/>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金額：</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制作費無償プランの場合「０」</a:t>
            </a: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にてお申込みをしてください。</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制作費が必要なプランの場合、制作費を入力ください。</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22" name="直線矢印コネクタ 21">
            <a:extLst>
              <a:ext uri="{FF2B5EF4-FFF2-40B4-BE49-F238E27FC236}">
                <a16:creationId xmlns:a16="http://schemas.microsoft.com/office/drawing/2014/main" id="{E92A9902-94F5-E54D-F8F6-49966E6EEDC5}"/>
              </a:ext>
            </a:extLst>
          </p:cNvPr>
          <p:cNvCxnSpPr>
            <a:cxnSpLocks/>
          </p:cNvCxnSpPr>
          <p:nvPr/>
        </p:nvCxnSpPr>
        <p:spPr>
          <a:xfrm>
            <a:off x="3930432" y="514817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3" name="フッター プレースホルダー 3">
            <a:extLst>
              <a:ext uri="{FF2B5EF4-FFF2-40B4-BE49-F238E27FC236}">
                <a16:creationId xmlns:a16="http://schemas.microsoft.com/office/drawing/2014/main" id="{D7172701-8828-376A-267D-D2C7A915903A}"/>
              </a:ext>
            </a:extLst>
          </p:cNvPr>
          <p:cNvSpPr txBox="1">
            <a:spLocks/>
          </p:cNvSpPr>
          <p:nvPr/>
        </p:nvSpPr>
        <p:spPr>
          <a:xfrm>
            <a:off x="7242800" y="4983742"/>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値引き率</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24" name="直線矢印コネクタ 23">
            <a:extLst>
              <a:ext uri="{FF2B5EF4-FFF2-40B4-BE49-F238E27FC236}">
                <a16:creationId xmlns:a16="http://schemas.microsoft.com/office/drawing/2014/main" id="{63948D79-8D03-B62A-11DC-3DE667DA8F33}"/>
              </a:ext>
            </a:extLst>
          </p:cNvPr>
          <p:cNvCxnSpPr>
            <a:cxnSpLocks/>
          </p:cNvCxnSpPr>
          <p:nvPr/>
        </p:nvCxnSpPr>
        <p:spPr>
          <a:xfrm>
            <a:off x="3930432" y="620265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5" name="テキスト ボックス 24">
            <a:extLst>
              <a:ext uri="{FF2B5EF4-FFF2-40B4-BE49-F238E27FC236}">
                <a16:creationId xmlns:a16="http://schemas.microsoft.com/office/drawing/2014/main" id="{AE0E9A65-D947-0217-490B-833654F19DE7}"/>
              </a:ext>
            </a:extLst>
          </p:cNvPr>
          <p:cNvSpPr txBox="1"/>
          <p:nvPr/>
        </p:nvSpPr>
        <p:spPr>
          <a:xfrm>
            <a:off x="7242800" y="6114342"/>
            <a:ext cx="4348932" cy="215444"/>
          </a:xfrm>
          <a:prstGeom prst="rect">
            <a:avLst/>
          </a:prstGeom>
          <a:noFill/>
        </p:spPr>
        <p:txBody>
          <a:bodyPr wrap="square">
            <a:spAutoFit/>
          </a:bodyPr>
          <a:lstStyle/>
          <a:p>
            <a:pPr eaLnBrk="1" fontAlgn="auto" hangingPunct="1">
              <a:spcBef>
                <a:spcPts val="0"/>
              </a:spcBef>
              <a:spcAft>
                <a:spcPts val="0"/>
              </a:spcAft>
            </a:pPr>
            <a:r>
              <a:rPr lang="ja-JP" altLang="en-US" sz="800" dirty="0">
                <a:solidFill>
                  <a:srgbClr val="0D0D0D"/>
                </a:solidFill>
                <a:latin typeface="Calibri" panose="020F0502020204030204"/>
                <a:ea typeface="メイリオ" panose="020B0604030504040204" pitchFamily="50" charset="-128"/>
              </a:rPr>
              <a:t>備考：</a:t>
            </a:r>
            <a:r>
              <a:rPr lang="ja-JP" altLang="ja-JP" sz="800" dirty="0">
                <a:solidFill>
                  <a:srgbClr val="F77911"/>
                </a:solidFill>
                <a:latin typeface="Calibri" panose="020F0502020204030204"/>
                <a:ea typeface="メイリオ" panose="020B0604030504040204" pitchFamily="50" charset="-128"/>
              </a:rPr>
              <a:t>予約した誘導用広告の</a:t>
            </a:r>
            <a:r>
              <a:rPr lang="ja-JP" altLang="en-US" sz="800" dirty="0">
                <a:solidFill>
                  <a:srgbClr val="F77911"/>
                </a:solidFill>
                <a:latin typeface="Calibri" panose="020F0502020204030204"/>
                <a:ea typeface="メイリオ" panose="020B0604030504040204" pitchFamily="50" charset="-128"/>
              </a:rPr>
              <a:t>アカウント</a:t>
            </a:r>
            <a:r>
              <a:rPr lang="en-US" altLang="ja-JP" sz="800" dirty="0">
                <a:solidFill>
                  <a:srgbClr val="F77911"/>
                </a:solidFill>
                <a:latin typeface="Calibri" panose="020F0502020204030204"/>
                <a:ea typeface="メイリオ" panose="020B0604030504040204" pitchFamily="50" charset="-128"/>
              </a:rPr>
              <a:t>ID/</a:t>
            </a:r>
            <a:r>
              <a:rPr lang="ja-JP" altLang="ja-JP" sz="800" dirty="0">
                <a:solidFill>
                  <a:srgbClr val="F77911"/>
                </a:solidFill>
                <a:latin typeface="Calibri" panose="020F0502020204030204"/>
                <a:ea typeface="メイリオ" panose="020B0604030504040204" pitchFamily="50" charset="-128"/>
              </a:rPr>
              <a:t>キャンペーン</a:t>
            </a:r>
            <a:r>
              <a:rPr lang="en-US" altLang="ja-JP" sz="800" dirty="0">
                <a:solidFill>
                  <a:srgbClr val="F77911"/>
                </a:solidFill>
                <a:latin typeface="Calibri" panose="020F0502020204030204"/>
                <a:ea typeface="メイリオ" panose="020B0604030504040204" pitchFamily="50" charset="-128"/>
              </a:rPr>
              <a:t>ID/</a:t>
            </a:r>
            <a:r>
              <a:rPr lang="ja-JP" altLang="ja-JP" sz="800" dirty="0">
                <a:solidFill>
                  <a:srgbClr val="F77911"/>
                </a:solidFill>
                <a:latin typeface="Calibri" panose="020F0502020204030204"/>
                <a:ea typeface="メイリオ" panose="020B0604030504040204" pitchFamily="50" charset="-128"/>
              </a:rPr>
              <a:t>金額</a:t>
            </a:r>
            <a:r>
              <a:rPr lang="ja-JP" altLang="en-US" sz="800" dirty="0">
                <a:solidFill>
                  <a:srgbClr val="0D0D0D"/>
                </a:solidFill>
                <a:latin typeface="Calibri" panose="020F0502020204030204"/>
                <a:ea typeface="メイリオ" panose="020B0604030504040204" pitchFamily="50" charset="-128"/>
              </a:rPr>
              <a:t>の記載をお願いします。</a:t>
            </a:r>
          </a:p>
        </p:txBody>
      </p:sp>
    </p:spTree>
    <p:extLst>
      <p:ext uri="{BB962C8B-B14F-4D97-AF65-F5344CB8AC3E}">
        <p14:creationId xmlns:p14="http://schemas.microsoft.com/office/powerpoint/2010/main" val="3621903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E28DAE8-4469-B040-A6B8-B79BB3A74B30}"/>
              </a:ext>
            </a:extLst>
          </p:cNvPr>
          <p:cNvSpPr>
            <a:spLocks noGrp="1"/>
          </p:cNvSpPr>
          <p:nvPr>
            <p:ph type="body" sz="quarter" idx="10"/>
          </p:nvPr>
        </p:nvSpPr>
        <p:spPr/>
        <p:txBody>
          <a:bodyPr/>
          <a:lstStyle/>
          <a:p>
            <a:r>
              <a:rPr lang="ja-JP" altLang="en-US" dirty="0">
                <a:latin typeface="Meiryo"/>
                <a:ea typeface="Meiryo"/>
              </a:rPr>
              <a:t>販売制限カテゴリー</a:t>
            </a:r>
            <a:endParaRPr lang="ja-JP" altLang="en-US" dirty="0"/>
          </a:p>
        </p:txBody>
      </p:sp>
      <p:sp>
        <p:nvSpPr>
          <p:cNvPr id="2" name="Text Box 1031">
            <a:extLst>
              <a:ext uri="{FF2B5EF4-FFF2-40B4-BE49-F238E27FC236}">
                <a16:creationId xmlns:a16="http://schemas.microsoft.com/office/drawing/2014/main" id="{C54A242A-BA00-E28D-1F24-B3BFE86D3F4A}"/>
              </a:ext>
            </a:extLst>
          </p:cNvPr>
          <p:cNvSpPr txBox="1">
            <a:spLocks noChangeArrowheads="1"/>
          </p:cNvSpPr>
          <p:nvPr/>
        </p:nvSpPr>
        <p:spPr bwMode="auto">
          <a:xfrm>
            <a:off x="587375" y="1089340"/>
            <a:ext cx="11233150" cy="568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rgbClr val="0D0D0D"/>
                </a:solidFill>
                <a:latin typeface="Meiryo" panose="020B0604030504040204" pitchFamily="34" charset="-128"/>
                <a:ea typeface="Meiryo" panose="020B0604030504040204" pitchFamily="34" charset="-128"/>
              </a:rPr>
              <a:t>以下に該当する業種、商品・サービスにつきましては、</a:t>
            </a:r>
            <a:r>
              <a:rPr lang="en-US" altLang="ja-JP" sz="1100" dirty="0">
                <a:solidFill>
                  <a:srgbClr val="0D0D0D"/>
                </a:solidFill>
                <a:latin typeface="Meiryo" panose="020B0604030504040204" pitchFamily="34" charset="-128"/>
                <a:ea typeface="Meiryo" panose="020B0604030504040204" pitchFamily="34" charset="-128"/>
                <a:cs typeface="Meiryo" charset="-128"/>
              </a:rPr>
              <a:t> Yahoo! JAPAN</a:t>
            </a:r>
            <a:r>
              <a:rPr lang="ja-JP" altLang="en-US" sz="1100" dirty="0">
                <a:solidFill>
                  <a:srgbClr val="0D0D0D"/>
                </a:solidFill>
                <a:latin typeface="Meiryo" panose="020B0604030504040204" pitchFamily="34" charset="-128"/>
                <a:ea typeface="Meiryo" panose="020B0604030504040204" pitchFamily="34" charset="-128"/>
                <a:cs typeface="Meiryo" charset="-128"/>
              </a:rPr>
              <a:t> トップページカスタマイズ企画</a:t>
            </a:r>
            <a:r>
              <a:rPr lang="ja-JP" altLang="en-US" sz="1100" dirty="0">
                <a:solidFill>
                  <a:srgbClr val="0D0D0D"/>
                </a:solidFill>
                <a:latin typeface="Meiryo" panose="020B0604030504040204" pitchFamily="34" charset="-128"/>
                <a:ea typeface="Meiryo" panose="020B0604030504040204" pitchFamily="34" charset="-128"/>
              </a:rPr>
              <a:t>の実施は原則不可となります。</a:t>
            </a:r>
            <a:endParaRPr lang="en-US" altLang="ja-JP" sz="11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0D0D0D"/>
                </a:solidFill>
                <a:latin typeface="Meiryo" panose="020B0604030504040204" pitchFamily="34" charset="-128"/>
                <a:ea typeface="Meiryo" panose="020B0604030504040204" pitchFamily="34" charset="-128"/>
              </a:rPr>
              <a:t>ただし、以下に該当しない業種やサービスでも、制作スケジュールが確保できない場合、またはユーザーに不快感・嫌悪感を与えるおそれのある場合は実施いただけないことが</a:t>
            </a:r>
            <a:endParaRPr lang="en-US" altLang="ja-JP" sz="11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0D0D0D"/>
                </a:solidFill>
                <a:latin typeface="Meiryo" panose="020B0604030504040204" pitchFamily="34" charset="-128"/>
                <a:ea typeface="Meiryo" panose="020B0604030504040204" pitchFamily="34" charset="-128"/>
              </a:rPr>
              <a:t>ございます。また、誘導広告を購入するときは別途その基準が適用されます。</a:t>
            </a:r>
          </a:p>
          <a:p>
            <a:pPr>
              <a:lnSpc>
                <a:spcPct val="120000"/>
              </a:lnSpc>
              <a:spcBef>
                <a:spcPct val="0"/>
              </a:spcBef>
              <a:defRPr/>
            </a:pPr>
            <a:r>
              <a:rPr lang="ja-JP" altLang="en-US" sz="1100" dirty="0">
                <a:solidFill>
                  <a:srgbClr val="0D0D0D"/>
                </a:solidFill>
                <a:latin typeface="Meiryo"/>
                <a:ea typeface="Meiryo"/>
              </a:rPr>
              <a:t>広告主様のサイトが弊社の広告掲載基準を満たすことが、</a:t>
            </a:r>
            <a:r>
              <a:rPr lang="en-US" altLang="ja-JP" sz="1100" dirty="0">
                <a:solidFill>
                  <a:srgbClr val="0D0D0D"/>
                </a:solidFill>
                <a:latin typeface="Meiryo"/>
                <a:ea typeface="Meiryo"/>
                <a:cs typeface="Meiryo" charset="-128"/>
              </a:rPr>
              <a:t> Yahoo! JAPAN</a:t>
            </a:r>
            <a:r>
              <a:rPr lang="ja-JP" altLang="en-US" sz="1100" dirty="0">
                <a:solidFill>
                  <a:srgbClr val="0D0D0D"/>
                </a:solidFill>
                <a:latin typeface="Meiryo"/>
                <a:ea typeface="Meiryo"/>
                <a:cs typeface="Meiryo" charset="-128"/>
              </a:rPr>
              <a:t> トップページカスタマイズ企画</a:t>
            </a:r>
            <a:r>
              <a:rPr lang="ja-JP" altLang="en-US" sz="1100" dirty="0">
                <a:solidFill>
                  <a:srgbClr val="0D0D0D"/>
                </a:solidFill>
                <a:latin typeface="Meiryo"/>
                <a:ea typeface="Meiryo"/>
              </a:rPr>
              <a:t>実施の条件となります。</a:t>
            </a:r>
            <a:endParaRPr lang="en-US" altLang="ja-JP" sz="1100" dirty="0">
              <a:solidFill>
                <a:srgbClr val="0D0D0D"/>
              </a:solidFill>
              <a:latin typeface="Meiryo"/>
              <a:ea typeface="Meiryo"/>
            </a:endParaRPr>
          </a:p>
          <a:p>
            <a:pPr>
              <a:lnSpc>
                <a:spcPct val="120000"/>
              </a:lnSpc>
              <a:spcBef>
                <a:spcPct val="0"/>
              </a:spcBef>
              <a:defRPr/>
            </a:pPr>
            <a:endParaRPr lang="en-US" altLang="ja-JP" sz="4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a:ea typeface="Meiryo"/>
              </a:rPr>
              <a:t>・</a:t>
            </a:r>
            <a:r>
              <a:rPr lang="zh-TW" altLang="en-US" sz="1000" dirty="0">
                <a:solidFill>
                  <a:srgbClr val="0D0D0D"/>
                </a:solidFill>
                <a:latin typeface="Meiryo"/>
                <a:ea typeface="Meiryo"/>
              </a:rPr>
              <a:t>消費者金融業（消費者向無担保貸金業）</a:t>
            </a:r>
            <a:r>
              <a:rPr lang="ja-JP" altLang="en-US" sz="1000" dirty="0">
                <a:solidFill>
                  <a:srgbClr val="0D0D0D"/>
                </a:solidFill>
                <a:latin typeface="Meiryo"/>
                <a:ea typeface="Meiryo"/>
              </a:rPr>
              <a:t>、商工ローン、手形割引、その他ハイリスク型の金融商品</a:t>
            </a:r>
          </a:p>
          <a:p>
            <a:pPr>
              <a:lnSpc>
                <a:spcPct val="120000"/>
              </a:lnSpc>
              <a:defRPr/>
            </a:pPr>
            <a:r>
              <a:rPr lang="ja-JP" altLang="en-US" sz="1000" dirty="0">
                <a:solidFill>
                  <a:srgbClr val="0D0D0D"/>
                </a:solidFill>
                <a:latin typeface="Meiryo" panose="020B0604030504040204" pitchFamily="34" charset="-128"/>
                <a:ea typeface="Meiryo" panose="020B0604030504040204" pitchFamily="34" charset="-128"/>
              </a:rPr>
              <a:t>・パチンコ・パチスロの営業および機種、カジノ（企業広告含む）</a:t>
            </a:r>
            <a:r>
              <a:rPr lang="ja-JP" altLang="en-US" sz="1000" dirty="0">
                <a:solidFill>
                  <a:srgbClr val="0D0D0D"/>
                </a:solidFill>
                <a:latin typeface="メイリオ"/>
              </a:rPr>
              <a:t>、ギャンブル（公営は除く）</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・レーシック、美容整形・美容外科・美容皮膚科、その他医療機関全般</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・美容エステティックサロン</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・あん摩業、マッサージ業、指圧業、はり業、きゅう業等</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・不妊治療</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・治験</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a:t>
            </a:r>
            <a:r>
              <a:rPr lang="en-US" altLang="ja-JP" sz="1000" dirty="0">
                <a:solidFill>
                  <a:srgbClr val="0D0D0D"/>
                </a:solidFill>
                <a:latin typeface="Meiryo" panose="020B0604030504040204" pitchFamily="34" charset="-128"/>
                <a:ea typeface="Meiryo" panose="020B0604030504040204" pitchFamily="34" charset="-128"/>
              </a:rPr>
              <a:t>ED</a:t>
            </a:r>
            <a:r>
              <a:rPr lang="ja-JP" altLang="en-US" sz="1000" dirty="0">
                <a:solidFill>
                  <a:srgbClr val="0D0D0D"/>
                </a:solidFill>
                <a:latin typeface="Meiryo" panose="020B0604030504040204" pitchFamily="34" charset="-128"/>
                <a:ea typeface="Meiryo" panose="020B0604030504040204" pitchFamily="34" charset="-128"/>
              </a:rPr>
              <a:t>（治療、医薬品、情報、啓蒙サイト等）</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・性的機能強化、改善を期待させる経口物</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・ダイエット効果を訴求する健康食品、器具、その他商品やサービス</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　（ただし、医薬品の場合、その効果・効能の範囲内で疾患の啓発・対策という観点から掲載可とする場合あり）</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・発毛、育毛・増毛効果を訴求する商品・サービス全般（医薬品の発毛・育毛剤は除く）、かつら</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a:t>
            </a:r>
            <a:r>
              <a:rPr lang="zh-TW" altLang="en-US" sz="1000" dirty="0">
                <a:solidFill>
                  <a:srgbClr val="0D0D0D"/>
                </a:solidFill>
                <a:latin typeface="Meiryo" panose="020B0604030504040204" pitchFamily="34" charset="-128"/>
                <a:ea typeface="Meiryo" panose="020B0604030504040204" pitchFamily="34" charset="-128"/>
              </a:rPr>
              <a:t>能力開発関連商品</a:t>
            </a:r>
            <a:endParaRPr lang="ja-JP" altLang="en-US"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・占い</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・探偵業</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・出会い系サイト、結婚紹介（インターネット異性紹介事業）</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・団体による意見広告</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a:t>
            </a:r>
            <a:r>
              <a:rPr lang="zh-TW" altLang="en-US" sz="1000" dirty="0">
                <a:solidFill>
                  <a:srgbClr val="0D0D0D"/>
                </a:solidFill>
                <a:latin typeface="Meiryo" panose="020B0604030504040204" pitchFamily="34" charset="-128"/>
                <a:ea typeface="Meiryo" panose="020B0604030504040204" pitchFamily="34" charset="-128"/>
              </a:rPr>
              <a:t>宗教団体、活動</a:t>
            </a:r>
            <a:endParaRPr lang="en-US" altLang="zh-TW"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・政党</a:t>
            </a:r>
            <a:br>
              <a:rPr lang="ja-JP" altLang="en-US" sz="1000" dirty="0">
                <a:solidFill>
                  <a:srgbClr val="0D0D0D"/>
                </a:solidFill>
                <a:latin typeface="Meiryo" panose="020B0604030504040204" pitchFamily="34" charset="-128"/>
                <a:ea typeface="Meiryo" panose="020B0604030504040204" pitchFamily="34" charset="-128"/>
              </a:rPr>
            </a:br>
            <a:r>
              <a:rPr lang="ja-JP" altLang="en-US" sz="1000" dirty="0">
                <a:solidFill>
                  <a:srgbClr val="0D0D0D"/>
                </a:solidFill>
                <a:latin typeface="Meiryo" panose="020B0604030504040204" pitchFamily="34" charset="-128"/>
                <a:ea typeface="Meiryo" panose="020B0604030504040204" pitchFamily="34" charset="-128"/>
              </a:rPr>
              <a:t>・たばこ、および喫煙に関連する情報全般（喫煙マナー、分煙など）</a:t>
            </a:r>
            <a:endParaRPr lang="en-US" altLang="zh-TW" sz="10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153343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53C6170-E512-9361-B9C3-63206DC176DE}"/>
              </a:ext>
            </a:extLst>
          </p:cNvPr>
          <p:cNvSpPr>
            <a:spLocks noGrp="1"/>
          </p:cNvSpPr>
          <p:nvPr>
            <p:ph type="body" sz="quarter" idx="10"/>
          </p:nvPr>
        </p:nvSpPr>
        <p:spPr/>
        <p:txBody>
          <a:bodyPr/>
          <a:lstStyle/>
          <a:p>
            <a:r>
              <a:rPr lang="ja-JP" altLang="en-US" dirty="0"/>
              <a:t>企画ページの制作・掲載のお申し込み方法</a:t>
            </a:r>
          </a:p>
        </p:txBody>
      </p:sp>
      <p:sp>
        <p:nvSpPr>
          <p:cNvPr id="38" name="タイトル 2">
            <a:extLst>
              <a:ext uri="{FF2B5EF4-FFF2-40B4-BE49-F238E27FC236}">
                <a16:creationId xmlns:a16="http://schemas.microsoft.com/office/drawing/2014/main" id="{6969B860-A899-CD3F-0944-316C8EE5F853}"/>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en-US" altLang="ja-JP" sz="1400" dirty="0">
                <a:solidFill>
                  <a:srgbClr val="0D0D0D"/>
                </a:solidFill>
                <a:latin typeface="+mn-ea"/>
                <a:ea typeface="+mn-ea"/>
              </a:rPr>
              <a:t>※</a:t>
            </a:r>
            <a:r>
              <a:rPr lang="ja-JP" altLang="en-US" sz="1400" dirty="0">
                <a:solidFill>
                  <a:srgbClr val="0D0D0D"/>
                </a:solidFill>
                <a:latin typeface="+mn-ea"/>
                <a:ea typeface="+mn-ea"/>
              </a:rPr>
              <a:t>広告主様の代理人となる代理店様によっては、本商品をお申し込みいただけない場合がございますので、</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　お申し込み前に弊社担当営業までお問い合わせください。</a:t>
            </a:r>
            <a:endParaRPr lang="en-US" altLang="ja-JP" sz="1400" dirty="0">
              <a:solidFill>
                <a:srgbClr val="0D0D0D"/>
              </a:solidFill>
              <a:latin typeface="+mn-ea"/>
              <a:ea typeface="+mn-ea"/>
            </a:endParaRPr>
          </a:p>
          <a:p>
            <a:pPr fontAlgn="auto">
              <a:lnSpc>
                <a:spcPct val="120000"/>
              </a:lnSpc>
              <a:spcAft>
                <a:spcPts val="0"/>
              </a:spcAft>
              <a:defRPr/>
            </a:pP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企画ページの制作・掲載については、以下のフローに沿ってお申し込みの上、</a:t>
            </a:r>
            <a:r>
              <a:rPr lang="ja-JP" altLang="en-US" sz="1400" dirty="0">
                <a:solidFill>
                  <a:srgbClr val="F77911"/>
                </a:solidFill>
                <a:latin typeface="+mn-ea"/>
                <a:ea typeface="+mn-ea"/>
              </a:rPr>
              <a:t>クリエイティブ制作委託約款の第</a:t>
            </a:r>
            <a:r>
              <a:rPr lang="en-US" altLang="ja-JP" sz="1400" dirty="0">
                <a:solidFill>
                  <a:srgbClr val="F77911"/>
                </a:solidFill>
                <a:latin typeface="+mn-ea"/>
                <a:ea typeface="+mn-ea"/>
              </a:rPr>
              <a:t>9</a:t>
            </a:r>
            <a:r>
              <a:rPr lang="ja-JP" altLang="en-US" sz="1400" dirty="0">
                <a:solidFill>
                  <a:srgbClr val="F77911"/>
                </a:solidFill>
                <a:latin typeface="+mn-ea"/>
                <a:ea typeface="+mn-ea"/>
              </a:rPr>
              <a:t>条第</a:t>
            </a:r>
            <a:r>
              <a:rPr lang="en-US" altLang="ja-JP" sz="1400" dirty="0">
                <a:solidFill>
                  <a:srgbClr val="F77911"/>
                </a:solidFill>
                <a:latin typeface="+mn-ea"/>
                <a:ea typeface="+mn-ea"/>
              </a:rPr>
              <a:t>1</a:t>
            </a:r>
            <a:r>
              <a:rPr lang="ja-JP" altLang="en-US" sz="1400" dirty="0">
                <a:solidFill>
                  <a:srgbClr val="F77911"/>
                </a:solidFill>
                <a:latin typeface="+mn-ea"/>
                <a:ea typeface="+mn-ea"/>
              </a:rPr>
              <a:t>項</a:t>
            </a:r>
            <a:r>
              <a:rPr lang="en-US" altLang="ja-JP" sz="1400" dirty="0">
                <a:solidFill>
                  <a:srgbClr val="F77911"/>
                </a:solidFill>
                <a:latin typeface="+mn-ea"/>
                <a:ea typeface="+mn-ea"/>
              </a:rPr>
              <a:t>(2)</a:t>
            </a:r>
            <a:r>
              <a:rPr lang="ja-JP" altLang="en-US" sz="1400" dirty="0">
                <a:solidFill>
                  <a:srgbClr val="F77911"/>
                </a:solidFill>
                <a:latin typeface="+mn-ea"/>
                <a:ea typeface="+mn-ea"/>
              </a:rPr>
              <a:t>支払条件</a:t>
            </a:r>
            <a:r>
              <a:rPr lang="en-US" altLang="ja-JP" sz="1400" dirty="0">
                <a:solidFill>
                  <a:srgbClr val="F77911"/>
                </a:solidFill>
                <a:latin typeface="+mn-ea"/>
                <a:ea typeface="+mn-ea"/>
              </a:rPr>
              <a:t>2</a:t>
            </a:r>
            <a:r>
              <a:rPr lang="ja-JP" altLang="en-US" sz="1400" dirty="0">
                <a:solidFill>
                  <a:srgbClr val="0D0D0D"/>
                </a:solidFill>
                <a:latin typeface="+mn-ea"/>
                <a:ea typeface="+mn-ea"/>
              </a:rPr>
              <a:t>に</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いただくこととなりますので、当該広告商品のお申し込み方法をご確認ください。</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」も併せてご参照ください。</a:t>
            </a:r>
            <a:endParaRPr lang="en-US" altLang="ja-JP" sz="1200" dirty="0">
              <a:solidFill>
                <a:srgbClr val="0D0D0D"/>
              </a:solidFill>
              <a:latin typeface="+mn-ea"/>
              <a:ea typeface="+mn-ea"/>
            </a:endParaRPr>
          </a:p>
        </p:txBody>
      </p:sp>
      <p:sp>
        <p:nvSpPr>
          <p:cNvPr id="39" name="正方形/長方形 38">
            <a:extLst>
              <a:ext uri="{FF2B5EF4-FFF2-40B4-BE49-F238E27FC236}">
                <a16:creationId xmlns:a16="http://schemas.microsoft.com/office/drawing/2014/main" id="{516B2CD6-F793-7E67-216E-9B92B91F97A7}"/>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76A30565-D172-41D7-7481-5DE32D306AB8}"/>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2" name="タイトル 2">
            <a:extLst>
              <a:ext uri="{FF2B5EF4-FFF2-40B4-BE49-F238E27FC236}">
                <a16:creationId xmlns:a16="http://schemas.microsoft.com/office/drawing/2014/main" id="{F2D0159A-D27C-F51B-4BFC-5CB8263E09F7}"/>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43" name="ホームベース 58">
            <a:extLst>
              <a:ext uri="{FF2B5EF4-FFF2-40B4-BE49-F238E27FC236}">
                <a16:creationId xmlns:a16="http://schemas.microsoft.com/office/drawing/2014/main" id="{89B5D946-26D7-1554-603B-E3C221DBAC9B}"/>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44" name="ホームベース 59">
            <a:extLst>
              <a:ext uri="{FF2B5EF4-FFF2-40B4-BE49-F238E27FC236}">
                <a16:creationId xmlns:a16="http://schemas.microsoft.com/office/drawing/2014/main" id="{A580B8D6-32DE-F4DD-E51E-65BB9156BECB}"/>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45" name="ホームベース 60">
            <a:extLst>
              <a:ext uri="{FF2B5EF4-FFF2-40B4-BE49-F238E27FC236}">
                <a16:creationId xmlns:a16="http://schemas.microsoft.com/office/drawing/2014/main" id="{FAACB8D5-6CD2-78D0-31CB-3078F6C6388F}"/>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46" name="ホームベース 65">
            <a:extLst>
              <a:ext uri="{FF2B5EF4-FFF2-40B4-BE49-F238E27FC236}">
                <a16:creationId xmlns:a16="http://schemas.microsoft.com/office/drawing/2014/main" id="{44FBFF26-2659-637B-D8F8-7AA3E0AAE19C}"/>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47" name="ホームベース 66">
            <a:extLst>
              <a:ext uri="{FF2B5EF4-FFF2-40B4-BE49-F238E27FC236}">
                <a16:creationId xmlns:a16="http://schemas.microsoft.com/office/drawing/2014/main" id="{059C4244-CE61-EBD6-FEA2-59FD1551F049}"/>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48" name="ホームベース 67">
            <a:extLst>
              <a:ext uri="{FF2B5EF4-FFF2-40B4-BE49-F238E27FC236}">
                <a16:creationId xmlns:a16="http://schemas.microsoft.com/office/drawing/2014/main" id="{C9C286F0-FEDF-FA4D-1A65-94D5CBDBBD40}"/>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受信</a:t>
            </a:r>
          </a:p>
        </p:txBody>
      </p:sp>
      <p:sp>
        <p:nvSpPr>
          <p:cNvPr id="49" name="ホームベース 68">
            <a:extLst>
              <a:ext uri="{FF2B5EF4-FFF2-40B4-BE49-F238E27FC236}">
                <a16:creationId xmlns:a16="http://schemas.microsoft.com/office/drawing/2014/main" id="{6625032D-54EA-D013-E1C9-BDC39A615F0E}"/>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50" name="ホームベース 69">
            <a:extLst>
              <a:ext uri="{FF2B5EF4-FFF2-40B4-BE49-F238E27FC236}">
                <a16:creationId xmlns:a16="http://schemas.microsoft.com/office/drawing/2014/main" id="{231A0A94-3000-E6ED-17FC-58E1DF821427}"/>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51" name="直線コネクタ 50">
            <a:extLst>
              <a:ext uri="{FF2B5EF4-FFF2-40B4-BE49-F238E27FC236}">
                <a16:creationId xmlns:a16="http://schemas.microsoft.com/office/drawing/2014/main" id="{BDCF3079-399F-D53E-D878-6DC212BE5FA8}"/>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2" name="グループ化 51">
            <a:extLst>
              <a:ext uri="{FF2B5EF4-FFF2-40B4-BE49-F238E27FC236}">
                <a16:creationId xmlns:a16="http://schemas.microsoft.com/office/drawing/2014/main" id="{1617D50F-E5A2-71A4-5D2B-6C3980A67996}"/>
              </a:ext>
            </a:extLst>
          </p:cNvPr>
          <p:cNvGrpSpPr/>
          <p:nvPr/>
        </p:nvGrpSpPr>
        <p:grpSpPr>
          <a:xfrm>
            <a:off x="6838767" y="2993457"/>
            <a:ext cx="1876415" cy="469804"/>
            <a:chOff x="6757793" y="2283586"/>
            <a:chExt cx="1876415" cy="469804"/>
          </a:xfrm>
        </p:grpSpPr>
        <p:sp>
          <p:nvSpPr>
            <p:cNvPr id="53" name="テキスト ボックス 52">
              <a:extLst>
                <a:ext uri="{FF2B5EF4-FFF2-40B4-BE49-F238E27FC236}">
                  <a16:creationId xmlns:a16="http://schemas.microsoft.com/office/drawing/2014/main" id="{83C96346-5E03-648B-76A5-2D4A16D864CF}"/>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54" name="グラフィックス 53" descr="バッジ: チェックマーク 1 単色塗りつぶし">
              <a:extLst>
                <a:ext uri="{FF2B5EF4-FFF2-40B4-BE49-F238E27FC236}">
                  <a16:creationId xmlns:a16="http://schemas.microsoft.com/office/drawing/2014/main" id="{52F61948-27E8-1202-B8F8-B24E7F78223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5" name="グループ化 54">
            <a:extLst>
              <a:ext uri="{FF2B5EF4-FFF2-40B4-BE49-F238E27FC236}">
                <a16:creationId xmlns:a16="http://schemas.microsoft.com/office/drawing/2014/main" id="{305F03C4-239D-7222-BDB1-BE8007F5BADE}"/>
              </a:ext>
            </a:extLst>
          </p:cNvPr>
          <p:cNvGrpSpPr/>
          <p:nvPr/>
        </p:nvGrpSpPr>
        <p:grpSpPr>
          <a:xfrm>
            <a:off x="497907" y="3402715"/>
            <a:ext cx="885476" cy="1130553"/>
            <a:chOff x="455043" y="2752415"/>
            <a:chExt cx="885476" cy="1130553"/>
          </a:xfrm>
          <a:solidFill>
            <a:srgbClr val="00003E"/>
          </a:solidFill>
        </p:grpSpPr>
        <p:sp>
          <p:nvSpPr>
            <p:cNvPr id="56" name="角丸四角形 75">
              <a:extLst>
                <a:ext uri="{FF2B5EF4-FFF2-40B4-BE49-F238E27FC236}">
                  <a16:creationId xmlns:a16="http://schemas.microsoft.com/office/drawing/2014/main" id="{DE447022-42A3-AE1A-7977-9FFD0E890F46}"/>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57" name="直角三角形 56">
              <a:extLst>
                <a:ext uri="{FF2B5EF4-FFF2-40B4-BE49-F238E27FC236}">
                  <a16:creationId xmlns:a16="http://schemas.microsoft.com/office/drawing/2014/main" id="{40E0627D-9560-43C9-0001-B6693C5D3DCE}"/>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8" name="直線コネクタ 57">
            <a:extLst>
              <a:ext uri="{FF2B5EF4-FFF2-40B4-BE49-F238E27FC236}">
                <a16:creationId xmlns:a16="http://schemas.microsoft.com/office/drawing/2014/main" id="{413EDB88-413C-AF33-8764-1B4196ED8565}"/>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59" name="円/楕円 78">
            <a:extLst>
              <a:ext uri="{FF2B5EF4-FFF2-40B4-BE49-F238E27FC236}">
                <a16:creationId xmlns:a16="http://schemas.microsoft.com/office/drawing/2014/main" id="{16976963-56DD-EA46-652C-435D88BF77E9}"/>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0" name="タイトル 2">
            <a:extLst>
              <a:ext uri="{FF2B5EF4-FFF2-40B4-BE49-F238E27FC236}">
                <a16:creationId xmlns:a16="http://schemas.microsoft.com/office/drawing/2014/main" id="{D248B3A8-9C50-9277-113B-29BEB68326A8}"/>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該当する約款</a:t>
            </a:r>
          </a:p>
        </p:txBody>
      </p:sp>
      <p:grpSp>
        <p:nvGrpSpPr>
          <p:cNvPr id="61" name="グループ化 60">
            <a:extLst>
              <a:ext uri="{FF2B5EF4-FFF2-40B4-BE49-F238E27FC236}">
                <a16:creationId xmlns:a16="http://schemas.microsoft.com/office/drawing/2014/main" id="{A6E2800E-FB0B-A107-6BFB-1A0E06C18E9D}"/>
              </a:ext>
            </a:extLst>
          </p:cNvPr>
          <p:cNvGrpSpPr/>
          <p:nvPr/>
        </p:nvGrpSpPr>
        <p:grpSpPr>
          <a:xfrm>
            <a:off x="497907" y="4662865"/>
            <a:ext cx="885476" cy="1134053"/>
            <a:chOff x="455043" y="4012565"/>
            <a:chExt cx="885476" cy="1134053"/>
          </a:xfrm>
        </p:grpSpPr>
        <p:sp>
          <p:nvSpPr>
            <p:cNvPr id="62" name="直角三角形 61">
              <a:extLst>
                <a:ext uri="{FF2B5EF4-FFF2-40B4-BE49-F238E27FC236}">
                  <a16:creationId xmlns:a16="http://schemas.microsoft.com/office/drawing/2014/main" id="{A9383ED4-2203-6899-A21A-FB36A9FFE31A}"/>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3" name="角丸四角形 82">
              <a:extLst>
                <a:ext uri="{FF2B5EF4-FFF2-40B4-BE49-F238E27FC236}">
                  <a16:creationId xmlns:a16="http://schemas.microsoft.com/office/drawing/2014/main" id="{A90724B2-AEC6-E5D9-C9B7-23C86E69C3C8}"/>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64" name="直角三角形 63">
            <a:extLst>
              <a:ext uri="{FF2B5EF4-FFF2-40B4-BE49-F238E27FC236}">
                <a16:creationId xmlns:a16="http://schemas.microsoft.com/office/drawing/2014/main" id="{6898EEAF-3FB9-18E7-A797-86F1AB8D23E2}"/>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5" name="直角三角形 64">
            <a:extLst>
              <a:ext uri="{FF2B5EF4-FFF2-40B4-BE49-F238E27FC236}">
                <a16:creationId xmlns:a16="http://schemas.microsoft.com/office/drawing/2014/main" id="{9CD45696-366B-F197-F8C9-B3294C81C162}"/>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6" name="直線コネクタ 65">
            <a:extLst>
              <a:ext uri="{FF2B5EF4-FFF2-40B4-BE49-F238E27FC236}">
                <a16:creationId xmlns:a16="http://schemas.microsoft.com/office/drawing/2014/main" id="{7521E978-8A9B-3A2C-39F5-4F6EC4C03E2E}"/>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7" name="ホームベース 63">
            <a:extLst>
              <a:ext uri="{FF2B5EF4-FFF2-40B4-BE49-F238E27FC236}">
                <a16:creationId xmlns:a16="http://schemas.microsoft.com/office/drawing/2014/main" id="{00FC6FB1-C484-DD3C-27F8-23F8D737C0F6}"/>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68" name="直線コネクタ 67">
            <a:extLst>
              <a:ext uri="{FF2B5EF4-FFF2-40B4-BE49-F238E27FC236}">
                <a16:creationId xmlns:a16="http://schemas.microsoft.com/office/drawing/2014/main" id="{19C1D910-CA9D-F6B2-DA44-FF936B0EA88F}"/>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69" name="ホームベース 61">
            <a:extLst>
              <a:ext uri="{FF2B5EF4-FFF2-40B4-BE49-F238E27FC236}">
                <a16:creationId xmlns:a16="http://schemas.microsoft.com/office/drawing/2014/main" id="{9342CD78-B121-C9F8-E809-1EC7780D0334}"/>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70" name="ホームベース 63">
            <a:extLst>
              <a:ext uri="{FF2B5EF4-FFF2-40B4-BE49-F238E27FC236}">
                <a16:creationId xmlns:a16="http://schemas.microsoft.com/office/drawing/2014/main" id="{F1ABD6AB-5E56-0BBC-EC91-25A8DE6EF0CD}"/>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1" name="ホームベース 62">
            <a:extLst>
              <a:ext uri="{FF2B5EF4-FFF2-40B4-BE49-F238E27FC236}">
                <a16:creationId xmlns:a16="http://schemas.microsoft.com/office/drawing/2014/main" id="{703ACAC6-998A-9737-8339-8259C773276D}"/>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a:t>
            </a:r>
          </a:p>
        </p:txBody>
      </p:sp>
      <p:sp>
        <p:nvSpPr>
          <p:cNvPr id="72" name="ホームベース 63">
            <a:extLst>
              <a:ext uri="{FF2B5EF4-FFF2-40B4-BE49-F238E27FC236}">
                <a16:creationId xmlns:a16="http://schemas.microsoft.com/office/drawing/2014/main" id="{94572A51-4997-FA2D-1FA9-322A174234C2}"/>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3" name="ホームベース 64">
            <a:extLst>
              <a:ext uri="{FF2B5EF4-FFF2-40B4-BE49-F238E27FC236}">
                <a16:creationId xmlns:a16="http://schemas.microsoft.com/office/drawing/2014/main" id="{AD380D05-7D19-CC90-089E-96C1CE3699D2}"/>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049904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01549" y="4798379"/>
            <a:ext cx="5943600" cy="543702"/>
          </a:xfrm>
        </p:spPr>
        <p:txBody>
          <a:bodyPr/>
          <a:lstStyle/>
          <a:p>
            <a:r>
              <a:rPr kumimoji="1" lang="ja-JP" altLang="en-US" dirty="0"/>
              <a:t>変更点</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096CC2BD-B54C-5530-7737-F53DF160176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18DA7AF-7467-5098-B98F-B76F08B527ED}"/>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4" name="Rectangle 46">
            <a:extLst>
              <a:ext uri="{FF2B5EF4-FFF2-40B4-BE49-F238E27FC236}">
                <a16:creationId xmlns:a16="http://schemas.microsoft.com/office/drawing/2014/main" id="{E8A8118D-AD20-543D-9618-25DB602166E7}"/>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a:t>
            </a:r>
            <a:r>
              <a:rPr lang="en-US" altLang="ja-JP" sz="1050" dirty="0">
                <a:solidFill>
                  <a:srgbClr val="0D0D0D"/>
                </a:solidFill>
                <a:latin typeface="+mn-ea"/>
                <a:ea typeface="+mn-ea"/>
              </a:rPr>
              <a:t>Yahoo! JAPAN PR</a:t>
            </a:r>
            <a:r>
              <a:rPr lang="ja-JP" altLang="en-US" sz="1050" dirty="0">
                <a:solidFill>
                  <a:srgbClr val="0D0D0D"/>
                </a:solidFill>
                <a:latin typeface="+mn-ea"/>
                <a:ea typeface="+mn-ea"/>
              </a:rPr>
              <a:t>企画」の表記と「提供：○○」のスポンサークレジット、掲載期間の掲載が必須となります。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・通信環境が低速の場合、ダイアログ表示により動画のスキップが選択可能になることをご了承ください。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■誘導広告の制作・入稿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・誘導広告の広告クリエイティブは広告主様または代理店様で制作いただきます。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制作に際しては「入稿規定」（</a:t>
            </a:r>
            <a:r>
              <a:rPr lang="en-US" altLang="ja-JP" sz="1050" dirty="0">
                <a:solidFill>
                  <a:srgbClr val="0D0D0D"/>
                </a:solidFill>
                <a:latin typeface="+mn-ea"/>
                <a:ea typeface="+mn-ea"/>
                <a:hlinkClick r:id="rId3"/>
              </a:rPr>
              <a:t>https://ads-help.yahoo-net.jp/s/article/H000044175?language=ja</a:t>
            </a:r>
            <a:r>
              <a:rPr lang="ja-JP" altLang="en-US" sz="1050" dirty="0">
                <a:solidFill>
                  <a:srgbClr val="0D0D0D"/>
                </a:solidFill>
                <a:latin typeface="+mn-ea"/>
                <a:ea typeface="+mn-ea"/>
              </a:rPr>
              <a:t>）、および「誘導広告上の表記ガイドライン」（本資料に記載）を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p>
          <a:p>
            <a:pPr eaLnBrk="1" fontAlgn="auto" hangingPunct="1">
              <a:spcBef>
                <a:spcPct val="0"/>
              </a:spcBef>
              <a:spcAft>
                <a:spcPts val="0"/>
              </a:spcAft>
              <a:buFontTx/>
              <a:buNone/>
            </a:pPr>
            <a:r>
              <a:rPr lang="ja-JP" altLang="en-US" sz="1050" dirty="0">
                <a:solidFill>
                  <a:srgbClr val="0D0D0D"/>
                </a:solidFill>
                <a:latin typeface="+mn-ea"/>
                <a:ea typeface="+mn-ea"/>
              </a:rPr>
              <a:t>　　なお、スマートフォンについては静止画のみ対応可となります。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19637144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DAF6A9D-D39D-62A0-58DF-B3B80517CF16}"/>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3" name="Rectangle 46">
            <a:extLst>
              <a:ext uri="{FF2B5EF4-FFF2-40B4-BE49-F238E27FC236}">
                <a16:creationId xmlns:a16="http://schemas.microsoft.com/office/drawing/2014/main" id="{802D0D6D-8233-4EA1-9E98-191A70B2EC7F}"/>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■その他</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・弊社制作ガイドラインに準じて制作を行います（広告主様および代理店様からの完パケ納品不可）。</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・実制作および、弊社のトップページ、ブランド管理の担当部署による表現確認、動作検証等に時間がかかりますため、</a:t>
            </a:r>
            <a:r>
              <a:rPr lang="ja-JP" altLang="en-US" sz="1050" dirty="0">
                <a:solidFill>
                  <a:srgbClr val="F77911"/>
                </a:solidFill>
                <a:latin typeface="+mn-ea"/>
                <a:ea typeface="+mn-ea"/>
              </a:rPr>
              <a:t>お申し込み期限は掲載開始の</a:t>
            </a:r>
            <a:r>
              <a:rPr lang="en-US" altLang="ja-JP" sz="1050" dirty="0">
                <a:solidFill>
                  <a:srgbClr val="F77911"/>
                </a:solidFill>
                <a:latin typeface="+mn-ea"/>
                <a:ea typeface="+mn-ea"/>
              </a:rPr>
              <a:t>10</a:t>
            </a:r>
            <a:r>
              <a:rPr lang="ja-JP" altLang="en-US" sz="1050" dirty="0">
                <a:solidFill>
                  <a:srgbClr val="F77911"/>
                </a:solidFill>
                <a:latin typeface="+mn-ea"/>
                <a:ea typeface="+mn-ea"/>
              </a:rPr>
              <a:t>営業日前</a:t>
            </a:r>
            <a:r>
              <a:rPr lang="ja-JP" altLang="en-US" sz="1050" dirty="0">
                <a:solidFill>
                  <a:srgbClr val="0D0D0D"/>
                </a:solidFill>
                <a:latin typeface="+mn-ea"/>
                <a:ea typeface="+mn-ea"/>
              </a:rPr>
              <a:t>を目安としてください。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また、制作途中にて弊社の仕様に応じて表現、レイアウト変更を行う場合があります。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・正規の</a:t>
            </a:r>
            <a:r>
              <a:rPr lang="en-US" altLang="ja-JP" sz="1050" dirty="0">
                <a:solidFill>
                  <a:srgbClr val="0D0D0D"/>
                </a:solidFill>
                <a:latin typeface="+mn-ea"/>
                <a:ea typeface="+mn-ea"/>
              </a:rPr>
              <a:t>Yahoo! JAPAN </a:t>
            </a:r>
            <a:r>
              <a:rPr lang="ja-JP" altLang="en-US" sz="1050" dirty="0">
                <a:solidFill>
                  <a:srgbClr val="0D0D0D"/>
                </a:solidFill>
                <a:latin typeface="+mn-ea"/>
                <a:ea typeface="+mn-ea"/>
              </a:rPr>
              <a:t>トップページとは異なる仕様、デザインとなる部分がありますのでご了承ください。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・原則、掲載期間内における途中更新はお受けできません。</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・同期間に掲載可能な案件数に制限を設けており、決定優先とさせていただいております。空き枠の状況は、弊社営業へお問合わせ下さい。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・誘導広告と企画ページ制作のお申し込みは、</a:t>
            </a:r>
            <a:r>
              <a:rPr lang="en-US" altLang="ja-JP" sz="1050" dirty="0">
                <a:solidFill>
                  <a:srgbClr val="0D0D0D"/>
                </a:solidFill>
                <a:latin typeface="+mn-ea"/>
                <a:ea typeface="+mn-ea"/>
              </a:rPr>
              <a:t>1</a:t>
            </a:r>
            <a:r>
              <a:rPr lang="ja-JP" altLang="en-US" sz="1050" dirty="0">
                <a:solidFill>
                  <a:srgbClr val="0D0D0D"/>
                </a:solidFill>
                <a:latin typeface="+mn-ea"/>
                <a:ea typeface="+mn-ea"/>
              </a:rPr>
              <a:t>社の代理店様から一元的に行っていただきます。複数の代理店様からの分散発注は不可となります。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endParaRPr lang="ja-JP" altLang="en-US" sz="1050" dirty="0">
              <a:solidFill>
                <a:srgbClr val="0D0D0D"/>
              </a:solidFill>
              <a:latin typeface="+mn-ea"/>
              <a:ea typeface="+mn-ea"/>
            </a:endParaRPr>
          </a:p>
        </p:txBody>
      </p:sp>
    </p:spTree>
    <p:extLst>
      <p:ext uri="{BB962C8B-B14F-4D97-AF65-F5344CB8AC3E}">
        <p14:creationId xmlns:p14="http://schemas.microsoft.com/office/powerpoint/2010/main" val="10191612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6">
            <a:extLst>
              <a:ext uri="{FF2B5EF4-FFF2-40B4-BE49-F238E27FC236}">
                <a16:creationId xmlns:a16="http://schemas.microsoft.com/office/drawing/2014/main" id="{3A540F5F-3D16-F641-CB5A-F56348788393}"/>
              </a:ext>
            </a:extLst>
          </p:cNvPr>
          <p:cNvSpPr>
            <a:spLocks noChangeArrowheads="1"/>
          </p:cNvSpPr>
          <p:nvPr/>
        </p:nvSpPr>
        <p:spPr bwMode="auto">
          <a:xfrm>
            <a:off x="58737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rgbClr val="0D0D0D"/>
                </a:solidFill>
                <a:latin typeface="メイリオ"/>
                <a:ea typeface="メイリオ"/>
              </a:rPr>
              <a:t>■公開前サイト審査について</a:t>
            </a:r>
            <a:endParaRPr lang="en-US" altLang="ja-JP" sz="16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rgbClr val="0D0D0D"/>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rgbClr val="F77911"/>
                </a:solidFill>
                <a:latin typeface="メイリオ"/>
                <a:ea typeface="メイリオ"/>
              </a:rPr>
              <a:t>①</a:t>
            </a:r>
            <a:r>
              <a:rPr lang="en-US" altLang="ja-JP" sz="1400" b="1" dirty="0">
                <a:solidFill>
                  <a:srgbClr val="F77911"/>
                </a:solidFill>
                <a:latin typeface="メイリオ"/>
                <a:ea typeface="メイリオ"/>
              </a:rPr>
              <a:t> </a:t>
            </a:r>
            <a:r>
              <a:rPr lang="ja-JP" altLang="en-US" sz="1400" b="1" dirty="0">
                <a:solidFill>
                  <a:srgbClr val="F77911"/>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rgbClr val="F77911"/>
                </a:solidFill>
                <a:latin typeface="メイリオ"/>
                <a:ea typeface="メイリオ"/>
              </a:rPr>
              <a:t>②</a:t>
            </a:r>
            <a:r>
              <a:rPr lang="en-US" altLang="ja-JP" sz="1400" b="1" dirty="0">
                <a:solidFill>
                  <a:srgbClr val="F77911"/>
                </a:solidFill>
                <a:latin typeface="メイリオ"/>
                <a:ea typeface="メイリオ"/>
              </a:rPr>
              <a:t> </a:t>
            </a:r>
            <a:r>
              <a:rPr lang="ja-JP" altLang="en-US" sz="1400" b="1" dirty="0">
                <a:solidFill>
                  <a:srgbClr val="F77911"/>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上記①②どちらも未公開の場合、①②どちらかが未公開の場合も以下申請が</a:t>
            </a:r>
            <a:r>
              <a:rPr lang="ja-JP" altLang="en-US" sz="1400" b="1" dirty="0">
                <a:solidFill>
                  <a:srgbClr val="F77911"/>
                </a:solidFill>
                <a:latin typeface="メイリオ"/>
                <a:ea typeface="メイリオ"/>
              </a:rPr>
              <a:t>必須</a:t>
            </a:r>
            <a:r>
              <a:rPr lang="ja-JP" altLang="en-US" sz="1400" dirty="0">
                <a:solidFill>
                  <a:srgbClr val="0D0D0D"/>
                </a:solidFill>
                <a:latin typeface="メイリオ"/>
                <a:ea typeface="メイリオ"/>
              </a:rPr>
              <a:t>となります。</a:t>
            </a:r>
            <a:endParaRPr lang="en-US" altLang="ja-JP" sz="14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prstClr val="black">
                  <a:lumMod val="65000"/>
                  <a:lumOff val="35000"/>
                </a:prstClr>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申請後に発行される</a:t>
            </a:r>
            <a:r>
              <a:rPr lang="en-US" altLang="ja-JP" sz="1400" dirty="0">
                <a:solidFill>
                  <a:srgbClr val="0D0D0D"/>
                </a:solidFill>
                <a:latin typeface="メイリオ"/>
                <a:ea typeface="メイリオ"/>
              </a:rPr>
              <a:t> </a:t>
            </a:r>
            <a:r>
              <a:rPr lang="ja-JP" altLang="en-US" sz="1400" dirty="0">
                <a:solidFill>
                  <a:srgbClr val="0D0D0D"/>
                </a:solidFill>
                <a:latin typeface="メイリオ"/>
                <a:ea typeface="メイリオ"/>
              </a:rPr>
              <a:t>事前承認</a:t>
            </a:r>
            <a:r>
              <a:rPr lang="en-US" altLang="ja-JP" sz="1400" dirty="0">
                <a:solidFill>
                  <a:srgbClr val="0D0D0D"/>
                </a:solidFill>
                <a:latin typeface="メイリオ"/>
                <a:ea typeface="メイリオ"/>
              </a:rPr>
              <a:t>ID</a:t>
            </a:r>
            <a:r>
              <a:rPr lang="ja-JP" altLang="en-US" sz="1400" dirty="0">
                <a:solidFill>
                  <a:srgbClr val="0D0D0D"/>
                </a:solidFill>
                <a:latin typeface="メイリオ"/>
                <a:ea typeface="メイリオ"/>
              </a:rPr>
              <a:t>（</a:t>
            </a:r>
            <a:r>
              <a:rPr lang="en-US" altLang="ja-JP" sz="1400" dirty="0">
                <a:solidFill>
                  <a:srgbClr val="0D0D0D"/>
                </a:solidFill>
                <a:latin typeface="メイリオ"/>
                <a:ea typeface="メイリオ"/>
              </a:rPr>
              <a:t>8</a:t>
            </a:r>
            <a:r>
              <a:rPr lang="ja-JP" altLang="en-US" sz="1400" dirty="0">
                <a:solidFill>
                  <a:srgbClr val="0D0D0D"/>
                </a:solidFill>
                <a:latin typeface="メイリオ"/>
                <a:ea typeface="メイリオ"/>
              </a:rPr>
              <a:t>ケタの数字）を、広告管理ツールへの入稿時に入力をお願いします。</a:t>
            </a:r>
            <a:endParaRPr lang="ja-JP" altLang="en-US" sz="1200" dirty="0">
              <a:solidFill>
                <a:srgbClr val="0D0D0D"/>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65A87E0A-F270-0C00-103E-42062A38CF09}"/>
              </a:ext>
            </a:extLst>
          </p:cNvPr>
          <p:cNvGraphicFramePr>
            <a:graphicFrameLocks noGrp="1"/>
          </p:cNvGraphicFramePr>
          <p:nvPr>
            <p:extLst>
              <p:ext uri="{D42A27DB-BD31-4B8C-83A1-F6EECF244321}">
                <p14:modId xmlns:p14="http://schemas.microsoft.com/office/powerpoint/2010/main" val="1564976055"/>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chemeClr val="tx1">
                              <a:lumMod val="65000"/>
                              <a:lumOff val="35000"/>
                            </a:schemeClr>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rgbClr val="0D0D0D"/>
                          </a:solidFill>
                          <a:latin typeface="+mj-lt"/>
                          <a:ea typeface="+mn-ea"/>
                          <a:cs typeface="+mn-cs"/>
                        </a:rPr>
                        <a:t>ディスプレイ広告（予約型）入稿前審査依頼フォーム</a:t>
                      </a:r>
                      <a:br>
                        <a:rPr kumimoji="1" lang="ja-JP" altLang="en-US" sz="1200" kern="1200" dirty="0">
                          <a:solidFill>
                            <a:srgbClr val="0D0D0D"/>
                          </a:solidFill>
                          <a:latin typeface="+mj-lt"/>
                          <a:ea typeface="+mn-ea"/>
                          <a:cs typeface="+mn-cs"/>
                        </a:rPr>
                      </a:br>
                      <a:r>
                        <a:rPr kumimoji="1" lang="en-US" sz="800" kern="1200" dirty="0">
                          <a:solidFill>
                            <a:srgbClr val="0D0D0D"/>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rgbClr val="0D0D0D"/>
                          </a:solidFill>
                          <a:latin typeface="+mn-lt"/>
                          <a:ea typeface="+mn-ea"/>
                          <a:cs typeface="+mn-cs"/>
                        </a:rPr>
                        <a:t>演出を組み込む企画ページのリンク先</a:t>
                      </a:r>
                      <a:endParaRPr kumimoji="1" lang="ja-JP" altLang="en-US" sz="1200" kern="1200" dirty="0">
                        <a:solidFill>
                          <a:srgbClr val="0D0D0D"/>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rgbClr val="0D0D0D"/>
                          </a:solidFill>
                          <a:latin typeface="Meiryo" panose="020B0604030504040204" pitchFamily="34" charset="-128"/>
                          <a:ea typeface="Meiryo" panose="020B0604030504040204" pitchFamily="34" charset="-128"/>
                          <a:cs typeface="+mn-cs"/>
                        </a:rPr>
                        <a:t>後日更新</a:t>
                      </a:r>
                      <a:r>
                        <a:rPr kumimoji="1" lang="en-US" altLang="zh-TW" sz="1200" kern="1200" dirty="0">
                          <a:solidFill>
                            <a:srgbClr val="0D0D0D"/>
                          </a:solidFill>
                          <a:latin typeface="Meiryo" panose="020B0604030504040204" pitchFamily="34" charset="-128"/>
                          <a:ea typeface="Meiryo" panose="020B0604030504040204" pitchFamily="34" charset="-128"/>
                          <a:cs typeface="+mn-cs"/>
                        </a:rPr>
                        <a:t>/</a:t>
                      </a:r>
                      <a:r>
                        <a:rPr kumimoji="1" lang="zh-TW" altLang="en-US" sz="1200" kern="1200" dirty="0">
                          <a:solidFill>
                            <a:srgbClr val="0D0D0D"/>
                          </a:solidFill>
                          <a:latin typeface="Meiryo" panose="020B0604030504040204" pitchFamily="34" charset="-128"/>
                          <a:ea typeface="Meiryo" panose="020B0604030504040204" pitchFamily="34" charset="-128"/>
                          <a:cs typeface="+mn-cs"/>
                        </a:rPr>
                        <a:t>公開予定</a:t>
                      </a:r>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どちらも未公開の場合は、</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公開が遅い方の日時を記載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企画ページ</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n-ea"/>
                          <a:ea typeface="+mn-ea"/>
                          <a:cs typeface="+mn-cs"/>
                        </a:rPr>
                        <a:t>弊社営業</a:t>
                      </a:r>
                      <a:r>
                        <a:rPr kumimoji="1" lang="ja-JP" altLang="en-US" sz="1200" kern="1200" dirty="0">
                          <a:solidFill>
                            <a:srgbClr val="0D0D0D"/>
                          </a:solidFill>
                          <a:latin typeface="+mn-lt"/>
                          <a:ea typeface="+mn-ea"/>
                          <a:cs typeface="+mn-cs"/>
                        </a:rPr>
                        <a:t>が社内にて入稿前審査を実施し承認がおりたラフ案</a:t>
                      </a:r>
                      <a:br>
                        <a:rPr kumimoji="1" lang="ja-JP" altLang="en-US" sz="1200" kern="1200" dirty="0">
                          <a:solidFill>
                            <a:srgbClr val="0D0D0D"/>
                          </a:solidFill>
                          <a:latin typeface="+mj-lt"/>
                          <a:ea typeface="+mn-ea"/>
                          <a:cs typeface="+mn-cs"/>
                        </a:rPr>
                      </a:br>
                      <a:endParaRPr kumimoji="1" lang="en-US" altLang="ja-JP" sz="1200" kern="1200" dirty="0">
                        <a:solidFill>
                          <a:srgbClr val="0D0D0D"/>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広告主様サイト</a:t>
                      </a:r>
                      <a:br>
                        <a:rPr kumimoji="1" lang="ja-JP" altLang="en-US"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トップページカスタマイズで</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rgbClr val="0D0D0D"/>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
        <p:nvSpPr>
          <p:cNvPr id="2" name="テキスト プレースホルダー 1">
            <a:extLst>
              <a:ext uri="{FF2B5EF4-FFF2-40B4-BE49-F238E27FC236}">
                <a16:creationId xmlns:a16="http://schemas.microsoft.com/office/drawing/2014/main" id="{682DD2E4-436C-5C20-893B-1326BE288840}"/>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Tree>
    <p:extLst>
      <p:ext uri="{BB962C8B-B14F-4D97-AF65-F5344CB8AC3E}">
        <p14:creationId xmlns:p14="http://schemas.microsoft.com/office/powerpoint/2010/main" val="330219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3BB4889-3AC2-57C1-7C56-27259255BC8B}"/>
              </a:ext>
            </a:extLst>
          </p:cNvPr>
          <p:cNvSpPr>
            <a:spLocks noGrp="1"/>
          </p:cNvSpPr>
          <p:nvPr>
            <p:ph type="body" sz="quarter" idx="10"/>
          </p:nvPr>
        </p:nvSpPr>
        <p:spPr/>
        <p:txBody>
          <a:bodyPr/>
          <a:lstStyle/>
          <a:p>
            <a:r>
              <a:rPr lang="ja-JP" altLang="en-US" dirty="0">
                <a:latin typeface="Meiryo"/>
                <a:ea typeface="Meiryo"/>
              </a:rPr>
              <a:t>免責事項</a:t>
            </a:r>
            <a:endParaRPr lang="ja-JP" altLang="en-US" dirty="0"/>
          </a:p>
        </p:txBody>
      </p:sp>
      <p:sp>
        <p:nvSpPr>
          <p:cNvPr id="4" name="Rectangle 46">
            <a:extLst>
              <a:ext uri="{FF2B5EF4-FFF2-40B4-BE49-F238E27FC236}">
                <a16:creationId xmlns:a16="http://schemas.microsoft.com/office/drawing/2014/main" id="{A482C7C1-DEB5-5617-7893-18A2CA58356A}"/>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05959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en-US" altLang="ja-JP" dirty="0"/>
              <a:t>※</a:t>
            </a:r>
            <a:r>
              <a:rPr lang="ja-JP" altLang="en-US" dirty="0"/>
              <a:t>トップページカスタマイズ企画ライト版</a:t>
            </a:r>
            <a:r>
              <a:rPr lang="ja-JP" altLang="en-US" sz="1200" dirty="0"/>
              <a:t>（</a:t>
            </a:r>
            <a:r>
              <a:rPr lang="en-US" altLang="ja-JP" sz="1200" dirty="0"/>
              <a:t>2025</a:t>
            </a:r>
            <a:r>
              <a:rPr lang="ja-JP" altLang="en-US" sz="1200" dirty="0"/>
              <a:t>年</a:t>
            </a:r>
            <a:r>
              <a:rPr lang="en-US" altLang="ja-JP" sz="1200" dirty="0"/>
              <a:t>4</a:t>
            </a:r>
            <a:r>
              <a:rPr lang="ja-JP" altLang="en-US" sz="1200" dirty="0"/>
              <a:t>月～</a:t>
            </a:r>
            <a:r>
              <a:rPr lang="en-US" altLang="ja-JP" sz="1200" dirty="0"/>
              <a:t>2025</a:t>
            </a:r>
            <a:r>
              <a:rPr lang="ja-JP" altLang="en-US" sz="1200" dirty="0"/>
              <a:t>年</a:t>
            </a:r>
            <a:r>
              <a:rPr lang="en-US" altLang="ja-JP" sz="1200" dirty="0"/>
              <a:t>9</a:t>
            </a:r>
            <a:r>
              <a:rPr lang="ja-JP" altLang="en-US" sz="1200" dirty="0"/>
              <a:t>月）</a:t>
            </a:r>
            <a:r>
              <a:rPr lang="ja-JP" altLang="en-US" dirty="0"/>
              <a:t>変更点</a:t>
            </a:r>
          </a:p>
        </p:txBody>
      </p:sp>
      <p:sp>
        <p:nvSpPr>
          <p:cNvPr id="2" name="テキスト プレースホルダー 3">
            <a:extLst>
              <a:ext uri="{FF2B5EF4-FFF2-40B4-BE49-F238E27FC236}">
                <a16:creationId xmlns:a16="http://schemas.microsoft.com/office/drawing/2014/main" id="{59DDEB0D-681F-9FA0-3EFF-D9D874C0B0C1}"/>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a:t>
            </a:r>
            <a:r>
              <a:rPr lang="ja-JP" altLang="en-US" sz="1400" dirty="0">
                <a:solidFill>
                  <a:srgbClr val="0D0D0D"/>
                </a:solidFill>
                <a:latin typeface="+mn-ea"/>
              </a:rPr>
              <a:t>トップページカスタマイズ企画</a:t>
            </a:r>
            <a:r>
              <a:rPr lang="ja-JP" altLang="en-US" sz="1400" dirty="0">
                <a:solidFill>
                  <a:srgbClr val="0D0D0D"/>
                </a:solidFill>
                <a:latin typeface="メイリオ" panose="020B0604030504040204" pitchFamily="34" charset="-128"/>
                <a:ea typeface="メイリオ" panose="020B0604030504040204" pitchFamily="34" charset="-128"/>
              </a:rPr>
              <a:t>ライト版</a:t>
            </a:r>
            <a:r>
              <a:rPr lang="ja-JP" altLang="en-US" sz="1400" dirty="0">
                <a:solidFill>
                  <a:srgbClr val="0D0D0D"/>
                </a:solidFill>
                <a:latin typeface="+mn-ea"/>
              </a:rPr>
              <a:t>（</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10</a:t>
            </a:r>
            <a:r>
              <a:rPr lang="ja-JP" altLang="en-US" sz="1400" dirty="0">
                <a:solidFill>
                  <a:srgbClr val="0D0D0D"/>
                </a:solidFill>
                <a:latin typeface="+mn-ea"/>
              </a:rPr>
              <a:t>月～</a:t>
            </a:r>
            <a:r>
              <a:rPr lang="en-US" altLang="ja-JP" sz="1400" dirty="0">
                <a:solidFill>
                  <a:srgbClr val="0D0D0D"/>
                </a:solidFill>
                <a:latin typeface="+mn-ea"/>
              </a:rPr>
              <a:t>2025</a:t>
            </a:r>
            <a:r>
              <a:rPr lang="ja-JP" altLang="en-US" sz="1400" dirty="0">
                <a:solidFill>
                  <a:srgbClr val="0D0D0D"/>
                </a:solidFill>
                <a:latin typeface="+mn-ea"/>
              </a:rPr>
              <a:t>年</a:t>
            </a:r>
            <a:r>
              <a:rPr lang="en-US" altLang="ja-JP" sz="1400" dirty="0">
                <a:solidFill>
                  <a:srgbClr val="0D0D0D"/>
                </a:solidFill>
                <a:latin typeface="+mn-ea"/>
              </a:rPr>
              <a:t>3</a:t>
            </a:r>
            <a:r>
              <a:rPr lang="ja-JP" altLang="en-US" sz="1400" dirty="0">
                <a:solidFill>
                  <a:srgbClr val="0D0D0D"/>
                </a:solidFill>
                <a:latin typeface="+mn-ea"/>
              </a:rPr>
              <a:t>月）からの変更点</a:t>
            </a:r>
          </a:p>
        </p:txBody>
      </p:sp>
      <p:sp>
        <p:nvSpPr>
          <p:cNvPr id="5" name="角丸四角形 3">
            <a:extLst>
              <a:ext uri="{FF2B5EF4-FFF2-40B4-BE49-F238E27FC236}">
                <a16:creationId xmlns:a16="http://schemas.microsoft.com/office/drawing/2014/main" id="{EDCF5688-9517-CA9B-6207-F83E82E4D7D3}"/>
              </a:ext>
            </a:extLst>
          </p:cNvPr>
          <p:cNvSpPr/>
          <p:nvPr/>
        </p:nvSpPr>
        <p:spPr>
          <a:xfrm>
            <a:off x="713886" y="3175901"/>
            <a:ext cx="6228520" cy="6453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a:p>
            <a:pPr fontAlgn="auto">
              <a:spcBef>
                <a:spcPts val="0"/>
              </a:spcBef>
              <a:spcAft>
                <a:spcPts val="0"/>
              </a:spcAft>
              <a:defRPr/>
            </a:pPr>
            <a:endParaRPr lang="ja-JP" altLang="en-US" sz="2000" b="1" spc="300" dirty="0">
              <a:solidFill>
                <a:srgbClr val="0D0D0D"/>
              </a:solidFill>
              <a:latin typeface="+mn-ea"/>
            </a:endParaRPr>
          </a:p>
        </p:txBody>
      </p:sp>
    </p:spTree>
    <p:extLst>
      <p:ext uri="{BB962C8B-B14F-4D97-AF65-F5344CB8AC3E}">
        <p14:creationId xmlns:p14="http://schemas.microsoft.com/office/powerpoint/2010/main" val="154068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02</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4079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8F80C9-E0F6-EA68-ACCB-EF7E9F9D3C40}"/>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lang="ja-JP" altLang="en-US" dirty="0"/>
          </a:p>
        </p:txBody>
      </p:sp>
      <p:pic>
        <p:nvPicPr>
          <p:cNvPr id="12288" name="図 12287">
            <a:extLst>
              <a:ext uri="{FF2B5EF4-FFF2-40B4-BE49-F238E27FC236}">
                <a16:creationId xmlns:a16="http://schemas.microsoft.com/office/drawing/2014/main" id="{5FBA6207-445A-CC31-E1A6-5554DD411943}"/>
              </a:ext>
            </a:extLst>
          </p:cNvPr>
          <p:cNvPicPr>
            <a:picLocks noChangeAspect="1"/>
          </p:cNvPicPr>
          <p:nvPr/>
        </p:nvPicPr>
        <p:blipFill>
          <a:blip r:embed="rId2"/>
          <a:stretch>
            <a:fillRect/>
          </a:stretch>
        </p:blipFill>
        <p:spPr>
          <a:xfrm>
            <a:off x="4098168" y="3046820"/>
            <a:ext cx="1804944" cy="2862842"/>
          </a:xfrm>
          <a:prstGeom prst="rect">
            <a:avLst/>
          </a:prstGeom>
        </p:spPr>
      </p:pic>
      <p:sp>
        <p:nvSpPr>
          <p:cNvPr id="12289" name="テキスト ボックス 12288">
            <a:extLst>
              <a:ext uri="{FF2B5EF4-FFF2-40B4-BE49-F238E27FC236}">
                <a16:creationId xmlns:a16="http://schemas.microsoft.com/office/drawing/2014/main" id="{2B7E9CAF-75CE-67FC-5D15-B4144DBAF6A5}"/>
              </a:ext>
            </a:extLst>
          </p:cNvPr>
          <p:cNvSpPr txBox="1"/>
          <p:nvPr/>
        </p:nvSpPr>
        <p:spPr>
          <a:xfrm>
            <a:off x="1919536" y="2575643"/>
            <a:ext cx="1261884" cy="276999"/>
          </a:xfrm>
          <a:prstGeom prst="rect">
            <a:avLst/>
          </a:prstGeom>
          <a:noFill/>
        </p:spPr>
        <p:txBody>
          <a:bodyPr wrap="none" rtlCol="0">
            <a:spAutoFit/>
          </a:bodyPr>
          <a:lstStyle/>
          <a:p>
            <a:pPr algn="ctr" eaLnBrk="1" fontAlgn="auto" hangingPunct="1">
              <a:spcBef>
                <a:spcPts val="0"/>
              </a:spcBef>
              <a:spcAft>
                <a:spcPts val="0"/>
              </a:spcAft>
              <a:defRPr/>
            </a:pPr>
            <a:r>
              <a:rPr kumimoji="0" lang="ja-JP" altLang="en-US" sz="1200" b="1" kern="0" dirty="0">
                <a:solidFill>
                  <a:srgbClr val="0D0D0D"/>
                </a:solidFill>
                <a:latin typeface="Calibri" panose="020F0502020204030204"/>
                <a:ea typeface="メイリオ" panose="020B0604030504040204" pitchFamily="50" charset="-128"/>
              </a:rPr>
              <a:t>バナーをタップ</a:t>
            </a:r>
            <a:endParaRPr kumimoji="0" lang="en-US" altLang="ja-JP" sz="1200" b="1" kern="0" dirty="0">
              <a:solidFill>
                <a:srgbClr val="0D0D0D"/>
              </a:solidFill>
              <a:latin typeface="Calibri" panose="020F0502020204030204"/>
              <a:ea typeface="メイリオ" panose="020B0604030504040204" pitchFamily="50" charset="-128"/>
            </a:endParaRPr>
          </a:p>
        </p:txBody>
      </p:sp>
      <p:sp>
        <p:nvSpPr>
          <p:cNvPr id="12291" name="テキスト ボックス 12290">
            <a:extLst>
              <a:ext uri="{FF2B5EF4-FFF2-40B4-BE49-F238E27FC236}">
                <a16:creationId xmlns:a16="http://schemas.microsoft.com/office/drawing/2014/main" id="{4912B7CC-5AB1-EA87-32C8-D80B2CAE29E5}"/>
              </a:ext>
            </a:extLst>
          </p:cNvPr>
          <p:cNvSpPr txBox="1"/>
          <p:nvPr/>
        </p:nvSpPr>
        <p:spPr>
          <a:xfrm>
            <a:off x="4230270" y="2524601"/>
            <a:ext cx="1723550" cy="461665"/>
          </a:xfrm>
          <a:prstGeom prst="rect">
            <a:avLst/>
          </a:prstGeom>
          <a:noFill/>
        </p:spPr>
        <p:txBody>
          <a:bodyPr wrap="none" rtlCol="0">
            <a:spAutoFit/>
          </a:bodyPr>
          <a:lstStyle/>
          <a:p>
            <a:pPr algn="ctr" eaLnBrk="1" fontAlgn="auto" hangingPunct="1">
              <a:spcBef>
                <a:spcPts val="0"/>
              </a:spcBef>
              <a:spcAft>
                <a:spcPts val="0"/>
              </a:spcAft>
            </a:pPr>
            <a:r>
              <a:rPr lang="ja-JP" altLang="en-US" sz="1200" b="1" dirty="0">
                <a:solidFill>
                  <a:srgbClr val="F77911"/>
                </a:solidFill>
                <a:latin typeface="メイリオ" panose="020B0604030504040204" pitchFamily="50" charset="-128"/>
                <a:ea typeface="メイリオ" panose="020B0604030504040204" pitchFamily="50" charset="-128"/>
              </a:rPr>
              <a:t>冒頭切り替え</a:t>
            </a:r>
            <a:endParaRPr lang="en-US" altLang="ja-JP" sz="1200" b="1" dirty="0">
              <a:solidFill>
                <a:srgbClr val="F77911"/>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200" b="1" dirty="0">
                <a:solidFill>
                  <a:srgbClr val="F77911"/>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F77911"/>
              </a:solidFill>
              <a:latin typeface="メイリオ" panose="020B0604030504040204" pitchFamily="50" charset="-128"/>
              <a:ea typeface="メイリオ" panose="020B0604030504040204" pitchFamily="50" charset="-128"/>
            </a:endParaRPr>
          </a:p>
        </p:txBody>
      </p:sp>
      <p:sp>
        <p:nvSpPr>
          <p:cNvPr id="12292" name="テキスト ボックス 12291">
            <a:extLst>
              <a:ext uri="{FF2B5EF4-FFF2-40B4-BE49-F238E27FC236}">
                <a16:creationId xmlns:a16="http://schemas.microsoft.com/office/drawing/2014/main" id="{157807DF-4DEC-E457-9892-CEAE2BF05894}"/>
              </a:ext>
            </a:extLst>
          </p:cNvPr>
          <p:cNvSpPr txBox="1"/>
          <p:nvPr/>
        </p:nvSpPr>
        <p:spPr>
          <a:xfrm>
            <a:off x="6533504" y="2526795"/>
            <a:ext cx="1723549" cy="461665"/>
          </a:xfrm>
          <a:prstGeom prst="rect">
            <a:avLst/>
          </a:prstGeom>
          <a:noFill/>
        </p:spPr>
        <p:txBody>
          <a:bodyPr wrap="none" rtlCol="0">
            <a:spAutoFit/>
          </a:bodyPr>
          <a:lstStyle/>
          <a:p>
            <a:pPr algn="ctr" eaLnBrk="1" fontAlgn="auto" hangingPunct="1">
              <a:spcBef>
                <a:spcPts val="0"/>
              </a:spcBef>
              <a:spcAft>
                <a:spcPts val="0"/>
              </a:spcAft>
            </a:pPr>
            <a:r>
              <a:rPr lang="ja-JP" altLang="en-US" sz="1200" b="1" dirty="0">
                <a:solidFill>
                  <a:srgbClr val="F77911"/>
                </a:solidFill>
                <a:latin typeface="メイリオ" panose="020B0604030504040204" pitchFamily="50" charset="-128"/>
                <a:ea typeface="メイリオ" panose="020B0604030504040204" pitchFamily="50" charset="-128"/>
              </a:rPr>
              <a:t>演出</a:t>
            </a:r>
            <a:endParaRPr lang="en-US" altLang="ja-JP" sz="1200" b="1" dirty="0">
              <a:solidFill>
                <a:srgbClr val="F77911"/>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200" b="1" dirty="0">
                <a:solidFill>
                  <a:srgbClr val="F77911"/>
                </a:solidFill>
                <a:latin typeface="メイリオ" panose="020B0604030504040204" pitchFamily="50" charset="-128"/>
                <a:ea typeface="メイリオ" panose="020B0604030504040204" pitchFamily="50" charset="-128"/>
              </a:rPr>
              <a:t>パターンの中から選択</a:t>
            </a:r>
          </a:p>
        </p:txBody>
      </p:sp>
      <p:sp>
        <p:nvSpPr>
          <p:cNvPr id="12293" name="三角形 33">
            <a:extLst>
              <a:ext uri="{FF2B5EF4-FFF2-40B4-BE49-F238E27FC236}">
                <a16:creationId xmlns:a16="http://schemas.microsoft.com/office/drawing/2014/main" id="{F1F02BF3-FC6A-FBE3-4001-5CE0DAC8150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4" name="三角形 33">
            <a:extLst>
              <a:ext uri="{FF2B5EF4-FFF2-40B4-BE49-F238E27FC236}">
                <a16:creationId xmlns:a16="http://schemas.microsoft.com/office/drawing/2014/main" id="{A738469C-49CC-97B2-6F89-37B2B021210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5" name="三角形 33">
            <a:extLst>
              <a:ext uri="{FF2B5EF4-FFF2-40B4-BE49-F238E27FC236}">
                <a16:creationId xmlns:a16="http://schemas.microsoft.com/office/drawing/2014/main" id="{91353917-F94E-182E-1CDA-ED02E127B17C}"/>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6" name="円形吹き出し 20">
            <a:extLst>
              <a:ext uri="{FF2B5EF4-FFF2-40B4-BE49-F238E27FC236}">
                <a16:creationId xmlns:a16="http://schemas.microsoft.com/office/drawing/2014/main" id="{492D2985-88D7-FC9B-E93F-3AB44617DEEF}"/>
              </a:ext>
            </a:extLst>
          </p:cNvPr>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kumimoji="0" lang="ja-JP" altLang="en-US" sz="1400" b="1" kern="0" dirty="0">
                <a:solidFill>
                  <a:srgbClr val="0D0D0D"/>
                </a:solidFill>
                <a:latin typeface="メイリオ"/>
                <a:ea typeface="メイリオ"/>
              </a:rPr>
              <a:t>前に</a:t>
            </a:r>
            <a:endParaRPr kumimoji="0" lang="en-US" altLang="ja-JP" sz="1400" b="1" kern="0" dirty="0">
              <a:solidFill>
                <a:srgbClr val="0D0D0D"/>
              </a:solidFill>
              <a:latin typeface="メイリオ"/>
              <a:ea typeface="メイリオ"/>
            </a:endParaRPr>
          </a:p>
          <a:p>
            <a:pPr algn="ctr" eaLnBrk="1" fontAlgn="auto" hangingPunct="1">
              <a:spcBef>
                <a:spcPts val="0"/>
              </a:spcBef>
              <a:spcAft>
                <a:spcPts val="0"/>
              </a:spcAft>
              <a:defRPr/>
            </a:pPr>
            <a:r>
              <a:rPr kumimoji="0" lang="ja-JP" altLang="en-US" sz="1400" b="1" kern="0" dirty="0">
                <a:solidFill>
                  <a:srgbClr val="0D0D0D"/>
                </a:solidFill>
                <a:latin typeface="メイリオ"/>
                <a:ea typeface="メイリオ"/>
              </a:rPr>
              <a:t>倒れる！</a:t>
            </a:r>
          </a:p>
        </p:txBody>
      </p:sp>
      <p:sp>
        <p:nvSpPr>
          <p:cNvPr id="12297" name="テキスト ボックス 12296">
            <a:extLst>
              <a:ext uri="{FF2B5EF4-FFF2-40B4-BE49-F238E27FC236}">
                <a16:creationId xmlns:a16="http://schemas.microsoft.com/office/drawing/2014/main" id="{3558A177-901C-8ECA-1D9D-924A2168F28D}"/>
              </a:ext>
            </a:extLst>
          </p:cNvPr>
          <p:cNvSpPr txBox="1"/>
          <p:nvPr/>
        </p:nvSpPr>
        <p:spPr>
          <a:xfrm>
            <a:off x="1487488" y="6278977"/>
            <a:ext cx="7794655" cy="369332"/>
          </a:xfrm>
          <a:prstGeom prst="rect">
            <a:avLst/>
          </a:prstGeom>
          <a:noFill/>
        </p:spPr>
        <p:txBody>
          <a:bodyPr wrap="square" rtlCol="0">
            <a:spAutoFit/>
          </a:bodyPr>
          <a:lstStyle/>
          <a:p>
            <a:pPr eaLnBrk="1" fontAlgn="auto" hangingPunct="1">
              <a:spcBef>
                <a:spcPts val="0"/>
              </a:spcBef>
              <a:spcAft>
                <a:spcPts val="0"/>
              </a:spcAft>
              <a:defRPr/>
            </a:pPr>
            <a:r>
              <a:rPr kumimoji="0" lang="en-US" altLang="ja-JP" sz="900" kern="0" dirty="0">
                <a:solidFill>
                  <a:srgbClr val="F77911"/>
                </a:solidFill>
                <a:latin typeface="Calibri" panose="020F0502020204030204"/>
                <a:ea typeface="メイリオ" panose="020B0604030504040204" pitchFamily="50" charset="-128"/>
              </a:rPr>
              <a:t>※</a:t>
            </a:r>
            <a:r>
              <a:rPr kumimoji="0" lang="ja-JP" altLang="en-US" sz="900" kern="0" dirty="0">
                <a:solidFill>
                  <a:srgbClr val="F77911"/>
                </a:solidFill>
                <a:latin typeface="Calibri" panose="020F0502020204030204"/>
                <a:ea typeface="メイリオ" panose="020B0604030504040204" pitchFamily="50" charset="-128"/>
              </a:rPr>
              <a:t>演出アニメーション部分の冒頭切り替えに利用するバナー画像、</a:t>
            </a:r>
            <a:r>
              <a:rPr kumimoji="0" lang="zh-TW" altLang="en-US" sz="900" kern="0" dirty="0">
                <a:solidFill>
                  <a:srgbClr val="F77911"/>
                </a:solidFill>
                <a:latin typeface="Calibri" panose="020F0502020204030204"/>
                <a:ea typeface="新細明體" panose="02020500000000000000" pitchFamily="18" charset="-120"/>
              </a:rPr>
              <a:t>演出</a:t>
            </a:r>
            <a:r>
              <a:rPr kumimoji="0" lang="ja-JP" altLang="en-US" sz="900" kern="0" dirty="0">
                <a:solidFill>
                  <a:srgbClr val="F77911"/>
                </a:solidFill>
                <a:latin typeface="Calibri" panose="020F0502020204030204"/>
                <a:ea typeface="メイリオ" panose="020B0604030504040204" pitchFamily="50" charset="-128"/>
              </a:rPr>
              <a:t>用の</a:t>
            </a:r>
            <a:r>
              <a:rPr kumimoji="0" lang="zh-TW" altLang="en-US" sz="900" kern="0" dirty="0">
                <a:solidFill>
                  <a:srgbClr val="F77911"/>
                </a:solidFill>
                <a:latin typeface="Calibri" panose="020F0502020204030204"/>
                <a:ea typeface="新細明體" panose="02020500000000000000" pitchFamily="18" charset="-120"/>
              </a:rPr>
              <a:t>動画</a:t>
            </a:r>
            <a:r>
              <a:rPr kumimoji="0" lang="ja-JP" altLang="en-US" sz="900" kern="0" dirty="0">
                <a:solidFill>
                  <a:srgbClr val="F77911"/>
                </a:solidFill>
                <a:latin typeface="Calibri" panose="020F0502020204030204"/>
                <a:ea typeface="メイリオ" panose="020B0604030504040204" pitchFamily="50" charset="-128"/>
              </a:rPr>
              <a:t>は</a:t>
            </a:r>
            <a:r>
              <a:rPr kumimoji="0" lang="en-US" altLang="ja-JP" sz="900" kern="0" dirty="0">
                <a:solidFill>
                  <a:srgbClr val="F77911"/>
                </a:solidFill>
                <a:latin typeface="メイリオ" panose="020B0604030504040204" pitchFamily="50" charset="-128"/>
                <a:ea typeface="メイリオ" panose="020B0604030504040204" pitchFamily="50" charset="-128"/>
              </a:rPr>
              <a:t>LINE</a:t>
            </a:r>
            <a:r>
              <a:rPr kumimoji="0" lang="ja-JP" altLang="en-US" sz="900" kern="0" dirty="0">
                <a:solidFill>
                  <a:srgbClr val="F77911"/>
                </a:solidFill>
                <a:latin typeface="メイリオ" panose="020B0604030504040204" pitchFamily="50" charset="-128"/>
                <a:ea typeface="メイリオ" panose="020B0604030504040204" pitchFamily="50" charset="-128"/>
              </a:rPr>
              <a:t>ヤフー</a:t>
            </a:r>
            <a:r>
              <a:rPr kumimoji="0" lang="ja-JP" altLang="en-US" sz="900" kern="0" dirty="0">
                <a:solidFill>
                  <a:srgbClr val="F77911"/>
                </a:solidFill>
                <a:latin typeface="Calibri" panose="020F0502020204030204"/>
                <a:ea typeface="メイリオ" panose="020B0604030504040204" pitchFamily="50" charset="-128"/>
              </a:rPr>
              <a:t>では制作いたしません。</a:t>
            </a:r>
            <a:endParaRPr kumimoji="0" lang="en-US" altLang="ja-JP" sz="900" kern="0" dirty="0">
              <a:solidFill>
                <a:srgbClr val="F77911"/>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900" kern="0" dirty="0">
                <a:solidFill>
                  <a:srgbClr val="F77911"/>
                </a:solidFill>
                <a:latin typeface="Calibri" panose="020F0502020204030204"/>
                <a:ea typeface="メイリオ" panose="020B0604030504040204" pitchFamily="50" charset="-128"/>
              </a:rPr>
              <a:t>広告主様または代理店様にて、申し込み時にご用意いただく必要がございます。</a:t>
            </a:r>
          </a:p>
        </p:txBody>
      </p:sp>
      <p:pic>
        <p:nvPicPr>
          <p:cNvPr id="12298" name="図 12297">
            <a:extLst>
              <a:ext uri="{FF2B5EF4-FFF2-40B4-BE49-F238E27FC236}">
                <a16:creationId xmlns:a16="http://schemas.microsoft.com/office/drawing/2014/main" id="{331B3E0D-CD6A-06BF-F395-1C634C7B6F03}"/>
              </a:ext>
            </a:extLst>
          </p:cNvPr>
          <p:cNvPicPr>
            <a:picLocks noChangeAspect="1"/>
          </p:cNvPicPr>
          <p:nvPr/>
        </p:nvPicPr>
        <p:blipFill>
          <a:blip r:embed="rId3"/>
          <a:stretch>
            <a:fillRect/>
          </a:stretch>
        </p:blipFill>
        <p:spPr>
          <a:xfrm>
            <a:off x="1703512" y="2998451"/>
            <a:ext cx="1865110" cy="2882898"/>
          </a:xfrm>
          <a:prstGeom prst="rect">
            <a:avLst/>
          </a:prstGeom>
        </p:spPr>
      </p:pic>
      <p:pic>
        <p:nvPicPr>
          <p:cNvPr id="12299" name="図 12298">
            <a:extLst>
              <a:ext uri="{FF2B5EF4-FFF2-40B4-BE49-F238E27FC236}">
                <a16:creationId xmlns:a16="http://schemas.microsoft.com/office/drawing/2014/main" id="{4BAB719F-5F32-BECB-47FF-5F741AF5765F}"/>
              </a:ext>
            </a:extLst>
          </p:cNvPr>
          <p:cNvPicPr>
            <a:picLocks noChangeAspect="1"/>
          </p:cNvPicPr>
          <p:nvPr/>
        </p:nvPicPr>
        <p:blipFill>
          <a:blip r:embed="rId4"/>
          <a:stretch>
            <a:fillRect/>
          </a:stretch>
        </p:blipFill>
        <p:spPr>
          <a:xfrm>
            <a:off x="6519198" y="3027855"/>
            <a:ext cx="1794166" cy="2798509"/>
          </a:xfrm>
          <a:prstGeom prst="rect">
            <a:avLst/>
          </a:prstGeom>
        </p:spPr>
      </p:pic>
      <p:sp>
        <p:nvSpPr>
          <p:cNvPr id="12300" name="正方形/長方形 12299">
            <a:extLst>
              <a:ext uri="{FF2B5EF4-FFF2-40B4-BE49-F238E27FC236}">
                <a16:creationId xmlns:a16="http://schemas.microsoft.com/office/drawing/2014/main" id="{A775A1EE-CBF0-68E0-CE13-77945DE6BCB1}"/>
              </a:ext>
            </a:extLst>
          </p:cNvPr>
          <p:cNvSpPr/>
          <p:nvPr/>
        </p:nvSpPr>
        <p:spPr>
          <a:xfrm>
            <a:off x="1631504" y="1061320"/>
            <a:ext cx="9145016" cy="473206"/>
          </a:xfrm>
          <a:prstGeom prst="rect">
            <a:avLst/>
          </a:prstGeom>
        </p:spPr>
        <p:txBody>
          <a:bodyPr wrap="square">
            <a:spAutoFit/>
          </a:bodyPr>
          <a:lstStyle/>
          <a:p>
            <a:pPr algn="ctr" eaLnBrk="1" fontAlgn="auto" hangingPunct="1">
              <a:lnSpc>
                <a:spcPct val="150000"/>
              </a:lnSpc>
              <a:spcBef>
                <a:spcPts val="0"/>
              </a:spcBef>
              <a:spcAft>
                <a:spcPts val="0"/>
              </a:spcAft>
              <a:defRPr/>
            </a:pPr>
            <a:r>
              <a:rPr kumimoji="0" lang="en-US" altLang="ja-JP" b="1" kern="0" dirty="0">
                <a:solidFill>
                  <a:srgbClr val="0D0D0D"/>
                </a:solidFill>
                <a:latin typeface="Calibri" panose="020F0502020204030204"/>
                <a:ea typeface="メイリオ" panose="020B0604030504040204" pitchFamily="50" charset="-128"/>
              </a:rPr>
              <a:t>Yahoo! JAPAN</a:t>
            </a:r>
            <a:r>
              <a:rPr kumimoji="0" lang="ja-JP" altLang="en-US" b="1" kern="0" dirty="0">
                <a:solidFill>
                  <a:srgbClr val="0D0D0D"/>
                </a:solidFill>
                <a:latin typeface="Calibri" panose="020F0502020204030204"/>
                <a:ea typeface="メイリオ" panose="020B0604030504040204" pitchFamily="50" charset="-128"/>
              </a:rPr>
              <a:t>のトップページを活用した、インパクトのある特別な演出が可能です。</a:t>
            </a:r>
            <a:endParaRPr kumimoji="0" lang="en-US" altLang="ja-JP" b="1" kern="0" dirty="0">
              <a:solidFill>
                <a:srgbClr val="0D0D0D"/>
              </a:solidFill>
              <a:latin typeface="Calibri" panose="020F0502020204030204"/>
              <a:ea typeface="メイリオ" panose="020B0604030504040204" pitchFamily="50" charset="-128"/>
            </a:endParaRPr>
          </a:p>
        </p:txBody>
      </p:sp>
      <p:sp>
        <p:nvSpPr>
          <p:cNvPr id="12301" name="テキスト ボックス 45">
            <a:extLst>
              <a:ext uri="{FF2B5EF4-FFF2-40B4-BE49-F238E27FC236}">
                <a16:creationId xmlns:a16="http://schemas.microsoft.com/office/drawing/2014/main" id="{E10A0B03-D532-9D80-9CF3-193743034BE0}"/>
              </a:ext>
            </a:extLst>
          </p:cNvPr>
          <p:cNvSpPr txBox="1"/>
          <p:nvPr/>
        </p:nvSpPr>
        <p:spPr>
          <a:xfrm>
            <a:off x="2067506" y="1552196"/>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1400" dirty="0">
                <a:solidFill>
                  <a:srgbClr val="0D0D0D"/>
                </a:solidFill>
                <a:latin typeface="メイリオ"/>
              </a:rPr>
              <a:t>Yahoo! JAPAN</a:t>
            </a:r>
            <a:r>
              <a:rPr lang="ja-JP" altLang="en-US" sz="1400" dirty="0">
                <a:solidFill>
                  <a:srgbClr val="0D0D0D"/>
                </a:solidFill>
                <a:latin typeface="メイリオ"/>
              </a:rPr>
              <a:t>アプリに表示される際はアプリ内ブラウザで演出アニメーションが展開されます。</a:t>
            </a:r>
            <a:endParaRPr lang="en-US" altLang="ja-JP" sz="1400" dirty="0">
              <a:solidFill>
                <a:srgbClr val="0D0D0D"/>
              </a:solidFill>
              <a:latin typeface="メイリオ"/>
            </a:endParaRPr>
          </a:p>
        </p:txBody>
      </p:sp>
      <p:sp>
        <p:nvSpPr>
          <p:cNvPr id="12302" name="テキスト ボックス 12301">
            <a:extLst>
              <a:ext uri="{FF2B5EF4-FFF2-40B4-BE49-F238E27FC236}">
                <a16:creationId xmlns:a16="http://schemas.microsoft.com/office/drawing/2014/main" id="{677B30C4-C168-AD28-82EC-5A2CDE500040}"/>
              </a:ext>
            </a:extLst>
          </p:cNvPr>
          <p:cNvSpPr txBox="1"/>
          <p:nvPr/>
        </p:nvSpPr>
        <p:spPr>
          <a:xfrm>
            <a:off x="8741198" y="2538214"/>
            <a:ext cx="2088232" cy="461665"/>
          </a:xfrm>
          <a:prstGeom prst="rect">
            <a:avLst/>
          </a:prstGeom>
          <a:noFill/>
        </p:spPr>
        <p:txBody>
          <a:bodyPr wrap="square" rtlCol="0">
            <a:spAutoFit/>
          </a:bodyPr>
          <a:lstStyle/>
          <a:p>
            <a:pPr algn="ctr" eaLnBrk="1" fontAlgn="auto" hangingPunct="1">
              <a:spcBef>
                <a:spcPts val="0"/>
              </a:spcBef>
              <a:spcAft>
                <a:spcPts val="0"/>
              </a:spcAft>
              <a:defRPr/>
            </a:pPr>
            <a:r>
              <a:rPr kumimoji="0" lang="ja-JP" altLang="en-US" sz="1200" b="1" kern="0" dirty="0">
                <a:solidFill>
                  <a:srgbClr val="0D0D0D"/>
                </a:solidFill>
                <a:latin typeface="Calibri" panose="020F0502020204030204"/>
                <a:ea typeface="メイリオ" panose="020B0604030504040204" pitchFamily="50" charset="-128"/>
              </a:rPr>
              <a:t>演出後の遷移先は</a:t>
            </a:r>
            <a:endParaRPr kumimoji="0" lang="en-US" altLang="ja-JP" sz="1200" b="1" kern="0" dirty="0">
              <a:solidFill>
                <a:srgbClr val="0D0D0D"/>
              </a:solidFill>
              <a:latin typeface="Calibri" panose="020F0502020204030204"/>
              <a:ea typeface="メイリオ" panose="020B0604030504040204" pitchFamily="50" charset="-128"/>
            </a:endParaRPr>
          </a:p>
          <a:p>
            <a:pPr algn="ctr" eaLnBrk="1" fontAlgn="auto" hangingPunct="1">
              <a:spcBef>
                <a:spcPts val="0"/>
              </a:spcBef>
              <a:spcAft>
                <a:spcPts val="0"/>
              </a:spcAft>
              <a:defRPr/>
            </a:pPr>
            <a:r>
              <a:rPr kumimoji="0" lang="ja-JP" altLang="en-US" sz="1200" b="1" kern="0" dirty="0">
                <a:solidFill>
                  <a:srgbClr val="0D0D0D"/>
                </a:solidFill>
                <a:latin typeface="Calibri" panose="020F0502020204030204"/>
                <a:ea typeface="メイリオ" panose="020B0604030504040204" pitchFamily="50" charset="-128"/>
              </a:rPr>
              <a:t>クライアント</a:t>
            </a:r>
            <a:r>
              <a:rPr kumimoji="0" lang="en-US" altLang="ja-JP" sz="1200" b="1" kern="0" dirty="0">
                <a:solidFill>
                  <a:srgbClr val="0D0D0D"/>
                </a:solidFill>
                <a:latin typeface="Calibri" panose="020F0502020204030204"/>
                <a:ea typeface="メイリオ" panose="020B0604030504040204" pitchFamily="50" charset="-128"/>
              </a:rPr>
              <a:t>LP</a:t>
            </a:r>
            <a:r>
              <a:rPr kumimoji="0" lang="ja-JP" altLang="en-US" sz="1200" b="1" kern="0" dirty="0">
                <a:solidFill>
                  <a:srgbClr val="0D0D0D"/>
                </a:solidFill>
                <a:latin typeface="Calibri" panose="020F0502020204030204"/>
                <a:ea typeface="メイリオ" panose="020B0604030504040204" pitchFamily="50" charset="-128"/>
              </a:rPr>
              <a:t>のみ</a:t>
            </a:r>
          </a:p>
        </p:txBody>
      </p:sp>
      <p:sp>
        <p:nvSpPr>
          <p:cNvPr id="12303" name="正方形/長方形 12302">
            <a:extLst>
              <a:ext uri="{FF2B5EF4-FFF2-40B4-BE49-F238E27FC236}">
                <a16:creationId xmlns:a16="http://schemas.microsoft.com/office/drawing/2014/main" id="{27E5A5D2-4619-2523-5B28-04A276D8D178}"/>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FFFFFF"/>
                </a:solidFill>
                <a:latin typeface="メイリオ"/>
                <a:ea typeface="メイリオ"/>
              </a:rPr>
              <a:t>クライアント様</a:t>
            </a:r>
            <a:endParaRPr kumimoji="0" lang="en-US" altLang="ja-JP" sz="1400" b="1" kern="0" dirty="0">
              <a:solidFill>
                <a:srgbClr val="FFFFFF"/>
              </a:solidFill>
              <a:latin typeface="メイリオ"/>
              <a:ea typeface="メイリオ"/>
            </a:endParaRPr>
          </a:p>
          <a:p>
            <a:pPr algn="ctr" eaLnBrk="1" fontAlgn="auto" hangingPunct="1">
              <a:spcBef>
                <a:spcPts val="0"/>
              </a:spcBef>
              <a:spcAft>
                <a:spcPts val="0"/>
              </a:spcAft>
              <a:defRPr/>
            </a:pPr>
            <a:r>
              <a:rPr kumimoji="0" lang="en-US" altLang="ja-JP" sz="1400" b="1" kern="0" dirty="0">
                <a:solidFill>
                  <a:srgbClr val="FFFFFF"/>
                </a:solidFill>
                <a:latin typeface="メイリオ"/>
                <a:ea typeface="メイリオ"/>
              </a:rPr>
              <a:t>LP</a:t>
            </a:r>
            <a:endParaRPr kumimoji="0" lang="ja-JP" altLang="en-US" sz="1400" b="1" kern="0" dirty="0">
              <a:solidFill>
                <a:srgbClr val="FFFFFF"/>
              </a:solidFill>
              <a:latin typeface="メイリオ"/>
              <a:ea typeface="メイリオ"/>
            </a:endParaRPr>
          </a:p>
        </p:txBody>
      </p:sp>
      <p:sp>
        <p:nvSpPr>
          <p:cNvPr id="12304" name="ホームベース 28">
            <a:extLst>
              <a:ext uri="{FF2B5EF4-FFF2-40B4-BE49-F238E27FC236}">
                <a16:creationId xmlns:a16="http://schemas.microsoft.com/office/drawing/2014/main" id="{2A5A5945-CF55-8D82-960B-2BC2CC1ADE46}"/>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遷移先</a:t>
            </a:r>
          </a:p>
        </p:txBody>
      </p:sp>
      <p:sp>
        <p:nvSpPr>
          <p:cNvPr id="12305" name="ホームベース 29">
            <a:extLst>
              <a:ext uri="{FF2B5EF4-FFF2-40B4-BE49-F238E27FC236}">
                <a16:creationId xmlns:a16="http://schemas.microsoft.com/office/drawing/2014/main" id="{334DFCBC-A447-4CEF-2235-4FEEE8A3338B}"/>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トップページ</a:t>
            </a:r>
          </a:p>
        </p:txBody>
      </p:sp>
      <p:sp>
        <p:nvSpPr>
          <p:cNvPr id="12306" name="ホームベース 30">
            <a:extLst>
              <a:ext uri="{FF2B5EF4-FFF2-40B4-BE49-F238E27FC236}">
                <a16:creationId xmlns:a16="http://schemas.microsoft.com/office/drawing/2014/main" id="{EFA77819-C653-E29E-9329-47CC6D3B3306}"/>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演出アニメーション</a:t>
            </a:r>
          </a:p>
        </p:txBody>
      </p:sp>
      <p:sp>
        <p:nvSpPr>
          <p:cNvPr id="12307" name="テキスト ボックス 12306">
            <a:extLst>
              <a:ext uri="{FF2B5EF4-FFF2-40B4-BE49-F238E27FC236}">
                <a16:creationId xmlns:a16="http://schemas.microsoft.com/office/drawing/2014/main" id="{CB1D4657-9AAF-AC86-34FF-4CDEC5CDA36D}"/>
              </a:ext>
            </a:extLst>
          </p:cNvPr>
          <p:cNvSpPr txBox="1"/>
          <p:nvPr/>
        </p:nvSpPr>
        <p:spPr>
          <a:xfrm>
            <a:off x="6754274" y="5904312"/>
            <a:ext cx="1324014" cy="246221"/>
          </a:xfrm>
          <a:prstGeom prst="rect">
            <a:avLst/>
          </a:prstGeom>
          <a:noFill/>
        </p:spPr>
        <p:txBody>
          <a:bodyPr wrap="square" rtlCol="0">
            <a:spAutoFit/>
          </a:bodyPr>
          <a:lstStyle/>
          <a:p>
            <a:pPr eaLnBrk="1" fontAlgn="auto" hangingPunct="1">
              <a:spcBef>
                <a:spcPts val="0"/>
              </a:spcBef>
              <a:spcAft>
                <a:spcPts val="0"/>
              </a:spcAft>
              <a:defRPr/>
            </a:pPr>
            <a:r>
              <a:rPr kumimoji="0" lang="en-US" altLang="ja-JP" sz="1000" kern="0" dirty="0">
                <a:solidFill>
                  <a:srgbClr val="F77911"/>
                </a:solidFill>
                <a:latin typeface="Calibri" panose="020F0502020204030204"/>
                <a:ea typeface="メイリオ" panose="020B0604030504040204" pitchFamily="50" charset="-128"/>
              </a:rPr>
              <a:t>※</a:t>
            </a:r>
            <a:r>
              <a:rPr kumimoji="0" lang="ja-JP" altLang="en-US" sz="1000" kern="0" dirty="0">
                <a:solidFill>
                  <a:srgbClr val="F77911"/>
                </a:solidFill>
                <a:latin typeface="Calibri" panose="020F0502020204030204"/>
                <a:ea typeface="メイリオ" panose="020B0604030504040204" pitchFamily="50" charset="-128"/>
              </a:rPr>
              <a:t>音声はでません</a:t>
            </a:r>
          </a:p>
        </p:txBody>
      </p:sp>
      <p:sp>
        <p:nvSpPr>
          <p:cNvPr id="12308" name="テキスト ボックス 12307">
            <a:extLst>
              <a:ext uri="{FF2B5EF4-FFF2-40B4-BE49-F238E27FC236}">
                <a16:creationId xmlns:a16="http://schemas.microsoft.com/office/drawing/2014/main" id="{0C3FBDF8-8610-7182-0A3D-943D72E7BED7}"/>
              </a:ext>
            </a:extLst>
          </p:cNvPr>
          <p:cNvSpPr txBox="1"/>
          <p:nvPr/>
        </p:nvSpPr>
        <p:spPr>
          <a:xfrm>
            <a:off x="4385615" y="5959100"/>
            <a:ext cx="1324014" cy="246221"/>
          </a:xfrm>
          <a:prstGeom prst="rect">
            <a:avLst/>
          </a:prstGeom>
          <a:noFill/>
        </p:spPr>
        <p:txBody>
          <a:bodyPr wrap="square" rtlCol="0">
            <a:spAutoFit/>
          </a:bodyPr>
          <a:lstStyle/>
          <a:p>
            <a:pPr eaLnBrk="1" fontAlgn="auto" hangingPunct="1">
              <a:spcBef>
                <a:spcPts val="0"/>
              </a:spcBef>
              <a:spcAft>
                <a:spcPts val="0"/>
              </a:spcAft>
              <a:defRPr/>
            </a:pPr>
            <a:r>
              <a:rPr kumimoji="0" lang="en-US" altLang="ja-JP" sz="1000" kern="0" dirty="0">
                <a:solidFill>
                  <a:srgbClr val="F77911"/>
                </a:solidFill>
                <a:latin typeface="Calibri" panose="020F0502020204030204"/>
                <a:ea typeface="メイリオ" panose="020B0604030504040204" pitchFamily="50" charset="-128"/>
              </a:rPr>
              <a:t>※</a:t>
            </a:r>
            <a:r>
              <a:rPr kumimoji="0" lang="ja-JP" altLang="en-US" sz="1000" kern="0" dirty="0">
                <a:solidFill>
                  <a:srgbClr val="F77911"/>
                </a:solidFill>
                <a:latin typeface="Calibri" panose="020F0502020204030204"/>
                <a:ea typeface="メイリオ" panose="020B0604030504040204" pitchFamily="50" charset="-128"/>
              </a:rPr>
              <a:t>音声はでません</a:t>
            </a:r>
          </a:p>
        </p:txBody>
      </p:sp>
      <p:pic>
        <p:nvPicPr>
          <p:cNvPr id="12309" name="図 12308">
            <a:extLst>
              <a:ext uri="{FF2B5EF4-FFF2-40B4-BE49-F238E27FC236}">
                <a16:creationId xmlns:a16="http://schemas.microsoft.com/office/drawing/2014/main" id="{BA7BED87-3C58-F996-C6BE-D07519A2C6B0}"/>
              </a:ext>
            </a:extLst>
          </p:cNvPr>
          <p:cNvPicPr>
            <a:picLocks noChangeAspect="1"/>
          </p:cNvPicPr>
          <p:nvPr/>
        </p:nvPicPr>
        <p:blipFill rotWithShape="1">
          <a:blip r:embed="rId5"/>
          <a:srcRect t="16365" b="38661"/>
          <a:stretch/>
        </p:blipFill>
        <p:spPr>
          <a:xfrm>
            <a:off x="1722117" y="4562292"/>
            <a:ext cx="1828480" cy="1391036"/>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98CF08A-04BC-A05C-1ACF-0F879345A190}"/>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12374" name="正方形/長方形 12373">
            <a:extLst>
              <a:ext uri="{FF2B5EF4-FFF2-40B4-BE49-F238E27FC236}">
                <a16:creationId xmlns:a16="http://schemas.microsoft.com/office/drawing/2014/main" id="{8FC0E20C-3823-0C20-056F-522657B786BB}"/>
              </a:ext>
            </a:extLst>
          </p:cNvPr>
          <p:cNvSpPr/>
          <p:nvPr/>
        </p:nvSpPr>
        <p:spPr>
          <a:xfrm>
            <a:off x="9774288" y="1378855"/>
            <a:ext cx="1817449" cy="5035029"/>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7007046" cy="388568"/>
          </a:xfrm>
          <a:prstGeom prst="rect">
            <a:avLst/>
          </a:prstGeom>
          <a:noFill/>
        </p:spPr>
        <p:txBody>
          <a:bodyPr wrap="none" rtlCol="0">
            <a:spAutoFit/>
          </a:bodyPr>
          <a:lstStyle/>
          <a:p>
            <a:pPr algn="ctr" eaLnBrk="1" fontAlgn="auto" hangingPunct="1">
              <a:lnSpc>
                <a:spcPct val="150000"/>
              </a:lnSpc>
              <a:spcBef>
                <a:spcPts val="0"/>
              </a:spcBef>
              <a:spcAft>
                <a:spcPts val="0"/>
              </a:spcAft>
            </a:pPr>
            <a:r>
              <a:rPr lang="ja-JP" altLang="en-US" sz="1400" dirty="0">
                <a:solidFill>
                  <a:srgbClr val="0D0D0D"/>
                </a:solidFill>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1400" dirty="0">
              <a:solidFill>
                <a:srgbClr val="0D0D0D"/>
              </a:solidFill>
              <a:latin typeface="メイリオ" panose="020B0604030504040204" pitchFamily="50" charset="-128"/>
              <a:ea typeface="メイリオ" panose="020B0604030504040204" pitchFamily="50" charset="-128"/>
            </a:endParaRPr>
          </a:p>
        </p:txBody>
      </p:sp>
      <p:cxnSp>
        <p:nvCxnSpPr>
          <p:cNvPr id="12377" name="直線コネクタ 12376">
            <a:extLst>
              <a:ext uri="{FF2B5EF4-FFF2-40B4-BE49-F238E27FC236}">
                <a16:creationId xmlns:a16="http://schemas.microsoft.com/office/drawing/2014/main" id="{4B65E98B-0B46-B2FE-1DFB-EFD04EE69824}"/>
              </a:ext>
            </a:extLst>
          </p:cNvPr>
          <p:cNvCxnSpPr>
            <a:cxnSpLocks/>
          </p:cNvCxnSpPr>
          <p:nvPr/>
        </p:nvCxnSpPr>
        <p:spPr>
          <a:xfrm>
            <a:off x="2304004" y="2613789"/>
            <a:ext cx="7646746" cy="15059"/>
          </a:xfrm>
          <a:prstGeom prst="line">
            <a:avLst/>
          </a:prstGeom>
          <a:noFill/>
          <a:ln w="22225" cap="rnd" cmpd="sng" algn="ctr">
            <a:solidFill>
              <a:srgbClr val="C00000"/>
            </a:solidFill>
            <a:prstDash val="sysDot"/>
          </a:ln>
          <a:effectLst/>
        </p:spPr>
      </p:cxnSp>
      <p:sp>
        <p:nvSpPr>
          <p:cNvPr id="12378" name="正方形/長方形 12377">
            <a:extLst>
              <a:ext uri="{FF2B5EF4-FFF2-40B4-BE49-F238E27FC236}">
                <a16:creationId xmlns:a16="http://schemas.microsoft.com/office/drawing/2014/main" id="{D9972935-9BCB-8510-AACE-C329536824C7}"/>
              </a:ext>
            </a:extLst>
          </p:cNvPr>
          <p:cNvSpPr/>
          <p:nvPr/>
        </p:nvSpPr>
        <p:spPr>
          <a:xfrm>
            <a:off x="9906240" y="2515649"/>
            <a:ext cx="1629922" cy="260664"/>
          </a:xfrm>
          <a:prstGeom prst="rect">
            <a:avLst/>
          </a:prstGeom>
          <a:noFill/>
          <a:ln w="25400" cap="flat" cmpd="sng" algn="ctr">
            <a:noFill/>
            <a:prstDash val="solid"/>
          </a:ln>
          <a:effectLst/>
        </p:spPr>
        <p:txBody>
          <a:bodyPr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メイリオ" panose="020B0604030504040204" pitchFamily="50" charset="-128"/>
              </a:rPr>
              <a:t>任意の遷移先</a:t>
            </a:r>
          </a:p>
        </p:txBody>
      </p:sp>
      <p:sp>
        <p:nvSpPr>
          <p:cNvPr id="12379" name="Round Same Side Corner Rectangle 29">
            <a:extLst>
              <a:ext uri="{FF2B5EF4-FFF2-40B4-BE49-F238E27FC236}">
                <a16:creationId xmlns:a16="http://schemas.microsoft.com/office/drawing/2014/main" id="{7497A58F-E3AF-636A-7262-D3E93BA384F5}"/>
              </a:ext>
            </a:extLst>
          </p:cNvPr>
          <p:cNvSpPr/>
          <p:nvPr/>
        </p:nvSpPr>
        <p:spPr>
          <a:xfrm>
            <a:off x="10176789" y="2852936"/>
            <a:ext cx="1168548" cy="1944216"/>
          </a:xfrm>
          <a:prstGeom prst="round2SameRect">
            <a:avLst>
              <a:gd name="adj1" fmla="val 10195"/>
              <a:gd name="adj2" fmla="val 0"/>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2380" name="正方形/長方形 12379">
            <a:extLst>
              <a:ext uri="{FF2B5EF4-FFF2-40B4-BE49-F238E27FC236}">
                <a16:creationId xmlns:a16="http://schemas.microsoft.com/office/drawing/2014/main" id="{D7FEE779-EA32-3826-A172-9D31D1D2CAC7}"/>
              </a:ext>
            </a:extLst>
          </p:cNvPr>
          <p:cNvSpPr/>
          <p:nvPr/>
        </p:nvSpPr>
        <p:spPr>
          <a:xfrm>
            <a:off x="10274280" y="2983497"/>
            <a:ext cx="973566" cy="1544259"/>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12381" name="直線コネクタ 12380">
            <a:extLst>
              <a:ext uri="{FF2B5EF4-FFF2-40B4-BE49-F238E27FC236}">
                <a16:creationId xmlns:a16="http://schemas.microsoft.com/office/drawing/2014/main" id="{CBE2637C-6EB7-A01D-E151-1C992CB308EA}"/>
              </a:ext>
            </a:extLst>
          </p:cNvPr>
          <p:cNvCxnSpPr>
            <a:cxnSpLocks/>
          </p:cNvCxnSpPr>
          <p:nvPr/>
        </p:nvCxnSpPr>
        <p:spPr>
          <a:xfrm>
            <a:off x="2272404" y="3908419"/>
            <a:ext cx="7652054" cy="58599"/>
          </a:xfrm>
          <a:prstGeom prst="line">
            <a:avLst/>
          </a:prstGeom>
          <a:noFill/>
          <a:ln w="22225" cap="rnd" cmpd="sng" algn="ctr">
            <a:solidFill>
              <a:srgbClr val="C00000"/>
            </a:solidFill>
            <a:prstDash val="sysDot"/>
          </a:ln>
          <a:effectLst/>
        </p:spPr>
      </p:cxnSp>
      <p:cxnSp>
        <p:nvCxnSpPr>
          <p:cNvPr id="12382" name="直線コネクタ 12381">
            <a:extLst>
              <a:ext uri="{FF2B5EF4-FFF2-40B4-BE49-F238E27FC236}">
                <a16:creationId xmlns:a16="http://schemas.microsoft.com/office/drawing/2014/main" id="{E5EA5D50-0227-C188-0F76-D91A75928F09}"/>
              </a:ext>
            </a:extLst>
          </p:cNvPr>
          <p:cNvCxnSpPr>
            <a:cxnSpLocks/>
          </p:cNvCxnSpPr>
          <p:nvPr/>
        </p:nvCxnSpPr>
        <p:spPr>
          <a:xfrm>
            <a:off x="2231469" y="5556859"/>
            <a:ext cx="7752963" cy="42985"/>
          </a:xfrm>
          <a:prstGeom prst="line">
            <a:avLst/>
          </a:prstGeom>
          <a:noFill/>
          <a:ln w="22225" cap="rnd" cmpd="sng" algn="ctr">
            <a:solidFill>
              <a:srgbClr val="C00000"/>
            </a:solidFill>
            <a:prstDash val="sysDot"/>
          </a:ln>
          <a:effectLst/>
        </p:spPr>
      </p:cxnSp>
      <p:sp>
        <p:nvSpPr>
          <p:cNvPr id="12383" name="正方形/長方形 12382">
            <a:extLst>
              <a:ext uri="{FF2B5EF4-FFF2-40B4-BE49-F238E27FC236}">
                <a16:creationId xmlns:a16="http://schemas.microsoft.com/office/drawing/2014/main" id="{5525D7CD-EC6F-940A-100E-AE1BAF88EF78}"/>
              </a:ext>
            </a:extLst>
          </p:cNvPr>
          <p:cNvSpPr/>
          <p:nvPr/>
        </p:nvSpPr>
        <p:spPr>
          <a:xfrm>
            <a:off x="1013658" y="1340768"/>
            <a:ext cx="1431511" cy="5238997"/>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pic>
        <p:nvPicPr>
          <p:cNvPr id="12384" name="図 12383">
            <a:extLst>
              <a:ext uri="{FF2B5EF4-FFF2-40B4-BE49-F238E27FC236}">
                <a16:creationId xmlns:a16="http://schemas.microsoft.com/office/drawing/2014/main" id="{2E0D4408-58E0-3B9B-F3A4-FDE2E5F5A495}"/>
              </a:ext>
            </a:extLst>
          </p:cNvPr>
          <p:cNvPicPr>
            <a:picLocks noChangeAspect="1"/>
          </p:cNvPicPr>
          <p:nvPr/>
        </p:nvPicPr>
        <p:blipFill rotWithShape="1">
          <a:blip r:embed="rId8"/>
          <a:srcRect b="38238"/>
          <a:stretch/>
        </p:blipFill>
        <p:spPr>
          <a:xfrm>
            <a:off x="1118696" y="3058899"/>
            <a:ext cx="1184418" cy="1378213"/>
          </a:xfrm>
          <a:prstGeom prst="rect">
            <a:avLst/>
          </a:prstGeom>
        </p:spPr>
      </p:pic>
      <p:sp>
        <p:nvSpPr>
          <p:cNvPr id="12385" name="ホームベース 41">
            <a:extLst>
              <a:ext uri="{FF2B5EF4-FFF2-40B4-BE49-F238E27FC236}">
                <a16:creationId xmlns:a16="http://schemas.microsoft.com/office/drawing/2014/main" id="{04B4B9E9-5FD2-0509-196E-930088B7464E}"/>
              </a:ext>
            </a:extLst>
          </p:cNvPr>
          <p:cNvSpPr/>
          <p:nvPr/>
        </p:nvSpPr>
        <p:spPr>
          <a:xfrm>
            <a:off x="614260" y="1275619"/>
            <a:ext cx="1173574" cy="607400"/>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386" name="正方形/長方形 12385">
            <a:extLst>
              <a:ext uri="{FF2B5EF4-FFF2-40B4-BE49-F238E27FC236}">
                <a16:creationId xmlns:a16="http://schemas.microsoft.com/office/drawing/2014/main" id="{34639F65-E9E6-7AB5-38B8-18B6CFBAE37A}"/>
              </a:ext>
            </a:extLst>
          </p:cNvPr>
          <p:cNvSpPr/>
          <p:nvPr/>
        </p:nvSpPr>
        <p:spPr>
          <a:xfrm>
            <a:off x="524702" y="1422085"/>
            <a:ext cx="1245868" cy="351735"/>
          </a:xfrm>
          <a:prstGeom prst="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誘導用広告</a:t>
            </a:r>
            <a:endPar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ブランドパネル</a:t>
            </a:r>
            <a:endPar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SP</a:t>
            </a:r>
            <a:endPar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p:txBody>
      </p:sp>
      <p:sp>
        <p:nvSpPr>
          <p:cNvPr id="12387" name="正方形/長方形 12386">
            <a:extLst>
              <a:ext uri="{FF2B5EF4-FFF2-40B4-BE49-F238E27FC236}">
                <a16:creationId xmlns:a16="http://schemas.microsoft.com/office/drawing/2014/main" id="{E09F4902-278B-0598-A21F-6D9443AB843A}"/>
              </a:ext>
            </a:extLst>
          </p:cNvPr>
          <p:cNvSpPr/>
          <p:nvPr/>
        </p:nvSpPr>
        <p:spPr>
          <a:xfrm>
            <a:off x="3097856" y="1340768"/>
            <a:ext cx="2551837" cy="5226720"/>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pic>
        <p:nvPicPr>
          <p:cNvPr id="12388" name="TPC_Lite_Fall" descr="TPC_Lite_Fall">
            <a:hlinkClick r:id="" action="ppaction://media"/>
            <a:extLst>
              <a:ext uri="{FF2B5EF4-FFF2-40B4-BE49-F238E27FC236}">
                <a16:creationId xmlns:a16="http://schemas.microsoft.com/office/drawing/2014/main" id="{94F3C6D8-9021-B1E4-DCFD-A92C55D887E8}"/>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4329113" y="1390831"/>
            <a:ext cx="797760" cy="1600707"/>
          </a:xfrm>
          <a:prstGeom prst="rect">
            <a:avLst/>
          </a:prstGeom>
        </p:spPr>
      </p:pic>
      <p:pic>
        <p:nvPicPr>
          <p:cNvPr id="12389" name="TPC_Lite_FadeOut" descr="TPC_Lite_FadeOut">
            <a:hlinkClick r:id="" action="ppaction://media"/>
            <a:extLst>
              <a:ext uri="{FF2B5EF4-FFF2-40B4-BE49-F238E27FC236}">
                <a16:creationId xmlns:a16="http://schemas.microsoft.com/office/drawing/2014/main" id="{5C0BDA6D-C37E-E643-DC43-56D2CF1A75A4}"/>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4302216" y="3056954"/>
            <a:ext cx="841594" cy="1688660"/>
          </a:xfrm>
          <a:prstGeom prst="rect">
            <a:avLst/>
          </a:prstGeom>
        </p:spPr>
      </p:pic>
      <p:pic>
        <p:nvPicPr>
          <p:cNvPr id="12390" name="TPC_Lite_Slide" descr="TPC_Lite_Slide">
            <a:hlinkClick r:id="" action="ppaction://media"/>
            <a:extLst>
              <a:ext uri="{FF2B5EF4-FFF2-40B4-BE49-F238E27FC236}">
                <a16:creationId xmlns:a16="http://schemas.microsoft.com/office/drawing/2014/main" id="{52560761-EE98-6F5D-BCBB-81F0D810F65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4300328" y="4811030"/>
            <a:ext cx="841594" cy="1688660"/>
          </a:xfrm>
          <a:prstGeom prst="rect">
            <a:avLst/>
          </a:prstGeom>
        </p:spPr>
      </p:pic>
      <p:sp>
        <p:nvSpPr>
          <p:cNvPr id="12391" name="正方形/長方形 12390">
            <a:extLst>
              <a:ext uri="{FF2B5EF4-FFF2-40B4-BE49-F238E27FC236}">
                <a16:creationId xmlns:a16="http://schemas.microsoft.com/office/drawing/2014/main" id="{465E1CCC-E915-0578-BABF-692951D18E00}"/>
              </a:ext>
            </a:extLst>
          </p:cNvPr>
          <p:cNvSpPr/>
          <p:nvPr/>
        </p:nvSpPr>
        <p:spPr>
          <a:xfrm>
            <a:off x="6337615" y="1378856"/>
            <a:ext cx="2838108" cy="5138266"/>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92" name="テキスト ボックス 12391">
            <a:extLst>
              <a:ext uri="{FF2B5EF4-FFF2-40B4-BE49-F238E27FC236}">
                <a16:creationId xmlns:a16="http://schemas.microsoft.com/office/drawing/2014/main" id="{6481DDFD-65D0-C1CA-8494-80E43371E7E1}"/>
              </a:ext>
            </a:extLst>
          </p:cNvPr>
          <p:cNvSpPr txBox="1"/>
          <p:nvPr/>
        </p:nvSpPr>
        <p:spPr>
          <a:xfrm>
            <a:off x="3034298" y="2291177"/>
            <a:ext cx="1024658" cy="461665"/>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①</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「倒れる」</a:t>
            </a:r>
            <a:endParaRPr lang="ja-JP" altLang="en-US" sz="1200" dirty="0">
              <a:solidFill>
                <a:srgbClr val="0D0D0D"/>
              </a:solidFill>
              <a:latin typeface="Calibri" panose="020F0502020204030204"/>
              <a:ea typeface="メイリオ" panose="020B0604030504040204" pitchFamily="50" charset="-128"/>
            </a:endParaRPr>
          </a:p>
        </p:txBody>
      </p:sp>
      <p:sp>
        <p:nvSpPr>
          <p:cNvPr id="12393" name="正方形/長方形 12392">
            <a:extLst>
              <a:ext uri="{FF2B5EF4-FFF2-40B4-BE49-F238E27FC236}">
                <a16:creationId xmlns:a16="http://schemas.microsoft.com/office/drawing/2014/main" id="{431C7290-7DB2-C7ED-0B10-71BB1521380A}"/>
              </a:ext>
            </a:extLst>
          </p:cNvPr>
          <p:cNvSpPr/>
          <p:nvPr/>
        </p:nvSpPr>
        <p:spPr>
          <a:xfrm>
            <a:off x="3079626" y="3634329"/>
            <a:ext cx="954107" cy="646331"/>
          </a:xfrm>
          <a:prstGeom prst="rect">
            <a:avLst/>
          </a:prstGeom>
        </p:spPr>
        <p:txBody>
          <a:bodyPr wrap="none">
            <a:spAutoFit/>
          </a:bodyPr>
          <a:lstStyle/>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②</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「フェード</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アウト」</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sp>
        <p:nvSpPr>
          <p:cNvPr id="12394" name="正方形/長方形 12393">
            <a:extLst>
              <a:ext uri="{FF2B5EF4-FFF2-40B4-BE49-F238E27FC236}">
                <a16:creationId xmlns:a16="http://schemas.microsoft.com/office/drawing/2014/main" id="{1401FCD0-9CCD-8318-1F53-EDAA25EE3292}"/>
              </a:ext>
            </a:extLst>
          </p:cNvPr>
          <p:cNvSpPr/>
          <p:nvPr/>
        </p:nvSpPr>
        <p:spPr>
          <a:xfrm>
            <a:off x="3094921" y="5336330"/>
            <a:ext cx="954107" cy="646331"/>
          </a:xfrm>
          <a:prstGeom prst="rect">
            <a:avLst/>
          </a:prstGeom>
        </p:spPr>
        <p:txBody>
          <a:bodyPr wrap="none">
            <a:spAutoFit/>
          </a:bodyPr>
          <a:lstStyle/>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③</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「スライド</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する」</a:t>
            </a:r>
            <a:endParaRPr lang="en-US" altLang="ja-JP" sz="1200" b="1" dirty="0">
              <a:solidFill>
                <a:srgbClr val="000000"/>
              </a:solidFill>
              <a:latin typeface="メイリオ" panose="020B0604030504040204" pitchFamily="50" charset="-128"/>
              <a:ea typeface="メイリオ" panose="020B0604030504040204" pitchFamily="50" charset="-128"/>
            </a:endParaRPr>
          </a:p>
        </p:txBody>
      </p:sp>
      <p:pic>
        <p:nvPicPr>
          <p:cNvPr id="12395" name="図 12394">
            <a:extLst>
              <a:ext uri="{FF2B5EF4-FFF2-40B4-BE49-F238E27FC236}">
                <a16:creationId xmlns:a16="http://schemas.microsoft.com/office/drawing/2014/main" id="{DD770725-BB63-D3E7-3863-0088E204A569}"/>
              </a:ext>
            </a:extLst>
          </p:cNvPr>
          <p:cNvPicPr>
            <a:picLocks noChangeAspect="1"/>
          </p:cNvPicPr>
          <p:nvPr/>
        </p:nvPicPr>
        <p:blipFill>
          <a:blip r:embed="rId11"/>
          <a:srcRect/>
          <a:stretch/>
        </p:blipFill>
        <p:spPr>
          <a:xfrm>
            <a:off x="8004601" y="1412468"/>
            <a:ext cx="819681" cy="1644486"/>
          </a:xfrm>
          <a:prstGeom prst="rect">
            <a:avLst/>
          </a:prstGeom>
        </p:spPr>
      </p:pic>
      <p:sp>
        <p:nvSpPr>
          <p:cNvPr id="12396" name="正方形/長方形 12395">
            <a:extLst>
              <a:ext uri="{FF2B5EF4-FFF2-40B4-BE49-F238E27FC236}">
                <a16:creationId xmlns:a16="http://schemas.microsoft.com/office/drawing/2014/main" id="{74575E28-3B11-EC84-FD4C-EBA22BFC9308}"/>
              </a:ext>
            </a:extLst>
          </p:cNvPr>
          <p:cNvSpPr/>
          <p:nvPr/>
        </p:nvSpPr>
        <p:spPr>
          <a:xfrm>
            <a:off x="6358129" y="2225355"/>
            <a:ext cx="1241929" cy="646331"/>
          </a:xfrm>
          <a:prstGeom prst="rect">
            <a:avLst/>
          </a:prstGeom>
        </p:spPr>
        <p:txBody>
          <a:bodyPr wrap="square">
            <a:spAutoFit/>
          </a:bodyPr>
          <a:lstStyle/>
          <a:p>
            <a:pPr eaLnBrk="1" fontAlgn="auto" hangingPunct="1">
              <a:spcBef>
                <a:spcPts val="0"/>
              </a:spcBef>
              <a:spcAft>
                <a:spcPts val="0"/>
              </a:spcAft>
            </a:pPr>
            <a:r>
              <a:rPr lang="en-US" altLang="ja-JP" sz="1200" b="1" dirty="0">
                <a:solidFill>
                  <a:srgbClr val="0D0D0D"/>
                </a:solidFill>
                <a:latin typeface="メイリオ" panose="020B0604030504040204" pitchFamily="50" charset="-128"/>
                <a:ea typeface="メイリオ" panose="020B0604030504040204" pitchFamily="50" charset="-128"/>
              </a:rPr>
              <a:t>A.</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a:t>
            </a:r>
            <a:r>
              <a:rPr lang="en-US" altLang="ja-JP" sz="1200" b="1" dirty="0">
                <a:solidFill>
                  <a:srgbClr val="0D0D0D"/>
                </a:solidFill>
                <a:latin typeface="メイリオ" panose="020B0604030504040204" pitchFamily="50" charset="-128"/>
                <a:ea typeface="メイリオ" panose="020B0604030504040204" pitchFamily="50" charset="-128"/>
              </a:rPr>
              <a:t>16:9</a:t>
            </a:r>
            <a:r>
              <a:rPr lang="ja-JP" altLang="en-US" sz="1200" b="1" dirty="0">
                <a:solidFill>
                  <a:srgbClr val="0D0D0D"/>
                </a:solidFill>
                <a:latin typeface="メイリオ" panose="020B0604030504040204" pitchFamily="50" charset="-128"/>
                <a:ea typeface="メイリオ" panose="020B0604030504040204" pitchFamily="50" charset="-128"/>
              </a:rPr>
              <a:t>動画</a:t>
            </a:r>
            <a:r>
              <a:rPr lang="en-US" altLang="ja-JP" sz="1200" b="1" dirty="0">
                <a:solidFill>
                  <a:srgbClr val="0D0D0D"/>
                </a:solidFill>
                <a:latin typeface="メイリオ" panose="020B0604030504040204" pitchFamily="50" charset="-128"/>
                <a:ea typeface="メイリオ" panose="020B0604030504040204" pitchFamily="50" charset="-128"/>
              </a:rPr>
              <a:t>+</a:t>
            </a:r>
            <a:r>
              <a:rPr lang="ja-JP" altLang="en-US" sz="1200" b="1" dirty="0">
                <a:solidFill>
                  <a:srgbClr val="0D0D0D"/>
                </a:solidFill>
                <a:latin typeface="メイリオ" panose="020B0604030504040204" pitchFamily="50" charset="-128"/>
                <a:ea typeface="メイリオ" panose="020B0604030504040204" pitchFamily="50" charset="-128"/>
              </a:rPr>
              <a:t>上下静止画」</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sp>
        <p:nvSpPr>
          <p:cNvPr id="12397" name="正方形/長方形 12396">
            <a:extLst>
              <a:ext uri="{FF2B5EF4-FFF2-40B4-BE49-F238E27FC236}">
                <a16:creationId xmlns:a16="http://schemas.microsoft.com/office/drawing/2014/main" id="{FA3B9F9C-61EF-25C6-1472-1A6090D24F78}"/>
              </a:ext>
            </a:extLst>
          </p:cNvPr>
          <p:cNvSpPr/>
          <p:nvPr/>
        </p:nvSpPr>
        <p:spPr>
          <a:xfrm>
            <a:off x="6365318" y="3663330"/>
            <a:ext cx="1723549" cy="646331"/>
          </a:xfrm>
          <a:prstGeom prst="rect">
            <a:avLst/>
          </a:prstGeom>
        </p:spPr>
        <p:txBody>
          <a:bodyPr wrap="none">
            <a:spAutoFit/>
          </a:bodyPr>
          <a:lstStyle/>
          <a:p>
            <a:pPr eaLnBrk="1" fontAlgn="auto" hangingPunct="1">
              <a:spcBef>
                <a:spcPts val="0"/>
              </a:spcBef>
              <a:spcAft>
                <a:spcPts val="0"/>
              </a:spcAft>
            </a:pPr>
            <a:r>
              <a:rPr lang="en-US" altLang="ja-JP" sz="1200" b="1" dirty="0">
                <a:solidFill>
                  <a:srgbClr val="0D0D0D"/>
                </a:solidFill>
                <a:latin typeface="メイリオ" panose="020B0604030504040204" pitchFamily="50" charset="-128"/>
                <a:ea typeface="メイリオ" panose="020B0604030504040204" pitchFamily="50" charset="-128"/>
              </a:rPr>
              <a:t>B.</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a:t>
            </a:r>
            <a:r>
              <a:rPr lang="en-US" altLang="ja-JP" sz="1200" b="1" dirty="0">
                <a:solidFill>
                  <a:srgbClr val="0D0D0D"/>
                </a:solidFill>
                <a:latin typeface="メイリオ" panose="020B0604030504040204" pitchFamily="50" charset="-128"/>
                <a:ea typeface="メイリオ" panose="020B0604030504040204" pitchFamily="50" charset="-128"/>
              </a:rPr>
              <a:t>16:9</a:t>
            </a:r>
            <a:r>
              <a:rPr lang="ja-JP" altLang="en-US" sz="1200" b="1" dirty="0">
                <a:solidFill>
                  <a:srgbClr val="0D0D0D"/>
                </a:solidFill>
                <a:latin typeface="メイリオ" panose="020B0604030504040204" pitchFamily="50" charset="-128"/>
                <a:ea typeface="メイリオ" panose="020B0604030504040204" pitchFamily="50" charset="-128"/>
              </a:rPr>
              <a:t>動画</a:t>
            </a:r>
            <a:r>
              <a:rPr lang="en-US" altLang="ja-JP" sz="1200" b="1" dirty="0">
                <a:solidFill>
                  <a:srgbClr val="0D0D0D"/>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下静止画（バナー）」</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pic>
        <p:nvPicPr>
          <p:cNvPr id="12398" name="図 12397">
            <a:extLst>
              <a:ext uri="{FF2B5EF4-FFF2-40B4-BE49-F238E27FC236}">
                <a16:creationId xmlns:a16="http://schemas.microsoft.com/office/drawing/2014/main" id="{65CA12C2-CDEA-3130-7C04-6D7B7CE5D0A4}"/>
              </a:ext>
            </a:extLst>
          </p:cNvPr>
          <p:cNvPicPr>
            <a:picLocks noChangeAspect="1"/>
          </p:cNvPicPr>
          <p:nvPr/>
        </p:nvPicPr>
        <p:blipFill>
          <a:blip r:embed="rId12"/>
          <a:srcRect/>
          <a:stretch/>
        </p:blipFill>
        <p:spPr>
          <a:xfrm>
            <a:off x="7996581" y="3099098"/>
            <a:ext cx="835723" cy="1676670"/>
          </a:xfrm>
          <a:prstGeom prst="rect">
            <a:avLst/>
          </a:prstGeom>
        </p:spPr>
      </p:pic>
      <p:pic>
        <p:nvPicPr>
          <p:cNvPr id="12399" name="図 12398">
            <a:extLst>
              <a:ext uri="{FF2B5EF4-FFF2-40B4-BE49-F238E27FC236}">
                <a16:creationId xmlns:a16="http://schemas.microsoft.com/office/drawing/2014/main" id="{1F58DFBB-1E29-F006-EA3F-9B295D183DD5}"/>
              </a:ext>
            </a:extLst>
          </p:cNvPr>
          <p:cNvPicPr>
            <a:picLocks noChangeAspect="1"/>
          </p:cNvPicPr>
          <p:nvPr/>
        </p:nvPicPr>
        <p:blipFill>
          <a:blip r:embed="rId13"/>
          <a:stretch>
            <a:fillRect/>
          </a:stretch>
        </p:blipFill>
        <p:spPr>
          <a:xfrm>
            <a:off x="8012623" y="4822273"/>
            <a:ext cx="819681" cy="1644484"/>
          </a:xfrm>
          <a:prstGeom prst="rect">
            <a:avLst/>
          </a:prstGeom>
        </p:spPr>
      </p:pic>
      <p:sp>
        <p:nvSpPr>
          <p:cNvPr id="12400" name="正方形/長方形 12399">
            <a:extLst>
              <a:ext uri="{FF2B5EF4-FFF2-40B4-BE49-F238E27FC236}">
                <a16:creationId xmlns:a16="http://schemas.microsoft.com/office/drawing/2014/main" id="{B7317459-0191-8812-DC1D-010EDEAC36C3}"/>
              </a:ext>
            </a:extLst>
          </p:cNvPr>
          <p:cNvSpPr/>
          <p:nvPr/>
        </p:nvSpPr>
        <p:spPr>
          <a:xfrm>
            <a:off x="6382268" y="5410211"/>
            <a:ext cx="1107996" cy="461665"/>
          </a:xfrm>
          <a:prstGeom prst="rect">
            <a:avLst/>
          </a:prstGeom>
        </p:spPr>
        <p:txBody>
          <a:bodyPr wrap="none">
            <a:spAutoFit/>
          </a:bodyPr>
          <a:lstStyle/>
          <a:p>
            <a:pPr eaLnBrk="1" fontAlgn="auto" hangingPunct="1">
              <a:spcBef>
                <a:spcPts val="0"/>
              </a:spcBef>
              <a:spcAft>
                <a:spcPts val="0"/>
              </a:spcAft>
            </a:pPr>
            <a:r>
              <a:rPr lang="en-US" altLang="ja-JP" sz="1200" b="1" dirty="0">
                <a:solidFill>
                  <a:srgbClr val="0D0D0D"/>
                </a:solidFill>
                <a:latin typeface="メイリオ" panose="020B0604030504040204" pitchFamily="50" charset="-128"/>
                <a:ea typeface="メイリオ" panose="020B0604030504040204" pitchFamily="50" charset="-128"/>
              </a:rPr>
              <a:t>C. </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「縦長動画」</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sp>
        <p:nvSpPr>
          <p:cNvPr id="12401" name="ホームベース 58">
            <a:extLst>
              <a:ext uri="{FF2B5EF4-FFF2-40B4-BE49-F238E27FC236}">
                <a16:creationId xmlns:a16="http://schemas.microsoft.com/office/drawing/2014/main" id="{D383AB9B-A6C6-65EC-6B74-ADA4B7B5901D}"/>
              </a:ext>
            </a:extLst>
          </p:cNvPr>
          <p:cNvSpPr/>
          <p:nvPr/>
        </p:nvSpPr>
        <p:spPr>
          <a:xfrm>
            <a:off x="2758373" y="1250999"/>
            <a:ext cx="1173574" cy="618085"/>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冒頭切り替え</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パターン</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r>
              <a:rPr kumimoji="0" lang="ja-JP" altLang="en-US"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種類のうち１つ選択</a:t>
            </a:r>
            <a:endParaRPr kumimoji="0" lang="en-US" altLang="ja-JP"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402" name="ホームベース 59">
            <a:extLst>
              <a:ext uri="{FF2B5EF4-FFF2-40B4-BE49-F238E27FC236}">
                <a16:creationId xmlns:a16="http://schemas.microsoft.com/office/drawing/2014/main" id="{DD67C3AB-D8CC-8DDA-1CC9-177870049948}"/>
              </a:ext>
            </a:extLst>
          </p:cNvPr>
          <p:cNvSpPr/>
          <p:nvPr/>
        </p:nvSpPr>
        <p:spPr>
          <a:xfrm>
            <a:off x="5919849" y="1242236"/>
            <a:ext cx="1262637" cy="640783"/>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演出</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パターン</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種類のうち１つ選択</a:t>
            </a:r>
            <a:endPar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403" name="正方形/長方形 12402">
            <a:extLst>
              <a:ext uri="{FF2B5EF4-FFF2-40B4-BE49-F238E27FC236}">
                <a16:creationId xmlns:a16="http://schemas.microsoft.com/office/drawing/2014/main" id="{AE0799A4-CD66-0D5D-98B3-AD67ADDBA860}"/>
              </a:ext>
            </a:extLst>
          </p:cNvPr>
          <p:cNvSpPr/>
          <p:nvPr/>
        </p:nvSpPr>
        <p:spPr>
          <a:xfrm>
            <a:off x="1176529" y="3553535"/>
            <a:ext cx="1031362" cy="507424"/>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404" name="グループ化 12403">
            <a:extLst>
              <a:ext uri="{FF2B5EF4-FFF2-40B4-BE49-F238E27FC236}">
                <a16:creationId xmlns:a16="http://schemas.microsoft.com/office/drawing/2014/main" id="{F076AB61-E57F-C4E9-87B0-A0DFB7C2D44E}"/>
              </a:ext>
            </a:extLst>
          </p:cNvPr>
          <p:cNvGrpSpPr/>
          <p:nvPr/>
        </p:nvGrpSpPr>
        <p:grpSpPr>
          <a:xfrm>
            <a:off x="1933537" y="3366312"/>
            <a:ext cx="433132" cy="427483"/>
            <a:chOff x="5359285" y="3424995"/>
            <a:chExt cx="433132" cy="427483"/>
          </a:xfrm>
        </p:grpSpPr>
        <p:grpSp>
          <p:nvGrpSpPr>
            <p:cNvPr id="12405" name="グループ化 12404">
              <a:extLst>
                <a:ext uri="{FF2B5EF4-FFF2-40B4-BE49-F238E27FC236}">
                  <a16:creationId xmlns:a16="http://schemas.microsoft.com/office/drawing/2014/main" id="{3FE217E7-512F-2909-EB82-2DBEA3069C44}"/>
                </a:ext>
              </a:extLst>
            </p:cNvPr>
            <p:cNvGrpSpPr/>
            <p:nvPr/>
          </p:nvGrpSpPr>
          <p:grpSpPr>
            <a:xfrm>
              <a:off x="5359285" y="3424995"/>
              <a:ext cx="433132" cy="374447"/>
              <a:chOff x="6132442" y="3347302"/>
              <a:chExt cx="433132" cy="374447"/>
            </a:xfrm>
          </p:grpSpPr>
          <p:sp>
            <p:nvSpPr>
              <p:cNvPr id="12407" name="円/楕円 106">
                <a:extLst>
                  <a:ext uri="{FF2B5EF4-FFF2-40B4-BE49-F238E27FC236}">
                    <a16:creationId xmlns:a16="http://schemas.microsoft.com/office/drawing/2014/main" id="{675C8A26-0656-672B-EDA4-F7C1F4102E03}"/>
                  </a:ext>
                </a:extLst>
              </p:cNvPr>
              <p:cNvSpPr/>
              <p:nvPr/>
            </p:nvSpPr>
            <p:spPr>
              <a:xfrm>
                <a:off x="6156621" y="3347302"/>
                <a:ext cx="374447" cy="374447"/>
              </a:xfrm>
              <a:prstGeom prst="ellipse">
                <a:avLst/>
              </a:prstGeom>
              <a:solidFill>
                <a:srgbClr val="FF5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408" name="正方形/長方形 12407">
                <a:extLst>
                  <a:ext uri="{FF2B5EF4-FFF2-40B4-BE49-F238E27FC236}">
                    <a16:creationId xmlns:a16="http://schemas.microsoft.com/office/drawing/2014/main" id="{F5D67C6A-E597-0B38-01C2-1E817FD99D92}"/>
                  </a:ext>
                </a:extLst>
              </p:cNvPr>
              <p:cNvSpPr/>
              <p:nvPr/>
            </p:nvSpPr>
            <p:spPr>
              <a:xfrm>
                <a:off x="6132442" y="3448586"/>
                <a:ext cx="433132" cy="184666"/>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メイリオ" panose="020B0604030504040204" pitchFamily="50" charset="-128"/>
                  </a:rPr>
                  <a:t>Touch</a:t>
                </a:r>
                <a:endParaRPr kumimoji="0" lang="ja-JP" altLang="en-US" sz="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sp>
          <p:nvSpPr>
            <p:cNvPr id="12406" name="三角形 105">
              <a:extLst>
                <a:ext uri="{FF2B5EF4-FFF2-40B4-BE49-F238E27FC236}">
                  <a16:creationId xmlns:a16="http://schemas.microsoft.com/office/drawing/2014/main" id="{B9CE1AB8-ACD1-D6FA-5D58-402D95CF6686}"/>
                </a:ext>
              </a:extLst>
            </p:cNvPr>
            <p:cNvSpPr/>
            <p:nvPr/>
          </p:nvSpPr>
          <p:spPr>
            <a:xfrm rot="10800000">
              <a:off x="5495017" y="3722013"/>
              <a:ext cx="151339" cy="130465"/>
            </a:xfrm>
            <a:prstGeom prst="triangle">
              <a:avLst/>
            </a:prstGeom>
            <a:solidFill>
              <a:srgbClr val="FF5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grpSp>
      <p:sp>
        <p:nvSpPr>
          <p:cNvPr id="12409" name="正方形/長方形 12408">
            <a:extLst>
              <a:ext uri="{FF2B5EF4-FFF2-40B4-BE49-F238E27FC236}">
                <a16:creationId xmlns:a16="http://schemas.microsoft.com/office/drawing/2014/main" id="{786CDB4E-4857-C6B7-A9DC-D217398583FF}"/>
              </a:ext>
            </a:extLst>
          </p:cNvPr>
          <p:cNvSpPr/>
          <p:nvPr/>
        </p:nvSpPr>
        <p:spPr>
          <a:xfrm>
            <a:off x="1211290" y="4528630"/>
            <a:ext cx="954107" cy="246221"/>
          </a:xfrm>
          <a:prstGeom prst="rect">
            <a:avLst/>
          </a:prstGeom>
        </p:spPr>
        <p:txBody>
          <a:bodyPr wrap="none">
            <a:spAutoFit/>
          </a:bodyPr>
          <a:lstStyle/>
          <a:p>
            <a:pPr eaLnBrk="1" fontAlgn="auto" hangingPunct="1">
              <a:spcBef>
                <a:spcPts val="0"/>
              </a:spcBef>
              <a:spcAft>
                <a:spcPts val="0"/>
              </a:spcAft>
              <a:defRPr/>
            </a:pPr>
            <a:r>
              <a:rPr kumimoji="0" lang="en-US" altLang="ja-JP" sz="1000" kern="0" dirty="0">
                <a:solidFill>
                  <a:srgbClr val="0D0D0D"/>
                </a:solidFill>
                <a:latin typeface="メイリオ" panose="020B0604030504040204" pitchFamily="50" charset="-128"/>
                <a:ea typeface="メイリオ" panose="020B0604030504040204" pitchFamily="50" charset="-128"/>
              </a:rPr>
              <a:t>※</a:t>
            </a:r>
            <a:r>
              <a:rPr kumimoji="0" lang="ja-JP" altLang="en-US" sz="1000" kern="0" dirty="0">
                <a:solidFill>
                  <a:srgbClr val="0D0D0D"/>
                </a:solidFill>
                <a:latin typeface="メイリオ" panose="020B0604030504040204" pitchFamily="50" charset="-128"/>
                <a:ea typeface="メイリオ" panose="020B0604030504040204" pitchFamily="50" charset="-128"/>
              </a:rPr>
              <a:t>静止画のみ</a:t>
            </a:r>
            <a:endParaRPr kumimoji="0" lang="en-US" altLang="ja-JP" sz="1000" kern="0" dirty="0">
              <a:solidFill>
                <a:srgbClr val="0D0D0D"/>
              </a:solidFill>
              <a:latin typeface="メイリオ" panose="020B0604030504040204" pitchFamily="50" charset="-128"/>
              <a:ea typeface="メイリオ" panose="020B0604030504040204" pitchFamily="50" charset="-128"/>
            </a:endParaRPr>
          </a:p>
        </p:txBody>
      </p:sp>
      <p:sp>
        <p:nvSpPr>
          <p:cNvPr id="12410" name="ホームベース 69">
            <a:extLst>
              <a:ext uri="{FF2B5EF4-FFF2-40B4-BE49-F238E27FC236}">
                <a16:creationId xmlns:a16="http://schemas.microsoft.com/office/drawing/2014/main" id="{C0413A46-039C-5F04-29C2-9148791D35CE}"/>
              </a:ext>
            </a:extLst>
          </p:cNvPr>
          <p:cNvSpPr/>
          <p:nvPr/>
        </p:nvSpPr>
        <p:spPr>
          <a:xfrm>
            <a:off x="9403803" y="1229180"/>
            <a:ext cx="1262637" cy="640783"/>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自動遷移</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12411" name="図 12410">
            <a:extLst>
              <a:ext uri="{FF2B5EF4-FFF2-40B4-BE49-F238E27FC236}">
                <a16:creationId xmlns:a16="http://schemas.microsoft.com/office/drawing/2014/main" id="{7D847B1D-B467-C965-11DD-5111BB632415}"/>
              </a:ext>
            </a:extLst>
          </p:cNvPr>
          <p:cNvPicPr>
            <a:picLocks noChangeAspect="1"/>
          </p:cNvPicPr>
          <p:nvPr/>
        </p:nvPicPr>
        <p:blipFill rotWithShape="1">
          <a:blip r:embed="rId14"/>
          <a:srcRect t="16363" b="12873"/>
          <a:stretch/>
        </p:blipFill>
        <p:spPr>
          <a:xfrm>
            <a:off x="4338857" y="2116171"/>
            <a:ext cx="775763" cy="928586"/>
          </a:xfrm>
          <a:prstGeom prst="rect">
            <a:avLst/>
          </a:prstGeom>
        </p:spPr>
      </p:pic>
      <p:pic>
        <p:nvPicPr>
          <p:cNvPr id="12412" name="図 12411">
            <a:extLst>
              <a:ext uri="{FF2B5EF4-FFF2-40B4-BE49-F238E27FC236}">
                <a16:creationId xmlns:a16="http://schemas.microsoft.com/office/drawing/2014/main" id="{16D4A4BE-E7BE-C34B-A997-503752C7CA02}"/>
              </a:ext>
            </a:extLst>
          </p:cNvPr>
          <p:cNvPicPr>
            <a:picLocks noChangeAspect="1"/>
          </p:cNvPicPr>
          <p:nvPr/>
        </p:nvPicPr>
        <p:blipFill rotWithShape="1">
          <a:blip r:embed="rId14"/>
          <a:srcRect t="16363" b="12873"/>
          <a:stretch/>
        </p:blipFill>
        <p:spPr>
          <a:xfrm>
            <a:off x="4319401" y="3837967"/>
            <a:ext cx="775763" cy="928586"/>
          </a:xfrm>
          <a:prstGeom prst="rect">
            <a:avLst/>
          </a:prstGeom>
        </p:spPr>
      </p:pic>
      <p:pic>
        <p:nvPicPr>
          <p:cNvPr id="12413" name="図 12412">
            <a:extLst>
              <a:ext uri="{FF2B5EF4-FFF2-40B4-BE49-F238E27FC236}">
                <a16:creationId xmlns:a16="http://schemas.microsoft.com/office/drawing/2014/main" id="{74E0C0E9-89FA-61FE-48C3-4EE90E6BBB4D}"/>
              </a:ext>
            </a:extLst>
          </p:cNvPr>
          <p:cNvPicPr>
            <a:picLocks noChangeAspect="1"/>
          </p:cNvPicPr>
          <p:nvPr/>
        </p:nvPicPr>
        <p:blipFill rotWithShape="1">
          <a:blip r:embed="rId14"/>
          <a:srcRect t="16363" b="12873"/>
          <a:stretch/>
        </p:blipFill>
        <p:spPr>
          <a:xfrm>
            <a:off x="4319401" y="5579219"/>
            <a:ext cx="775763" cy="928586"/>
          </a:xfrm>
          <a:prstGeom prst="rect">
            <a:avLst/>
          </a:prstGeom>
        </p:spPr>
      </p:pic>
    </p:spTree>
    <p:extLst>
      <p:ext uri="{BB962C8B-B14F-4D97-AF65-F5344CB8AC3E}">
        <p14:creationId xmlns:p14="http://schemas.microsoft.com/office/powerpoint/2010/main" val="172903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1238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238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239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38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388"/>
                                        </p:tgtEl>
                                      </p:cBhvr>
                                    </p:cmd>
                                  </p:childTnLst>
                                </p:cTn>
                              </p:par>
                            </p:childTnLst>
                          </p:cTn>
                        </p:par>
                      </p:childTnLst>
                    </p:cTn>
                  </p:par>
                </p:childTnLst>
              </p:cTn>
              <p:nextCondLst>
                <p:cond evt="onClick" delay="0">
                  <p:tgtEl>
                    <p:spTgt spid="12388"/>
                  </p:tgtEl>
                </p:cond>
              </p:nextCondLst>
            </p:seq>
            <p:seq concurrent="1" nextAc="seek">
              <p:cTn id="20" restart="whenNotActive" fill="hold" evtFilter="cancelBubble" nodeType="interactiveSeq">
                <p:stCondLst>
                  <p:cond evt="onClick" delay="0">
                    <p:tgtEl>
                      <p:spTgt spid="1238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389"/>
                                        </p:tgtEl>
                                      </p:cBhvr>
                                    </p:cmd>
                                  </p:childTnLst>
                                </p:cTn>
                              </p:par>
                            </p:childTnLst>
                          </p:cTn>
                        </p:par>
                      </p:childTnLst>
                    </p:cTn>
                  </p:par>
                </p:childTnLst>
              </p:cTn>
              <p:nextCondLst>
                <p:cond evt="onClick" delay="0">
                  <p:tgtEl>
                    <p:spTgt spid="12389"/>
                  </p:tgtEl>
                </p:cond>
              </p:nextCondLst>
            </p:seq>
            <p:seq concurrent="1" nextAc="seek">
              <p:cTn id="25" restart="whenNotActive" fill="hold" evtFilter="cancelBubble" nodeType="interactiveSeq">
                <p:stCondLst>
                  <p:cond evt="onClick" delay="0">
                    <p:tgtEl>
                      <p:spTgt spid="12390"/>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2390"/>
                                        </p:tgtEl>
                                      </p:cBhvr>
                                    </p:cmd>
                                  </p:childTnLst>
                                </p:cTn>
                              </p:par>
                            </p:childTnLst>
                          </p:cTn>
                        </p:par>
                      </p:childTnLst>
                    </p:cTn>
                  </p:par>
                </p:childTnLst>
              </p:cTn>
              <p:nextCondLst>
                <p:cond evt="onClick" delay="0">
                  <p:tgtEl>
                    <p:spTgt spid="12390"/>
                  </p:tgtEl>
                </p:cond>
              </p:nextCondLst>
            </p:seq>
            <p:video>
              <p:cMediaNode vol="80000">
                <p:cTn id="30" fill="hold" display="0">
                  <p:stCondLst>
                    <p:cond delay="indefinite"/>
                  </p:stCondLst>
                </p:cTn>
                <p:tgtEl>
                  <p:spTgt spid="12388"/>
                </p:tgtEl>
              </p:cMediaNode>
            </p:video>
            <p:video>
              <p:cMediaNode vol="80000">
                <p:cTn id="31" fill="hold" display="0">
                  <p:stCondLst>
                    <p:cond delay="indefinite"/>
                  </p:stCondLst>
                </p:cTn>
                <p:tgtEl>
                  <p:spTgt spid="12389"/>
                </p:tgtEl>
              </p:cMediaNode>
            </p:video>
            <p:video>
              <p:cMediaNode vol="80000">
                <p:cTn id="32" fill="hold" display="0">
                  <p:stCondLst>
                    <p:cond delay="indefinite"/>
                  </p:stCondLst>
                </p:cTn>
                <p:tgtEl>
                  <p:spTgt spid="12390"/>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FF189AB-2103-9432-3955-4BE6D4DD422D}"/>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605806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「倒れる」「フェードアウト」「スライドする」</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種類から選択</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52FF0681-8F48-8D5B-BBC3-28DB4E6B5F9B}"/>
              </a:ext>
            </a:extLst>
          </p:cNvPr>
          <p:cNvSpPr txBox="1"/>
          <p:nvPr/>
        </p:nvSpPr>
        <p:spPr>
          <a:xfrm>
            <a:off x="897963" y="1401182"/>
            <a:ext cx="2649194"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D0D0D"/>
                </a:solidFill>
                <a:latin typeface="メイリオ" panose="020B0604030504040204" pitchFamily="50" charset="-128"/>
                <a:ea typeface="メイリオ" panose="020B0604030504040204" pitchFamily="50" charset="-128"/>
              </a:rPr>
              <a:t>演出①「倒れる」</a:t>
            </a:r>
            <a:endParaRPr lang="en-US" altLang="ja-JP" b="1" dirty="0">
              <a:solidFill>
                <a:srgbClr val="0D0D0D"/>
              </a:solidFill>
              <a:latin typeface="メイリオ" panose="020B0604030504040204" pitchFamily="50" charset="-128"/>
              <a:ea typeface="メイリオ" panose="020B0604030504040204" pitchFamily="50" charset="-128"/>
            </a:endParaRPr>
          </a:p>
        </p:txBody>
      </p:sp>
      <p:cxnSp>
        <p:nvCxnSpPr>
          <p:cNvPr id="12" name="直線コネクタ 11">
            <a:extLst>
              <a:ext uri="{FF2B5EF4-FFF2-40B4-BE49-F238E27FC236}">
                <a16:creationId xmlns:a16="http://schemas.microsoft.com/office/drawing/2014/main" id="{E72CABB2-9893-6C79-0EF0-3008119B09DE}"/>
              </a:ext>
            </a:extLst>
          </p:cNvPr>
          <p:cNvCxnSpPr/>
          <p:nvPr/>
        </p:nvCxnSpPr>
        <p:spPr>
          <a:xfrm>
            <a:off x="4204058" y="2030614"/>
            <a:ext cx="0" cy="4113009"/>
          </a:xfrm>
          <a:prstGeom prst="line">
            <a:avLst/>
          </a:prstGeom>
          <a:noFill/>
          <a:ln w="9525" cap="flat" cmpd="sng" algn="ctr">
            <a:solidFill>
              <a:srgbClr val="545454"/>
            </a:solidFill>
            <a:prstDash val="solid"/>
          </a:ln>
          <a:effectLst/>
        </p:spPr>
      </p:cxnSp>
      <p:cxnSp>
        <p:nvCxnSpPr>
          <p:cNvPr id="13" name="直線コネクタ 12">
            <a:extLst>
              <a:ext uri="{FF2B5EF4-FFF2-40B4-BE49-F238E27FC236}">
                <a16:creationId xmlns:a16="http://schemas.microsoft.com/office/drawing/2014/main" id="{31AF8D51-06A3-63AB-A720-D2568B68555E}"/>
              </a:ext>
            </a:extLst>
          </p:cNvPr>
          <p:cNvCxnSpPr/>
          <p:nvPr/>
        </p:nvCxnSpPr>
        <p:spPr>
          <a:xfrm>
            <a:off x="8153400" y="2030617"/>
            <a:ext cx="0" cy="4113009"/>
          </a:xfrm>
          <a:prstGeom prst="line">
            <a:avLst/>
          </a:prstGeom>
          <a:noFill/>
          <a:ln w="9525" cap="flat" cmpd="sng" algn="ctr">
            <a:solidFill>
              <a:srgbClr val="545454"/>
            </a:solidFill>
            <a:prstDash val="solid"/>
          </a:ln>
          <a:effectLst/>
        </p:spPr>
      </p:cxnSp>
      <p:sp>
        <p:nvSpPr>
          <p:cNvPr id="14" name="テキスト ボックス 13">
            <a:extLst>
              <a:ext uri="{FF2B5EF4-FFF2-40B4-BE49-F238E27FC236}">
                <a16:creationId xmlns:a16="http://schemas.microsoft.com/office/drawing/2014/main" id="{3FA3EE6C-5F2F-1D9F-B8A5-471B003B12D1}"/>
              </a:ext>
            </a:extLst>
          </p:cNvPr>
          <p:cNvSpPr txBox="1"/>
          <p:nvPr/>
        </p:nvSpPr>
        <p:spPr>
          <a:xfrm>
            <a:off x="8460129" y="1388233"/>
            <a:ext cx="3248887"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D0D0D"/>
                </a:solidFill>
                <a:latin typeface="メイリオ" panose="020B0604030504040204" pitchFamily="50" charset="-128"/>
                <a:ea typeface="メイリオ" panose="020B0604030504040204" pitchFamily="50" charset="-128"/>
              </a:rPr>
              <a:t>演出</a:t>
            </a:r>
            <a:r>
              <a:rPr lang="en-US" altLang="ja-JP" b="1" dirty="0">
                <a:solidFill>
                  <a:srgbClr val="0D0D0D"/>
                </a:solidFill>
                <a:latin typeface="メイリオ" panose="020B0604030504040204" pitchFamily="50" charset="-128"/>
                <a:ea typeface="メイリオ" panose="020B0604030504040204" pitchFamily="50" charset="-128"/>
              </a:rPr>
              <a:t>③</a:t>
            </a:r>
            <a:r>
              <a:rPr lang="ja-JP" altLang="en-US" b="1" dirty="0">
                <a:solidFill>
                  <a:srgbClr val="0D0D0D"/>
                </a:solidFill>
                <a:latin typeface="メイリオ" panose="020B0604030504040204" pitchFamily="50" charset="-128"/>
                <a:ea typeface="メイリオ" panose="020B0604030504040204" pitchFamily="50" charset="-128"/>
              </a:rPr>
              <a:t>「スライドする」</a:t>
            </a:r>
            <a:endParaRPr lang="en-US" altLang="ja-JP" b="1" dirty="0">
              <a:solidFill>
                <a:srgbClr val="0D0D0D"/>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83B733A-D310-A670-67C7-4E6D0AD12CC3}"/>
              </a:ext>
            </a:extLst>
          </p:cNvPr>
          <p:cNvSpPr txBox="1"/>
          <p:nvPr/>
        </p:nvSpPr>
        <p:spPr>
          <a:xfrm>
            <a:off x="4547876" y="1401179"/>
            <a:ext cx="3248887"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D0D0D"/>
                </a:solidFill>
                <a:latin typeface="メイリオ" panose="020B0604030504040204" pitchFamily="50" charset="-128"/>
                <a:ea typeface="メイリオ" panose="020B0604030504040204" pitchFamily="50" charset="-128"/>
              </a:rPr>
              <a:t>演出</a:t>
            </a:r>
            <a:r>
              <a:rPr lang="en-US" altLang="ja-JP" b="1" dirty="0">
                <a:solidFill>
                  <a:srgbClr val="0D0D0D"/>
                </a:solidFill>
                <a:latin typeface="メイリオ" panose="020B0604030504040204" pitchFamily="50" charset="-128"/>
                <a:ea typeface="メイリオ" panose="020B0604030504040204" pitchFamily="50" charset="-128"/>
              </a:rPr>
              <a:t>②</a:t>
            </a:r>
            <a:r>
              <a:rPr lang="ja-JP" altLang="en-US" b="1" dirty="0">
                <a:solidFill>
                  <a:srgbClr val="0D0D0D"/>
                </a:solidFill>
                <a:latin typeface="メイリオ" panose="020B0604030504040204" pitchFamily="50" charset="-128"/>
                <a:ea typeface="メイリオ" panose="020B0604030504040204" pitchFamily="50" charset="-128"/>
              </a:rPr>
              <a:t>「フェードアウト」</a:t>
            </a:r>
            <a:endParaRPr lang="en-US" altLang="ja-JP" b="1" dirty="0">
              <a:solidFill>
                <a:srgbClr val="0D0D0D"/>
              </a:solidFill>
              <a:latin typeface="メイリオ" panose="020B0604030504040204" pitchFamily="50" charset="-128"/>
              <a:ea typeface="メイリオ" panose="020B0604030504040204" pitchFamily="50" charset="-128"/>
            </a:endParaRPr>
          </a:p>
        </p:txBody>
      </p:sp>
      <p:pic>
        <p:nvPicPr>
          <p:cNvPr id="16" name="TPC_Lite_Slide" descr="TPC_Lite_Slide">
            <a:hlinkClick r:id="" action="ppaction://media"/>
            <a:extLst>
              <a:ext uri="{FF2B5EF4-FFF2-40B4-BE49-F238E27FC236}">
                <a16:creationId xmlns:a16="http://schemas.microsoft.com/office/drawing/2014/main" id="{A03152F2-43D6-C15D-ABCC-82F497C551B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757565"/>
            <a:ext cx="2219856" cy="4454147"/>
          </a:xfrm>
          <a:prstGeom prst="rect">
            <a:avLst/>
          </a:prstGeom>
        </p:spPr>
      </p:pic>
      <p:pic>
        <p:nvPicPr>
          <p:cNvPr id="17" name="TPC_Lite_FadeOut" descr="TPC_Lite_FadeOut">
            <a:hlinkClick r:id="" action="ppaction://media"/>
            <a:extLst>
              <a:ext uri="{FF2B5EF4-FFF2-40B4-BE49-F238E27FC236}">
                <a16:creationId xmlns:a16="http://schemas.microsoft.com/office/drawing/2014/main" id="{BD894978-06A0-A26E-5640-3F85D4FDF29B}"/>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770511"/>
            <a:ext cx="2249966" cy="4514564"/>
          </a:xfrm>
          <a:prstGeom prst="rect">
            <a:avLst/>
          </a:prstGeom>
        </p:spPr>
      </p:pic>
      <p:sp>
        <p:nvSpPr>
          <p:cNvPr id="18" name="テキスト ボックス 17">
            <a:extLst>
              <a:ext uri="{FF2B5EF4-FFF2-40B4-BE49-F238E27FC236}">
                <a16:creationId xmlns:a16="http://schemas.microsoft.com/office/drawing/2014/main" id="{6EB82366-EEB8-A03F-716A-27E2C31F42FC}"/>
              </a:ext>
            </a:extLst>
          </p:cNvPr>
          <p:cNvSpPr txBox="1"/>
          <p:nvPr/>
        </p:nvSpPr>
        <p:spPr>
          <a:xfrm>
            <a:off x="897963" y="6337968"/>
            <a:ext cx="5511969" cy="276999"/>
          </a:xfrm>
          <a:prstGeom prst="rect">
            <a:avLst/>
          </a:prstGeom>
          <a:noFill/>
        </p:spPr>
        <p:txBody>
          <a:bodyPr wrap="square" rtlCol="0">
            <a:spAutoFit/>
          </a:bodyPr>
          <a:lstStyle/>
          <a:p>
            <a:pPr eaLnBrk="1" fontAlgn="auto" hangingPunct="1">
              <a:spcBef>
                <a:spcPts val="0"/>
              </a:spcBef>
              <a:spcAft>
                <a:spcPts val="0"/>
              </a:spcAft>
              <a:defRPr/>
            </a:pPr>
            <a:r>
              <a:rPr kumimoji="0" lang="en-US" altLang="ja-JP" sz="1200" kern="0" dirty="0">
                <a:solidFill>
                  <a:srgbClr val="0D0D0D"/>
                </a:solidFill>
                <a:latin typeface="Calibri" panose="020F0502020204030204"/>
                <a:ea typeface="メイリオ" panose="020B0604030504040204" pitchFamily="50" charset="-128"/>
              </a:rPr>
              <a:t>※</a:t>
            </a:r>
            <a:r>
              <a:rPr kumimoji="0" lang="ja-JP" altLang="en-US" sz="1200" kern="0" dirty="0">
                <a:solidFill>
                  <a:srgbClr val="0D0D0D"/>
                </a:solidFill>
                <a:latin typeface="Calibri" panose="020F0502020204030204"/>
                <a:ea typeface="メイリオ" panose="020B0604030504040204" pitchFamily="50" charset="-128"/>
              </a:rPr>
              <a:t>クリックすると挙動がご覧いただけます。</a:t>
            </a:r>
          </a:p>
        </p:txBody>
      </p:sp>
      <p:pic>
        <p:nvPicPr>
          <p:cNvPr id="19" name="TPC_Lite_Fall" descr="TPC_Lite_Fall">
            <a:hlinkClick r:id="" action="ppaction://media"/>
            <a:extLst>
              <a:ext uri="{FF2B5EF4-FFF2-40B4-BE49-F238E27FC236}">
                <a16:creationId xmlns:a16="http://schemas.microsoft.com/office/drawing/2014/main" id="{B7A6BDB9-02CD-4047-66E5-06D3053BDAB5}"/>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770511"/>
            <a:ext cx="2249966" cy="4514561"/>
          </a:xfrm>
          <a:prstGeom prst="rect">
            <a:avLst/>
          </a:prstGeom>
        </p:spPr>
      </p:pic>
    </p:spTree>
    <p:extLst>
      <p:ext uri="{BB962C8B-B14F-4D97-AF65-F5344CB8AC3E}">
        <p14:creationId xmlns:p14="http://schemas.microsoft.com/office/powerpoint/2010/main" val="223573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6"/>
                                        </p:tgtEl>
                                      </p:cBhvr>
                                    </p:cmd>
                                  </p:childTnLst>
                                </p:cTn>
                              </p:par>
                            </p:childTnLst>
                          </p:cTn>
                        </p:par>
                      </p:childTnLst>
                    </p:cTn>
                  </p:par>
                </p:childTnLst>
              </p:cTn>
              <p:nextCondLst>
                <p:cond evt="onClick" delay="0">
                  <p:tgtEl>
                    <p:spTgt spid="16"/>
                  </p:tgtEl>
                </p:cond>
              </p:nextCondLst>
            </p:seq>
            <p:seq concurrent="1" nextAc="seek">
              <p:cTn id="16" restart="whenNotActive" fill="hold" evtFilter="cancelBubble" nodeType="interactiveSeq">
                <p:stCondLst>
                  <p:cond evt="onClick" delay="0">
                    <p:tgtEl>
                      <p:spTgt spid="1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7"/>
                                        </p:tgtEl>
                                      </p:cBhvr>
                                    </p:cmd>
                                  </p:childTnLst>
                                </p:cTn>
                              </p:par>
                            </p:childTnLst>
                          </p:cTn>
                        </p:par>
                      </p:childTnLst>
                    </p:cTn>
                  </p:par>
                </p:childTnLst>
              </p:cTn>
              <p:nextCondLst>
                <p:cond evt="onClick" delay="0">
                  <p:tgtEl>
                    <p:spTgt spid="17"/>
                  </p:tgtEl>
                </p:cond>
              </p:nextCondLst>
            </p:seq>
            <p:video>
              <p:cMediaNode vol="80000">
                <p:cTn id="21" fill="hold" display="0">
                  <p:stCondLst>
                    <p:cond delay="indefinite"/>
                  </p:stCondLst>
                </p:cTn>
                <p:tgtEl>
                  <p:spTgt spid="16"/>
                </p:tgtEl>
              </p:cMediaNode>
            </p:video>
            <p:video>
              <p:cMediaNode vol="80000">
                <p:cTn id="22" fill="hold" display="0">
                  <p:stCondLst>
                    <p:cond delay="indefinite"/>
                  </p:stCondLst>
                </p:cTn>
                <p:tgtEl>
                  <p:spTgt spid="17"/>
                </p:tgtEl>
              </p:cMediaNode>
            </p:video>
            <p:video>
              <p:cMediaNode vol="80000">
                <p:cTn id="23" fill="hold" display="0">
                  <p:stCondLst>
                    <p:cond delay="indefinite"/>
                  </p:stCondLst>
                </p:cTn>
                <p:tgtEl>
                  <p:spTgt spid="1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552DC20-F0CF-D0DE-6736-05BBA5470AB0}"/>
              </a:ext>
            </a:extLst>
          </p:cNvPr>
          <p:cNvSpPr>
            <a:spLocks noGrp="1"/>
          </p:cNvSpPr>
          <p:nvPr>
            <p:ph type="body" sz="quarter" idx="10"/>
          </p:nvPr>
        </p:nvSpPr>
        <p:spPr/>
        <p:txBody>
          <a:bodyPr/>
          <a:lstStyle/>
          <a:p>
            <a:r>
              <a:rPr lang="ja-JP" altLang="en-US" dirty="0"/>
              <a:t>演出パターン</a:t>
            </a: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2646878" cy="338554"/>
          </a:xfrm>
          <a:prstGeom prst="rect">
            <a:avLst/>
          </a:prstGeom>
          <a:noFill/>
        </p:spPr>
        <p:txBody>
          <a:bodyPr wrap="none" rtlCol="0">
            <a:spAutoFit/>
          </a:bodyPr>
          <a:lstStyle/>
          <a:p>
            <a:r>
              <a:rPr lang="ja-JP" altLang="en-US" sz="1600" dirty="0">
                <a:solidFill>
                  <a:srgbClr val="0D0D0D"/>
                </a:solidFill>
                <a:latin typeface="メイリオ" panose="020B0604030504040204" pitchFamily="50" charset="-128"/>
                <a:ea typeface="メイリオ" panose="020B0604030504040204" pitchFamily="50" charset="-128"/>
              </a:rPr>
              <a:t>３種類から演出方法を選択</a:t>
            </a:r>
            <a:endParaRPr lang="en-US" altLang="ja-JP" sz="1600" dirty="0">
              <a:solidFill>
                <a:srgbClr val="0D0D0D"/>
              </a:solidFill>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941E6919-30A7-47B9-1D62-1A97B278AC7A}"/>
              </a:ext>
            </a:extLst>
          </p:cNvPr>
          <p:cNvPicPr>
            <a:picLocks noChangeAspect="1"/>
          </p:cNvPicPr>
          <p:nvPr/>
        </p:nvPicPr>
        <p:blipFill>
          <a:blip r:embed="rId2"/>
          <a:srcRect/>
          <a:stretch/>
        </p:blipFill>
        <p:spPr>
          <a:xfrm>
            <a:off x="2727206" y="2213268"/>
            <a:ext cx="1912954" cy="3837863"/>
          </a:xfrm>
          <a:prstGeom prst="rect">
            <a:avLst/>
          </a:prstGeom>
        </p:spPr>
      </p:pic>
      <p:sp>
        <p:nvSpPr>
          <p:cNvPr id="21" name="テキスト ボックス 20">
            <a:extLst>
              <a:ext uri="{FF2B5EF4-FFF2-40B4-BE49-F238E27FC236}">
                <a16:creationId xmlns:a16="http://schemas.microsoft.com/office/drawing/2014/main" id="{3623BEC5-3C1D-7288-8706-5DF350F5E31F}"/>
              </a:ext>
            </a:extLst>
          </p:cNvPr>
          <p:cNvSpPr txBox="1"/>
          <p:nvPr/>
        </p:nvSpPr>
        <p:spPr>
          <a:xfrm>
            <a:off x="8975742" y="1654141"/>
            <a:ext cx="2649194"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D0D0D"/>
                </a:solidFill>
                <a:latin typeface="メイリオ" panose="020B0604030504040204" pitchFamily="50" charset="-128"/>
                <a:ea typeface="メイリオ" panose="020B0604030504040204" pitchFamily="50" charset="-128"/>
              </a:rPr>
              <a:t>C. </a:t>
            </a:r>
            <a:r>
              <a:rPr lang="ja-JP" altLang="en-US" sz="1600" b="1" dirty="0">
                <a:solidFill>
                  <a:srgbClr val="0D0D0D"/>
                </a:solidFill>
                <a:latin typeface="メイリオ" panose="020B0604030504040204" pitchFamily="50" charset="-128"/>
                <a:ea typeface="メイリオ" panose="020B0604030504040204" pitchFamily="50" charset="-128"/>
              </a:rPr>
              <a:t>「縦長動画」</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753B88ED-D4F8-2415-E0A5-D243D9CDB9C3}"/>
              </a:ext>
            </a:extLst>
          </p:cNvPr>
          <p:cNvSpPr txBox="1"/>
          <p:nvPr/>
        </p:nvSpPr>
        <p:spPr>
          <a:xfrm>
            <a:off x="959224" y="1676904"/>
            <a:ext cx="3536920"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D0D0D"/>
                </a:solidFill>
                <a:latin typeface="メイリオ" panose="020B0604030504040204" pitchFamily="50" charset="-128"/>
                <a:ea typeface="メイリオ" panose="020B0604030504040204" pitchFamily="50" charset="-128"/>
              </a:rPr>
              <a:t>A. </a:t>
            </a:r>
            <a:r>
              <a:rPr lang="ja-JP" altLang="en-US" sz="1600" b="1" dirty="0">
                <a:solidFill>
                  <a:srgbClr val="0D0D0D"/>
                </a:solidFill>
                <a:latin typeface="メイリオ" panose="020B0604030504040204" pitchFamily="50" charset="-128"/>
                <a:ea typeface="メイリオ" panose="020B0604030504040204" pitchFamily="50" charset="-128"/>
              </a:rPr>
              <a:t>「</a:t>
            </a:r>
            <a:r>
              <a:rPr lang="en-US" altLang="ja-JP" sz="1600" b="1" dirty="0">
                <a:solidFill>
                  <a:srgbClr val="0D0D0D"/>
                </a:solidFill>
                <a:latin typeface="メイリオ" panose="020B0604030504040204" pitchFamily="50" charset="-128"/>
                <a:ea typeface="メイリオ" panose="020B0604030504040204" pitchFamily="50" charset="-128"/>
              </a:rPr>
              <a:t>16:9</a:t>
            </a:r>
            <a:r>
              <a:rPr lang="ja-JP" altLang="en-US" sz="1600" b="1" dirty="0">
                <a:solidFill>
                  <a:srgbClr val="0D0D0D"/>
                </a:solidFill>
                <a:latin typeface="メイリオ" panose="020B0604030504040204" pitchFamily="50" charset="-128"/>
                <a:ea typeface="メイリオ" panose="020B0604030504040204" pitchFamily="50" charset="-128"/>
              </a:rPr>
              <a:t>動画</a:t>
            </a:r>
            <a:r>
              <a:rPr lang="en-US" altLang="ja-JP" sz="1600" b="1" dirty="0">
                <a:solidFill>
                  <a:srgbClr val="0D0D0D"/>
                </a:solidFill>
                <a:latin typeface="メイリオ" panose="020B0604030504040204" pitchFamily="50" charset="-128"/>
                <a:ea typeface="メイリオ" panose="020B0604030504040204" pitchFamily="50" charset="-128"/>
              </a:rPr>
              <a:t>+</a:t>
            </a:r>
            <a:r>
              <a:rPr lang="ja-JP" altLang="en-US" sz="1600" b="1" dirty="0">
                <a:solidFill>
                  <a:srgbClr val="0D0D0D"/>
                </a:solidFill>
                <a:latin typeface="メイリオ" panose="020B0604030504040204" pitchFamily="50" charset="-128"/>
                <a:ea typeface="メイリオ" panose="020B0604030504040204" pitchFamily="50" charset="-128"/>
              </a:rPr>
              <a:t>上下静止画」</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cxnSp>
        <p:nvCxnSpPr>
          <p:cNvPr id="23" name="直線コネクタ 22">
            <a:extLst>
              <a:ext uri="{FF2B5EF4-FFF2-40B4-BE49-F238E27FC236}">
                <a16:creationId xmlns:a16="http://schemas.microsoft.com/office/drawing/2014/main" id="{DCDE05C0-013F-7910-D104-C53A7CB08F90}"/>
              </a:ext>
            </a:extLst>
          </p:cNvPr>
          <p:cNvCxnSpPr/>
          <p:nvPr/>
        </p:nvCxnSpPr>
        <p:spPr>
          <a:xfrm>
            <a:off x="5072208" y="2110825"/>
            <a:ext cx="0" cy="4113009"/>
          </a:xfrm>
          <a:prstGeom prst="line">
            <a:avLst/>
          </a:prstGeom>
          <a:noFill/>
          <a:ln w="9525" cap="flat" cmpd="sng" algn="ctr">
            <a:solidFill>
              <a:srgbClr val="545454"/>
            </a:solidFill>
            <a:prstDash val="solid"/>
          </a:ln>
          <a:effectLst/>
        </p:spPr>
      </p:cxnSp>
      <p:cxnSp>
        <p:nvCxnSpPr>
          <p:cNvPr id="24" name="直線コネクタ 23">
            <a:extLst>
              <a:ext uri="{FF2B5EF4-FFF2-40B4-BE49-F238E27FC236}">
                <a16:creationId xmlns:a16="http://schemas.microsoft.com/office/drawing/2014/main" id="{96B5D6CB-F2A9-C115-12D6-EF3E174BB69F}"/>
              </a:ext>
            </a:extLst>
          </p:cNvPr>
          <p:cNvCxnSpPr/>
          <p:nvPr/>
        </p:nvCxnSpPr>
        <p:spPr>
          <a:xfrm>
            <a:off x="8672608" y="2110828"/>
            <a:ext cx="0" cy="4113009"/>
          </a:xfrm>
          <a:prstGeom prst="line">
            <a:avLst/>
          </a:prstGeom>
          <a:noFill/>
          <a:ln w="9525" cap="flat" cmpd="sng" algn="ctr">
            <a:solidFill>
              <a:srgbClr val="545454"/>
            </a:solidFill>
            <a:prstDash val="solid"/>
          </a:ln>
          <a:effectLst/>
        </p:spPr>
      </p:cxnSp>
      <p:pic>
        <p:nvPicPr>
          <p:cNvPr id="25" name="図 24">
            <a:extLst>
              <a:ext uri="{FF2B5EF4-FFF2-40B4-BE49-F238E27FC236}">
                <a16:creationId xmlns:a16="http://schemas.microsoft.com/office/drawing/2014/main" id="{8BC1C46D-F98B-22E8-13E8-F5B02CA22577}"/>
              </a:ext>
            </a:extLst>
          </p:cNvPr>
          <p:cNvPicPr>
            <a:picLocks noChangeAspect="1"/>
          </p:cNvPicPr>
          <p:nvPr/>
        </p:nvPicPr>
        <p:blipFill>
          <a:blip r:embed="rId3"/>
          <a:srcRect/>
          <a:stretch/>
        </p:blipFill>
        <p:spPr>
          <a:xfrm>
            <a:off x="607712" y="2213268"/>
            <a:ext cx="1912953" cy="3837864"/>
          </a:xfrm>
          <a:prstGeom prst="rect">
            <a:avLst/>
          </a:prstGeom>
        </p:spPr>
      </p:pic>
      <p:sp>
        <p:nvSpPr>
          <p:cNvPr id="26" name="テキスト ボックス 25">
            <a:extLst>
              <a:ext uri="{FF2B5EF4-FFF2-40B4-BE49-F238E27FC236}">
                <a16:creationId xmlns:a16="http://schemas.microsoft.com/office/drawing/2014/main" id="{20246455-8547-39B1-3988-3EC8216ADCE9}"/>
              </a:ext>
            </a:extLst>
          </p:cNvPr>
          <p:cNvSpPr txBox="1"/>
          <p:nvPr/>
        </p:nvSpPr>
        <p:spPr>
          <a:xfrm>
            <a:off x="4856184" y="1706542"/>
            <a:ext cx="4226003"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D0D0D"/>
                </a:solidFill>
                <a:latin typeface="メイリオ" panose="020B0604030504040204" pitchFamily="50" charset="-128"/>
                <a:ea typeface="メイリオ" panose="020B0604030504040204" pitchFamily="50" charset="-128"/>
              </a:rPr>
              <a:t>B. </a:t>
            </a:r>
            <a:r>
              <a:rPr lang="ja-JP" altLang="en-US" sz="1600" b="1" dirty="0">
                <a:solidFill>
                  <a:srgbClr val="0D0D0D"/>
                </a:solidFill>
                <a:latin typeface="メイリオ" panose="020B0604030504040204" pitchFamily="50" charset="-128"/>
                <a:ea typeface="メイリオ" panose="020B0604030504040204" pitchFamily="50" charset="-128"/>
              </a:rPr>
              <a:t>「</a:t>
            </a:r>
            <a:r>
              <a:rPr lang="en-US" altLang="ja-JP" sz="1600" b="1" dirty="0">
                <a:solidFill>
                  <a:srgbClr val="0D0D0D"/>
                </a:solidFill>
                <a:latin typeface="メイリオ" panose="020B0604030504040204" pitchFamily="50" charset="-128"/>
                <a:ea typeface="メイリオ" panose="020B0604030504040204" pitchFamily="50" charset="-128"/>
              </a:rPr>
              <a:t>16:9</a:t>
            </a:r>
            <a:r>
              <a:rPr lang="ja-JP" altLang="en-US" sz="1600" b="1" dirty="0">
                <a:solidFill>
                  <a:srgbClr val="0D0D0D"/>
                </a:solidFill>
                <a:latin typeface="メイリオ" panose="020B0604030504040204" pitchFamily="50" charset="-128"/>
                <a:ea typeface="メイリオ" panose="020B0604030504040204" pitchFamily="50" charset="-128"/>
              </a:rPr>
              <a:t>動画</a:t>
            </a:r>
            <a:r>
              <a:rPr lang="en-US" altLang="ja-JP" sz="1600" b="1" dirty="0">
                <a:solidFill>
                  <a:srgbClr val="0D0D0D"/>
                </a:solidFill>
                <a:latin typeface="メイリオ" panose="020B0604030504040204" pitchFamily="50" charset="-128"/>
                <a:ea typeface="メイリオ" panose="020B0604030504040204" pitchFamily="50" charset="-128"/>
              </a:rPr>
              <a:t>+</a:t>
            </a:r>
            <a:r>
              <a:rPr lang="ja-JP" altLang="en-US" sz="1600" b="1" dirty="0">
                <a:solidFill>
                  <a:srgbClr val="0D0D0D"/>
                </a:solidFill>
                <a:latin typeface="メイリオ" panose="020B0604030504040204" pitchFamily="50" charset="-128"/>
                <a:ea typeface="メイリオ" panose="020B0604030504040204" pitchFamily="50" charset="-128"/>
              </a:rPr>
              <a:t>下静止画（バナー）」</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pic>
        <p:nvPicPr>
          <p:cNvPr id="27" name="図 26">
            <a:extLst>
              <a:ext uri="{FF2B5EF4-FFF2-40B4-BE49-F238E27FC236}">
                <a16:creationId xmlns:a16="http://schemas.microsoft.com/office/drawing/2014/main" id="{C56319A2-EAF6-711E-EE09-B3F200CD9061}"/>
              </a:ext>
            </a:extLst>
          </p:cNvPr>
          <p:cNvPicPr>
            <a:picLocks noChangeAspect="1"/>
          </p:cNvPicPr>
          <p:nvPr/>
        </p:nvPicPr>
        <p:blipFill>
          <a:blip r:embed="rId4"/>
          <a:srcRect/>
          <a:stretch/>
        </p:blipFill>
        <p:spPr>
          <a:xfrm>
            <a:off x="5881156" y="2213268"/>
            <a:ext cx="1994682" cy="4001833"/>
          </a:xfrm>
          <a:prstGeom prst="rect">
            <a:avLst/>
          </a:prstGeom>
        </p:spPr>
      </p:pic>
      <p:pic>
        <p:nvPicPr>
          <p:cNvPr id="28" name="図 27">
            <a:extLst>
              <a:ext uri="{FF2B5EF4-FFF2-40B4-BE49-F238E27FC236}">
                <a16:creationId xmlns:a16="http://schemas.microsoft.com/office/drawing/2014/main" id="{A65A7BBD-963B-F1C6-72F7-E8C887350B6A}"/>
              </a:ext>
            </a:extLst>
          </p:cNvPr>
          <p:cNvPicPr>
            <a:picLocks noChangeAspect="1"/>
          </p:cNvPicPr>
          <p:nvPr/>
        </p:nvPicPr>
        <p:blipFill>
          <a:blip r:embed="rId5"/>
          <a:stretch>
            <a:fillRect/>
          </a:stretch>
        </p:blipFill>
        <p:spPr>
          <a:xfrm>
            <a:off x="9300759" y="2222000"/>
            <a:ext cx="1994684" cy="4001834"/>
          </a:xfrm>
          <a:prstGeom prst="rect">
            <a:avLst/>
          </a:prstGeom>
        </p:spPr>
      </p:pic>
    </p:spTree>
    <p:extLst>
      <p:ext uri="{BB962C8B-B14F-4D97-AF65-F5344CB8AC3E}">
        <p14:creationId xmlns:p14="http://schemas.microsoft.com/office/powerpoint/2010/main" val="698524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25671</TotalTime>
  <Words>5956</Words>
  <Application>Microsoft Office PowerPoint</Application>
  <PresentationFormat>ワイド画面</PresentationFormat>
  <Paragraphs>640</Paragraphs>
  <Slides>34</Slides>
  <Notes>19</Notes>
  <HiddenSlides>0</HiddenSlides>
  <MMClips>12</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43" baseType="lpstr">
      <vt:lpstr>Meiryo</vt:lpstr>
      <vt:lpstr>Meiryo</vt:lpstr>
      <vt:lpstr>メイリオ 本文</vt:lpstr>
      <vt:lpstr>Yu Gothic Medium</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173</cp:revision>
  <dcterms:created xsi:type="dcterms:W3CDTF">2023-12-19T04:51:39Z</dcterms:created>
  <dcterms:modified xsi:type="dcterms:W3CDTF">2025-06-16T05:27:52Z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2024-12-09T10:22:38Z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131af78c-8fd3-4a3d-9614-ceb2bde2b85b</vt:lpwstr>
  </property>
  <property fmtid="{D5CDD505-2E9C-101B-9397-08002B2CF9AE}" pid="8" name="MSIP_Label_defa4170-0d19-0005-0004-bc88714345d2_ContentBits">
    <vt:lpwstr>0</vt:lpwstr>
  </property>
</Properties>
</file>