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36"/>
  </p:notesMasterIdLst>
  <p:handoutMasterIdLst>
    <p:handoutMasterId r:id="rId37"/>
  </p:handoutMasterIdLst>
  <p:sldIdLst>
    <p:sldId id="443" r:id="rId2"/>
    <p:sldId id="623" r:id="rId3"/>
    <p:sldId id="624" r:id="rId4"/>
    <p:sldId id="446" r:id="rId5"/>
    <p:sldId id="634" r:id="rId6"/>
    <p:sldId id="445" r:id="rId7"/>
    <p:sldId id="553" r:id="rId8"/>
    <p:sldId id="576" r:id="rId9"/>
    <p:sldId id="578" r:id="rId10"/>
    <p:sldId id="577" r:id="rId11"/>
    <p:sldId id="635" r:id="rId12"/>
    <p:sldId id="554" r:id="rId13"/>
    <p:sldId id="636" r:id="rId14"/>
    <p:sldId id="557" r:id="rId15"/>
    <p:sldId id="559" r:id="rId16"/>
    <p:sldId id="637" r:id="rId17"/>
    <p:sldId id="560" r:id="rId18"/>
    <p:sldId id="561" r:id="rId19"/>
    <p:sldId id="638" r:id="rId20"/>
    <p:sldId id="562" r:id="rId21"/>
    <p:sldId id="575" r:id="rId22"/>
    <p:sldId id="579" r:id="rId23"/>
    <p:sldId id="580" r:id="rId24"/>
    <p:sldId id="581" r:id="rId25"/>
    <p:sldId id="582" r:id="rId26"/>
    <p:sldId id="563" r:id="rId27"/>
    <p:sldId id="564" r:id="rId28"/>
    <p:sldId id="565" r:id="rId29"/>
    <p:sldId id="568" r:id="rId30"/>
    <p:sldId id="569" r:id="rId31"/>
    <p:sldId id="570" r:id="rId32"/>
    <p:sldId id="571" r:id="rId33"/>
    <p:sldId id="572" r:id="rId34"/>
    <p:sldId id="448" r:id="rId35"/>
  </p:sldIdLst>
  <p:sldSz cx="12192000" cy="6858000"/>
  <p:notesSz cx="6858000" cy="9144000"/>
  <p:custDataLst>
    <p:tags r:id="rId38"/>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3"/>
            <p14:sldId id="576"/>
            <p14:sldId id="578"/>
            <p14:sldId id="577"/>
            <p14:sldId id="635"/>
            <p14:sldId id="554"/>
            <p14:sldId id="636"/>
            <p14:sldId id="557"/>
            <p14:sldId id="559"/>
            <p14:sldId id="637"/>
            <p14:sldId id="560"/>
            <p14:sldId id="561"/>
            <p14:sldId id="638"/>
            <p14:sldId id="562"/>
            <p14:sldId id="575"/>
            <p14:sldId id="579"/>
            <p14:sldId id="580"/>
            <p14:sldId id="581"/>
            <p14:sldId id="582"/>
            <p14:sldId id="563"/>
            <p14:sldId id="564"/>
            <p14:sldId id="565"/>
            <p14:sldId id="568"/>
            <p14:sldId id="569"/>
            <p14:sldId id="570"/>
            <p14:sldId id="571"/>
            <p14:sldId id="572"/>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668B"/>
    <a:srgbClr val="E5E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BA4C6-42DD-49C3-BBCA-14ABAA1BA0DE}" v="59" dt="2024-07-18T00:38:36.83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9686" autoAdjust="0"/>
    <p:restoredTop sz="96354"/>
  </p:normalViewPr>
  <p:slideViewPr>
    <p:cSldViewPr snapToGrid="0">
      <p:cViewPr varScale="1">
        <p:scale>
          <a:sx n="99" d="100"/>
          <a:sy n="99" d="100"/>
        </p:scale>
        <p:origin x="111" y="493"/>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7D7A5352-5403-49BE-9B2B-0970172CF9DC}"/>
    <pc:docChg chg="undo custSel addSld modSld">
      <pc:chgData name="平野 武" userId="3cfe3d63-3e2d-444e-9c54-10e92370b90a" providerId="ADAL" clId="{7D7A5352-5403-49BE-9B2B-0970172CF9DC}" dt="2024-06-18T10:54:30.124" v="435" actId="20577"/>
      <pc:docMkLst>
        <pc:docMk/>
      </pc:docMkLst>
      <pc:sldChg chg="delSp modSp mod">
        <pc:chgData name="平野 武" userId="3cfe3d63-3e2d-444e-9c54-10e92370b90a" providerId="ADAL" clId="{7D7A5352-5403-49BE-9B2B-0970172CF9DC}" dt="2024-06-12T06:19:00.103" v="1" actId="13926"/>
        <pc:sldMkLst>
          <pc:docMk/>
          <pc:sldMk cId="4293298155" sldId="557"/>
        </pc:sldMkLst>
        <pc:spChg chg="del">
          <ac:chgData name="平野 武" userId="3cfe3d63-3e2d-444e-9c54-10e92370b90a" providerId="ADAL" clId="{7D7A5352-5403-49BE-9B2B-0970172CF9DC}" dt="2024-06-12T06:18:53.756" v="0" actId="478"/>
          <ac:spMkLst>
            <pc:docMk/>
            <pc:sldMk cId="4293298155" sldId="557"/>
            <ac:spMk id="7" creationId="{C993CBA3-844E-3A02-687A-CDE3C22ACC6D}"/>
          </ac:spMkLst>
        </pc:spChg>
        <pc:graphicFrameChg chg="modGraphic">
          <ac:chgData name="平野 武" userId="3cfe3d63-3e2d-444e-9c54-10e92370b90a" providerId="ADAL" clId="{7D7A5352-5403-49BE-9B2B-0970172CF9DC}" dt="2024-06-12T06:19:00.103" v="1" actId="13926"/>
          <ac:graphicFrameMkLst>
            <pc:docMk/>
            <pc:sldMk cId="4293298155" sldId="557"/>
            <ac:graphicFrameMk id="10" creationId="{2EE0B7A2-A55F-94A3-3EB1-76714AAE3EB1}"/>
          </ac:graphicFrameMkLst>
        </pc:graphicFrameChg>
      </pc:sldChg>
      <pc:sldChg chg="delSp modSp mod">
        <pc:chgData name="平野 武" userId="3cfe3d63-3e2d-444e-9c54-10e92370b90a" providerId="ADAL" clId="{7D7A5352-5403-49BE-9B2B-0970172CF9DC}" dt="2024-06-12T06:19:38.940" v="3" actId="478"/>
        <pc:sldMkLst>
          <pc:docMk/>
          <pc:sldMk cId="1963714427" sldId="569"/>
        </pc:sldMkLst>
        <pc:spChg chg="mod">
          <ac:chgData name="平野 武" userId="3cfe3d63-3e2d-444e-9c54-10e92370b90a" providerId="ADAL" clId="{7D7A5352-5403-49BE-9B2B-0970172CF9DC}" dt="2024-06-12T06:19:34.839" v="2" actId="13926"/>
          <ac:spMkLst>
            <pc:docMk/>
            <pc:sldMk cId="1963714427" sldId="569"/>
            <ac:spMk id="2" creationId="{014AA2B9-0991-3762-8E20-9648B3A6FB94}"/>
          </ac:spMkLst>
        </pc:spChg>
        <pc:spChg chg="del">
          <ac:chgData name="平野 武" userId="3cfe3d63-3e2d-444e-9c54-10e92370b90a" providerId="ADAL" clId="{7D7A5352-5403-49BE-9B2B-0970172CF9DC}" dt="2024-06-12T06:19:38.940" v="3" actId="478"/>
          <ac:spMkLst>
            <pc:docMk/>
            <pc:sldMk cId="1963714427" sldId="569"/>
            <ac:spMk id="4" creationId="{E599FDED-0C38-0A9E-07A6-946346F83A21}"/>
          </ac:spMkLst>
        </pc:spChg>
      </pc:sldChg>
      <pc:sldChg chg="modSp mod">
        <pc:chgData name="平野 武" userId="3cfe3d63-3e2d-444e-9c54-10e92370b90a" providerId="ADAL" clId="{7D7A5352-5403-49BE-9B2B-0970172CF9DC}" dt="2024-06-18T10:54:30.124" v="435" actId="20577"/>
        <pc:sldMkLst>
          <pc:docMk/>
          <pc:sldMk cId="1019161228" sldId="570"/>
        </pc:sldMkLst>
        <pc:spChg chg="mod">
          <ac:chgData name="平野 武" userId="3cfe3d63-3e2d-444e-9c54-10e92370b90a" providerId="ADAL" clId="{7D7A5352-5403-49BE-9B2B-0970172CF9DC}" dt="2024-06-18T10:54:30.124" v="435" actId="20577"/>
          <ac:spMkLst>
            <pc:docMk/>
            <pc:sldMk cId="1019161228" sldId="570"/>
            <ac:spMk id="11" creationId="{7FD88846-645B-5936-1B6A-04187DFCBD37}"/>
          </ac:spMkLst>
        </pc:spChg>
        <pc:spChg chg="mod">
          <ac:chgData name="平野 武" userId="3cfe3d63-3e2d-444e-9c54-10e92370b90a" providerId="ADAL" clId="{7D7A5352-5403-49BE-9B2B-0970172CF9DC}" dt="2024-06-18T10:53:27.307" v="434" actId="1076"/>
          <ac:spMkLst>
            <pc:docMk/>
            <pc:sldMk cId="1019161228" sldId="570"/>
            <ac:spMk id="12" creationId="{8374EE5F-4586-89DA-7B77-88F30C7D8325}"/>
          </ac:spMkLst>
        </pc:spChg>
      </pc:sldChg>
      <pc:sldChg chg="delSp modSp add mod">
        <pc:chgData name="平野 武" userId="3cfe3d63-3e2d-444e-9c54-10e92370b90a" providerId="ADAL" clId="{7D7A5352-5403-49BE-9B2B-0970172CF9DC}" dt="2024-06-13T01:43:28.650" v="430" actId="20577"/>
        <pc:sldMkLst>
          <pc:docMk/>
          <pc:sldMk cId="1198859729" sldId="583"/>
        </pc:sldMkLst>
        <pc:spChg chg="mod">
          <ac:chgData name="平野 武" userId="3cfe3d63-3e2d-444e-9c54-10e92370b90a" providerId="ADAL" clId="{7D7A5352-5403-49BE-9B2B-0970172CF9DC}" dt="2024-06-13T01:43:28.650" v="430" actId="20577"/>
          <ac:spMkLst>
            <pc:docMk/>
            <pc:sldMk cId="1198859729" sldId="583"/>
            <ac:spMk id="3" creationId="{6BB005C5-D9C8-8257-64A7-5C3476E6B29F}"/>
          </ac:spMkLst>
        </pc:spChg>
        <pc:spChg chg="mod">
          <ac:chgData name="平野 武" userId="3cfe3d63-3e2d-444e-9c54-10e92370b90a" providerId="ADAL" clId="{7D7A5352-5403-49BE-9B2B-0970172CF9DC}" dt="2024-06-12T10:52:57.884" v="11" actId="404"/>
          <ac:spMkLst>
            <pc:docMk/>
            <pc:sldMk cId="1198859729" sldId="583"/>
            <ac:spMk id="4" creationId="{F38FCAE2-51B6-AFA1-231F-64E42933F427}"/>
          </ac:spMkLst>
        </pc:spChg>
        <pc:spChg chg="del">
          <ac:chgData name="平野 武" userId="3cfe3d63-3e2d-444e-9c54-10e92370b90a" providerId="ADAL" clId="{7D7A5352-5403-49BE-9B2B-0970172CF9DC}" dt="2024-06-12T10:53:33.606" v="13" actId="478"/>
          <ac:spMkLst>
            <pc:docMk/>
            <pc:sldMk cId="1198859729" sldId="583"/>
            <ac:spMk id="5" creationId="{784ED217-B241-01B3-431E-CE966D3F0D24}"/>
          </ac:spMkLst>
        </pc:spChg>
      </pc:sldChg>
    </pc:docChg>
  </pc:docChgLst>
  <pc:docChgLst>
    <pc:chgData name="平野 武" userId="3cfe3d63-3e2d-444e-9c54-10e92370b90a" providerId="ADAL" clId="{DA2BA4C6-42DD-49C3-BBCA-14ABAA1BA0DE}"/>
    <pc:docChg chg="undo custSel addSld delSld modSld delMainMaster modMainMaster modSection">
      <pc:chgData name="平野 武" userId="3cfe3d63-3e2d-444e-9c54-10e92370b90a" providerId="ADAL" clId="{DA2BA4C6-42DD-49C3-BBCA-14ABAA1BA0DE}" dt="2024-08-06T02:17:46.336" v="323" actId="20577"/>
      <pc:docMkLst>
        <pc:docMk/>
      </pc:docMkLst>
      <pc:sldChg chg="del">
        <pc:chgData name="平野 武" userId="3cfe3d63-3e2d-444e-9c54-10e92370b90a" providerId="ADAL" clId="{DA2BA4C6-42DD-49C3-BBCA-14ABAA1BA0DE}" dt="2024-06-27T04:14:55.232" v="43" actId="47"/>
        <pc:sldMkLst>
          <pc:docMk/>
          <pc:sldMk cId="500365697" sldId="286"/>
        </pc:sldMkLst>
      </pc:sldChg>
      <pc:sldChg chg="addSp delSp modSp mod">
        <pc:chgData name="平野 武" userId="3cfe3d63-3e2d-444e-9c54-10e92370b90a" providerId="ADAL" clId="{DA2BA4C6-42DD-49C3-BBCA-14ABAA1BA0DE}" dt="2024-06-27T04:14:40.811" v="41" actId="22"/>
        <pc:sldMkLst>
          <pc:docMk/>
          <pc:sldMk cId="3563368057" sldId="443"/>
        </pc:sldMkLst>
        <pc:spChg chg="del">
          <ac:chgData name="平野 武" userId="3cfe3d63-3e2d-444e-9c54-10e92370b90a" providerId="ADAL" clId="{DA2BA4C6-42DD-49C3-BBCA-14ABAA1BA0DE}" dt="2024-06-27T04:14:26.259" v="38" actId="478"/>
          <ac:spMkLst>
            <pc:docMk/>
            <pc:sldMk cId="3563368057" sldId="443"/>
            <ac:spMk id="2" creationId="{F154551B-3C5F-85AD-573E-7C83B193229C}"/>
          </ac:spMkLst>
        </pc:spChg>
        <pc:spChg chg="del mod">
          <ac:chgData name="平野 武" userId="3cfe3d63-3e2d-444e-9c54-10e92370b90a" providerId="ADAL" clId="{DA2BA4C6-42DD-49C3-BBCA-14ABAA1BA0DE}" dt="2024-06-27T04:14:25.525" v="37" actId="478"/>
          <ac:spMkLst>
            <pc:docMk/>
            <pc:sldMk cId="3563368057" sldId="443"/>
            <ac:spMk id="3" creationId="{B7B602A4-188A-A559-452B-50FAF140703D}"/>
          </ac:spMkLst>
        </pc:spChg>
        <pc:spChg chg="add del">
          <ac:chgData name="平野 武" userId="3cfe3d63-3e2d-444e-9c54-10e92370b90a" providerId="ADAL" clId="{DA2BA4C6-42DD-49C3-BBCA-14ABAA1BA0DE}" dt="2024-06-27T04:14:40.811" v="41" actId="22"/>
          <ac:spMkLst>
            <pc:docMk/>
            <pc:sldMk cId="3563368057" sldId="443"/>
            <ac:spMk id="5" creationId="{1E5979DA-CE57-6608-2D01-3CBDA9C1B2A7}"/>
          </ac:spMkLst>
        </pc:spChg>
        <pc:spChg chg="mod">
          <ac:chgData name="平野 武" userId="3cfe3d63-3e2d-444e-9c54-10e92370b90a" providerId="ADAL" clId="{DA2BA4C6-42DD-49C3-BBCA-14ABAA1BA0DE}" dt="2024-06-27T04:09:56.844" v="9"/>
          <ac:spMkLst>
            <pc:docMk/>
            <pc:sldMk cId="3563368057" sldId="443"/>
            <ac:spMk id="10241" creationId="{2385609C-6A75-C700-DE67-38D7C4A93406}"/>
          </ac:spMkLst>
        </pc:spChg>
        <pc:spChg chg="mod">
          <ac:chgData name="平野 武" userId="3cfe3d63-3e2d-444e-9c54-10e92370b90a" providerId="ADAL" clId="{DA2BA4C6-42DD-49C3-BBCA-14ABAA1BA0DE}" dt="2024-06-27T04:14:21.643" v="36"/>
          <ac:spMkLst>
            <pc:docMk/>
            <pc:sldMk cId="3563368057" sldId="443"/>
            <ac:spMk id="10242" creationId="{9941C0A3-571E-8015-F1A7-BA7FD150852E}"/>
          </ac:spMkLst>
        </pc:spChg>
        <pc:spChg chg="mod">
          <ac:chgData name="平野 武" userId="3cfe3d63-3e2d-444e-9c54-10e92370b90a" providerId="ADAL" clId="{DA2BA4C6-42DD-49C3-BBCA-14ABAA1BA0DE}" dt="2024-06-27T04:14:30.334" v="39" actId="20577"/>
          <ac:spMkLst>
            <pc:docMk/>
            <pc:sldMk cId="3563368057" sldId="443"/>
            <ac:spMk id="10243" creationId="{3D85EFA8-7C57-5851-ACF9-310414B31A82}"/>
          </ac:spMkLst>
        </pc:spChg>
      </pc:sldChg>
      <pc:sldChg chg="modSp del">
        <pc:chgData name="平野 武" userId="3cfe3d63-3e2d-444e-9c54-10e92370b90a" providerId="ADAL" clId="{DA2BA4C6-42DD-49C3-BBCA-14ABAA1BA0DE}" dt="2024-06-27T04:15:11.144" v="45" actId="47"/>
        <pc:sldMkLst>
          <pc:docMk/>
          <pc:sldMk cId="605532773" sldId="444"/>
        </pc:sldMkLst>
        <pc:spChg chg="mod">
          <ac:chgData name="平野 武" userId="3cfe3d63-3e2d-444e-9c54-10e92370b90a" providerId="ADAL" clId="{DA2BA4C6-42DD-49C3-BBCA-14ABAA1BA0DE}" dt="2024-06-27T04:09:56.844" v="9"/>
          <ac:spMkLst>
            <pc:docMk/>
            <pc:sldMk cId="605532773" sldId="444"/>
            <ac:spMk id="11265" creationId="{FE60A5A5-4E52-FCF0-B68E-06DD22BAA9CD}"/>
          </ac:spMkLst>
        </pc:spChg>
      </pc:sldChg>
      <pc:sldChg chg="addSp delSp modSp mod modClrScheme chgLayout">
        <pc:chgData name="平野 武" userId="3cfe3d63-3e2d-444e-9c54-10e92370b90a" providerId="ADAL" clId="{DA2BA4C6-42DD-49C3-BBCA-14ABAA1BA0DE}" dt="2024-07-09T01:35:35.193" v="319" actId="207"/>
        <pc:sldMkLst>
          <pc:docMk/>
          <pc:sldMk cId="701385590" sldId="445"/>
        </pc:sldMkLst>
        <pc:spChg chg="add mod ord">
          <ac:chgData name="平野 武" userId="3cfe3d63-3e2d-444e-9c54-10e92370b90a" providerId="ADAL" clId="{DA2BA4C6-42DD-49C3-BBCA-14ABAA1BA0DE}" dt="2024-07-01T09:02:47.965" v="230" actId="700"/>
          <ac:spMkLst>
            <pc:docMk/>
            <pc:sldMk cId="701385590" sldId="445"/>
            <ac:spMk id="2" creationId="{9B8F80C9-E0F6-EA68-ACCB-EF7E9F9D3C40}"/>
          </ac:spMkLst>
        </pc:spChg>
        <pc:spChg chg="del mod ord">
          <ac:chgData name="平野 武" userId="3cfe3d63-3e2d-444e-9c54-10e92370b90a" providerId="ADAL" clId="{DA2BA4C6-42DD-49C3-BBCA-14ABAA1BA0DE}" dt="2024-06-27T04:24:23.886" v="63" actId="478"/>
          <ac:spMkLst>
            <pc:docMk/>
            <pc:sldMk cId="701385590" sldId="445"/>
            <ac:spMk id="12290" creationId="{4AD73B8A-4B23-91DE-CF62-2CA72170BDBB}"/>
          </ac:spMkLst>
        </pc:spChg>
        <pc:spChg chg="mod">
          <ac:chgData name="平野 武" userId="3cfe3d63-3e2d-444e-9c54-10e92370b90a" providerId="ADAL" clId="{DA2BA4C6-42DD-49C3-BBCA-14ABAA1BA0DE}" dt="2024-07-09T01:35:33.534" v="318" actId="207"/>
          <ac:spMkLst>
            <pc:docMk/>
            <pc:sldMk cId="701385590" sldId="445"/>
            <ac:spMk id="12291" creationId="{4912B7CC-5AB1-EA87-32C8-D80B2CAE29E5}"/>
          </ac:spMkLst>
        </pc:spChg>
        <pc:spChg chg="mod">
          <ac:chgData name="平野 武" userId="3cfe3d63-3e2d-444e-9c54-10e92370b90a" providerId="ADAL" clId="{DA2BA4C6-42DD-49C3-BBCA-14ABAA1BA0DE}" dt="2024-07-09T01:35:35.193" v="319" actId="207"/>
          <ac:spMkLst>
            <pc:docMk/>
            <pc:sldMk cId="701385590" sldId="445"/>
            <ac:spMk id="12292" creationId="{157807DF-4DEC-E457-9892-CEAE2BF05894}"/>
          </ac:spMkLst>
        </pc:spChg>
        <pc:spChg chg="mod">
          <ac:chgData name="平野 武" userId="3cfe3d63-3e2d-444e-9c54-10e92370b90a" providerId="ADAL" clId="{DA2BA4C6-42DD-49C3-BBCA-14ABAA1BA0DE}" dt="2024-07-09T01:35:24.642" v="315" actId="207"/>
          <ac:spMkLst>
            <pc:docMk/>
            <pc:sldMk cId="701385590" sldId="445"/>
            <ac:spMk id="12297" creationId="{3558A177-901C-8ECA-1D9D-924A2168F28D}"/>
          </ac:spMkLst>
        </pc:spChg>
        <pc:spChg chg="mod">
          <ac:chgData name="平野 武" userId="3cfe3d63-3e2d-444e-9c54-10e92370b90a" providerId="ADAL" clId="{DA2BA4C6-42DD-49C3-BBCA-14ABAA1BA0DE}" dt="2024-07-09T01:35:28.594" v="316" actId="207"/>
          <ac:spMkLst>
            <pc:docMk/>
            <pc:sldMk cId="701385590" sldId="445"/>
            <ac:spMk id="12307" creationId="{CB1D4657-9AAF-AC86-34FF-4CDEC5CDA36D}"/>
          </ac:spMkLst>
        </pc:spChg>
        <pc:spChg chg="mod">
          <ac:chgData name="平野 武" userId="3cfe3d63-3e2d-444e-9c54-10e92370b90a" providerId="ADAL" clId="{DA2BA4C6-42DD-49C3-BBCA-14ABAA1BA0DE}" dt="2024-07-09T01:35:30.270" v="317" actId="207"/>
          <ac:spMkLst>
            <pc:docMk/>
            <pc:sldMk cId="701385590" sldId="445"/>
            <ac:spMk id="12308" creationId="{0C3FBDF8-8610-7182-0A3D-943D72E7BED7}"/>
          </ac:spMkLst>
        </pc:spChg>
      </pc:sldChg>
      <pc:sldChg chg="addSp delSp modSp mod modClrScheme chgLayout">
        <pc:chgData name="平野 武" userId="3cfe3d63-3e2d-444e-9c54-10e92370b90a" providerId="ADAL" clId="{DA2BA4C6-42DD-49C3-BBCA-14ABAA1BA0DE}" dt="2024-07-04T00:25:40.449" v="282" actId="20577"/>
        <pc:sldMkLst>
          <pc:docMk/>
          <pc:sldMk cId="1540687963" sldId="446"/>
        </pc:sldMkLst>
        <pc:spChg chg="add del mod">
          <ac:chgData name="平野 武" userId="3cfe3d63-3e2d-444e-9c54-10e92370b90a" providerId="ADAL" clId="{DA2BA4C6-42DD-49C3-BBCA-14ABAA1BA0DE}" dt="2024-06-27T04:23:41.202" v="55" actId="478"/>
          <ac:spMkLst>
            <pc:docMk/>
            <pc:sldMk cId="1540687963" sldId="446"/>
            <ac:spMk id="2" creationId="{59DDEB0D-681F-9FA0-3EFF-D9D874C0B0C1}"/>
          </ac:spMkLst>
        </pc:spChg>
        <pc:spChg chg="add del">
          <ac:chgData name="平野 武" userId="3cfe3d63-3e2d-444e-9c54-10e92370b90a" providerId="ADAL" clId="{DA2BA4C6-42DD-49C3-BBCA-14ABAA1BA0DE}" dt="2024-06-27T04:23:45.243" v="56" actId="478"/>
          <ac:spMkLst>
            <pc:docMk/>
            <pc:sldMk cId="1540687963" sldId="446"/>
            <ac:spMk id="3" creationId="{578AA5A9-8648-3CBD-21C9-CAACC4B132EC}"/>
          </ac:spMkLst>
        </pc:spChg>
        <pc:spChg chg="mod ord">
          <ac:chgData name="平野 武" userId="3cfe3d63-3e2d-444e-9c54-10e92370b90a" providerId="ADAL" clId="{DA2BA4C6-42DD-49C3-BBCA-14ABAA1BA0DE}" dt="2024-07-04T00:25:40.449" v="282" actId="20577"/>
          <ac:spMkLst>
            <pc:docMk/>
            <pc:sldMk cId="1540687963" sldId="446"/>
            <ac:spMk id="4" creationId="{04871123-58EC-38C7-510E-1AE2E9D4739B}"/>
          </ac:spMkLst>
        </pc:spChg>
        <pc:spChg chg="add mod">
          <ac:chgData name="平野 武" userId="3cfe3d63-3e2d-444e-9c54-10e92370b90a" providerId="ADAL" clId="{DA2BA4C6-42DD-49C3-BBCA-14ABAA1BA0DE}" dt="2024-06-27T04:23:28.656" v="52"/>
          <ac:spMkLst>
            <pc:docMk/>
            <pc:sldMk cId="1540687963" sldId="446"/>
            <ac:spMk id="5" creationId="{EDCF5688-9517-CA9B-6207-F83E82E4D7D3}"/>
          </ac:spMkLst>
        </pc:spChg>
        <pc:spChg chg="add del">
          <ac:chgData name="平野 武" userId="3cfe3d63-3e2d-444e-9c54-10e92370b90a" providerId="ADAL" clId="{DA2BA4C6-42DD-49C3-BBCA-14ABAA1BA0DE}" dt="2024-06-27T04:23:54.954" v="58" actId="22"/>
          <ac:spMkLst>
            <pc:docMk/>
            <pc:sldMk cId="1540687963" sldId="446"/>
            <ac:spMk id="7" creationId="{18BDD28B-415A-6294-E226-022B28265E9C}"/>
          </ac:spMkLst>
        </pc:spChg>
        <pc:spChg chg="del mod ord">
          <ac:chgData name="平野 武" userId="3cfe3d63-3e2d-444e-9c54-10e92370b90a" providerId="ADAL" clId="{DA2BA4C6-42DD-49C3-BBCA-14ABAA1BA0DE}" dt="2024-06-27T04:23:45.243" v="56" actId="478"/>
          <ac:spMkLst>
            <pc:docMk/>
            <pc:sldMk cId="1540687963" sldId="446"/>
            <ac:spMk id="13314" creationId="{034AA560-3B3D-A0C0-C7BA-7ADDF5CD3455}"/>
          </ac:spMkLst>
        </pc:spChg>
      </pc:sldChg>
      <pc:sldChg chg="modSp del">
        <pc:chgData name="平野 武" userId="3cfe3d63-3e2d-444e-9c54-10e92370b90a" providerId="ADAL" clId="{DA2BA4C6-42DD-49C3-BBCA-14ABAA1BA0DE}" dt="2024-06-27T04:24:03.339" v="60" actId="47"/>
        <pc:sldMkLst>
          <pc:docMk/>
          <pc:sldMk cId="655749431" sldId="551"/>
        </pc:sldMkLst>
        <pc:spChg chg="mod">
          <ac:chgData name="平野 武" userId="3cfe3d63-3e2d-444e-9c54-10e92370b90a" providerId="ADAL" clId="{DA2BA4C6-42DD-49C3-BBCA-14ABAA1BA0DE}" dt="2024-06-27T04:09:56.844" v="9"/>
          <ac:spMkLst>
            <pc:docMk/>
            <pc:sldMk cId="655749431" sldId="551"/>
            <ac:spMk id="11265" creationId="{FE60A5A5-4E52-FCF0-B68E-06DD22BAA9CD}"/>
          </ac:spMkLst>
        </pc:spChg>
      </pc:sldChg>
      <pc:sldChg chg="addSp delSp modSp mod modClrScheme chgLayout">
        <pc:chgData name="平野 武" userId="3cfe3d63-3e2d-444e-9c54-10e92370b90a" providerId="ADAL" clId="{DA2BA4C6-42DD-49C3-BBCA-14ABAA1BA0DE}" dt="2024-07-01T09:02:57.428" v="231" actId="700"/>
        <pc:sldMkLst>
          <pc:docMk/>
          <pc:sldMk cId="1729032346" sldId="553"/>
        </pc:sldMkLst>
        <pc:spChg chg="add mod ord">
          <ac:chgData name="平野 武" userId="3cfe3d63-3e2d-444e-9c54-10e92370b90a" providerId="ADAL" clId="{DA2BA4C6-42DD-49C3-BBCA-14ABAA1BA0DE}" dt="2024-07-01T09:02:57.428" v="231" actId="700"/>
          <ac:spMkLst>
            <pc:docMk/>
            <pc:sldMk cId="1729032346" sldId="553"/>
            <ac:spMk id="2" creationId="{898CF08A-04BC-A05C-1ACF-0F879345A190}"/>
          </ac:spMkLst>
        </pc:spChg>
        <pc:spChg chg="del mod ord">
          <ac:chgData name="平野 武" userId="3cfe3d63-3e2d-444e-9c54-10e92370b90a" providerId="ADAL" clId="{DA2BA4C6-42DD-49C3-BBCA-14ABAA1BA0DE}" dt="2024-06-27T04:24:35.528" v="67"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DA2BA4C6-42DD-49C3-BBCA-14ABAA1BA0DE}" dt="2024-07-09T01:35:09.342" v="310" actId="207"/>
        <pc:sldMkLst>
          <pc:docMk/>
          <pc:sldMk cId="1256461972" sldId="554"/>
        </pc:sldMkLst>
        <pc:spChg chg="add del mod ord">
          <ac:chgData name="平野 武" userId="3cfe3d63-3e2d-444e-9c54-10e92370b90a" providerId="ADAL" clId="{DA2BA4C6-42DD-49C3-BBCA-14ABAA1BA0DE}" dt="2024-06-27T04:25:44.436" v="91" actId="700"/>
          <ac:spMkLst>
            <pc:docMk/>
            <pc:sldMk cId="1256461972" sldId="554"/>
            <ac:spMk id="2" creationId="{282E1FCD-807F-4802-01DD-7476D34AFFE8}"/>
          </ac:spMkLst>
        </pc:spChg>
        <pc:spChg chg="add mod ord">
          <ac:chgData name="平野 武" userId="3cfe3d63-3e2d-444e-9c54-10e92370b90a" providerId="ADAL" clId="{DA2BA4C6-42DD-49C3-BBCA-14ABAA1BA0DE}" dt="2024-06-27T04:25:58.027" v="95"/>
          <ac:spMkLst>
            <pc:docMk/>
            <pc:sldMk cId="1256461972" sldId="554"/>
            <ac:spMk id="3" creationId="{DE28F816-E40B-8F2D-4CAE-26BB8F2929F0}"/>
          </ac:spMkLst>
        </pc:spChg>
        <pc:spChg chg="mod">
          <ac:chgData name="平野 武" userId="3cfe3d63-3e2d-444e-9c54-10e92370b90a" providerId="ADAL" clId="{DA2BA4C6-42DD-49C3-BBCA-14ABAA1BA0DE}" dt="2024-07-09T01:35:09.342" v="310" actId="207"/>
          <ac:spMkLst>
            <pc:docMk/>
            <pc:sldMk cId="1256461972" sldId="554"/>
            <ac:spMk id="60" creationId="{5F7C235A-03CA-1D7C-6258-F04DF448F096}"/>
          </ac:spMkLst>
        </pc:spChg>
        <pc:spChg chg="del mod ord">
          <ac:chgData name="平野 武" userId="3cfe3d63-3e2d-444e-9c54-10e92370b90a" providerId="ADAL" clId="{DA2BA4C6-42DD-49C3-BBCA-14ABAA1BA0DE}" dt="2024-06-27T04:25:55.974" v="94" actId="478"/>
          <ac:spMkLst>
            <pc:docMk/>
            <pc:sldMk cId="1256461972" sldId="554"/>
            <ac:spMk id="12290" creationId="{4AD73B8A-4B23-91DE-CF62-2CA72170BDBB}"/>
          </ac:spMkLst>
        </pc:spChg>
        <pc:graphicFrameChg chg="modGraphic">
          <ac:chgData name="平野 武" userId="3cfe3d63-3e2d-444e-9c54-10e92370b90a" providerId="ADAL" clId="{DA2BA4C6-42DD-49C3-BBCA-14ABAA1BA0DE}" dt="2024-07-09T01:35:06.581" v="309" actId="207"/>
          <ac:graphicFrameMkLst>
            <pc:docMk/>
            <pc:sldMk cId="1256461972" sldId="554"/>
            <ac:graphicFrameMk id="59" creationId="{0181DC7F-CFEA-C23B-4D44-FEB2FC8D0C89}"/>
          </ac:graphicFrameMkLst>
        </pc:graphicFrameChg>
      </pc:sldChg>
      <pc:sldChg chg="modSp del">
        <pc:chgData name="平野 武" userId="3cfe3d63-3e2d-444e-9c54-10e92370b90a" providerId="ADAL" clId="{DA2BA4C6-42DD-49C3-BBCA-14ABAA1BA0DE}" dt="2024-06-27T04:25:32.847" v="89" actId="47"/>
        <pc:sldMkLst>
          <pc:docMk/>
          <pc:sldMk cId="1049655650" sldId="555"/>
        </pc:sldMkLst>
        <pc:spChg chg="mod">
          <ac:chgData name="平野 武" userId="3cfe3d63-3e2d-444e-9c54-10e92370b90a" providerId="ADAL" clId="{DA2BA4C6-42DD-49C3-BBCA-14ABAA1BA0DE}" dt="2024-06-27T04:09:56.844" v="9"/>
          <ac:spMkLst>
            <pc:docMk/>
            <pc:sldMk cId="1049655650" sldId="555"/>
            <ac:spMk id="11265" creationId="{FE60A5A5-4E52-FCF0-B68E-06DD22BAA9CD}"/>
          </ac:spMkLst>
        </pc:spChg>
      </pc:sldChg>
      <pc:sldChg chg="addSp delSp modSp mod modClrScheme chgLayout">
        <pc:chgData name="平野 武" userId="3cfe3d63-3e2d-444e-9c54-10e92370b90a" providerId="ADAL" clId="{DA2BA4C6-42DD-49C3-BBCA-14ABAA1BA0DE}" dt="2024-07-09T01:35:00.539" v="307" actId="207"/>
        <pc:sldMkLst>
          <pc:docMk/>
          <pc:sldMk cId="4293298155" sldId="557"/>
        </pc:sldMkLst>
        <pc:spChg chg="add mod ord">
          <ac:chgData name="平野 武" userId="3cfe3d63-3e2d-444e-9c54-10e92370b90a" providerId="ADAL" clId="{DA2BA4C6-42DD-49C3-BBCA-14ABAA1BA0DE}" dt="2024-06-27T04:26:20.229" v="102"/>
          <ac:spMkLst>
            <pc:docMk/>
            <pc:sldMk cId="4293298155" sldId="557"/>
            <ac:spMk id="2" creationId="{73533DA7-5951-BFBE-AFC9-E80E58F64268}"/>
          </ac:spMkLst>
        </pc:spChg>
        <pc:spChg chg="del mod ord">
          <ac:chgData name="平野 武" userId="3cfe3d63-3e2d-444e-9c54-10e92370b90a" providerId="ADAL" clId="{DA2BA4C6-42DD-49C3-BBCA-14ABAA1BA0DE}" dt="2024-06-27T04:26:21.616" v="103" actId="478"/>
          <ac:spMkLst>
            <pc:docMk/>
            <pc:sldMk cId="4293298155" sldId="557"/>
            <ac:spMk id="12290" creationId="{4AD73B8A-4B23-91DE-CF62-2CA72170BDBB}"/>
          </ac:spMkLst>
        </pc:spChg>
        <pc:graphicFrameChg chg="modGraphic">
          <ac:chgData name="平野 武" userId="3cfe3d63-3e2d-444e-9c54-10e92370b90a" providerId="ADAL" clId="{DA2BA4C6-42DD-49C3-BBCA-14ABAA1BA0DE}" dt="2024-07-09T01:35:00.539" v="307" actId="207"/>
          <ac:graphicFrameMkLst>
            <pc:docMk/>
            <pc:sldMk cId="4293298155" sldId="557"/>
            <ac:graphicFrameMk id="10" creationId="{2EE0B7A2-A55F-94A3-3EB1-76714AAE3EB1}"/>
          </ac:graphicFrameMkLst>
        </pc:graphicFrameChg>
      </pc:sldChg>
      <pc:sldChg chg="modSp del">
        <pc:chgData name="平野 武" userId="3cfe3d63-3e2d-444e-9c54-10e92370b90a" providerId="ADAL" clId="{DA2BA4C6-42DD-49C3-BBCA-14ABAA1BA0DE}" dt="2024-06-27T04:26:11.301" v="97" actId="47"/>
        <pc:sldMkLst>
          <pc:docMk/>
          <pc:sldMk cId="3896572376" sldId="558"/>
        </pc:sldMkLst>
        <pc:spChg chg="mod">
          <ac:chgData name="平野 武" userId="3cfe3d63-3e2d-444e-9c54-10e92370b90a" providerId="ADAL" clId="{DA2BA4C6-42DD-49C3-BBCA-14ABAA1BA0DE}" dt="2024-06-27T04:09:56.844" v="9"/>
          <ac:spMkLst>
            <pc:docMk/>
            <pc:sldMk cId="3896572376" sldId="558"/>
            <ac:spMk id="11265" creationId="{FE60A5A5-4E52-FCF0-B68E-06DD22BAA9CD}"/>
          </ac:spMkLst>
        </pc:spChg>
      </pc:sldChg>
      <pc:sldChg chg="addSp delSp modSp mod modClrScheme chgLayout">
        <pc:chgData name="平野 武" userId="3cfe3d63-3e2d-444e-9c54-10e92370b90a" providerId="ADAL" clId="{DA2BA4C6-42DD-49C3-BBCA-14ABAA1BA0DE}" dt="2024-07-09T01:34:54.386" v="305" actId="207"/>
        <pc:sldMkLst>
          <pc:docMk/>
          <pc:sldMk cId="3143463550" sldId="559"/>
        </pc:sldMkLst>
        <pc:spChg chg="add del mod ord">
          <ac:chgData name="平野 武" userId="3cfe3d63-3e2d-444e-9c54-10e92370b90a" providerId="ADAL" clId="{DA2BA4C6-42DD-49C3-BBCA-14ABAA1BA0DE}" dt="2024-06-27T04:26:40.165" v="105" actId="700"/>
          <ac:spMkLst>
            <pc:docMk/>
            <pc:sldMk cId="3143463550" sldId="559"/>
            <ac:spMk id="2" creationId="{0E94591C-EE8B-4E9F-1DB0-C72AB672A809}"/>
          </ac:spMkLst>
        </pc:spChg>
        <pc:spChg chg="add mod ord">
          <ac:chgData name="平野 武" userId="3cfe3d63-3e2d-444e-9c54-10e92370b90a" providerId="ADAL" clId="{DA2BA4C6-42DD-49C3-BBCA-14ABAA1BA0DE}" dt="2024-06-27T04:26:54.921" v="109"/>
          <ac:spMkLst>
            <pc:docMk/>
            <pc:sldMk cId="3143463550" sldId="559"/>
            <ac:spMk id="3" creationId="{5A07279F-FC9E-0BDE-D959-796571D09DBE}"/>
          </ac:spMkLst>
        </pc:spChg>
        <pc:spChg chg="del mod ord">
          <ac:chgData name="平野 武" userId="3cfe3d63-3e2d-444e-9c54-10e92370b90a" providerId="ADAL" clId="{DA2BA4C6-42DD-49C3-BBCA-14ABAA1BA0DE}" dt="2024-06-27T04:26:53.255" v="108" actId="478"/>
          <ac:spMkLst>
            <pc:docMk/>
            <pc:sldMk cId="3143463550" sldId="559"/>
            <ac:spMk id="12290" creationId="{4AD73B8A-4B23-91DE-CF62-2CA72170BDBB}"/>
          </ac:spMkLst>
        </pc:spChg>
        <pc:graphicFrameChg chg="modGraphic">
          <ac:chgData name="平野 武" userId="3cfe3d63-3e2d-444e-9c54-10e92370b90a" providerId="ADAL" clId="{DA2BA4C6-42DD-49C3-BBCA-14ABAA1BA0DE}" dt="2024-07-09T01:34:54.386" v="305" actId="207"/>
          <ac:graphicFrameMkLst>
            <pc:docMk/>
            <pc:sldMk cId="3143463550" sldId="559"/>
            <ac:graphicFrameMk id="12" creationId="{2CB89ECD-69F7-5BD1-797B-931E7F85F864}"/>
          </ac:graphicFrameMkLst>
        </pc:graphicFrameChg>
      </pc:sldChg>
      <pc:sldChg chg="addSp delSp modSp mod modClrScheme chgLayout">
        <pc:chgData name="平野 武" userId="3cfe3d63-3e2d-444e-9c54-10e92370b90a" providerId="ADAL" clId="{DA2BA4C6-42DD-49C3-BBCA-14ABAA1BA0DE}" dt="2024-07-01T09:05:46.395" v="257" actId="207"/>
        <pc:sldMkLst>
          <pc:docMk/>
          <pc:sldMk cId="1561248783" sldId="560"/>
        </pc:sldMkLst>
        <pc:spChg chg="add mod ord">
          <ac:chgData name="平野 武" userId="3cfe3d63-3e2d-444e-9c54-10e92370b90a" providerId="ADAL" clId="{DA2BA4C6-42DD-49C3-BBCA-14ABAA1BA0DE}" dt="2024-07-01T09:03:59.006" v="237" actId="1076"/>
          <ac:spMkLst>
            <pc:docMk/>
            <pc:sldMk cId="1561248783" sldId="560"/>
            <ac:spMk id="2" creationId="{FDDB3056-2CD5-246A-FF91-C3BE1A6E8BE5}"/>
          </ac:spMkLst>
        </pc:spChg>
        <pc:spChg chg="add del mod">
          <ac:chgData name="平野 武" userId="3cfe3d63-3e2d-444e-9c54-10e92370b90a" providerId="ADAL" clId="{DA2BA4C6-42DD-49C3-BBCA-14ABAA1BA0DE}" dt="2024-07-01T09:05:32.718" v="255" actId="478"/>
          <ac:spMkLst>
            <pc:docMk/>
            <pc:sldMk cId="1561248783" sldId="560"/>
            <ac:spMk id="3" creationId="{16673615-2BCE-7987-43BA-00083485CCA5}"/>
          </ac:spMkLst>
        </pc:spChg>
        <pc:spChg chg="add del mod">
          <ac:chgData name="平野 武" userId="3cfe3d63-3e2d-444e-9c54-10e92370b90a" providerId="ADAL" clId="{DA2BA4C6-42DD-49C3-BBCA-14ABAA1BA0DE}" dt="2024-07-01T09:05:32.718" v="255" actId="478"/>
          <ac:spMkLst>
            <pc:docMk/>
            <pc:sldMk cId="1561248783" sldId="560"/>
            <ac:spMk id="4" creationId="{230D331E-6B03-767E-005B-62BE8FE9884E}"/>
          </ac:spMkLst>
        </pc:spChg>
        <pc:spChg chg="add del mod">
          <ac:chgData name="平野 武" userId="3cfe3d63-3e2d-444e-9c54-10e92370b90a" providerId="ADAL" clId="{DA2BA4C6-42DD-49C3-BBCA-14ABAA1BA0DE}" dt="2024-07-01T09:05:32.718" v="255" actId="478"/>
          <ac:spMkLst>
            <pc:docMk/>
            <pc:sldMk cId="1561248783" sldId="560"/>
            <ac:spMk id="5" creationId="{BD64AAB7-82A2-FC59-3C4A-2163D3598EB2}"/>
          </ac:spMkLst>
        </pc:spChg>
        <pc:spChg chg="add del mod">
          <ac:chgData name="平野 武" userId="3cfe3d63-3e2d-444e-9c54-10e92370b90a" providerId="ADAL" clId="{DA2BA4C6-42DD-49C3-BBCA-14ABAA1BA0DE}" dt="2024-07-01T09:05:32.718" v="255" actId="478"/>
          <ac:spMkLst>
            <pc:docMk/>
            <pc:sldMk cId="1561248783" sldId="560"/>
            <ac:spMk id="6" creationId="{452FCA02-FE91-519C-AB83-72A1A32972B8}"/>
          </ac:spMkLst>
        </pc:spChg>
        <pc:spChg chg="add del mod">
          <ac:chgData name="平野 武" userId="3cfe3d63-3e2d-444e-9c54-10e92370b90a" providerId="ADAL" clId="{DA2BA4C6-42DD-49C3-BBCA-14ABAA1BA0DE}" dt="2024-07-01T09:05:32.718" v="255" actId="478"/>
          <ac:spMkLst>
            <pc:docMk/>
            <pc:sldMk cId="1561248783" sldId="560"/>
            <ac:spMk id="7" creationId="{8107EFD1-8E09-1AF4-B227-9B30A34120DE}"/>
          </ac:spMkLst>
        </pc:spChg>
        <pc:spChg chg="mod">
          <ac:chgData name="平野 武" userId="3cfe3d63-3e2d-444e-9c54-10e92370b90a" providerId="ADAL" clId="{DA2BA4C6-42DD-49C3-BBCA-14ABAA1BA0DE}" dt="2024-07-01T09:05:30.722" v="254" actId="207"/>
          <ac:spMkLst>
            <pc:docMk/>
            <pc:sldMk cId="1561248783" sldId="560"/>
            <ac:spMk id="57" creationId="{36730ED3-A856-38D2-7E65-582835E5BF9C}"/>
          </ac:spMkLst>
        </pc:spChg>
        <pc:spChg chg="mod">
          <ac:chgData name="平野 武" userId="3cfe3d63-3e2d-444e-9c54-10e92370b90a" providerId="ADAL" clId="{DA2BA4C6-42DD-49C3-BBCA-14ABAA1BA0DE}" dt="2024-07-01T09:05:22.576" v="251" actId="207"/>
          <ac:spMkLst>
            <pc:docMk/>
            <pc:sldMk cId="1561248783" sldId="560"/>
            <ac:spMk id="58" creationId="{F98A7C08-7941-59F0-5C73-236D09A7C5ED}"/>
          </ac:spMkLst>
        </pc:spChg>
        <pc:spChg chg="mod">
          <ac:chgData name="平野 武" userId="3cfe3d63-3e2d-444e-9c54-10e92370b90a" providerId="ADAL" clId="{DA2BA4C6-42DD-49C3-BBCA-14ABAA1BA0DE}" dt="2024-07-01T09:05:22.576" v="251" actId="207"/>
          <ac:spMkLst>
            <pc:docMk/>
            <pc:sldMk cId="1561248783" sldId="560"/>
            <ac:spMk id="59" creationId="{E192D68F-0527-A054-ECBD-559AFBD64AE0}"/>
          </ac:spMkLst>
        </pc:spChg>
        <pc:spChg chg="mod">
          <ac:chgData name="平野 武" userId="3cfe3d63-3e2d-444e-9c54-10e92370b90a" providerId="ADAL" clId="{DA2BA4C6-42DD-49C3-BBCA-14ABAA1BA0DE}" dt="2024-07-01T09:04:55.063" v="245" actId="207"/>
          <ac:spMkLst>
            <pc:docMk/>
            <pc:sldMk cId="1561248783" sldId="560"/>
            <ac:spMk id="60" creationId="{D1A281B1-C969-3FC2-4C41-38D1E621EB28}"/>
          </ac:spMkLst>
        </pc:spChg>
        <pc:spChg chg="mod">
          <ac:chgData name="平野 武" userId="3cfe3d63-3e2d-444e-9c54-10e92370b90a" providerId="ADAL" clId="{DA2BA4C6-42DD-49C3-BBCA-14ABAA1BA0DE}" dt="2024-07-01T09:05:03.851" v="247" actId="207"/>
          <ac:spMkLst>
            <pc:docMk/>
            <pc:sldMk cId="1561248783" sldId="560"/>
            <ac:spMk id="61" creationId="{0ECDF7C5-DCCA-FB08-5007-66C7D8612673}"/>
          </ac:spMkLst>
        </pc:spChg>
        <pc:spChg chg="del mod ord">
          <ac:chgData name="平野 武" userId="3cfe3d63-3e2d-444e-9c54-10e92370b90a" providerId="ADAL" clId="{DA2BA4C6-42DD-49C3-BBCA-14ABAA1BA0DE}" dt="2024-06-27T04:27:17.697" v="114" actId="478"/>
          <ac:spMkLst>
            <pc:docMk/>
            <pc:sldMk cId="1561248783" sldId="560"/>
            <ac:spMk id="12290" creationId="{4AD73B8A-4B23-91DE-CF62-2CA72170BDBB}"/>
          </ac:spMkLst>
        </pc:spChg>
        <pc:spChg chg="mod">
          <ac:chgData name="平野 武" userId="3cfe3d63-3e2d-444e-9c54-10e92370b90a" providerId="ADAL" clId="{DA2BA4C6-42DD-49C3-BBCA-14ABAA1BA0DE}" dt="2024-07-01T09:05:46.395" v="257" actId="207"/>
          <ac:spMkLst>
            <pc:docMk/>
            <pc:sldMk cId="1561248783" sldId="560"/>
            <ac:spMk id="12292" creationId="{B65F8760-610E-8CD4-9B40-DD8F93F291D7}"/>
          </ac:spMkLst>
        </pc:spChg>
        <pc:spChg chg="mod">
          <ac:chgData name="平野 武" userId="3cfe3d63-3e2d-444e-9c54-10e92370b90a" providerId="ADAL" clId="{DA2BA4C6-42DD-49C3-BBCA-14ABAA1BA0DE}" dt="2024-07-01T09:05:01.025" v="246" actId="207"/>
          <ac:spMkLst>
            <pc:docMk/>
            <pc:sldMk cId="1561248783" sldId="560"/>
            <ac:spMk id="12300" creationId="{EE30039F-C1A8-6F17-B0E2-9EAC8AADAC94}"/>
          </ac:spMkLst>
        </pc:spChg>
        <pc:cxnChg chg="mod">
          <ac:chgData name="平野 武" userId="3cfe3d63-3e2d-444e-9c54-10e92370b90a" providerId="ADAL" clId="{DA2BA4C6-42DD-49C3-BBCA-14ABAA1BA0DE}" dt="2024-07-01T09:05:38.406" v="256" actId="208"/>
          <ac:cxnSpMkLst>
            <pc:docMk/>
            <pc:sldMk cId="1561248783" sldId="560"/>
            <ac:cxnSpMk id="12291" creationId="{9F1A7444-A391-ECB4-9F4C-8680770E98B4}"/>
          </ac:cxnSpMkLst>
        </pc:cxnChg>
      </pc:sldChg>
      <pc:sldChg chg="addSp delSp modSp mod modClrScheme chgLayout">
        <pc:chgData name="平野 武" userId="3cfe3d63-3e2d-444e-9c54-10e92370b90a" providerId="ADAL" clId="{DA2BA4C6-42DD-49C3-BBCA-14ABAA1BA0DE}" dt="2024-07-09T01:34:49.440" v="304" actId="207"/>
        <pc:sldMkLst>
          <pc:docMk/>
          <pc:sldMk cId="2720024920" sldId="561"/>
        </pc:sldMkLst>
        <pc:spChg chg="add mod ord">
          <ac:chgData name="平野 武" userId="3cfe3d63-3e2d-444e-9c54-10e92370b90a" providerId="ADAL" clId="{DA2BA4C6-42DD-49C3-BBCA-14ABAA1BA0DE}" dt="2024-06-27T04:27:31.470" v="119"/>
          <ac:spMkLst>
            <pc:docMk/>
            <pc:sldMk cId="2720024920" sldId="561"/>
            <ac:spMk id="2" creationId="{9AC4B5D3-0516-9830-0D04-1BC23F279D6B}"/>
          </ac:spMkLst>
        </pc:spChg>
        <pc:spChg chg="del mod ord">
          <ac:chgData name="平野 武" userId="3cfe3d63-3e2d-444e-9c54-10e92370b90a" providerId="ADAL" clId="{DA2BA4C6-42DD-49C3-BBCA-14ABAA1BA0DE}" dt="2024-06-27T04:27:30.031" v="118" actId="478"/>
          <ac:spMkLst>
            <pc:docMk/>
            <pc:sldMk cId="2720024920" sldId="561"/>
            <ac:spMk id="12290" creationId="{4AD73B8A-4B23-91DE-CF62-2CA72170BDBB}"/>
          </ac:spMkLst>
        </pc:spChg>
        <pc:spChg chg="mod">
          <ac:chgData name="平野 武" userId="3cfe3d63-3e2d-444e-9c54-10e92370b90a" providerId="ADAL" clId="{DA2BA4C6-42DD-49C3-BBCA-14ABAA1BA0DE}" dt="2024-07-09T01:34:49.440" v="304" actId="207"/>
          <ac:spMkLst>
            <pc:docMk/>
            <pc:sldMk cId="2720024920" sldId="561"/>
            <ac:spMk id="12408" creationId="{52BFBF00-2839-1117-9DAB-2DBBB4301604}"/>
          </ac:spMkLst>
        </pc:spChg>
        <pc:spChg chg="mod">
          <ac:chgData name="平野 武" userId="3cfe3d63-3e2d-444e-9c54-10e92370b90a" providerId="ADAL" clId="{DA2BA4C6-42DD-49C3-BBCA-14ABAA1BA0DE}" dt="2024-07-01T09:06:44.105" v="267" actId="207"/>
          <ac:spMkLst>
            <pc:docMk/>
            <pc:sldMk cId="2720024920" sldId="561"/>
            <ac:spMk id="12410" creationId="{0FAAD0B3-D272-C611-6F9A-B7DF870F774D}"/>
          </ac:spMkLst>
        </pc:spChg>
        <pc:spChg chg="mod">
          <ac:chgData name="平野 武" userId="3cfe3d63-3e2d-444e-9c54-10e92370b90a" providerId="ADAL" clId="{DA2BA4C6-42DD-49C3-BBCA-14ABAA1BA0DE}" dt="2024-07-01T09:06:44.105" v="267" actId="207"/>
          <ac:spMkLst>
            <pc:docMk/>
            <pc:sldMk cId="2720024920" sldId="561"/>
            <ac:spMk id="12411" creationId="{6115943B-89DB-CC21-3ED8-034CB67B1192}"/>
          </ac:spMkLst>
        </pc:spChg>
        <pc:spChg chg="mod">
          <ac:chgData name="平野 武" userId="3cfe3d63-3e2d-444e-9c54-10e92370b90a" providerId="ADAL" clId="{DA2BA4C6-42DD-49C3-BBCA-14ABAA1BA0DE}" dt="2024-07-01T09:06:08.461" v="261" actId="207"/>
          <ac:spMkLst>
            <pc:docMk/>
            <pc:sldMk cId="2720024920" sldId="561"/>
            <ac:spMk id="12420" creationId="{6C248758-3089-12DE-8A6B-4AB70296CD13}"/>
          </ac:spMkLst>
        </pc:spChg>
        <pc:spChg chg="mod">
          <ac:chgData name="平野 武" userId="3cfe3d63-3e2d-444e-9c54-10e92370b90a" providerId="ADAL" clId="{DA2BA4C6-42DD-49C3-BBCA-14ABAA1BA0DE}" dt="2024-07-01T09:06:11.325" v="262" actId="207"/>
          <ac:spMkLst>
            <pc:docMk/>
            <pc:sldMk cId="2720024920" sldId="561"/>
            <ac:spMk id="12421" creationId="{BB8F60DD-4C9A-D426-1DAF-907008917432}"/>
          </ac:spMkLst>
        </pc:spChg>
        <pc:spChg chg="mod">
          <ac:chgData name="平野 武" userId="3cfe3d63-3e2d-444e-9c54-10e92370b90a" providerId="ADAL" clId="{DA2BA4C6-42DD-49C3-BBCA-14ABAA1BA0DE}" dt="2024-07-01T09:06:30.896" v="263" actId="207"/>
          <ac:spMkLst>
            <pc:docMk/>
            <pc:sldMk cId="2720024920" sldId="561"/>
            <ac:spMk id="12423" creationId="{1312BB33-EF5F-0A17-A779-976323D2F866}"/>
          </ac:spMkLst>
        </pc:spChg>
        <pc:spChg chg="mod">
          <ac:chgData name="平野 武" userId="3cfe3d63-3e2d-444e-9c54-10e92370b90a" providerId="ADAL" clId="{DA2BA4C6-42DD-49C3-BBCA-14ABAA1BA0DE}" dt="2024-07-01T09:06:30.896" v="263" actId="207"/>
          <ac:spMkLst>
            <pc:docMk/>
            <pc:sldMk cId="2720024920" sldId="561"/>
            <ac:spMk id="12424" creationId="{DF164D66-8797-EC7E-FC1E-1D61FADF5776}"/>
          </ac:spMkLst>
        </pc:spChg>
        <pc:spChg chg="mod">
          <ac:chgData name="平野 武" userId="3cfe3d63-3e2d-444e-9c54-10e92370b90a" providerId="ADAL" clId="{DA2BA4C6-42DD-49C3-BBCA-14ABAA1BA0DE}" dt="2024-07-09T01:34:43.991" v="303" actId="207"/>
          <ac:spMkLst>
            <pc:docMk/>
            <pc:sldMk cId="2720024920" sldId="561"/>
            <ac:spMk id="12439" creationId="{A8BEACA0-26EC-6D89-0067-A4B7A899622B}"/>
          </ac:spMkLst>
        </pc:spChg>
        <pc:graphicFrameChg chg="modGraphic">
          <ac:chgData name="平野 武" userId="3cfe3d63-3e2d-444e-9c54-10e92370b90a" providerId="ADAL" clId="{DA2BA4C6-42DD-49C3-BBCA-14ABAA1BA0DE}" dt="2024-07-01T09:06:47.185" v="268" actId="207"/>
          <ac:graphicFrameMkLst>
            <pc:docMk/>
            <pc:sldMk cId="2720024920" sldId="561"/>
            <ac:graphicFrameMk id="12399" creationId="{BEEBF6CA-EE7E-ABDC-C09A-2BB4F3FA4F92}"/>
          </ac:graphicFrameMkLst>
        </pc:graphicFrameChg>
      </pc:sldChg>
      <pc:sldChg chg="addSp delSp modSp mod modClrScheme chgLayout">
        <pc:chgData name="平野 武" userId="3cfe3d63-3e2d-444e-9c54-10e92370b90a" providerId="ADAL" clId="{DA2BA4C6-42DD-49C3-BBCA-14ABAA1BA0DE}" dt="2024-06-27T04:28:04.525" v="125" actId="478"/>
        <pc:sldMkLst>
          <pc:docMk/>
          <pc:sldMk cId="3056679496" sldId="562"/>
        </pc:sldMkLst>
        <pc:spChg chg="add mod ord">
          <ac:chgData name="平野 武" userId="3cfe3d63-3e2d-444e-9c54-10e92370b90a" providerId="ADAL" clId="{DA2BA4C6-42DD-49C3-BBCA-14ABAA1BA0DE}" dt="2024-06-27T04:28:02.107" v="124"/>
          <ac:spMkLst>
            <pc:docMk/>
            <pc:sldMk cId="3056679496" sldId="562"/>
            <ac:spMk id="4" creationId="{15A97C11-E360-1FFE-D54A-53CEE70B0710}"/>
          </ac:spMkLst>
        </pc:spChg>
        <pc:spChg chg="del mod ord">
          <ac:chgData name="平野 武" userId="3cfe3d63-3e2d-444e-9c54-10e92370b90a" providerId="ADAL" clId="{DA2BA4C6-42DD-49C3-BBCA-14ABAA1BA0DE}" dt="2024-06-27T04:28:04.525" v="125"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DA2BA4C6-42DD-49C3-BBCA-14ABAA1BA0DE}" dt="2024-07-09T01:34:13.415" v="294" actId="207"/>
        <pc:sldMkLst>
          <pc:docMk/>
          <pc:sldMk cId="1033864994" sldId="563"/>
        </pc:sldMkLst>
        <pc:spChg chg="add mod ord">
          <ac:chgData name="平野 武" userId="3cfe3d63-3e2d-444e-9c54-10e92370b90a" providerId="ADAL" clId="{DA2BA4C6-42DD-49C3-BBCA-14ABAA1BA0DE}" dt="2024-06-27T04:30:09.651" v="160"/>
          <ac:spMkLst>
            <pc:docMk/>
            <pc:sldMk cId="1033864994" sldId="563"/>
            <ac:spMk id="2" creationId="{61EC5BD6-6F84-CEFB-D365-8950D7313DDC}"/>
          </ac:spMkLst>
        </pc:spChg>
        <pc:spChg chg="mod">
          <ac:chgData name="平野 武" userId="3cfe3d63-3e2d-444e-9c54-10e92370b90a" providerId="ADAL" clId="{DA2BA4C6-42DD-49C3-BBCA-14ABAA1BA0DE}" dt="2024-07-09T01:34:13.415" v="294" actId="207"/>
          <ac:spMkLst>
            <pc:docMk/>
            <pc:sldMk cId="1033864994" sldId="563"/>
            <ac:spMk id="34" creationId="{3C5F4927-2B94-E3D5-6C36-9C66C2A77A59}"/>
          </ac:spMkLst>
        </pc:spChg>
        <pc:spChg chg="del mod ord">
          <ac:chgData name="平野 武" userId="3cfe3d63-3e2d-444e-9c54-10e92370b90a" providerId="ADAL" clId="{DA2BA4C6-42DD-49C3-BBCA-14ABAA1BA0DE}" dt="2024-06-27T04:30:07.942" v="159"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DA2BA4C6-42DD-49C3-BBCA-14ABAA1BA0DE}" dt="2024-07-09T01:34:10.089" v="293" actId="207"/>
        <pc:sldMkLst>
          <pc:docMk/>
          <pc:sldMk cId="3621903413" sldId="564"/>
        </pc:sldMkLst>
        <pc:spChg chg="add mod ord">
          <ac:chgData name="平野 武" userId="3cfe3d63-3e2d-444e-9c54-10e92370b90a" providerId="ADAL" clId="{DA2BA4C6-42DD-49C3-BBCA-14ABAA1BA0DE}" dt="2024-06-27T04:30:21.079" v="163"/>
          <ac:spMkLst>
            <pc:docMk/>
            <pc:sldMk cId="3621903413" sldId="564"/>
            <ac:spMk id="2" creationId="{CBB4BA28-87AC-38EC-BCFE-97BF36BC90BA}"/>
          </ac:spMkLst>
        </pc:spChg>
        <pc:spChg chg="mod">
          <ac:chgData name="平野 武" userId="3cfe3d63-3e2d-444e-9c54-10e92370b90a" providerId="ADAL" clId="{DA2BA4C6-42DD-49C3-BBCA-14ABAA1BA0DE}" dt="2024-07-09T01:34:00.694" v="289" actId="207"/>
          <ac:spMkLst>
            <pc:docMk/>
            <pc:sldMk cId="3621903413" sldId="564"/>
            <ac:spMk id="34" creationId="{0B50F9D1-1EFD-9D3F-C877-D41F1E42972E}"/>
          </ac:spMkLst>
        </pc:spChg>
        <pc:spChg chg="mod">
          <ac:chgData name="平野 武" userId="3cfe3d63-3e2d-444e-9c54-10e92370b90a" providerId="ADAL" clId="{DA2BA4C6-42DD-49C3-BBCA-14ABAA1BA0DE}" dt="2024-07-09T01:34:03.127" v="290" actId="207"/>
          <ac:spMkLst>
            <pc:docMk/>
            <pc:sldMk cId="3621903413" sldId="564"/>
            <ac:spMk id="37" creationId="{4014B39D-0053-6B58-7F39-4E51D5CFFBB7}"/>
          </ac:spMkLst>
        </pc:spChg>
        <pc:spChg chg="mod">
          <ac:chgData name="平野 武" userId="3cfe3d63-3e2d-444e-9c54-10e92370b90a" providerId="ADAL" clId="{DA2BA4C6-42DD-49C3-BBCA-14ABAA1BA0DE}" dt="2024-07-09T01:34:05.374" v="291" actId="207"/>
          <ac:spMkLst>
            <pc:docMk/>
            <pc:sldMk cId="3621903413" sldId="564"/>
            <ac:spMk id="38" creationId="{B4F120CB-664F-8BBD-DE98-67C43E7CD65D}"/>
          </ac:spMkLst>
        </pc:spChg>
        <pc:spChg chg="mod">
          <ac:chgData name="平野 武" userId="3cfe3d63-3e2d-444e-9c54-10e92370b90a" providerId="ADAL" clId="{DA2BA4C6-42DD-49C3-BBCA-14ABAA1BA0DE}" dt="2024-07-09T01:34:07.982" v="292" actId="207"/>
          <ac:spMkLst>
            <pc:docMk/>
            <pc:sldMk cId="3621903413" sldId="564"/>
            <ac:spMk id="44" creationId="{959D2ABC-A63D-985D-7A7A-DCDC88836D38}"/>
          </ac:spMkLst>
        </pc:spChg>
        <pc:spChg chg="mod">
          <ac:chgData name="平野 武" userId="3cfe3d63-3e2d-444e-9c54-10e92370b90a" providerId="ADAL" clId="{DA2BA4C6-42DD-49C3-BBCA-14ABAA1BA0DE}" dt="2024-07-09T01:34:10.089" v="293" actId="207"/>
          <ac:spMkLst>
            <pc:docMk/>
            <pc:sldMk cId="3621903413" sldId="564"/>
            <ac:spMk id="48" creationId="{75F627F6-E7C9-133C-2AAD-818DEC734D1D}"/>
          </ac:spMkLst>
        </pc:spChg>
        <pc:spChg chg="del mod ord">
          <ac:chgData name="平野 武" userId="3cfe3d63-3e2d-444e-9c54-10e92370b90a" providerId="ADAL" clId="{DA2BA4C6-42DD-49C3-BBCA-14ABAA1BA0DE}" dt="2024-06-27T04:30:22.908" v="164"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DA2BA4C6-42DD-49C3-BBCA-14ABAA1BA0DE}" dt="2024-08-06T02:17:46.336" v="323" actId="20577"/>
        <pc:sldMkLst>
          <pc:docMk/>
          <pc:sldMk cId="2615334359" sldId="565"/>
        </pc:sldMkLst>
        <pc:spChg chg="mod">
          <ac:chgData name="平野 武" userId="3cfe3d63-3e2d-444e-9c54-10e92370b90a" providerId="ADAL" clId="{DA2BA4C6-42DD-49C3-BBCA-14ABAA1BA0DE}" dt="2024-08-06T02:17:46.336" v="323" actId="20577"/>
          <ac:spMkLst>
            <pc:docMk/>
            <pc:sldMk cId="2615334359" sldId="565"/>
            <ac:spMk id="2" creationId="{C54A242A-BA00-E28D-1F24-B3BFE86D3F4A}"/>
          </ac:spMkLst>
        </pc:spChg>
        <pc:spChg chg="add mod ord">
          <ac:chgData name="平野 武" userId="3cfe3d63-3e2d-444e-9c54-10e92370b90a" providerId="ADAL" clId="{DA2BA4C6-42DD-49C3-BBCA-14ABAA1BA0DE}" dt="2024-06-27T04:30:33.410" v="168"/>
          <ac:spMkLst>
            <pc:docMk/>
            <pc:sldMk cId="2615334359" sldId="565"/>
            <ac:spMk id="3" creationId="{5E28DAE8-4469-B040-A6B8-B79BB3A74B30}"/>
          </ac:spMkLst>
        </pc:spChg>
        <pc:spChg chg="del mod ord">
          <ac:chgData name="平野 武" userId="3cfe3d63-3e2d-444e-9c54-10e92370b90a" providerId="ADAL" clId="{DA2BA4C6-42DD-49C3-BBCA-14ABAA1BA0DE}" dt="2024-06-27T04:30:31.582" v="167" actId="478"/>
          <ac:spMkLst>
            <pc:docMk/>
            <pc:sldMk cId="2615334359" sldId="565"/>
            <ac:spMk id="12290" creationId="{4AD73B8A-4B23-91DE-CF62-2CA72170BDBB}"/>
          </ac:spMkLst>
        </pc:spChg>
      </pc:sldChg>
      <pc:sldChg chg="modSp del">
        <pc:chgData name="平野 武" userId="3cfe3d63-3e2d-444e-9c54-10e92370b90a" providerId="ADAL" clId="{DA2BA4C6-42DD-49C3-BBCA-14ABAA1BA0DE}" dt="2024-06-27T04:27:04.949" v="111" actId="47"/>
        <pc:sldMkLst>
          <pc:docMk/>
          <pc:sldMk cId="305374651" sldId="566"/>
        </pc:sldMkLst>
        <pc:spChg chg="mod">
          <ac:chgData name="平野 武" userId="3cfe3d63-3e2d-444e-9c54-10e92370b90a" providerId="ADAL" clId="{DA2BA4C6-42DD-49C3-BBCA-14ABAA1BA0DE}" dt="2024-06-27T04:09:56.844" v="9"/>
          <ac:spMkLst>
            <pc:docMk/>
            <pc:sldMk cId="305374651" sldId="566"/>
            <ac:spMk id="11265" creationId="{FE60A5A5-4E52-FCF0-B68E-06DD22BAA9CD}"/>
          </ac:spMkLst>
        </pc:spChg>
      </pc:sldChg>
      <pc:sldChg chg="modSp del">
        <pc:chgData name="平野 武" userId="3cfe3d63-3e2d-444e-9c54-10e92370b90a" providerId="ADAL" clId="{DA2BA4C6-42DD-49C3-BBCA-14ABAA1BA0DE}" dt="2024-06-27T04:27:48.642" v="121" actId="47"/>
        <pc:sldMkLst>
          <pc:docMk/>
          <pc:sldMk cId="2618982643" sldId="567"/>
        </pc:sldMkLst>
        <pc:spChg chg="mod">
          <ac:chgData name="平野 武" userId="3cfe3d63-3e2d-444e-9c54-10e92370b90a" providerId="ADAL" clId="{DA2BA4C6-42DD-49C3-BBCA-14ABAA1BA0DE}" dt="2024-06-27T04:09:56.844" v="9"/>
          <ac:spMkLst>
            <pc:docMk/>
            <pc:sldMk cId="2618982643" sldId="567"/>
            <ac:spMk id="11265" creationId="{FE60A5A5-4E52-FCF0-B68E-06DD22BAA9CD}"/>
          </ac:spMkLst>
        </pc:spChg>
      </pc:sldChg>
      <pc:sldChg chg="addSp delSp modSp mod modClrScheme chgLayout">
        <pc:chgData name="平野 武" userId="3cfe3d63-3e2d-444e-9c54-10e92370b90a" providerId="ADAL" clId="{DA2BA4C6-42DD-49C3-BBCA-14ABAA1BA0DE}" dt="2024-07-09T01:33:55.871" v="288" actId="207"/>
        <pc:sldMkLst>
          <pc:docMk/>
          <pc:sldMk cId="2049904440" sldId="568"/>
        </pc:sldMkLst>
        <pc:spChg chg="add mod ord">
          <ac:chgData name="平野 武" userId="3cfe3d63-3e2d-444e-9c54-10e92370b90a" providerId="ADAL" clId="{DA2BA4C6-42DD-49C3-BBCA-14ABAA1BA0DE}" dt="2024-06-27T04:30:46.106" v="172"/>
          <ac:spMkLst>
            <pc:docMk/>
            <pc:sldMk cId="2049904440" sldId="568"/>
            <ac:spMk id="2" creationId="{F53C6170-E512-9361-B9C3-63206DC176DE}"/>
          </ac:spMkLst>
        </pc:spChg>
        <pc:spChg chg="add mod">
          <ac:chgData name="平野 武" userId="3cfe3d63-3e2d-444e-9c54-10e92370b90a" providerId="ADAL" clId="{DA2BA4C6-42DD-49C3-BBCA-14ABAA1BA0DE}" dt="2024-07-01T09:09:12.103" v="275"/>
          <ac:spMkLst>
            <pc:docMk/>
            <pc:sldMk cId="2049904440" sldId="568"/>
            <ac:spMk id="3" creationId="{BE60EB73-F8F7-C770-7148-54A83D1674C8}"/>
          </ac:spMkLst>
        </pc:spChg>
        <pc:spChg chg="add mod">
          <ac:chgData name="平野 武" userId="3cfe3d63-3e2d-444e-9c54-10e92370b90a" providerId="ADAL" clId="{DA2BA4C6-42DD-49C3-BBCA-14ABAA1BA0DE}" dt="2024-07-01T09:09:12.103" v="275"/>
          <ac:spMkLst>
            <pc:docMk/>
            <pc:sldMk cId="2049904440" sldId="568"/>
            <ac:spMk id="4" creationId="{934152EB-E04C-5B54-E7FD-1ECFA03D3FDB}"/>
          </ac:spMkLst>
        </pc:spChg>
        <pc:spChg chg="add mod">
          <ac:chgData name="平野 武" userId="3cfe3d63-3e2d-444e-9c54-10e92370b90a" providerId="ADAL" clId="{DA2BA4C6-42DD-49C3-BBCA-14ABAA1BA0DE}" dt="2024-07-01T09:09:12.103" v="275"/>
          <ac:spMkLst>
            <pc:docMk/>
            <pc:sldMk cId="2049904440" sldId="568"/>
            <ac:spMk id="5" creationId="{6F3B33BB-4290-66C6-3667-3F041891271A}"/>
          </ac:spMkLst>
        </pc:spChg>
        <pc:spChg chg="add mod">
          <ac:chgData name="平野 武" userId="3cfe3d63-3e2d-444e-9c54-10e92370b90a" providerId="ADAL" clId="{DA2BA4C6-42DD-49C3-BBCA-14ABAA1BA0DE}" dt="2024-07-01T09:09:12.103" v="275"/>
          <ac:spMkLst>
            <pc:docMk/>
            <pc:sldMk cId="2049904440" sldId="568"/>
            <ac:spMk id="6" creationId="{9E1561E5-3A4B-CC30-E7F1-C5523369F6F6}"/>
          </ac:spMkLst>
        </pc:spChg>
        <pc:spChg chg="add mod">
          <ac:chgData name="平野 武" userId="3cfe3d63-3e2d-444e-9c54-10e92370b90a" providerId="ADAL" clId="{DA2BA4C6-42DD-49C3-BBCA-14ABAA1BA0DE}" dt="2024-07-01T09:09:12.103" v="275"/>
          <ac:spMkLst>
            <pc:docMk/>
            <pc:sldMk cId="2049904440" sldId="568"/>
            <ac:spMk id="7" creationId="{952243C4-621E-45D5-D9CB-BA7393BC028C}"/>
          </ac:spMkLst>
        </pc:spChg>
        <pc:spChg chg="add mod">
          <ac:chgData name="平野 武" userId="3cfe3d63-3e2d-444e-9c54-10e92370b90a" providerId="ADAL" clId="{DA2BA4C6-42DD-49C3-BBCA-14ABAA1BA0DE}" dt="2024-07-01T09:09:12.103" v="275"/>
          <ac:spMkLst>
            <pc:docMk/>
            <pc:sldMk cId="2049904440" sldId="568"/>
            <ac:spMk id="8" creationId="{4E50E5CF-3ED6-1425-5D9A-AB64087D4F97}"/>
          </ac:spMkLst>
        </pc:spChg>
        <pc:spChg chg="add mod">
          <ac:chgData name="平野 武" userId="3cfe3d63-3e2d-444e-9c54-10e92370b90a" providerId="ADAL" clId="{DA2BA4C6-42DD-49C3-BBCA-14ABAA1BA0DE}" dt="2024-07-01T09:09:12.103" v="275"/>
          <ac:spMkLst>
            <pc:docMk/>
            <pc:sldMk cId="2049904440" sldId="568"/>
            <ac:spMk id="9" creationId="{B35524EC-2E48-4726-45E9-F7206E2337CD}"/>
          </ac:spMkLst>
        </pc:spChg>
        <pc:spChg chg="add mod">
          <ac:chgData name="平野 武" userId="3cfe3d63-3e2d-444e-9c54-10e92370b90a" providerId="ADAL" clId="{DA2BA4C6-42DD-49C3-BBCA-14ABAA1BA0DE}" dt="2024-07-01T09:09:12.103" v="275"/>
          <ac:spMkLst>
            <pc:docMk/>
            <pc:sldMk cId="2049904440" sldId="568"/>
            <ac:spMk id="10" creationId="{9A4F081B-46C9-6143-3C7A-648A88EF039A}"/>
          </ac:spMkLst>
        </pc:spChg>
        <pc:spChg chg="add mod">
          <ac:chgData name="平野 武" userId="3cfe3d63-3e2d-444e-9c54-10e92370b90a" providerId="ADAL" clId="{DA2BA4C6-42DD-49C3-BBCA-14ABAA1BA0DE}" dt="2024-07-01T09:09:12.103" v="275"/>
          <ac:spMkLst>
            <pc:docMk/>
            <pc:sldMk cId="2049904440" sldId="568"/>
            <ac:spMk id="11" creationId="{EA10A135-89E6-65AD-B712-660745A55BC3}"/>
          </ac:spMkLst>
        </pc:spChg>
        <pc:spChg chg="add mod">
          <ac:chgData name="平野 武" userId="3cfe3d63-3e2d-444e-9c54-10e92370b90a" providerId="ADAL" clId="{DA2BA4C6-42DD-49C3-BBCA-14ABAA1BA0DE}" dt="2024-07-01T09:09:12.103" v="275"/>
          <ac:spMkLst>
            <pc:docMk/>
            <pc:sldMk cId="2049904440" sldId="568"/>
            <ac:spMk id="12" creationId="{533EE8E5-D7DC-DF72-A2BE-7C7838D31EAB}"/>
          </ac:spMkLst>
        </pc:spChg>
        <pc:spChg chg="add mod">
          <ac:chgData name="平野 武" userId="3cfe3d63-3e2d-444e-9c54-10e92370b90a" providerId="ADAL" clId="{DA2BA4C6-42DD-49C3-BBCA-14ABAA1BA0DE}" dt="2024-07-01T09:09:12.103" v="275"/>
          <ac:spMkLst>
            <pc:docMk/>
            <pc:sldMk cId="2049904440" sldId="568"/>
            <ac:spMk id="13" creationId="{C189758B-6279-D690-56E1-747AD32C81CE}"/>
          </ac:spMkLst>
        </pc:spChg>
        <pc:spChg chg="mod">
          <ac:chgData name="平野 武" userId="3cfe3d63-3e2d-444e-9c54-10e92370b90a" providerId="ADAL" clId="{DA2BA4C6-42DD-49C3-BBCA-14ABAA1BA0DE}" dt="2024-07-01T09:09:12.103" v="275"/>
          <ac:spMkLst>
            <pc:docMk/>
            <pc:sldMk cId="2049904440" sldId="568"/>
            <ac:spMk id="16" creationId="{E490CA8D-A48E-C0E0-F6CE-F8A90110A78B}"/>
          </ac:spMkLst>
        </pc:spChg>
        <pc:spChg chg="mod">
          <ac:chgData name="平野 武" userId="3cfe3d63-3e2d-444e-9c54-10e92370b90a" providerId="ADAL" clId="{DA2BA4C6-42DD-49C3-BBCA-14ABAA1BA0DE}" dt="2024-07-01T09:09:12.103" v="275"/>
          <ac:spMkLst>
            <pc:docMk/>
            <pc:sldMk cId="2049904440" sldId="568"/>
            <ac:spMk id="19" creationId="{559C7A29-B3BE-04ED-AB6E-442DA5BA3757}"/>
          </ac:spMkLst>
        </pc:spChg>
        <pc:spChg chg="mod">
          <ac:chgData name="平野 武" userId="3cfe3d63-3e2d-444e-9c54-10e92370b90a" providerId="ADAL" clId="{DA2BA4C6-42DD-49C3-BBCA-14ABAA1BA0DE}" dt="2024-07-01T09:09:12.103" v="275"/>
          <ac:spMkLst>
            <pc:docMk/>
            <pc:sldMk cId="2049904440" sldId="568"/>
            <ac:spMk id="20" creationId="{F086C069-E02D-36CD-1BC6-8D9E5944F666}"/>
          </ac:spMkLst>
        </pc:spChg>
        <pc:spChg chg="add mod">
          <ac:chgData name="平野 武" userId="3cfe3d63-3e2d-444e-9c54-10e92370b90a" providerId="ADAL" clId="{DA2BA4C6-42DD-49C3-BBCA-14ABAA1BA0DE}" dt="2024-07-01T09:09:12.103" v="275"/>
          <ac:spMkLst>
            <pc:docMk/>
            <pc:sldMk cId="2049904440" sldId="568"/>
            <ac:spMk id="22" creationId="{027160C4-E505-D050-F03D-31B123D9ED49}"/>
          </ac:spMkLst>
        </pc:spChg>
        <pc:spChg chg="add mod">
          <ac:chgData name="平野 武" userId="3cfe3d63-3e2d-444e-9c54-10e92370b90a" providerId="ADAL" clId="{DA2BA4C6-42DD-49C3-BBCA-14ABAA1BA0DE}" dt="2024-07-01T09:09:12.103" v="275"/>
          <ac:spMkLst>
            <pc:docMk/>
            <pc:sldMk cId="2049904440" sldId="568"/>
            <ac:spMk id="23" creationId="{7873DE18-5A2A-DD08-B286-B926E02CCE04}"/>
          </ac:spMkLst>
        </pc:spChg>
        <pc:spChg chg="mod">
          <ac:chgData name="平野 武" userId="3cfe3d63-3e2d-444e-9c54-10e92370b90a" providerId="ADAL" clId="{DA2BA4C6-42DD-49C3-BBCA-14ABAA1BA0DE}" dt="2024-07-01T09:09:12.103" v="275"/>
          <ac:spMkLst>
            <pc:docMk/>
            <pc:sldMk cId="2049904440" sldId="568"/>
            <ac:spMk id="25" creationId="{F071C361-AA15-B6C0-E149-A57BD04F986F}"/>
          </ac:spMkLst>
        </pc:spChg>
        <pc:spChg chg="mod">
          <ac:chgData name="平野 武" userId="3cfe3d63-3e2d-444e-9c54-10e92370b90a" providerId="ADAL" clId="{DA2BA4C6-42DD-49C3-BBCA-14ABAA1BA0DE}" dt="2024-07-01T09:09:12.103" v="275"/>
          <ac:spMkLst>
            <pc:docMk/>
            <pc:sldMk cId="2049904440" sldId="568"/>
            <ac:spMk id="26" creationId="{8E8F35A2-89D8-DF34-D422-35238AA6F863}"/>
          </ac:spMkLst>
        </pc:spChg>
        <pc:spChg chg="add mod">
          <ac:chgData name="平野 武" userId="3cfe3d63-3e2d-444e-9c54-10e92370b90a" providerId="ADAL" clId="{DA2BA4C6-42DD-49C3-BBCA-14ABAA1BA0DE}" dt="2024-07-01T09:09:12.103" v="275"/>
          <ac:spMkLst>
            <pc:docMk/>
            <pc:sldMk cId="2049904440" sldId="568"/>
            <ac:spMk id="27" creationId="{ECA9DF93-4B55-536D-F7BC-B93870A86D06}"/>
          </ac:spMkLst>
        </pc:spChg>
        <pc:spChg chg="add mod">
          <ac:chgData name="平野 武" userId="3cfe3d63-3e2d-444e-9c54-10e92370b90a" providerId="ADAL" clId="{DA2BA4C6-42DD-49C3-BBCA-14ABAA1BA0DE}" dt="2024-07-01T09:09:12.103" v="275"/>
          <ac:spMkLst>
            <pc:docMk/>
            <pc:sldMk cId="2049904440" sldId="568"/>
            <ac:spMk id="28" creationId="{D0859BD0-F11A-8ED1-BF5C-B69FCD8722D7}"/>
          </ac:spMkLst>
        </pc:spChg>
        <pc:spChg chg="add mod">
          <ac:chgData name="平野 武" userId="3cfe3d63-3e2d-444e-9c54-10e92370b90a" providerId="ADAL" clId="{DA2BA4C6-42DD-49C3-BBCA-14ABAA1BA0DE}" dt="2024-07-01T09:09:12.103" v="275"/>
          <ac:spMkLst>
            <pc:docMk/>
            <pc:sldMk cId="2049904440" sldId="568"/>
            <ac:spMk id="30" creationId="{7641F6C7-27AB-BC3F-4B03-296BB3072061}"/>
          </ac:spMkLst>
        </pc:spChg>
        <pc:spChg chg="add mod">
          <ac:chgData name="平野 武" userId="3cfe3d63-3e2d-444e-9c54-10e92370b90a" providerId="ADAL" clId="{DA2BA4C6-42DD-49C3-BBCA-14ABAA1BA0DE}" dt="2024-07-01T09:09:12.103" v="275"/>
          <ac:spMkLst>
            <pc:docMk/>
            <pc:sldMk cId="2049904440" sldId="568"/>
            <ac:spMk id="32" creationId="{512019FB-9996-A772-7907-0A7E7B1D4061}"/>
          </ac:spMkLst>
        </pc:spChg>
        <pc:spChg chg="add mod">
          <ac:chgData name="平野 武" userId="3cfe3d63-3e2d-444e-9c54-10e92370b90a" providerId="ADAL" clId="{DA2BA4C6-42DD-49C3-BBCA-14ABAA1BA0DE}" dt="2024-07-01T09:09:12.103" v="275"/>
          <ac:spMkLst>
            <pc:docMk/>
            <pc:sldMk cId="2049904440" sldId="568"/>
            <ac:spMk id="33" creationId="{ED8976DD-DFAA-6FCA-97FF-243F6A67A0DD}"/>
          </ac:spMkLst>
        </pc:spChg>
        <pc:spChg chg="add mod">
          <ac:chgData name="平野 武" userId="3cfe3d63-3e2d-444e-9c54-10e92370b90a" providerId="ADAL" clId="{DA2BA4C6-42DD-49C3-BBCA-14ABAA1BA0DE}" dt="2024-07-01T09:09:12.103" v="275"/>
          <ac:spMkLst>
            <pc:docMk/>
            <pc:sldMk cId="2049904440" sldId="568"/>
            <ac:spMk id="34" creationId="{DEC38AA4-FEA1-0D9B-90B0-D0A77A68CA1C}"/>
          </ac:spMkLst>
        </pc:spChg>
        <pc:spChg chg="add mod">
          <ac:chgData name="平野 武" userId="3cfe3d63-3e2d-444e-9c54-10e92370b90a" providerId="ADAL" clId="{DA2BA4C6-42DD-49C3-BBCA-14ABAA1BA0DE}" dt="2024-07-01T09:09:12.103" v="275"/>
          <ac:spMkLst>
            <pc:docMk/>
            <pc:sldMk cId="2049904440" sldId="568"/>
            <ac:spMk id="35" creationId="{2A1D6275-2E93-416B-29F4-FD9030D29170}"/>
          </ac:spMkLst>
        </pc:spChg>
        <pc:spChg chg="add mod">
          <ac:chgData name="平野 武" userId="3cfe3d63-3e2d-444e-9c54-10e92370b90a" providerId="ADAL" clId="{DA2BA4C6-42DD-49C3-BBCA-14ABAA1BA0DE}" dt="2024-07-01T09:09:12.103" v="275"/>
          <ac:spMkLst>
            <pc:docMk/>
            <pc:sldMk cId="2049904440" sldId="568"/>
            <ac:spMk id="36" creationId="{95E1F25A-850E-8824-F80B-2853F9073216}"/>
          </ac:spMkLst>
        </pc:spChg>
        <pc:spChg chg="del">
          <ac:chgData name="平野 武" userId="3cfe3d63-3e2d-444e-9c54-10e92370b90a" providerId="ADAL" clId="{DA2BA4C6-42DD-49C3-BBCA-14ABAA1BA0DE}" dt="2024-07-01T09:08:42.409" v="274" actId="478"/>
          <ac:spMkLst>
            <pc:docMk/>
            <pc:sldMk cId="2049904440" sldId="568"/>
            <ac:spMk id="37" creationId="{80777EAB-A622-952D-1F7D-99B7F622141F}"/>
          </ac:spMkLst>
        </pc:spChg>
        <pc:spChg chg="del">
          <ac:chgData name="平野 武" userId="3cfe3d63-3e2d-444e-9c54-10e92370b90a" providerId="ADAL" clId="{DA2BA4C6-42DD-49C3-BBCA-14ABAA1BA0DE}" dt="2024-07-01T09:08:42.409" v="274" actId="478"/>
          <ac:spMkLst>
            <pc:docMk/>
            <pc:sldMk cId="2049904440" sldId="568"/>
            <ac:spMk id="38" creationId="{DCCB9ECB-9B80-C86B-964E-4F089DDCA695}"/>
          </ac:spMkLst>
        </pc:spChg>
        <pc:spChg chg="del">
          <ac:chgData name="平野 武" userId="3cfe3d63-3e2d-444e-9c54-10e92370b90a" providerId="ADAL" clId="{DA2BA4C6-42DD-49C3-BBCA-14ABAA1BA0DE}" dt="2024-07-01T09:08:42.409" v="274" actId="478"/>
          <ac:spMkLst>
            <pc:docMk/>
            <pc:sldMk cId="2049904440" sldId="568"/>
            <ac:spMk id="39" creationId="{EC435B71-3497-D2F6-5EF1-7EA96CE5D193}"/>
          </ac:spMkLst>
        </pc:spChg>
        <pc:spChg chg="mod">
          <ac:chgData name="平野 武" userId="3cfe3d63-3e2d-444e-9c54-10e92370b90a" providerId="ADAL" clId="{DA2BA4C6-42DD-49C3-BBCA-14ABAA1BA0DE}" dt="2024-07-09T01:33:55.871" v="288" actId="207"/>
          <ac:spMkLst>
            <pc:docMk/>
            <pc:sldMk cId="2049904440" sldId="568"/>
            <ac:spMk id="40" creationId="{F1BF7BDC-4E4E-6B9C-3201-16BBA2A9806E}"/>
          </ac:spMkLst>
        </pc:spChg>
        <pc:spChg chg="del">
          <ac:chgData name="平野 武" userId="3cfe3d63-3e2d-444e-9c54-10e92370b90a" providerId="ADAL" clId="{DA2BA4C6-42DD-49C3-BBCA-14ABAA1BA0DE}" dt="2024-07-01T09:08:42.409" v="274" actId="478"/>
          <ac:spMkLst>
            <pc:docMk/>
            <pc:sldMk cId="2049904440" sldId="568"/>
            <ac:spMk id="41" creationId="{B50782FB-40E0-CC01-7305-D4A80426A260}"/>
          </ac:spMkLst>
        </pc:spChg>
        <pc:spChg chg="del">
          <ac:chgData name="平野 武" userId="3cfe3d63-3e2d-444e-9c54-10e92370b90a" providerId="ADAL" clId="{DA2BA4C6-42DD-49C3-BBCA-14ABAA1BA0DE}" dt="2024-07-01T09:08:42.409" v="274" actId="478"/>
          <ac:spMkLst>
            <pc:docMk/>
            <pc:sldMk cId="2049904440" sldId="568"/>
            <ac:spMk id="42" creationId="{1C83DB0A-034D-45DA-0E6D-D39E8333CB65}"/>
          </ac:spMkLst>
        </pc:spChg>
        <pc:spChg chg="del">
          <ac:chgData name="平野 武" userId="3cfe3d63-3e2d-444e-9c54-10e92370b90a" providerId="ADAL" clId="{DA2BA4C6-42DD-49C3-BBCA-14ABAA1BA0DE}" dt="2024-07-01T09:08:42.409" v="274" actId="478"/>
          <ac:spMkLst>
            <pc:docMk/>
            <pc:sldMk cId="2049904440" sldId="568"/>
            <ac:spMk id="43" creationId="{80AA2B39-2359-47EB-CE9F-50F4B9CD3B96}"/>
          </ac:spMkLst>
        </pc:spChg>
        <pc:spChg chg="del">
          <ac:chgData name="平野 武" userId="3cfe3d63-3e2d-444e-9c54-10e92370b90a" providerId="ADAL" clId="{DA2BA4C6-42DD-49C3-BBCA-14ABAA1BA0DE}" dt="2024-07-01T09:08:42.409" v="274" actId="478"/>
          <ac:spMkLst>
            <pc:docMk/>
            <pc:sldMk cId="2049904440" sldId="568"/>
            <ac:spMk id="44" creationId="{42B195D2-8EAA-4BB2-28F4-848D52FA8592}"/>
          </ac:spMkLst>
        </pc:spChg>
        <pc:spChg chg="del">
          <ac:chgData name="平野 武" userId="3cfe3d63-3e2d-444e-9c54-10e92370b90a" providerId="ADAL" clId="{DA2BA4C6-42DD-49C3-BBCA-14ABAA1BA0DE}" dt="2024-07-01T09:08:42.409" v="274" actId="478"/>
          <ac:spMkLst>
            <pc:docMk/>
            <pc:sldMk cId="2049904440" sldId="568"/>
            <ac:spMk id="45" creationId="{07CA35FB-94E6-674C-AC28-08B322220A4F}"/>
          </ac:spMkLst>
        </pc:spChg>
        <pc:spChg chg="del">
          <ac:chgData name="平野 武" userId="3cfe3d63-3e2d-444e-9c54-10e92370b90a" providerId="ADAL" clId="{DA2BA4C6-42DD-49C3-BBCA-14ABAA1BA0DE}" dt="2024-07-01T09:08:42.409" v="274" actId="478"/>
          <ac:spMkLst>
            <pc:docMk/>
            <pc:sldMk cId="2049904440" sldId="568"/>
            <ac:spMk id="46" creationId="{8782CCC1-9522-6D39-DD6C-65BE49AB0739}"/>
          </ac:spMkLst>
        </pc:spChg>
        <pc:spChg chg="del">
          <ac:chgData name="平野 武" userId="3cfe3d63-3e2d-444e-9c54-10e92370b90a" providerId="ADAL" clId="{DA2BA4C6-42DD-49C3-BBCA-14ABAA1BA0DE}" dt="2024-07-01T09:08:42.409" v="274" actId="478"/>
          <ac:spMkLst>
            <pc:docMk/>
            <pc:sldMk cId="2049904440" sldId="568"/>
            <ac:spMk id="47" creationId="{6E3B1D93-A401-5724-C924-00B0F09E8F2A}"/>
          </ac:spMkLst>
        </pc:spChg>
        <pc:spChg chg="del">
          <ac:chgData name="平野 武" userId="3cfe3d63-3e2d-444e-9c54-10e92370b90a" providerId="ADAL" clId="{DA2BA4C6-42DD-49C3-BBCA-14ABAA1BA0DE}" dt="2024-07-01T09:08:42.409" v="274" actId="478"/>
          <ac:spMkLst>
            <pc:docMk/>
            <pc:sldMk cId="2049904440" sldId="568"/>
            <ac:spMk id="48" creationId="{44254A1D-1603-1344-716A-F4D8B6527886}"/>
          </ac:spMkLst>
        </pc:spChg>
        <pc:spChg chg="del">
          <ac:chgData name="平野 武" userId="3cfe3d63-3e2d-444e-9c54-10e92370b90a" providerId="ADAL" clId="{DA2BA4C6-42DD-49C3-BBCA-14ABAA1BA0DE}" dt="2024-07-01T09:08:42.409" v="274" actId="478"/>
          <ac:spMkLst>
            <pc:docMk/>
            <pc:sldMk cId="2049904440" sldId="568"/>
            <ac:spMk id="49" creationId="{BDFA283D-B7BC-E830-5AA2-73978130586F}"/>
          </ac:spMkLst>
        </pc:spChg>
        <pc:spChg chg="del">
          <ac:chgData name="平野 武" userId="3cfe3d63-3e2d-444e-9c54-10e92370b90a" providerId="ADAL" clId="{DA2BA4C6-42DD-49C3-BBCA-14ABAA1BA0DE}" dt="2024-07-01T09:08:42.409" v="274" actId="478"/>
          <ac:spMkLst>
            <pc:docMk/>
            <pc:sldMk cId="2049904440" sldId="568"/>
            <ac:spMk id="50" creationId="{DA39AD20-A3C5-E623-34AB-93358326C3CE}"/>
          </ac:spMkLst>
        </pc:spChg>
        <pc:spChg chg="del">
          <ac:chgData name="平野 武" userId="3cfe3d63-3e2d-444e-9c54-10e92370b90a" providerId="ADAL" clId="{DA2BA4C6-42DD-49C3-BBCA-14ABAA1BA0DE}" dt="2024-07-01T09:08:42.409" v="274" actId="478"/>
          <ac:spMkLst>
            <pc:docMk/>
            <pc:sldMk cId="2049904440" sldId="568"/>
            <ac:spMk id="51" creationId="{C6293170-40F1-1E5A-2FA9-8B080D19EB82}"/>
          </ac:spMkLst>
        </pc:spChg>
        <pc:spChg chg="del">
          <ac:chgData name="平野 武" userId="3cfe3d63-3e2d-444e-9c54-10e92370b90a" providerId="ADAL" clId="{DA2BA4C6-42DD-49C3-BBCA-14ABAA1BA0DE}" dt="2024-07-01T09:08:42.409" v="274" actId="478"/>
          <ac:spMkLst>
            <pc:docMk/>
            <pc:sldMk cId="2049904440" sldId="568"/>
            <ac:spMk id="52" creationId="{8248A2EB-FFCF-82F8-D7CB-DD1693DD75F5}"/>
          </ac:spMkLst>
        </pc:spChg>
        <pc:spChg chg="del">
          <ac:chgData name="平野 武" userId="3cfe3d63-3e2d-444e-9c54-10e92370b90a" providerId="ADAL" clId="{DA2BA4C6-42DD-49C3-BBCA-14ABAA1BA0DE}" dt="2024-07-01T09:08:42.409" v="274" actId="478"/>
          <ac:spMkLst>
            <pc:docMk/>
            <pc:sldMk cId="2049904440" sldId="568"/>
            <ac:spMk id="61" creationId="{F5757CC9-7A9F-2852-0180-526ABAD5926A}"/>
          </ac:spMkLst>
        </pc:spChg>
        <pc:spChg chg="del">
          <ac:chgData name="平野 武" userId="3cfe3d63-3e2d-444e-9c54-10e92370b90a" providerId="ADAL" clId="{DA2BA4C6-42DD-49C3-BBCA-14ABAA1BA0DE}" dt="2024-07-01T09:08:42.409" v="274" actId="478"/>
          <ac:spMkLst>
            <pc:docMk/>
            <pc:sldMk cId="2049904440" sldId="568"/>
            <ac:spMk id="62" creationId="{79B89AF8-2802-71B5-3CEF-98E076A38E83}"/>
          </ac:spMkLst>
        </pc:spChg>
        <pc:spChg chg="del mod ord">
          <ac:chgData name="平野 武" userId="3cfe3d63-3e2d-444e-9c54-10e92370b90a" providerId="ADAL" clId="{DA2BA4C6-42DD-49C3-BBCA-14ABAA1BA0DE}" dt="2024-06-27T04:30:44.654" v="171" actId="478"/>
          <ac:spMkLst>
            <pc:docMk/>
            <pc:sldMk cId="2049904440" sldId="568"/>
            <ac:spMk id="12290" creationId="{4AD73B8A-4B23-91DE-CF62-2CA72170BDBB}"/>
          </ac:spMkLst>
        </pc:spChg>
        <pc:spChg chg="del">
          <ac:chgData name="平野 武" userId="3cfe3d63-3e2d-444e-9c54-10e92370b90a" providerId="ADAL" clId="{DA2BA4C6-42DD-49C3-BBCA-14ABAA1BA0DE}" dt="2024-07-01T09:08:42.409" v="274" actId="478"/>
          <ac:spMkLst>
            <pc:docMk/>
            <pc:sldMk cId="2049904440" sldId="568"/>
            <ac:spMk id="12291" creationId="{C6C1028D-F13C-4104-1815-EFCB083FB567}"/>
          </ac:spMkLst>
        </pc:spChg>
        <pc:spChg chg="del">
          <ac:chgData name="平野 武" userId="3cfe3d63-3e2d-444e-9c54-10e92370b90a" providerId="ADAL" clId="{DA2BA4C6-42DD-49C3-BBCA-14ABAA1BA0DE}" dt="2024-07-01T09:08:42.409" v="274" actId="478"/>
          <ac:spMkLst>
            <pc:docMk/>
            <pc:sldMk cId="2049904440" sldId="568"/>
            <ac:spMk id="12292" creationId="{2286B89B-1F21-FC1E-F8BC-5F1261E289B2}"/>
          </ac:spMkLst>
        </pc:spChg>
        <pc:grpChg chg="add mod">
          <ac:chgData name="平野 武" userId="3cfe3d63-3e2d-444e-9c54-10e92370b90a" providerId="ADAL" clId="{DA2BA4C6-42DD-49C3-BBCA-14ABAA1BA0DE}" dt="2024-07-01T09:09:12.103" v="275"/>
          <ac:grpSpMkLst>
            <pc:docMk/>
            <pc:sldMk cId="2049904440" sldId="568"/>
            <ac:grpSpMk id="15" creationId="{61677685-B220-7D66-07EA-08F18F425073}"/>
          </ac:grpSpMkLst>
        </pc:grpChg>
        <pc:grpChg chg="add mod">
          <ac:chgData name="平野 武" userId="3cfe3d63-3e2d-444e-9c54-10e92370b90a" providerId="ADAL" clId="{DA2BA4C6-42DD-49C3-BBCA-14ABAA1BA0DE}" dt="2024-07-01T09:09:12.103" v="275"/>
          <ac:grpSpMkLst>
            <pc:docMk/>
            <pc:sldMk cId="2049904440" sldId="568"/>
            <ac:grpSpMk id="18" creationId="{EAE58318-CFA6-2361-3312-2E47AF9777FA}"/>
          </ac:grpSpMkLst>
        </pc:grpChg>
        <pc:grpChg chg="add mod">
          <ac:chgData name="平野 武" userId="3cfe3d63-3e2d-444e-9c54-10e92370b90a" providerId="ADAL" clId="{DA2BA4C6-42DD-49C3-BBCA-14ABAA1BA0DE}" dt="2024-07-01T09:09:12.103" v="275"/>
          <ac:grpSpMkLst>
            <pc:docMk/>
            <pc:sldMk cId="2049904440" sldId="568"/>
            <ac:grpSpMk id="24" creationId="{3E8F6C16-8D98-BFAB-5642-01BD1EF756F7}"/>
          </ac:grpSpMkLst>
        </pc:grpChg>
        <pc:grpChg chg="del">
          <ac:chgData name="平野 武" userId="3cfe3d63-3e2d-444e-9c54-10e92370b90a" providerId="ADAL" clId="{DA2BA4C6-42DD-49C3-BBCA-14ABAA1BA0DE}" dt="2024-07-01T09:08:42.409" v="274" actId="478"/>
          <ac:grpSpMkLst>
            <pc:docMk/>
            <pc:sldMk cId="2049904440" sldId="568"/>
            <ac:grpSpMk id="54" creationId="{ED3890E0-7404-4A78-B3CD-D96D69B47A79}"/>
          </ac:grpSpMkLst>
        </pc:grpChg>
        <pc:grpChg chg="del">
          <ac:chgData name="平野 武" userId="3cfe3d63-3e2d-444e-9c54-10e92370b90a" providerId="ADAL" clId="{DA2BA4C6-42DD-49C3-BBCA-14ABAA1BA0DE}" dt="2024-07-01T09:08:42.409" v="274" actId="478"/>
          <ac:grpSpMkLst>
            <pc:docMk/>
            <pc:sldMk cId="2049904440" sldId="568"/>
            <ac:grpSpMk id="57" creationId="{F65351A8-E900-9554-29CD-7550156903AE}"/>
          </ac:grpSpMkLst>
        </pc:grpChg>
        <pc:grpChg chg="del">
          <ac:chgData name="平野 武" userId="3cfe3d63-3e2d-444e-9c54-10e92370b90a" providerId="ADAL" clId="{DA2BA4C6-42DD-49C3-BBCA-14ABAA1BA0DE}" dt="2024-07-01T09:08:42.409" v="274" actId="478"/>
          <ac:grpSpMkLst>
            <pc:docMk/>
            <pc:sldMk cId="2049904440" sldId="568"/>
            <ac:grpSpMk id="63" creationId="{BB44EDEB-C6C5-9579-A49D-F3D52B623CFD}"/>
          </ac:grpSpMkLst>
        </pc:grpChg>
        <pc:picChg chg="mod">
          <ac:chgData name="平野 武" userId="3cfe3d63-3e2d-444e-9c54-10e92370b90a" providerId="ADAL" clId="{DA2BA4C6-42DD-49C3-BBCA-14ABAA1BA0DE}" dt="2024-07-01T09:09:12.103" v="275"/>
          <ac:picMkLst>
            <pc:docMk/>
            <pc:sldMk cId="2049904440" sldId="568"/>
            <ac:picMk id="17" creationId="{D3C0FF04-3267-1F7A-87D2-14658719E927}"/>
          </ac:picMkLst>
        </pc:picChg>
        <pc:cxnChg chg="add mod">
          <ac:chgData name="平野 武" userId="3cfe3d63-3e2d-444e-9c54-10e92370b90a" providerId="ADAL" clId="{DA2BA4C6-42DD-49C3-BBCA-14ABAA1BA0DE}" dt="2024-07-01T09:09:12.103" v="275"/>
          <ac:cxnSpMkLst>
            <pc:docMk/>
            <pc:sldMk cId="2049904440" sldId="568"/>
            <ac:cxnSpMk id="14" creationId="{04495558-2230-F9AF-8428-F156DEA50E37}"/>
          </ac:cxnSpMkLst>
        </pc:cxnChg>
        <pc:cxnChg chg="add mod">
          <ac:chgData name="平野 武" userId="3cfe3d63-3e2d-444e-9c54-10e92370b90a" providerId="ADAL" clId="{DA2BA4C6-42DD-49C3-BBCA-14ABAA1BA0DE}" dt="2024-07-01T09:09:12.103" v="275"/>
          <ac:cxnSpMkLst>
            <pc:docMk/>
            <pc:sldMk cId="2049904440" sldId="568"/>
            <ac:cxnSpMk id="21" creationId="{BBAFD198-FF66-E569-B931-C0385C85C935}"/>
          </ac:cxnSpMkLst>
        </pc:cxnChg>
        <pc:cxnChg chg="add mod">
          <ac:chgData name="平野 武" userId="3cfe3d63-3e2d-444e-9c54-10e92370b90a" providerId="ADAL" clId="{DA2BA4C6-42DD-49C3-BBCA-14ABAA1BA0DE}" dt="2024-07-01T09:09:12.103" v="275"/>
          <ac:cxnSpMkLst>
            <pc:docMk/>
            <pc:sldMk cId="2049904440" sldId="568"/>
            <ac:cxnSpMk id="29" creationId="{238DA8D9-DEAE-BF91-C145-2C3FE58E2A25}"/>
          </ac:cxnSpMkLst>
        </pc:cxnChg>
        <pc:cxnChg chg="add mod">
          <ac:chgData name="平野 武" userId="3cfe3d63-3e2d-444e-9c54-10e92370b90a" providerId="ADAL" clId="{DA2BA4C6-42DD-49C3-BBCA-14ABAA1BA0DE}" dt="2024-07-01T09:09:12.103" v="275"/>
          <ac:cxnSpMkLst>
            <pc:docMk/>
            <pc:sldMk cId="2049904440" sldId="568"/>
            <ac:cxnSpMk id="31" creationId="{4A66729E-B0A8-C706-8E97-5109F0657F9B}"/>
          </ac:cxnSpMkLst>
        </pc:cxnChg>
        <pc:cxnChg chg="del">
          <ac:chgData name="平野 武" userId="3cfe3d63-3e2d-444e-9c54-10e92370b90a" providerId="ADAL" clId="{DA2BA4C6-42DD-49C3-BBCA-14ABAA1BA0DE}" dt="2024-07-01T09:08:42.409" v="274" actId="478"/>
          <ac:cxnSpMkLst>
            <pc:docMk/>
            <pc:sldMk cId="2049904440" sldId="568"/>
            <ac:cxnSpMk id="53" creationId="{AA55BF83-D88A-620A-4C66-400DA1FA3990}"/>
          </ac:cxnSpMkLst>
        </pc:cxnChg>
        <pc:cxnChg chg="del">
          <ac:chgData name="平野 武" userId="3cfe3d63-3e2d-444e-9c54-10e92370b90a" providerId="ADAL" clId="{DA2BA4C6-42DD-49C3-BBCA-14ABAA1BA0DE}" dt="2024-07-01T09:08:42.409" v="274" actId="478"/>
          <ac:cxnSpMkLst>
            <pc:docMk/>
            <pc:sldMk cId="2049904440" sldId="568"/>
            <ac:cxnSpMk id="60" creationId="{570A8861-FA40-48F4-8E74-352363F6F807}"/>
          </ac:cxnSpMkLst>
        </pc:cxnChg>
        <pc:cxnChg chg="del">
          <ac:chgData name="平野 武" userId="3cfe3d63-3e2d-444e-9c54-10e92370b90a" providerId="ADAL" clId="{DA2BA4C6-42DD-49C3-BBCA-14ABAA1BA0DE}" dt="2024-07-01T09:08:42.409" v="274" actId="478"/>
          <ac:cxnSpMkLst>
            <pc:docMk/>
            <pc:sldMk cId="2049904440" sldId="568"/>
            <ac:cxnSpMk id="12293" creationId="{C2534C75-EC65-8AC4-D5C2-06AA4DCF212A}"/>
          </ac:cxnSpMkLst>
        </pc:cxnChg>
        <pc:cxnChg chg="del">
          <ac:chgData name="平野 武" userId="3cfe3d63-3e2d-444e-9c54-10e92370b90a" providerId="ADAL" clId="{DA2BA4C6-42DD-49C3-BBCA-14ABAA1BA0DE}" dt="2024-07-01T09:08:42.409" v="2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DA2BA4C6-42DD-49C3-BBCA-14ABAA1BA0DE}" dt="2024-06-27T04:30:55.253" v="176"/>
        <pc:sldMkLst>
          <pc:docMk/>
          <pc:sldMk cId="1963714427" sldId="569"/>
        </pc:sldMkLst>
        <pc:spChg chg="add mod ord">
          <ac:chgData name="平野 武" userId="3cfe3d63-3e2d-444e-9c54-10e92370b90a" providerId="ADAL" clId="{DA2BA4C6-42DD-49C3-BBCA-14ABAA1BA0DE}" dt="2024-06-27T04:30:55.253" v="176"/>
          <ac:spMkLst>
            <pc:docMk/>
            <pc:sldMk cId="1963714427" sldId="569"/>
            <ac:spMk id="3" creationId="{418DA7AF-7467-5098-B98F-B76F08B527ED}"/>
          </ac:spMkLst>
        </pc:spChg>
        <pc:spChg chg="del mod ord">
          <ac:chgData name="平野 武" userId="3cfe3d63-3e2d-444e-9c54-10e92370b90a" providerId="ADAL" clId="{DA2BA4C6-42DD-49C3-BBCA-14ABAA1BA0DE}" dt="2024-06-27T04:30:53.966" v="175"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DA2BA4C6-42DD-49C3-BBCA-14ABAA1BA0DE}" dt="2024-07-09T01:33:49.121" v="287" actId="207"/>
        <pc:sldMkLst>
          <pc:docMk/>
          <pc:sldMk cId="1019161228" sldId="570"/>
        </pc:sldMkLst>
        <pc:spChg chg="add mod ord">
          <ac:chgData name="平野 武" userId="3cfe3d63-3e2d-444e-9c54-10e92370b90a" providerId="ADAL" clId="{DA2BA4C6-42DD-49C3-BBCA-14ABAA1BA0DE}" dt="2024-06-27T04:31:04.405" v="180"/>
          <ac:spMkLst>
            <pc:docMk/>
            <pc:sldMk cId="1019161228" sldId="570"/>
            <ac:spMk id="2" creationId="{8DAF6A9D-D39D-62A0-58DF-B3B80517CF16}"/>
          </ac:spMkLst>
        </pc:spChg>
        <pc:spChg chg="mod">
          <ac:chgData name="平野 武" userId="3cfe3d63-3e2d-444e-9c54-10e92370b90a" providerId="ADAL" clId="{DA2BA4C6-42DD-49C3-BBCA-14ABAA1BA0DE}" dt="2024-07-09T01:33:49.121" v="287" actId="207"/>
          <ac:spMkLst>
            <pc:docMk/>
            <pc:sldMk cId="1019161228" sldId="570"/>
            <ac:spMk id="11" creationId="{7FD88846-645B-5936-1B6A-04187DFCBD37}"/>
          </ac:spMkLst>
        </pc:spChg>
        <pc:spChg chg="del">
          <ac:chgData name="平野 武" userId="3cfe3d63-3e2d-444e-9c54-10e92370b90a" providerId="ADAL" clId="{DA2BA4C6-42DD-49C3-BBCA-14ABAA1BA0DE}" dt="2024-06-27T05:42:50.132" v="192" actId="478"/>
          <ac:spMkLst>
            <pc:docMk/>
            <pc:sldMk cId="1019161228" sldId="570"/>
            <ac:spMk id="12" creationId="{8374EE5F-4586-89DA-7B77-88F30C7D8325}"/>
          </ac:spMkLst>
        </pc:spChg>
        <pc:spChg chg="del mod ord">
          <ac:chgData name="平野 武" userId="3cfe3d63-3e2d-444e-9c54-10e92370b90a" providerId="ADAL" clId="{DA2BA4C6-42DD-49C3-BBCA-14ABAA1BA0DE}" dt="2024-06-27T04:31:03.287" v="179"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DA2BA4C6-42DD-49C3-BBCA-14ABAA1BA0DE}" dt="2024-07-09T01:33:35.996" v="284" actId="207"/>
        <pc:sldMkLst>
          <pc:docMk/>
          <pc:sldMk cId="330219725" sldId="571"/>
        </pc:sldMkLst>
        <pc:spChg chg="add mod ord">
          <ac:chgData name="平野 武" userId="3cfe3d63-3e2d-444e-9c54-10e92370b90a" providerId="ADAL" clId="{DA2BA4C6-42DD-49C3-BBCA-14ABAA1BA0DE}" dt="2024-06-27T04:31:13.782" v="184"/>
          <ac:spMkLst>
            <pc:docMk/>
            <pc:sldMk cId="330219725" sldId="571"/>
            <ac:spMk id="2" creationId="{682DD2E4-436C-5C20-893B-1326BE288840}"/>
          </ac:spMkLst>
        </pc:spChg>
        <pc:spChg chg="mod">
          <ac:chgData name="平野 武" userId="3cfe3d63-3e2d-444e-9c54-10e92370b90a" providerId="ADAL" clId="{DA2BA4C6-42DD-49C3-BBCA-14ABAA1BA0DE}" dt="2024-07-09T01:33:35.996" v="284" actId="207"/>
          <ac:spMkLst>
            <pc:docMk/>
            <pc:sldMk cId="330219725" sldId="571"/>
            <ac:spMk id="5" creationId="{3A540F5F-3D16-F641-CB5A-F56348788393}"/>
          </ac:spMkLst>
        </pc:spChg>
        <pc:spChg chg="del mod ord">
          <ac:chgData name="平野 武" userId="3cfe3d63-3e2d-444e-9c54-10e92370b90a" providerId="ADAL" clId="{DA2BA4C6-42DD-49C3-BBCA-14ABAA1BA0DE}" dt="2024-06-27T04:31:12.362" v="183"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DA2BA4C6-42DD-49C3-BBCA-14ABAA1BA0DE}" dt="2024-06-27T04:31:24.088" v="188"/>
        <pc:sldMkLst>
          <pc:docMk/>
          <pc:sldMk cId="1059592819" sldId="572"/>
        </pc:sldMkLst>
        <pc:spChg chg="add mod ord">
          <ac:chgData name="平野 武" userId="3cfe3d63-3e2d-444e-9c54-10e92370b90a" providerId="ADAL" clId="{DA2BA4C6-42DD-49C3-BBCA-14ABAA1BA0DE}" dt="2024-06-27T04:31:24.088" v="188"/>
          <ac:spMkLst>
            <pc:docMk/>
            <pc:sldMk cId="1059592819" sldId="572"/>
            <ac:spMk id="3" creationId="{73BB4889-3AC2-57C1-7C56-27259255BC8B}"/>
          </ac:spMkLst>
        </pc:spChg>
        <pc:spChg chg="del mod ord">
          <ac:chgData name="平野 武" userId="3cfe3d63-3e2d-444e-9c54-10e92370b90a" providerId="ADAL" clId="{DA2BA4C6-42DD-49C3-BBCA-14ABAA1BA0DE}" dt="2024-06-27T04:31:22.826" v="187"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DA2BA4C6-42DD-49C3-BBCA-14ABAA1BA0DE}" dt="2024-07-09T01:34:38.885" v="302" actId="207"/>
        <pc:sldMkLst>
          <pc:docMk/>
          <pc:sldMk cId="1359635485" sldId="575"/>
        </pc:sldMkLst>
        <pc:spChg chg="add mod ord">
          <ac:chgData name="平野 武" userId="3cfe3d63-3e2d-444e-9c54-10e92370b90a" providerId="ADAL" clId="{DA2BA4C6-42DD-49C3-BBCA-14ABAA1BA0DE}" dt="2024-06-27T04:28:19.622" v="129"/>
          <ac:spMkLst>
            <pc:docMk/>
            <pc:sldMk cId="1359635485" sldId="575"/>
            <ac:spMk id="2" creationId="{7D27027D-A994-2A29-684C-6494DD258297}"/>
          </ac:spMkLst>
        </pc:spChg>
        <pc:spChg chg="add mod">
          <ac:chgData name="平野 武" userId="3cfe3d63-3e2d-444e-9c54-10e92370b90a" providerId="ADAL" clId="{DA2BA4C6-42DD-49C3-BBCA-14ABAA1BA0DE}" dt="2024-07-01T09:07:37.070" v="270"/>
          <ac:spMkLst>
            <pc:docMk/>
            <pc:sldMk cId="1359635485" sldId="575"/>
            <ac:spMk id="3" creationId="{85593FF7-E8FD-D249-061D-D5E04E491A4C}"/>
          </ac:spMkLst>
        </pc:spChg>
        <pc:spChg chg="mod">
          <ac:chgData name="平野 武" userId="3cfe3d63-3e2d-444e-9c54-10e92370b90a" providerId="ADAL" clId="{DA2BA4C6-42DD-49C3-BBCA-14ABAA1BA0DE}" dt="2024-07-09T01:34:38.885" v="302" actId="207"/>
          <ac:spMkLst>
            <pc:docMk/>
            <pc:sldMk cId="1359635485" sldId="575"/>
            <ac:spMk id="8" creationId="{D6D8BBEF-2355-6264-A857-484B3F76D3C1}"/>
          </ac:spMkLst>
        </pc:spChg>
        <pc:spChg chg="del mod">
          <ac:chgData name="平野 武" userId="3cfe3d63-3e2d-444e-9c54-10e92370b90a" providerId="ADAL" clId="{DA2BA4C6-42DD-49C3-BBCA-14ABAA1BA0DE}" dt="2024-07-01T09:07:49.235" v="273" actId="478"/>
          <ac:spMkLst>
            <pc:docMk/>
            <pc:sldMk cId="1359635485" sldId="575"/>
            <ac:spMk id="10" creationId="{E7D972A7-9C90-FA84-1864-A7C76DD7115D}"/>
          </ac:spMkLst>
        </pc:spChg>
        <pc:spChg chg="del mod ord">
          <ac:chgData name="平野 武" userId="3cfe3d63-3e2d-444e-9c54-10e92370b90a" providerId="ADAL" clId="{DA2BA4C6-42DD-49C3-BBCA-14ABAA1BA0DE}" dt="2024-06-27T04:28:17.903" v="128" actId="478"/>
          <ac:spMkLst>
            <pc:docMk/>
            <pc:sldMk cId="1359635485" sldId="575"/>
            <ac:spMk id="12290" creationId="{4AD73B8A-4B23-91DE-CF62-2CA72170BDBB}"/>
          </ac:spMkLst>
        </pc:spChg>
        <pc:graphicFrameChg chg="add mod">
          <ac:chgData name="平野 武" userId="3cfe3d63-3e2d-444e-9c54-10e92370b90a" providerId="ADAL" clId="{DA2BA4C6-42DD-49C3-BBCA-14ABAA1BA0DE}" dt="2024-07-01T09:07:45.887" v="272"/>
          <ac:graphicFrameMkLst>
            <pc:docMk/>
            <pc:sldMk cId="1359635485" sldId="575"/>
            <ac:graphicFrameMk id="4" creationId="{EECA840F-092D-4C9E-21C6-F457C94A39FD}"/>
          </ac:graphicFrameMkLst>
        </pc:graphicFrameChg>
        <pc:graphicFrameChg chg="del mod">
          <ac:chgData name="平野 武" userId="3cfe3d63-3e2d-444e-9c54-10e92370b90a" providerId="ADAL" clId="{DA2BA4C6-42DD-49C3-BBCA-14ABAA1BA0DE}" dt="2024-07-01T09:07:49.235" v="273"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DA2BA4C6-42DD-49C3-BBCA-14ABAA1BA0DE}" dt="2024-07-01T09:03:04.169" v="232" actId="700"/>
        <pc:sldMkLst>
          <pc:docMk/>
          <pc:sldMk cId="2235737533" sldId="576"/>
        </pc:sldMkLst>
        <pc:spChg chg="add mod ord">
          <ac:chgData name="平野 武" userId="3cfe3d63-3e2d-444e-9c54-10e92370b90a" providerId="ADAL" clId="{DA2BA4C6-42DD-49C3-BBCA-14ABAA1BA0DE}" dt="2024-07-01T09:03:04.169" v="232" actId="700"/>
          <ac:spMkLst>
            <pc:docMk/>
            <pc:sldMk cId="2235737533" sldId="576"/>
            <ac:spMk id="2" creationId="{EFF189AB-2103-9432-3955-4BE6D4DD422D}"/>
          </ac:spMkLst>
        </pc:spChg>
        <pc:spChg chg="del mod ord">
          <ac:chgData name="平野 武" userId="3cfe3d63-3e2d-444e-9c54-10e92370b90a" providerId="ADAL" clId="{DA2BA4C6-42DD-49C3-BBCA-14ABAA1BA0DE}" dt="2024-06-27T04:24:48.592" v="71" actId="478"/>
          <ac:spMkLst>
            <pc:docMk/>
            <pc:sldMk cId="2235737533" sldId="576"/>
            <ac:spMk id="12290" creationId="{4AD73B8A-4B23-91DE-CF62-2CA72170BDBB}"/>
          </ac:spMkLst>
        </pc:spChg>
      </pc:sldChg>
      <pc:sldChg chg="addSp delSp modSp mod modClrScheme chgLayout">
        <pc:chgData name="平野 武" userId="3cfe3d63-3e2d-444e-9c54-10e92370b90a" providerId="ADAL" clId="{DA2BA4C6-42DD-49C3-BBCA-14ABAA1BA0DE}" dt="2024-07-01T09:03:16.512" v="234" actId="700"/>
        <pc:sldMkLst>
          <pc:docMk/>
          <pc:sldMk cId="2881008280" sldId="577"/>
        </pc:sldMkLst>
        <pc:spChg chg="add mod ord">
          <ac:chgData name="平野 武" userId="3cfe3d63-3e2d-444e-9c54-10e92370b90a" providerId="ADAL" clId="{DA2BA4C6-42DD-49C3-BBCA-14ABAA1BA0DE}" dt="2024-07-01T09:03:16.512" v="234" actId="700"/>
          <ac:spMkLst>
            <pc:docMk/>
            <pc:sldMk cId="2881008280" sldId="577"/>
            <ac:spMk id="2" creationId="{C0F9BBD2-77C0-7137-6ADB-98A4FF8FDE29}"/>
          </ac:spMkLst>
        </pc:spChg>
        <pc:spChg chg="del mod ord">
          <ac:chgData name="平野 武" userId="3cfe3d63-3e2d-444e-9c54-10e92370b90a" providerId="ADAL" clId="{DA2BA4C6-42DD-49C3-BBCA-14ABAA1BA0DE}" dt="2024-06-27T04:25:11.572" v="82" actId="478"/>
          <ac:spMkLst>
            <pc:docMk/>
            <pc:sldMk cId="2881008280" sldId="577"/>
            <ac:spMk id="12290" creationId="{4AD73B8A-4B23-91DE-CF62-2CA72170BDBB}"/>
          </ac:spMkLst>
        </pc:spChg>
      </pc:sldChg>
      <pc:sldChg chg="addSp delSp modSp mod modClrScheme chgLayout">
        <pc:chgData name="平野 武" userId="3cfe3d63-3e2d-444e-9c54-10e92370b90a" providerId="ADAL" clId="{DA2BA4C6-42DD-49C3-BBCA-14ABAA1BA0DE}" dt="2024-07-01T09:03:09.519" v="233" actId="700"/>
        <pc:sldMkLst>
          <pc:docMk/>
          <pc:sldMk cId="698524969" sldId="578"/>
        </pc:sldMkLst>
        <pc:spChg chg="add mod ord">
          <ac:chgData name="平野 武" userId="3cfe3d63-3e2d-444e-9c54-10e92370b90a" providerId="ADAL" clId="{DA2BA4C6-42DD-49C3-BBCA-14ABAA1BA0DE}" dt="2024-07-01T09:03:09.519" v="233" actId="700"/>
          <ac:spMkLst>
            <pc:docMk/>
            <pc:sldMk cId="698524969" sldId="578"/>
            <ac:spMk id="2" creationId="{8552DC20-F0CF-D0DE-6736-05BBA5470AB0}"/>
          </ac:spMkLst>
        </pc:spChg>
        <pc:spChg chg="del mod ord">
          <ac:chgData name="平野 武" userId="3cfe3d63-3e2d-444e-9c54-10e92370b90a" providerId="ADAL" clId="{DA2BA4C6-42DD-49C3-BBCA-14ABAA1BA0DE}" dt="2024-06-27T04:25:00.414" v="78" actId="478"/>
          <ac:spMkLst>
            <pc:docMk/>
            <pc:sldMk cId="698524969" sldId="578"/>
            <ac:spMk id="12290" creationId="{4AD73B8A-4B23-91DE-CF62-2CA72170BDBB}"/>
          </ac:spMkLst>
        </pc:spChg>
      </pc:sldChg>
      <pc:sldChg chg="addSp delSp modSp mod modClrScheme chgLayout">
        <pc:chgData name="平野 武" userId="3cfe3d63-3e2d-444e-9c54-10e92370b90a" providerId="ADAL" clId="{DA2BA4C6-42DD-49C3-BBCA-14ABAA1BA0DE}" dt="2024-06-27T04:28:34.782" v="133"/>
        <pc:sldMkLst>
          <pc:docMk/>
          <pc:sldMk cId="3132221956" sldId="579"/>
        </pc:sldMkLst>
        <pc:spChg chg="add mod ord">
          <ac:chgData name="平野 武" userId="3cfe3d63-3e2d-444e-9c54-10e92370b90a" providerId="ADAL" clId="{DA2BA4C6-42DD-49C3-BBCA-14ABAA1BA0DE}" dt="2024-06-27T04:28:34.782" v="133"/>
          <ac:spMkLst>
            <pc:docMk/>
            <pc:sldMk cId="3132221956" sldId="579"/>
            <ac:spMk id="2" creationId="{853FD1F7-660C-53DC-C32D-4903310B67F4}"/>
          </ac:spMkLst>
        </pc:spChg>
        <pc:spChg chg="del mod ord">
          <ac:chgData name="平野 武" userId="3cfe3d63-3e2d-444e-9c54-10e92370b90a" providerId="ADAL" clId="{DA2BA4C6-42DD-49C3-BBCA-14ABAA1BA0DE}" dt="2024-06-27T04:28:33.153" v="132" actId="478"/>
          <ac:spMkLst>
            <pc:docMk/>
            <pc:sldMk cId="3132221956" sldId="579"/>
            <ac:spMk id="12290" creationId="{4AD73B8A-4B23-91DE-CF62-2CA72170BDBB}"/>
          </ac:spMkLst>
        </pc:spChg>
      </pc:sldChg>
      <pc:sldChg chg="addSp delSp modSp mod modClrScheme chgLayout">
        <pc:chgData name="平野 武" userId="3cfe3d63-3e2d-444e-9c54-10e92370b90a" providerId="ADAL" clId="{DA2BA4C6-42DD-49C3-BBCA-14ABAA1BA0DE}" dt="2024-07-09T01:34:34.899" v="301" actId="207"/>
        <pc:sldMkLst>
          <pc:docMk/>
          <pc:sldMk cId="2720423961" sldId="580"/>
        </pc:sldMkLst>
        <pc:spChg chg="add mod ord">
          <ac:chgData name="平野 武" userId="3cfe3d63-3e2d-444e-9c54-10e92370b90a" providerId="ADAL" clId="{DA2BA4C6-42DD-49C3-BBCA-14ABAA1BA0DE}" dt="2024-06-27T04:29:03.238" v="142" actId="255"/>
          <ac:spMkLst>
            <pc:docMk/>
            <pc:sldMk cId="2720423961" sldId="580"/>
            <ac:spMk id="2" creationId="{C7E87853-1ED2-DD86-F14F-F93C7CB82F64}"/>
          </ac:spMkLst>
        </pc:spChg>
        <pc:spChg chg="del mod ord">
          <ac:chgData name="平野 武" userId="3cfe3d63-3e2d-444e-9c54-10e92370b90a" providerId="ADAL" clId="{DA2BA4C6-42DD-49C3-BBCA-14ABAA1BA0DE}" dt="2024-06-27T04:28:46.063" v="136" actId="478"/>
          <ac:spMkLst>
            <pc:docMk/>
            <pc:sldMk cId="2720423961" sldId="580"/>
            <ac:spMk id="12290" creationId="{4AD73B8A-4B23-91DE-CF62-2CA72170BDBB}"/>
          </ac:spMkLst>
        </pc:spChg>
        <pc:spChg chg="mod">
          <ac:chgData name="平野 武" userId="3cfe3d63-3e2d-444e-9c54-10e92370b90a" providerId="ADAL" clId="{DA2BA4C6-42DD-49C3-BBCA-14ABAA1BA0DE}" dt="2024-07-09T01:34:34.899" v="301" actId="207"/>
          <ac:spMkLst>
            <pc:docMk/>
            <pc:sldMk cId="2720423961" sldId="580"/>
            <ac:spMk id="12305" creationId="{9317F385-9646-1088-154A-87324B62E097}"/>
          </ac:spMkLst>
        </pc:spChg>
        <pc:graphicFrameChg chg="modGraphic">
          <ac:chgData name="平野 武" userId="3cfe3d63-3e2d-444e-9c54-10e92370b90a" providerId="ADAL" clId="{DA2BA4C6-42DD-49C3-BBCA-14ABAA1BA0DE}" dt="2024-07-09T01:34:32.401" v="300" actId="207"/>
          <ac:graphicFrameMkLst>
            <pc:docMk/>
            <pc:sldMk cId="2720423961" sldId="580"/>
            <ac:graphicFrameMk id="58" creationId="{E727BF43-8AE3-46C6-F75E-99C65719735B}"/>
          </ac:graphicFrameMkLst>
        </pc:graphicFrameChg>
      </pc:sldChg>
      <pc:sldChg chg="addSp delSp modSp mod modClrScheme chgLayout">
        <pc:chgData name="平野 武" userId="3cfe3d63-3e2d-444e-9c54-10e92370b90a" providerId="ADAL" clId="{DA2BA4C6-42DD-49C3-BBCA-14ABAA1BA0DE}" dt="2024-07-09T01:34:29.066" v="299" actId="207"/>
        <pc:sldMkLst>
          <pc:docMk/>
          <pc:sldMk cId="995794973" sldId="581"/>
        </pc:sldMkLst>
        <pc:spChg chg="mod">
          <ac:chgData name="平野 武" userId="3cfe3d63-3e2d-444e-9c54-10e92370b90a" providerId="ADAL" clId="{DA2BA4C6-42DD-49C3-BBCA-14ABAA1BA0DE}" dt="2024-07-09T01:34:29.066" v="299" actId="207"/>
          <ac:spMkLst>
            <pc:docMk/>
            <pc:sldMk cId="995794973" sldId="581"/>
            <ac:spMk id="28" creationId="{CB7AF78E-21E3-4359-25B7-310D87B8B0A0}"/>
          </ac:spMkLst>
        </pc:spChg>
        <pc:spChg chg="add mod ord">
          <ac:chgData name="平野 武" userId="3cfe3d63-3e2d-444e-9c54-10e92370b90a" providerId="ADAL" clId="{DA2BA4C6-42DD-49C3-BBCA-14ABAA1BA0DE}" dt="2024-06-27T04:29:29.586" v="149" actId="255"/>
          <ac:spMkLst>
            <pc:docMk/>
            <pc:sldMk cId="995794973" sldId="581"/>
            <ac:spMk id="29" creationId="{759A4FCB-E6D9-673F-069E-962448397214}"/>
          </ac:spMkLst>
        </pc:spChg>
        <pc:spChg chg="del mod ord">
          <ac:chgData name="平野 武" userId="3cfe3d63-3e2d-444e-9c54-10e92370b90a" providerId="ADAL" clId="{DA2BA4C6-42DD-49C3-BBCA-14ABAA1BA0DE}" dt="2024-06-27T04:29:15.520" v="145" actId="478"/>
          <ac:spMkLst>
            <pc:docMk/>
            <pc:sldMk cId="995794973" sldId="581"/>
            <ac:spMk id="12290" creationId="{4AD73B8A-4B23-91DE-CF62-2CA72170BDBB}"/>
          </ac:spMkLst>
        </pc:spChg>
        <pc:graphicFrameChg chg="modGraphic">
          <ac:chgData name="平野 武" userId="3cfe3d63-3e2d-444e-9c54-10e92370b90a" providerId="ADAL" clId="{DA2BA4C6-42DD-49C3-BBCA-14ABAA1BA0DE}" dt="2024-07-09T01:34:27.274" v="298" actId="207"/>
          <ac:graphicFrameMkLst>
            <pc:docMk/>
            <pc:sldMk cId="995794973" sldId="581"/>
            <ac:graphicFrameMk id="10" creationId="{02ECEFCA-B3BA-6745-433F-D552AE0F5D5C}"/>
          </ac:graphicFrameMkLst>
        </pc:graphicFrameChg>
      </pc:sldChg>
      <pc:sldChg chg="addSp delSp modSp mod modClrScheme chgLayout">
        <pc:chgData name="平野 武" userId="3cfe3d63-3e2d-444e-9c54-10e92370b90a" providerId="ADAL" clId="{DA2BA4C6-42DD-49C3-BBCA-14ABAA1BA0DE}" dt="2024-07-09T01:34:22.699" v="297" actId="207"/>
        <pc:sldMkLst>
          <pc:docMk/>
          <pc:sldMk cId="2359400151" sldId="582"/>
        </pc:sldMkLst>
        <pc:spChg chg="add mod ord">
          <ac:chgData name="平野 武" userId="3cfe3d63-3e2d-444e-9c54-10e92370b90a" providerId="ADAL" clId="{DA2BA4C6-42DD-49C3-BBCA-14ABAA1BA0DE}" dt="2024-06-27T04:29:59.001" v="156" actId="255"/>
          <ac:spMkLst>
            <pc:docMk/>
            <pc:sldMk cId="2359400151" sldId="582"/>
            <ac:spMk id="2" creationId="{2C410062-26E4-BC13-2661-5EAD7572584B}"/>
          </ac:spMkLst>
        </pc:spChg>
        <pc:spChg chg="mod">
          <ac:chgData name="平野 武" userId="3cfe3d63-3e2d-444e-9c54-10e92370b90a" providerId="ADAL" clId="{DA2BA4C6-42DD-49C3-BBCA-14ABAA1BA0DE}" dt="2024-07-09T01:34:19.820" v="296" actId="207"/>
          <ac:spMkLst>
            <pc:docMk/>
            <pc:sldMk cId="2359400151" sldId="582"/>
            <ac:spMk id="59" creationId="{CFF9FAD7-A4FC-3926-2285-B5CFD34AAF85}"/>
          </ac:spMkLst>
        </pc:spChg>
        <pc:spChg chg="mod">
          <ac:chgData name="平野 武" userId="3cfe3d63-3e2d-444e-9c54-10e92370b90a" providerId="ADAL" clId="{DA2BA4C6-42DD-49C3-BBCA-14ABAA1BA0DE}" dt="2024-07-09T01:34:22.699" v="297" actId="207"/>
          <ac:spMkLst>
            <pc:docMk/>
            <pc:sldMk cId="2359400151" sldId="582"/>
            <ac:spMk id="12288" creationId="{F4121CDF-4215-2968-5C8D-9165DF0D151D}"/>
          </ac:spMkLst>
        </pc:spChg>
        <pc:spChg chg="del mod ord">
          <ac:chgData name="平野 武" userId="3cfe3d63-3e2d-444e-9c54-10e92370b90a" providerId="ADAL" clId="{DA2BA4C6-42DD-49C3-BBCA-14ABAA1BA0DE}" dt="2024-06-27T04:29:48.653" v="152" actId="478"/>
          <ac:spMkLst>
            <pc:docMk/>
            <pc:sldMk cId="2359400151" sldId="582"/>
            <ac:spMk id="12290" creationId="{4AD73B8A-4B23-91DE-CF62-2CA72170BDBB}"/>
          </ac:spMkLst>
        </pc:spChg>
        <pc:graphicFrameChg chg="modGraphic">
          <ac:chgData name="平野 武" userId="3cfe3d63-3e2d-444e-9c54-10e92370b90a" providerId="ADAL" clId="{DA2BA4C6-42DD-49C3-BBCA-14ABAA1BA0DE}" dt="2024-07-09T01:34:18.157" v="295" actId="207"/>
          <ac:graphicFrameMkLst>
            <pc:docMk/>
            <pc:sldMk cId="2359400151" sldId="582"/>
            <ac:graphicFrameMk id="55" creationId="{6D74541D-16C1-2494-BC08-8321AA6DB5AF}"/>
          </ac:graphicFrameMkLst>
        </pc:graphicFrameChg>
      </pc:sldChg>
      <pc:sldChg chg="del">
        <pc:chgData name="平野 武" userId="3cfe3d63-3e2d-444e-9c54-10e92370b90a" providerId="ADAL" clId="{DA2BA4C6-42DD-49C3-BBCA-14ABAA1BA0DE}" dt="2024-06-27T04:09:38.353" v="0" actId="47"/>
        <pc:sldMkLst>
          <pc:docMk/>
          <pc:sldMk cId="1198859729" sldId="583"/>
        </pc:sldMkLst>
      </pc:sldChg>
      <pc:sldChg chg="add">
        <pc:chgData name="平野 武" userId="3cfe3d63-3e2d-444e-9c54-10e92370b90a" providerId="ADAL" clId="{DA2BA4C6-42DD-49C3-BBCA-14ABAA1BA0DE}" dt="2024-06-27T04:14:46.287" v="42"/>
        <pc:sldMkLst>
          <pc:docMk/>
          <pc:sldMk cId="2720024732" sldId="623"/>
        </pc:sldMkLst>
      </pc:sldChg>
      <pc:sldChg chg="addSp delSp modSp add mod">
        <pc:chgData name="平野 武" userId="3cfe3d63-3e2d-444e-9c54-10e92370b90a" providerId="ADAL" clId="{DA2BA4C6-42DD-49C3-BBCA-14ABAA1BA0DE}" dt="2024-07-18T00:38:36.838" v="321"/>
        <pc:sldMkLst>
          <pc:docMk/>
          <pc:sldMk cId="2615347872" sldId="624"/>
        </pc:sldMkLst>
        <pc:picChg chg="add mod">
          <ac:chgData name="平野 武" userId="3cfe3d63-3e2d-444e-9c54-10e92370b90a" providerId="ADAL" clId="{DA2BA4C6-42DD-49C3-BBCA-14ABAA1BA0DE}" dt="2024-07-18T00:38:36.838" v="321"/>
          <ac:picMkLst>
            <pc:docMk/>
            <pc:sldMk cId="2615347872" sldId="624"/>
            <ac:picMk id="2" creationId="{096CC2BD-B54C-5530-7737-F53DF1601764}"/>
          </ac:picMkLst>
        </pc:picChg>
        <pc:picChg chg="del">
          <ac:chgData name="平野 武" userId="3cfe3d63-3e2d-444e-9c54-10e92370b90a" providerId="ADAL" clId="{DA2BA4C6-42DD-49C3-BBCA-14ABAA1BA0DE}" dt="2024-07-18T00:38:36.478" v="320" actId="478"/>
          <ac:picMkLst>
            <pc:docMk/>
            <pc:sldMk cId="2615347872" sldId="624"/>
            <ac:picMk id="5" creationId="{5E8FAA88-DE65-97D0-AD3A-5EDA8641722E}"/>
          </ac:picMkLst>
        </pc:picChg>
      </pc:sldChg>
      <pc:sldChg chg="modSp add mod modClrScheme chgLayout">
        <pc:chgData name="平野 武" userId="3cfe3d63-3e2d-444e-9c54-10e92370b90a" providerId="ADAL" clId="{DA2BA4C6-42DD-49C3-BBCA-14ABAA1BA0DE}" dt="2024-07-01T09:02:39.470" v="229" actId="700"/>
        <pc:sldMkLst>
          <pc:docMk/>
          <pc:sldMk cId="4079941191" sldId="634"/>
        </pc:sldMkLst>
        <pc:spChg chg="mod ord">
          <ac:chgData name="平野 武" userId="3cfe3d63-3e2d-444e-9c54-10e92370b90a" providerId="ADAL" clId="{DA2BA4C6-42DD-49C3-BBCA-14ABAA1BA0DE}" dt="2024-07-01T09:02:39.470" v="229" actId="700"/>
          <ac:spMkLst>
            <pc:docMk/>
            <pc:sldMk cId="4079941191" sldId="634"/>
            <ac:spMk id="3" creationId="{BB369A65-7E9B-35C5-2169-D3AC5296F113}"/>
          </ac:spMkLst>
        </pc:spChg>
        <pc:spChg chg="mod ord">
          <ac:chgData name="平野 武" userId="3cfe3d63-3e2d-444e-9c54-10e92370b90a" providerId="ADAL" clId="{DA2BA4C6-42DD-49C3-BBCA-14ABAA1BA0DE}" dt="2024-07-01T09:02:39.470" v="229" actId="700"/>
          <ac:spMkLst>
            <pc:docMk/>
            <pc:sldMk cId="4079941191" sldId="634"/>
            <ac:spMk id="4" creationId="{C791C9DE-4E55-6E16-316B-A861ED7D97B5}"/>
          </ac:spMkLst>
        </pc:spChg>
      </pc:sldChg>
      <pc:sldChg chg="add del">
        <pc:chgData name="平野 武" userId="3cfe3d63-3e2d-444e-9c54-10e92370b90a" providerId="ADAL" clId="{DA2BA4C6-42DD-49C3-BBCA-14ABAA1BA0DE}" dt="2024-06-27T04:25:30.128" v="88"/>
        <pc:sldMkLst>
          <pc:docMk/>
          <pc:sldMk cId="3704671140" sldId="635"/>
        </pc:sldMkLst>
      </pc:sldChg>
      <pc:sldChg chg="add">
        <pc:chgData name="平野 武" userId="3cfe3d63-3e2d-444e-9c54-10e92370b90a" providerId="ADAL" clId="{DA2BA4C6-42DD-49C3-BBCA-14ABAA1BA0DE}" dt="2024-06-27T04:26:09.878" v="96"/>
        <pc:sldMkLst>
          <pc:docMk/>
          <pc:sldMk cId="922548564" sldId="636"/>
        </pc:sldMkLst>
      </pc:sldChg>
      <pc:sldChg chg="add">
        <pc:chgData name="平野 武" userId="3cfe3d63-3e2d-444e-9c54-10e92370b90a" providerId="ADAL" clId="{DA2BA4C6-42DD-49C3-BBCA-14ABAA1BA0DE}" dt="2024-06-27T04:27:02.976" v="110"/>
        <pc:sldMkLst>
          <pc:docMk/>
          <pc:sldMk cId="2675903984" sldId="637"/>
        </pc:sldMkLst>
      </pc:sldChg>
      <pc:sldChg chg="add">
        <pc:chgData name="平野 武" userId="3cfe3d63-3e2d-444e-9c54-10e92370b90a" providerId="ADAL" clId="{DA2BA4C6-42DD-49C3-BBCA-14ABAA1BA0DE}" dt="2024-06-27T04:27:45.024" v="120"/>
        <pc:sldMkLst>
          <pc:docMk/>
          <pc:sldMk cId="3840567150" sldId="638"/>
        </pc:sldMkLst>
      </pc:sldChg>
      <pc:sldMasterChg chg="delSldLayout modSldLayout">
        <pc:chgData name="平野 武" userId="3cfe3d63-3e2d-444e-9c54-10e92370b90a" providerId="ADAL" clId="{DA2BA4C6-42DD-49C3-BBCA-14ABAA1BA0DE}" dt="2024-06-27T04:27:48.642" v="121" actId="47"/>
        <pc:sldMasterMkLst>
          <pc:docMk/>
          <pc:sldMasterMk cId="0" sldId="2147484068"/>
        </pc:sldMasterMkLst>
        <pc:sldLayoutChg chg="addSp modSp">
          <pc:chgData name="平野 武" userId="3cfe3d63-3e2d-444e-9c54-10e92370b90a" providerId="ADAL" clId="{DA2BA4C6-42DD-49C3-BBCA-14ABAA1BA0DE}" dt="2024-06-27T04:13:49.518" v="10"/>
          <pc:sldLayoutMkLst>
            <pc:docMk/>
            <pc:sldMasterMk cId="0" sldId="2147484068"/>
            <pc:sldLayoutMk cId="259895780" sldId="2147484440"/>
          </pc:sldLayoutMkLst>
          <pc:spChg chg="add mod">
            <ac:chgData name="平野 武" userId="3cfe3d63-3e2d-444e-9c54-10e92370b90a" providerId="ADAL" clId="{DA2BA4C6-42DD-49C3-BBCA-14ABAA1BA0DE}" dt="2024-06-27T04:13:49.518" v="10"/>
            <ac:spMkLst>
              <pc:docMk/>
              <pc:sldMasterMk cId="0" sldId="2147484068"/>
              <pc:sldLayoutMk cId="259895780" sldId="2147484440"/>
              <ac:spMk id="4" creationId="{0C5FB9E7-0856-1836-5C9D-829B053FF16A}"/>
            </ac:spMkLst>
          </pc:spChg>
          <pc:spChg chg="add mod">
            <ac:chgData name="平野 武" userId="3cfe3d63-3e2d-444e-9c54-10e92370b90a" providerId="ADAL" clId="{DA2BA4C6-42DD-49C3-BBCA-14ABAA1BA0DE}" dt="2024-06-27T04:13:49.518" v="10"/>
            <ac:spMkLst>
              <pc:docMk/>
              <pc:sldMasterMk cId="0" sldId="2147484068"/>
              <pc:sldLayoutMk cId="259895780" sldId="2147484440"/>
              <ac:spMk id="12" creationId="{3E657C64-ECFD-BE92-C66B-970739AD1EB2}"/>
            </ac:spMkLst>
          </pc:spChg>
        </pc:sldLayoutChg>
        <pc:sldLayoutChg chg="del">
          <pc:chgData name="平野 武" userId="3cfe3d63-3e2d-444e-9c54-10e92370b90a" providerId="ADAL" clId="{DA2BA4C6-42DD-49C3-BBCA-14ABAA1BA0DE}" dt="2024-06-27T04:27:48.642" v="121" actId="47"/>
          <pc:sldLayoutMkLst>
            <pc:docMk/>
            <pc:sldMasterMk cId="0" sldId="2147484068"/>
            <pc:sldLayoutMk cId="3216143442" sldId="2147484441"/>
          </pc:sldLayoutMkLst>
        </pc:sldLayoutChg>
      </pc:sldMasterChg>
      <pc:sldMasterChg chg="delSldLayout">
        <pc:chgData name="平野 武" userId="3cfe3d63-3e2d-444e-9c54-10e92370b90a" providerId="ADAL" clId="{DA2BA4C6-42DD-49C3-BBCA-14ABAA1BA0DE}" dt="2024-06-27T04:09:38.353" v="0" actId="47"/>
        <pc:sldMasterMkLst>
          <pc:docMk/>
          <pc:sldMasterMk cId="1792014818" sldId="2147484433"/>
        </pc:sldMasterMkLst>
        <pc:sldLayoutChg chg="del">
          <pc:chgData name="平野 武" userId="3cfe3d63-3e2d-444e-9c54-10e92370b90a" providerId="ADAL" clId="{DA2BA4C6-42DD-49C3-BBCA-14ABAA1BA0DE}" dt="2024-06-27T04:09:38.353" v="0" actId="47"/>
          <pc:sldLayoutMkLst>
            <pc:docMk/>
            <pc:sldMasterMk cId="1792014818" sldId="2147484433"/>
            <pc:sldLayoutMk cId="986772502" sldId="2147484448"/>
          </pc:sldLayoutMkLst>
        </pc:sldLayoutChg>
      </pc:sldMasterChg>
      <pc:sldMasterChg chg="del delSldLayout">
        <pc:chgData name="平野 武" userId="3cfe3d63-3e2d-444e-9c54-10e92370b90a" providerId="ADAL" clId="{DA2BA4C6-42DD-49C3-BBCA-14ABAA1BA0DE}" dt="2024-06-27T04:09:54.879" v="8" actId="2696"/>
        <pc:sldMasterMkLst>
          <pc:docMk/>
          <pc:sldMasterMk cId="3328767484" sldId="2147484440"/>
        </pc:sldMasterMkLst>
        <pc:sldLayoutChg chg="del">
          <pc:chgData name="平野 武" userId="3cfe3d63-3e2d-444e-9c54-10e92370b90a" providerId="ADAL" clId="{DA2BA4C6-42DD-49C3-BBCA-14ABAA1BA0DE}" dt="2024-06-27T04:09:54.847" v="1" actId="2696"/>
          <pc:sldLayoutMkLst>
            <pc:docMk/>
            <pc:sldMasterMk cId="3328767484" sldId="2147484440"/>
            <pc:sldLayoutMk cId="1132330910" sldId="2147484441"/>
          </pc:sldLayoutMkLst>
        </pc:sldLayoutChg>
        <pc:sldLayoutChg chg="del">
          <pc:chgData name="平野 武" userId="3cfe3d63-3e2d-444e-9c54-10e92370b90a" providerId="ADAL" clId="{DA2BA4C6-42DD-49C3-BBCA-14ABAA1BA0DE}" dt="2024-06-27T04:09:54.847" v="2" actId="2696"/>
          <pc:sldLayoutMkLst>
            <pc:docMk/>
            <pc:sldMasterMk cId="3328767484" sldId="2147484440"/>
            <pc:sldLayoutMk cId="246902884" sldId="2147484442"/>
          </pc:sldLayoutMkLst>
        </pc:sldLayoutChg>
        <pc:sldLayoutChg chg="del">
          <pc:chgData name="平野 武" userId="3cfe3d63-3e2d-444e-9c54-10e92370b90a" providerId="ADAL" clId="{DA2BA4C6-42DD-49C3-BBCA-14ABAA1BA0DE}" dt="2024-06-27T04:09:54.863" v="3" actId="2696"/>
          <pc:sldLayoutMkLst>
            <pc:docMk/>
            <pc:sldMasterMk cId="3328767484" sldId="2147484440"/>
            <pc:sldLayoutMk cId="491526940" sldId="2147484443"/>
          </pc:sldLayoutMkLst>
        </pc:sldLayoutChg>
        <pc:sldLayoutChg chg="del">
          <pc:chgData name="平野 武" userId="3cfe3d63-3e2d-444e-9c54-10e92370b90a" providerId="ADAL" clId="{DA2BA4C6-42DD-49C3-BBCA-14ABAA1BA0DE}" dt="2024-06-27T04:09:54.863" v="4" actId="2696"/>
          <pc:sldLayoutMkLst>
            <pc:docMk/>
            <pc:sldMasterMk cId="3328767484" sldId="2147484440"/>
            <pc:sldLayoutMk cId="2028117769" sldId="2147484444"/>
          </pc:sldLayoutMkLst>
        </pc:sldLayoutChg>
        <pc:sldLayoutChg chg="del">
          <pc:chgData name="平野 武" userId="3cfe3d63-3e2d-444e-9c54-10e92370b90a" providerId="ADAL" clId="{DA2BA4C6-42DD-49C3-BBCA-14ABAA1BA0DE}" dt="2024-06-27T04:09:54.863" v="5" actId="2696"/>
          <pc:sldLayoutMkLst>
            <pc:docMk/>
            <pc:sldMasterMk cId="3328767484" sldId="2147484440"/>
            <pc:sldLayoutMk cId="3408535749" sldId="2147484445"/>
          </pc:sldLayoutMkLst>
        </pc:sldLayoutChg>
        <pc:sldLayoutChg chg="del">
          <pc:chgData name="平野 武" userId="3cfe3d63-3e2d-444e-9c54-10e92370b90a" providerId="ADAL" clId="{DA2BA4C6-42DD-49C3-BBCA-14ABAA1BA0DE}" dt="2024-06-27T04:09:54.879" v="6" actId="2696"/>
          <pc:sldLayoutMkLst>
            <pc:docMk/>
            <pc:sldMasterMk cId="3328767484" sldId="2147484440"/>
            <pc:sldLayoutMk cId="2731278674" sldId="2147484446"/>
          </pc:sldLayoutMkLst>
        </pc:sldLayoutChg>
        <pc:sldLayoutChg chg="del">
          <pc:chgData name="平野 武" userId="3cfe3d63-3e2d-444e-9c54-10e92370b90a" providerId="ADAL" clId="{DA2BA4C6-42DD-49C3-BBCA-14ABAA1BA0DE}" dt="2024-06-27T04:09:54.879"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A49E0035-893E-4B28-9DF3-F63232B56695}"/>
    <pc:docChg chg="undo redo custSel addSld delSld modSld sldOrd modSection">
      <pc:chgData name="平野 武" userId="3cfe3d63-3e2d-444e-9c54-10e92370b90a" providerId="ADAL" clId="{A49E0035-893E-4B28-9DF3-F63232B56695}" dt="2024-06-10T09:10:50.914" v="617" actId="20577"/>
      <pc:docMkLst>
        <pc:docMk/>
      </pc:docMkLst>
      <pc:sldChg chg="modSp mod">
        <pc:chgData name="平野 武" userId="3cfe3d63-3e2d-444e-9c54-10e92370b90a" providerId="ADAL" clId="{A49E0035-893E-4B28-9DF3-F63232B56695}" dt="2024-06-10T05:23:41.667" v="218" actId="20577"/>
        <pc:sldMkLst>
          <pc:docMk/>
          <pc:sldMk cId="500365697" sldId="286"/>
        </pc:sldMkLst>
        <pc:spChg chg="mod">
          <ac:chgData name="平野 武" userId="3cfe3d63-3e2d-444e-9c54-10e92370b90a" providerId="ADAL" clId="{A49E0035-893E-4B28-9DF3-F63232B56695}" dt="2024-06-10T05:23:41.667" v="218" actId="20577"/>
          <ac:spMkLst>
            <pc:docMk/>
            <pc:sldMk cId="500365697" sldId="286"/>
            <ac:spMk id="3" creationId="{6BB005C5-D9C8-8257-64A7-5C3476E6B29F}"/>
          </ac:spMkLst>
        </pc:spChg>
      </pc:sldChg>
      <pc:sldChg chg="modSp mod">
        <pc:chgData name="平野 武" userId="3cfe3d63-3e2d-444e-9c54-10e92370b90a" providerId="ADAL" clId="{A49E0035-893E-4B28-9DF3-F63232B56695}" dt="2024-06-10T05:17:57.730" v="29" actId="14100"/>
        <pc:sldMkLst>
          <pc:docMk/>
          <pc:sldMk cId="3563368057" sldId="443"/>
        </pc:sldMkLst>
        <pc:spChg chg="mod">
          <ac:chgData name="平野 武" userId="3cfe3d63-3e2d-444e-9c54-10e92370b90a" providerId="ADAL" clId="{A49E0035-893E-4B28-9DF3-F63232B56695}" dt="2024-06-10T05:17:57.730" v="29" actId="14100"/>
          <ac:spMkLst>
            <pc:docMk/>
            <pc:sldMk cId="3563368057" sldId="443"/>
            <ac:spMk id="2" creationId="{F154551B-3C5F-85AD-573E-7C83B193229C}"/>
          </ac:spMkLst>
        </pc:spChg>
        <pc:spChg chg="mod">
          <ac:chgData name="平野 武" userId="3cfe3d63-3e2d-444e-9c54-10e92370b90a" providerId="ADAL" clId="{A49E0035-893E-4B28-9DF3-F63232B56695}" dt="2024-06-10T05:17:47.135" v="27" actId="20577"/>
          <ac:spMkLst>
            <pc:docMk/>
            <pc:sldMk cId="3563368057" sldId="443"/>
            <ac:spMk id="3" creationId="{B7B602A4-188A-A559-452B-50FAF140703D}"/>
          </ac:spMkLst>
        </pc:spChg>
      </pc:sldChg>
      <pc:sldChg chg="modSp mod">
        <pc:chgData name="平野 武" userId="3cfe3d63-3e2d-444e-9c54-10e92370b90a" providerId="ADAL" clId="{A49E0035-893E-4B28-9DF3-F63232B56695}" dt="2024-06-10T09:10:50.914" v="617" actId="20577"/>
        <pc:sldMkLst>
          <pc:docMk/>
          <pc:sldMk cId="605532773" sldId="444"/>
        </pc:sldMkLst>
        <pc:spChg chg="mod">
          <ac:chgData name="平野 武" userId="3cfe3d63-3e2d-444e-9c54-10e92370b90a" providerId="ADAL" clId="{A49E0035-893E-4B28-9DF3-F63232B56695}" dt="2024-06-10T09:10:50.914" v="617" actId="20577"/>
          <ac:spMkLst>
            <pc:docMk/>
            <pc:sldMk cId="605532773" sldId="444"/>
            <ac:spMk id="11265" creationId="{FE60A5A5-4E52-FCF0-B68E-06DD22BAA9CD}"/>
          </ac:spMkLst>
        </pc:spChg>
      </pc:sldChg>
      <pc:sldChg chg="addSp delSp modSp mod">
        <pc:chgData name="平野 武" userId="3cfe3d63-3e2d-444e-9c54-10e92370b90a" providerId="ADAL" clId="{A49E0035-893E-4B28-9DF3-F63232B56695}" dt="2024-06-10T05:23:30.213" v="215" actId="20577"/>
        <pc:sldMkLst>
          <pc:docMk/>
          <pc:sldMk cId="701385590" sldId="445"/>
        </pc:sldMkLst>
        <pc:spChg chg="del">
          <ac:chgData name="平野 武" userId="3cfe3d63-3e2d-444e-9c54-10e92370b90a" providerId="ADAL" clId="{A49E0035-893E-4B28-9DF3-F63232B56695}" dt="2024-06-10T05:20:33.439" v="117" actId="478"/>
          <ac:spMkLst>
            <pc:docMk/>
            <pc:sldMk cId="701385590" sldId="445"/>
            <ac:spMk id="19" creationId="{F455993E-6986-E5AF-E359-6B24F8762909}"/>
          </ac:spMkLst>
        </pc:spChg>
        <pc:spChg chg="del">
          <ac:chgData name="平野 武" userId="3cfe3d63-3e2d-444e-9c54-10e92370b90a" providerId="ADAL" clId="{A49E0035-893E-4B28-9DF3-F63232B56695}" dt="2024-06-10T05:20:30.402" v="116" actId="478"/>
          <ac:spMkLst>
            <pc:docMk/>
            <pc:sldMk cId="701385590" sldId="445"/>
            <ac:spMk id="30" creationId="{8BC571A3-8968-48B0-3870-B16860B49CEC}"/>
          </ac:spMkLst>
        </pc:spChg>
        <pc:spChg chg="del">
          <ac:chgData name="平野 武" userId="3cfe3d63-3e2d-444e-9c54-10e92370b90a" providerId="ADAL" clId="{A49E0035-893E-4B28-9DF3-F63232B56695}" dt="2024-06-10T05:20:30.402" v="116" actId="478"/>
          <ac:spMkLst>
            <pc:docMk/>
            <pc:sldMk cId="701385590" sldId="445"/>
            <ac:spMk id="34" creationId="{F98942E4-B1B7-DFEC-A444-A0239A7D18DD}"/>
          </ac:spMkLst>
        </pc:spChg>
        <pc:spChg chg="del">
          <ac:chgData name="平野 武" userId="3cfe3d63-3e2d-444e-9c54-10e92370b90a" providerId="ADAL" clId="{A49E0035-893E-4B28-9DF3-F63232B56695}" dt="2024-06-10T05:20:30.402" v="116" actId="478"/>
          <ac:spMkLst>
            <pc:docMk/>
            <pc:sldMk cId="701385590" sldId="445"/>
            <ac:spMk id="35" creationId="{EC150F2F-E68B-C302-B5C5-3F4595FEC70F}"/>
          </ac:spMkLst>
        </pc:spChg>
        <pc:spChg chg="del">
          <ac:chgData name="平野 武" userId="3cfe3d63-3e2d-444e-9c54-10e92370b90a" providerId="ADAL" clId="{A49E0035-893E-4B28-9DF3-F63232B56695}" dt="2024-06-10T05:20:30.402" v="116" actId="478"/>
          <ac:spMkLst>
            <pc:docMk/>
            <pc:sldMk cId="701385590" sldId="445"/>
            <ac:spMk id="36" creationId="{0644FB9F-83D2-583D-6583-A26663DC6ECE}"/>
          </ac:spMkLst>
        </pc:spChg>
        <pc:spChg chg="del">
          <ac:chgData name="平野 武" userId="3cfe3d63-3e2d-444e-9c54-10e92370b90a" providerId="ADAL" clId="{A49E0035-893E-4B28-9DF3-F63232B56695}" dt="2024-06-10T05:20:30.402" v="116" actId="478"/>
          <ac:spMkLst>
            <pc:docMk/>
            <pc:sldMk cId="701385590" sldId="445"/>
            <ac:spMk id="37" creationId="{FFA227EB-915B-304F-A5C2-F088E86D414E}"/>
          </ac:spMkLst>
        </pc:spChg>
        <pc:spChg chg="del">
          <ac:chgData name="平野 武" userId="3cfe3d63-3e2d-444e-9c54-10e92370b90a" providerId="ADAL" clId="{A49E0035-893E-4B28-9DF3-F63232B56695}" dt="2024-06-10T05:20:30.402" v="116" actId="478"/>
          <ac:spMkLst>
            <pc:docMk/>
            <pc:sldMk cId="701385590" sldId="445"/>
            <ac:spMk id="38" creationId="{2E3883E7-E1C4-AD5A-338D-6D6B59FE0D80}"/>
          </ac:spMkLst>
        </pc:spChg>
        <pc:spChg chg="add mod">
          <ac:chgData name="平野 武" userId="3cfe3d63-3e2d-444e-9c54-10e92370b90a" providerId="ADAL" clId="{A49E0035-893E-4B28-9DF3-F63232B56695}" dt="2024-06-10T05:20:38.306" v="121"/>
          <ac:spMkLst>
            <pc:docMk/>
            <pc:sldMk cId="701385590" sldId="445"/>
            <ac:spMk id="41" creationId="{7DBBBE2C-5402-F5E9-CFC8-2D33A8AA31B2}"/>
          </ac:spMkLst>
        </pc:spChg>
        <pc:spChg chg="add mod">
          <ac:chgData name="平野 武" userId="3cfe3d63-3e2d-444e-9c54-10e92370b90a" providerId="ADAL" clId="{A49E0035-893E-4B28-9DF3-F63232B56695}" dt="2024-06-10T05:20:33.860" v="118"/>
          <ac:spMkLst>
            <pc:docMk/>
            <pc:sldMk cId="701385590" sldId="445"/>
            <ac:spMk id="43" creationId="{E9F36379-CDEB-E340-A302-354EF823B85A}"/>
          </ac:spMkLst>
        </pc:spChg>
        <pc:spChg chg="add mod">
          <ac:chgData name="平野 武" userId="3cfe3d63-3e2d-444e-9c54-10e92370b90a" providerId="ADAL" clId="{A49E0035-893E-4B28-9DF3-F63232B56695}" dt="2024-06-10T05:20:33.860" v="118"/>
          <ac:spMkLst>
            <pc:docMk/>
            <pc:sldMk cId="701385590" sldId="445"/>
            <ac:spMk id="44" creationId="{BBF12976-BD64-CE3C-AD8B-9070D95890C0}"/>
          </ac:spMkLst>
        </pc:spChg>
        <pc:spChg chg="add mod">
          <ac:chgData name="平野 武" userId="3cfe3d63-3e2d-444e-9c54-10e92370b90a" providerId="ADAL" clId="{A49E0035-893E-4B28-9DF3-F63232B56695}" dt="2024-06-10T05:20:33.860" v="118"/>
          <ac:spMkLst>
            <pc:docMk/>
            <pc:sldMk cId="701385590" sldId="445"/>
            <ac:spMk id="45" creationId="{E7AA076F-CBB0-0AF2-D310-524DAC598785}"/>
          </ac:spMkLst>
        </pc:spChg>
        <pc:spChg chg="add mod">
          <ac:chgData name="平野 武" userId="3cfe3d63-3e2d-444e-9c54-10e92370b90a" providerId="ADAL" clId="{A49E0035-893E-4B28-9DF3-F63232B56695}" dt="2024-06-10T05:20:33.860" v="118"/>
          <ac:spMkLst>
            <pc:docMk/>
            <pc:sldMk cId="701385590" sldId="445"/>
            <ac:spMk id="46" creationId="{47455880-89CD-90D7-A55F-30D4B50BBBB3}"/>
          </ac:spMkLst>
        </pc:spChg>
        <pc:spChg chg="add mod">
          <ac:chgData name="平野 武" userId="3cfe3d63-3e2d-444e-9c54-10e92370b90a" providerId="ADAL" clId="{A49E0035-893E-4B28-9DF3-F63232B56695}" dt="2024-06-10T05:20:33.860" v="118"/>
          <ac:spMkLst>
            <pc:docMk/>
            <pc:sldMk cId="701385590" sldId="445"/>
            <ac:spMk id="47" creationId="{2A4AC316-92E9-461B-E5D1-318B6D0048C2}"/>
          </ac:spMkLst>
        </pc:spChg>
        <pc:spChg chg="add mod">
          <ac:chgData name="平野 武" userId="3cfe3d63-3e2d-444e-9c54-10e92370b90a" providerId="ADAL" clId="{A49E0035-893E-4B28-9DF3-F63232B56695}" dt="2024-06-10T05:20:33.860" v="118"/>
          <ac:spMkLst>
            <pc:docMk/>
            <pc:sldMk cId="701385590" sldId="445"/>
            <ac:spMk id="48" creationId="{CE811C41-DA02-C9A2-5D84-979C3C00347A}"/>
          </ac:spMkLst>
        </pc:spChg>
        <pc:spChg chg="add mod">
          <ac:chgData name="平野 武" userId="3cfe3d63-3e2d-444e-9c54-10e92370b90a" providerId="ADAL" clId="{A49E0035-893E-4B28-9DF3-F63232B56695}" dt="2024-06-10T05:20:33.860" v="118"/>
          <ac:spMkLst>
            <pc:docMk/>
            <pc:sldMk cId="701385590" sldId="445"/>
            <ac:spMk id="49" creationId="{0B3A6E4D-AE66-C728-3D91-959238B4EDEF}"/>
          </ac:spMkLst>
        </pc:spChg>
        <pc:spChg chg="add mod">
          <ac:chgData name="平野 武" userId="3cfe3d63-3e2d-444e-9c54-10e92370b90a" providerId="ADAL" clId="{A49E0035-893E-4B28-9DF3-F63232B56695}" dt="2024-06-10T05:20:33.860" v="118"/>
          <ac:spMkLst>
            <pc:docMk/>
            <pc:sldMk cId="701385590" sldId="445"/>
            <ac:spMk id="50" creationId="{14677700-6F05-60BF-3762-1232E3B0B752}"/>
          </ac:spMkLst>
        </pc:spChg>
        <pc:spChg chg="add mod">
          <ac:chgData name="平野 武" userId="3cfe3d63-3e2d-444e-9c54-10e92370b90a" providerId="ADAL" clId="{A49E0035-893E-4B28-9DF3-F63232B56695}" dt="2024-06-10T05:20:33.860" v="118"/>
          <ac:spMkLst>
            <pc:docMk/>
            <pc:sldMk cId="701385590" sldId="445"/>
            <ac:spMk id="53" creationId="{05B2048E-E21F-BA3D-1CB6-7398B5854EC7}"/>
          </ac:spMkLst>
        </pc:spChg>
        <pc:spChg chg="add mod">
          <ac:chgData name="平野 武" userId="3cfe3d63-3e2d-444e-9c54-10e92370b90a" providerId="ADAL" clId="{A49E0035-893E-4B28-9DF3-F63232B56695}" dt="2024-06-10T05:20:33.860" v="118"/>
          <ac:spMkLst>
            <pc:docMk/>
            <pc:sldMk cId="701385590" sldId="445"/>
            <ac:spMk id="54" creationId="{87C34E35-8A8A-FAB0-C2CD-C83EDB734BD4}"/>
          </ac:spMkLst>
        </pc:spChg>
        <pc:spChg chg="add mod">
          <ac:chgData name="平野 武" userId="3cfe3d63-3e2d-444e-9c54-10e92370b90a" providerId="ADAL" clId="{A49E0035-893E-4B28-9DF3-F63232B56695}" dt="2024-06-10T05:20:33.860" v="118"/>
          <ac:spMkLst>
            <pc:docMk/>
            <pc:sldMk cId="701385590" sldId="445"/>
            <ac:spMk id="55" creationId="{7B1299A1-4309-7A0B-413A-A80EDBC4C55C}"/>
          </ac:spMkLst>
        </pc:spChg>
        <pc:spChg chg="add mod">
          <ac:chgData name="平野 武" userId="3cfe3d63-3e2d-444e-9c54-10e92370b90a" providerId="ADAL" clId="{A49E0035-893E-4B28-9DF3-F63232B56695}" dt="2024-06-10T05:20:33.860" v="118"/>
          <ac:spMkLst>
            <pc:docMk/>
            <pc:sldMk cId="701385590" sldId="445"/>
            <ac:spMk id="56" creationId="{C8E1BB9F-4A36-85CF-6829-2EC533ECCD08}"/>
          </ac:spMkLst>
        </pc:spChg>
        <pc:spChg chg="add mod">
          <ac:chgData name="平野 武" userId="3cfe3d63-3e2d-444e-9c54-10e92370b90a" providerId="ADAL" clId="{A49E0035-893E-4B28-9DF3-F63232B56695}" dt="2024-06-10T05:20:33.860" v="118"/>
          <ac:spMkLst>
            <pc:docMk/>
            <pc:sldMk cId="701385590" sldId="445"/>
            <ac:spMk id="57" creationId="{B9997949-059B-43DD-0305-290D3E45B532}"/>
          </ac:spMkLst>
        </pc:spChg>
        <pc:spChg chg="add mod">
          <ac:chgData name="平野 武" userId="3cfe3d63-3e2d-444e-9c54-10e92370b90a" providerId="ADAL" clId="{A49E0035-893E-4B28-9DF3-F63232B56695}" dt="2024-06-10T05:20:33.860" v="118"/>
          <ac:spMkLst>
            <pc:docMk/>
            <pc:sldMk cId="701385590" sldId="445"/>
            <ac:spMk id="58" creationId="{E8571629-6A50-40A6-D72C-CBDF3D07E361}"/>
          </ac:spMkLst>
        </pc:spChg>
        <pc:spChg chg="add mod">
          <ac:chgData name="平野 武" userId="3cfe3d63-3e2d-444e-9c54-10e92370b90a" providerId="ADAL" clId="{A49E0035-893E-4B28-9DF3-F63232B56695}" dt="2024-06-10T05:20:33.860" v="118"/>
          <ac:spMkLst>
            <pc:docMk/>
            <pc:sldMk cId="701385590" sldId="445"/>
            <ac:spMk id="59" creationId="{B8BF25C4-730F-E80C-3E2B-736F6717CA6F}"/>
          </ac:spMkLst>
        </pc:spChg>
        <pc:spChg chg="add mod">
          <ac:chgData name="平野 武" userId="3cfe3d63-3e2d-444e-9c54-10e92370b90a" providerId="ADAL" clId="{A49E0035-893E-4B28-9DF3-F63232B56695}" dt="2024-06-10T05:20:33.860" v="118"/>
          <ac:spMkLst>
            <pc:docMk/>
            <pc:sldMk cId="701385590" sldId="445"/>
            <ac:spMk id="60" creationId="{83787329-A88F-2329-7904-CA4D949BCBCF}"/>
          </ac:spMkLst>
        </pc:spChg>
        <pc:spChg chg="add mod">
          <ac:chgData name="平野 武" userId="3cfe3d63-3e2d-444e-9c54-10e92370b90a" providerId="ADAL" clId="{A49E0035-893E-4B28-9DF3-F63232B56695}" dt="2024-06-10T05:20:33.860" v="118"/>
          <ac:spMkLst>
            <pc:docMk/>
            <pc:sldMk cId="701385590" sldId="445"/>
            <ac:spMk id="61" creationId="{3C73C845-D29F-423F-1BB3-71C6FCB12D76}"/>
          </ac:spMkLst>
        </pc:spChg>
        <pc:spChg chg="add del mod">
          <ac:chgData name="平野 武" userId="3cfe3d63-3e2d-444e-9c54-10e92370b90a" providerId="ADAL" clId="{A49E0035-893E-4B28-9DF3-F63232B56695}" dt="2024-06-10T05:20:42.307" v="123" actId="478"/>
          <ac:spMkLst>
            <pc:docMk/>
            <pc:sldMk cId="701385590" sldId="445"/>
            <ac:spMk id="63" creationId="{C3C943CC-820C-9611-4DE8-880BF8EFD328}"/>
          </ac:spMkLst>
        </pc:spChg>
        <pc:spChg chg="add mod">
          <ac:chgData name="平野 武" userId="3cfe3d63-3e2d-444e-9c54-10e92370b90a" providerId="ADAL" clId="{A49E0035-893E-4B28-9DF3-F63232B56695}" dt="2024-06-10T05:20:38.339" v="122"/>
          <ac:spMkLst>
            <pc:docMk/>
            <pc:sldMk cId="701385590" sldId="445"/>
            <ac:spMk id="12289" creationId="{2B7E9CAF-75CE-67FC-5D15-B4144DBAF6A5}"/>
          </ac:spMkLst>
        </pc:spChg>
        <pc:spChg chg="mod">
          <ac:chgData name="平野 武" userId="3cfe3d63-3e2d-444e-9c54-10e92370b90a" providerId="ADAL" clId="{A49E0035-893E-4B28-9DF3-F63232B56695}" dt="2024-06-10T05:23:30.213" v="215" actId="20577"/>
          <ac:spMkLst>
            <pc:docMk/>
            <pc:sldMk cId="701385590" sldId="445"/>
            <ac:spMk id="12290" creationId="{4AD73B8A-4B23-91DE-CF62-2CA72170BDBB}"/>
          </ac:spMkLst>
        </pc:spChg>
        <pc:spChg chg="add mod">
          <ac:chgData name="平野 武" userId="3cfe3d63-3e2d-444e-9c54-10e92370b90a" providerId="ADAL" clId="{A49E0035-893E-4B28-9DF3-F63232B56695}" dt="2024-06-10T05:21:28.175" v="139" actId="207"/>
          <ac:spMkLst>
            <pc:docMk/>
            <pc:sldMk cId="701385590" sldId="445"/>
            <ac:spMk id="12291" creationId="{4912B7CC-5AB1-EA87-32C8-D80B2CAE29E5}"/>
          </ac:spMkLst>
        </pc:spChg>
        <pc:spChg chg="add mod">
          <ac:chgData name="平野 武" userId="3cfe3d63-3e2d-444e-9c54-10e92370b90a" providerId="ADAL" clId="{A49E0035-893E-4B28-9DF3-F63232B56695}" dt="2024-06-10T05:21:28.175" v="139" actId="207"/>
          <ac:spMkLst>
            <pc:docMk/>
            <pc:sldMk cId="701385590" sldId="445"/>
            <ac:spMk id="12292" creationId="{157807DF-4DEC-E457-9892-CEAE2BF05894}"/>
          </ac:spMkLst>
        </pc:spChg>
        <pc:spChg chg="add mod">
          <ac:chgData name="平野 武" userId="3cfe3d63-3e2d-444e-9c54-10e92370b90a" providerId="ADAL" clId="{A49E0035-893E-4B28-9DF3-F63232B56695}" dt="2024-06-10T05:20:38.339" v="122"/>
          <ac:spMkLst>
            <pc:docMk/>
            <pc:sldMk cId="701385590" sldId="445"/>
            <ac:spMk id="12293" creationId="{F1F02BF3-FC6A-FBE3-4001-5CE0DAC8150E}"/>
          </ac:spMkLst>
        </pc:spChg>
        <pc:spChg chg="add mod">
          <ac:chgData name="平野 武" userId="3cfe3d63-3e2d-444e-9c54-10e92370b90a" providerId="ADAL" clId="{A49E0035-893E-4B28-9DF3-F63232B56695}" dt="2024-06-10T05:20:38.339" v="122"/>
          <ac:spMkLst>
            <pc:docMk/>
            <pc:sldMk cId="701385590" sldId="445"/>
            <ac:spMk id="12294" creationId="{A738469C-49CC-97B2-6F89-37B2B021210E}"/>
          </ac:spMkLst>
        </pc:spChg>
        <pc:spChg chg="add mod">
          <ac:chgData name="平野 武" userId="3cfe3d63-3e2d-444e-9c54-10e92370b90a" providerId="ADAL" clId="{A49E0035-893E-4B28-9DF3-F63232B56695}" dt="2024-06-10T05:20:38.339" v="122"/>
          <ac:spMkLst>
            <pc:docMk/>
            <pc:sldMk cId="701385590" sldId="445"/>
            <ac:spMk id="12295" creationId="{91353917-F94E-182E-1CDA-ED02E127B17C}"/>
          </ac:spMkLst>
        </pc:spChg>
        <pc:spChg chg="add mod">
          <ac:chgData name="平野 武" userId="3cfe3d63-3e2d-444e-9c54-10e92370b90a" providerId="ADAL" clId="{A49E0035-893E-4B28-9DF3-F63232B56695}" dt="2024-06-10T05:20:38.339" v="122"/>
          <ac:spMkLst>
            <pc:docMk/>
            <pc:sldMk cId="701385590" sldId="445"/>
            <ac:spMk id="12296" creationId="{492D2985-88D7-FC9B-E93F-3AB44617DEEF}"/>
          </ac:spMkLst>
        </pc:spChg>
        <pc:spChg chg="add mod">
          <ac:chgData name="平野 武" userId="3cfe3d63-3e2d-444e-9c54-10e92370b90a" providerId="ADAL" clId="{A49E0035-893E-4B28-9DF3-F63232B56695}" dt="2024-06-10T05:21:28.175" v="139" actId="207"/>
          <ac:spMkLst>
            <pc:docMk/>
            <pc:sldMk cId="701385590" sldId="445"/>
            <ac:spMk id="12297" creationId="{3558A177-901C-8ECA-1D9D-924A2168F28D}"/>
          </ac:spMkLst>
        </pc:spChg>
        <pc:spChg chg="add mod">
          <ac:chgData name="平野 武" userId="3cfe3d63-3e2d-444e-9c54-10e92370b90a" providerId="ADAL" clId="{A49E0035-893E-4B28-9DF3-F63232B56695}" dt="2024-06-10T05:21:33.479" v="147" actId="1036"/>
          <ac:spMkLst>
            <pc:docMk/>
            <pc:sldMk cId="701385590" sldId="445"/>
            <ac:spMk id="12300" creationId="{A775A1EE-CBF0-68E0-CE13-77945DE6BCB1}"/>
          </ac:spMkLst>
        </pc:spChg>
        <pc:spChg chg="add mod">
          <ac:chgData name="平野 武" userId="3cfe3d63-3e2d-444e-9c54-10e92370b90a" providerId="ADAL" clId="{A49E0035-893E-4B28-9DF3-F63232B56695}" dt="2024-06-10T05:21:33.479" v="147" actId="1036"/>
          <ac:spMkLst>
            <pc:docMk/>
            <pc:sldMk cId="701385590" sldId="445"/>
            <ac:spMk id="12301" creationId="{E10A0B03-D532-9D80-9CF3-193743034BE0}"/>
          </ac:spMkLst>
        </pc:spChg>
        <pc:spChg chg="add mod">
          <ac:chgData name="平野 武" userId="3cfe3d63-3e2d-444e-9c54-10e92370b90a" providerId="ADAL" clId="{A49E0035-893E-4B28-9DF3-F63232B56695}" dt="2024-06-10T05:20:38.339" v="122"/>
          <ac:spMkLst>
            <pc:docMk/>
            <pc:sldMk cId="701385590" sldId="445"/>
            <ac:spMk id="12302" creationId="{677B30C4-C168-AD28-82EC-5A2CDE500040}"/>
          </ac:spMkLst>
        </pc:spChg>
        <pc:spChg chg="add mod">
          <ac:chgData name="平野 武" userId="3cfe3d63-3e2d-444e-9c54-10e92370b90a" providerId="ADAL" clId="{A49E0035-893E-4B28-9DF3-F63232B56695}" dt="2024-06-10T05:20:38.339" v="122"/>
          <ac:spMkLst>
            <pc:docMk/>
            <pc:sldMk cId="701385590" sldId="445"/>
            <ac:spMk id="12303" creationId="{27E5A5D2-4619-2523-5B28-04A276D8D178}"/>
          </ac:spMkLst>
        </pc:spChg>
        <pc:spChg chg="add mod">
          <ac:chgData name="平野 武" userId="3cfe3d63-3e2d-444e-9c54-10e92370b90a" providerId="ADAL" clId="{A49E0035-893E-4B28-9DF3-F63232B56695}" dt="2024-06-10T05:20:38.339" v="122"/>
          <ac:spMkLst>
            <pc:docMk/>
            <pc:sldMk cId="701385590" sldId="445"/>
            <ac:spMk id="12304" creationId="{2A5A5945-CF55-8D82-960B-2BC2CC1ADE46}"/>
          </ac:spMkLst>
        </pc:spChg>
        <pc:spChg chg="add mod">
          <ac:chgData name="平野 武" userId="3cfe3d63-3e2d-444e-9c54-10e92370b90a" providerId="ADAL" clId="{A49E0035-893E-4B28-9DF3-F63232B56695}" dt="2024-06-10T05:20:38.339" v="122"/>
          <ac:spMkLst>
            <pc:docMk/>
            <pc:sldMk cId="701385590" sldId="445"/>
            <ac:spMk id="12305" creationId="{334DFCBC-A447-4CEF-2235-4FEEE8A3338B}"/>
          </ac:spMkLst>
        </pc:spChg>
        <pc:spChg chg="add mod">
          <ac:chgData name="平野 武" userId="3cfe3d63-3e2d-444e-9c54-10e92370b90a" providerId="ADAL" clId="{A49E0035-893E-4B28-9DF3-F63232B56695}" dt="2024-06-10T05:20:38.339" v="122"/>
          <ac:spMkLst>
            <pc:docMk/>
            <pc:sldMk cId="701385590" sldId="445"/>
            <ac:spMk id="12306" creationId="{EFA77819-C653-E29E-9329-47CC6D3B3306}"/>
          </ac:spMkLst>
        </pc:spChg>
        <pc:spChg chg="add mod">
          <ac:chgData name="平野 武" userId="3cfe3d63-3e2d-444e-9c54-10e92370b90a" providerId="ADAL" clId="{A49E0035-893E-4B28-9DF3-F63232B56695}" dt="2024-06-10T05:21:28.175" v="139" actId="207"/>
          <ac:spMkLst>
            <pc:docMk/>
            <pc:sldMk cId="701385590" sldId="445"/>
            <ac:spMk id="12307" creationId="{CB1D4657-9AAF-AC86-34FF-4CDEC5CDA36D}"/>
          </ac:spMkLst>
        </pc:spChg>
        <pc:spChg chg="add mod">
          <ac:chgData name="平野 武" userId="3cfe3d63-3e2d-444e-9c54-10e92370b90a" providerId="ADAL" clId="{A49E0035-893E-4B28-9DF3-F63232B56695}" dt="2024-06-10T05:21:28.175" v="139" actId="207"/>
          <ac:spMkLst>
            <pc:docMk/>
            <pc:sldMk cId="701385590" sldId="445"/>
            <ac:spMk id="12308" creationId="{0C3FBDF8-8610-7182-0A3D-943D72E7BED7}"/>
          </ac:spMkLst>
        </pc:spChg>
        <pc:grpChg chg="del">
          <ac:chgData name="平野 武" userId="3cfe3d63-3e2d-444e-9c54-10e92370b90a" providerId="ADAL" clId="{A49E0035-893E-4B28-9DF3-F63232B56695}" dt="2024-06-10T05:20:30.402" v="116" actId="478"/>
          <ac:grpSpMkLst>
            <pc:docMk/>
            <pc:sldMk cId="701385590" sldId="445"/>
            <ac:grpSpMk id="31" creationId="{108FA52F-B33B-5736-9CAF-8DEFC4BADF59}"/>
          </ac:grpSpMkLst>
        </pc:grpChg>
        <pc:picChg chg="del">
          <ac:chgData name="平野 武" userId="3cfe3d63-3e2d-444e-9c54-10e92370b90a" providerId="ADAL" clId="{A49E0035-893E-4B28-9DF3-F63232B56695}" dt="2024-06-10T05:20:30.402" v="116" actId="478"/>
          <ac:picMkLst>
            <pc:docMk/>
            <pc:sldMk cId="701385590" sldId="445"/>
            <ac:picMk id="39" creationId="{E6A214D2-E579-127D-CBC6-B74BBF106E67}"/>
          </ac:picMkLst>
        </pc:picChg>
        <pc:picChg chg="del">
          <ac:chgData name="平野 武" userId="3cfe3d63-3e2d-444e-9c54-10e92370b90a" providerId="ADAL" clId="{A49E0035-893E-4B28-9DF3-F63232B56695}" dt="2024-06-10T05:20:30.402" v="116" actId="478"/>
          <ac:picMkLst>
            <pc:docMk/>
            <pc:sldMk cId="701385590" sldId="445"/>
            <ac:picMk id="40" creationId="{C2E1B2A8-A66C-AA1B-18FB-C21455B2B2CF}"/>
          </ac:picMkLst>
        </pc:picChg>
        <pc:picChg chg="add mod">
          <ac:chgData name="平野 武" userId="3cfe3d63-3e2d-444e-9c54-10e92370b90a" providerId="ADAL" clId="{A49E0035-893E-4B28-9DF3-F63232B56695}" dt="2024-06-10T05:20:33.860" v="118"/>
          <ac:picMkLst>
            <pc:docMk/>
            <pc:sldMk cId="701385590" sldId="445"/>
            <ac:picMk id="42" creationId="{C56BD14F-A151-EB8E-6DF6-7A5F7CCDC66E}"/>
          </ac:picMkLst>
        </pc:picChg>
        <pc:picChg chg="add mod">
          <ac:chgData name="平野 武" userId="3cfe3d63-3e2d-444e-9c54-10e92370b90a" providerId="ADAL" clId="{A49E0035-893E-4B28-9DF3-F63232B56695}" dt="2024-06-10T05:20:33.860" v="118"/>
          <ac:picMkLst>
            <pc:docMk/>
            <pc:sldMk cId="701385590" sldId="445"/>
            <ac:picMk id="51" creationId="{B3342DAA-B179-D348-BDDC-C59EB51BB45E}"/>
          </ac:picMkLst>
        </pc:picChg>
        <pc:picChg chg="add mod">
          <ac:chgData name="平野 武" userId="3cfe3d63-3e2d-444e-9c54-10e92370b90a" providerId="ADAL" clId="{A49E0035-893E-4B28-9DF3-F63232B56695}" dt="2024-06-10T05:20:33.860" v="118"/>
          <ac:picMkLst>
            <pc:docMk/>
            <pc:sldMk cId="701385590" sldId="445"/>
            <ac:picMk id="52" creationId="{3D2DD9E0-F9D6-E946-016E-8316DF7D6433}"/>
          </ac:picMkLst>
        </pc:picChg>
        <pc:picChg chg="add mod">
          <ac:chgData name="平野 武" userId="3cfe3d63-3e2d-444e-9c54-10e92370b90a" providerId="ADAL" clId="{A49E0035-893E-4B28-9DF3-F63232B56695}" dt="2024-06-10T05:20:33.860" v="118"/>
          <ac:picMkLst>
            <pc:docMk/>
            <pc:sldMk cId="701385590" sldId="445"/>
            <ac:picMk id="62" creationId="{E6B1EF14-1C6F-1071-D231-AD1978FA062E}"/>
          </ac:picMkLst>
        </pc:picChg>
        <pc:picChg chg="add mod">
          <ac:chgData name="平野 武" userId="3cfe3d63-3e2d-444e-9c54-10e92370b90a" providerId="ADAL" clId="{A49E0035-893E-4B28-9DF3-F63232B56695}" dt="2024-06-10T05:20:38.339" v="122"/>
          <ac:picMkLst>
            <pc:docMk/>
            <pc:sldMk cId="701385590" sldId="445"/>
            <ac:picMk id="12288" creationId="{5FBA6207-445A-CC31-E1A6-5554DD411943}"/>
          </ac:picMkLst>
        </pc:picChg>
        <pc:picChg chg="add mod">
          <ac:chgData name="平野 武" userId="3cfe3d63-3e2d-444e-9c54-10e92370b90a" providerId="ADAL" clId="{A49E0035-893E-4B28-9DF3-F63232B56695}" dt="2024-06-10T05:20:38.339" v="122"/>
          <ac:picMkLst>
            <pc:docMk/>
            <pc:sldMk cId="701385590" sldId="445"/>
            <ac:picMk id="12298" creationId="{331B3E0D-CD6A-06BF-F395-1C634C7B6F03}"/>
          </ac:picMkLst>
        </pc:picChg>
        <pc:picChg chg="add mod">
          <ac:chgData name="平野 武" userId="3cfe3d63-3e2d-444e-9c54-10e92370b90a" providerId="ADAL" clId="{A49E0035-893E-4B28-9DF3-F63232B56695}" dt="2024-06-10T05:20:38.339" v="122"/>
          <ac:picMkLst>
            <pc:docMk/>
            <pc:sldMk cId="701385590" sldId="445"/>
            <ac:picMk id="12299" creationId="{4BAB719F-5F32-BECB-47FF-5F741AF5765F}"/>
          </ac:picMkLst>
        </pc:picChg>
        <pc:picChg chg="add mod">
          <ac:chgData name="平野 武" userId="3cfe3d63-3e2d-444e-9c54-10e92370b90a" providerId="ADAL" clId="{A49E0035-893E-4B28-9DF3-F63232B56695}" dt="2024-06-10T05:20:38.339" v="122"/>
          <ac:picMkLst>
            <pc:docMk/>
            <pc:sldMk cId="701385590" sldId="445"/>
            <ac:picMk id="12309" creationId="{BA7BED87-3C58-F996-C6BE-D07519A2C6B0}"/>
          </ac:picMkLst>
        </pc:picChg>
      </pc:sldChg>
      <pc:sldChg chg="modSp mod">
        <pc:chgData name="平野 武" userId="3cfe3d63-3e2d-444e-9c54-10e92370b90a" providerId="ADAL" clId="{A49E0035-893E-4B28-9DF3-F63232B56695}" dt="2024-06-10T07:29:29.893" v="603"/>
        <pc:sldMkLst>
          <pc:docMk/>
          <pc:sldMk cId="1540687963" sldId="446"/>
        </pc:sldMkLst>
        <pc:spChg chg="mod">
          <ac:chgData name="平野 武" userId="3cfe3d63-3e2d-444e-9c54-10e92370b90a" providerId="ADAL" clId="{A49E0035-893E-4B28-9DF3-F63232B56695}" dt="2024-06-10T07:29:29.893" v="603"/>
          <ac:spMkLst>
            <pc:docMk/>
            <pc:sldMk cId="1540687963" sldId="446"/>
            <ac:spMk id="4" creationId="{04871123-58EC-38C7-510E-1AE2E9D4739B}"/>
          </ac:spMkLst>
        </pc:spChg>
        <pc:spChg chg="mod">
          <ac:chgData name="平野 武" userId="3cfe3d63-3e2d-444e-9c54-10e92370b90a" providerId="ADAL" clId="{A49E0035-893E-4B28-9DF3-F63232B56695}" dt="2024-06-10T07:29:23.296" v="590" actId="20577"/>
          <ac:spMkLst>
            <pc:docMk/>
            <pc:sldMk cId="1540687963" sldId="446"/>
            <ac:spMk id="13314" creationId="{034AA560-3B3D-A0C0-C7BA-7ADDF5CD3455}"/>
          </ac:spMkLst>
        </pc:spChg>
      </pc:sldChg>
      <pc:sldChg chg="modSp del mod">
        <pc:chgData name="平野 武" userId="3cfe3d63-3e2d-444e-9c54-10e92370b90a" providerId="ADAL" clId="{A49E0035-893E-4B28-9DF3-F63232B56695}" dt="2024-06-10T05:27:50.565" v="291" actId="47"/>
        <pc:sldMkLst>
          <pc:docMk/>
          <pc:sldMk cId="981670567" sldId="552"/>
        </pc:sldMkLst>
        <pc:spChg chg="mod">
          <ac:chgData name="平野 武" userId="3cfe3d63-3e2d-444e-9c54-10e92370b90a" providerId="ADAL" clId="{A49E0035-893E-4B28-9DF3-F63232B56695}" dt="2024-06-10T05:23:27.827" v="214" actId="20577"/>
          <ac:spMkLst>
            <pc:docMk/>
            <pc:sldMk cId="981670567" sldId="552"/>
            <ac:spMk id="12290" creationId="{4AD73B8A-4B23-91DE-CF62-2CA72170BDBB}"/>
          </ac:spMkLst>
        </pc:spChg>
      </pc:sldChg>
      <pc:sldChg chg="addSp delSp modSp mod modAnim">
        <pc:chgData name="平野 武" userId="3cfe3d63-3e2d-444e-9c54-10e92370b90a" providerId="ADAL" clId="{A49E0035-893E-4B28-9DF3-F63232B56695}" dt="2024-06-10T05:24:09.151" v="221" actId="1076"/>
        <pc:sldMkLst>
          <pc:docMk/>
          <pc:sldMk cId="1729032346" sldId="553"/>
        </pc:sldMkLst>
        <pc:spChg chg="del">
          <ac:chgData name="平野 武" userId="3cfe3d63-3e2d-444e-9c54-10e92370b90a" providerId="ADAL" clId="{A49E0035-893E-4B28-9DF3-F63232B56695}" dt="2024-06-10T05:22:04.780" v="153" actId="478"/>
          <ac:spMkLst>
            <pc:docMk/>
            <pc:sldMk cId="1729032346" sldId="553"/>
            <ac:spMk id="40" creationId="{A66F3D6D-C2A3-D53A-0676-EF2DC6495AEE}"/>
          </ac:spMkLst>
        </pc:spChg>
        <pc:spChg chg="del">
          <ac:chgData name="平野 武" userId="3cfe3d63-3e2d-444e-9c54-10e92370b90a" providerId="ADAL" clId="{A49E0035-893E-4B28-9DF3-F63232B56695}" dt="2024-06-10T05:22:04.780" v="153" actId="478"/>
          <ac:spMkLst>
            <pc:docMk/>
            <pc:sldMk cId="1729032346" sldId="553"/>
            <ac:spMk id="41" creationId="{44CE114B-9BC9-11F5-72DA-BE44D434E452}"/>
          </ac:spMkLst>
        </pc:spChg>
        <pc:spChg chg="del">
          <ac:chgData name="平野 武" userId="3cfe3d63-3e2d-444e-9c54-10e92370b90a" providerId="ADAL" clId="{A49E0035-893E-4B28-9DF3-F63232B56695}" dt="2024-06-10T05:22:04.780" v="153" actId="478"/>
          <ac:spMkLst>
            <pc:docMk/>
            <pc:sldMk cId="1729032346" sldId="553"/>
            <ac:spMk id="42" creationId="{06935A0E-EB5C-2B4A-77A0-72CC0717D505}"/>
          </ac:spMkLst>
        </pc:spChg>
        <pc:spChg chg="del">
          <ac:chgData name="平野 武" userId="3cfe3d63-3e2d-444e-9c54-10e92370b90a" providerId="ADAL" clId="{A49E0035-893E-4B28-9DF3-F63232B56695}" dt="2024-06-10T05:22:04.780" v="153" actId="478"/>
          <ac:spMkLst>
            <pc:docMk/>
            <pc:sldMk cId="1729032346" sldId="553"/>
            <ac:spMk id="43" creationId="{14C225E6-101F-371D-62FD-35D3CAD5911A}"/>
          </ac:spMkLst>
        </pc:spChg>
        <pc:spChg chg="del">
          <ac:chgData name="平野 武" userId="3cfe3d63-3e2d-444e-9c54-10e92370b90a" providerId="ADAL" clId="{A49E0035-893E-4B28-9DF3-F63232B56695}" dt="2024-06-10T05:22:04.780" v="153" actId="478"/>
          <ac:spMkLst>
            <pc:docMk/>
            <pc:sldMk cId="1729032346" sldId="553"/>
            <ac:spMk id="44" creationId="{090E0E02-0125-C5D1-99C0-F8D2140B05B4}"/>
          </ac:spMkLst>
        </pc:spChg>
        <pc:spChg chg="del">
          <ac:chgData name="平野 武" userId="3cfe3d63-3e2d-444e-9c54-10e92370b90a" providerId="ADAL" clId="{A49E0035-893E-4B28-9DF3-F63232B56695}" dt="2024-06-10T05:22:04.780" v="153" actId="478"/>
          <ac:spMkLst>
            <pc:docMk/>
            <pc:sldMk cId="1729032346" sldId="553"/>
            <ac:spMk id="45" creationId="{4157E582-5819-0166-8833-4ED47A251B12}"/>
          </ac:spMkLst>
        </pc:spChg>
        <pc:spChg chg="mod">
          <ac:chgData name="平野 武" userId="3cfe3d63-3e2d-444e-9c54-10e92370b90a" providerId="ADAL" clId="{A49E0035-893E-4B28-9DF3-F63232B56695}" dt="2024-06-10T05:23:21.614" v="213"/>
          <ac:spMkLst>
            <pc:docMk/>
            <pc:sldMk cId="1729032346" sldId="553"/>
            <ac:spMk id="12290" creationId="{4AD73B8A-4B23-91DE-CF62-2CA72170BDBB}"/>
          </ac:spMkLst>
        </pc:spChg>
        <pc:spChg chg="del">
          <ac:chgData name="平野 武" userId="3cfe3d63-3e2d-444e-9c54-10e92370b90a" providerId="ADAL" clId="{A49E0035-893E-4B28-9DF3-F63232B56695}" dt="2024-06-10T05:22:04.780" v="153" actId="478"/>
          <ac:spMkLst>
            <pc:docMk/>
            <pc:sldMk cId="1729032346" sldId="553"/>
            <ac:spMk id="12319" creationId="{442C0954-F01A-178F-A5B4-B1888BFFF3C6}"/>
          </ac:spMkLst>
        </pc:spChg>
        <pc:spChg chg="del">
          <ac:chgData name="平野 武" userId="3cfe3d63-3e2d-444e-9c54-10e92370b90a" providerId="ADAL" clId="{A49E0035-893E-4B28-9DF3-F63232B56695}" dt="2024-06-10T05:22:04.780" v="153" actId="478"/>
          <ac:spMkLst>
            <pc:docMk/>
            <pc:sldMk cId="1729032346" sldId="553"/>
            <ac:spMk id="12320" creationId="{C6E3404A-68C1-ACD7-AABF-FE2C395DF6DF}"/>
          </ac:spMkLst>
        </pc:spChg>
        <pc:spChg chg="del">
          <ac:chgData name="平野 武" userId="3cfe3d63-3e2d-444e-9c54-10e92370b90a" providerId="ADAL" clId="{A49E0035-893E-4B28-9DF3-F63232B56695}" dt="2024-06-10T05:22:04.780" v="153" actId="478"/>
          <ac:spMkLst>
            <pc:docMk/>
            <pc:sldMk cId="1729032346" sldId="553"/>
            <ac:spMk id="12323" creationId="{9ABE98A4-3817-F915-1A26-9CD734B0AE7E}"/>
          </ac:spMkLst>
        </pc:spChg>
        <pc:spChg chg="add mod">
          <ac:chgData name="平野 武" userId="3cfe3d63-3e2d-444e-9c54-10e92370b90a" providerId="ADAL" clId="{A49E0035-893E-4B28-9DF3-F63232B56695}" dt="2024-06-10T05:22:05.172" v="154"/>
          <ac:spMkLst>
            <pc:docMk/>
            <pc:sldMk cId="1729032346" sldId="553"/>
            <ac:spMk id="12334" creationId="{5D0E594F-C6BB-62E0-27DE-7045FA8DCBA5}"/>
          </ac:spMkLst>
        </pc:spChg>
        <pc:spChg chg="add mod">
          <ac:chgData name="平野 武" userId="3cfe3d63-3e2d-444e-9c54-10e92370b90a" providerId="ADAL" clId="{A49E0035-893E-4B28-9DF3-F63232B56695}" dt="2024-06-10T05:22:08.313" v="155"/>
          <ac:spMkLst>
            <pc:docMk/>
            <pc:sldMk cId="1729032346" sldId="553"/>
            <ac:spMk id="12335" creationId="{2091A055-161E-F384-B6A9-B691D58A6C49}"/>
          </ac:spMkLst>
        </pc:spChg>
        <pc:spChg chg="add mod">
          <ac:chgData name="平野 武" userId="3cfe3d63-3e2d-444e-9c54-10e92370b90a" providerId="ADAL" clId="{A49E0035-893E-4B28-9DF3-F63232B56695}" dt="2024-06-10T05:22:05.172" v="154"/>
          <ac:spMkLst>
            <pc:docMk/>
            <pc:sldMk cId="1729032346" sldId="553"/>
            <ac:spMk id="12336" creationId="{067E9C70-36AF-6E67-644A-CFB63F85C0BD}"/>
          </ac:spMkLst>
        </pc:spChg>
        <pc:spChg chg="add mod">
          <ac:chgData name="平野 武" userId="3cfe3d63-3e2d-444e-9c54-10e92370b90a" providerId="ADAL" clId="{A49E0035-893E-4B28-9DF3-F63232B56695}" dt="2024-06-10T05:22:05.172" v="154"/>
          <ac:spMkLst>
            <pc:docMk/>
            <pc:sldMk cId="1729032346" sldId="553"/>
            <ac:spMk id="12338" creationId="{2A53C9FA-BDE0-8B25-8906-4DE807186EE0}"/>
          </ac:spMkLst>
        </pc:spChg>
        <pc:spChg chg="add mod">
          <ac:chgData name="平野 武" userId="3cfe3d63-3e2d-444e-9c54-10e92370b90a" providerId="ADAL" clId="{A49E0035-893E-4B28-9DF3-F63232B56695}" dt="2024-06-10T05:22:05.172" v="154"/>
          <ac:spMkLst>
            <pc:docMk/>
            <pc:sldMk cId="1729032346" sldId="553"/>
            <ac:spMk id="12339" creationId="{41FD4ABB-313E-871C-18DA-B1C6A64E8071}"/>
          </ac:spMkLst>
        </pc:spChg>
        <pc:spChg chg="add mod">
          <ac:chgData name="平野 武" userId="3cfe3d63-3e2d-444e-9c54-10e92370b90a" providerId="ADAL" clId="{A49E0035-893E-4B28-9DF3-F63232B56695}" dt="2024-06-10T05:22:05.172" v="154"/>
          <ac:spMkLst>
            <pc:docMk/>
            <pc:sldMk cId="1729032346" sldId="553"/>
            <ac:spMk id="12340" creationId="{DAC97A8B-B0B9-AEDE-2071-2D4EAB1418CC}"/>
          </ac:spMkLst>
        </pc:spChg>
        <pc:spChg chg="add mod">
          <ac:chgData name="平野 武" userId="3cfe3d63-3e2d-444e-9c54-10e92370b90a" providerId="ADAL" clId="{A49E0035-893E-4B28-9DF3-F63232B56695}" dt="2024-06-10T05:22:05.172" v="154"/>
          <ac:spMkLst>
            <pc:docMk/>
            <pc:sldMk cId="1729032346" sldId="553"/>
            <ac:spMk id="12343" creationId="{C8AD5978-A6BA-30FB-DB6A-042ACE47428D}"/>
          </ac:spMkLst>
        </pc:spChg>
        <pc:spChg chg="add mod">
          <ac:chgData name="平野 武" userId="3cfe3d63-3e2d-444e-9c54-10e92370b90a" providerId="ADAL" clId="{A49E0035-893E-4B28-9DF3-F63232B56695}" dt="2024-06-10T05:22:05.172" v="154"/>
          <ac:spMkLst>
            <pc:docMk/>
            <pc:sldMk cId="1729032346" sldId="553"/>
            <ac:spMk id="12345" creationId="{DCB89FAB-E613-CDBE-D608-E7BA90B2A5FE}"/>
          </ac:spMkLst>
        </pc:spChg>
        <pc:spChg chg="add mod">
          <ac:chgData name="平野 武" userId="3cfe3d63-3e2d-444e-9c54-10e92370b90a" providerId="ADAL" clId="{A49E0035-893E-4B28-9DF3-F63232B56695}" dt="2024-06-10T05:22:05.172" v="154"/>
          <ac:spMkLst>
            <pc:docMk/>
            <pc:sldMk cId="1729032346" sldId="553"/>
            <ac:spMk id="12346" creationId="{7557F3E7-707B-2D68-9196-969C9540FE6F}"/>
          </ac:spMkLst>
        </pc:spChg>
        <pc:spChg chg="add mod">
          <ac:chgData name="平野 武" userId="3cfe3d63-3e2d-444e-9c54-10e92370b90a" providerId="ADAL" clId="{A49E0035-893E-4B28-9DF3-F63232B56695}" dt="2024-06-10T05:22:05.172" v="154"/>
          <ac:spMkLst>
            <pc:docMk/>
            <pc:sldMk cId="1729032346" sldId="553"/>
            <ac:spMk id="12347" creationId="{2A248646-B99B-A82F-BDC3-7A125CFE4989}"/>
          </ac:spMkLst>
        </pc:spChg>
        <pc:spChg chg="add mod">
          <ac:chgData name="平野 武" userId="3cfe3d63-3e2d-444e-9c54-10e92370b90a" providerId="ADAL" clId="{A49E0035-893E-4B28-9DF3-F63232B56695}" dt="2024-06-10T05:22:05.172" v="154"/>
          <ac:spMkLst>
            <pc:docMk/>
            <pc:sldMk cId="1729032346" sldId="553"/>
            <ac:spMk id="12351" creationId="{65B76084-251F-683D-7DB8-57C476FAB4FC}"/>
          </ac:spMkLst>
        </pc:spChg>
        <pc:spChg chg="add mod">
          <ac:chgData name="平野 武" userId="3cfe3d63-3e2d-444e-9c54-10e92370b90a" providerId="ADAL" clId="{A49E0035-893E-4B28-9DF3-F63232B56695}" dt="2024-06-10T05:22:05.172" v="154"/>
          <ac:spMkLst>
            <pc:docMk/>
            <pc:sldMk cId="1729032346" sldId="553"/>
            <ac:spMk id="12352" creationId="{E65C2492-A5E1-BC04-C3C9-DB66771E492C}"/>
          </ac:spMkLst>
        </pc:spChg>
        <pc:spChg chg="add mod">
          <ac:chgData name="平野 武" userId="3cfe3d63-3e2d-444e-9c54-10e92370b90a" providerId="ADAL" clId="{A49E0035-893E-4B28-9DF3-F63232B56695}" dt="2024-06-10T05:22:05.172" v="154"/>
          <ac:spMkLst>
            <pc:docMk/>
            <pc:sldMk cId="1729032346" sldId="553"/>
            <ac:spMk id="12353" creationId="{C8F22470-F6B8-E352-5B80-451E1AE94609}"/>
          </ac:spMkLst>
        </pc:spChg>
        <pc:spChg chg="add mod">
          <ac:chgData name="平野 武" userId="3cfe3d63-3e2d-444e-9c54-10e92370b90a" providerId="ADAL" clId="{A49E0035-893E-4B28-9DF3-F63232B56695}" dt="2024-06-10T05:22:05.172" v="154"/>
          <ac:spMkLst>
            <pc:docMk/>
            <pc:sldMk cId="1729032346" sldId="553"/>
            <ac:spMk id="12354" creationId="{56DF0DE3-DCBC-FC21-C758-90F0A5A2C9FC}"/>
          </ac:spMkLst>
        </pc:spChg>
        <pc:spChg chg="add mod">
          <ac:chgData name="平野 武" userId="3cfe3d63-3e2d-444e-9c54-10e92370b90a" providerId="ADAL" clId="{A49E0035-893E-4B28-9DF3-F63232B56695}" dt="2024-06-10T05:22:05.172" v="154"/>
          <ac:spMkLst>
            <pc:docMk/>
            <pc:sldMk cId="1729032346" sldId="553"/>
            <ac:spMk id="12356" creationId="{4C245DFB-AFF1-F801-8403-22B01B16B6D0}"/>
          </ac:spMkLst>
        </pc:spChg>
        <pc:spChg chg="add mod">
          <ac:chgData name="平野 武" userId="3cfe3d63-3e2d-444e-9c54-10e92370b90a" providerId="ADAL" clId="{A49E0035-893E-4B28-9DF3-F63232B56695}" dt="2024-06-10T05:22:05.172" v="154"/>
          <ac:spMkLst>
            <pc:docMk/>
            <pc:sldMk cId="1729032346" sldId="553"/>
            <ac:spMk id="12357" creationId="{636CB3EC-869F-18DC-897D-29A98C7A7632}"/>
          </ac:spMkLst>
        </pc:spChg>
        <pc:spChg chg="add mod">
          <ac:chgData name="平野 武" userId="3cfe3d63-3e2d-444e-9c54-10e92370b90a" providerId="ADAL" clId="{A49E0035-893E-4B28-9DF3-F63232B56695}" dt="2024-06-10T05:22:05.172" v="154"/>
          <ac:spMkLst>
            <pc:docMk/>
            <pc:sldMk cId="1729032346" sldId="553"/>
            <ac:spMk id="12360" creationId="{919640E5-4CB1-30EA-FDFE-B12EBA609946}"/>
          </ac:spMkLst>
        </pc:spChg>
        <pc:spChg chg="add mod">
          <ac:chgData name="平野 武" userId="3cfe3d63-3e2d-444e-9c54-10e92370b90a" providerId="ADAL" clId="{A49E0035-893E-4B28-9DF3-F63232B56695}" dt="2024-06-10T05:22:05.172" v="154"/>
          <ac:spMkLst>
            <pc:docMk/>
            <pc:sldMk cId="1729032346" sldId="553"/>
            <ac:spMk id="12361" creationId="{27850CCB-2C85-F20F-EA09-2FA30112EC46}"/>
          </ac:spMkLst>
        </pc:spChg>
        <pc:spChg chg="add mod">
          <ac:chgData name="平野 武" userId="3cfe3d63-3e2d-444e-9c54-10e92370b90a" providerId="ADAL" clId="{A49E0035-893E-4B28-9DF3-F63232B56695}" dt="2024-06-10T05:22:05.172" v="154"/>
          <ac:spMkLst>
            <pc:docMk/>
            <pc:sldMk cId="1729032346" sldId="553"/>
            <ac:spMk id="12362" creationId="{EEB48B3F-6015-2830-16FC-49237C8B982F}"/>
          </ac:spMkLst>
        </pc:spChg>
        <pc:spChg chg="add mod">
          <ac:chgData name="平野 武" userId="3cfe3d63-3e2d-444e-9c54-10e92370b90a" providerId="ADAL" clId="{A49E0035-893E-4B28-9DF3-F63232B56695}" dt="2024-06-10T05:22:05.172" v="154"/>
          <ac:spMkLst>
            <pc:docMk/>
            <pc:sldMk cId="1729032346" sldId="553"/>
            <ac:spMk id="12363" creationId="{E251064D-635F-A307-D31E-FC65760B7528}"/>
          </ac:spMkLst>
        </pc:spChg>
        <pc:spChg chg="mod">
          <ac:chgData name="平野 武" userId="3cfe3d63-3e2d-444e-9c54-10e92370b90a" providerId="ADAL" clId="{A49E0035-893E-4B28-9DF3-F63232B56695}" dt="2024-06-10T05:22:05.172" v="154"/>
          <ac:spMkLst>
            <pc:docMk/>
            <pc:sldMk cId="1729032346" sldId="553"/>
            <ac:spMk id="12366" creationId="{79417F81-D385-2FF7-E32B-9F2C3C050D3B}"/>
          </ac:spMkLst>
        </pc:spChg>
        <pc:spChg chg="mod">
          <ac:chgData name="平野 武" userId="3cfe3d63-3e2d-444e-9c54-10e92370b90a" providerId="ADAL" clId="{A49E0035-893E-4B28-9DF3-F63232B56695}" dt="2024-06-10T05:22:05.172" v="154"/>
          <ac:spMkLst>
            <pc:docMk/>
            <pc:sldMk cId="1729032346" sldId="553"/>
            <ac:spMk id="12367" creationId="{50D7E8E4-ECB0-FEF6-C0A0-64C517B373F1}"/>
          </ac:spMkLst>
        </pc:spChg>
        <pc:spChg chg="mod">
          <ac:chgData name="平野 武" userId="3cfe3d63-3e2d-444e-9c54-10e92370b90a" providerId="ADAL" clId="{A49E0035-893E-4B28-9DF3-F63232B56695}" dt="2024-06-10T05:22:05.172" v="154"/>
          <ac:spMkLst>
            <pc:docMk/>
            <pc:sldMk cId="1729032346" sldId="553"/>
            <ac:spMk id="12368" creationId="{167B3084-1598-9FED-171B-B483D4CEF123}"/>
          </ac:spMkLst>
        </pc:spChg>
        <pc:spChg chg="add mod">
          <ac:chgData name="平野 武" userId="3cfe3d63-3e2d-444e-9c54-10e92370b90a" providerId="ADAL" clId="{A49E0035-893E-4B28-9DF3-F63232B56695}" dt="2024-06-10T05:22:05.172" v="154"/>
          <ac:spMkLst>
            <pc:docMk/>
            <pc:sldMk cId="1729032346" sldId="553"/>
            <ac:spMk id="12369" creationId="{B046793F-CCFC-2A0D-295C-0401937B68D0}"/>
          </ac:spMkLst>
        </pc:spChg>
        <pc:spChg chg="add mod">
          <ac:chgData name="平野 武" userId="3cfe3d63-3e2d-444e-9c54-10e92370b90a" providerId="ADAL" clId="{A49E0035-893E-4B28-9DF3-F63232B56695}" dt="2024-06-10T05:22:05.172" v="154"/>
          <ac:spMkLst>
            <pc:docMk/>
            <pc:sldMk cId="1729032346" sldId="553"/>
            <ac:spMk id="12370" creationId="{D34B57B8-E109-2028-90AE-F17552CD2709}"/>
          </ac:spMkLst>
        </pc:spChg>
        <pc:spChg chg="add mod">
          <ac:chgData name="平野 武" userId="3cfe3d63-3e2d-444e-9c54-10e92370b90a" providerId="ADAL" clId="{A49E0035-893E-4B28-9DF3-F63232B56695}" dt="2024-06-10T05:22:24.696" v="179" actId="1037"/>
          <ac:spMkLst>
            <pc:docMk/>
            <pc:sldMk cId="1729032346" sldId="553"/>
            <ac:spMk id="12374" creationId="{8FC0E20C-3823-0C20-056F-522657B786BB}"/>
          </ac:spMkLst>
        </pc:spChg>
        <pc:spChg chg="add mod">
          <ac:chgData name="平野 武" userId="3cfe3d63-3e2d-444e-9c54-10e92370b90a" providerId="ADAL" clId="{A49E0035-893E-4B28-9DF3-F63232B56695}" dt="2024-06-10T05:22:08.315" v="156"/>
          <ac:spMkLst>
            <pc:docMk/>
            <pc:sldMk cId="1729032346" sldId="553"/>
            <ac:spMk id="12375" creationId="{9D706D91-F182-60EE-9F26-CD5345D8DB53}"/>
          </ac:spMkLst>
        </pc:spChg>
        <pc:spChg chg="add mod">
          <ac:chgData name="平野 武" userId="3cfe3d63-3e2d-444e-9c54-10e92370b90a" providerId="ADAL" clId="{A49E0035-893E-4B28-9DF3-F63232B56695}" dt="2024-06-10T05:24:09.151" v="221" actId="1076"/>
          <ac:spMkLst>
            <pc:docMk/>
            <pc:sldMk cId="1729032346" sldId="553"/>
            <ac:spMk id="12376" creationId="{4C281ECE-AEA2-A415-12C3-522C6D7CEC18}"/>
          </ac:spMkLst>
        </pc:spChg>
        <pc:spChg chg="add mod">
          <ac:chgData name="平野 武" userId="3cfe3d63-3e2d-444e-9c54-10e92370b90a" providerId="ADAL" clId="{A49E0035-893E-4B28-9DF3-F63232B56695}" dt="2024-06-10T05:22:24.696" v="179" actId="1037"/>
          <ac:spMkLst>
            <pc:docMk/>
            <pc:sldMk cId="1729032346" sldId="553"/>
            <ac:spMk id="12378" creationId="{D9972935-9BCB-8510-AACE-C329536824C7}"/>
          </ac:spMkLst>
        </pc:spChg>
        <pc:spChg chg="add mod">
          <ac:chgData name="平野 武" userId="3cfe3d63-3e2d-444e-9c54-10e92370b90a" providerId="ADAL" clId="{A49E0035-893E-4B28-9DF3-F63232B56695}" dt="2024-06-10T05:22:24.696" v="179" actId="1037"/>
          <ac:spMkLst>
            <pc:docMk/>
            <pc:sldMk cId="1729032346" sldId="553"/>
            <ac:spMk id="12379" creationId="{7497A58F-E3AF-636A-7262-D3E93BA384F5}"/>
          </ac:spMkLst>
        </pc:spChg>
        <pc:spChg chg="add mod">
          <ac:chgData name="平野 武" userId="3cfe3d63-3e2d-444e-9c54-10e92370b90a" providerId="ADAL" clId="{A49E0035-893E-4B28-9DF3-F63232B56695}" dt="2024-06-10T05:22:24.696" v="179" actId="1037"/>
          <ac:spMkLst>
            <pc:docMk/>
            <pc:sldMk cId="1729032346" sldId="553"/>
            <ac:spMk id="12380" creationId="{D7FEE779-EA32-3826-A172-9D31D1D2CAC7}"/>
          </ac:spMkLst>
        </pc:spChg>
        <pc:spChg chg="add mod">
          <ac:chgData name="平野 武" userId="3cfe3d63-3e2d-444e-9c54-10e92370b90a" providerId="ADAL" clId="{A49E0035-893E-4B28-9DF3-F63232B56695}" dt="2024-06-10T05:22:43.014" v="206" actId="1037"/>
          <ac:spMkLst>
            <pc:docMk/>
            <pc:sldMk cId="1729032346" sldId="553"/>
            <ac:spMk id="12383" creationId="{5525D7CD-EC6F-940A-100E-AE1BAF88EF78}"/>
          </ac:spMkLst>
        </pc:spChg>
        <pc:spChg chg="add mod">
          <ac:chgData name="平野 武" userId="3cfe3d63-3e2d-444e-9c54-10e92370b90a" providerId="ADAL" clId="{A49E0035-893E-4B28-9DF3-F63232B56695}" dt="2024-06-10T05:22:43.014" v="206" actId="1037"/>
          <ac:spMkLst>
            <pc:docMk/>
            <pc:sldMk cId="1729032346" sldId="553"/>
            <ac:spMk id="12385" creationId="{04B4B9E9-5FD2-0509-196E-930088B7464E}"/>
          </ac:spMkLst>
        </pc:spChg>
        <pc:spChg chg="add mod">
          <ac:chgData name="平野 武" userId="3cfe3d63-3e2d-444e-9c54-10e92370b90a" providerId="ADAL" clId="{A49E0035-893E-4B28-9DF3-F63232B56695}" dt="2024-06-10T05:22:43.014" v="206" actId="1037"/>
          <ac:spMkLst>
            <pc:docMk/>
            <pc:sldMk cId="1729032346" sldId="553"/>
            <ac:spMk id="12386" creationId="{34639F65-E9E6-7AB5-38B8-18B6CFBAE37A}"/>
          </ac:spMkLst>
        </pc:spChg>
        <pc:spChg chg="add mod">
          <ac:chgData name="平野 武" userId="3cfe3d63-3e2d-444e-9c54-10e92370b90a" providerId="ADAL" clId="{A49E0035-893E-4B28-9DF3-F63232B56695}" dt="2024-06-10T05:22:08.315" v="156"/>
          <ac:spMkLst>
            <pc:docMk/>
            <pc:sldMk cId="1729032346" sldId="553"/>
            <ac:spMk id="12387" creationId="{E09F4902-278B-0598-A21F-6D9443AB843A}"/>
          </ac:spMkLst>
        </pc:spChg>
        <pc:spChg chg="add mod">
          <ac:chgData name="平野 武" userId="3cfe3d63-3e2d-444e-9c54-10e92370b90a" providerId="ADAL" clId="{A49E0035-893E-4B28-9DF3-F63232B56695}" dt="2024-06-10T05:22:08.315" v="156"/>
          <ac:spMkLst>
            <pc:docMk/>
            <pc:sldMk cId="1729032346" sldId="553"/>
            <ac:spMk id="12391" creationId="{465E1CCC-E915-0578-BABF-692951D18E00}"/>
          </ac:spMkLst>
        </pc:spChg>
        <pc:spChg chg="add mod">
          <ac:chgData name="平野 武" userId="3cfe3d63-3e2d-444e-9c54-10e92370b90a" providerId="ADAL" clId="{A49E0035-893E-4B28-9DF3-F63232B56695}" dt="2024-06-10T05:22:08.315" v="156"/>
          <ac:spMkLst>
            <pc:docMk/>
            <pc:sldMk cId="1729032346" sldId="553"/>
            <ac:spMk id="12392" creationId="{6481DDFD-65D0-C1CA-8494-80E43371E7E1}"/>
          </ac:spMkLst>
        </pc:spChg>
        <pc:spChg chg="add mod">
          <ac:chgData name="平野 武" userId="3cfe3d63-3e2d-444e-9c54-10e92370b90a" providerId="ADAL" clId="{A49E0035-893E-4B28-9DF3-F63232B56695}" dt="2024-06-10T05:22:08.315" v="156"/>
          <ac:spMkLst>
            <pc:docMk/>
            <pc:sldMk cId="1729032346" sldId="553"/>
            <ac:spMk id="12393" creationId="{431C7290-7DB2-C7ED-0B10-71BB1521380A}"/>
          </ac:spMkLst>
        </pc:spChg>
        <pc:spChg chg="add mod">
          <ac:chgData name="平野 武" userId="3cfe3d63-3e2d-444e-9c54-10e92370b90a" providerId="ADAL" clId="{A49E0035-893E-4B28-9DF3-F63232B56695}" dt="2024-06-10T05:22:08.315" v="156"/>
          <ac:spMkLst>
            <pc:docMk/>
            <pc:sldMk cId="1729032346" sldId="553"/>
            <ac:spMk id="12394" creationId="{1401FCD0-9CCD-8318-1F53-EDAA25EE3292}"/>
          </ac:spMkLst>
        </pc:spChg>
        <pc:spChg chg="add mod">
          <ac:chgData name="平野 武" userId="3cfe3d63-3e2d-444e-9c54-10e92370b90a" providerId="ADAL" clId="{A49E0035-893E-4B28-9DF3-F63232B56695}" dt="2024-06-10T05:22:08.315" v="156"/>
          <ac:spMkLst>
            <pc:docMk/>
            <pc:sldMk cId="1729032346" sldId="553"/>
            <ac:spMk id="12396" creationId="{74575E28-3B11-EC84-FD4C-EBA22BFC9308}"/>
          </ac:spMkLst>
        </pc:spChg>
        <pc:spChg chg="add mod">
          <ac:chgData name="平野 武" userId="3cfe3d63-3e2d-444e-9c54-10e92370b90a" providerId="ADAL" clId="{A49E0035-893E-4B28-9DF3-F63232B56695}" dt="2024-06-10T05:22:08.315" v="156"/>
          <ac:spMkLst>
            <pc:docMk/>
            <pc:sldMk cId="1729032346" sldId="553"/>
            <ac:spMk id="12397" creationId="{FA3B9F9C-61EF-25C6-1472-1A6090D24F78}"/>
          </ac:spMkLst>
        </pc:spChg>
        <pc:spChg chg="add mod">
          <ac:chgData name="平野 武" userId="3cfe3d63-3e2d-444e-9c54-10e92370b90a" providerId="ADAL" clId="{A49E0035-893E-4B28-9DF3-F63232B56695}" dt="2024-06-10T05:22:08.315" v="156"/>
          <ac:spMkLst>
            <pc:docMk/>
            <pc:sldMk cId="1729032346" sldId="553"/>
            <ac:spMk id="12400" creationId="{B7317459-0191-8812-DC1D-010EDEAC36C3}"/>
          </ac:spMkLst>
        </pc:spChg>
        <pc:spChg chg="add mod">
          <ac:chgData name="平野 武" userId="3cfe3d63-3e2d-444e-9c54-10e92370b90a" providerId="ADAL" clId="{A49E0035-893E-4B28-9DF3-F63232B56695}" dt="2024-06-10T05:22:08.315" v="156"/>
          <ac:spMkLst>
            <pc:docMk/>
            <pc:sldMk cId="1729032346" sldId="553"/>
            <ac:spMk id="12401" creationId="{D383AB9B-A6C6-65EC-6B74-ADA4B7B5901D}"/>
          </ac:spMkLst>
        </pc:spChg>
        <pc:spChg chg="add mod">
          <ac:chgData name="平野 武" userId="3cfe3d63-3e2d-444e-9c54-10e92370b90a" providerId="ADAL" clId="{A49E0035-893E-4B28-9DF3-F63232B56695}" dt="2024-06-10T05:22:08.315" v="156"/>
          <ac:spMkLst>
            <pc:docMk/>
            <pc:sldMk cId="1729032346" sldId="553"/>
            <ac:spMk id="12402" creationId="{DD67C3AB-D8CC-8DDA-1CC9-177870049948}"/>
          </ac:spMkLst>
        </pc:spChg>
        <pc:spChg chg="add mod">
          <ac:chgData name="平野 武" userId="3cfe3d63-3e2d-444e-9c54-10e92370b90a" providerId="ADAL" clId="{A49E0035-893E-4B28-9DF3-F63232B56695}" dt="2024-06-10T05:22:43.014" v="206" actId="1037"/>
          <ac:spMkLst>
            <pc:docMk/>
            <pc:sldMk cId="1729032346" sldId="553"/>
            <ac:spMk id="12403" creationId="{AE0799A4-CD66-0D5D-98B3-AD67ADDBA860}"/>
          </ac:spMkLst>
        </pc:spChg>
        <pc:spChg chg="mod">
          <ac:chgData name="平野 武" userId="3cfe3d63-3e2d-444e-9c54-10e92370b90a" providerId="ADAL" clId="{A49E0035-893E-4B28-9DF3-F63232B56695}" dt="2024-06-10T05:22:08.315" v="156"/>
          <ac:spMkLst>
            <pc:docMk/>
            <pc:sldMk cId="1729032346" sldId="553"/>
            <ac:spMk id="12406" creationId="{B9CE1AB8-ACD1-D6FA-5D58-402D95CF6686}"/>
          </ac:spMkLst>
        </pc:spChg>
        <pc:spChg chg="mod">
          <ac:chgData name="平野 武" userId="3cfe3d63-3e2d-444e-9c54-10e92370b90a" providerId="ADAL" clId="{A49E0035-893E-4B28-9DF3-F63232B56695}" dt="2024-06-10T05:22:08.315" v="156"/>
          <ac:spMkLst>
            <pc:docMk/>
            <pc:sldMk cId="1729032346" sldId="553"/>
            <ac:spMk id="12407" creationId="{675C8A26-0656-672B-EDA4-F7C1F4102E03}"/>
          </ac:spMkLst>
        </pc:spChg>
        <pc:spChg chg="mod">
          <ac:chgData name="平野 武" userId="3cfe3d63-3e2d-444e-9c54-10e92370b90a" providerId="ADAL" clId="{A49E0035-893E-4B28-9DF3-F63232B56695}" dt="2024-06-10T05:22:08.315" v="156"/>
          <ac:spMkLst>
            <pc:docMk/>
            <pc:sldMk cId="1729032346" sldId="553"/>
            <ac:spMk id="12408" creationId="{F5D67C6A-E597-0B38-01C2-1E817FD99D92}"/>
          </ac:spMkLst>
        </pc:spChg>
        <pc:spChg chg="add mod">
          <ac:chgData name="平野 武" userId="3cfe3d63-3e2d-444e-9c54-10e92370b90a" providerId="ADAL" clId="{A49E0035-893E-4B28-9DF3-F63232B56695}" dt="2024-06-10T05:22:43.014" v="206" actId="1037"/>
          <ac:spMkLst>
            <pc:docMk/>
            <pc:sldMk cId="1729032346" sldId="553"/>
            <ac:spMk id="12409" creationId="{786CDB4E-4857-C6B7-A9DC-D217398583FF}"/>
          </ac:spMkLst>
        </pc:spChg>
        <pc:spChg chg="add mod">
          <ac:chgData name="平野 武" userId="3cfe3d63-3e2d-444e-9c54-10e92370b90a" providerId="ADAL" clId="{A49E0035-893E-4B28-9DF3-F63232B56695}" dt="2024-06-10T05:22:24.696" v="179" actId="1037"/>
          <ac:spMkLst>
            <pc:docMk/>
            <pc:sldMk cId="1729032346" sldId="553"/>
            <ac:spMk id="12410" creationId="{C0413A46-039C-5F04-29C2-9148791D35CE}"/>
          </ac:spMkLst>
        </pc:spChg>
        <pc:grpChg chg="del">
          <ac:chgData name="平野 武" userId="3cfe3d63-3e2d-444e-9c54-10e92370b90a" providerId="ADAL" clId="{A49E0035-893E-4B28-9DF3-F63232B56695}" dt="2024-06-10T05:22:04.780" v="153" actId="478"/>
          <ac:grpSpMkLst>
            <pc:docMk/>
            <pc:sldMk cId="1729032346" sldId="553"/>
            <ac:grpSpMk id="46" creationId="{24A97981-3E3F-AB0D-3BBF-2DE0B309D3C7}"/>
          </ac:grpSpMkLst>
        </pc:grpChg>
        <pc:grpChg chg="del">
          <ac:chgData name="平野 武" userId="3cfe3d63-3e2d-444e-9c54-10e92370b90a" providerId="ADAL" clId="{A49E0035-893E-4B28-9DF3-F63232B56695}" dt="2024-06-10T05:22:04.780" v="153" actId="478"/>
          <ac:grpSpMkLst>
            <pc:docMk/>
            <pc:sldMk cId="1729032346" sldId="553"/>
            <ac:grpSpMk id="49" creationId="{98D6796D-2E38-9195-93D4-022A7F990062}"/>
          </ac:grpSpMkLst>
        </pc:grpChg>
        <pc:grpChg chg="del">
          <ac:chgData name="平野 武" userId="3cfe3d63-3e2d-444e-9c54-10e92370b90a" providerId="ADAL" clId="{A49E0035-893E-4B28-9DF3-F63232B56695}" dt="2024-06-10T05:22:04.780" v="153" actId="478"/>
          <ac:grpSpMkLst>
            <pc:docMk/>
            <pc:sldMk cId="1729032346" sldId="553"/>
            <ac:grpSpMk id="52" creationId="{FD6D717F-C9AB-313C-8561-07D12AAAF468}"/>
          </ac:grpSpMkLst>
        </pc:grpChg>
        <pc:grpChg chg="del">
          <ac:chgData name="平野 武" userId="3cfe3d63-3e2d-444e-9c54-10e92370b90a" providerId="ADAL" clId="{A49E0035-893E-4B28-9DF3-F63232B56695}" dt="2024-06-10T05:22:04.780" v="153" actId="478"/>
          <ac:grpSpMkLst>
            <pc:docMk/>
            <pc:sldMk cId="1729032346" sldId="553"/>
            <ac:grpSpMk id="12327" creationId="{5290C5E4-6847-7472-B3FE-46639AB524AD}"/>
          </ac:grpSpMkLst>
        </pc:grpChg>
        <pc:grpChg chg="del">
          <ac:chgData name="平野 武" userId="3cfe3d63-3e2d-444e-9c54-10e92370b90a" providerId="ADAL" clId="{A49E0035-893E-4B28-9DF3-F63232B56695}" dt="2024-06-10T05:22:04.780" v="153" actId="478"/>
          <ac:grpSpMkLst>
            <pc:docMk/>
            <pc:sldMk cId="1729032346" sldId="553"/>
            <ac:grpSpMk id="12331" creationId="{5E41C786-370B-0A70-735D-003C8C192BD0}"/>
          </ac:grpSpMkLst>
        </pc:grpChg>
        <pc:grpChg chg="add mod">
          <ac:chgData name="平野 武" userId="3cfe3d63-3e2d-444e-9c54-10e92370b90a" providerId="ADAL" clId="{A49E0035-893E-4B28-9DF3-F63232B56695}" dt="2024-06-10T05:22:05.172" v="154"/>
          <ac:grpSpMkLst>
            <pc:docMk/>
            <pc:sldMk cId="1729032346" sldId="553"/>
            <ac:grpSpMk id="12364" creationId="{8147F435-F857-ECA6-1B5C-33555FD12806}"/>
          </ac:grpSpMkLst>
        </pc:grpChg>
        <pc:grpChg chg="mod">
          <ac:chgData name="平野 武" userId="3cfe3d63-3e2d-444e-9c54-10e92370b90a" providerId="ADAL" clId="{A49E0035-893E-4B28-9DF3-F63232B56695}" dt="2024-06-10T05:22:05.172" v="154"/>
          <ac:grpSpMkLst>
            <pc:docMk/>
            <pc:sldMk cId="1729032346" sldId="553"/>
            <ac:grpSpMk id="12365" creationId="{5F2B927B-569E-7153-EE72-52DAA8D739CD}"/>
          </ac:grpSpMkLst>
        </pc:grpChg>
        <pc:grpChg chg="add mod">
          <ac:chgData name="平野 武" userId="3cfe3d63-3e2d-444e-9c54-10e92370b90a" providerId="ADAL" clId="{A49E0035-893E-4B28-9DF3-F63232B56695}" dt="2024-06-10T05:22:43.014" v="206" actId="1037"/>
          <ac:grpSpMkLst>
            <pc:docMk/>
            <pc:sldMk cId="1729032346" sldId="553"/>
            <ac:grpSpMk id="12404" creationId="{F076AB61-E57F-C4E9-87B0-A0DFB7C2D44E}"/>
          </ac:grpSpMkLst>
        </pc:grpChg>
        <pc:grpChg chg="mod">
          <ac:chgData name="平野 武" userId="3cfe3d63-3e2d-444e-9c54-10e92370b90a" providerId="ADAL" clId="{A49E0035-893E-4B28-9DF3-F63232B56695}" dt="2024-06-10T05:22:08.315" v="156"/>
          <ac:grpSpMkLst>
            <pc:docMk/>
            <pc:sldMk cId="1729032346" sldId="553"/>
            <ac:grpSpMk id="12405" creationId="{3FE217E7-512F-2909-EB82-2DBEA3069C44}"/>
          </ac:grpSpMkLst>
        </pc:grpChg>
        <pc:picChg chg="del">
          <ac:chgData name="平野 武" userId="3cfe3d63-3e2d-444e-9c54-10e92370b90a" providerId="ADAL" clId="{A49E0035-893E-4B28-9DF3-F63232B56695}" dt="2024-06-10T05:22:04.780" v="153" actId="478"/>
          <ac:picMkLst>
            <pc:docMk/>
            <pc:sldMk cId="1729032346" sldId="553"/>
            <ac:picMk id="37" creationId="{B43A6B4E-6603-68A7-07C7-BD8D5EAC6851}"/>
          </ac:picMkLst>
        </pc:picChg>
        <pc:picChg chg="del">
          <ac:chgData name="平野 武" userId="3cfe3d63-3e2d-444e-9c54-10e92370b90a" providerId="ADAL" clId="{A49E0035-893E-4B28-9DF3-F63232B56695}" dt="2024-06-10T05:22:04.780" v="153" actId="478"/>
          <ac:picMkLst>
            <pc:docMk/>
            <pc:sldMk cId="1729032346" sldId="553"/>
            <ac:picMk id="38" creationId="{8D2325DF-6996-F7C7-CEA8-26DB1C9A6E50}"/>
          </ac:picMkLst>
        </pc:picChg>
        <pc:picChg chg="del">
          <ac:chgData name="平野 武" userId="3cfe3d63-3e2d-444e-9c54-10e92370b90a" providerId="ADAL" clId="{A49E0035-893E-4B28-9DF3-F63232B56695}" dt="2024-06-10T05:22:04.780" v="153" actId="478"/>
          <ac:picMkLst>
            <pc:docMk/>
            <pc:sldMk cId="1729032346" sldId="553"/>
            <ac:picMk id="39" creationId="{8A439A04-8725-0700-EC62-7F10B27B5799}"/>
          </ac:picMkLst>
        </pc:picChg>
        <pc:picChg chg="del">
          <ac:chgData name="平野 武" userId="3cfe3d63-3e2d-444e-9c54-10e92370b90a" providerId="ADAL" clId="{A49E0035-893E-4B28-9DF3-F63232B56695}" dt="2024-06-10T05:22:04.780" v="153" actId="478"/>
          <ac:picMkLst>
            <pc:docMk/>
            <pc:sldMk cId="1729032346" sldId="553"/>
            <ac:picMk id="12318" creationId="{77B1D043-D745-EB09-AAF9-E05A5E832B3B}"/>
          </ac:picMkLst>
        </pc:picChg>
        <pc:picChg chg="del">
          <ac:chgData name="平野 武" userId="3cfe3d63-3e2d-444e-9c54-10e92370b90a" providerId="ADAL" clId="{A49E0035-893E-4B28-9DF3-F63232B56695}" dt="2024-06-10T05:22:04.780" v="153" actId="478"/>
          <ac:picMkLst>
            <pc:docMk/>
            <pc:sldMk cId="1729032346" sldId="553"/>
            <ac:picMk id="12321" creationId="{F0EC01A9-25F4-3D59-350D-460B208C2188}"/>
          </ac:picMkLst>
        </pc:picChg>
        <pc:picChg chg="del">
          <ac:chgData name="平野 武" userId="3cfe3d63-3e2d-444e-9c54-10e92370b90a" providerId="ADAL" clId="{A49E0035-893E-4B28-9DF3-F63232B56695}" dt="2024-06-10T05:22:04.780" v="153" actId="478"/>
          <ac:picMkLst>
            <pc:docMk/>
            <pc:sldMk cId="1729032346" sldId="553"/>
            <ac:picMk id="12322" creationId="{C0EAB6AC-F18F-BBBA-9166-F4CE9E4CF4F4}"/>
          </ac:picMkLst>
        </pc:picChg>
        <pc:picChg chg="add mod">
          <ac:chgData name="平野 武" userId="3cfe3d63-3e2d-444e-9c54-10e92370b90a" providerId="ADAL" clId="{A49E0035-893E-4B28-9DF3-F63232B56695}" dt="2024-06-10T05:22:05.172" v="154"/>
          <ac:picMkLst>
            <pc:docMk/>
            <pc:sldMk cId="1729032346" sldId="553"/>
            <ac:picMk id="12344" creationId="{429B922E-CD96-3578-787E-B87DBD0F483E}"/>
          </ac:picMkLst>
        </pc:picChg>
        <pc:picChg chg="add mod">
          <ac:chgData name="平野 武" userId="3cfe3d63-3e2d-444e-9c54-10e92370b90a" providerId="ADAL" clId="{A49E0035-893E-4B28-9DF3-F63232B56695}" dt="2024-06-10T05:22:05.172" v="154"/>
          <ac:picMkLst>
            <pc:docMk/>
            <pc:sldMk cId="1729032346" sldId="553"/>
            <ac:picMk id="12348" creationId="{6CAA6C64-26E7-AC99-8FE1-6B033F52A393}"/>
          </ac:picMkLst>
        </pc:picChg>
        <pc:picChg chg="add mod">
          <ac:chgData name="平野 武" userId="3cfe3d63-3e2d-444e-9c54-10e92370b90a" providerId="ADAL" clId="{A49E0035-893E-4B28-9DF3-F63232B56695}" dt="2024-06-10T05:22:05.172" v="154"/>
          <ac:picMkLst>
            <pc:docMk/>
            <pc:sldMk cId="1729032346" sldId="553"/>
            <ac:picMk id="12349" creationId="{EE93DE58-B6F8-D8D4-249A-25D33CE73F7A}"/>
          </ac:picMkLst>
        </pc:picChg>
        <pc:picChg chg="add mod">
          <ac:chgData name="平野 武" userId="3cfe3d63-3e2d-444e-9c54-10e92370b90a" providerId="ADAL" clId="{A49E0035-893E-4B28-9DF3-F63232B56695}" dt="2024-06-10T05:22:05.172" v="154"/>
          <ac:picMkLst>
            <pc:docMk/>
            <pc:sldMk cId="1729032346" sldId="553"/>
            <ac:picMk id="12350" creationId="{10F50264-9303-92F2-1437-A4D2B86CC1DC}"/>
          </ac:picMkLst>
        </pc:picChg>
        <pc:picChg chg="add mod">
          <ac:chgData name="平野 武" userId="3cfe3d63-3e2d-444e-9c54-10e92370b90a" providerId="ADAL" clId="{A49E0035-893E-4B28-9DF3-F63232B56695}" dt="2024-06-10T05:22:05.172" v="154"/>
          <ac:picMkLst>
            <pc:docMk/>
            <pc:sldMk cId="1729032346" sldId="553"/>
            <ac:picMk id="12355" creationId="{F8C51CAE-0B61-B900-974A-914EA3FF67C6}"/>
          </ac:picMkLst>
        </pc:picChg>
        <pc:picChg chg="add mod">
          <ac:chgData name="平野 武" userId="3cfe3d63-3e2d-444e-9c54-10e92370b90a" providerId="ADAL" clId="{A49E0035-893E-4B28-9DF3-F63232B56695}" dt="2024-06-10T05:22:05.172" v="154"/>
          <ac:picMkLst>
            <pc:docMk/>
            <pc:sldMk cId="1729032346" sldId="553"/>
            <ac:picMk id="12358" creationId="{E733894F-7479-DD08-2E3A-77ABBA2A917D}"/>
          </ac:picMkLst>
        </pc:picChg>
        <pc:picChg chg="add mod">
          <ac:chgData name="平野 武" userId="3cfe3d63-3e2d-444e-9c54-10e92370b90a" providerId="ADAL" clId="{A49E0035-893E-4B28-9DF3-F63232B56695}" dt="2024-06-10T05:22:05.172" v="154"/>
          <ac:picMkLst>
            <pc:docMk/>
            <pc:sldMk cId="1729032346" sldId="553"/>
            <ac:picMk id="12359" creationId="{A7D65A30-08E9-3C08-FAED-98217CEF5AE3}"/>
          </ac:picMkLst>
        </pc:picChg>
        <pc:picChg chg="add mod">
          <ac:chgData name="平野 武" userId="3cfe3d63-3e2d-444e-9c54-10e92370b90a" providerId="ADAL" clId="{A49E0035-893E-4B28-9DF3-F63232B56695}" dt="2024-06-10T05:22:05.172" v="154"/>
          <ac:picMkLst>
            <pc:docMk/>
            <pc:sldMk cId="1729032346" sldId="553"/>
            <ac:picMk id="12371" creationId="{A5D7EB8F-6497-D13E-90D6-D2CE41B6897D}"/>
          </ac:picMkLst>
        </pc:picChg>
        <pc:picChg chg="add mod">
          <ac:chgData name="平野 武" userId="3cfe3d63-3e2d-444e-9c54-10e92370b90a" providerId="ADAL" clId="{A49E0035-893E-4B28-9DF3-F63232B56695}" dt="2024-06-10T05:22:05.172" v="154"/>
          <ac:picMkLst>
            <pc:docMk/>
            <pc:sldMk cId="1729032346" sldId="553"/>
            <ac:picMk id="12372" creationId="{D78703BC-AB3A-AE83-9B85-D0B5069335B9}"/>
          </ac:picMkLst>
        </pc:picChg>
        <pc:picChg chg="add mod">
          <ac:chgData name="平野 武" userId="3cfe3d63-3e2d-444e-9c54-10e92370b90a" providerId="ADAL" clId="{A49E0035-893E-4B28-9DF3-F63232B56695}" dt="2024-06-10T05:22:05.172" v="154"/>
          <ac:picMkLst>
            <pc:docMk/>
            <pc:sldMk cId="1729032346" sldId="553"/>
            <ac:picMk id="12373" creationId="{A0DC2668-5A8B-3C87-1C95-BF966C0CF789}"/>
          </ac:picMkLst>
        </pc:picChg>
        <pc:picChg chg="add mod">
          <ac:chgData name="平野 武" userId="3cfe3d63-3e2d-444e-9c54-10e92370b90a" providerId="ADAL" clId="{A49E0035-893E-4B28-9DF3-F63232B56695}" dt="2024-06-10T05:22:43.014" v="206" actId="1037"/>
          <ac:picMkLst>
            <pc:docMk/>
            <pc:sldMk cId="1729032346" sldId="553"/>
            <ac:picMk id="12384" creationId="{2E0D4408-58E0-3B9B-F3A4-FDE2E5F5A495}"/>
          </ac:picMkLst>
        </pc:picChg>
        <pc:picChg chg="add mod">
          <ac:chgData name="平野 武" userId="3cfe3d63-3e2d-444e-9c54-10e92370b90a" providerId="ADAL" clId="{A49E0035-893E-4B28-9DF3-F63232B56695}" dt="2024-06-10T05:22:08.315" v="156"/>
          <ac:picMkLst>
            <pc:docMk/>
            <pc:sldMk cId="1729032346" sldId="553"/>
            <ac:picMk id="12388" creationId="{94F3C6D8-9021-B1E4-DCFD-A92C55D887E8}"/>
          </ac:picMkLst>
        </pc:picChg>
        <pc:picChg chg="add mod">
          <ac:chgData name="平野 武" userId="3cfe3d63-3e2d-444e-9c54-10e92370b90a" providerId="ADAL" clId="{A49E0035-893E-4B28-9DF3-F63232B56695}" dt="2024-06-10T05:22:08.315" v="156"/>
          <ac:picMkLst>
            <pc:docMk/>
            <pc:sldMk cId="1729032346" sldId="553"/>
            <ac:picMk id="12389" creationId="{5C0BDA6D-C37E-E643-DC43-56D2CF1A75A4}"/>
          </ac:picMkLst>
        </pc:picChg>
        <pc:picChg chg="add mod">
          <ac:chgData name="平野 武" userId="3cfe3d63-3e2d-444e-9c54-10e92370b90a" providerId="ADAL" clId="{A49E0035-893E-4B28-9DF3-F63232B56695}" dt="2024-06-10T05:22:08.315" v="156"/>
          <ac:picMkLst>
            <pc:docMk/>
            <pc:sldMk cId="1729032346" sldId="553"/>
            <ac:picMk id="12390" creationId="{52560761-EE98-6F5D-BCBB-81F0D810F654}"/>
          </ac:picMkLst>
        </pc:picChg>
        <pc:picChg chg="add mod">
          <ac:chgData name="平野 武" userId="3cfe3d63-3e2d-444e-9c54-10e92370b90a" providerId="ADAL" clId="{A49E0035-893E-4B28-9DF3-F63232B56695}" dt="2024-06-10T05:22:08.315" v="156"/>
          <ac:picMkLst>
            <pc:docMk/>
            <pc:sldMk cId="1729032346" sldId="553"/>
            <ac:picMk id="12395" creationId="{DD770725-BB63-D3E7-3863-0088E204A569}"/>
          </ac:picMkLst>
        </pc:picChg>
        <pc:picChg chg="add mod">
          <ac:chgData name="平野 武" userId="3cfe3d63-3e2d-444e-9c54-10e92370b90a" providerId="ADAL" clId="{A49E0035-893E-4B28-9DF3-F63232B56695}" dt="2024-06-10T05:22:08.315" v="156"/>
          <ac:picMkLst>
            <pc:docMk/>
            <pc:sldMk cId="1729032346" sldId="553"/>
            <ac:picMk id="12398" creationId="{65CA12C2-CDEA-3130-7C04-6D7B7CE5D0A4}"/>
          </ac:picMkLst>
        </pc:picChg>
        <pc:picChg chg="add mod">
          <ac:chgData name="平野 武" userId="3cfe3d63-3e2d-444e-9c54-10e92370b90a" providerId="ADAL" clId="{A49E0035-893E-4B28-9DF3-F63232B56695}" dt="2024-06-10T05:22:08.315" v="156"/>
          <ac:picMkLst>
            <pc:docMk/>
            <pc:sldMk cId="1729032346" sldId="553"/>
            <ac:picMk id="12399" creationId="{1F58DFBB-1E29-F006-EA3F-9B295D183DD5}"/>
          </ac:picMkLst>
        </pc:picChg>
        <pc:picChg chg="add mod">
          <ac:chgData name="平野 武" userId="3cfe3d63-3e2d-444e-9c54-10e92370b90a" providerId="ADAL" clId="{A49E0035-893E-4B28-9DF3-F63232B56695}" dt="2024-06-10T05:22:08.315" v="156"/>
          <ac:picMkLst>
            <pc:docMk/>
            <pc:sldMk cId="1729032346" sldId="553"/>
            <ac:picMk id="12411" creationId="{7D847B1D-B467-C965-11DD-5111BB632415}"/>
          </ac:picMkLst>
        </pc:picChg>
        <pc:picChg chg="add mod">
          <ac:chgData name="平野 武" userId="3cfe3d63-3e2d-444e-9c54-10e92370b90a" providerId="ADAL" clId="{A49E0035-893E-4B28-9DF3-F63232B56695}" dt="2024-06-10T05:22:08.315" v="156"/>
          <ac:picMkLst>
            <pc:docMk/>
            <pc:sldMk cId="1729032346" sldId="553"/>
            <ac:picMk id="12412" creationId="{16D4A4BE-E7BE-C34B-A997-503752C7CA02}"/>
          </ac:picMkLst>
        </pc:picChg>
        <pc:picChg chg="add mod">
          <ac:chgData name="平野 武" userId="3cfe3d63-3e2d-444e-9c54-10e92370b90a" providerId="ADAL" clId="{A49E0035-893E-4B28-9DF3-F63232B56695}" dt="2024-06-10T05:22:08.315" v="156"/>
          <ac:picMkLst>
            <pc:docMk/>
            <pc:sldMk cId="1729032346" sldId="553"/>
            <ac:picMk id="12413" creationId="{74E0C0E9-89FA-61FE-48C3-4EE90E6BBB4D}"/>
          </ac:picMkLst>
        </pc:picChg>
        <pc:cxnChg chg="del mod">
          <ac:chgData name="平野 武" userId="3cfe3d63-3e2d-444e-9c54-10e92370b90a" providerId="ADAL" clId="{A49E0035-893E-4B28-9DF3-F63232B56695}" dt="2024-06-10T05:22:04.780" v="153" actId="478"/>
          <ac:cxnSpMkLst>
            <pc:docMk/>
            <pc:sldMk cId="1729032346" sldId="553"/>
            <ac:cxnSpMk id="12324" creationId="{541389A7-C442-58B6-444D-5E8ED39049A0}"/>
          </ac:cxnSpMkLst>
        </pc:cxnChg>
        <pc:cxnChg chg="del mod">
          <ac:chgData name="平野 武" userId="3cfe3d63-3e2d-444e-9c54-10e92370b90a" providerId="ADAL" clId="{A49E0035-893E-4B28-9DF3-F63232B56695}" dt="2024-06-10T05:22:04.780" v="153" actId="478"/>
          <ac:cxnSpMkLst>
            <pc:docMk/>
            <pc:sldMk cId="1729032346" sldId="553"/>
            <ac:cxnSpMk id="12325" creationId="{A4A602EA-101D-8FC1-3A8D-FF8D85A04CFF}"/>
          </ac:cxnSpMkLst>
        </pc:cxnChg>
        <pc:cxnChg chg="del mod">
          <ac:chgData name="平野 武" userId="3cfe3d63-3e2d-444e-9c54-10e92370b90a" providerId="ADAL" clId="{A49E0035-893E-4B28-9DF3-F63232B56695}" dt="2024-06-10T05:22:04.780" v="153" actId="478"/>
          <ac:cxnSpMkLst>
            <pc:docMk/>
            <pc:sldMk cId="1729032346" sldId="553"/>
            <ac:cxnSpMk id="12326" creationId="{3BC3396E-A44C-F108-7493-579CB1F46CBB}"/>
          </ac:cxnSpMkLst>
        </pc:cxnChg>
        <pc:cxnChg chg="add mod">
          <ac:chgData name="平野 武" userId="3cfe3d63-3e2d-444e-9c54-10e92370b90a" providerId="ADAL" clId="{A49E0035-893E-4B28-9DF3-F63232B56695}" dt="2024-06-10T05:22:05.172" v="154"/>
          <ac:cxnSpMkLst>
            <pc:docMk/>
            <pc:sldMk cId="1729032346" sldId="553"/>
            <ac:cxnSpMk id="12337" creationId="{E5400895-39DE-28F9-4ED6-6956C350B325}"/>
          </ac:cxnSpMkLst>
        </pc:cxnChg>
        <pc:cxnChg chg="add mod">
          <ac:chgData name="平野 武" userId="3cfe3d63-3e2d-444e-9c54-10e92370b90a" providerId="ADAL" clId="{A49E0035-893E-4B28-9DF3-F63232B56695}" dt="2024-06-10T05:22:05.172" v="154"/>
          <ac:cxnSpMkLst>
            <pc:docMk/>
            <pc:sldMk cId="1729032346" sldId="553"/>
            <ac:cxnSpMk id="12341" creationId="{BD42BCDE-32A7-73C6-6004-6DB219BF9D80}"/>
          </ac:cxnSpMkLst>
        </pc:cxnChg>
        <pc:cxnChg chg="add mod">
          <ac:chgData name="平野 武" userId="3cfe3d63-3e2d-444e-9c54-10e92370b90a" providerId="ADAL" clId="{A49E0035-893E-4B28-9DF3-F63232B56695}" dt="2024-06-10T05:22:05.172" v="154"/>
          <ac:cxnSpMkLst>
            <pc:docMk/>
            <pc:sldMk cId="1729032346" sldId="553"/>
            <ac:cxnSpMk id="12342" creationId="{DBCC75D2-D3B2-C16D-7469-C359B0E97BE5}"/>
          </ac:cxnSpMkLst>
        </pc:cxnChg>
        <pc:cxnChg chg="add mod">
          <ac:chgData name="平野 武" userId="3cfe3d63-3e2d-444e-9c54-10e92370b90a" providerId="ADAL" clId="{A49E0035-893E-4B28-9DF3-F63232B56695}" dt="2024-06-10T05:22:08.315" v="156"/>
          <ac:cxnSpMkLst>
            <pc:docMk/>
            <pc:sldMk cId="1729032346" sldId="553"/>
            <ac:cxnSpMk id="12377" creationId="{4B65E98B-0B46-B2FE-1DFB-EFD04EE69824}"/>
          </ac:cxnSpMkLst>
        </pc:cxnChg>
        <pc:cxnChg chg="add mod">
          <ac:chgData name="平野 武" userId="3cfe3d63-3e2d-444e-9c54-10e92370b90a" providerId="ADAL" clId="{A49E0035-893E-4B28-9DF3-F63232B56695}" dt="2024-06-10T05:22:08.315" v="156"/>
          <ac:cxnSpMkLst>
            <pc:docMk/>
            <pc:sldMk cId="1729032346" sldId="553"/>
            <ac:cxnSpMk id="12381" creationId="{CBE2637C-6EB7-A01D-E151-1C992CB308EA}"/>
          </ac:cxnSpMkLst>
        </pc:cxnChg>
        <pc:cxnChg chg="add mod">
          <ac:chgData name="平野 武" userId="3cfe3d63-3e2d-444e-9c54-10e92370b90a" providerId="ADAL" clId="{A49E0035-893E-4B28-9DF3-F63232B56695}" dt="2024-06-10T05:22:08.315" v="156"/>
          <ac:cxnSpMkLst>
            <pc:docMk/>
            <pc:sldMk cId="1729032346" sldId="553"/>
            <ac:cxnSpMk id="12382" creationId="{E5EA5D50-0227-C188-0F76-D91A75928F09}"/>
          </ac:cxnSpMkLst>
        </pc:cxnChg>
      </pc:sldChg>
      <pc:sldChg chg="addSp delSp modSp mod">
        <pc:chgData name="平野 武" userId="3cfe3d63-3e2d-444e-9c54-10e92370b90a" providerId="ADAL" clId="{A49E0035-893E-4B28-9DF3-F63232B56695}" dt="2024-06-10T05:29:10.680" v="300" actId="207"/>
        <pc:sldMkLst>
          <pc:docMk/>
          <pc:sldMk cId="1256461972" sldId="554"/>
        </pc:sldMkLst>
        <pc:spChg chg="del">
          <ac:chgData name="平野 武" userId="3cfe3d63-3e2d-444e-9c54-10e92370b90a" providerId="ADAL" clId="{A49E0035-893E-4B28-9DF3-F63232B56695}" dt="2024-06-10T05:28:39.382" v="294" actId="478"/>
          <ac:spMkLst>
            <pc:docMk/>
            <pc:sldMk cId="1256461972" sldId="554"/>
            <ac:spMk id="2" creationId="{10070C4F-6B58-5090-6DB5-7F4289D31928}"/>
          </ac:spMkLst>
        </pc:spChg>
        <pc:spChg chg="del">
          <ac:chgData name="平野 武" userId="3cfe3d63-3e2d-444e-9c54-10e92370b90a" providerId="ADAL" clId="{A49E0035-893E-4B28-9DF3-F63232B56695}" dt="2024-06-10T05:28:39.382" v="294" actId="478"/>
          <ac:spMkLst>
            <pc:docMk/>
            <pc:sldMk cId="1256461972" sldId="554"/>
            <ac:spMk id="10" creationId="{46FF0DFE-4358-1502-1542-EA120D239670}"/>
          </ac:spMkLst>
        </pc:spChg>
        <pc:spChg chg="del">
          <ac:chgData name="平野 武" userId="3cfe3d63-3e2d-444e-9c54-10e92370b90a" providerId="ADAL" clId="{A49E0035-893E-4B28-9DF3-F63232B56695}" dt="2024-06-10T05:28:39.382" v="294" actId="478"/>
          <ac:spMkLst>
            <pc:docMk/>
            <pc:sldMk cId="1256461972" sldId="554"/>
            <ac:spMk id="36" creationId="{0935FBE5-E929-F448-A5EA-DEE82A3F0A0D}"/>
          </ac:spMkLst>
        </pc:spChg>
        <pc:spChg chg="del">
          <ac:chgData name="平野 武" userId="3cfe3d63-3e2d-444e-9c54-10e92370b90a" providerId="ADAL" clId="{A49E0035-893E-4B28-9DF3-F63232B56695}" dt="2024-06-10T05:28:39.382" v="294" actId="478"/>
          <ac:spMkLst>
            <pc:docMk/>
            <pc:sldMk cId="1256461972" sldId="554"/>
            <ac:spMk id="53" creationId="{CF77AC68-BD8B-E517-52E4-63EEA4B0080D}"/>
          </ac:spMkLst>
        </pc:spChg>
        <pc:spChg chg="del">
          <ac:chgData name="平野 武" userId="3cfe3d63-3e2d-444e-9c54-10e92370b90a" providerId="ADAL" clId="{A49E0035-893E-4B28-9DF3-F63232B56695}" dt="2024-06-10T05:28:39.382" v="294" actId="478"/>
          <ac:spMkLst>
            <pc:docMk/>
            <pc:sldMk cId="1256461972" sldId="554"/>
            <ac:spMk id="54" creationId="{6BE14EDA-F4AB-B65F-FD81-1CB9D4262137}"/>
          </ac:spMkLst>
        </pc:spChg>
        <pc:spChg chg="del">
          <ac:chgData name="平野 武" userId="3cfe3d63-3e2d-444e-9c54-10e92370b90a" providerId="ADAL" clId="{A49E0035-893E-4B28-9DF3-F63232B56695}" dt="2024-06-10T05:28:39.382" v="294" actId="478"/>
          <ac:spMkLst>
            <pc:docMk/>
            <pc:sldMk cId="1256461972" sldId="554"/>
            <ac:spMk id="55" creationId="{CC2D80B1-6765-2BE4-CC8C-99DA5B734C32}"/>
          </ac:spMkLst>
        </pc:spChg>
        <pc:spChg chg="del">
          <ac:chgData name="平野 武" userId="3cfe3d63-3e2d-444e-9c54-10e92370b90a" providerId="ADAL" clId="{A49E0035-893E-4B28-9DF3-F63232B56695}" dt="2024-06-10T05:28:39.382" v="294" actId="478"/>
          <ac:spMkLst>
            <pc:docMk/>
            <pc:sldMk cId="1256461972" sldId="554"/>
            <ac:spMk id="56" creationId="{BB5A5D0C-CA86-1542-BB4B-E0B3D504062C}"/>
          </ac:spMkLst>
        </pc:spChg>
        <pc:spChg chg="add mod">
          <ac:chgData name="平野 武" userId="3cfe3d63-3e2d-444e-9c54-10e92370b90a" providerId="ADAL" clId="{A49E0035-893E-4B28-9DF3-F63232B56695}" dt="2024-06-10T05:28:39.911" v="295"/>
          <ac:spMkLst>
            <pc:docMk/>
            <pc:sldMk cId="1256461972" sldId="554"/>
            <ac:spMk id="58" creationId="{886246D8-576E-2BDE-85C7-9F6F38105830}"/>
          </ac:spMkLst>
        </pc:spChg>
        <pc:spChg chg="add mod">
          <ac:chgData name="平野 武" userId="3cfe3d63-3e2d-444e-9c54-10e92370b90a" providerId="ADAL" clId="{A49E0035-893E-4B28-9DF3-F63232B56695}" dt="2024-06-10T05:28:59.857" v="298" actId="207"/>
          <ac:spMkLst>
            <pc:docMk/>
            <pc:sldMk cId="1256461972" sldId="554"/>
            <ac:spMk id="60" creationId="{5F7C235A-03CA-1D7C-6258-F04DF448F096}"/>
          </ac:spMkLst>
        </pc:spChg>
        <pc:graphicFrameChg chg="del">
          <ac:chgData name="平野 武" userId="3cfe3d63-3e2d-444e-9c54-10e92370b90a" providerId="ADAL" clId="{A49E0035-893E-4B28-9DF3-F63232B56695}" dt="2024-06-10T05:28:39.382" v="294" actId="478"/>
          <ac:graphicFrameMkLst>
            <pc:docMk/>
            <pc:sldMk cId="1256461972" sldId="554"/>
            <ac:graphicFrameMk id="35" creationId="{E50E5001-5E88-C60E-14D2-D2F52DA1FD85}"/>
          </ac:graphicFrameMkLst>
        </pc:graphicFrameChg>
        <pc:graphicFrameChg chg="add mod">
          <ac:chgData name="平野 武" userId="3cfe3d63-3e2d-444e-9c54-10e92370b90a" providerId="ADAL" clId="{A49E0035-893E-4B28-9DF3-F63232B56695}" dt="2024-06-10T05:28:39.911" v="295"/>
          <ac:graphicFrameMkLst>
            <pc:docMk/>
            <pc:sldMk cId="1256461972" sldId="554"/>
            <ac:graphicFrameMk id="57" creationId="{0B0A98E0-46AA-9328-829D-6BECD5CA9F45}"/>
          </ac:graphicFrameMkLst>
        </pc:graphicFrameChg>
        <pc:graphicFrameChg chg="add mod modGraphic">
          <ac:chgData name="平野 武" userId="3cfe3d63-3e2d-444e-9c54-10e92370b90a" providerId="ADAL" clId="{A49E0035-893E-4B28-9DF3-F63232B56695}" dt="2024-06-10T05:29:10.680" v="300" actId="207"/>
          <ac:graphicFrameMkLst>
            <pc:docMk/>
            <pc:sldMk cId="1256461972" sldId="554"/>
            <ac:graphicFrameMk id="59" creationId="{0181DC7F-CFEA-C23B-4D44-FEB2FC8D0C89}"/>
          </ac:graphicFrameMkLst>
        </pc:graphicFrameChg>
      </pc:sldChg>
      <pc:sldChg chg="del">
        <pc:chgData name="平野 武" userId="3cfe3d63-3e2d-444e-9c54-10e92370b90a" providerId="ADAL" clId="{A49E0035-893E-4B28-9DF3-F63232B56695}" dt="2024-06-10T05:29:21.839" v="301" actId="47"/>
        <pc:sldMkLst>
          <pc:docMk/>
          <pc:sldMk cId="799594449" sldId="556"/>
        </pc:sldMkLst>
      </pc:sldChg>
      <pc:sldChg chg="addSp delSp modSp mod">
        <pc:chgData name="平野 武" userId="3cfe3d63-3e2d-444e-9c54-10e92370b90a" providerId="ADAL" clId="{A49E0035-893E-4B28-9DF3-F63232B56695}" dt="2024-06-10T05:33:10.481" v="316" actId="14100"/>
        <pc:sldMkLst>
          <pc:docMk/>
          <pc:sldMk cId="4293298155" sldId="557"/>
        </pc:sldMkLst>
        <pc:graphicFrameChg chg="del">
          <ac:chgData name="平野 武" userId="3cfe3d63-3e2d-444e-9c54-10e92370b90a" providerId="ADAL" clId="{A49E0035-893E-4B28-9DF3-F63232B56695}" dt="2024-06-10T05:29:48.881" v="302" actId="478"/>
          <ac:graphicFrameMkLst>
            <pc:docMk/>
            <pc:sldMk cId="4293298155" sldId="557"/>
            <ac:graphicFrameMk id="6" creationId="{54BED8E1-9C99-89A3-B302-2845EFEE1DC5}"/>
          </ac:graphicFrameMkLst>
        </pc:graphicFrameChg>
        <pc:graphicFrameChg chg="add mod">
          <ac:chgData name="平野 武" userId="3cfe3d63-3e2d-444e-9c54-10e92370b90a" providerId="ADAL" clId="{A49E0035-893E-4B28-9DF3-F63232B56695}" dt="2024-06-10T05:29:50.502" v="303"/>
          <ac:graphicFrameMkLst>
            <pc:docMk/>
            <pc:sldMk cId="4293298155" sldId="557"/>
            <ac:graphicFrameMk id="9" creationId="{771F767E-4939-4F5C-CD32-6A7B1DCFCD3C}"/>
          </ac:graphicFrameMkLst>
        </pc:graphicFrameChg>
        <pc:graphicFrameChg chg="add mod ord modGraphic">
          <ac:chgData name="平野 武" userId="3cfe3d63-3e2d-444e-9c54-10e92370b90a" providerId="ADAL" clId="{A49E0035-893E-4B28-9DF3-F63232B56695}" dt="2024-06-10T05:33:10.481" v="316" actId="14100"/>
          <ac:graphicFrameMkLst>
            <pc:docMk/>
            <pc:sldMk cId="4293298155" sldId="557"/>
            <ac:graphicFrameMk id="10" creationId="{2EE0B7A2-A55F-94A3-3EB1-76714AAE3EB1}"/>
          </ac:graphicFrameMkLst>
        </pc:graphicFrameChg>
      </pc:sldChg>
      <pc:sldChg chg="addSp delSp modSp mod">
        <pc:chgData name="平野 武" userId="3cfe3d63-3e2d-444e-9c54-10e92370b90a" providerId="ADAL" clId="{A49E0035-893E-4B28-9DF3-F63232B56695}" dt="2024-06-10T07:31:51.232" v="604" actId="207"/>
        <pc:sldMkLst>
          <pc:docMk/>
          <pc:sldMk cId="3143463550" sldId="559"/>
        </pc:sldMkLst>
        <pc:spChg chg="add del">
          <ac:chgData name="平野 武" userId="3cfe3d63-3e2d-444e-9c54-10e92370b90a" providerId="ADAL" clId="{A49E0035-893E-4B28-9DF3-F63232B56695}" dt="2024-06-10T05:33:24.842" v="319" actId="22"/>
          <ac:spMkLst>
            <pc:docMk/>
            <pc:sldMk cId="3143463550" sldId="559"/>
            <ac:spMk id="10" creationId="{1F196697-FC18-5D58-2573-D98A8844FBC7}"/>
          </ac:spMkLst>
        </pc:spChg>
        <pc:graphicFrameChg chg="del">
          <ac:chgData name="平野 武" userId="3cfe3d63-3e2d-444e-9c54-10e92370b90a" providerId="ADAL" clId="{A49E0035-893E-4B28-9DF3-F63232B56695}" dt="2024-06-10T05:33:23.447" v="317" actId="478"/>
          <ac:graphicFrameMkLst>
            <pc:docMk/>
            <pc:sldMk cId="3143463550" sldId="559"/>
            <ac:graphicFrameMk id="8" creationId="{1A96E8F5-5AB4-2552-1172-89B50F2F0A42}"/>
          </ac:graphicFrameMkLst>
        </pc:graphicFrameChg>
        <pc:graphicFrameChg chg="add mod">
          <ac:chgData name="平野 武" userId="3cfe3d63-3e2d-444e-9c54-10e92370b90a" providerId="ADAL" clId="{A49E0035-893E-4B28-9DF3-F63232B56695}" dt="2024-06-10T05:33:29.118" v="320"/>
          <ac:graphicFrameMkLst>
            <pc:docMk/>
            <pc:sldMk cId="3143463550" sldId="559"/>
            <ac:graphicFrameMk id="11" creationId="{B1D188B8-8EA2-2784-09A4-0AFC48F3FB0E}"/>
          </ac:graphicFrameMkLst>
        </pc:graphicFrameChg>
        <pc:graphicFrameChg chg="add mod modGraphic">
          <ac:chgData name="平野 武" userId="3cfe3d63-3e2d-444e-9c54-10e92370b90a" providerId="ADAL" clId="{A49E0035-893E-4B28-9DF3-F63232B56695}" dt="2024-06-10T07:31:51.232" v="604" actId="207"/>
          <ac:graphicFrameMkLst>
            <pc:docMk/>
            <pc:sldMk cId="3143463550" sldId="559"/>
            <ac:graphicFrameMk id="12" creationId="{2CB89ECD-69F7-5BD1-797B-931E7F85F864}"/>
          </ac:graphicFrameMkLst>
        </pc:graphicFrameChg>
      </pc:sldChg>
      <pc:sldChg chg="addSp delSp modSp mod">
        <pc:chgData name="平野 武" userId="3cfe3d63-3e2d-444e-9c54-10e92370b90a" providerId="ADAL" clId="{A49E0035-893E-4B28-9DF3-F63232B56695}" dt="2024-06-10T07:32:19.291" v="609" actId="1036"/>
        <pc:sldMkLst>
          <pc:docMk/>
          <pc:sldMk cId="1561248783" sldId="560"/>
        </pc:sldMkLst>
        <pc:spChg chg="add del">
          <ac:chgData name="平野 武" userId="3cfe3d63-3e2d-444e-9c54-10e92370b90a" providerId="ADAL" clId="{A49E0035-893E-4B28-9DF3-F63232B56695}" dt="2024-06-10T05:35:00.730" v="331" actId="478"/>
          <ac:spMkLst>
            <pc:docMk/>
            <pc:sldMk cId="1561248783" sldId="560"/>
            <ac:spMk id="18" creationId="{029927C6-DBFA-1EDF-9CF4-BFB3893B7B06}"/>
          </ac:spMkLst>
        </pc:spChg>
        <pc:spChg chg="add del">
          <ac:chgData name="平野 武" userId="3cfe3d63-3e2d-444e-9c54-10e92370b90a" providerId="ADAL" clId="{A49E0035-893E-4B28-9DF3-F63232B56695}" dt="2024-06-10T05:35:00.730" v="331" actId="478"/>
          <ac:spMkLst>
            <pc:docMk/>
            <pc:sldMk cId="1561248783" sldId="560"/>
            <ac:spMk id="19" creationId="{C8182481-1854-930F-86E0-0A68E24017F2}"/>
          </ac:spMkLst>
        </pc:spChg>
        <pc:spChg chg="add del">
          <ac:chgData name="平野 武" userId="3cfe3d63-3e2d-444e-9c54-10e92370b90a" providerId="ADAL" clId="{A49E0035-893E-4B28-9DF3-F63232B56695}" dt="2024-06-10T05:35:00.730" v="331" actId="478"/>
          <ac:spMkLst>
            <pc:docMk/>
            <pc:sldMk cId="1561248783" sldId="560"/>
            <ac:spMk id="20" creationId="{49A53723-0D48-2DE5-6778-9E1469EF87A7}"/>
          </ac:spMkLst>
        </pc:spChg>
        <pc:spChg chg="add del">
          <ac:chgData name="平野 武" userId="3cfe3d63-3e2d-444e-9c54-10e92370b90a" providerId="ADAL" clId="{A49E0035-893E-4B28-9DF3-F63232B56695}" dt="2024-06-10T05:35:00.730" v="331" actId="478"/>
          <ac:spMkLst>
            <pc:docMk/>
            <pc:sldMk cId="1561248783" sldId="560"/>
            <ac:spMk id="21" creationId="{5E248E98-30C2-6E6B-F4DF-8A574292A467}"/>
          </ac:spMkLst>
        </pc:spChg>
        <pc:spChg chg="add del">
          <ac:chgData name="平野 武" userId="3cfe3d63-3e2d-444e-9c54-10e92370b90a" providerId="ADAL" clId="{A49E0035-893E-4B28-9DF3-F63232B56695}" dt="2024-06-10T05:35:00.730" v="331" actId="478"/>
          <ac:spMkLst>
            <pc:docMk/>
            <pc:sldMk cId="1561248783" sldId="560"/>
            <ac:spMk id="22" creationId="{0897510A-0455-4968-0973-F2847CA64FBE}"/>
          </ac:spMkLst>
        </pc:spChg>
        <pc:spChg chg="add del">
          <ac:chgData name="平野 武" userId="3cfe3d63-3e2d-444e-9c54-10e92370b90a" providerId="ADAL" clId="{A49E0035-893E-4B28-9DF3-F63232B56695}" dt="2024-06-10T05:35:00.730" v="331" actId="478"/>
          <ac:spMkLst>
            <pc:docMk/>
            <pc:sldMk cId="1561248783" sldId="560"/>
            <ac:spMk id="23" creationId="{FE7B6B59-C331-1C05-5F0E-B28AC5143440}"/>
          </ac:spMkLst>
        </pc:spChg>
        <pc:spChg chg="add del">
          <ac:chgData name="平野 武" userId="3cfe3d63-3e2d-444e-9c54-10e92370b90a" providerId="ADAL" clId="{A49E0035-893E-4B28-9DF3-F63232B56695}" dt="2024-06-10T05:35:00.730" v="331" actId="478"/>
          <ac:spMkLst>
            <pc:docMk/>
            <pc:sldMk cId="1561248783" sldId="560"/>
            <ac:spMk id="24" creationId="{80DB267E-2A22-C72F-21F2-A5BC7C2055F9}"/>
          </ac:spMkLst>
        </pc:spChg>
        <pc:spChg chg="add del">
          <ac:chgData name="平野 武" userId="3cfe3d63-3e2d-444e-9c54-10e92370b90a" providerId="ADAL" clId="{A49E0035-893E-4B28-9DF3-F63232B56695}" dt="2024-06-10T05:35:00.730" v="331" actId="478"/>
          <ac:spMkLst>
            <pc:docMk/>
            <pc:sldMk cId="1561248783" sldId="560"/>
            <ac:spMk id="25" creationId="{13121D69-857C-5E1C-3007-783332D7017F}"/>
          </ac:spMkLst>
        </pc:spChg>
        <pc:spChg chg="add del">
          <ac:chgData name="平野 武" userId="3cfe3d63-3e2d-444e-9c54-10e92370b90a" providerId="ADAL" clId="{A49E0035-893E-4B28-9DF3-F63232B56695}" dt="2024-06-10T05:35:00.730" v="331" actId="478"/>
          <ac:spMkLst>
            <pc:docMk/>
            <pc:sldMk cId="1561248783" sldId="560"/>
            <ac:spMk id="26" creationId="{FE80CC68-D4DF-3AC7-682A-96360022FCE7}"/>
          </ac:spMkLst>
        </pc:spChg>
        <pc:spChg chg="add del">
          <ac:chgData name="平野 武" userId="3cfe3d63-3e2d-444e-9c54-10e92370b90a" providerId="ADAL" clId="{A49E0035-893E-4B28-9DF3-F63232B56695}" dt="2024-06-10T05:35:00.730" v="331" actId="478"/>
          <ac:spMkLst>
            <pc:docMk/>
            <pc:sldMk cId="1561248783" sldId="560"/>
            <ac:spMk id="27" creationId="{6760BFC5-204D-8DD1-3543-9B222EE3DE35}"/>
          </ac:spMkLst>
        </pc:spChg>
        <pc:spChg chg="add del">
          <ac:chgData name="平野 武" userId="3cfe3d63-3e2d-444e-9c54-10e92370b90a" providerId="ADAL" clId="{A49E0035-893E-4B28-9DF3-F63232B56695}" dt="2024-06-10T05:35:00.730" v="331" actId="478"/>
          <ac:spMkLst>
            <pc:docMk/>
            <pc:sldMk cId="1561248783" sldId="560"/>
            <ac:spMk id="28" creationId="{94CA7041-8831-1DD7-25F6-1AAECB4373D6}"/>
          </ac:spMkLst>
        </pc:spChg>
        <pc:spChg chg="add del">
          <ac:chgData name="平野 武" userId="3cfe3d63-3e2d-444e-9c54-10e92370b90a" providerId="ADAL" clId="{A49E0035-893E-4B28-9DF3-F63232B56695}" dt="2024-06-10T05:35:00.730" v="331" actId="478"/>
          <ac:spMkLst>
            <pc:docMk/>
            <pc:sldMk cId="1561248783" sldId="560"/>
            <ac:spMk id="29" creationId="{5E73974C-8259-3DE8-6AAC-DD6B1FCD68D1}"/>
          </ac:spMkLst>
        </pc:spChg>
        <pc:spChg chg="add del">
          <ac:chgData name="平野 武" userId="3cfe3d63-3e2d-444e-9c54-10e92370b90a" providerId="ADAL" clId="{A49E0035-893E-4B28-9DF3-F63232B56695}" dt="2024-06-10T05:35:00.730" v="331" actId="478"/>
          <ac:spMkLst>
            <pc:docMk/>
            <pc:sldMk cId="1561248783" sldId="560"/>
            <ac:spMk id="30" creationId="{2844D8EA-FBAE-65B2-E663-D158208D4680}"/>
          </ac:spMkLst>
        </pc:spChg>
        <pc:spChg chg="add del">
          <ac:chgData name="平野 武" userId="3cfe3d63-3e2d-444e-9c54-10e92370b90a" providerId="ADAL" clId="{A49E0035-893E-4B28-9DF3-F63232B56695}" dt="2024-06-10T05:35:00.730" v="331" actId="478"/>
          <ac:spMkLst>
            <pc:docMk/>
            <pc:sldMk cId="1561248783" sldId="560"/>
            <ac:spMk id="32" creationId="{7763D65A-67BE-88A4-2DC0-81C1320A35E7}"/>
          </ac:spMkLst>
        </pc:spChg>
        <pc:spChg chg="add mod">
          <ac:chgData name="平野 武" userId="3cfe3d63-3e2d-444e-9c54-10e92370b90a" providerId="ADAL" clId="{A49E0035-893E-4B28-9DF3-F63232B56695}" dt="2024-06-10T05:34:42.130" v="329" actId="1076"/>
          <ac:spMkLst>
            <pc:docMk/>
            <pc:sldMk cId="1561248783" sldId="560"/>
            <ac:spMk id="33" creationId="{B870DDE5-A492-A213-1112-BB85DA136A40}"/>
          </ac:spMkLst>
        </pc:spChg>
        <pc:spChg chg="add mod">
          <ac:chgData name="平野 武" userId="3cfe3d63-3e2d-444e-9c54-10e92370b90a" providerId="ADAL" clId="{A49E0035-893E-4B28-9DF3-F63232B56695}" dt="2024-06-10T05:34:23.758" v="327"/>
          <ac:spMkLst>
            <pc:docMk/>
            <pc:sldMk cId="1561248783" sldId="560"/>
            <ac:spMk id="34" creationId="{BA51CF8A-4BD7-4803-3D10-5FF9CE159C76}"/>
          </ac:spMkLst>
        </pc:spChg>
        <pc:spChg chg="add mod">
          <ac:chgData name="平野 武" userId="3cfe3d63-3e2d-444e-9c54-10e92370b90a" providerId="ADAL" clId="{A49E0035-893E-4B28-9DF3-F63232B56695}" dt="2024-06-10T05:34:23.758" v="327"/>
          <ac:spMkLst>
            <pc:docMk/>
            <pc:sldMk cId="1561248783" sldId="560"/>
            <ac:spMk id="35" creationId="{0874E455-95E1-3A06-0181-8F3CC09A10E9}"/>
          </ac:spMkLst>
        </pc:spChg>
        <pc:spChg chg="add mod">
          <ac:chgData name="平野 武" userId="3cfe3d63-3e2d-444e-9c54-10e92370b90a" providerId="ADAL" clId="{A49E0035-893E-4B28-9DF3-F63232B56695}" dt="2024-06-10T05:34:23.758" v="327"/>
          <ac:spMkLst>
            <pc:docMk/>
            <pc:sldMk cId="1561248783" sldId="560"/>
            <ac:spMk id="36" creationId="{2F234C9C-B837-1C46-ECA5-4E802141CC0D}"/>
          </ac:spMkLst>
        </pc:spChg>
        <pc:spChg chg="add mod">
          <ac:chgData name="平野 武" userId="3cfe3d63-3e2d-444e-9c54-10e92370b90a" providerId="ADAL" clId="{A49E0035-893E-4B28-9DF3-F63232B56695}" dt="2024-06-10T05:34:23.758" v="327"/>
          <ac:spMkLst>
            <pc:docMk/>
            <pc:sldMk cId="1561248783" sldId="560"/>
            <ac:spMk id="37" creationId="{8FDB3534-05A5-6BDE-5991-D063E42D8760}"/>
          </ac:spMkLst>
        </pc:spChg>
        <pc:spChg chg="add mod">
          <ac:chgData name="平野 武" userId="3cfe3d63-3e2d-444e-9c54-10e92370b90a" providerId="ADAL" clId="{A49E0035-893E-4B28-9DF3-F63232B56695}" dt="2024-06-10T05:34:23.758" v="327"/>
          <ac:spMkLst>
            <pc:docMk/>
            <pc:sldMk cId="1561248783" sldId="560"/>
            <ac:spMk id="38" creationId="{6D568AF7-21DB-9C4D-ECD7-BCB2BE196135}"/>
          </ac:spMkLst>
        </pc:spChg>
        <pc:spChg chg="add mod">
          <ac:chgData name="平野 武" userId="3cfe3d63-3e2d-444e-9c54-10e92370b90a" providerId="ADAL" clId="{A49E0035-893E-4B28-9DF3-F63232B56695}" dt="2024-06-10T05:34:23.758" v="327"/>
          <ac:spMkLst>
            <pc:docMk/>
            <pc:sldMk cId="1561248783" sldId="560"/>
            <ac:spMk id="39" creationId="{D77B7EDF-FA18-3207-C261-7F4F5E0005C6}"/>
          </ac:spMkLst>
        </pc:spChg>
        <pc:spChg chg="add mod">
          <ac:chgData name="平野 武" userId="3cfe3d63-3e2d-444e-9c54-10e92370b90a" providerId="ADAL" clId="{A49E0035-893E-4B28-9DF3-F63232B56695}" dt="2024-06-10T05:34:23.758" v="327"/>
          <ac:spMkLst>
            <pc:docMk/>
            <pc:sldMk cId="1561248783" sldId="560"/>
            <ac:spMk id="40" creationId="{99FAC2AB-C66F-02CC-3A40-36C125341F2F}"/>
          </ac:spMkLst>
        </pc:spChg>
        <pc:spChg chg="add mod">
          <ac:chgData name="平野 武" userId="3cfe3d63-3e2d-444e-9c54-10e92370b90a" providerId="ADAL" clId="{A49E0035-893E-4B28-9DF3-F63232B56695}" dt="2024-06-10T05:34:23.758" v="327"/>
          <ac:spMkLst>
            <pc:docMk/>
            <pc:sldMk cId="1561248783" sldId="560"/>
            <ac:spMk id="41" creationId="{4236B3D1-DBD9-CCEE-1E13-B9F633AAECE4}"/>
          </ac:spMkLst>
        </pc:spChg>
        <pc:spChg chg="add mod">
          <ac:chgData name="平野 武" userId="3cfe3d63-3e2d-444e-9c54-10e92370b90a" providerId="ADAL" clId="{A49E0035-893E-4B28-9DF3-F63232B56695}" dt="2024-06-10T05:34:23.758" v="327"/>
          <ac:spMkLst>
            <pc:docMk/>
            <pc:sldMk cId="1561248783" sldId="560"/>
            <ac:spMk id="42" creationId="{70E24517-77EE-563F-3A56-77D0FE95C42C}"/>
          </ac:spMkLst>
        </pc:spChg>
        <pc:spChg chg="add mod">
          <ac:chgData name="平野 武" userId="3cfe3d63-3e2d-444e-9c54-10e92370b90a" providerId="ADAL" clId="{A49E0035-893E-4B28-9DF3-F63232B56695}" dt="2024-06-10T05:34:23.758" v="327"/>
          <ac:spMkLst>
            <pc:docMk/>
            <pc:sldMk cId="1561248783" sldId="560"/>
            <ac:spMk id="43" creationId="{53C11065-2274-66A1-6154-0237E3CD0DD8}"/>
          </ac:spMkLst>
        </pc:spChg>
        <pc:spChg chg="add mod">
          <ac:chgData name="平野 武" userId="3cfe3d63-3e2d-444e-9c54-10e92370b90a" providerId="ADAL" clId="{A49E0035-893E-4B28-9DF3-F63232B56695}" dt="2024-06-10T05:34:23.758" v="327"/>
          <ac:spMkLst>
            <pc:docMk/>
            <pc:sldMk cId="1561248783" sldId="560"/>
            <ac:spMk id="45" creationId="{F3E1C731-3EBC-5FCE-A269-BCBC8AB325D8}"/>
          </ac:spMkLst>
        </pc:spChg>
        <pc:spChg chg="add mod">
          <ac:chgData name="平野 武" userId="3cfe3d63-3e2d-444e-9c54-10e92370b90a" providerId="ADAL" clId="{A49E0035-893E-4B28-9DF3-F63232B56695}" dt="2024-06-10T05:34:23.758" v="327"/>
          <ac:spMkLst>
            <pc:docMk/>
            <pc:sldMk cId="1561248783" sldId="560"/>
            <ac:spMk id="46" creationId="{61FB6B90-1B41-1201-A58C-8EF9416AE86C}"/>
          </ac:spMkLst>
        </pc:spChg>
        <pc:spChg chg="add mod">
          <ac:chgData name="平野 武" userId="3cfe3d63-3e2d-444e-9c54-10e92370b90a" providerId="ADAL" clId="{A49E0035-893E-4B28-9DF3-F63232B56695}" dt="2024-06-10T05:34:23.758" v="327"/>
          <ac:spMkLst>
            <pc:docMk/>
            <pc:sldMk cId="1561248783" sldId="560"/>
            <ac:spMk id="47" creationId="{FD51100F-427D-C5A5-016A-BDCF657F0CD8}"/>
          </ac:spMkLst>
        </pc:spChg>
        <pc:spChg chg="add mod">
          <ac:chgData name="平野 武" userId="3cfe3d63-3e2d-444e-9c54-10e92370b90a" providerId="ADAL" clId="{A49E0035-893E-4B28-9DF3-F63232B56695}" dt="2024-06-10T05:34:23.758" v="327"/>
          <ac:spMkLst>
            <pc:docMk/>
            <pc:sldMk cId="1561248783" sldId="560"/>
            <ac:spMk id="48" creationId="{919C574B-925F-5EB3-B623-B96A50FE6A58}"/>
          </ac:spMkLst>
        </pc:spChg>
        <pc:spChg chg="add mod">
          <ac:chgData name="平野 武" userId="3cfe3d63-3e2d-444e-9c54-10e92370b90a" providerId="ADAL" clId="{A49E0035-893E-4B28-9DF3-F63232B56695}" dt="2024-06-10T05:34:23.758" v="327"/>
          <ac:spMkLst>
            <pc:docMk/>
            <pc:sldMk cId="1561248783" sldId="560"/>
            <ac:spMk id="49" creationId="{86171F02-5BFC-9513-7D6A-C1D679BC2997}"/>
          </ac:spMkLst>
        </pc:spChg>
        <pc:spChg chg="add mod">
          <ac:chgData name="平野 武" userId="3cfe3d63-3e2d-444e-9c54-10e92370b90a" providerId="ADAL" clId="{A49E0035-893E-4B28-9DF3-F63232B56695}" dt="2024-06-10T05:34:23.758" v="327"/>
          <ac:spMkLst>
            <pc:docMk/>
            <pc:sldMk cId="1561248783" sldId="560"/>
            <ac:spMk id="50" creationId="{7D4F1BEC-D405-93C4-B35C-86C76D51BB95}"/>
          </ac:spMkLst>
        </pc:spChg>
        <pc:spChg chg="add mod">
          <ac:chgData name="平野 武" userId="3cfe3d63-3e2d-444e-9c54-10e92370b90a" providerId="ADAL" clId="{A49E0035-893E-4B28-9DF3-F63232B56695}" dt="2024-06-10T05:34:23.758" v="327"/>
          <ac:spMkLst>
            <pc:docMk/>
            <pc:sldMk cId="1561248783" sldId="560"/>
            <ac:spMk id="51" creationId="{4FBFA8D7-2812-9EC3-5FA6-BACBFEE802E0}"/>
          </ac:spMkLst>
        </pc:spChg>
        <pc:spChg chg="add mod">
          <ac:chgData name="平野 武" userId="3cfe3d63-3e2d-444e-9c54-10e92370b90a" providerId="ADAL" clId="{A49E0035-893E-4B28-9DF3-F63232B56695}" dt="2024-06-10T05:34:23.758" v="327"/>
          <ac:spMkLst>
            <pc:docMk/>
            <pc:sldMk cId="1561248783" sldId="560"/>
            <ac:spMk id="52" creationId="{4F2BA197-DB37-E384-505E-6A96C2805707}"/>
          </ac:spMkLst>
        </pc:spChg>
        <pc:spChg chg="add mod">
          <ac:chgData name="平野 武" userId="3cfe3d63-3e2d-444e-9c54-10e92370b90a" providerId="ADAL" clId="{A49E0035-893E-4B28-9DF3-F63232B56695}" dt="2024-06-10T05:34:23.758" v="327"/>
          <ac:spMkLst>
            <pc:docMk/>
            <pc:sldMk cId="1561248783" sldId="560"/>
            <ac:spMk id="53" creationId="{9797A158-7DDB-C31D-EC32-DBF950B0EAB1}"/>
          </ac:spMkLst>
        </pc:spChg>
        <pc:spChg chg="add mod">
          <ac:chgData name="平野 武" userId="3cfe3d63-3e2d-444e-9c54-10e92370b90a" providerId="ADAL" clId="{A49E0035-893E-4B28-9DF3-F63232B56695}" dt="2024-06-10T05:34:23.758" v="327"/>
          <ac:spMkLst>
            <pc:docMk/>
            <pc:sldMk cId="1561248783" sldId="560"/>
            <ac:spMk id="54" creationId="{6DD05E66-AD89-EFD6-05BE-CFDEA8FC3905}"/>
          </ac:spMkLst>
        </pc:spChg>
        <pc:spChg chg="add mod">
          <ac:chgData name="平野 武" userId="3cfe3d63-3e2d-444e-9c54-10e92370b90a" providerId="ADAL" clId="{A49E0035-893E-4B28-9DF3-F63232B56695}" dt="2024-06-10T05:35:18.620" v="333" actId="1076"/>
          <ac:spMkLst>
            <pc:docMk/>
            <pc:sldMk cId="1561248783" sldId="560"/>
            <ac:spMk id="55" creationId="{B1F1EF6D-AC17-617F-BCC2-219F1E76F91D}"/>
          </ac:spMkLst>
        </pc:spChg>
        <pc:spChg chg="add mod">
          <ac:chgData name="平野 武" userId="3cfe3d63-3e2d-444e-9c54-10e92370b90a" providerId="ADAL" clId="{A49E0035-893E-4B28-9DF3-F63232B56695}" dt="2024-06-10T07:32:19.291" v="609" actId="1036"/>
          <ac:spMkLst>
            <pc:docMk/>
            <pc:sldMk cId="1561248783" sldId="560"/>
            <ac:spMk id="56" creationId="{FBC338DE-F2BF-830B-A48E-1538F9A079A6}"/>
          </ac:spMkLst>
        </pc:spChg>
        <pc:spChg chg="add mod">
          <ac:chgData name="平野 武" userId="3cfe3d63-3e2d-444e-9c54-10e92370b90a" providerId="ADAL" clId="{A49E0035-893E-4B28-9DF3-F63232B56695}" dt="2024-06-10T05:35:18.620" v="333" actId="1076"/>
          <ac:spMkLst>
            <pc:docMk/>
            <pc:sldMk cId="1561248783" sldId="560"/>
            <ac:spMk id="57" creationId="{36730ED3-A856-38D2-7E65-582835E5BF9C}"/>
          </ac:spMkLst>
        </pc:spChg>
        <pc:spChg chg="add mod">
          <ac:chgData name="平野 武" userId="3cfe3d63-3e2d-444e-9c54-10e92370b90a" providerId="ADAL" clId="{A49E0035-893E-4B28-9DF3-F63232B56695}" dt="2024-06-10T05:35:18.620" v="333" actId="1076"/>
          <ac:spMkLst>
            <pc:docMk/>
            <pc:sldMk cId="1561248783" sldId="560"/>
            <ac:spMk id="58" creationId="{F98A7C08-7941-59F0-5C73-236D09A7C5ED}"/>
          </ac:spMkLst>
        </pc:spChg>
        <pc:spChg chg="add mod">
          <ac:chgData name="平野 武" userId="3cfe3d63-3e2d-444e-9c54-10e92370b90a" providerId="ADAL" clId="{A49E0035-893E-4B28-9DF3-F63232B56695}" dt="2024-06-10T05:35:18.620" v="333" actId="1076"/>
          <ac:spMkLst>
            <pc:docMk/>
            <pc:sldMk cId="1561248783" sldId="560"/>
            <ac:spMk id="59" creationId="{E192D68F-0527-A054-ECBD-559AFBD64AE0}"/>
          </ac:spMkLst>
        </pc:spChg>
        <pc:spChg chg="add mod">
          <ac:chgData name="平野 武" userId="3cfe3d63-3e2d-444e-9c54-10e92370b90a" providerId="ADAL" clId="{A49E0035-893E-4B28-9DF3-F63232B56695}" dt="2024-06-10T05:35:18.620" v="333" actId="1076"/>
          <ac:spMkLst>
            <pc:docMk/>
            <pc:sldMk cId="1561248783" sldId="560"/>
            <ac:spMk id="60" creationId="{D1A281B1-C969-3FC2-4C41-38D1E621EB28}"/>
          </ac:spMkLst>
        </pc:spChg>
        <pc:spChg chg="add mod">
          <ac:chgData name="平野 武" userId="3cfe3d63-3e2d-444e-9c54-10e92370b90a" providerId="ADAL" clId="{A49E0035-893E-4B28-9DF3-F63232B56695}" dt="2024-06-10T05:35:18.620" v="333" actId="1076"/>
          <ac:spMkLst>
            <pc:docMk/>
            <pc:sldMk cId="1561248783" sldId="560"/>
            <ac:spMk id="61" creationId="{0ECDF7C5-DCCA-FB08-5007-66C7D8612673}"/>
          </ac:spMkLst>
        </pc:spChg>
        <pc:spChg chg="add mod">
          <ac:chgData name="平野 武" userId="3cfe3d63-3e2d-444e-9c54-10e92370b90a" providerId="ADAL" clId="{A49E0035-893E-4B28-9DF3-F63232B56695}" dt="2024-06-10T05:35:18.620" v="333" actId="1076"/>
          <ac:spMkLst>
            <pc:docMk/>
            <pc:sldMk cId="1561248783" sldId="560"/>
            <ac:spMk id="62" creationId="{1AC083B6-AEA2-9396-7924-B04F4AFB0676}"/>
          </ac:spMkLst>
        </pc:spChg>
        <pc:spChg chg="add mod">
          <ac:chgData name="平野 武" userId="3cfe3d63-3e2d-444e-9c54-10e92370b90a" providerId="ADAL" clId="{A49E0035-893E-4B28-9DF3-F63232B56695}" dt="2024-06-10T05:35:18.620" v="333" actId="1076"/>
          <ac:spMkLst>
            <pc:docMk/>
            <pc:sldMk cId="1561248783" sldId="560"/>
            <ac:spMk id="63" creationId="{A6C1CD51-B1D7-45E1-BAB1-985EA1B891F6}"/>
          </ac:spMkLst>
        </pc:spChg>
        <pc:spChg chg="add mod">
          <ac:chgData name="平野 武" userId="3cfe3d63-3e2d-444e-9c54-10e92370b90a" providerId="ADAL" clId="{A49E0035-893E-4B28-9DF3-F63232B56695}" dt="2024-06-10T05:35:18.620" v="333" actId="1076"/>
          <ac:spMkLst>
            <pc:docMk/>
            <pc:sldMk cId="1561248783" sldId="560"/>
            <ac:spMk id="12288" creationId="{CFA524DB-940E-87F8-220A-C627B096BACC}"/>
          </ac:spMkLst>
        </pc:spChg>
        <pc:spChg chg="add mod">
          <ac:chgData name="平野 武" userId="3cfe3d63-3e2d-444e-9c54-10e92370b90a" providerId="ADAL" clId="{A49E0035-893E-4B28-9DF3-F63232B56695}" dt="2024-06-10T05:35:18.620" v="333" actId="1076"/>
          <ac:spMkLst>
            <pc:docMk/>
            <pc:sldMk cId="1561248783" sldId="560"/>
            <ac:spMk id="12289" creationId="{12DFCA17-B9D1-1CB1-2AC7-492244FE335A}"/>
          </ac:spMkLst>
        </pc:spChg>
        <pc:spChg chg="add mod">
          <ac:chgData name="平野 武" userId="3cfe3d63-3e2d-444e-9c54-10e92370b90a" providerId="ADAL" clId="{A49E0035-893E-4B28-9DF3-F63232B56695}" dt="2024-06-10T05:35:18.620" v="333" actId="1076"/>
          <ac:spMkLst>
            <pc:docMk/>
            <pc:sldMk cId="1561248783" sldId="560"/>
            <ac:spMk id="12292" creationId="{B65F8760-610E-8CD4-9B40-DD8F93F291D7}"/>
          </ac:spMkLst>
        </pc:spChg>
        <pc:spChg chg="add mod">
          <ac:chgData name="平野 武" userId="3cfe3d63-3e2d-444e-9c54-10e92370b90a" providerId="ADAL" clId="{A49E0035-893E-4B28-9DF3-F63232B56695}" dt="2024-06-10T05:35:18.620" v="333" actId="1076"/>
          <ac:spMkLst>
            <pc:docMk/>
            <pc:sldMk cId="1561248783" sldId="560"/>
            <ac:spMk id="12293" creationId="{BB40FE29-EDEB-FAD6-754F-1733E66DD151}"/>
          </ac:spMkLst>
        </pc:spChg>
        <pc:spChg chg="add mod">
          <ac:chgData name="平野 武" userId="3cfe3d63-3e2d-444e-9c54-10e92370b90a" providerId="ADAL" clId="{A49E0035-893E-4B28-9DF3-F63232B56695}" dt="2024-06-10T05:35:18.620" v="333" actId="1076"/>
          <ac:spMkLst>
            <pc:docMk/>
            <pc:sldMk cId="1561248783" sldId="560"/>
            <ac:spMk id="12294" creationId="{83C7F7A8-AE38-88CD-41EC-569A6D4078C8}"/>
          </ac:spMkLst>
        </pc:spChg>
        <pc:spChg chg="add mod">
          <ac:chgData name="平野 武" userId="3cfe3d63-3e2d-444e-9c54-10e92370b90a" providerId="ADAL" clId="{A49E0035-893E-4B28-9DF3-F63232B56695}" dt="2024-06-10T05:35:18.620" v="333" actId="1076"/>
          <ac:spMkLst>
            <pc:docMk/>
            <pc:sldMk cId="1561248783" sldId="560"/>
            <ac:spMk id="12295" creationId="{B6154A47-7E02-BADB-ACFD-553D34FEE7E6}"/>
          </ac:spMkLst>
        </pc:spChg>
        <pc:spChg chg="add mod">
          <ac:chgData name="平野 武" userId="3cfe3d63-3e2d-444e-9c54-10e92370b90a" providerId="ADAL" clId="{A49E0035-893E-4B28-9DF3-F63232B56695}" dt="2024-06-10T05:35:18.620" v="333" actId="1076"/>
          <ac:spMkLst>
            <pc:docMk/>
            <pc:sldMk cId="1561248783" sldId="560"/>
            <ac:spMk id="12296" creationId="{8803140B-0A07-10F6-0E15-2A8E9DE7E6C5}"/>
          </ac:spMkLst>
        </pc:spChg>
        <pc:spChg chg="add mod">
          <ac:chgData name="平野 武" userId="3cfe3d63-3e2d-444e-9c54-10e92370b90a" providerId="ADAL" clId="{A49E0035-893E-4B28-9DF3-F63232B56695}" dt="2024-06-10T05:35:18.620" v="333" actId="1076"/>
          <ac:spMkLst>
            <pc:docMk/>
            <pc:sldMk cId="1561248783" sldId="560"/>
            <ac:spMk id="12297" creationId="{91CA3B3E-077A-F48D-5A7A-722B13963A17}"/>
          </ac:spMkLst>
        </pc:spChg>
        <pc:spChg chg="add mod">
          <ac:chgData name="平野 武" userId="3cfe3d63-3e2d-444e-9c54-10e92370b90a" providerId="ADAL" clId="{A49E0035-893E-4B28-9DF3-F63232B56695}" dt="2024-06-10T05:35:18.620" v="333" actId="1076"/>
          <ac:spMkLst>
            <pc:docMk/>
            <pc:sldMk cId="1561248783" sldId="560"/>
            <ac:spMk id="12298" creationId="{63B4CA4D-A034-6B8E-C373-8BDACDFD1E17}"/>
          </ac:spMkLst>
        </pc:spChg>
        <pc:spChg chg="add mod">
          <ac:chgData name="平野 武" userId="3cfe3d63-3e2d-444e-9c54-10e92370b90a" providerId="ADAL" clId="{A49E0035-893E-4B28-9DF3-F63232B56695}" dt="2024-06-10T05:35:18.620" v="333" actId="1076"/>
          <ac:spMkLst>
            <pc:docMk/>
            <pc:sldMk cId="1561248783" sldId="560"/>
            <ac:spMk id="12299" creationId="{4F34D86C-1C8B-0963-781C-AD2C17E2122C}"/>
          </ac:spMkLst>
        </pc:spChg>
        <pc:spChg chg="add mod">
          <ac:chgData name="平野 武" userId="3cfe3d63-3e2d-444e-9c54-10e92370b90a" providerId="ADAL" clId="{A49E0035-893E-4B28-9DF3-F63232B56695}" dt="2024-06-10T05:35:18.620" v="333" actId="1076"/>
          <ac:spMkLst>
            <pc:docMk/>
            <pc:sldMk cId="1561248783" sldId="560"/>
            <ac:spMk id="12300" creationId="{EE30039F-C1A8-6F17-B0E2-9EAC8AADAC94}"/>
          </ac:spMkLst>
        </pc:spChg>
        <pc:spChg chg="add mod">
          <ac:chgData name="平野 武" userId="3cfe3d63-3e2d-444e-9c54-10e92370b90a" providerId="ADAL" clId="{A49E0035-893E-4B28-9DF3-F63232B56695}" dt="2024-06-10T05:35:18.620" v="333" actId="1076"/>
          <ac:spMkLst>
            <pc:docMk/>
            <pc:sldMk cId="1561248783" sldId="560"/>
            <ac:spMk id="12301" creationId="{9757B415-7A77-1F4A-DA0F-D700B28DAB39}"/>
          </ac:spMkLst>
        </pc:spChg>
        <pc:cxnChg chg="add del">
          <ac:chgData name="平野 武" userId="3cfe3d63-3e2d-444e-9c54-10e92370b90a" providerId="ADAL" clId="{A49E0035-893E-4B28-9DF3-F63232B56695}" dt="2024-06-10T05:35:00.730" v="331" actId="478"/>
          <ac:cxnSpMkLst>
            <pc:docMk/>
            <pc:sldMk cId="1561248783" sldId="560"/>
            <ac:cxnSpMk id="31" creationId="{7238A8FC-75F5-89D4-A0CC-A782B3709DE4}"/>
          </ac:cxnSpMkLst>
        </pc:cxnChg>
        <pc:cxnChg chg="add mod">
          <ac:chgData name="平野 武" userId="3cfe3d63-3e2d-444e-9c54-10e92370b90a" providerId="ADAL" clId="{A49E0035-893E-4B28-9DF3-F63232B56695}" dt="2024-06-10T05:34:23.758" v="327"/>
          <ac:cxnSpMkLst>
            <pc:docMk/>
            <pc:sldMk cId="1561248783" sldId="560"/>
            <ac:cxnSpMk id="44" creationId="{B2FF49CD-CDE0-FC84-2855-8A46ADE2546A}"/>
          </ac:cxnSpMkLst>
        </pc:cxnChg>
        <pc:cxnChg chg="add mod">
          <ac:chgData name="平野 武" userId="3cfe3d63-3e2d-444e-9c54-10e92370b90a" providerId="ADAL" clId="{A49E0035-893E-4B28-9DF3-F63232B56695}" dt="2024-06-10T05:35:18.620" v="333" actId="1076"/>
          <ac:cxnSpMkLst>
            <pc:docMk/>
            <pc:sldMk cId="1561248783" sldId="560"/>
            <ac:cxnSpMk id="12291" creationId="{9F1A7444-A391-ECB4-9F4C-8680770E98B4}"/>
          </ac:cxnSpMkLst>
        </pc:cxnChg>
      </pc:sldChg>
      <pc:sldChg chg="addSp delSp modSp mod">
        <pc:chgData name="平野 武" userId="3cfe3d63-3e2d-444e-9c54-10e92370b90a" providerId="ADAL" clId="{A49E0035-893E-4B28-9DF3-F63232B56695}" dt="2024-06-10T05:35:57.168" v="338" actId="207"/>
        <pc:sldMkLst>
          <pc:docMk/>
          <pc:sldMk cId="2720024920" sldId="561"/>
        </pc:sldMkLst>
        <pc:spChg chg="del">
          <ac:chgData name="平野 武" userId="3cfe3d63-3e2d-444e-9c54-10e92370b90a" providerId="ADAL" clId="{A49E0035-893E-4B28-9DF3-F63232B56695}" dt="2024-06-10T05:35:39.182" v="334" actId="478"/>
          <ac:spMkLst>
            <pc:docMk/>
            <pc:sldMk cId="2720024920" sldId="561"/>
            <ac:spMk id="61" creationId="{CB95F9F9-19B5-8E72-BD1E-A1AD95EC4B02}"/>
          </ac:spMkLst>
        </pc:spChg>
        <pc:spChg chg="del">
          <ac:chgData name="平野 武" userId="3cfe3d63-3e2d-444e-9c54-10e92370b90a" providerId="ADAL" clId="{A49E0035-893E-4B28-9DF3-F63232B56695}" dt="2024-06-10T05:35:39.182" v="334" actId="478"/>
          <ac:spMkLst>
            <pc:docMk/>
            <pc:sldMk cId="2720024920" sldId="561"/>
            <ac:spMk id="62" creationId="{7B3B2CB7-901E-8EDD-60F9-E92B6600960F}"/>
          </ac:spMkLst>
        </pc:spChg>
        <pc:spChg chg="del">
          <ac:chgData name="平野 武" userId="3cfe3d63-3e2d-444e-9c54-10e92370b90a" providerId="ADAL" clId="{A49E0035-893E-4B28-9DF3-F63232B56695}" dt="2024-06-10T05:35:39.182" v="334" actId="478"/>
          <ac:spMkLst>
            <pc:docMk/>
            <pc:sldMk cId="2720024920" sldId="561"/>
            <ac:spMk id="63" creationId="{03926EBC-2FAD-28F9-F5FB-82E137361762}"/>
          </ac:spMkLst>
        </pc:spChg>
        <pc:spChg chg="del">
          <ac:chgData name="平野 武" userId="3cfe3d63-3e2d-444e-9c54-10e92370b90a" providerId="ADAL" clId="{A49E0035-893E-4B28-9DF3-F63232B56695}" dt="2024-06-10T05:35:39.182" v="334" actId="478"/>
          <ac:spMkLst>
            <pc:docMk/>
            <pc:sldMk cId="2720024920" sldId="561"/>
            <ac:spMk id="12288" creationId="{7B52E8A6-CABD-AE95-4E2B-C46CF8A558A3}"/>
          </ac:spMkLst>
        </pc:spChg>
        <pc:spChg chg="del">
          <ac:chgData name="平野 武" userId="3cfe3d63-3e2d-444e-9c54-10e92370b90a" providerId="ADAL" clId="{A49E0035-893E-4B28-9DF3-F63232B56695}" dt="2024-06-10T05:35:39.182" v="334" actId="478"/>
          <ac:spMkLst>
            <pc:docMk/>
            <pc:sldMk cId="2720024920" sldId="561"/>
            <ac:spMk id="12289" creationId="{A41D52BB-F3F3-DF07-116C-997C3B9FD4BE}"/>
          </ac:spMkLst>
        </pc:spChg>
        <pc:spChg chg="del">
          <ac:chgData name="平野 武" userId="3cfe3d63-3e2d-444e-9c54-10e92370b90a" providerId="ADAL" clId="{A49E0035-893E-4B28-9DF3-F63232B56695}" dt="2024-06-10T05:35:39.182" v="334" actId="478"/>
          <ac:spMkLst>
            <pc:docMk/>
            <pc:sldMk cId="2720024920" sldId="561"/>
            <ac:spMk id="12291" creationId="{9166CE01-E008-608B-21D2-338C5044D3D7}"/>
          </ac:spMkLst>
        </pc:spChg>
        <pc:spChg chg="del">
          <ac:chgData name="平野 武" userId="3cfe3d63-3e2d-444e-9c54-10e92370b90a" providerId="ADAL" clId="{A49E0035-893E-4B28-9DF3-F63232B56695}" dt="2024-06-10T05:35:39.182" v="334" actId="478"/>
          <ac:spMkLst>
            <pc:docMk/>
            <pc:sldMk cId="2720024920" sldId="561"/>
            <ac:spMk id="12292" creationId="{347D076D-3856-42FE-743E-AC65592D95C9}"/>
          </ac:spMkLst>
        </pc:spChg>
        <pc:spChg chg="del">
          <ac:chgData name="平野 武" userId="3cfe3d63-3e2d-444e-9c54-10e92370b90a" providerId="ADAL" clId="{A49E0035-893E-4B28-9DF3-F63232B56695}" dt="2024-06-10T05:35:39.182" v="334" actId="478"/>
          <ac:spMkLst>
            <pc:docMk/>
            <pc:sldMk cId="2720024920" sldId="561"/>
            <ac:spMk id="12293" creationId="{630DBFC5-A75A-481A-183C-2DC198D3318A}"/>
          </ac:spMkLst>
        </pc:spChg>
        <pc:spChg chg="del">
          <ac:chgData name="平野 武" userId="3cfe3d63-3e2d-444e-9c54-10e92370b90a" providerId="ADAL" clId="{A49E0035-893E-4B28-9DF3-F63232B56695}" dt="2024-06-10T05:35:39.182" v="334" actId="478"/>
          <ac:spMkLst>
            <pc:docMk/>
            <pc:sldMk cId="2720024920" sldId="561"/>
            <ac:spMk id="12294" creationId="{8B8DD5E0-E166-7F50-13ED-112E05531DE7}"/>
          </ac:spMkLst>
        </pc:spChg>
        <pc:spChg chg="del">
          <ac:chgData name="平野 武" userId="3cfe3d63-3e2d-444e-9c54-10e92370b90a" providerId="ADAL" clId="{A49E0035-893E-4B28-9DF3-F63232B56695}" dt="2024-06-10T05:35:39.182" v="334" actId="478"/>
          <ac:spMkLst>
            <pc:docMk/>
            <pc:sldMk cId="2720024920" sldId="561"/>
            <ac:spMk id="12295" creationId="{BC5079B3-547C-4878-399D-D6C78B07BBFC}"/>
          </ac:spMkLst>
        </pc:spChg>
        <pc:spChg chg="del">
          <ac:chgData name="平野 武" userId="3cfe3d63-3e2d-444e-9c54-10e92370b90a" providerId="ADAL" clId="{A49E0035-893E-4B28-9DF3-F63232B56695}" dt="2024-06-10T05:35:39.182" v="334" actId="478"/>
          <ac:spMkLst>
            <pc:docMk/>
            <pc:sldMk cId="2720024920" sldId="561"/>
            <ac:spMk id="12301" creationId="{AE4215CB-4C78-15D4-6052-099DE004F328}"/>
          </ac:spMkLst>
        </pc:spChg>
        <pc:spChg chg="del">
          <ac:chgData name="平野 武" userId="3cfe3d63-3e2d-444e-9c54-10e92370b90a" providerId="ADAL" clId="{A49E0035-893E-4B28-9DF3-F63232B56695}" dt="2024-06-10T05:35:39.182" v="334" actId="478"/>
          <ac:spMkLst>
            <pc:docMk/>
            <pc:sldMk cId="2720024920" sldId="561"/>
            <ac:spMk id="12302" creationId="{1236C774-66D8-312D-2D39-2BCE4F5B10AB}"/>
          </ac:spMkLst>
        </pc:spChg>
        <pc:spChg chg="del">
          <ac:chgData name="平野 武" userId="3cfe3d63-3e2d-444e-9c54-10e92370b90a" providerId="ADAL" clId="{A49E0035-893E-4B28-9DF3-F63232B56695}" dt="2024-06-10T05:35:39.182" v="334" actId="478"/>
          <ac:spMkLst>
            <pc:docMk/>
            <pc:sldMk cId="2720024920" sldId="561"/>
            <ac:spMk id="12303" creationId="{38FBFB4F-5829-2A6F-DC40-D1A6D79E4853}"/>
          </ac:spMkLst>
        </pc:spChg>
        <pc:spChg chg="del">
          <ac:chgData name="平野 武" userId="3cfe3d63-3e2d-444e-9c54-10e92370b90a" providerId="ADAL" clId="{A49E0035-893E-4B28-9DF3-F63232B56695}" dt="2024-06-10T05:35:39.182" v="334" actId="478"/>
          <ac:spMkLst>
            <pc:docMk/>
            <pc:sldMk cId="2720024920" sldId="561"/>
            <ac:spMk id="12304" creationId="{F3E9FEAC-25DA-9346-24FB-0F5807355F72}"/>
          </ac:spMkLst>
        </pc:spChg>
        <pc:spChg chg="del">
          <ac:chgData name="平野 武" userId="3cfe3d63-3e2d-444e-9c54-10e92370b90a" providerId="ADAL" clId="{A49E0035-893E-4B28-9DF3-F63232B56695}" dt="2024-06-10T05:35:39.182" v="334" actId="478"/>
          <ac:spMkLst>
            <pc:docMk/>
            <pc:sldMk cId="2720024920" sldId="561"/>
            <ac:spMk id="12305" creationId="{572558CD-3ED5-5D68-5088-30FB540A9067}"/>
          </ac:spMkLst>
        </pc:spChg>
        <pc:spChg chg="del">
          <ac:chgData name="平野 武" userId="3cfe3d63-3e2d-444e-9c54-10e92370b90a" providerId="ADAL" clId="{A49E0035-893E-4B28-9DF3-F63232B56695}" dt="2024-06-10T05:35:39.182" v="334" actId="478"/>
          <ac:spMkLst>
            <pc:docMk/>
            <pc:sldMk cId="2720024920" sldId="561"/>
            <ac:spMk id="12307" creationId="{CFA49700-A15B-FBA0-D6E2-F3488F8616D6}"/>
          </ac:spMkLst>
        </pc:spChg>
        <pc:spChg chg="del">
          <ac:chgData name="平野 武" userId="3cfe3d63-3e2d-444e-9c54-10e92370b90a" providerId="ADAL" clId="{A49E0035-893E-4B28-9DF3-F63232B56695}" dt="2024-06-10T05:35:39.182" v="334" actId="478"/>
          <ac:spMkLst>
            <pc:docMk/>
            <pc:sldMk cId="2720024920" sldId="561"/>
            <ac:spMk id="12308" creationId="{7BCF16CC-1255-AC55-58FC-B7C91BADFABD}"/>
          </ac:spMkLst>
        </pc:spChg>
        <pc:spChg chg="del">
          <ac:chgData name="平野 武" userId="3cfe3d63-3e2d-444e-9c54-10e92370b90a" providerId="ADAL" clId="{A49E0035-893E-4B28-9DF3-F63232B56695}" dt="2024-06-10T05:35:39.182" v="334" actId="478"/>
          <ac:spMkLst>
            <pc:docMk/>
            <pc:sldMk cId="2720024920" sldId="561"/>
            <ac:spMk id="12310" creationId="{196CE33B-47BC-9C70-E756-76299319327E}"/>
          </ac:spMkLst>
        </pc:spChg>
        <pc:spChg chg="del">
          <ac:chgData name="平野 武" userId="3cfe3d63-3e2d-444e-9c54-10e92370b90a" providerId="ADAL" clId="{A49E0035-893E-4B28-9DF3-F63232B56695}" dt="2024-06-10T05:35:39.182" v="334" actId="478"/>
          <ac:spMkLst>
            <pc:docMk/>
            <pc:sldMk cId="2720024920" sldId="561"/>
            <ac:spMk id="12311" creationId="{4ECD07C7-D288-B3E9-D3F6-C15D0FDFC46E}"/>
          </ac:spMkLst>
        </pc:spChg>
        <pc:spChg chg="del">
          <ac:chgData name="平野 武" userId="3cfe3d63-3e2d-444e-9c54-10e92370b90a" providerId="ADAL" clId="{A49E0035-893E-4B28-9DF3-F63232B56695}" dt="2024-06-10T05:35:39.182" v="334" actId="478"/>
          <ac:spMkLst>
            <pc:docMk/>
            <pc:sldMk cId="2720024920" sldId="561"/>
            <ac:spMk id="12313" creationId="{AD2F38E0-9928-AE9F-FCF3-255BC43AA4A2}"/>
          </ac:spMkLst>
        </pc:spChg>
        <pc:spChg chg="del">
          <ac:chgData name="平野 武" userId="3cfe3d63-3e2d-444e-9c54-10e92370b90a" providerId="ADAL" clId="{A49E0035-893E-4B28-9DF3-F63232B56695}" dt="2024-06-10T05:35:39.182" v="334" actId="478"/>
          <ac:spMkLst>
            <pc:docMk/>
            <pc:sldMk cId="2720024920" sldId="561"/>
            <ac:spMk id="12314" creationId="{55A8AB0A-8FE4-2363-EFF1-40228541A858}"/>
          </ac:spMkLst>
        </pc:spChg>
        <pc:spChg chg="del">
          <ac:chgData name="平野 武" userId="3cfe3d63-3e2d-444e-9c54-10e92370b90a" providerId="ADAL" clId="{A49E0035-893E-4B28-9DF3-F63232B56695}" dt="2024-06-10T05:35:39.182" v="334" actId="478"/>
          <ac:spMkLst>
            <pc:docMk/>
            <pc:sldMk cId="2720024920" sldId="561"/>
            <ac:spMk id="12316" creationId="{6704AD2A-D01E-BAAB-9637-AED9A42144AB}"/>
          </ac:spMkLst>
        </pc:spChg>
        <pc:spChg chg="del">
          <ac:chgData name="平野 武" userId="3cfe3d63-3e2d-444e-9c54-10e92370b90a" providerId="ADAL" clId="{A49E0035-893E-4B28-9DF3-F63232B56695}" dt="2024-06-10T05:35:39.182" v="334" actId="478"/>
          <ac:spMkLst>
            <pc:docMk/>
            <pc:sldMk cId="2720024920" sldId="561"/>
            <ac:spMk id="12317" creationId="{5E291792-E92D-2C6F-38AB-FC6498EB2E2F}"/>
          </ac:spMkLst>
        </pc:spChg>
        <pc:spChg chg="del">
          <ac:chgData name="平野 武" userId="3cfe3d63-3e2d-444e-9c54-10e92370b90a" providerId="ADAL" clId="{A49E0035-893E-4B28-9DF3-F63232B56695}" dt="2024-06-10T05:35:39.182" v="334" actId="478"/>
          <ac:spMkLst>
            <pc:docMk/>
            <pc:sldMk cId="2720024920" sldId="561"/>
            <ac:spMk id="12319" creationId="{A96DB575-DF40-5541-68D8-C6FA5CEDAB05}"/>
          </ac:spMkLst>
        </pc:spChg>
        <pc:spChg chg="del">
          <ac:chgData name="平野 武" userId="3cfe3d63-3e2d-444e-9c54-10e92370b90a" providerId="ADAL" clId="{A49E0035-893E-4B28-9DF3-F63232B56695}" dt="2024-06-10T05:35:39.182" v="334" actId="478"/>
          <ac:spMkLst>
            <pc:docMk/>
            <pc:sldMk cId="2720024920" sldId="561"/>
            <ac:spMk id="12320" creationId="{89485D93-9455-F356-BCC5-BE39306108FD}"/>
          </ac:spMkLst>
        </pc:spChg>
        <pc:spChg chg="del">
          <ac:chgData name="平野 武" userId="3cfe3d63-3e2d-444e-9c54-10e92370b90a" providerId="ADAL" clId="{A49E0035-893E-4B28-9DF3-F63232B56695}" dt="2024-06-10T05:35:39.182" v="334" actId="478"/>
          <ac:spMkLst>
            <pc:docMk/>
            <pc:sldMk cId="2720024920" sldId="561"/>
            <ac:spMk id="12321" creationId="{F8EB03EA-6111-8968-BAB6-3136A41CFAAE}"/>
          </ac:spMkLst>
        </pc:spChg>
        <pc:spChg chg="del">
          <ac:chgData name="平野 武" userId="3cfe3d63-3e2d-444e-9c54-10e92370b90a" providerId="ADAL" clId="{A49E0035-893E-4B28-9DF3-F63232B56695}" dt="2024-06-10T05:35:39.182" v="334" actId="478"/>
          <ac:spMkLst>
            <pc:docMk/>
            <pc:sldMk cId="2720024920" sldId="561"/>
            <ac:spMk id="12322" creationId="{EE98DAF9-D6A3-7133-CEDA-A14D0B13F1AC}"/>
          </ac:spMkLst>
        </pc:spChg>
        <pc:spChg chg="del">
          <ac:chgData name="平野 武" userId="3cfe3d63-3e2d-444e-9c54-10e92370b90a" providerId="ADAL" clId="{A49E0035-893E-4B28-9DF3-F63232B56695}" dt="2024-06-10T05:35:39.182" v="334" actId="478"/>
          <ac:spMkLst>
            <pc:docMk/>
            <pc:sldMk cId="2720024920" sldId="561"/>
            <ac:spMk id="12323" creationId="{0C4E7B96-C607-389E-45BC-CC5D0161C435}"/>
          </ac:spMkLst>
        </pc:spChg>
        <pc:spChg chg="del">
          <ac:chgData name="平野 武" userId="3cfe3d63-3e2d-444e-9c54-10e92370b90a" providerId="ADAL" clId="{A49E0035-893E-4B28-9DF3-F63232B56695}" dt="2024-06-10T05:35:39.182" v="334" actId="478"/>
          <ac:spMkLst>
            <pc:docMk/>
            <pc:sldMk cId="2720024920" sldId="561"/>
            <ac:spMk id="12324" creationId="{4C12B2EB-0B35-AA9D-5DDC-5305BF889AAB}"/>
          </ac:spMkLst>
        </pc:spChg>
        <pc:spChg chg="del">
          <ac:chgData name="平野 武" userId="3cfe3d63-3e2d-444e-9c54-10e92370b90a" providerId="ADAL" clId="{A49E0035-893E-4B28-9DF3-F63232B56695}" dt="2024-06-10T05:35:39.182" v="334" actId="478"/>
          <ac:spMkLst>
            <pc:docMk/>
            <pc:sldMk cId="2720024920" sldId="561"/>
            <ac:spMk id="12325" creationId="{C8EA152D-B8FC-745F-BC73-7A0CECF4F23C}"/>
          </ac:spMkLst>
        </pc:spChg>
        <pc:spChg chg="del">
          <ac:chgData name="平野 武" userId="3cfe3d63-3e2d-444e-9c54-10e92370b90a" providerId="ADAL" clId="{A49E0035-893E-4B28-9DF3-F63232B56695}" dt="2024-06-10T05:35:39.182" v="334" actId="478"/>
          <ac:spMkLst>
            <pc:docMk/>
            <pc:sldMk cId="2720024920" sldId="561"/>
            <ac:spMk id="12326" creationId="{8CEBB05B-9C81-EB1B-3AB3-0E527EDE6E54}"/>
          </ac:spMkLst>
        </pc:spChg>
        <pc:spChg chg="del">
          <ac:chgData name="平野 武" userId="3cfe3d63-3e2d-444e-9c54-10e92370b90a" providerId="ADAL" clId="{A49E0035-893E-4B28-9DF3-F63232B56695}" dt="2024-06-10T05:35:39.182" v="334" actId="478"/>
          <ac:spMkLst>
            <pc:docMk/>
            <pc:sldMk cId="2720024920" sldId="561"/>
            <ac:spMk id="12327" creationId="{CB6DB610-60A3-41BB-6574-6D1B69C0037C}"/>
          </ac:spMkLst>
        </pc:spChg>
        <pc:spChg chg="del">
          <ac:chgData name="平野 武" userId="3cfe3d63-3e2d-444e-9c54-10e92370b90a" providerId="ADAL" clId="{A49E0035-893E-4B28-9DF3-F63232B56695}" dt="2024-06-10T05:35:39.182" v="334" actId="478"/>
          <ac:spMkLst>
            <pc:docMk/>
            <pc:sldMk cId="2720024920" sldId="561"/>
            <ac:spMk id="12328" creationId="{271820A3-E08B-C71C-8FDF-991A99AF823C}"/>
          </ac:spMkLst>
        </pc:spChg>
        <pc:spChg chg="del">
          <ac:chgData name="平野 武" userId="3cfe3d63-3e2d-444e-9c54-10e92370b90a" providerId="ADAL" clId="{A49E0035-893E-4B28-9DF3-F63232B56695}" dt="2024-06-10T05:35:39.182" v="334" actId="478"/>
          <ac:spMkLst>
            <pc:docMk/>
            <pc:sldMk cId="2720024920" sldId="561"/>
            <ac:spMk id="12329" creationId="{2067BB7E-88B1-84BA-26F1-150EE5F1164D}"/>
          </ac:spMkLst>
        </pc:spChg>
        <pc:spChg chg="del">
          <ac:chgData name="平野 武" userId="3cfe3d63-3e2d-444e-9c54-10e92370b90a" providerId="ADAL" clId="{A49E0035-893E-4B28-9DF3-F63232B56695}" dt="2024-06-10T05:35:39.182" v="334" actId="478"/>
          <ac:spMkLst>
            <pc:docMk/>
            <pc:sldMk cId="2720024920" sldId="561"/>
            <ac:spMk id="12330" creationId="{356F9430-D48A-BE65-3B60-8A3C141BBB79}"/>
          </ac:spMkLst>
        </pc:spChg>
        <pc:spChg chg="del">
          <ac:chgData name="平野 武" userId="3cfe3d63-3e2d-444e-9c54-10e92370b90a" providerId="ADAL" clId="{A49E0035-893E-4B28-9DF3-F63232B56695}" dt="2024-06-10T05:35:39.182" v="334" actId="478"/>
          <ac:spMkLst>
            <pc:docMk/>
            <pc:sldMk cId="2720024920" sldId="561"/>
            <ac:spMk id="12331" creationId="{0D819350-F5E1-3210-A653-D68369D50C5E}"/>
          </ac:spMkLst>
        </pc:spChg>
        <pc:spChg chg="del">
          <ac:chgData name="平野 武" userId="3cfe3d63-3e2d-444e-9c54-10e92370b90a" providerId="ADAL" clId="{A49E0035-893E-4B28-9DF3-F63232B56695}" dt="2024-06-10T05:35:39.182" v="334" actId="478"/>
          <ac:spMkLst>
            <pc:docMk/>
            <pc:sldMk cId="2720024920" sldId="561"/>
            <ac:spMk id="12332" creationId="{A1066297-63B9-2B09-E6FB-C40F21BF7E79}"/>
          </ac:spMkLst>
        </pc:spChg>
        <pc:spChg chg="del">
          <ac:chgData name="平野 武" userId="3cfe3d63-3e2d-444e-9c54-10e92370b90a" providerId="ADAL" clId="{A49E0035-893E-4B28-9DF3-F63232B56695}" dt="2024-06-10T05:35:39.182" v="334" actId="478"/>
          <ac:spMkLst>
            <pc:docMk/>
            <pc:sldMk cId="2720024920" sldId="561"/>
            <ac:spMk id="12333" creationId="{1F6EAFC9-E6E8-E76D-548B-560601C82D43}"/>
          </ac:spMkLst>
        </pc:spChg>
        <pc:spChg chg="del">
          <ac:chgData name="平野 武" userId="3cfe3d63-3e2d-444e-9c54-10e92370b90a" providerId="ADAL" clId="{A49E0035-893E-4B28-9DF3-F63232B56695}" dt="2024-06-10T05:35:39.182" v="334" actId="478"/>
          <ac:spMkLst>
            <pc:docMk/>
            <pc:sldMk cId="2720024920" sldId="561"/>
            <ac:spMk id="12334" creationId="{A015F06D-00A0-60F3-42DF-852BF552F762}"/>
          </ac:spMkLst>
        </pc:spChg>
        <pc:spChg chg="del">
          <ac:chgData name="平野 武" userId="3cfe3d63-3e2d-444e-9c54-10e92370b90a" providerId="ADAL" clId="{A49E0035-893E-4B28-9DF3-F63232B56695}" dt="2024-06-10T05:35:39.182" v="334" actId="478"/>
          <ac:spMkLst>
            <pc:docMk/>
            <pc:sldMk cId="2720024920" sldId="561"/>
            <ac:spMk id="12335" creationId="{E5409679-6D01-0945-6D0A-C0A831CF529D}"/>
          </ac:spMkLst>
        </pc:spChg>
        <pc:spChg chg="del">
          <ac:chgData name="平野 武" userId="3cfe3d63-3e2d-444e-9c54-10e92370b90a" providerId="ADAL" clId="{A49E0035-893E-4B28-9DF3-F63232B56695}" dt="2024-06-10T05:35:39.182" v="334" actId="478"/>
          <ac:spMkLst>
            <pc:docMk/>
            <pc:sldMk cId="2720024920" sldId="561"/>
            <ac:spMk id="12336" creationId="{2E90CE3F-8C75-6D73-9378-3299EFB799F2}"/>
          </ac:spMkLst>
        </pc:spChg>
        <pc:spChg chg="del">
          <ac:chgData name="平野 武" userId="3cfe3d63-3e2d-444e-9c54-10e92370b90a" providerId="ADAL" clId="{A49E0035-893E-4B28-9DF3-F63232B56695}" dt="2024-06-10T05:35:39.182" v="334" actId="478"/>
          <ac:spMkLst>
            <pc:docMk/>
            <pc:sldMk cId="2720024920" sldId="561"/>
            <ac:spMk id="12337" creationId="{2AB87854-4DB5-7A3A-9118-C451071138B6}"/>
          </ac:spMkLst>
        </pc:spChg>
        <pc:spChg chg="del">
          <ac:chgData name="平野 武" userId="3cfe3d63-3e2d-444e-9c54-10e92370b90a" providerId="ADAL" clId="{A49E0035-893E-4B28-9DF3-F63232B56695}" dt="2024-06-10T05:35:39.182" v="334" actId="478"/>
          <ac:spMkLst>
            <pc:docMk/>
            <pc:sldMk cId="2720024920" sldId="561"/>
            <ac:spMk id="12338" creationId="{5011F99C-2EB4-0015-A83D-9DDE6FC4D261}"/>
          </ac:spMkLst>
        </pc:spChg>
        <pc:spChg chg="del">
          <ac:chgData name="平野 武" userId="3cfe3d63-3e2d-444e-9c54-10e92370b90a" providerId="ADAL" clId="{A49E0035-893E-4B28-9DF3-F63232B56695}" dt="2024-06-10T05:35:39.182" v="334" actId="478"/>
          <ac:spMkLst>
            <pc:docMk/>
            <pc:sldMk cId="2720024920" sldId="561"/>
            <ac:spMk id="12339" creationId="{CA36DF57-69A8-D99E-EBAB-F0C6CCF3FA2C}"/>
          </ac:spMkLst>
        </pc:spChg>
        <pc:spChg chg="add mod">
          <ac:chgData name="平野 武" userId="3cfe3d63-3e2d-444e-9c54-10e92370b90a" providerId="ADAL" clId="{A49E0035-893E-4B28-9DF3-F63232B56695}" dt="2024-06-10T05:35:39.783" v="335"/>
          <ac:spMkLst>
            <pc:docMk/>
            <pc:sldMk cId="2720024920" sldId="561"/>
            <ac:spMk id="12345" creationId="{5A6C7498-4ACA-2EC3-B949-31F08DC92264}"/>
          </ac:spMkLst>
        </pc:spChg>
        <pc:spChg chg="add mod">
          <ac:chgData name="平野 武" userId="3cfe3d63-3e2d-444e-9c54-10e92370b90a" providerId="ADAL" clId="{A49E0035-893E-4B28-9DF3-F63232B56695}" dt="2024-06-10T05:35:39.783" v="335"/>
          <ac:spMkLst>
            <pc:docMk/>
            <pc:sldMk cId="2720024920" sldId="561"/>
            <ac:spMk id="12346" creationId="{2E160998-EA2C-3943-3EB1-0F3E31B0D117}"/>
          </ac:spMkLst>
        </pc:spChg>
        <pc:spChg chg="add mod">
          <ac:chgData name="平野 武" userId="3cfe3d63-3e2d-444e-9c54-10e92370b90a" providerId="ADAL" clId="{A49E0035-893E-4B28-9DF3-F63232B56695}" dt="2024-06-10T05:35:39.783" v="335"/>
          <ac:spMkLst>
            <pc:docMk/>
            <pc:sldMk cId="2720024920" sldId="561"/>
            <ac:spMk id="12347" creationId="{15AA9971-5279-003C-217E-5D70C878C9B0}"/>
          </ac:spMkLst>
        </pc:spChg>
        <pc:spChg chg="add mod">
          <ac:chgData name="平野 武" userId="3cfe3d63-3e2d-444e-9c54-10e92370b90a" providerId="ADAL" clId="{A49E0035-893E-4B28-9DF3-F63232B56695}" dt="2024-06-10T05:35:39.783" v="335"/>
          <ac:spMkLst>
            <pc:docMk/>
            <pc:sldMk cId="2720024920" sldId="561"/>
            <ac:spMk id="12348" creationId="{7559591A-757C-5FCB-FC29-EC3C6BA145BA}"/>
          </ac:spMkLst>
        </pc:spChg>
        <pc:spChg chg="add mod">
          <ac:chgData name="平野 武" userId="3cfe3d63-3e2d-444e-9c54-10e92370b90a" providerId="ADAL" clId="{A49E0035-893E-4B28-9DF3-F63232B56695}" dt="2024-06-10T05:35:39.783" v="335"/>
          <ac:spMkLst>
            <pc:docMk/>
            <pc:sldMk cId="2720024920" sldId="561"/>
            <ac:spMk id="12349" creationId="{67F341A4-7A11-1A5A-76D3-56B4B5B717A3}"/>
          </ac:spMkLst>
        </pc:spChg>
        <pc:spChg chg="add mod">
          <ac:chgData name="平野 武" userId="3cfe3d63-3e2d-444e-9c54-10e92370b90a" providerId="ADAL" clId="{A49E0035-893E-4B28-9DF3-F63232B56695}" dt="2024-06-10T05:35:39.783" v="335"/>
          <ac:spMkLst>
            <pc:docMk/>
            <pc:sldMk cId="2720024920" sldId="561"/>
            <ac:spMk id="12350" creationId="{0A3A80F1-0D7D-8423-8299-3BB55F421E66}"/>
          </ac:spMkLst>
        </pc:spChg>
        <pc:spChg chg="add mod">
          <ac:chgData name="平野 武" userId="3cfe3d63-3e2d-444e-9c54-10e92370b90a" providerId="ADAL" clId="{A49E0035-893E-4B28-9DF3-F63232B56695}" dt="2024-06-10T05:35:39.783" v="335"/>
          <ac:spMkLst>
            <pc:docMk/>
            <pc:sldMk cId="2720024920" sldId="561"/>
            <ac:spMk id="12351" creationId="{025EEB3B-9C60-D766-F614-01124A1E9C4B}"/>
          </ac:spMkLst>
        </pc:spChg>
        <pc:spChg chg="add mod">
          <ac:chgData name="平野 武" userId="3cfe3d63-3e2d-444e-9c54-10e92370b90a" providerId="ADAL" clId="{A49E0035-893E-4B28-9DF3-F63232B56695}" dt="2024-06-10T05:35:39.783" v="335"/>
          <ac:spMkLst>
            <pc:docMk/>
            <pc:sldMk cId="2720024920" sldId="561"/>
            <ac:spMk id="12352" creationId="{23EED912-C456-4B10-0EE0-C07538270A86}"/>
          </ac:spMkLst>
        </pc:spChg>
        <pc:spChg chg="add mod">
          <ac:chgData name="平野 武" userId="3cfe3d63-3e2d-444e-9c54-10e92370b90a" providerId="ADAL" clId="{A49E0035-893E-4B28-9DF3-F63232B56695}" dt="2024-06-10T05:35:39.783" v="335"/>
          <ac:spMkLst>
            <pc:docMk/>
            <pc:sldMk cId="2720024920" sldId="561"/>
            <ac:spMk id="12353" creationId="{4A0D680C-9015-28F2-E5F2-14B6FD8EFC0D}"/>
          </ac:spMkLst>
        </pc:spChg>
        <pc:spChg chg="add mod">
          <ac:chgData name="平野 武" userId="3cfe3d63-3e2d-444e-9c54-10e92370b90a" providerId="ADAL" clId="{A49E0035-893E-4B28-9DF3-F63232B56695}" dt="2024-06-10T05:35:39.783" v="335"/>
          <ac:spMkLst>
            <pc:docMk/>
            <pc:sldMk cId="2720024920" sldId="561"/>
            <ac:spMk id="12354" creationId="{AA8A9439-73B6-0117-DB4B-CF88DC175994}"/>
          </ac:spMkLst>
        </pc:spChg>
        <pc:spChg chg="add mod">
          <ac:chgData name="平野 武" userId="3cfe3d63-3e2d-444e-9c54-10e92370b90a" providerId="ADAL" clId="{A49E0035-893E-4B28-9DF3-F63232B56695}" dt="2024-06-10T05:35:39.783" v="335"/>
          <ac:spMkLst>
            <pc:docMk/>
            <pc:sldMk cId="2720024920" sldId="561"/>
            <ac:spMk id="12355" creationId="{ADDB67C1-F63A-24F9-AE28-8DE55E7B3B3F}"/>
          </ac:spMkLst>
        </pc:spChg>
        <pc:spChg chg="add mod">
          <ac:chgData name="平野 武" userId="3cfe3d63-3e2d-444e-9c54-10e92370b90a" providerId="ADAL" clId="{A49E0035-893E-4B28-9DF3-F63232B56695}" dt="2024-06-10T05:35:39.783" v="335"/>
          <ac:spMkLst>
            <pc:docMk/>
            <pc:sldMk cId="2720024920" sldId="561"/>
            <ac:spMk id="12356" creationId="{B0557E09-AD7E-D371-FD9D-1322C025BDDD}"/>
          </ac:spMkLst>
        </pc:spChg>
        <pc:spChg chg="add mod">
          <ac:chgData name="平野 武" userId="3cfe3d63-3e2d-444e-9c54-10e92370b90a" providerId="ADAL" clId="{A49E0035-893E-4B28-9DF3-F63232B56695}" dt="2024-06-10T05:35:39.783" v="335"/>
          <ac:spMkLst>
            <pc:docMk/>
            <pc:sldMk cId="2720024920" sldId="561"/>
            <ac:spMk id="12357" creationId="{B43EFCA8-42FB-B111-61F6-2834AD55C99B}"/>
          </ac:spMkLst>
        </pc:spChg>
        <pc:spChg chg="add mod">
          <ac:chgData name="平野 武" userId="3cfe3d63-3e2d-444e-9c54-10e92370b90a" providerId="ADAL" clId="{A49E0035-893E-4B28-9DF3-F63232B56695}" dt="2024-06-10T05:35:39.783" v="335"/>
          <ac:spMkLst>
            <pc:docMk/>
            <pc:sldMk cId="2720024920" sldId="561"/>
            <ac:spMk id="12358" creationId="{7EE7CF86-E2DC-2426-5978-6D40D6C6313F}"/>
          </ac:spMkLst>
        </pc:spChg>
        <pc:spChg chg="add mod">
          <ac:chgData name="平野 武" userId="3cfe3d63-3e2d-444e-9c54-10e92370b90a" providerId="ADAL" clId="{A49E0035-893E-4B28-9DF3-F63232B56695}" dt="2024-06-10T05:35:39.783" v="335"/>
          <ac:spMkLst>
            <pc:docMk/>
            <pc:sldMk cId="2720024920" sldId="561"/>
            <ac:spMk id="12359" creationId="{D546DCAA-CE92-A7F7-7F3A-99C0FAD4F831}"/>
          </ac:spMkLst>
        </pc:spChg>
        <pc:spChg chg="add mod">
          <ac:chgData name="平野 武" userId="3cfe3d63-3e2d-444e-9c54-10e92370b90a" providerId="ADAL" clId="{A49E0035-893E-4B28-9DF3-F63232B56695}" dt="2024-06-10T05:35:39.783" v="335"/>
          <ac:spMkLst>
            <pc:docMk/>
            <pc:sldMk cId="2720024920" sldId="561"/>
            <ac:spMk id="12360" creationId="{B56CFA17-800E-9C42-6ADE-88CEFDD86AA0}"/>
          </ac:spMkLst>
        </pc:spChg>
        <pc:spChg chg="add mod">
          <ac:chgData name="平野 武" userId="3cfe3d63-3e2d-444e-9c54-10e92370b90a" providerId="ADAL" clId="{A49E0035-893E-4B28-9DF3-F63232B56695}" dt="2024-06-10T05:35:39.783" v="335"/>
          <ac:spMkLst>
            <pc:docMk/>
            <pc:sldMk cId="2720024920" sldId="561"/>
            <ac:spMk id="12361" creationId="{5637BF98-2ED2-63DA-CB27-19FF05E589A1}"/>
          </ac:spMkLst>
        </pc:spChg>
        <pc:spChg chg="add mod">
          <ac:chgData name="平野 武" userId="3cfe3d63-3e2d-444e-9c54-10e92370b90a" providerId="ADAL" clId="{A49E0035-893E-4B28-9DF3-F63232B56695}" dt="2024-06-10T05:35:39.783" v="335"/>
          <ac:spMkLst>
            <pc:docMk/>
            <pc:sldMk cId="2720024920" sldId="561"/>
            <ac:spMk id="12362" creationId="{CF9F665B-530A-1489-8E9A-C4DB05AC9D5C}"/>
          </ac:spMkLst>
        </pc:spChg>
        <pc:spChg chg="add mod">
          <ac:chgData name="平野 武" userId="3cfe3d63-3e2d-444e-9c54-10e92370b90a" providerId="ADAL" clId="{A49E0035-893E-4B28-9DF3-F63232B56695}" dt="2024-06-10T05:35:39.783" v="335"/>
          <ac:spMkLst>
            <pc:docMk/>
            <pc:sldMk cId="2720024920" sldId="561"/>
            <ac:spMk id="12363" creationId="{CAB832BF-C6C3-29F7-D2A4-39DD8683E186}"/>
          </ac:spMkLst>
        </pc:spChg>
        <pc:spChg chg="add mod">
          <ac:chgData name="平野 武" userId="3cfe3d63-3e2d-444e-9c54-10e92370b90a" providerId="ADAL" clId="{A49E0035-893E-4B28-9DF3-F63232B56695}" dt="2024-06-10T05:35:39.783" v="335"/>
          <ac:spMkLst>
            <pc:docMk/>
            <pc:sldMk cId="2720024920" sldId="561"/>
            <ac:spMk id="12365" creationId="{67384D58-08AB-6172-3FA3-5C1AEBEA8FB8}"/>
          </ac:spMkLst>
        </pc:spChg>
        <pc:spChg chg="add mod">
          <ac:chgData name="平野 武" userId="3cfe3d63-3e2d-444e-9c54-10e92370b90a" providerId="ADAL" clId="{A49E0035-893E-4B28-9DF3-F63232B56695}" dt="2024-06-10T05:35:39.783" v="335"/>
          <ac:spMkLst>
            <pc:docMk/>
            <pc:sldMk cId="2720024920" sldId="561"/>
            <ac:spMk id="12366" creationId="{6AFF8708-A574-A530-340C-21AADDC3697E}"/>
          </ac:spMkLst>
        </pc:spChg>
        <pc:spChg chg="add mod">
          <ac:chgData name="平野 武" userId="3cfe3d63-3e2d-444e-9c54-10e92370b90a" providerId="ADAL" clId="{A49E0035-893E-4B28-9DF3-F63232B56695}" dt="2024-06-10T05:35:39.783" v="335"/>
          <ac:spMkLst>
            <pc:docMk/>
            <pc:sldMk cId="2720024920" sldId="561"/>
            <ac:spMk id="12368" creationId="{4C814DD4-FEC5-1CE4-8CCE-40C35F559CD4}"/>
          </ac:spMkLst>
        </pc:spChg>
        <pc:spChg chg="add mod">
          <ac:chgData name="平野 武" userId="3cfe3d63-3e2d-444e-9c54-10e92370b90a" providerId="ADAL" clId="{A49E0035-893E-4B28-9DF3-F63232B56695}" dt="2024-06-10T05:35:39.783" v="335"/>
          <ac:spMkLst>
            <pc:docMk/>
            <pc:sldMk cId="2720024920" sldId="561"/>
            <ac:spMk id="12369" creationId="{34F2E38E-CFC3-863E-6543-91E9E2C13D96}"/>
          </ac:spMkLst>
        </pc:spChg>
        <pc:spChg chg="add mod">
          <ac:chgData name="平野 武" userId="3cfe3d63-3e2d-444e-9c54-10e92370b90a" providerId="ADAL" clId="{A49E0035-893E-4B28-9DF3-F63232B56695}" dt="2024-06-10T05:35:39.783" v="335"/>
          <ac:spMkLst>
            <pc:docMk/>
            <pc:sldMk cId="2720024920" sldId="561"/>
            <ac:spMk id="12371" creationId="{A3917830-F87B-4C49-72C9-A47D7B93FC06}"/>
          </ac:spMkLst>
        </pc:spChg>
        <pc:spChg chg="add mod">
          <ac:chgData name="平野 武" userId="3cfe3d63-3e2d-444e-9c54-10e92370b90a" providerId="ADAL" clId="{A49E0035-893E-4B28-9DF3-F63232B56695}" dt="2024-06-10T05:35:39.783" v="335"/>
          <ac:spMkLst>
            <pc:docMk/>
            <pc:sldMk cId="2720024920" sldId="561"/>
            <ac:spMk id="12372" creationId="{1211BA54-89D8-0F0B-8638-8F883E30E06B}"/>
          </ac:spMkLst>
        </pc:spChg>
        <pc:spChg chg="add mod">
          <ac:chgData name="平野 武" userId="3cfe3d63-3e2d-444e-9c54-10e92370b90a" providerId="ADAL" clId="{A49E0035-893E-4B28-9DF3-F63232B56695}" dt="2024-06-10T05:35:39.783" v="335"/>
          <ac:spMkLst>
            <pc:docMk/>
            <pc:sldMk cId="2720024920" sldId="561"/>
            <ac:spMk id="12373" creationId="{58CB1973-3C01-0038-DDB9-16BA2E20FD5A}"/>
          </ac:spMkLst>
        </pc:spChg>
        <pc:spChg chg="add mod">
          <ac:chgData name="平野 武" userId="3cfe3d63-3e2d-444e-9c54-10e92370b90a" providerId="ADAL" clId="{A49E0035-893E-4B28-9DF3-F63232B56695}" dt="2024-06-10T05:35:39.783" v="335"/>
          <ac:spMkLst>
            <pc:docMk/>
            <pc:sldMk cId="2720024920" sldId="561"/>
            <ac:spMk id="12374" creationId="{71278BA0-9EEE-39CC-68B7-A3311612E5AD}"/>
          </ac:spMkLst>
        </pc:spChg>
        <pc:spChg chg="add mod">
          <ac:chgData name="平野 武" userId="3cfe3d63-3e2d-444e-9c54-10e92370b90a" providerId="ADAL" clId="{A49E0035-893E-4B28-9DF3-F63232B56695}" dt="2024-06-10T05:35:39.783" v="335"/>
          <ac:spMkLst>
            <pc:docMk/>
            <pc:sldMk cId="2720024920" sldId="561"/>
            <ac:spMk id="12375" creationId="{657DB33B-BBDC-843A-28B8-78F54603BDFA}"/>
          </ac:spMkLst>
        </pc:spChg>
        <pc:spChg chg="add mod">
          <ac:chgData name="平野 武" userId="3cfe3d63-3e2d-444e-9c54-10e92370b90a" providerId="ADAL" clId="{A49E0035-893E-4B28-9DF3-F63232B56695}" dt="2024-06-10T05:35:39.783" v="335"/>
          <ac:spMkLst>
            <pc:docMk/>
            <pc:sldMk cId="2720024920" sldId="561"/>
            <ac:spMk id="12376" creationId="{BAA540FF-7E98-F278-0762-B5399D97D9B5}"/>
          </ac:spMkLst>
        </pc:spChg>
        <pc:spChg chg="add mod">
          <ac:chgData name="平野 武" userId="3cfe3d63-3e2d-444e-9c54-10e92370b90a" providerId="ADAL" clId="{A49E0035-893E-4B28-9DF3-F63232B56695}" dt="2024-06-10T05:35:39.783" v="335"/>
          <ac:spMkLst>
            <pc:docMk/>
            <pc:sldMk cId="2720024920" sldId="561"/>
            <ac:spMk id="12377" creationId="{DC874DDF-A83A-6AE5-C368-6A49F1A79CCA}"/>
          </ac:spMkLst>
        </pc:spChg>
        <pc:spChg chg="add mod">
          <ac:chgData name="平野 武" userId="3cfe3d63-3e2d-444e-9c54-10e92370b90a" providerId="ADAL" clId="{A49E0035-893E-4B28-9DF3-F63232B56695}" dt="2024-06-10T05:35:39.783" v="335"/>
          <ac:spMkLst>
            <pc:docMk/>
            <pc:sldMk cId="2720024920" sldId="561"/>
            <ac:spMk id="12378" creationId="{4541E208-BD7B-22C8-B6A3-168A9C33F488}"/>
          </ac:spMkLst>
        </pc:spChg>
        <pc:spChg chg="add mod">
          <ac:chgData name="平野 武" userId="3cfe3d63-3e2d-444e-9c54-10e92370b90a" providerId="ADAL" clId="{A49E0035-893E-4B28-9DF3-F63232B56695}" dt="2024-06-10T05:35:39.783" v="335"/>
          <ac:spMkLst>
            <pc:docMk/>
            <pc:sldMk cId="2720024920" sldId="561"/>
            <ac:spMk id="12379" creationId="{FC709295-C276-FAC6-8989-07E39739C466}"/>
          </ac:spMkLst>
        </pc:spChg>
        <pc:spChg chg="add mod">
          <ac:chgData name="平野 武" userId="3cfe3d63-3e2d-444e-9c54-10e92370b90a" providerId="ADAL" clId="{A49E0035-893E-4B28-9DF3-F63232B56695}" dt="2024-06-10T05:35:39.783" v="335"/>
          <ac:spMkLst>
            <pc:docMk/>
            <pc:sldMk cId="2720024920" sldId="561"/>
            <ac:spMk id="12380" creationId="{803B7B2E-31BB-ECEF-6DD2-0630D8F3EA9F}"/>
          </ac:spMkLst>
        </pc:spChg>
        <pc:spChg chg="add mod">
          <ac:chgData name="平野 武" userId="3cfe3d63-3e2d-444e-9c54-10e92370b90a" providerId="ADAL" clId="{A49E0035-893E-4B28-9DF3-F63232B56695}" dt="2024-06-10T05:35:39.783" v="335"/>
          <ac:spMkLst>
            <pc:docMk/>
            <pc:sldMk cId="2720024920" sldId="561"/>
            <ac:spMk id="12381" creationId="{6F74D443-2DBC-5559-3FAB-98E44EBE350A}"/>
          </ac:spMkLst>
        </pc:spChg>
        <pc:spChg chg="add mod">
          <ac:chgData name="平野 武" userId="3cfe3d63-3e2d-444e-9c54-10e92370b90a" providerId="ADAL" clId="{A49E0035-893E-4B28-9DF3-F63232B56695}" dt="2024-06-10T05:35:39.783" v="335"/>
          <ac:spMkLst>
            <pc:docMk/>
            <pc:sldMk cId="2720024920" sldId="561"/>
            <ac:spMk id="12382" creationId="{8030F9D2-0BA9-9CF7-7937-F5533707FACD}"/>
          </ac:spMkLst>
        </pc:spChg>
        <pc:spChg chg="add mod">
          <ac:chgData name="平野 武" userId="3cfe3d63-3e2d-444e-9c54-10e92370b90a" providerId="ADAL" clId="{A49E0035-893E-4B28-9DF3-F63232B56695}" dt="2024-06-10T05:35:39.783" v="335"/>
          <ac:spMkLst>
            <pc:docMk/>
            <pc:sldMk cId="2720024920" sldId="561"/>
            <ac:spMk id="12383" creationId="{CD4B98E5-35C9-2EDD-9975-033029D75348}"/>
          </ac:spMkLst>
        </pc:spChg>
        <pc:spChg chg="add mod">
          <ac:chgData name="平野 武" userId="3cfe3d63-3e2d-444e-9c54-10e92370b90a" providerId="ADAL" clId="{A49E0035-893E-4B28-9DF3-F63232B56695}" dt="2024-06-10T05:35:39.783" v="335"/>
          <ac:spMkLst>
            <pc:docMk/>
            <pc:sldMk cId="2720024920" sldId="561"/>
            <ac:spMk id="12384" creationId="{74C76C5F-F27A-CC57-75C8-97595049374A}"/>
          </ac:spMkLst>
        </pc:spChg>
        <pc:spChg chg="add mod">
          <ac:chgData name="平野 武" userId="3cfe3d63-3e2d-444e-9c54-10e92370b90a" providerId="ADAL" clId="{A49E0035-893E-4B28-9DF3-F63232B56695}" dt="2024-06-10T05:35:39.783" v="335"/>
          <ac:spMkLst>
            <pc:docMk/>
            <pc:sldMk cId="2720024920" sldId="561"/>
            <ac:spMk id="12385" creationId="{673FE3B0-FC8A-1358-1E6E-40E5D6D7EA02}"/>
          </ac:spMkLst>
        </pc:spChg>
        <pc:spChg chg="add mod">
          <ac:chgData name="平野 武" userId="3cfe3d63-3e2d-444e-9c54-10e92370b90a" providerId="ADAL" clId="{A49E0035-893E-4B28-9DF3-F63232B56695}" dt="2024-06-10T05:35:39.783" v="335"/>
          <ac:spMkLst>
            <pc:docMk/>
            <pc:sldMk cId="2720024920" sldId="561"/>
            <ac:spMk id="12386" creationId="{B6BB3787-377F-D453-2849-DB953CAC547A}"/>
          </ac:spMkLst>
        </pc:spChg>
        <pc:spChg chg="add mod">
          <ac:chgData name="平野 武" userId="3cfe3d63-3e2d-444e-9c54-10e92370b90a" providerId="ADAL" clId="{A49E0035-893E-4B28-9DF3-F63232B56695}" dt="2024-06-10T05:35:39.783" v="335"/>
          <ac:spMkLst>
            <pc:docMk/>
            <pc:sldMk cId="2720024920" sldId="561"/>
            <ac:spMk id="12387" creationId="{613540F9-8B31-1A5C-DF71-9BDC176BC600}"/>
          </ac:spMkLst>
        </pc:spChg>
        <pc:spChg chg="mod">
          <ac:chgData name="平野 武" userId="3cfe3d63-3e2d-444e-9c54-10e92370b90a" providerId="ADAL" clId="{A49E0035-893E-4B28-9DF3-F63232B56695}" dt="2024-06-10T05:35:39.783" v="335"/>
          <ac:spMkLst>
            <pc:docMk/>
            <pc:sldMk cId="2720024920" sldId="561"/>
            <ac:spMk id="12389" creationId="{239686F4-9971-C65F-DBD1-72585B0774D4}"/>
          </ac:spMkLst>
        </pc:spChg>
        <pc:spChg chg="mod">
          <ac:chgData name="平野 武" userId="3cfe3d63-3e2d-444e-9c54-10e92370b90a" providerId="ADAL" clId="{A49E0035-893E-4B28-9DF3-F63232B56695}" dt="2024-06-10T05:35:39.783" v="335"/>
          <ac:spMkLst>
            <pc:docMk/>
            <pc:sldMk cId="2720024920" sldId="561"/>
            <ac:spMk id="12390" creationId="{4FE25E44-5759-7B87-3905-B03FBB29AF45}"/>
          </ac:spMkLst>
        </pc:spChg>
        <pc:spChg chg="mod">
          <ac:chgData name="平野 武" userId="3cfe3d63-3e2d-444e-9c54-10e92370b90a" providerId="ADAL" clId="{A49E0035-893E-4B28-9DF3-F63232B56695}" dt="2024-06-10T05:35:39.783" v="335"/>
          <ac:spMkLst>
            <pc:docMk/>
            <pc:sldMk cId="2720024920" sldId="561"/>
            <ac:spMk id="12392" creationId="{DC55A823-6D99-928E-9584-377CEA27BE72}"/>
          </ac:spMkLst>
        </pc:spChg>
        <pc:spChg chg="mod">
          <ac:chgData name="平野 武" userId="3cfe3d63-3e2d-444e-9c54-10e92370b90a" providerId="ADAL" clId="{A49E0035-893E-4B28-9DF3-F63232B56695}" dt="2024-06-10T05:35:39.783" v="335"/>
          <ac:spMkLst>
            <pc:docMk/>
            <pc:sldMk cId="2720024920" sldId="561"/>
            <ac:spMk id="12393" creationId="{50A8B192-83BA-2050-E230-BF7B5B11666B}"/>
          </ac:spMkLst>
        </pc:spChg>
        <pc:spChg chg="mod">
          <ac:chgData name="平野 武" userId="3cfe3d63-3e2d-444e-9c54-10e92370b90a" providerId="ADAL" clId="{A49E0035-893E-4B28-9DF3-F63232B56695}" dt="2024-06-10T05:35:39.783" v="335"/>
          <ac:spMkLst>
            <pc:docMk/>
            <pc:sldMk cId="2720024920" sldId="561"/>
            <ac:spMk id="12394" creationId="{E507A526-9409-6477-2AF7-87C8C3BF45D1}"/>
          </ac:spMkLst>
        </pc:spChg>
        <pc:spChg chg="mod">
          <ac:chgData name="平野 武" userId="3cfe3d63-3e2d-444e-9c54-10e92370b90a" providerId="ADAL" clId="{A49E0035-893E-4B28-9DF3-F63232B56695}" dt="2024-06-10T05:35:39.783" v="335"/>
          <ac:spMkLst>
            <pc:docMk/>
            <pc:sldMk cId="2720024920" sldId="561"/>
            <ac:spMk id="12395" creationId="{1416E6BF-9B4E-CD36-F7EB-485A2A964B29}"/>
          </ac:spMkLst>
        </pc:spChg>
        <pc:spChg chg="add mod">
          <ac:chgData name="平野 武" userId="3cfe3d63-3e2d-444e-9c54-10e92370b90a" providerId="ADAL" clId="{A49E0035-893E-4B28-9DF3-F63232B56695}" dt="2024-06-10T05:35:39.783" v="335"/>
          <ac:spMkLst>
            <pc:docMk/>
            <pc:sldMk cId="2720024920" sldId="561"/>
            <ac:spMk id="12396" creationId="{B82D6EDA-651E-BFD0-7515-D482E266315F}"/>
          </ac:spMkLst>
        </pc:spChg>
        <pc:spChg chg="add mod">
          <ac:chgData name="平野 武" userId="3cfe3d63-3e2d-444e-9c54-10e92370b90a" providerId="ADAL" clId="{A49E0035-893E-4B28-9DF3-F63232B56695}" dt="2024-06-10T05:35:39.783" v="335"/>
          <ac:spMkLst>
            <pc:docMk/>
            <pc:sldMk cId="2720024920" sldId="561"/>
            <ac:spMk id="12397" creationId="{F627722F-6D0B-1A90-A4CC-65F85FFACDC7}"/>
          </ac:spMkLst>
        </pc:spChg>
        <pc:spChg chg="add mod">
          <ac:chgData name="平野 武" userId="3cfe3d63-3e2d-444e-9c54-10e92370b90a" providerId="ADAL" clId="{A49E0035-893E-4B28-9DF3-F63232B56695}" dt="2024-06-10T05:35:39.783" v="335"/>
          <ac:spMkLst>
            <pc:docMk/>
            <pc:sldMk cId="2720024920" sldId="561"/>
            <ac:spMk id="12398" creationId="{DD4754D1-AB84-211C-F130-590B3853180F}"/>
          </ac:spMkLst>
        </pc:spChg>
        <pc:spChg chg="add mod">
          <ac:chgData name="平野 武" userId="3cfe3d63-3e2d-444e-9c54-10e92370b90a" providerId="ADAL" clId="{A49E0035-893E-4B28-9DF3-F63232B56695}" dt="2024-06-10T05:35:46.528" v="337" actId="1076"/>
          <ac:spMkLst>
            <pc:docMk/>
            <pc:sldMk cId="2720024920" sldId="561"/>
            <ac:spMk id="12400" creationId="{DC5C5BFB-B53E-E9E3-05B0-2E11431B4C09}"/>
          </ac:spMkLst>
        </pc:spChg>
        <pc:spChg chg="add mod">
          <ac:chgData name="平野 武" userId="3cfe3d63-3e2d-444e-9c54-10e92370b90a" providerId="ADAL" clId="{A49E0035-893E-4B28-9DF3-F63232B56695}" dt="2024-06-10T05:35:46.528" v="337" actId="1076"/>
          <ac:spMkLst>
            <pc:docMk/>
            <pc:sldMk cId="2720024920" sldId="561"/>
            <ac:spMk id="12401" creationId="{27113117-924D-AF14-091D-F681911C0A79}"/>
          </ac:spMkLst>
        </pc:spChg>
        <pc:spChg chg="add mod">
          <ac:chgData name="平野 武" userId="3cfe3d63-3e2d-444e-9c54-10e92370b90a" providerId="ADAL" clId="{A49E0035-893E-4B28-9DF3-F63232B56695}" dt="2024-06-10T05:35:46.528" v="337" actId="1076"/>
          <ac:spMkLst>
            <pc:docMk/>
            <pc:sldMk cId="2720024920" sldId="561"/>
            <ac:spMk id="12402" creationId="{61C019FF-F1A2-667D-727D-956DAF523DDC}"/>
          </ac:spMkLst>
        </pc:spChg>
        <pc:spChg chg="add mod">
          <ac:chgData name="平野 武" userId="3cfe3d63-3e2d-444e-9c54-10e92370b90a" providerId="ADAL" clId="{A49E0035-893E-4B28-9DF3-F63232B56695}" dt="2024-06-10T05:35:46.528" v="337" actId="1076"/>
          <ac:spMkLst>
            <pc:docMk/>
            <pc:sldMk cId="2720024920" sldId="561"/>
            <ac:spMk id="12403" creationId="{9338D56E-0F61-0791-2532-B15D0B7ED12B}"/>
          </ac:spMkLst>
        </pc:spChg>
        <pc:spChg chg="add mod">
          <ac:chgData name="平野 武" userId="3cfe3d63-3e2d-444e-9c54-10e92370b90a" providerId="ADAL" clId="{A49E0035-893E-4B28-9DF3-F63232B56695}" dt="2024-06-10T05:35:46.528" v="337" actId="1076"/>
          <ac:spMkLst>
            <pc:docMk/>
            <pc:sldMk cId="2720024920" sldId="561"/>
            <ac:spMk id="12404" creationId="{A5BA7F56-52C6-8414-3BDB-3EBCB839E3EA}"/>
          </ac:spMkLst>
        </pc:spChg>
        <pc:spChg chg="add mod">
          <ac:chgData name="平野 武" userId="3cfe3d63-3e2d-444e-9c54-10e92370b90a" providerId="ADAL" clId="{A49E0035-893E-4B28-9DF3-F63232B56695}" dt="2024-06-10T05:35:46.528" v="337" actId="1076"/>
          <ac:spMkLst>
            <pc:docMk/>
            <pc:sldMk cId="2720024920" sldId="561"/>
            <ac:spMk id="12405" creationId="{D6DAD079-9F47-3EA0-A4D8-15C42FB4E2AD}"/>
          </ac:spMkLst>
        </pc:spChg>
        <pc:spChg chg="add mod">
          <ac:chgData name="平野 武" userId="3cfe3d63-3e2d-444e-9c54-10e92370b90a" providerId="ADAL" clId="{A49E0035-893E-4B28-9DF3-F63232B56695}" dt="2024-06-10T05:35:46.528" v="337" actId="1076"/>
          <ac:spMkLst>
            <pc:docMk/>
            <pc:sldMk cId="2720024920" sldId="561"/>
            <ac:spMk id="12406" creationId="{C0A14F02-36BC-4223-9D5D-881FD50FBAD1}"/>
          </ac:spMkLst>
        </pc:spChg>
        <pc:spChg chg="add mod">
          <ac:chgData name="平野 武" userId="3cfe3d63-3e2d-444e-9c54-10e92370b90a" providerId="ADAL" clId="{A49E0035-893E-4B28-9DF3-F63232B56695}" dt="2024-06-10T05:35:46.528" v="337" actId="1076"/>
          <ac:spMkLst>
            <pc:docMk/>
            <pc:sldMk cId="2720024920" sldId="561"/>
            <ac:spMk id="12407" creationId="{E8050018-D98F-8D47-7E22-0926A9D69C63}"/>
          </ac:spMkLst>
        </pc:spChg>
        <pc:spChg chg="add mod">
          <ac:chgData name="平野 武" userId="3cfe3d63-3e2d-444e-9c54-10e92370b90a" providerId="ADAL" clId="{A49E0035-893E-4B28-9DF3-F63232B56695}" dt="2024-06-10T05:35:46.528" v="337" actId="1076"/>
          <ac:spMkLst>
            <pc:docMk/>
            <pc:sldMk cId="2720024920" sldId="561"/>
            <ac:spMk id="12408" creationId="{52BFBF00-2839-1117-9DAB-2DBBB4301604}"/>
          </ac:spMkLst>
        </pc:spChg>
        <pc:spChg chg="add mod">
          <ac:chgData name="平野 武" userId="3cfe3d63-3e2d-444e-9c54-10e92370b90a" providerId="ADAL" clId="{A49E0035-893E-4B28-9DF3-F63232B56695}" dt="2024-06-10T05:35:46.528" v="337" actId="1076"/>
          <ac:spMkLst>
            <pc:docMk/>
            <pc:sldMk cId="2720024920" sldId="561"/>
            <ac:spMk id="12409" creationId="{FEDD2171-51D6-F4FA-D6F3-E894D0BF23D9}"/>
          </ac:spMkLst>
        </pc:spChg>
        <pc:spChg chg="add mod">
          <ac:chgData name="平野 武" userId="3cfe3d63-3e2d-444e-9c54-10e92370b90a" providerId="ADAL" clId="{A49E0035-893E-4B28-9DF3-F63232B56695}" dt="2024-06-10T05:35:46.528" v="337" actId="1076"/>
          <ac:spMkLst>
            <pc:docMk/>
            <pc:sldMk cId="2720024920" sldId="561"/>
            <ac:spMk id="12410" creationId="{0FAAD0B3-D272-C611-6F9A-B7DF870F774D}"/>
          </ac:spMkLst>
        </pc:spChg>
        <pc:spChg chg="add mod">
          <ac:chgData name="平野 武" userId="3cfe3d63-3e2d-444e-9c54-10e92370b90a" providerId="ADAL" clId="{A49E0035-893E-4B28-9DF3-F63232B56695}" dt="2024-06-10T05:35:46.528" v="337" actId="1076"/>
          <ac:spMkLst>
            <pc:docMk/>
            <pc:sldMk cId="2720024920" sldId="561"/>
            <ac:spMk id="12411" creationId="{6115943B-89DB-CC21-3ED8-034CB67B1192}"/>
          </ac:spMkLst>
        </pc:spChg>
        <pc:spChg chg="add mod">
          <ac:chgData name="平野 武" userId="3cfe3d63-3e2d-444e-9c54-10e92370b90a" providerId="ADAL" clId="{A49E0035-893E-4B28-9DF3-F63232B56695}" dt="2024-06-10T05:35:46.528" v="337" actId="1076"/>
          <ac:spMkLst>
            <pc:docMk/>
            <pc:sldMk cId="2720024920" sldId="561"/>
            <ac:spMk id="12412" creationId="{C3E2F5E4-34A6-7147-6194-1C6F41C9869D}"/>
          </ac:spMkLst>
        </pc:spChg>
        <pc:spChg chg="add mod">
          <ac:chgData name="平野 武" userId="3cfe3d63-3e2d-444e-9c54-10e92370b90a" providerId="ADAL" clId="{A49E0035-893E-4B28-9DF3-F63232B56695}" dt="2024-06-10T05:35:46.528" v="337" actId="1076"/>
          <ac:spMkLst>
            <pc:docMk/>
            <pc:sldMk cId="2720024920" sldId="561"/>
            <ac:spMk id="12413" creationId="{59F6766B-F39C-D1B0-7B47-C6843B15DE91}"/>
          </ac:spMkLst>
        </pc:spChg>
        <pc:spChg chg="add mod">
          <ac:chgData name="平野 武" userId="3cfe3d63-3e2d-444e-9c54-10e92370b90a" providerId="ADAL" clId="{A49E0035-893E-4B28-9DF3-F63232B56695}" dt="2024-06-10T05:35:46.528" v="337" actId="1076"/>
          <ac:spMkLst>
            <pc:docMk/>
            <pc:sldMk cId="2720024920" sldId="561"/>
            <ac:spMk id="12414" creationId="{50301DE6-53B3-9583-260B-5E59201E1BE6}"/>
          </ac:spMkLst>
        </pc:spChg>
        <pc:spChg chg="add mod">
          <ac:chgData name="平野 武" userId="3cfe3d63-3e2d-444e-9c54-10e92370b90a" providerId="ADAL" clId="{A49E0035-893E-4B28-9DF3-F63232B56695}" dt="2024-06-10T05:35:46.528" v="337" actId="1076"/>
          <ac:spMkLst>
            <pc:docMk/>
            <pc:sldMk cId="2720024920" sldId="561"/>
            <ac:spMk id="12415" creationId="{C6804EF3-06F0-036C-1BC6-70C9A2F02A7D}"/>
          </ac:spMkLst>
        </pc:spChg>
        <pc:spChg chg="add mod">
          <ac:chgData name="平野 武" userId="3cfe3d63-3e2d-444e-9c54-10e92370b90a" providerId="ADAL" clId="{A49E0035-893E-4B28-9DF3-F63232B56695}" dt="2024-06-10T05:35:46.528" v="337" actId="1076"/>
          <ac:spMkLst>
            <pc:docMk/>
            <pc:sldMk cId="2720024920" sldId="561"/>
            <ac:spMk id="12416" creationId="{CDA9C665-98FE-47E7-1D1F-5183D09F22C5}"/>
          </ac:spMkLst>
        </pc:spChg>
        <pc:spChg chg="add mod">
          <ac:chgData name="平野 武" userId="3cfe3d63-3e2d-444e-9c54-10e92370b90a" providerId="ADAL" clId="{A49E0035-893E-4B28-9DF3-F63232B56695}" dt="2024-06-10T05:35:46.528" v="337" actId="1076"/>
          <ac:spMkLst>
            <pc:docMk/>
            <pc:sldMk cId="2720024920" sldId="561"/>
            <ac:spMk id="12417" creationId="{D6CAA66A-C4AF-69E7-BD59-8E4AD14929D6}"/>
          </ac:spMkLst>
        </pc:spChg>
        <pc:spChg chg="add mod">
          <ac:chgData name="平野 武" userId="3cfe3d63-3e2d-444e-9c54-10e92370b90a" providerId="ADAL" clId="{A49E0035-893E-4B28-9DF3-F63232B56695}" dt="2024-06-10T05:35:46.528" v="337" actId="1076"/>
          <ac:spMkLst>
            <pc:docMk/>
            <pc:sldMk cId="2720024920" sldId="561"/>
            <ac:spMk id="12418" creationId="{704B6476-FE3D-7608-0F20-57FE3D53A944}"/>
          </ac:spMkLst>
        </pc:spChg>
        <pc:spChg chg="add mod">
          <ac:chgData name="平野 武" userId="3cfe3d63-3e2d-444e-9c54-10e92370b90a" providerId="ADAL" clId="{A49E0035-893E-4B28-9DF3-F63232B56695}" dt="2024-06-10T05:35:46.528" v="337" actId="1076"/>
          <ac:spMkLst>
            <pc:docMk/>
            <pc:sldMk cId="2720024920" sldId="561"/>
            <ac:spMk id="12420" creationId="{6C248758-3089-12DE-8A6B-4AB70296CD13}"/>
          </ac:spMkLst>
        </pc:spChg>
        <pc:spChg chg="add mod">
          <ac:chgData name="平野 武" userId="3cfe3d63-3e2d-444e-9c54-10e92370b90a" providerId="ADAL" clId="{A49E0035-893E-4B28-9DF3-F63232B56695}" dt="2024-06-10T05:35:46.528" v="337" actId="1076"/>
          <ac:spMkLst>
            <pc:docMk/>
            <pc:sldMk cId="2720024920" sldId="561"/>
            <ac:spMk id="12421" creationId="{BB8F60DD-4C9A-D426-1DAF-907008917432}"/>
          </ac:spMkLst>
        </pc:spChg>
        <pc:spChg chg="add mod">
          <ac:chgData name="平野 武" userId="3cfe3d63-3e2d-444e-9c54-10e92370b90a" providerId="ADAL" clId="{A49E0035-893E-4B28-9DF3-F63232B56695}" dt="2024-06-10T05:35:46.528" v="337" actId="1076"/>
          <ac:spMkLst>
            <pc:docMk/>
            <pc:sldMk cId="2720024920" sldId="561"/>
            <ac:spMk id="12423" creationId="{1312BB33-EF5F-0A17-A779-976323D2F866}"/>
          </ac:spMkLst>
        </pc:spChg>
        <pc:spChg chg="add mod">
          <ac:chgData name="平野 武" userId="3cfe3d63-3e2d-444e-9c54-10e92370b90a" providerId="ADAL" clId="{A49E0035-893E-4B28-9DF3-F63232B56695}" dt="2024-06-10T05:35:46.528" v="337" actId="1076"/>
          <ac:spMkLst>
            <pc:docMk/>
            <pc:sldMk cId="2720024920" sldId="561"/>
            <ac:spMk id="12424" creationId="{DF164D66-8797-EC7E-FC1E-1D61FADF5776}"/>
          </ac:spMkLst>
        </pc:spChg>
        <pc:spChg chg="add mod">
          <ac:chgData name="平野 武" userId="3cfe3d63-3e2d-444e-9c54-10e92370b90a" providerId="ADAL" clId="{A49E0035-893E-4B28-9DF3-F63232B56695}" dt="2024-06-10T05:35:46.528" v="337" actId="1076"/>
          <ac:spMkLst>
            <pc:docMk/>
            <pc:sldMk cId="2720024920" sldId="561"/>
            <ac:spMk id="12426" creationId="{B3DF1958-EC61-9591-DFE4-85DA4AA4746D}"/>
          </ac:spMkLst>
        </pc:spChg>
        <pc:spChg chg="add mod">
          <ac:chgData name="平野 武" userId="3cfe3d63-3e2d-444e-9c54-10e92370b90a" providerId="ADAL" clId="{A49E0035-893E-4B28-9DF3-F63232B56695}" dt="2024-06-10T05:35:46.528" v="337" actId="1076"/>
          <ac:spMkLst>
            <pc:docMk/>
            <pc:sldMk cId="2720024920" sldId="561"/>
            <ac:spMk id="12427" creationId="{70A2AB51-F60C-5FF3-BACC-B46AC5F257E8}"/>
          </ac:spMkLst>
        </pc:spChg>
        <pc:spChg chg="add mod">
          <ac:chgData name="平野 武" userId="3cfe3d63-3e2d-444e-9c54-10e92370b90a" providerId="ADAL" clId="{A49E0035-893E-4B28-9DF3-F63232B56695}" dt="2024-06-10T05:35:46.528" v="337" actId="1076"/>
          <ac:spMkLst>
            <pc:docMk/>
            <pc:sldMk cId="2720024920" sldId="561"/>
            <ac:spMk id="12428" creationId="{61951D20-2CAF-08E8-6023-CC04701DCC92}"/>
          </ac:spMkLst>
        </pc:spChg>
        <pc:spChg chg="add mod">
          <ac:chgData name="平野 武" userId="3cfe3d63-3e2d-444e-9c54-10e92370b90a" providerId="ADAL" clId="{A49E0035-893E-4B28-9DF3-F63232B56695}" dt="2024-06-10T05:35:46.528" v="337" actId="1076"/>
          <ac:spMkLst>
            <pc:docMk/>
            <pc:sldMk cId="2720024920" sldId="561"/>
            <ac:spMk id="12429" creationId="{8E1AC5B9-366D-81EA-07EF-A663C9620110}"/>
          </ac:spMkLst>
        </pc:spChg>
        <pc:spChg chg="add mod">
          <ac:chgData name="平野 武" userId="3cfe3d63-3e2d-444e-9c54-10e92370b90a" providerId="ADAL" clId="{A49E0035-893E-4B28-9DF3-F63232B56695}" dt="2024-06-10T05:35:46.528" v="337" actId="1076"/>
          <ac:spMkLst>
            <pc:docMk/>
            <pc:sldMk cId="2720024920" sldId="561"/>
            <ac:spMk id="12430" creationId="{2517E41E-973E-D535-85A4-7E4A9850F5A2}"/>
          </ac:spMkLst>
        </pc:spChg>
        <pc:spChg chg="add mod">
          <ac:chgData name="平野 武" userId="3cfe3d63-3e2d-444e-9c54-10e92370b90a" providerId="ADAL" clId="{A49E0035-893E-4B28-9DF3-F63232B56695}" dt="2024-06-10T05:35:46.528" v="337" actId="1076"/>
          <ac:spMkLst>
            <pc:docMk/>
            <pc:sldMk cId="2720024920" sldId="561"/>
            <ac:spMk id="12431" creationId="{C5D6BDB6-3CC9-ADD5-0EBC-DDF59F3B8EB9}"/>
          </ac:spMkLst>
        </pc:spChg>
        <pc:spChg chg="add mod">
          <ac:chgData name="平野 武" userId="3cfe3d63-3e2d-444e-9c54-10e92370b90a" providerId="ADAL" clId="{A49E0035-893E-4B28-9DF3-F63232B56695}" dt="2024-06-10T05:35:46.528" v="337" actId="1076"/>
          <ac:spMkLst>
            <pc:docMk/>
            <pc:sldMk cId="2720024920" sldId="561"/>
            <ac:spMk id="12432" creationId="{33A4A9CD-600B-71F9-806E-0118F5124C10}"/>
          </ac:spMkLst>
        </pc:spChg>
        <pc:spChg chg="add mod">
          <ac:chgData name="平野 武" userId="3cfe3d63-3e2d-444e-9c54-10e92370b90a" providerId="ADAL" clId="{A49E0035-893E-4B28-9DF3-F63232B56695}" dt="2024-06-10T05:35:46.528" v="337" actId="1076"/>
          <ac:spMkLst>
            <pc:docMk/>
            <pc:sldMk cId="2720024920" sldId="561"/>
            <ac:spMk id="12433" creationId="{59148A08-A077-E869-A329-059544815702}"/>
          </ac:spMkLst>
        </pc:spChg>
        <pc:spChg chg="add mod">
          <ac:chgData name="平野 武" userId="3cfe3d63-3e2d-444e-9c54-10e92370b90a" providerId="ADAL" clId="{A49E0035-893E-4B28-9DF3-F63232B56695}" dt="2024-06-10T05:35:46.528" v="337" actId="1076"/>
          <ac:spMkLst>
            <pc:docMk/>
            <pc:sldMk cId="2720024920" sldId="561"/>
            <ac:spMk id="12434" creationId="{D4761DC9-9860-6B26-BC25-FC08523A0964}"/>
          </ac:spMkLst>
        </pc:spChg>
        <pc:spChg chg="add mod">
          <ac:chgData name="平野 武" userId="3cfe3d63-3e2d-444e-9c54-10e92370b90a" providerId="ADAL" clId="{A49E0035-893E-4B28-9DF3-F63232B56695}" dt="2024-06-10T05:35:46.528" v="337" actId="1076"/>
          <ac:spMkLst>
            <pc:docMk/>
            <pc:sldMk cId="2720024920" sldId="561"/>
            <ac:spMk id="12435" creationId="{ECE5E4AB-5BBE-A8CF-E65C-B34E6BFA8BEC}"/>
          </ac:spMkLst>
        </pc:spChg>
        <pc:spChg chg="add mod">
          <ac:chgData name="平野 武" userId="3cfe3d63-3e2d-444e-9c54-10e92370b90a" providerId="ADAL" clId="{A49E0035-893E-4B28-9DF3-F63232B56695}" dt="2024-06-10T05:35:46.528" v="337" actId="1076"/>
          <ac:spMkLst>
            <pc:docMk/>
            <pc:sldMk cId="2720024920" sldId="561"/>
            <ac:spMk id="12436" creationId="{57052EEC-F3BF-F453-C9E0-8F8208767625}"/>
          </ac:spMkLst>
        </pc:spChg>
        <pc:spChg chg="add mod">
          <ac:chgData name="平野 武" userId="3cfe3d63-3e2d-444e-9c54-10e92370b90a" providerId="ADAL" clId="{A49E0035-893E-4B28-9DF3-F63232B56695}" dt="2024-06-10T05:35:46.528" v="337" actId="1076"/>
          <ac:spMkLst>
            <pc:docMk/>
            <pc:sldMk cId="2720024920" sldId="561"/>
            <ac:spMk id="12437" creationId="{BB419EF6-6103-984C-2DB2-84A37CBC1EC2}"/>
          </ac:spMkLst>
        </pc:spChg>
        <pc:spChg chg="add mod">
          <ac:chgData name="平野 武" userId="3cfe3d63-3e2d-444e-9c54-10e92370b90a" providerId="ADAL" clId="{A49E0035-893E-4B28-9DF3-F63232B56695}" dt="2024-06-10T05:35:46.528" v="337" actId="1076"/>
          <ac:spMkLst>
            <pc:docMk/>
            <pc:sldMk cId="2720024920" sldId="561"/>
            <ac:spMk id="12438" creationId="{D2CC32A2-C422-112D-86AC-075628157A08}"/>
          </ac:spMkLst>
        </pc:spChg>
        <pc:spChg chg="add mod">
          <ac:chgData name="平野 武" userId="3cfe3d63-3e2d-444e-9c54-10e92370b90a" providerId="ADAL" clId="{A49E0035-893E-4B28-9DF3-F63232B56695}" dt="2024-06-10T05:35:57.168" v="338" actId="207"/>
          <ac:spMkLst>
            <pc:docMk/>
            <pc:sldMk cId="2720024920" sldId="561"/>
            <ac:spMk id="12439" creationId="{A8BEACA0-26EC-6D89-0067-A4B7A899622B}"/>
          </ac:spMkLst>
        </pc:spChg>
        <pc:spChg chg="add mod">
          <ac:chgData name="平野 武" userId="3cfe3d63-3e2d-444e-9c54-10e92370b90a" providerId="ADAL" clId="{A49E0035-893E-4B28-9DF3-F63232B56695}" dt="2024-06-10T05:35:46.528" v="337" actId="1076"/>
          <ac:spMkLst>
            <pc:docMk/>
            <pc:sldMk cId="2720024920" sldId="561"/>
            <ac:spMk id="12440" creationId="{F9E56B59-6BC2-9243-6DFF-98B8D8634CCB}"/>
          </ac:spMkLst>
        </pc:spChg>
        <pc:spChg chg="add mod">
          <ac:chgData name="平野 武" userId="3cfe3d63-3e2d-444e-9c54-10e92370b90a" providerId="ADAL" clId="{A49E0035-893E-4B28-9DF3-F63232B56695}" dt="2024-06-10T05:35:46.528" v="337" actId="1076"/>
          <ac:spMkLst>
            <pc:docMk/>
            <pc:sldMk cId="2720024920" sldId="561"/>
            <ac:spMk id="12441" creationId="{9EE229D1-1DD1-BFBE-0CE2-2C10551EFCC1}"/>
          </ac:spMkLst>
        </pc:spChg>
        <pc:spChg chg="add mod">
          <ac:chgData name="平野 武" userId="3cfe3d63-3e2d-444e-9c54-10e92370b90a" providerId="ADAL" clId="{A49E0035-893E-4B28-9DF3-F63232B56695}" dt="2024-06-10T05:35:46.528" v="337" actId="1076"/>
          <ac:spMkLst>
            <pc:docMk/>
            <pc:sldMk cId="2720024920" sldId="561"/>
            <ac:spMk id="12442" creationId="{C2EFCF68-EA53-5B20-74B4-CE1D98A6BC64}"/>
          </ac:spMkLst>
        </pc:spChg>
        <pc:spChg chg="mod">
          <ac:chgData name="平野 武" userId="3cfe3d63-3e2d-444e-9c54-10e92370b90a" providerId="ADAL" clId="{A49E0035-893E-4B28-9DF3-F63232B56695}" dt="2024-06-10T05:35:46.528" v="337" actId="1076"/>
          <ac:spMkLst>
            <pc:docMk/>
            <pc:sldMk cId="2720024920" sldId="561"/>
            <ac:spMk id="12444" creationId="{60880BD6-9D26-278A-0FC5-EE546AD65A48}"/>
          </ac:spMkLst>
        </pc:spChg>
        <pc:spChg chg="mod">
          <ac:chgData name="平野 武" userId="3cfe3d63-3e2d-444e-9c54-10e92370b90a" providerId="ADAL" clId="{A49E0035-893E-4B28-9DF3-F63232B56695}" dt="2024-06-10T05:35:46.528" v="337" actId="1076"/>
          <ac:spMkLst>
            <pc:docMk/>
            <pc:sldMk cId="2720024920" sldId="561"/>
            <ac:spMk id="12445" creationId="{2545A403-ECE9-1E46-8B9F-FF4D147C0A81}"/>
          </ac:spMkLst>
        </pc:spChg>
        <pc:spChg chg="mod">
          <ac:chgData name="平野 武" userId="3cfe3d63-3e2d-444e-9c54-10e92370b90a" providerId="ADAL" clId="{A49E0035-893E-4B28-9DF3-F63232B56695}" dt="2024-06-10T05:35:46.528" v="337" actId="1076"/>
          <ac:spMkLst>
            <pc:docMk/>
            <pc:sldMk cId="2720024920" sldId="561"/>
            <ac:spMk id="12447" creationId="{9CACFA6A-602B-22A7-A280-77E1A7D82A98}"/>
          </ac:spMkLst>
        </pc:spChg>
        <pc:spChg chg="mod">
          <ac:chgData name="平野 武" userId="3cfe3d63-3e2d-444e-9c54-10e92370b90a" providerId="ADAL" clId="{A49E0035-893E-4B28-9DF3-F63232B56695}" dt="2024-06-10T05:35:46.528" v="337" actId="1076"/>
          <ac:spMkLst>
            <pc:docMk/>
            <pc:sldMk cId="2720024920" sldId="561"/>
            <ac:spMk id="12448" creationId="{1A1D679B-A4DA-1660-CE73-695C69D22BBB}"/>
          </ac:spMkLst>
        </pc:spChg>
        <pc:spChg chg="mod">
          <ac:chgData name="平野 武" userId="3cfe3d63-3e2d-444e-9c54-10e92370b90a" providerId="ADAL" clId="{A49E0035-893E-4B28-9DF3-F63232B56695}" dt="2024-06-10T05:35:46.528" v="337" actId="1076"/>
          <ac:spMkLst>
            <pc:docMk/>
            <pc:sldMk cId="2720024920" sldId="561"/>
            <ac:spMk id="12449" creationId="{DA03B932-F889-6BFD-2077-E754D44DE57B}"/>
          </ac:spMkLst>
        </pc:spChg>
        <pc:spChg chg="mod">
          <ac:chgData name="平野 武" userId="3cfe3d63-3e2d-444e-9c54-10e92370b90a" providerId="ADAL" clId="{A49E0035-893E-4B28-9DF3-F63232B56695}" dt="2024-06-10T05:35:46.528" v="337" actId="1076"/>
          <ac:spMkLst>
            <pc:docMk/>
            <pc:sldMk cId="2720024920" sldId="561"/>
            <ac:spMk id="12450" creationId="{70D02268-39DC-8C6C-0443-8C47ABE88E70}"/>
          </ac:spMkLst>
        </pc:spChg>
        <pc:spChg chg="add mod">
          <ac:chgData name="平野 武" userId="3cfe3d63-3e2d-444e-9c54-10e92370b90a" providerId="ADAL" clId="{A49E0035-893E-4B28-9DF3-F63232B56695}" dt="2024-06-10T05:35:46.528" v="337" actId="1076"/>
          <ac:spMkLst>
            <pc:docMk/>
            <pc:sldMk cId="2720024920" sldId="561"/>
            <ac:spMk id="12451" creationId="{138C3397-759F-61D7-EDB7-4502674F08BB}"/>
          </ac:spMkLst>
        </pc:spChg>
        <pc:spChg chg="add mod">
          <ac:chgData name="平野 武" userId="3cfe3d63-3e2d-444e-9c54-10e92370b90a" providerId="ADAL" clId="{A49E0035-893E-4B28-9DF3-F63232B56695}" dt="2024-06-10T05:35:46.528" v="337" actId="1076"/>
          <ac:spMkLst>
            <pc:docMk/>
            <pc:sldMk cId="2720024920" sldId="561"/>
            <ac:spMk id="12452" creationId="{BA19F70C-5D00-0858-99E7-93FE2D708E9D}"/>
          </ac:spMkLst>
        </pc:spChg>
        <pc:spChg chg="add mod">
          <ac:chgData name="平野 武" userId="3cfe3d63-3e2d-444e-9c54-10e92370b90a" providerId="ADAL" clId="{A49E0035-893E-4B28-9DF3-F63232B56695}" dt="2024-06-10T05:35:46.528" v="337" actId="1076"/>
          <ac:spMkLst>
            <pc:docMk/>
            <pc:sldMk cId="2720024920" sldId="561"/>
            <ac:spMk id="12453" creationId="{0FD8C300-333A-6947-3F7E-574A993C371F}"/>
          </ac:spMkLst>
        </pc:spChg>
        <pc:grpChg chg="del">
          <ac:chgData name="平野 武" userId="3cfe3d63-3e2d-444e-9c54-10e92370b90a" providerId="ADAL" clId="{A49E0035-893E-4B28-9DF3-F63232B56695}" dt="2024-06-10T05:35:39.182" v="334" actId="478"/>
          <ac:grpSpMkLst>
            <pc:docMk/>
            <pc:sldMk cId="2720024920" sldId="561"/>
            <ac:grpSpMk id="12296" creationId="{F4706BCC-11F1-52E3-5EF9-E51FEB1785AA}"/>
          </ac:grpSpMkLst>
        </pc:grpChg>
        <pc:grpChg chg="add mod">
          <ac:chgData name="平野 武" userId="3cfe3d63-3e2d-444e-9c54-10e92370b90a" providerId="ADAL" clId="{A49E0035-893E-4B28-9DF3-F63232B56695}" dt="2024-06-10T05:35:39.783" v="335"/>
          <ac:grpSpMkLst>
            <pc:docMk/>
            <pc:sldMk cId="2720024920" sldId="561"/>
            <ac:grpSpMk id="12388" creationId="{14A0A916-A746-8A7F-841C-6D1329D22128}"/>
          </ac:grpSpMkLst>
        </pc:grpChg>
        <pc:grpChg chg="add mod">
          <ac:chgData name="平野 武" userId="3cfe3d63-3e2d-444e-9c54-10e92370b90a" providerId="ADAL" clId="{A49E0035-893E-4B28-9DF3-F63232B56695}" dt="2024-06-10T05:35:39.783" v="335"/>
          <ac:grpSpMkLst>
            <pc:docMk/>
            <pc:sldMk cId="2720024920" sldId="561"/>
            <ac:grpSpMk id="12391" creationId="{9DBE4F9A-5ED3-B9B9-F561-6ACCA845571C}"/>
          </ac:grpSpMkLst>
        </pc:grpChg>
        <pc:grpChg chg="add mod">
          <ac:chgData name="平野 武" userId="3cfe3d63-3e2d-444e-9c54-10e92370b90a" providerId="ADAL" clId="{A49E0035-893E-4B28-9DF3-F63232B56695}" dt="2024-06-10T05:35:46.528" v="337" actId="1076"/>
          <ac:grpSpMkLst>
            <pc:docMk/>
            <pc:sldMk cId="2720024920" sldId="561"/>
            <ac:grpSpMk id="12443" creationId="{49119292-F4B5-7BC2-BF27-1EAB01C2EECB}"/>
          </ac:grpSpMkLst>
        </pc:grpChg>
        <pc:grpChg chg="add mod">
          <ac:chgData name="平野 武" userId="3cfe3d63-3e2d-444e-9c54-10e92370b90a" providerId="ADAL" clId="{A49E0035-893E-4B28-9DF3-F63232B56695}" dt="2024-06-10T05:35:46.528" v="337" actId="1076"/>
          <ac:grpSpMkLst>
            <pc:docMk/>
            <pc:sldMk cId="2720024920" sldId="561"/>
            <ac:grpSpMk id="12446" creationId="{DCABBEAB-DFB1-706B-8A7C-6D23A4623DBE}"/>
          </ac:grpSpMkLst>
        </pc:grpChg>
        <pc:graphicFrameChg chg="del">
          <ac:chgData name="平野 武" userId="3cfe3d63-3e2d-444e-9c54-10e92370b90a" providerId="ADAL" clId="{A49E0035-893E-4B28-9DF3-F63232B56695}" dt="2024-06-10T05:35:39.182" v="334" actId="478"/>
          <ac:graphicFrameMkLst>
            <pc:docMk/>
            <pc:sldMk cId="2720024920" sldId="561"/>
            <ac:graphicFrameMk id="60" creationId="{8B0318E5-3873-4781-7504-FDB724CD4581}"/>
          </ac:graphicFrameMkLst>
        </pc:graphicFrameChg>
        <pc:graphicFrameChg chg="add mod">
          <ac:chgData name="平野 武" userId="3cfe3d63-3e2d-444e-9c54-10e92370b90a" providerId="ADAL" clId="{A49E0035-893E-4B28-9DF3-F63232B56695}" dt="2024-06-10T05:35:39.783" v="335"/>
          <ac:graphicFrameMkLst>
            <pc:docMk/>
            <pc:sldMk cId="2720024920" sldId="561"/>
            <ac:graphicFrameMk id="12344" creationId="{3C0C7F71-33AD-932A-C742-036641C70287}"/>
          </ac:graphicFrameMkLst>
        </pc:graphicFrameChg>
        <pc:graphicFrameChg chg="add mod">
          <ac:chgData name="平野 武" userId="3cfe3d63-3e2d-444e-9c54-10e92370b90a" providerId="ADAL" clId="{A49E0035-893E-4B28-9DF3-F63232B56695}" dt="2024-06-10T05:35:46.528" v="337" actId="1076"/>
          <ac:graphicFrameMkLst>
            <pc:docMk/>
            <pc:sldMk cId="2720024920" sldId="561"/>
            <ac:graphicFrameMk id="12399" creationId="{BEEBF6CA-EE7E-ABDC-C09A-2BB4F3FA4F92}"/>
          </ac:graphicFrameMkLst>
        </pc:graphicFrameChg>
        <pc:picChg chg="del">
          <ac:chgData name="平野 武" userId="3cfe3d63-3e2d-444e-9c54-10e92370b90a" providerId="ADAL" clId="{A49E0035-893E-4B28-9DF3-F63232B56695}" dt="2024-06-10T05:35:39.182" v="334" actId="478"/>
          <ac:picMkLst>
            <pc:docMk/>
            <pc:sldMk cId="2720024920" sldId="561"/>
            <ac:picMk id="12306" creationId="{4DE0DBF1-CD33-2E4C-BD59-B17994072511}"/>
          </ac:picMkLst>
        </pc:picChg>
        <pc:picChg chg="del">
          <ac:chgData name="平野 武" userId="3cfe3d63-3e2d-444e-9c54-10e92370b90a" providerId="ADAL" clId="{A49E0035-893E-4B28-9DF3-F63232B56695}" dt="2024-06-10T05:35:39.182" v="334" actId="478"/>
          <ac:picMkLst>
            <pc:docMk/>
            <pc:sldMk cId="2720024920" sldId="561"/>
            <ac:picMk id="12309" creationId="{44069A6A-3AC2-0743-0119-7EA32C94272B}"/>
          </ac:picMkLst>
        </pc:picChg>
        <pc:picChg chg="del">
          <ac:chgData name="平野 武" userId="3cfe3d63-3e2d-444e-9c54-10e92370b90a" providerId="ADAL" clId="{A49E0035-893E-4B28-9DF3-F63232B56695}" dt="2024-06-10T05:35:39.182" v="334" actId="478"/>
          <ac:picMkLst>
            <pc:docMk/>
            <pc:sldMk cId="2720024920" sldId="561"/>
            <ac:picMk id="12312" creationId="{FB3F6B4B-AED0-7CED-C0DF-8F7DACA6210D}"/>
          </ac:picMkLst>
        </pc:picChg>
        <pc:picChg chg="del">
          <ac:chgData name="平野 武" userId="3cfe3d63-3e2d-444e-9c54-10e92370b90a" providerId="ADAL" clId="{A49E0035-893E-4B28-9DF3-F63232B56695}" dt="2024-06-10T05:35:39.182" v="334" actId="478"/>
          <ac:picMkLst>
            <pc:docMk/>
            <pc:sldMk cId="2720024920" sldId="561"/>
            <ac:picMk id="12315" creationId="{5C15C70C-002A-824D-FC9A-614C40FB1ED9}"/>
          </ac:picMkLst>
        </pc:picChg>
        <pc:picChg chg="del">
          <ac:chgData name="平野 武" userId="3cfe3d63-3e2d-444e-9c54-10e92370b90a" providerId="ADAL" clId="{A49E0035-893E-4B28-9DF3-F63232B56695}" dt="2024-06-10T05:35:39.182" v="334" actId="478"/>
          <ac:picMkLst>
            <pc:docMk/>
            <pc:sldMk cId="2720024920" sldId="561"/>
            <ac:picMk id="12318" creationId="{EEB5E848-AED2-A110-CF6C-48FED5ACB7EC}"/>
          </ac:picMkLst>
        </pc:picChg>
        <pc:picChg chg="add mod">
          <ac:chgData name="平野 武" userId="3cfe3d63-3e2d-444e-9c54-10e92370b90a" providerId="ADAL" clId="{A49E0035-893E-4B28-9DF3-F63232B56695}" dt="2024-06-10T05:35:39.783" v="335"/>
          <ac:picMkLst>
            <pc:docMk/>
            <pc:sldMk cId="2720024920" sldId="561"/>
            <ac:picMk id="12364" creationId="{8A2A4CC0-A122-6D6A-1319-91515E179F85}"/>
          </ac:picMkLst>
        </pc:picChg>
        <pc:picChg chg="add mod">
          <ac:chgData name="平野 武" userId="3cfe3d63-3e2d-444e-9c54-10e92370b90a" providerId="ADAL" clId="{A49E0035-893E-4B28-9DF3-F63232B56695}" dt="2024-06-10T05:35:39.783" v="335"/>
          <ac:picMkLst>
            <pc:docMk/>
            <pc:sldMk cId="2720024920" sldId="561"/>
            <ac:picMk id="12367" creationId="{4DF94138-9A84-79DC-4CD9-DFC8F87C3865}"/>
          </ac:picMkLst>
        </pc:picChg>
        <pc:picChg chg="add mod">
          <ac:chgData name="平野 武" userId="3cfe3d63-3e2d-444e-9c54-10e92370b90a" providerId="ADAL" clId="{A49E0035-893E-4B28-9DF3-F63232B56695}" dt="2024-06-10T05:35:39.783" v="335"/>
          <ac:picMkLst>
            <pc:docMk/>
            <pc:sldMk cId="2720024920" sldId="561"/>
            <ac:picMk id="12370" creationId="{0873FC27-A296-C714-8D0D-7AC3E5B2F2BE}"/>
          </ac:picMkLst>
        </pc:picChg>
        <pc:picChg chg="add mod">
          <ac:chgData name="平野 武" userId="3cfe3d63-3e2d-444e-9c54-10e92370b90a" providerId="ADAL" clId="{A49E0035-893E-4B28-9DF3-F63232B56695}" dt="2024-06-10T05:35:46.528" v="337" actId="1076"/>
          <ac:picMkLst>
            <pc:docMk/>
            <pc:sldMk cId="2720024920" sldId="561"/>
            <ac:picMk id="12419" creationId="{E9E56F62-B39B-6968-463E-6720AFE56BB6}"/>
          </ac:picMkLst>
        </pc:picChg>
        <pc:picChg chg="add mod">
          <ac:chgData name="平野 武" userId="3cfe3d63-3e2d-444e-9c54-10e92370b90a" providerId="ADAL" clId="{A49E0035-893E-4B28-9DF3-F63232B56695}" dt="2024-06-10T05:35:46.528" v="337" actId="1076"/>
          <ac:picMkLst>
            <pc:docMk/>
            <pc:sldMk cId="2720024920" sldId="561"/>
            <ac:picMk id="12422" creationId="{23185139-C583-A178-8C04-0885E4D31333}"/>
          </ac:picMkLst>
        </pc:picChg>
        <pc:picChg chg="add mod">
          <ac:chgData name="平野 武" userId="3cfe3d63-3e2d-444e-9c54-10e92370b90a" providerId="ADAL" clId="{A49E0035-893E-4B28-9DF3-F63232B56695}" dt="2024-06-10T05:35:46.528" v="337" actId="1076"/>
          <ac:picMkLst>
            <pc:docMk/>
            <pc:sldMk cId="2720024920" sldId="561"/>
            <ac:picMk id="12425" creationId="{7DD46945-43D0-4421-9A71-2B333B117F2A}"/>
          </ac:picMkLst>
        </pc:picChg>
      </pc:sldChg>
      <pc:sldChg chg="modSp mod">
        <pc:chgData name="平野 武" userId="3cfe3d63-3e2d-444e-9c54-10e92370b90a" providerId="ADAL" clId="{A49E0035-893E-4B28-9DF3-F63232B56695}" dt="2024-06-10T07:35:24.399" v="612"/>
        <pc:sldMkLst>
          <pc:docMk/>
          <pc:sldMk cId="3621903413" sldId="564"/>
        </pc:sldMkLst>
        <pc:spChg chg="mod">
          <ac:chgData name="平野 武" userId="3cfe3d63-3e2d-444e-9c54-10e92370b90a" providerId="ADAL" clId="{A49E0035-893E-4B28-9DF3-F63232B56695}" dt="2024-06-10T07:35:24.399" v="612"/>
          <ac:spMkLst>
            <pc:docMk/>
            <pc:sldMk cId="3621903413" sldId="564"/>
            <ac:spMk id="32" creationId="{6D5ACFFF-7668-A801-1D72-41D4AABFA1EC}"/>
          </ac:spMkLst>
        </pc:spChg>
      </pc:sldChg>
      <pc:sldChg chg="modSp mod">
        <pc:chgData name="平野 武" userId="3cfe3d63-3e2d-444e-9c54-10e92370b90a" providerId="ADAL" clId="{A49E0035-893E-4B28-9DF3-F63232B56695}" dt="2024-06-10T05:53:14.006" v="574"/>
        <pc:sldMkLst>
          <pc:docMk/>
          <pc:sldMk cId="1963714427" sldId="569"/>
        </pc:sldMkLst>
        <pc:spChg chg="mod">
          <ac:chgData name="平野 武" userId="3cfe3d63-3e2d-444e-9c54-10e92370b90a" providerId="ADAL" clId="{A49E0035-893E-4B28-9DF3-F63232B56695}" dt="2024-06-10T05:52:45.918" v="519" actId="13926"/>
          <ac:spMkLst>
            <pc:docMk/>
            <pc:sldMk cId="1963714427" sldId="569"/>
            <ac:spMk id="2" creationId="{014AA2B9-0991-3762-8E20-9648B3A6FB94}"/>
          </ac:spMkLst>
        </pc:spChg>
        <pc:spChg chg="mod">
          <ac:chgData name="平野 武" userId="3cfe3d63-3e2d-444e-9c54-10e92370b90a" providerId="ADAL" clId="{A49E0035-893E-4B28-9DF3-F63232B56695}" dt="2024-06-10T05:53:14.006" v="574"/>
          <ac:spMkLst>
            <pc:docMk/>
            <pc:sldMk cId="1963714427" sldId="569"/>
            <ac:spMk id="4" creationId="{E599FDED-0C38-0A9E-07A6-946346F83A21}"/>
          </ac:spMkLst>
        </pc:spChg>
      </pc:sldChg>
      <pc:sldChg chg="delSp modSp mod">
        <pc:chgData name="平野 武" userId="3cfe3d63-3e2d-444e-9c54-10e92370b90a" providerId="ADAL" clId="{A49E0035-893E-4B28-9DF3-F63232B56695}" dt="2024-06-10T08:35:55.400" v="613" actId="478"/>
        <pc:sldMkLst>
          <pc:docMk/>
          <pc:sldMk cId="1019161228" sldId="570"/>
        </pc:sldMkLst>
        <pc:spChg chg="del">
          <ac:chgData name="平野 武" userId="3cfe3d63-3e2d-444e-9c54-10e92370b90a" providerId="ADAL" clId="{A49E0035-893E-4B28-9DF3-F63232B56695}" dt="2024-06-10T08:35:55.400" v="613" actId="478"/>
          <ac:spMkLst>
            <pc:docMk/>
            <pc:sldMk cId="1019161228" sldId="570"/>
            <ac:spMk id="3" creationId="{7702E720-BF66-B7E9-C1DE-80AF77BB537B}"/>
          </ac:spMkLst>
        </pc:spChg>
        <pc:spChg chg="mod">
          <ac:chgData name="平野 武" userId="3cfe3d63-3e2d-444e-9c54-10e92370b90a" providerId="ADAL" clId="{A49E0035-893E-4B28-9DF3-F63232B56695}" dt="2024-06-10T05:54:17.989" v="587" actId="6549"/>
          <ac:spMkLst>
            <pc:docMk/>
            <pc:sldMk cId="1019161228" sldId="570"/>
            <ac:spMk id="11" creationId="{7FD88846-645B-5936-1B6A-04187DFCBD37}"/>
          </ac:spMkLst>
        </pc:spChg>
      </pc:sldChg>
      <pc:sldChg chg="delSp modSp mod">
        <pc:chgData name="平野 武" userId="3cfe3d63-3e2d-444e-9c54-10e92370b90a" providerId="ADAL" clId="{A49E0035-893E-4B28-9DF3-F63232B56695}" dt="2024-06-10T08:36:20.725" v="615" actId="478"/>
        <pc:sldMkLst>
          <pc:docMk/>
          <pc:sldMk cId="330219725" sldId="571"/>
        </pc:sldMkLst>
        <pc:spChg chg="del">
          <ac:chgData name="平野 武" userId="3cfe3d63-3e2d-444e-9c54-10e92370b90a" providerId="ADAL" clId="{A49E0035-893E-4B28-9DF3-F63232B56695}" dt="2024-06-10T08:36:20.725" v="615" actId="478"/>
          <ac:spMkLst>
            <pc:docMk/>
            <pc:sldMk cId="330219725" sldId="571"/>
            <ac:spMk id="3" creationId="{7702E720-BF66-B7E9-C1DE-80AF77BB537B}"/>
          </ac:spMkLst>
        </pc:spChg>
        <pc:spChg chg="mod">
          <ac:chgData name="平野 武" userId="3cfe3d63-3e2d-444e-9c54-10e92370b90a" providerId="ADAL" clId="{A49E0035-893E-4B28-9DF3-F63232B56695}" dt="2024-06-10T08:36:17.662" v="614" actId="167"/>
          <ac:spMkLst>
            <pc:docMk/>
            <pc:sldMk cId="330219725" sldId="571"/>
            <ac:spMk id="5" creationId="{3A540F5F-3D16-F641-CB5A-F56348788393}"/>
          </ac:spMkLst>
        </pc:spChg>
        <pc:graphicFrameChg chg="mod">
          <ac:chgData name="平野 武" userId="3cfe3d63-3e2d-444e-9c54-10e92370b90a" providerId="ADAL" clId="{A49E0035-893E-4B28-9DF3-F63232B56695}" dt="2024-06-10T08:36:17.662" v="614" actId="167"/>
          <ac:graphicFrameMkLst>
            <pc:docMk/>
            <pc:sldMk cId="330219725" sldId="571"/>
            <ac:graphicFrameMk id="6" creationId="{65A87E0A-F270-0C00-103E-42062A38CF09}"/>
          </ac:graphicFrameMkLst>
        </pc:graphicFrameChg>
      </pc:sldChg>
      <pc:sldChg chg="del">
        <pc:chgData name="平野 武" userId="3cfe3d63-3e2d-444e-9c54-10e92370b90a" providerId="ADAL" clId="{A49E0035-893E-4B28-9DF3-F63232B56695}" dt="2024-06-10T05:55:22.400" v="588" actId="47"/>
        <pc:sldMkLst>
          <pc:docMk/>
          <pc:sldMk cId="4101190612" sldId="573"/>
        </pc:sldMkLst>
      </pc:sldChg>
      <pc:sldChg chg="del">
        <pc:chgData name="平野 武" userId="3cfe3d63-3e2d-444e-9c54-10e92370b90a" providerId="ADAL" clId="{A49E0035-893E-4B28-9DF3-F63232B56695}" dt="2024-06-10T05:55:23.974" v="589" actId="47"/>
        <pc:sldMkLst>
          <pc:docMk/>
          <pc:sldMk cId="1687798999" sldId="574"/>
        </pc:sldMkLst>
      </pc:sldChg>
      <pc:sldChg chg="modSp mod ord">
        <pc:chgData name="平野 武" userId="3cfe3d63-3e2d-444e-9c54-10e92370b90a" providerId="ADAL" clId="{A49E0035-893E-4B28-9DF3-F63232B56695}" dt="2024-06-10T05:37:33.083" v="360"/>
        <pc:sldMkLst>
          <pc:docMk/>
          <pc:sldMk cId="1359635485" sldId="575"/>
        </pc:sldMkLst>
        <pc:graphicFrameChg chg="mod modGraphic">
          <ac:chgData name="平野 武" userId="3cfe3d63-3e2d-444e-9c54-10e92370b90a" providerId="ADAL" clId="{A49E0035-893E-4B28-9DF3-F63232B56695}" dt="2024-06-10T05:37:33.083" v="360"/>
          <ac:graphicFrameMkLst>
            <pc:docMk/>
            <pc:sldMk cId="1359635485" sldId="575"/>
            <ac:graphicFrameMk id="9" creationId="{2531A179-B9C8-4BEA-3333-2C060044F82B}"/>
          </ac:graphicFrameMkLst>
        </pc:graphicFrameChg>
      </pc:sldChg>
      <pc:sldChg chg="addSp delSp modSp add mod delAnim modAnim">
        <pc:chgData name="平野 武" userId="3cfe3d63-3e2d-444e-9c54-10e92370b90a" providerId="ADAL" clId="{A49E0035-893E-4B28-9DF3-F63232B56695}" dt="2024-06-10T05:24:57.066" v="236" actId="1036"/>
        <pc:sldMkLst>
          <pc:docMk/>
          <pc:sldMk cId="2235737533" sldId="576"/>
        </pc:sldMkLst>
        <pc:spChg chg="add mod">
          <ac:chgData name="平野 武" userId="3cfe3d63-3e2d-444e-9c54-10e92370b90a" providerId="ADAL" clId="{A49E0035-893E-4B28-9DF3-F63232B56695}" dt="2024-06-10T05:24:42.972" v="228"/>
          <ac:spMkLst>
            <pc:docMk/>
            <pc:sldMk cId="2235737533" sldId="576"/>
            <ac:spMk id="2" creationId="{BF991531-8E06-E8BB-C865-AC180565E846}"/>
          </ac:spMkLst>
        </pc:spChg>
        <pc:spChg chg="add mod">
          <ac:chgData name="平野 武" userId="3cfe3d63-3e2d-444e-9c54-10e92370b90a" providerId="ADAL" clId="{A49E0035-893E-4B28-9DF3-F63232B56695}" dt="2024-06-10T05:24:42.972" v="228"/>
          <ac:spMkLst>
            <pc:docMk/>
            <pc:sldMk cId="2235737533" sldId="576"/>
            <ac:spMk id="5" creationId="{B17C0EE3-470B-ECBB-E9F1-F0CB31B5D3E3}"/>
          </ac:spMkLst>
        </pc:spChg>
        <pc:spChg chg="add mod">
          <ac:chgData name="平野 武" userId="3cfe3d63-3e2d-444e-9c54-10e92370b90a" providerId="ADAL" clId="{A49E0035-893E-4B28-9DF3-F63232B56695}" dt="2024-06-10T05:24:42.972" v="228"/>
          <ac:spMkLst>
            <pc:docMk/>
            <pc:sldMk cId="2235737533" sldId="576"/>
            <ac:spMk id="6" creationId="{21A6A8B9-0FA2-E850-64C1-CE09E3FF3F4E}"/>
          </ac:spMkLst>
        </pc:spChg>
        <pc:spChg chg="add mod">
          <ac:chgData name="平野 武" userId="3cfe3d63-3e2d-444e-9c54-10e92370b90a" providerId="ADAL" clId="{A49E0035-893E-4B28-9DF3-F63232B56695}" dt="2024-06-10T05:24:42.972" v="228"/>
          <ac:spMkLst>
            <pc:docMk/>
            <pc:sldMk cId="2235737533" sldId="576"/>
            <ac:spMk id="9" creationId="{7F5299C4-1CF2-5E53-FB70-CCF974CD434F}"/>
          </ac:spMkLst>
        </pc:spChg>
        <pc:spChg chg="add mod">
          <ac:chgData name="平野 武" userId="3cfe3d63-3e2d-444e-9c54-10e92370b90a" providerId="ADAL" clId="{A49E0035-893E-4B28-9DF3-F63232B56695}" dt="2024-06-10T05:24:50.879" v="231" actId="1076"/>
          <ac:spMkLst>
            <pc:docMk/>
            <pc:sldMk cId="2235737533" sldId="576"/>
            <ac:spMk id="11" creationId="{52FF0681-8F48-8D5B-BBC3-28DB4E6B5F9B}"/>
          </ac:spMkLst>
        </pc:spChg>
        <pc:spChg chg="add mod">
          <ac:chgData name="平野 武" userId="3cfe3d63-3e2d-444e-9c54-10e92370b90a" providerId="ADAL" clId="{A49E0035-893E-4B28-9DF3-F63232B56695}" dt="2024-06-10T05:24:50.879" v="231" actId="1076"/>
          <ac:spMkLst>
            <pc:docMk/>
            <pc:sldMk cId="2235737533" sldId="576"/>
            <ac:spMk id="14" creationId="{3FA3EE6C-5F2F-1D9F-B8A5-471B003B12D1}"/>
          </ac:spMkLst>
        </pc:spChg>
        <pc:spChg chg="add mod">
          <ac:chgData name="平野 武" userId="3cfe3d63-3e2d-444e-9c54-10e92370b90a" providerId="ADAL" clId="{A49E0035-893E-4B28-9DF3-F63232B56695}" dt="2024-06-10T05:24:50.879" v="231" actId="1076"/>
          <ac:spMkLst>
            <pc:docMk/>
            <pc:sldMk cId="2235737533" sldId="576"/>
            <ac:spMk id="15" creationId="{383B733A-D310-A670-67C7-4E6D0AD12CC3}"/>
          </ac:spMkLst>
        </pc:spChg>
        <pc:spChg chg="add mod">
          <ac:chgData name="平野 武" userId="3cfe3d63-3e2d-444e-9c54-10e92370b90a" providerId="ADAL" clId="{A49E0035-893E-4B28-9DF3-F63232B56695}" dt="2024-06-10T05:24:57.066" v="236" actId="1036"/>
          <ac:spMkLst>
            <pc:docMk/>
            <pc:sldMk cId="2235737533" sldId="576"/>
            <ac:spMk id="18" creationId="{6EB82366-EEB8-A03F-716A-27E2C31F42FC}"/>
          </ac:spMkLst>
        </pc:spChg>
        <pc:spChg chg="mod">
          <ac:chgData name="平野 武" userId="3cfe3d63-3e2d-444e-9c54-10e92370b90a" providerId="ADAL" clId="{A49E0035-893E-4B28-9DF3-F63232B56695}" dt="2024-06-10T05:24:24.739" v="223"/>
          <ac:spMkLst>
            <pc:docMk/>
            <pc:sldMk cId="2235737533" sldId="576"/>
            <ac:spMk id="12290" creationId="{4AD73B8A-4B23-91DE-CF62-2CA72170BDBB}"/>
          </ac:spMkLst>
        </pc:spChg>
        <pc:spChg chg="del">
          <ac:chgData name="平野 武" userId="3cfe3d63-3e2d-444e-9c54-10e92370b90a" providerId="ADAL" clId="{A49E0035-893E-4B28-9DF3-F63232B56695}" dt="2024-06-10T05:24:36.221" v="227" actId="478"/>
          <ac:spMkLst>
            <pc:docMk/>
            <pc:sldMk cId="2235737533" sldId="576"/>
            <ac:spMk id="12374" creationId="{8FC0E20C-3823-0C20-056F-522657B786BB}"/>
          </ac:spMkLst>
        </pc:spChg>
        <pc:spChg chg="mod">
          <ac:chgData name="平野 武" userId="3cfe3d63-3e2d-444e-9c54-10e92370b90a" providerId="ADAL" clId="{A49E0035-893E-4B28-9DF3-F63232B56695}" dt="2024-06-10T05:24:32.761" v="226"/>
          <ac:spMkLst>
            <pc:docMk/>
            <pc:sldMk cId="2235737533" sldId="576"/>
            <ac:spMk id="12376" creationId="{4C281ECE-AEA2-A415-12C3-522C6D7CEC18}"/>
          </ac:spMkLst>
        </pc:spChg>
        <pc:spChg chg="del">
          <ac:chgData name="平野 武" userId="3cfe3d63-3e2d-444e-9c54-10e92370b90a" providerId="ADAL" clId="{A49E0035-893E-4B28-9DF3-F63232B56695}" dt="2024-06-10T05:24:36.221" v="227" actId="478"/>
          <ac:spMkLst>
            <pc:docMk/>
            <pc:sldMk cId="2235737533" sldId="576"/>
            <ac:spMk id="12378" creationId="{D9972935-9BCB-8510-AACE-C329536824C7}"/>
          </ac:spMkLst>
        </pc:spChg>
        <pc:spChg chg="del">
          <ac:chgData name="平野 武" userId="3cfe3d63-3e2d-444e-9c54-10e92370b90a" providerId="ADAL" clId="{A49E0035-893E-4B28-9DF3-F63232B56695}" dt="2024-06-10T05:24:36.221" v="227" actId="478"/>
          <ac:spMkLst>
            <pc:docMk/>
            <pc:sldMk cId="2235737533" sldId="576"/>
            <ac:spMk id="12379" creationId="{7497A58F-E3AF-636A-7262-D3E93BA384F5}"/>
          </ac:spMkLst>
        </pc:spChg>
        <pc:spChg chg="del">
          <ac:chgData name="平野 武" userId="3cfe3d63-3e2d-444e-9c54-10e92370b90a" providerId="ADAL" clId="{A49E0035-893E-4B28-9DF3-F63232B56695}" dt="2024-06-10T05:24:36.221" v="227" actId="478"/>
          <ac:spMkLst>
            <pc:docMk/>
            <pc:sldMk cId="2235737533" sldId="576"/>
            <ac:spMk id="12380" creationId="{D7FEE779-EA32-3826-A172-9D31D1D2CAC7}"/>
          </ac:spMkLst>
        </pc:spChg>
        <pc:spChg chg="del">
          <ac:chgData name="平野 武" userId="3cfe3d63-3e2d-444e-9c54-10e92370b90a" providerId="ADAL" clId="{A49E0035-893E-4B28-9DF3-F63232B56695}" dt="2024-06-10T05:24:36.221" v="227" actId="478"/>
          <ac:spMkLst>
            <pc:docMk/>
            <pc:sldMk cId="2235737533" sldId="576"/>
            <ac:spMk id="12383" creationId="{5525D7CD-EC6F-940A-100E-AE1BAF88EF78}"/>
          </ac:spMkLst>
        </pc:spChg>
        <pc:spChg chg="del">
          <ac:chgData name="平野 武" userId="3cfe3d63-3e2d-444e-9c54-10e92370b90a" providerId="ADAL" clId="{A49E0035-893E-4B28-9DF3-F63232B56695}" dt="2024-06-10T05:24:36.221" v="227" actId="478"/>
          <ac:spMkLst>
            <pc:docMk/>
            <pc:sldMk cId="2235737533" sldId="576"/>
            <ac:spMk id="12385" creationId="{04B4B9E9-5FD2-0509-196E-930088B7464E}"/>
          </ac:spMkLst>
        </pc:spChg>
        <pc:spChg chg="del">
          <ac:chgData name="平野 武" userId="3cfe3d63-3e2d-444e-9c54-10e92370b90a" providerId="ADAL" clId="{A49E0035-893E-4B28-9DF3-F63232B56695}" dt="2024-06-10T05:24:36.221" v="227" actId="478"/>
          <ac:spMkLst>
            <pc:docMk/>
            <pc:sldMk cId="2235737533" sldId="576"/>
            <ac:spMk id="12386" creationId="{34639F65-E9E6-7AB5-38B8-18B6CFBAE37A}"/>
          </ac:spMkLst>
        </pc:spChg>
        <pc:spChg chg="del">
          <ac:chgData name="平野 武" userId="3cfe3d63-3e2d-444e-9c54-10e92370b90a" providerId="ADAL" clId="{A49E0035-893E-4B28-9DF3-F63232B56695}" dt="2024-06-10T05:24:36.221" v="227" actId="478"/>
          <ac:spMkLst>
            <pc:docMk/>
            <pc:sldMk cId="2235737533" sldId="576"/>
            <ac:spMk id="12387" creationId="{E09F4902-278B-0598-A21F-6D9443AB843A}"/>
          </ac:spMkLst>
        </pc:spChg>
        <pc:spChg chg="del">
          <ac:chgData name="平野 武" userId="3cfe3d63-3e2d-444e-9c54-10e92370b90a" providerId="ADAL" clId="{A49E0035-893E-4B28-9DF3-F63232B56695}" dt="2024-06-10T05:24:36.221" v="227" actId="478"/>
          <ac:spMkLst>
            <pc:docMk/>
            <pc:sldMk cId="2235737533" sldId="576"/>
            <ac:spMk id="12391" creationId="{465E1CCC-E915-0578-BABF-692951D18E00}"/>
          </ac:spMkLst>
        </pc:spChg>
        <pc:spChg chg="del">
          <ac:chgData name="平野 武" userId="3cfe3d63-3e2d-444e-9c54-10e92370b90a" providerId="ADAL" clId="{A49E0035-893E-4B28-9DF3-F63232B56695}" dt="2024-06-10T05:24:36.221" v="227" actId="478"/>
          <ac:spMkLst>
            <pc:docMk/>
            <pc:sldMk cId="2235737533" sldId="576"/>
            <ac:spMk id="12392" creationId="{6481DDFD-65D0-C1CA-8494-80E43371E7E1}"/>
          </ac:spMkLst>
        </pc:spChg>
        <pc:spChg chg="del">
          <ac:chgData name="平野 武" userId="3cfe3d63-3e2d-444e-9c54-10e92370b90a" providerId="ADAL" clId="{A49E0035-893E-4B28-9DF3-F63232B56695}" dt="2024-06-10T05:24:36.221" v="227" actId="478"/>
          <ac:spMkLst>
            <pc:docMk/>
            <pc:sldMk cId="2235737533" sldId="576"/>
            <ac:spMk id="12393" creationId="{431C7290-7DB2-C7ED-0B10-71BB1521380A}"/>
          </ac:spMkLst>
        </pc:spChg>
        <pc:spChg chg="del">
          <ac:chgData name="平野 武" userId="3cfe3d63-3e2d-444e-9c54-10e92370b90a" providerId="ADAL" clId="{A49E0035-893E-4B28-9DF3-F63232B56695}" dt="2024-06-10T05:24:36.221" v="227" actId="478"/>
          <ac:spMkLst>
            <pc:docMk/>
            <pc:sldMk cId="2235737533" sldId="576"/>
            <ac:spMk id="12394" creationId="{1401FCD0-9CCD-8318-1F53-EDAA25EE3292}"/>
          </ac:spMkLst>
        </pc:spChg>
        <pc:spChg chg="del">
          <ac:chgData name="平野 武" userId="3cfe3d63-3e2d-444e-9c54-10e92370b90a" providerId="ADAL" clId="{A49E0035-893E-4B28-9DF3-F63232B56695}" dt="2024-06-10T05:24:36.221" v="227" actId="478"/>
          <ac:spMkLst>
            <pc:docMk/>
            <pc:sldMk cId="2235737533" sldId="576"/>
            <ac:spMk id="12396" creationId="{74575E28-3B11-EC84-FD4C-EBA22BFC9308}"/>
          </ac:spMkLst>
        </pc:spChg>
        <pc:spChg chg="del">
          <ac:chgData name="平野 武" userId="3cfe3d63-3e2d-444e-9c54-10e92370b90a" providerId="ADAL" clId="{A49E0035-893E-4B28-9DF3-F63232B56695}" dt="2024-06-10T05:24:36.221" v="227" actId="478"/>
          <ac:spMkLst>
            <pc:docMk/>
            <pc:sldMk cId="2235737533" sldId="576"/>
            <ac:spMk id="12397" creationId="{FA3B9F9C-61EF-25C6-1472-1A6090D24F78}"/>
          </ac:spMkLst>
        </pc:spChg>
        <pc:spChg chg="del">
          <ac:chgData name="平野 武" userId="3cfe3d63-3e2d-444e-9c54-10e92370b90a" providerId="ADAL" clId="{A49E0035-893E-4B28-9DF3-F63232B56695}" dt="2024-06-10T05:24:36.221" v="227" actId="478"/>
          <ac:spMkLst>
            <pc:docMk/>
            <pc:sldMk cId="2235737533" sldId="576"/>
            <ac:spMk id="12400" creationId="{B7317459-0191-8812-DC1D-010EDEAC36C3}"/>
          </ac:spMkLst>
        </pc:spChg>
        <pc:spChg chg="del">
          <ac:chgData name="平野 武" userId="3cfe3d63-3e2d-444e-9c54-10e92370b90a" providerId="ADAL" clId="{A49E0035-893E-4B28-9DF3-F63232B56695}" dt="2024-06-10T05:24:36.221" v="227" actId="478"/>
          <ac:spMkLst>
            <pc:docMk/>
            <pc:sldMk cId="2235737533" sldId="576"/>
            <ac:spMk id="12401" creationId="{D383AB9B-A6C6-65EC-6B74-ADA4B7B5901D}"/>
          </ac:spMkLst>
        </pc:spChg>
        <pc:spChg chg="del">
          <ac:chgData name="平野 武" userId="3cfe3d63-3e2d-444e-9c54-10e92370b90a" providerId="ADAL" clId="{A49E0035-893E-4B28-9DF3-F63232B56695}" dt="2024-06-10T05:24:36.221" v="227" actId="478"/>
          <ac:spMkLst>
            <pc:docMk/>
            <pc:sldMk cId="2235737533" sldId="576"/>
            <ac:spMk id="12402" creationId="{DD67C3AB-D8CC-8DDA-1CC9-177870049948}"/>
          </ac:spMkLst>
        </pc:spChg>
        <pc:spChg chg="del">
          <ac:chgData name="平野 武" userId="3cfe3d63-3e2d-444e-9c54-10e92370b90a" providerId="ADAL" clId="{A49E0035-893E-4B28-9DF3-F63232B56695}" dt="2024-06-10T05:24:36.221" v="227" actId="478"/>
          <ac:spMkLst>
            <pc:docMk/>
            <pc:sldMk cId="2235737533" sldId="576"/>
            <ac:spMk id="12403" creationId="{AE0799A4-CD66-0D5D-98B3-AD67ADDBA860}"/>
          </ac:spMkLst>
        </pc:spChg>
        <pc:spChg chg="del">
          <ac:chgData name="平野 武" userId="3cfe3d63-3e2d-444e-9c54-10e92370b90a" providerId="ADAL" clId="{A49E0035-893E-4B28-9DF3-F63232B56695}" dt="2024-06-10T05:24:36.221" v="227" actId="478"/>
          <ac:spMkLst>
            <pc:docMk/>
            <pc:sldMk cId="2235737533" sldId="576"/>
            <ac:spMk id="12409" creationId="{786CDB4E-4857-C6B7-A9DC-D217398583FF}"/>
          </ac:spMkLst>
        </pc:spChg>
        <pc:spChg chg="del">
          <ac:chgData name="平野 武" userId="3cfe3d63-3e2d-444e-9c54-10e92370b90a" providerId="ADAL" clId="{A49E0035-893E-4B28-9DF3-F63232B56695}" dt="2024-06-10T05:24:36.221" v="227" actId="478"/>
          <ac:spMkLst>
            <pc:docMk/>
            <pc:sldMk cId="2235737533" sldId="576"/>
            <ac:spMk id="12410" creationId="{C0413A46-039C-5F04-29C2-9148791D35CE}"/>
          </ac:spMkLst>
        </pc:spChg>
        <pc:grpChg chg="del">
          <ac:chgData name="平野 武" userId="3cfe3d63-3e2d-444e-9c54-10e92370b90a" providerId="ADAL" clId="{A49E0035-893E-4B28-9DF3-F63232B56695}" dt="2024-06-10T05:24:36.221" v="227" actId="478"/>
          <ac:grpSpMkLst>
            <pc:docMk/>
            <pc:sldMk cId="2235737533" sldId="576"/>
            <ac:grpSpMk id="12404" creationId="{F076AB61-E57F-C4E9-87B0-A0DFB7C2D44E}"/>
          </ac:grpSpMkLst>
        </pc:grpChg>
        <pc:picChg chg="add mod">
          <ac:chgData name="平野 武" userId="3cfe3d63-3e2d-444e-9c54-10e92370b90a" providerId="ADAL" clId="{A49E0035-893E-4B28-9DF3-F63232B56695}" dt="2024-06-10T05:24:42.972" v="228"/>
          <ac:picMkLst>
            <pc:docMk/>
            <pc:sldMk cId="2235737533" sldId="576"/>
            <ac:picMk id="7" creationId="{8FCB49A2-D3DE-90BD-F520-39B0C388D057}"/>
          </ac:picMkLst>
        </pc:picChg>
        <pc:picChg chg="add mod">
          <ac:chgData name="平野 武" userId="3cfe3d63-3e2d-444e-9c54-10e92370b90a" providerId="ADAL" clId="{A49E0035-893E-4B28-9DF3-F63232B56695}" dt="2024-06-10T05:24:42.972" v="228"/>
          <ac:picMkLst>
            <pc:docMk/>
            <pc:sldMk cId="2235737533" sldId="576"/>
            <ac:picMk id="8" creationId="{4357E745-A02B-C43D-AA5F-97BFCC30EDE9}"/>
          </ac:picMkLst>
        </pc:picChg>
        <pc:picChg chg="add mod">
          <ac:chgData name="平野 武" userId="3cfe3d63-3e2d-444e-9c54-10e92370b90a" providerId="ADAL" clId="{A49E0035-893E-4B28-9DF3-F63232B56695}" dt="2024-06-10T05:24:42.972" v="228"/>
          <ac:picMkLst>
            <pc:docMk/>
            <pc:sldMk cId="2235737533" sldId="576"/>
            <ac:picMk id="10" creationId="{74F9D69C-7466-29CD-755C-F1C470C73A60}"/>
          </ac:picMkLst>
        </pc:picChg>
        <pc:picChg chg="add mod">
          <ac:chgData name="平野 武" userId="3cfe3d63-3e2d-444e-9c54-10e92370b90a" providerId="ADAL" clId="{A49E0035-893E-4B28-9DF3-F63232B56695}" dt="2024-06-10T05:24:50.879" v="231" actId="1076"/>
          <ac:picMkLst>
            <pc:docMk/>
            <pc:sldMk cId="2235737533" sldId="576"/>
            <ac:picMk id="16" creationId="{A03152F2-43D6-C15D-ABCC-82F497C551B1}"/>
          </ac:picMkLst>
        </pc:picChg>
        <pc:picChg chg="add mod">
          <ac:chgData name="平野 武" userId="3cfe3d63-3e2d-444e-9c54-10e92370b90a" providerId="ADAL" clId="{A49E0035-893E-4B28-9DF3-F63232B56695}" dt="2024-06-10T05:24:50.879" v="231" actId="1076"/>
          <ac:picMkLst>
            <pc:docMk/>
            <pc:sldMk cId="2235737533" sldId="576"/>
            <ac:picMk id="17" creationId="{BD894978-06A0-A26E-5640-3F85D4FDF29B}"/>
          </ac:picMkLst>
        </pc:picChg>
        <pc:picChg chg="add mod">
          <ac:chgData name="平野 武" userId="3cfe3d63-3e2d-444e-9c54-10e92370b90a" providerId="ADAL" clId="{A49E0035-893E-4B28-9DF3-F63232B56695}" dt="2024-06-10T05:24:50.879" v="231" actId="1076"/>
          <ac:picMkLst>
            <pc:docMk/>
            <pc:sldMk cId="2235737533" sldId="576"/>
            <ac:picMk id="19" creationId="{B7A6BDB9-02CD-4047-66E5-06D3053BDAB5}"/>
          </ac:picMkLst>
        </pc:picChg>
        <pc:picChg chg="del">
          <ac:chgData name="平野 武" userId="3cfe3d63-3e2d-444e-9c54-10e92370b90a" providerId="ADAL" clId="{A49E0035-893E-4B28-9DF3-F63232B56695}" dt="2024-06-10T05:24:36.221" v="227" actId="478"/>
          <ac:picMkLst>
            <pc:docMk/>
            <pc:sldMk cId="2235737533" sldId="576"/>
            <ac:picMk id="12384" creationId="{2E0D4408-58E0-3B9B-F3A4-FDE2E5F5A495}"/>
          </ac:picMkLst>
        </pc:picChg>
        <pc:picChg chg="del">
          <ac:chgData name="平野 武" userId="3cfe3d63-3e2d-444e-9c54-10e92370b90a" providerId="ADAL" clId="{A49E0035-893E-4B28-9DF3-F63232B56695}" dt="2024-06-10T05:24:36.221" v="227" actId="478"/>
          <ac:picMkLst>
            <pc:docMk/>
            <pc:sldMk cId="2235737533" sldId="576"/>
            <ac:picMk id="12388" creationId="{94F3C6D8-9021-B1E4-DCFD-A92C55D887E8}"/>
          </ac:picMkLst>
        </pc:picChg>
        <pc:picChg chg="del">
          <ac:chgData name="平野 武" userId="3cfe3d63-3e2d-444e-9c54-10e92370b90a" providerId="ADAL" clId="{A49E0035-893E-4B28-9DF3-F63232B56695}" dt="2024-06-10T05:24:36.221" v="227" actId="478"/>
          <ac:picMkLst>
            <pc:docMk/>
            <pc:sldMk cId="2235737533" sldId="576"/>
            <ac:picMk id="12389" creationId="{5C0BDA6D-C37E-E643-DC43-56D2CF1A75A4}"/>
          </ac:picMkLst>
        </pc:picChg>
        <pc:picChg chg="del">
          <ac:chgData name="平野 武" userId="3cfe3d63-3e2d-444e-9c54-10e92370b90a" providerId="ADAL" clId="{A49E0035-893E-4B28-9DF3-F63232B56695}" dt="2024-06-10T05:24:36.221" v="227" actId="478"/>
          <ac:picMkLst>
            <pc:docMk/>
            <pc:sldMk cId="2235737533" sldId="576"/>
            <ac:picMk id="12390" creationId="{52560761-EE98-6F5D-BCBB-81F0D810F654}"/>
          </ac:picMkLst>
        </pc:picChg>
        <pc:picChg chg="del">
          <ac:chgData name="平野 武" userId="3cfe3d63-3e2d-444e-9c54-10e92370b90a" providerId="ADAL" clId="{A49E0035-893E-4B28-9DF3-F63232B56695}" dt="2024-06-10T05:24:36.221" v="227" actId="478"/>
          <ac:picMkLst>
            <pc:docMk/>
            <pc:sldMk cId="2235737533" sldId="576"/>
            <ac:picMk id="12395" creationId="{DD770725-BB63-D3E7-3863-0088E204A569}"/>
          </ac:picMkLst>
        </pc:picChg>
        <pc:picChg chg="del">
          <ac:chgData name="平野 武" userId="3cfe3d63-3e2d-444e-9c54-10e92370b90a" providerId="ADAL" clId="{A49E0035-893E-4B28-9DF3-F63232B56695}" dt="2024-06-10T05:24:36.221" v="227" actId="478"/>
          <ac:picMkLst>
            <pc:docMk/>
            <pc:sldMk cId="2235737533" sldId="576"/>
            <ac:picMk id="12398" creationId="{65CA12C2-CDEA-3130-7C04-6D7B7CE5D0A4}"/>
          </ac:picMkLst>
        </pc:picChg>
        <pc:picChg chg="del">
          <ac:chgData name="平野 武" userId="3cfe3d63-3e2d-444e-9c54-10e92370b90a" providerId="ADAL" clId="{A49E0035-893E-4B28-9DF3-F63232B56695}" dt="2024-06-10T05:24:36.221" v="227" actId="478"/>
          <ac:picMkLst>
            <pc:docMk/>
            <pc:sldMk cId="2235737533" sldId="576"/>
            <ac:picMk id="12399" creationId="{1F58DFBB-1E29-F006-EA3F-9B295D183DD5}"/>
          </ac:picMkLst>
        </pc:picChg>
        <pc:picChg chg="del">
          <ac:chgData name="平野 武" userId="3cfe3d63-3e2d-444e-9c54-10e92370b90a" providerId="ADAL" clId="{A49E0035-893E-4B28-9DF3-F63232B56695}" dt="2024-06-10T05:24:36.221" v="227" actId="478"/>
          <ac:picMkLst>
            <pc:docMk/>
            <pc:sldMk cId="2235737533" sldId="576"/>
            <ac:picMk id="12411" creationId="{7D847B1D-B467-C965-11DD-5111BB632415}"/>
          </ac:picMkLst>
        </pc:picChg>
        <pc:picChg chg="del">
          <ac:chgData name="平野 武" userId="3cfe3d63-3e2d-444e-9c54-10e92370b90a" providerId="ADAL" clId="{A49E0035-893E-4B28-9DF3-F63232B56695}" dt="2024-06-10T05:24:36.221" v="227" actId="478"/>
          <ac:picMkLst>
            <pc:docMk/>
            <pc:sldMk cId="2235737533" sldId="576"/>
            <ac:picMk id="12412" creationId="{16D4A4BE-E7BE-C34B-A997-503752C7CA02}"/>
          </ac:picMkLst>
        </pc:picChg>
        <pc:picChg chg="del">
          <ac:chgData name="平野 武" userId="3cfe3d63-3e2d-444e-9c54-10e92370b90a" providerId="ADAL" clId="{A49E0035-893E-4B28-9DF3-F63232B56695}" dt="2024-06-10T05:24:36.221" v="227" actId="478"/>
          <ac:picMkLst>
            <pc:docMk/>
            <pc:sldMk cId="2235737533" sldId="576"/>
            <ac:picMk id="12413" creationId="{74E0C0E9-89FA-61FE-48C3-4EE90E6BBB4D}"/>
          </ac:picMkLst>
        </pc:picChg>
        <pc:cxnChg chg="add mod">
          <ac:chgData name="平野 武" userId="3cfe3d63-3e2d-444e-9c54-10e92370b90a" providerId="ADAL" clId="{A49E0035-893E-4B28-9DF3-F63232B56695}" dt="2024-06-10T05:24:42.972" v="228"/>
          <ac:cxnSpMkLst>
            <pc:docMk/>
            <pc:sldMk cId="2235737533" sldId="576"/>
            <ac:cxnSpMk id="3" creationId="{8EE363C4-2486-6DF4-AF6E-0812CE7FC7BF}"/>
          </ac:cxnSpMkLst>
        </pc:cxnChg>
        <pc:cxnChg chg="add mod">
          <ac:chgData name="平野 武" userId="3cfe3d63-3e2d-444e-9c54-10e92370b90a" providerId="ADAL" clId="{A49E0035-893E-4B28-9DF3-F63232B56695}" dt="2024-06-10T05:24:42.972" v="228"/>
          <ac:cxnSpMkLst>
            <pc:docMk/>
            <pc:sldMk cId="2235737533" sldId="576"/>
            <ac:cxnSpMk id="4" creationId="{2834DF6F-3A2B-0AF6-7284-1842F1C8A8C9}"/>
          </ac:cxnSpMkLst>
        </pc:cxnChg>
        <pc:cxnChg chg="add mod">
          <ac:chgData name="平野 武" userId="3cfe3d63-3e2d-444e-9c54-10e92370b90a" providerId="ADAL" clId="{A49E0035-893E-4B28-9DF3-F63232B56695}" dt="2024-06-10T05:24:50.879" v="231" actId="1076"/>
          <ac:cxnSpMkLst>
            <pc:docMk/>
            <pc:sldMk cId="2235737533" sldId="576"/>
            <ac:cxnSpMk id="12" creationId="{E72CABB2-9893-6C79-0EF0-3008119B09DE}"/>
          </ac:cxnSpMkLst>
        </pc:cxnChg>
        <pc:cxnChg chg="add mod">
          <ac:chgData name="平野 武" userId="3cfe3d63-3e2d-444e-9c54-10e92370b90a" providerId="ADAL" clId="{A49E0035-893E-4B28-9DF3-F63232B56695}" dt="2024-06-10T05:24:50.879" v="231" actId="1076"/>
          <ac:cxnSpMkLst>
            <pc:docMk/>
            <pc:sldMk cId="2235737533" sldId="576"/>
            <ac:cxnSpMk id="13" creationId="{31AF8D51-06A3-63AB-A720-D2568B68555E}"/>
          </ac:cxnSpMkLst>
        </pc:cxnChg>
        <pc:cxnChg chg="del">
          <ac:chgData name="平野 武" userId="3cfe3d63-3e2d-444e-9c54-10e92370b90a" providerId="ADAL" clId="{A49E0035-893E-4B28-9DF3-F63232B56695}" dt="2024-06-10T05:24:36.221" v="227" actId="478"/>
          <ac:cxnSpMkLst>
            <pc:docMk/>
            <pc:sldMk cId="2235737533" sldId="576"/>
            <ac:cxnSpMk id="12377" creationId="{4B65E98B-0B46-B2FE-1DFB-EFD04EE69824}"/>
          </ac:cxnSpMkLst>
        </pc:cxnChg>
        <pc:cxnChg chg="del">
          <ac:chgData name="平野 武" userId="3cfe3d63-3e2d-444e-9c54-10e92370b90a" providerId="ADAL" clId="{A49E0035-893E-4B28-9DF3-F63232B56695}" dt="2024-06-10T05:24:36.221" v="227" actId="478"/>
          <ac:cxnSpMkLst>
            <pc:docMk/>
            <pc:sldMk cId="2235737533" sldId="576"/>
            <ac:cxnSpMk id="12381" creationId="{CBE2637C-6EB7-A01D-E151-1C992CB308EA}"/>
          </ac:cxnSpMkLst>
        </pc:cxnChg>
        <pc:cxnChg chg="del">
          <ac:chgData name="平野 武" userId="3cfe3d63-3e2d-444e-9c54-10e92370b90a" providerId="ADAL" clId="{A49E0035-893E-4B28-9DF3-F63232B56695}" dt="2024-06-10T05:24:36.221" v="227" actId="478"/>
          <ac:cxnSpMkLst>
            <pc:docMk/>
            <pc:sldMk cId="2235737533" sldId="576"/>
            <ac:cxnSpMk id="12382" creationId="{E5EA5D50-0227-C188-0F76-D91A75928F09}"/>
          </ac:cxnSpMkLst>
        </pc:cxnChg>
      </pc:sldChg>
      <pc:sldChg chg="addSp delSp modSp add mod delAnim modAnim">
        <pc:chgData name="平野 武" userId="3cfe3d63-3e2d-444e-9c54-10e92370b90a" providerId="ADAL" clId="{A49E0035-893E-4B28-9DF3-F63232B56695}" dt="2024-06-10T05:27:15.132" v="290" actId="1076"/>
        <pc:sldMkLst>
          <pc:docMk/>
          <pc:sldMk cId="2881008280" sldId="577"/>
        </pc:sldMkLst>
        <pc:spChg chg="add mod">
          <ac:chgData name="平野 武" userId="3cfe3d63-3e2d-444e-9c54-10e92370b90a" providerId="ADAL" clId="{A49E0035-893E-4B28-9DF3-F63232B56695}" dt="2024-06-10T05:25:26.730" v="241"/>
          <ac:spMkLst>
            <pc:docMk/>
            <pc:sldMk cId="2881008280" sldId="577"/>
            <ac:spMk id="3" creationId="{7F5930D1-DAE0-B27D-8D13-237AB183CF70}"/>
          </ac:spMkLst>
        </pc:spChg>
        <pc:spChg chg="add mod">
          <ac:chgData name="平野 武" userId="3cfe3d63-3e2d-444e-9c54-10e92370b90a" providerId="ADAL" clId="{A49E0035-893E-4B28-9DF3-F63232B56695}" dt="2024-06-10T05:25:26.730" v="241"/>
          <ac:spMkLst>
            <pc:docMk/>
            <pc:sldMk cId="2881008280" sldId="577"/>
            <ac:spMk id="4" creationId="{9A8422CB-6834-5BFE-E763-8E3729F7EC85}"/>
          </ac:spMkLst>
        </pc:spChg>
        <pc:spChg chg="add mod">
          <ac:chgData name="平野 武" userId="3cfe3d63-3e2d-444e-9c54-10e92370b90a" providerId="ADAL" clId="{A49E0035-893E-4B28-9DF3-F63232B56695}" dt="2024-06-10T05:25:26.730" v="241"/>
          <ac:spMkLst>
            <pc:docMk/>
            <pc:sldMk cId="2881008280" sldId="577"/>
            <ac:spMk id="8" creationId="{E3629EC4-9303-00C7-563B-1EC52C1C19C8}"/>
          </ac:spMkLst>
        </pc:spChg>
        <pc:spChg chg="del">
          <ac:chgData name="平野 武" userId="3cfe3d63-3e2d-444e-9c54-10e92370b90a" providerId="ADAL" clId="{A49E0035-893E-4B28-9DF3-F63232B56695}" dt="2024-06-10T05:25:21.054" v="240" actId="478"/>
          <ac:spMkLst>
            <pc:docMk/>
            <pc:sldMk cId="2881008280" sldId="577"/>
            <ac:spMk id="11" creationId="{52FF0681-8F48-8D5B-BBC3-28DB4E6B5F9B}"/>
          </ac:spMkLst>
        </pc:spChg>
        <pc:spChg chg="del">
          <ac:chgData name="平野 武" userId="3cfe3d63-3e2d-444e-9c54-10e92370b90a" providerId="ADAL" clId="{A49E0035-893E-4B28-9DF3-F63232B56695}" dt="2024-06-10T05:25:21.054" v="240" actId="478"/>
          <ac:spMkLst>
            <pc:docMk/>
            <pc:sldMk cId="2881008280" sldId="577"/>
            <ac:spMk id="14" creationId="{3FA3EE6C-5F2F-1D9F-B8A5-471B003B12D1}"/>
          </ac:spMkLst>
        </pc:spChg>
        <pc:spChg chg="del">
          <ac:chgData name="平野 武" userId="3cfe3d63-3e2d-444e-9c54-10e92370b90a" providerId="ADAL" clId="{A49E0035-893E-4B28-9DF3-F63232B56695}" dt="2024-06-10T05:25:21.054" v="240" actId="478"/>
          <ac:spMkLst>
            <pc:docMk/>
            <pc:sldMk cId="2881008280" sldId="577"/>
            <ac:spMk id="15" creationId="{383B733A-D310-A670-67C7-4E6D0AD12CC3}"/>
          </ac:spMkLst>
        </pc:spChg>
        <pc:spChg chg="del">
          <ac:chgData name="平野 武" userId="3cfe3d63-3e2d-444e-9c54-10e92370b90a" providerId="ADAL" clId="{A49E0035-893E-4B28-9DF3-F63232B56695}" dt="2024-06-10T05:25:21.054" v="240" actId="478"/>
          <ac:spMkLst>
            <pc:docMk/>
            <pc:sldMk cId="2881008280" sldId="577"/>
            <ac:spMk id="18" creationId="{6EB82366-EEB8-A03F-716A-27E2C31F42FC}"/>
          </ac:spMkLst>
        </pc:spChg>
        <pc:spChg chg="add del mod">
          <ac:chgData name="平野 武" userId="3cfe3d63-3e2d-444e-9c54-10e92370b90a" providerId="ADAL" clId="{A49E0035-893E-4B28-9DF3-F63232B56695}" dt="2024-06-10T05:26:11.092" v="260" actId="478"/>
          <ac:spMkLst>
            <pc:docMk/>
            <pc:sldMk cId="2881008280" sldId="577"/>
            <ac:spMk id="21" creationId="{3623BEC5-3C1D-7288-8706-5DF350F5E31F}"/>
          </ac:spMkLst>
        </pc:spChg>
        <pc:spChg chg="add del mod">
          <ac:chgData name="平野 武" userId="3cfe3d63-3e2d-444e-9c54-10e92370b90a" providerId="ADAL" clId="{A49E0035-893E-4B28-9DF3-F63232B56695}" dt="2024-06-10T05:26:11.092" v="260" actId="478"/>
          <ac:spMkLst>
            <pc:docMk/>
            <pc:sldMk cId="2881008280" sldId="577"/>
            <ac:spMk id="22" creationId="{753B88ED-D4F8-2415-E0A5-D243D9CDB9C3}"/>
          </ac:spMkLst>
        </pc:spChg>
        <pc:spChg chg="add del mod">
          <ac:chgData name="平野 武" userId="3cfe3d63-3e2d-444e-9c54-10e92370b90a" providerId="ADAL" clId="{A49E0035-893E-4B28-9DF3-F63232B56695}" dt="2024-06-10T05:26:11.092" v="260" actId="478"/>
          <ac:spMkLst>
            <pc:docMk/>
            <pc:sldMk cId="2881008280" sldId="577"/>
            <ac:spMk id="26" creationId="{20246455-8547-39B1-3988-3EC8216ADCE9}"/>
          </ac:spMkLst>
        </pc:spChg>
        <pc:spChg chg="add mod">
          <ac:chgData name="平野 武" userId="3cfe3d63-3e2d-444e-9c54-10e92370b90a" providerId="ADAL" clId="{A49E0035-893E-4B28-9DF3-F63232B56695}" dt="2024-06-10T05:25:57.326" v="256"/>
          <ac:spMkLst>
            <pc:docMk/>
            <pc:sldMk cId="2881008280" sldId="577"/>
            <ac:spMk id="30" creationId="{482345DA-9C42-D441-8A28-8791E8D68BEB}"/>
          </ac:spMkLst>
        </pc:spChg>
        <pc:spChg chg="add mod">
          <ac:chgData name="平野 武" userId="3cfe3d63-3e2d-444e-9c54-10e92370b90a" providerId="ADAL" clId="{A49E0035-893E-4B28-9DF3-F63232B56695}" dt="2024-06-10T05:25:57.326" v="256"/>
          <ac:spMkLst>
            <pc:docMk/>
            <pc:sldMk cId="2881008280" sldId="577"/>
            <ac:spMk id="31" creationId="{FA9A267B-7E85-6B8F-065F-E5B273BEC7B1}"/>
          </ac:spMkLst>
        </pc:spChg>
        <pc:spChg chg="add mod">
          <ac:chgData name="平野 武" userId="3cfe3d63-3e2d-444e-9c54-10e92370b90a" providerId="ADAL" clId="{A49E0035-893E-4B28-9DF3-F63232B56695}" dt="2024-06-10T05:25:57.326" v="256"/>
          <ac:spMkLst>
            <pc:docMk/>
            <pc:sldMk cId="2881008280" sldId="577"/>
            <ac:spMk id="35" creationId="{B2FB5A52-644C-75A1-D100-95BBC434F638}"/>
          </ac:spMkLst>
        </pc:spChg>
        <pc:spChg chg="add mod">
          <ac:chgData name="平野 武" userId="3cfe3d63-3e2d-444e-9c54-10e92370b90a" providerId="ADAL" clId="{A49E0035-893E-4B28-9DF3-F63232B56695}" dt="2024-06-10T05:26:17.068" v="261"/>
          <ac:spMkLst>
            <pc:docMk/>
            <pc:sldMk cId="2881008280" sldId="577"/>
            <ac:spMk id="38" creationId="{7B822FC5-A892-217A-F523-D1BB098837E6}"/>
          </ac:spMkLst>
        </pc:spChg>
        <pc:spChg chg="add mod">
          <ac:chgData name="平野 武" userId="3cfe3d63-3e2d-444e-9c54-10e92370b90a" providerId="ADAL" clId="{A49E0035-893E-4B28-9DF3-F63232B56695}" dt="2024-06-10T05:26:17.068" v="261"/>
          <ac:spMkLst>
            <pc:docMk/>
            <pc:sldMk cId="2881008280" sldId="577"/>
            <ac:spMk id="41" creationId="{5E443E19-9B97-1C72-21FD-0521C75F50B2}"/>
          </ac:spMkLst>
        </pc:spChg>
        <pc:spChg chg="add mod">
          <ac:chgData name="平野 武" userId="3cfe3d63-3e2d-444e-9c54-10e92370b90a" providerId="ADAL" clId="{A49E0035-893E-4B28-9DF3-F63232B56695}" dt="2024-06-10T05:26:17.068" v="261"/>
          <ac:spMkLst>
            <pc:docMk/>
            <pc:sldMk cId="2881008280" sldId="577"/>
            <ac:spMk id="42" creationId="{2595E9FB-49C0-7455-4F9B-DCDE2314E08D}"/>
          </ac:spMkLst>
        </pc:spChg>
        <pc:spChg chg="add mod">
          <ac:chgData name="平野 武" userId="3cfe3d63-3e2d-444e-9c54-10e92370b90a" providerId="ADAL" clId="{A49E0035-893E-4B28-9DF3-F63232B56695}" dt="2024-06-10T05:26:17.068" v="261"/>
          <ac:spMkLst>
            <pc:docMk/>
            <pc:sldMk cId="2881008280" sldId="577"/>
            <ac:spMk id="46" creationId="{3D31966A-A71D-87E4-1F9B-2BAEAFF8A15B}"/>
          </ac:spMkLst>
        </pc:spChg>
        <pc:spChg chg="add mod">
          <ac:chgData name="平野 武" userId="3cfe3d63-3e2d-444e-9c54-10e92370b90a" providerId="ADAL" clId="{A49E0035-893E-4B28-9DF3-F63232B56695}" dt="2024-06-10T05:26:20.939" v="265"/>
          <ac:spMkLst>
            <pc:docMk/>
            <pc:sldMk cId="2881008280" sldId="577"/>
            <ac:spMk id="47" creationId="{F855A912-E1B3-9052-749F-AEB82D267EFC}"/>
          </ac:spMkLst>
        </pc:spChg>
        <pc:spChg chg="add mod">
          <ac:chgData name="平野 武" userId="3cfe3d63-3e2d-444e-9c54-10e92370b90a" providerId="ADAL" clId="{A49E0035-893E-4B28-9DF3-F63232B56695}" dt="2024-06-10T05:26:20.939" v="265"/>
          <ac:spMkLst>
            <pc:docMk/>
            <pc:sldMk cId="2881008280" sldId="577"/>
            <ac:spMk id="50" creationId="{092F2CE7-C885-CF77-AD53-AA3C7905EBAB}"/>
          </ac:spMkLst>
        </pc:spChg>
        <pc:spChg chg="add mod">
          <ac:chgData name="平野 武" userId="3cfe3d63-3e2d-444e-9c54-10e92370b90a" providerId="ADAL" clId="{A49E0035-893E-4B28-9DF3-F63232B56695}" dt="2024-06-10T05:26:25.711" v="267" actId="1076"/>
          <ac:spMkLst>
            <pc:docMk/>
            <pc:sldMk cId="2881008280" sldId="577"/>
            <ac:spMk id="51" creationId="{F96C6F99-4D58-2A48-D06B-99A492C7BB45}"/>
          </ac:spMkLst>
        </pc:spChg>
        <pc:spChg chg="add mod">
          <ac:chgData name="平野 武" userId="3cfe3d63-3e2d-444e-9c54-10e92370b90a" providerId="ADAL" clId="{A49E0035-893E-4B28-9DF3-F63232B56695}" dt="2024-06-10T05:26:20.939" v="265"/>
          <ac:spMkLst>
            <pc:docMk/>
            <pc:sldMk cId="2881008280" sldId="577"/>
            <ac:spMk id="55" creationId="{2B409F62-FAC9-C79D-74F3-BAB3652FEFA4}"/>
          </ac:spMkLst>
        </pc:spChg>
        <pc:spChg chg="add mod">
          <ac:chgData name="平野 武" userId="3cfe3d63-3e2d-444e-9c54-10e92370b90a" providerId="ADAL" clId="{A49E0035-893E-4B28-9DF3-F63232B56695}" dt="2024-06-10T05:26:27.694" v="269"/>
          <ac:spMkLst>
            <pc:docMk/>
            <pc:sldMk cId="2881008280" sldId="577"/>
            <ac:spMk id="56" creationId="{57978E20-16BC-A57C-C7B7-F54787B3FED8}"/>
          </ac:spMkLst>
        </pc:spChg>
        <pc:spChg chg="add mod">
          <ac:chgData name="平野 武" userId="3cfe3d63-3e2d-444e-9c54-10e92370b90a" providerId="ADAL" clId="{A49E0035-893E-4B28-9DF3-F63232B56695}" dt="2024-06-10T05:26:27.694" v="269"/>
          <ac:spMkLst>
            <pc:docMk/>
            <pc:sldMk cId="2881008280" sldId="577"/>
            <ac:spMk id="59" creationId="{7650542B-7739-534C-B171-77644FF79D2A}"/>
          </ac:spMkLst>
        </pc:spChg>
        <pc:spChg chg="add mod">
          <ac:chgData name="平野 武" userId="3cfe3d63-3e2d-444e-9c54-10e92370b90a" providerId="ADAL" clId="{A49E0035-893E-4B28-9DF3-F63232B56695}" dt="2024-06-10T05:26:27.694" v="269"/>
          <ac:spMkLst>
            <pc:docMk/>
            <pc:sldMk cId="2881008280" sldId="577"/>
            <ac:spMk id="60" creationId="{1E9C31E4-F40D-398D-734E-C9B0E25BEA5A}"/>
          </ac:spMkLst>
        </pc:spChg>
        <pc:spChg chg="add mod">
          <ac:chgData name="平野 武" userId="3cfe3d63-3e2d-444e-9c54-10e92370b90a" providerId="ADAL" clId="{A49E0035-893E-4B28-9DF3-F63232B56695}" dt="2024-06-10T05:26:27.694" v="269"/>
          <ac:spMkLst>
            <pc:docMk/>
            <pc:sldMk cId="2881008280" sldId="577"/>
            <ac:spMk id="12288" creationId="{E85A2AEA-F4B5-2E71-5784-E9A114265028}"/>
          </ac:spMkLst>
        </pc:spChg>
        <pc:spChg chg="add mod">
          <ac:chgData name="平野 武" userId="3cfe3d63-3e2d-444e-9c54-10e92370b90a" providerId="ADAL" clId="{A49E0035-893E-4B28-9DF3-F63232B56695}" dt="2024-06-10T05:27:15.132" v="290" actId="1076"/>
          <ac:spMkLst>
            <pc:docMk/>
            <pc:sldMk cId="2881008280" sldId="577"/>
            <ac:spMk id="12289" creationId="{4108810E-6616-6484-73D0-6130D7D11BB3}"/>
          </ac:spMkLst>
        </pc:spChg>
        <pc:spChg chg="mod">
          <ac:chgData name="平野 武" userId="3cfe3d63-3e2d-444e-9c54-10e92370b90a" providerId="ADAL" clId="{A49E0035-893E-4B28-9DF3-F63232B56695}" dt="2024-06-10T05:26:05.982" v="258"/>
          <ac:spMkLst>
            <pc:docMk/>
            <pc:sldMk cId="2881008280" sldId="577"/>
            <ac:spMk id="12290" creationId="{4AD73B8A-4B23-91DE-CF62-2CA72170BDBB}"/>
          </ac:spMkLst>
        </pc:spChg>
        <pc:spChg chg="add mod">
          <ac:chgData name="平野 武" userId="3cfe3d63-3e2d-444e-9c54-10e92370b90a" providerId="ADAL" clId="{A49E0035-893E-4B28-9DF3-F63232B56695}" dt="2024-06-10T05:27:09.258" v="289" actId="14100"/>
          <ac:spMkLst>
            <pc:docMk/>
            <pc:sldMk cId="2881008280" sldId="577"/>
            <ac:spMk id="12293" creationId="{48B4E8B3-5EA3-91A5-B186-E21BE3027C54}"/>
          </ac:spMkLst>
        </pc:spChg>
        <pc:spChg chg="add mod">
          <ac:chgData name="平野 武" userId="3cfe3d63-3e2d-444e-9c54-10e92370b90a" providerId="ADAL" clId="{A49E0035-893E-4B28-9DF3-F63232B56695}" dt="2024-06-10T05:27:09.258" v="289" actId="14100"/>
          <ac:spMkLst>
            <pc:docMk/>
            <pc:sldMk cId="2881008280" sldId="577"/>
            <ac:spMk id="12294" creationId="{F78127E4-3F53-ABAE-A97A-44336D6DC223}"/>
          </ac:spMkLst>
        </pc:spChg>
        <pc:spChg chg="add mod">
          <ac:chgData name="平野 武" userId="3cfe3d63-3e2d-444e-9c54-10e92370b90a" providerId="ADAL" clId="{A49E0035-893E-4B28-9DF3-F63232B56695}" dt="2024-06-10T05:26:49.918" v="286" actId="1035"/>
          <ac:spMkLst>
            <pc:docMk/>
            <pc:sldMk cId="2881008280" sldId="577"/>
            <ac:spMk id="12298" creationId="{A52632B2-25DE-9E72-F90A-62AD53128203}"/>
          </ac:spMkLst>
        </pc:spChg>
        <pc:spChg chg="del">
          <ac:chgData name="平野 武" userId="3cfe3d63-3e2d-444e-9c54-10e92370b90a" providerId="ADAL" clId="{A49E0035-893E-4B28-9DF3-F63232B56695}" dt="2024-06-10T05:26:11.092" v="260" actId="478"/>
          <ac:spMkLst>
            <pc:docMk/>
            <pc:sldMk cId="2881008280" sldId="577"/>
            <ac:spMk id="12375" creationId="{9D706D91-F182-60EE-9F26-CD5345D8DB53}"/>
          </ac:spMkLst>
        </pc:spChg>
        <pc:spChg chg="del mod">
          <ac:chgData name="平野 武" userId="3cfe3d63-3e2d-444e-9c54-10e92370b90a" providerId="ADAL" clId="{A49E0035-893E-4B28-9DF3-F63232B56695}" dt="2024-06-10T05:26:08.650" v="259" actId="478"/>
          <ac:spMkLst>
            <pc:docMk/>
            <pc:sldMk cId="2881008280" sldId="577"/>
            <ac:spMk id="12376" creationId="{4C281ECE-AEA2-A415-12C3-522C6D7CEC18}"/>
          </ac:spMkLst>
        </pc:spChg>
        <pc:picChg chg="add mod">
          <ac:chgData name="平野 武" userId="3cfe3d63-3e2d-444e-9c54-10e92370b90a" providerId="ADAL" clId="{A49E0035-893E-4B28-9DF3-F63232B56695}" dt="2024-06-10T05:25:26.730" v="241"/>
          <ac:picMkLst>
            <pc:docMk/>
            <pc:sldMk cId="2881008280" sldId="577"/>
            <ac:picMk id="2" creationId="{F99990D7-D704-B2F4-83D6-624E3C682CD5}"/>
          </ac:picMkLst>
        </pc:picChg>
        <pc:picChg chg="add mod">
          <ac:chgData name="平野 武" userId="3cfe3d63-3e2d-444e-9c54-10e92370b90a" providerId="ADAL" clId="{A49E0035-893E-4B28-9DF3-F63232B56695}" dt="2024-06-10T05:25:26.730" v="241"/>
          <ac:picMkLst>
            <pc:docMk/>
            <pc:sldMk cId="2881008280" sldId="577"/>
            <ac:picMk id="7" creationId="{CDE98887-F333-C036-1072-9304EAA289A0}"/>
          </ac:picMkLst>
        </pc:picChg>
        <pc:picChg chg="add mod">
          <ac:chgData name="平野 武" userId="3cfe3d63-3e2d-444e-9c54-10e92370b90a" providerId="ADAL" clId="{A49E0035-893E-4B28-9DF3-F63232B56695}" dt="2024-06-10T05:25:26.730" v="241"/>
          <ac:picMkLst>
            <pc:docMk/>
            <pc:sldMk cId="2881008280" sldId="577"/>
            <ac:picMk id="9" creationId="{2E129869-B6AC-39B9-0338-28BE61E067E9}"/>
          </ac:picMkLst>
        </pc:picChg>
        <pc:picChg chg="add mod">
          <ac:chgData name="平野 武" userId="3cfe3d63-3e2d-444e-9c54-10e92370b90a" providerId="ADAL" clId="{A49E0035-893E-4B28-9DF3-F63232B56695}" dt="2024-06-10T05:25:26.730" v="241"/>
          <ac:picMkLst>
            <pc:docMk/>
            <pc:sldMk cId="2881008280" sldId="577"/>
            <ac:picMk id="10" creationId="{3D755783-B9C1-6BF9-99B1-9FD5CD440BAC}"/>
          </ac:picMkLst>
        </pc:picChg>
        <pc:picChg chg="del">
          <ac:chgData name="平野 武" userId="3cfe3d63-3e2d-444e-9c54-10e92370b90a" providerId="ADAL" clId="{A49E0035-893E-4B28-9DF3-F63232B56695}" dt="2024-06-10T05:25:21.054" v="240" actId="478"/>
          <ac:picMkLst>
            <pc:docMk/>
            <pc:sldMk cId="2881008280" sldId="577"/>
            <ac:picMk id="16" creationId="{A03152F2-43D6-C15D-ABCC-82F497C551B1}"/>
          </ac:picMkLst>
        </pc:picChg>
        <pc:picChg chg="del">
          <ac:chgData name="平野 武" userId="3cfe3d63-3e2d-444e-9c54-10e92370b90a" providerId="ADAL" clId="{A49E0035-893E-4B28-9DF3-F63232B56695}" dt="2024-06-10T05:25:21.054" v="240" actId="478"/>
          <ac:picMkLst>
            <pc:docMk/>
            <pc:sldMk cId="2881008280" sldId="577"/>
            <ac:picMk id="17" creationId="{BD894978-06A0-A26E-5640-3F85D4FDF29B}"/>
          </ac:picMkLst>
        </pc:picChg>
        <pc:picChg chg="del">
          <ac:chgData name="平野 武" userId="3cfe3d63-3e2d-444e-9c54-10e92370b90a" providerId="ADAL" clId="{A49E0035-893E-4B28-9DF3-F63232B56695}" dt="2024-06-10T05:25:21.054" v="240" actId="478"/>
          <ac:picMkLst>
            <pc:docMk/>
            <pc:sldMk cId="2881008280" sldId="577"/>
            <ac:picMk id="19" creationId="{B7A6BDB9-02CD-4047-66E5-06D3053BDAB5}"/>
          </ac:picMkLst>
        </pc:picChg>
        <pc:picChg chg="add del mod">
          <ac:chgData name="平野 武" userId="3cfe3d63-3e2d-444e-9c54-10e92370b90a" providerId="ADAL" clId="{A49E0035-893E-4B28-9DF3-F63232B56695}" dt="2024-06-10T05:26:11.092" v="260" actId="478"/>
          <ac:picMkLst>
            <pc:docMk/>
            <pc:sldMk cId="2881008280" sldId="577"/>
            <ac:picMk id="20" creationId="{941E6919-30A7-47B9-1D62-1A97B278AC7A}"/>
          </ac:picMkLst>
        </pc:picChg>
        <pc:picChg chg="add del mod">
          <ac:chgData name="平野 武" userId="3cfe3d63-3e2d-444e-9c54-10e92370b90a" providerId="ADAL" clId="{A49E0035-893E-4B28-9DF3-F63232B56695}" dt="2024-06-10T05:26:11.092" v="260" actId="478"/>
          <ac:picMkLst>
            <pc:docMk/>
            <pc:sldMk cId="2881008280" sldId="577"/>
            <ac:picMk id="25" creationId="{8BC1C46D-F98B-22E8-13E8-F5B02CA22577}"/>
          </ac:picMkLst>
        </pc:picChg>
        <pc:picChg chg="add del mod">
          <ac:chgData name="平野 武" userId="3cfe3d63-3e2d-444e-9c54-10e92370b90a" providerId="ADAL" clId="{A49E0035-893E-4B28-9DF3-F63232B56695}" dt="2024-06-10T05:26:11.092" v="260" actId="478"/>
          <ac:picMkLst>
            <pc:docMk/>
            <pc:sldMk cId="2881008280" sldId="577"/>
            <ac:picMk id="27" creationId="{C56319A2-EAF6-711E-EE09-B3F200CD9061}"/>
          </ac:picMkLst>
        </pc:picChg>
        <pc:picChg chg="add del mod">
          <ac:chgData name="平野 武" userId="3cfe3d63-3e2d-444e-9c54-10e92370b90a" providerId="ADAL" clId="{A49E0035-893E-4B28-9DF3-F63232B56695}" dt="2024-06-10T05:26:11.092" v="260" actId="478"/>
          <ac:picMkLst>
            <pc:docMk/>
            <pc:sldMk cId="2881008280" sldId="577"/>
            <ac:picMk id="28" creationId="{A65A7BBD-963B-F1C6-72F7-E8C887350B6A}"/>
          </ac:picMkLst>
        </pc:picChg>
        <pc:picChg chg="add mod">
          <ac:chgData name="平野 武" userId="3cfe3d63-3e2d-444e-9c54-10e92370b90a" providerId="ADAL" clId="{A49E0035-893E-4B28-9DF3-F63232B56695}" dt="2024-06-10T05:25:57.326" v="256"/>
          <ac:picMkLst>
            <pc:docMk/>
            <pc:sldMk cId="2881008280" sldId="577"/>
            <ac:picMk id="29" creationId="{87BA0DA1-FD9C-30A4-F968-1D436314270D}"/>
          </ac:picMkLst>
        </pc:picChg>
        <pc:picChg chg="add mod">
          <ac:chgData name="平野 武" userId="3cfe3d63-3e2d-444e-9c54-10e92370b90a" providerId="ADAL" clId="{A49E0035-893E-4B28-9DF3-F63232B56695}" dt="2024-06-10T05:25:57.326" v="256"/>
          <ac:picMkLst>
            <pc:docMk/>
            <pc:sldMk cId="2881008280" sldId="577"/>
            <ac:picMk id="34" creationId="{9AF8ED6E-492C-38C4-919F-1074B01CAA37}"/>
          </ac:picMkLst>
        </pc:picChg>
        <pc:picChg chg="add mod">
          <ac:chgData name="平野 武" userId="3cfe3d63-3e2d-444e-9c54-10e92370b90a" providerId="ADAL" clId="{A49E0035-893E-4B28-9DF3-F63232B56695}" dt="2024-06-10T05:25:57.326" v="256"/>
          <ac:picMkLst>
            <pc:docMk/>
            <pc:sldMk cId="2881008280" sldId="577"/>
            <ac:picMk id="36" creationId="{9ACA4707-B7F2-E062-C759-2E9033C9B0B6}"/>
          </ac:picMkLst>
        </pc:picChg>
        <pc:picChg chg="add mod">
          <ac:chgData name="平野 武" userId="3cfe3d63-3e2d-444e-9c54-10e92370b90a" providerId="ADAL" clId="{A49E0035-893E-4B28-9DF3-F63232B56695}" dt="2024-06-10T05:25:57.326" v="256"/>
          <ac:picMkLst>
            <pc:docMk/>
            <pc:sldMk cId="2881008280" sldId="577"/>
            <ac:picMk id="37" creationId="{416A3D54-25E5-AA65-28E1-3E9C4B76A1D1}"/>
          </ac:picMkLst>
        </pc:picChg>
        <pc:picChg chg="add mod">
          <ac:chgData name="平野 武" userId="3cfe3d63-3e2d-444e-9c54-10e92370b90a" providerId="ADAL" clId="{A49E0035-893E-4B28-9DF3-F63232B56695}" dt="2024-06-10T05:26:17.068" v="261"/>
          <ac:picMkLst>
            <pc:docMk/>
            <pc:sldMk cId="2881008280" sldId="577"/>
            <ac:picMk id="43" creationId="{9EEDAFFA-0F03-B037-AC2A-00B2F506195B}"/>
          </ac:picMkLst>
        </pc:picChg>
        <pc:picChg chg="add mod">
          <ac:chgData name="平野 武" userId="3cfe3d63-3e2d-444e-9c54-10e92370b90a" providerId="ADAL" clId="{A49E0035-893E-4B28-9DF3-F63232B56695}" dt="2024-06-10T05:26:17.068" v="261"/>
          <ac:picMkLst>
            <pc:docMk/>
            <pc:sldMk cId="2881008280" sldId="577"/>
            <ac:picMk id="44" creationId="{F46DADB8-28CD-164C-6879-FB66DE59A30B}"/>
          </ac:picMkLst>
        </pc:picChg>
        <pc:picChg chg="add mod">
          <ac:chgData name="平野 武" userId="3cfe3d63-3e2d-444e-9c54-10e92370b90a" providerId="ADAL" clId="{A49E0035-893E-4B28-9DF3-F63232B56695}" dt="2024-06-10T05:26:17.068" v="261"/>
          <ac:picMkLst>
            <pc:docMk/>
            <pc:sldMk cId="2881008280" sldId="577"/>
            <ac:picMk id="45" creationId="{982D0EEB-5256-272D-E770-0A3409941745}"/>
          </ac:picMkLst>
        </pc:picChg>
        <pc:picChg chg="add mod">
          <ac:chgData name="平野 武" userId="3cfe3d63-3e2d-444e-9c54-10e92370b90a" providerId="ADAL" clId="{A49E0035-893E-4B28-9DF3-F63232B56695}" dt="2024-06-10T05:26:20.939" v="265"/>
          <ac:picMkLst>
            <pc:docMk/>
            <pc:sldMk cId="2881008280" sldId="577"/>
            <ac:picMk id="52" creationId="{A60B36EB-5C6E-34DB-BD8A-E8773A87A18F}"/>
          </ac:picMkLst>
        </pc:picChg>
        <pc:picChg chg="add mod">
          <ac:chgData name="平野 武" userId="3cfe3d63-3e2d-444e-9c54-10e92370b90a" providerId="ADAL" clId="{A49E0035-893E-4B28-9DF3-F63232B56695}" dt="2024-06-10T05:26:20.939" v="265"/>
          <ac:picMkLst>
            <pc:docMk/>
            <pc:sldMk cId="2881008280" sldId="577"/>
            <ac:picMk id="53" creationId="{D7519ED3-3234-E061-C747-498D0672B850}"/>
          </ac:picMkLst>
        </pc:picChg>
        <pc:picChg chg="add mod">
          <ac:chgData name="平野 武" userId="3cfe3d63-3e2d-444e-9c54-10e92370b90a" providerId="ADAL" clId="{A49E0035-893E-4B28-9DF3-F63232B56695}" dt="2024-06-10T05:26:20.939" v="265"/>
          <ac:picMkLst>
            <pc:docMk/>
            <pc:sldMk cId="2881008280" sldId="577"/>
            <ac:picMk id="54" creationId="{877EE1EB-F48F-0EB2-1A71-3644F92A1093}"/>
          </ac:picMkLst>
        </pc:picChg>
        <pc:picChg chg="add mod">
          <ac:chgData name="平野 武" userId="3cfe3d63-3e2d-444e-9c54-10e92370b90a" providerId="ADAL" clId="{A49E0035-893E-4B28-9DF3-F63232B56695}" dt="2024-06-10T05:26:27.694" v="269"/>
          <ac:picMkLst>
            <pc:docMk/>
            <pc:sldMk cId="2881008280" sldId="577"/>
            <ac:picMk id="61" creationId="{D91C1FBA-E89C-DA66-DFAF-DA47C5A8CF85}"/>
          </ac:picMkLst>
        </pc:picChg>
        <pc:picChg chg="add mod">
          <ac:chgData name="平野 武" userId="3cfe3d63-3e2d-444e-9c54-10e92370b90a" providerId="ADAL" clId="{A49E0035-893E-4B28-9DF3-F63232B56695}" dt="2024-06-10T05:26:27.694" v="269"/>
          <ac:picMkLst>
            <pc:docMk/>
            <pc:sldMk cId="2881008280" sldId="577"/>
            <ac:picMk id="62" creationId="{402AAD28-4487-4D8F-65E4-95E259613A66}"/>
          </ac:picMkLst>
        </pc:picChg>
        <pc:picChg chg="add mod">
          <ac:chgData name="平野 武" userId="3cfe3d63-3e2d-444e-9c54-10e92370b90a" providerId="ADAL" clId="{A49E0035-893E-4B28-9DF3-F63232B56695}" dt="2024-06-10T05:26:27.694" v="269"/>
          <ac:picMkLst>
            <pc:docMk/>
            <pc:sldMk cId="2881008280" sldId="577"/>
            <ac:picMk id="63" creationId="{2B875C2E-5488-229B-AAA6-B58F16F8D46F}"/>
          </ac:picMkLst>
        </pc:picChg>
        <pc:picChg chg="add mod">
          <ac:chgData name="平野 武" userId="3cfe3d63-3e2d-444e-9c54-10e92370b90a" providerId="ADAL" clId="{A49E0035-893E-4B28-9DF3-F63232B56695}" dt="2024-06-10T05:26:41.176" v="272" actId="1076"/>
          <ac:picMkLst>
            <pc:docMk/>
            <pc:sldMk cId="2881008280" sldId="577"/>
            <ac:picMk id="12295" creationId="{5DCD42F5-F0C0-7F4F-9BAD-579CB80CA98F}"/>
          </ac:picMkLst>
        </pc:picChg>
        <pc:picChg chg="add mod">
          <ac:chgData name="平野 武" userId="3cfe3d63-3e2d-444e-9c54-10e92370b90a" providerId="ADAL" clId="{A49E0035-893E-4B28-9DF3-F63232B56695}" dt="2024-06-10T05:26:41.176" v="272" actId="1076"/>
          <ac:picMkLst>
            <pc:docMk/>
            <pc:sldMk cId="2881008280" sldId="577"/>
            <ac:picMk id="12296" creationId="{C42E38EF-3DBE-D256-A136-EC44F14AC201}"/>
          </ac:picMkLst>
        </pc:picChg>
        <pc:picChg chg="add mod">
          <ac:chgData name="平野 武" userId="3cfe3d63-3e2d-444e-9c54-10e92370b90a" providerId="ADAL" clId="{A49E0035-893E-4B28-9DF3-F63232B56695}" dt="2024-06-10T05:26:41.176" v="272" actId="1076"/>
          <ac:picMkLst>
            <pc:docMk/>
            <pc:sldMk cId="2881008280" sldId="577"/>
            <ac:picMk id="12297" creationId="{C1B27055-81D9-CC84-93AA-06008D9F6079}"/>
          </ac:picMkLst>
        </pc:picChg>
        <pc:cxnChg chg="add mod">
          <ac:chgData name="平野 武" userId="3cfe3d63-3e2d-444e-9c54-10e92370b90a" providerId="ADAL" clId="{A49E0035-893E-4B28-9DF3-F63232B56695}" dt="2024-06-10T05:25:26.730" v="241"/>
          <ac:cxnSpMkLst>
            <pc:docMk/>
            <pc:sldMk cId="2881008280" sldId="577"/>
            <ac:cxnSpMk id="5" creationId="{22C654CF-6205-BAA7-9E3E-F7C192A5E3DF}"/>
          </ac:cxnSpMkLst>
        </pc:cxnChg>
        <pc:cxnChg chg="add mod">
          <ac:chgData name="平野 武" userId="3cfe3d63-3e2d-444e-9c54-10e92370b90a" providerId="ADAL" clId="{A49E0035-893E-4B28-9DF3-F63232B56695}" dt="2024-06-10T05:25:26.730" v="241"/>
          <ac:cxnSpMkLst>
            <pc:docMk/>
            <pc:sldMk cId="2881008280" sldId="577"/>
            <ac:cxnSpMk id="6" creationId="{27737D8A-9AD0-E9D3-91AF-37F2F67FF3AF}"/>
          </ac:cxnSpMkLst>
        </pc:cxnChg>
        <pc:cxnChg chg="del">
          <ac:chgData name="平野 武" userId="3cfe3d63-3e2d-444e-9c54-10e92370b90a" providerId="ADAL" clId="{A49E0035-893E-4B28-9DF3-F63232B56695}" dt="2024-06-10T05:25:21.054" v="240" actId="478"/>
          <ac:cxnSpMkLst>
            <pc:docMk/>
            <pc:sldMk cId="2881008280" sldId="577"/>
            <ac:cxnSpMk id="12" creationId="{E72CABB2-9893-6C79-0EF0-3008119B09DE}"/>
          </ac:cxnSpMkLst>
        </pc:cxnChg>
        <pc:cxnChg chg="del">
          <ac:chgData name="平野 武" userId="3cfe3d63-3e2d-444e-9c54-10e92370b90a" providerId="ADAL" clId="{A49E0035-893E-4B28-9DF3-F63232B56695}" dt="2024-06-10T05:25:21.054" v="240" actId="478"/>
          <ac:cxnSpMkLst>
            <pc:docMk/>
            <pc:sldMk cId="2881008280" sldId="577"/>
            <ac:cxnSpMk id="13" creationId="{31AF8D51-06A3-63AB-A720-D2568B68555E}"/>
          </ac:cxnSpMkLst>
        </pc:cxnChg>
        <pc:cxnChg chg="add del mod">
          <ac:chgData name="平野 武" userId="3cfe3d63-3e2d-444e-9c54-10e92370b90a" providerId="ADAL" clId="{A49E0035-893E-4B28-9DF3-F63232B56695}" dt="2024-06-10T05:26:11.092" v="260" actId="478"/>
          <ac:cxnSpMkLst>
            <pc:docMk/>
            <pc:sldMk cId="2881008280" sldId="577"/>
            <ac:cxnSpMk id="23" creationId="{DCDE05C0-013F-7910-D104-C53A7CB08F90}"/>
          </ac:cxnSpMkLst>
        </pc:cxnChg>
        <pc:cxnChg chg="add del mod">
          <ac:chgData name="平野 武" userId="3cfe3d63-3e2d-444e-9c54-10e92370b90a" providerId="ADAL" clId="{A49E0035-893E-4B28-9DF3-F63232B56695}" dt="2024-06-10T05:26:11.092" v="260" actId="478"/>
          <ac:cxnSpMkLst>
            <pc:docMk/>
            <pc:sldMk cId="2881008280" sldId="577"/>
            <ac:cxnSpMk id="24" creationId="{96B5D6CB-F2A9-C115-12D6-EF3E174BB69F}"/>
          </ac:cxnSpMkLst>
        </pc:cxnChg>
        <pc:cxnChg chg="add mod">
          <ac:chgData name="平野 武" userId="3cfe3d63-3e2d-444e-9c54-10e92370b90a" providerId="ADAL" clId="{A49E0035-893E-4B28-9DF3-F63232B56695}" dt="2024-06-10T05:25:57.326" v="256"/>
          <ac:cxnSpMkLst>
            <pc:docMk/>
            <pc:sldMk cId="2881008280" sldId="577"/>
            <ac:cxnSpMk id="32" creationId="{7C9E3C81-9CF6-C284-4073-9946EF9BE13B}"/>
          </ac:cxnSpMkLst>
        </pc:cxnChg>
        <pc:cxnChg chg="add mod">
          <ac:chgData name="平野 武" userId="3cfe3d63-3e2d-444e-9c54-10e92370b90a" providerId="ADAL" clId="{A49E0035-893E-4B28-9DF3-F63232B56695}" dt="2024-06-10T05:25:57.326" v="256"/>
          <ac:cxnSpMkLst>
            <pc:docMk/>
            <pc:sldMk cId="2881008280" sldId="577"/>
            <ac:cxnSpMk id="33" creationId="{402AA764-F568-C134-C174-42C232FCF36B}"/>
          </ac:cxnSpMkLst>
        </pc:cxnChg>
        <pc:cxnChg chg="add mod">
          <ac:chgData name="平野 武" userId="3cfe3d63-3e2d-444e-9c54-10e92370b90a" providerId="ADAL" clId="{A49E0035-893E-4B28-9DF3-F63232B56695}" dt="2024-06-10T05:26:17.068" v="261"/>
          <ac:cxnSpMkLst>
            <pc:docMk/>
            <pc:sldMk cId="2881008280" sldId="577"/>
            <ac:cxnSpMk id="39" creationId="{DEF66941-47DA-2C48-E77A-9A969266675C}"/>
          </ac:cxnSpMkLst>
        </pc:cxnChg>
        <pc:cxnChg chg="add mod">
          <ac:chgData name="平野 武" userId="3cfe3d63-3e2d-444e-9c54-10e92370b90a" providerId="ADAL" clId="{A49E0035-893E-4B28-9DF3-F63232B56695}" dt="2024-06-10T05:26:17.068" v="261"/>
          <ac:cxnSpMkLst>
            <pc:docMk/>
            <pc:sldMk cId="2881008280" sldId="577"/>
            <ac:cxnSpMk id="40" creationId="{DD2B56FE-E4AC-8156-6939-74E53B7437F5}"/>
          </ac:cxnSpMkLst>
        </pc:cxnChg>
        <pc:cxnChg chg="add mod">
          <ac:chgData name="平野 武" userId="3cfe3d63-3e2d-444e-9c54-10e92370b90a" providerId="ADAL" clId="{A49E0035-893E-4B28-9DF3-F63232B56695}" dt="2024-06-10T05:26:20.939" v="265"/>
          <ac:cxnSpMkLst>
            <pc:docMk/>
            <pc:sldMk cId="2881008280" sldId="577"/>
            <ac:cxnSpMk id="48" creationId="{7F64F56B-EB74-AFA1-D6FE-18CACA96C684}"/>
          </ac:cxnSpMkLst>
        </pc:cxnChg>
        <pc:cxnChg chg="add mod">
          <ac:chgData name="平野 武" userId="3cfe3d63-3e2d-444e-9c54-10e92370b90a" providerId="ADAL" clId="{A49E0035-893E-4B28-9DF3-F63232B56695}" dt="2024-06-10T05:26:20.939" v="265"/>
          <ac:cxnSpMkLst>
            <pc:docMk/>
            <pc:sldMk cId="2881008280" sldId="577"/>
            <ac:cxnSpMk id="49" creationId="{56A74111-E62F-F9C7-E868-78B7B6274831}"/>
          </ac:cxnSpMkLst>
        </pc:cxnChg>
        <pc:cxnChg chg="add mod">
          <ac:chgData name="平野 武" userId="3cfe3d63-3e2d-444e-9c54-10e92370b90a" providerId="ADAL" clId="{A49E0035-893E-4B28-9DF3-F63232B56695}" dt="2024-06-10T05:26:27.694" v="269"/>
          <ac:cxnSpMkLst>
            <pc:docMk/>
            <pc:sldMk cId="2881008280" sldId="577"/>
            <ac:cxnSpMk id="57" creationId="{0761E385-3515-04F0-316D-E68E64FEBDA4}"/>
          </ac:cxnSpMkLst>
        </pc:cxnChg>
        <pc:cxnChg chg="add mod">
          <ac:chgData name="平野 武" userId="3cfe3d63-3e2d-444e-9c54-10e92370b90a" providerId="ADAL" clId="{A49E0035-893E-4B28-9DF3-F63232B56695}" dt="2024-06-10T05:26:27.694" v="269"/>
          <ac:cxnSpMkLst>
            <pc:docMk/>
            <pc:sldMk cId="2881008280" sldId="577"/>
            <ac:cxnSpMk id="58" creationId="{E06DCAFB-7971-01B2-1E64-E48E7E60B09A}"/>
          </ac:cxnSpMkLst>
        </pc:cxnChg>
        <pc:cxnChg chg="add mod">
          <ac:chgData name="平野 武" userId="3cfe3d63-3e2d-444e-9c54-10e92370b90a" providerId="ADAL" clId="{A49E0035-893E-4B28-9DF3-F63232B56695}" dt="2024-06-10T05:26:41.176" v="272" actId="1076"/>
          <ac:cxnSpMkLst>
            <pc:docMk/>
            <pc:sldMk cId="2881008280" sldId="577"/>
            <ac:cxnSpMk id="12291" creationId="{F23C3676-674B-1F48-B67C-54EEE0966AEA}"/>
          </ac:cxnSpMkLst>
        </pc:cxnChg>
        <pc:cxnChg chg="add mod">
          <ac:chgData name="平野 武" userId="3cfe3d63-3e2d-444e-9c54-10e92370b90a" providerId="ADAL" clId="{A49E0035-893E-4B28-9DF3-F63232B56695}" dt="2024-06-10T05:26:41.176" v="272" actId="1076"/>
          <ac:cxnSpMkLst>
            <pc:docMk/>
            <pc:sldMk cId="2881008280" sldId="577"/>
            <ac:cxnSpMk id="12292" creationId="{70D532CE-A67D-5814-212C-8C53E16E0EC4}"/>
          </ac:cxnSpMkLst>
        </pc:cxnChg>
      </pc:sldChg>
      <pc:sldChg chg="add ord">
        <pc:chgData name="平野 武" userId="3cfe3d63-3e2d-444e-9c54-10e92370b90a" providerId="ADAL" clId="{A49E0035-893E-4B28-9DF3-F63232B56695}" dt="2024-06-10T05:28:03.318" v="293"/>
        <pc:sldMkLst>
          <pc:docMk/>
          <pc:sldMk cId="698524969" sldId="578"/>
        </pc:sldMkLst>
      </pc:sldChg>
      <pc:sldChg chg="addSp delSp modSp add mod modAnim">
        <pc:chgData name="平野 武" userId="3cfe3d63-3e2d-444e-9c54-10e92370b90a" providerId="ADAL" clId="{A49E0035-893E-4B28-9DF3-F63232B56695}" dt="2024-06-10T05:39:45.088" v="414" actId="1038"/>
        <pc:sldMkLst>
          <pc:docMk/>
          <pc:sldMk cId="3132221956" sldId="579"/>
        </pc:sldMkLst>
        <pc:spChg chg="del">
          <ac:chgData name="平野 武" userId="3cfe3d63-3e2d-444e-9c54-10e92370b90a" providerId="ADAL" clId="{A49E0035-893E-4B28-9DF3-F63232B56695}" dt="2024-06-10T05:38:12.634" v="363" actId="478"/>
          <ac:spMkLst>
            <pc:docMk/>
            <pc:sldMk cId="3132221956" sldId="579"/>
            <ac:spMk id="8" creationId="{D6D8BBEF-2355-6264-A857-484B3F76D3C1}"/>
          </ac:spMkLst>
        </pc:spChg>
        <pc:spChg chg="del">
          <ac:chgData name="平野 武" userId="3cfe3d63-3e2d-444e-9c54-10e92370b90a" providerId="ADAL" clId="{A49E0035-893E-4B28-9DF3-F63232B56695}" dt="2024-06-10T05:38:12.634" v="363" actId="478"/>
          <ac:spMkLst>
            <pc:docMk/>
            <pc:sldMk cId="3132221956" sldId="579"/>
            <ac:spMk id="10" creationId="{E7D972A7-9C90-FA84-1864-A7C76DD7115D}"/>
          </ac:spMkLst>
        </pc:spChg>
        <pc:spChg chg="add mod">
          <ac:chgData name="平野 武" userId="3cfe3d63-3e2d-444e-9c54-10e92370b90a" providerId="ADAL" clId="{A49E0035-893E-4B28-9DF3-F63232B56695}" dt="2024-06-10T05:38:18.614" v="364"/>
          <ac:spMkLst>
            <pc:docMk/>
            <pc:sldMk cId="3132221956" sldId="579"/>
            <ac:spMk id="14" creationId="{CFB5B093-6322-3022-937D-AE498B848F5E}"/>
          </ac:spMkLst>
        </pc:spChg>
        <pc:spChg chg="add mod">
          <ac:chgData name="平野 武" userId="3cfe3d63-3e2d-444e-9c54-10e92370b90a" providerId="ADAL" clId="{A49E0035-893E-4B28-9DF3-F63232B56695}" dt="2024-06-10T05:38:18.614" v="364"/>
          <ac:spMkLst>
            <pc:docMk/>
            <pc:sldMk cId="3132221956" sldId="579"/>
            <ac:spMk id="15" creationId="{95C316CA-CAA1-9733-58BB-A1174105364C}"/>
          </ac:spMkLst>
        </pc:spChg>
        <pc:spChg chg="add mod">
          <ac:chgData name="平野 武" userId="3cfe3d63-3e2d-444e-9c54-10e92370b90a" providerId="ADAL" clId="{A49E0035-893E-4B28-9DF3-F63232B56695}" dt="2024-06-10T05:38:18.614" v="364"/>
          <ac:spMkLst>
            <pc:docMk/>
            <pc:sldMk cId="3132221956" sldId="579"/>
            <ac:spMk id="16" creationId="{C19D8331-A78B-785C-0D4E-9C2BE3600A1A}"/>
          </ac:spMkLst>
        </pc:spChg>
        <pc:spChg chg="add mod">
          <ac:chgData name="平野 武" userId="3cfe3d63-3e2d-444e-9c54-10e92370b90a" providerId="ADAL" clId="{A49E0035-893E-4B28-9DF3-F63232B56695}" dt="2024-06-10T05:38:18.614" v="364"/>
          <ac:spMkLst>
            <pc:docMk/>
            <pc:sldMk cId="3132221956" sldId="579"/>
            <ac:spMk id="17" creationId="{9C9E7BC9-C8BC-BFA5-1B5A-00B007FBC60B}"/>
          </ac:spMkLst>
        </pc:spChg>
        <pc:spChg chg="add mod">
          <ac:chgData name="平野 武" userId="3cfe3d63-3e2d-444e-9c54-10e92370b90a" providerId="ADAL" clId="{A49E0035-893E-4B28-9DF3-F63232B56695}" dt="2024-06-10T05:38:30.581" v="367" actId="1076"/>
          <ac:spMkLst>
            <pc:docMk/>
            <pc:sldMk cId="3132221956" sldId="579"/>
            <ac:spMk id="28" creationId="{FB7C4F3F-982A-FC9C-52A9-BD1869FC647F}"/>
          </ac:spMkLst>
        </pc:spChg>
        <pc:spChg chg="add mod">
          <ac:chgData name="平野 武" userId="3cfe3d63-3e2d-444e-9c54-10e92370b90a" providerId="ADAL" clId="{A49E0035-893E-4B28-9DF3-F63232B56695}" dt="2024-06-10T05:38:30.581" v="367" actId="1076"/>
          <ac:spMkLst>
            <pc:docMk/>
            <pc:sldMk cId="3132221956" sldId="579"/>
            <ac:spMk id="29" creationId="{8D5511AF-B9A6-A434-C939-9C3E562950C0}"/>
          </ac:spMkLst>
        </pc:spChg>
        <pc:spChg chg="add mod">
          <ac:chgData name="平野 武" userId="3cfe3d63-3e2d-444e-9c54-10e92370b90a" providerId="ADAL" clId="{A49E0035-893E-4B28-9DF3-F63232B56695}" dt="2024-06-10T05:38:30.581" v="367" actId="1076"/>
          <ac:spMkLst>
            <pc:docMk/>
            <pc:sldMk cId="3132221956" sldId="579"/>
            <ac:spMk id="30" creationId="{8C4982BE-428D-1C3B-1CDC-24E7EF8B8813}"/>
          </ac:spMkLst>
        </pc:spChg>
        <pc:spChg chg="add mod">
          <ac:chgData name="平野 武" userId="3cfe3d63-3e2d-444e-9c54-10e92370b90a" providerId="ADAL" clId="{A49E0035-893E-4B28-9DF3-F63232B56695}" dt="2024-06-10T05:38:30.581" v="367" actId="1076"/>
          <ac:spMkLst>
            <pc:docMk/>
            <pc:sldMk cId="3132221956" sldId="579"/>
            <ac:spMk id="31" creationId="{6B6642AB-0923-4AFD-3156-FE32EF2F27DC}"/>
          </ac:spMkLst>
        </pc:spChg>
        <pc:spChg chg="mod">
          <ac:chgData name="平野 武" userId="3cfe3d63-3e2d-444e-9c54-10e92370b90a" providerId="ADAL" clId="{A49E0035-893E-4B28-9DF3-F63232B56695}" dt="2024-06-10T05:37:48.828" v="362"/>
          <ac:spMkLst>
            <pc:docMk/>
            <pc:sldMk cId="3132221956" sldId="579"/>
            <ac:spMk id="12290" creationId="{4AD73B8A-4B23-91DE-CF62-2CA72170BDBB}"/>
          </ac:spMkLst>
        </pc:spChg>
        <pc:graphicFrameChg chg="add mod">
          <ac:chgData name="平野 武" userId="3cfe3d63-3e2d-444e-9c54-10e92370b90a" providerId="ADAL" clId="{A49E0035-893E-4B28-9DF3-F63232B56695}" dt="2024-06-10T05:38:18.614" v="364"/>
          <ac:graphicFrameMkLst>
            <pc:docMk/>
            <pc:sldMk cId="3132221956" sldId="579"/>
            <ac:graphicFrameMk id="2" creationId="{6D037EDD-695C-203A-7980-515C971DA37A}"/>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3" creationId="{111588A0-D683-1A3D-D017-6DD383EACBB1}"/>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7" creationId="{7384AD54-1282-9882-05B2-5E310EA879D0}"/>
          </ac:graphicFrameMkLst>
        </pc:graphicFrameChg>
        <pc:graphicFrameChg chg="del">
          <ac:chgData name="平野 武" userId="3cfe3d63-3e2d-444e-9c54-10e92370b90a" providerId="ADAL" clId="{A49E0035-893E-4B28-9DF3-F63232B56695}" dt="2024-06-10T05:38:12.634" v="363" actId="478"/>
          <ac:graphicFrameMkLst>
            <pc:docMk/>
            <pc:sldMk cId="3132221956" sldId="579"/>
            <ac:graphicFrameMk id="9" creationId="{2531A179-B9C8-4BEA-3333-2C060044F82B}"/>
          </ac:graphicFrameMkLst>
        </pc:graphicFrameChg>
        <pc:graphicFrameChg chg="add mod modGraphic">
          <ac:chgData name="平野 武" userId="3cfe3d63-3e2d-444e-9c54-10e92370b90a" providerId="ADAL" clId="{A49E0035-893E-4B28-9DF3-F63232B56695}" dt="2024-06-10T05:38:46.137" v="369" actId="14100"/>
          <ac:graphicFrameMkLst>
            <pc:docMk/>
            <pc:sldMk cId="3132221956" sldId="579"/>
            <ac:graphicFrameMk id="19" creationId="{9B739D9C-107B-39AA-5BD6-F74D5AB904CC}"/>
          </ac:graphicFrameMkLst>
        </pc:graphicFrameChg>
        <pc:graphicFrameChg chg="add mod modGraphic">
          <ac:chgData name="平野 武" userId="3cfe3d63-3e2d-444e-9c54-10e92370b90a" providerId="ADAL" clId="{A49E0035-893E-4B28-9DF3-F63232B56695}" dt="2024-06-10T05:39:17.695" v="374" actId="14100"/>
          <ac:graphicFrameMkLst>
            <pc:docMk/>
            <pc:sldMk cId="3132221956" sldId="579"/>
            <ac:graphicFrameMk id="20" creationId="{DEC2A3B1-3EF5-53C6-9E02-4EE4F9791971}"/>
          </ac:graphicFrameMkLst>
        </pc:graphicFrameChg>
        <pc:graphicFrameChg chg="add mod modGraphic">
          <ac:chgData name="平野 武" userId="3cfe3d63-3e2d-444e-9c54-10e92370b90a" providerId="ADAL" clId="{A49E0035-893E-4B28-9DF3-F63232B56695}" dt="2024-06-10T05:39:10.302" v="373" actId="14100"/>
          <ac:graphicFrameMkLst>
            <pc:docMk/>
            <pc:sldMk cId="3132221956" sldId="579"/>
            <ac:graphicFrameMk id="24" creationId="{2CFC7B1F-F169-9C3E-13D7-F75E19B13122}"/>
          </ac:graphicFrameMkLst>
        </pc:graphicFrameChg>
        <pc:picChg chg="add mod">
          <ac:chgData name="平野 武" userId="3cfe3d63-3e2d-444e-9c54-10e92370b90a" providerId="ADAL" clId="{A49E0035-893E-4B28-9DF3-F63232B56695}" dt="2024-06-10T05:38:18.614" v="364"/>
          <ac:picMkLst>
            <pc:docMk/>
            <pc:sldMk cId="3132221956" sldId="579"/>
            <ac:picMk id="4" creationId="{BBCA5D34-383D-5081-5572-4EAD6D5D086F}"/>
          </ac:picMkLst>
        </pc:picChg>
        <pc:picChg chg="add mod">
          <ac:chgData name="平野 武" userId="3cfe3d63-3e2d-444e-9c54-10e92370b90a" providerId="ADAL" clId="{A49E0035-893E-4B28-9DF3-F63232B56695}" dt="2024-06-10T05:38:18.614" v="364"/>
          <ac:picMkLst>
            <pc:docMk/>
            <pc:sldMk cId="3132221956" sldId="579"/>
            <ac:picMk id="5" creationId="{8251B225-1F7A-A601-FC57-F8B801A04F33}"/>
          </ac:picMkLst>
        </pc:picChg>
        <pc:picChg chg="add mod">
          <ac:chgData name="平野 武" userId="3cfe3d63-3e2d-444e-9c54-10e92370b90a" providerId="ADAL" clId="{A49E0035-893E-4B28-9DF3-F63232B56695}" dt="2024-06-10T05:38:18.614" v="364"/>
          <ac:picMkLst>
            <pc:docMk/>
            <pc:sldMk cId="3132221956" sldId="579"/>
            <ac:picMk id="6" creationId="{01BB36B7-0CC6-19BB-4839-EECCCCFDCC26}"/>
          </ac:picMkLst>
        </pc:picChg>
        <pc:picChg chg="add mod">
          <ac:chgData name="平野 武" userId="3cfe3d63-3e2d-444e-9c54-10e92370b90a" providerId="ADAL" clId="{A49E0035-893E-4B28-9DF3-F63232B56695}" dt="2024-06-10T05:38:18.614" v="364"/>
          <ac:picMkLst>
            <pc:docMk/>
            <pc:sldMk cId="3132221956" sldId="579"/>
            <ac:picMk id="11" creationId="{B41EB368-006D-23F8-C4AC-60AD3FF69043}"/>
          </ac:picMkLst>
        </pc:picChg>
        <pc:picChg chg="add mod">
          <ac:chgData name="平野 武" userId="3cfe3d63-3e2d-444e-9c54-10e92370b90a" providerId="ADAL" clId="{A49E0035-893E-4B28-9DF3-F63232B56695}" dt="2024-06-10T05:38:18.614" v="364"/>
          <ac:picMkLst>
            <pc:docMk/>
            <pc:sldMk cId="3132221956" sldId="579"/>
            <ac:picMk id="12" creationId="{1506EB0B-A9EE-FA93-6875-449E3DC410FA}"/>
          </ac:picMkLst>
        </pc:picChg>
        <pc:picChg chg="add mod">
          <ac:chgData name="平野 武" userId="3cfe3d63-3e2d-444e-9c54-10e92370b90a" providerId="ADAL" clId="{A49E0035-893E-4B28-9DF3-F63232B56695}" dt="2024-06-10T05:38:18.614" v="364"/>
          <ac:picMkLst>
            <pc:docMk/>
            <pc:sldMk cId="3132221956" sldId="579"/>
            <ac:picMk id="13" creationId="{F42ABD0E-DB84-DC7E-E0C9-119B25F2F06A}"/>
          </ac:picMkLst>
        </pc:picChg>
        <pc:picChg chg="add mod">
          <ac:chgData name="平野 武" userId="3cfe3d63-3e2d-444e-9c54-10e92370b90a" providerId="ADAL" clId="{A49E0035-893E-4B28-9DF3-F63232B56695}" dt="2024-06-10T05:38:18.614" v="364"/>
          <ac:picMkLst>
            <pc:docMk/>
            <pc:sldMk cId="3132221956" sldId="579"/>
            <ac:picMk id="18" creationId="{B882F214-7CF0-2706-E4CA-5C9119C8894D}"/>
          </ac:picMkLst>
        </pc:picChg>
        <pc:picChg chg="add mod">
          <ac:chgData name="平野 武" userId="3cfe3d63-3e2d-444e-9c54-10e92370b90a" providerId="ADAL" clId="{A49E0035-893E-4B28-9DF3-F63232B56695}" dt="2024-06-10T05:39:31.698" v="395" actId="1037"/>
          <ac:picMkLst>
            <pc:docMk/>
            <pc:sldMk cId="3132221956" sldId="579"/>
            <ac:picMk id="21" creationId="{A37D98A1-F863-1257-F296-B5223EA2957B}"/>
          </ac:picMkLst>
        </pc:picChg>
        <pc:picChg chg="add mod">
          <ac:chgData name="平野 武" userId="3cfe3d63-3e2d-444e-9c54-10e92370b90a" providerId="ADAL" clId="{A49E0035-893E-4B28-9DF3-F63232B56695}" dt="2024-06-10T05:39:45.088" v="414" actId="1038"/>
          <ac:picMkLst>
            <pc:docMk/>
            <pc:sldMk cId="3132221956" sldId="579"/>
            <ac:picMk id="22" creationId="{895DB9F3-D0D5-149B-67AB-A2A5FC232A95}"/>
          </ac:picMkLst>
        </pc:picChg>
        <pc:picChg chg="add mod">
          <ac:chgData name="平野 武" userId="3cfe3d63-3e2d-444e-9c54-10e92370b90a" providerId="ADAL" clId="{A49E0035-893E-4B28-9DF3-F63232B56695}" dt="2024-06-10T05:39:27.858" v="390" actId="1037"/>
          <ac:picMkLst>
            <pc:docMk/>
            <pc:sldMk cId="3132221956" sldId="579"/>
            <ac:picMk id="23" creationId="{F31B7629-1376-4AF4-D5C2-2A4B57124FFE}"/>
          </ac:picMkLst>
        </pc:picChg>
        <pc:picChg chg="add mod">
          <ac:chgData name="平野 武" userId="3cfe3d63-3e2d-444e-9c54-10e92370b90a" providerId="ADAL" clId="{A49E0035-893E-4B28-9DF3-F63232B56695}" dt="2024-06-10T05:39:27.858" v="390" actId="1037"/>
          <ac:picMkLst>
            <pc:docMk/>
            <pc:sldMk cId="3132221956" sldId="579"/>
            <ac:picMk id="25" creationId="{F1F5AF5E-DE5C-5A9C-48EA-8B206136C3D1}"/>
          </ac:picMkLst>
        </pc:picChg>
        <pc:picChg chg="add mod">
          <ac:chgData name="平野 武" userId="3cfe3d63-3e2d-444e-9c54-10e92370b90a" providerId="ADAL" clId="{A49E0035-893E-4B28-9DF3-F63232B56695}" dt="2024-06-10T05:39:37.373" v="405" actId="1038"/>
          <ac:picMkLst>
            <pc:docMk/>
            <pc:sldMk cId="3132221956" sldId="579"/>
            <ac:picMk id="26" creationId="{6DFE3508-FB65-20EF-2DEF-CDDE8DCA0E04}"/>
          </ac:picMkLst>
        </pc:picChg>
        <pc:picChg chg="add mod">
          <ac:chgData name="平野 武" userId="3cfe3d63-3e2d-444e-9c54-10e92370b90a" providerId="ADAL" clId="{A49E0035-893E-4B28-9DF3-F63232B56695}" dt="2024-06-10T05:39:42.686" v="412" actId="1038"/>
          <ac:picMkLst>
            <pc:docMk/>
            <pc:sldMk cId="3132221956" sldId="579"/>
            <ac:picMk id="27" creationId="{DC8E1ACA-2465-0A35-37AE-92CC2C4F4196}"/>
          </ac:picMkLst>
        </pc:picChg>
        <pc:picChg chg="add mod">
          <ac:chgData name="平野 武" userId="3cfe3d63-3e2d-444e-9c54-10e92370b90a" providerId="ADAL" clId="{A49E0035-893E-4B28-9DF3-F63232B56695}" dt="2024-06-10T05:38:30.581" v="367" actId="1076"/>
          <ac:picMkLst>
            <pc:docMk/>
            <pc:sldMk cId="3132221956" sldId="579"/>
            <ac:picMk id="32" creationId="{A47C8C0A-3C9B-CA79-D5CD-0AA7049E29B1}"/>
          </ac:picMkLst>
        </pc:picChg>
      </pc:sldChg>
      <pc:sldChg chg="addSp delSp modSp add mod delAnim">
        <pc:chgData name="平野 武" userId="3cfe3d63-3e2d-444e-9c54-10e92370b90a" providerId="ADAL" clId="{A49E0035-893E-4B28-9DF3-F63232B56695}" dt="2024-06-10T05:42:23.263" v="436" actId="207"/>
        <pc:sldMkLst>
          <pc:docMk/>
          <pc:sldMk cId="2720423961" sldId="580"/>
        </pc:sldMkLst>
        <pc:spChg chg="add mod">
          <ac:chgData name="平野 武" userId="3cfe3d63-3e2d-444e-9c54-10e92370b90a" providerId="ADAL" clId="{A49E0035-893E-4B28-9DF3-F63232B56695}" dt="2024-06-10T05:40:59.871" v="422"/>
          <ac:spMkLst>
            <pc:docMk/>
            <pc:sldMk cId="2720423961" sldId="580"/>
            <ac:spMk id="2" creationId="{128305DD-27AD-D6D3-D0A8-793BF503A5BC}"/>
          </ac:spMkLst>
        </pc:spChg>
        <pc:spChg chg="add mod">
          <ac:chgData name="平野 武" userId="3cfe3d63-3e2d-444e-9c54-10e92370b90a" providerId="ADAL" clId="{A49E0035-893E-4B28-9DF3-F63232B56695}" dt="2024-06-10T05:40:59.871" v="422"/>
          <ac:spMkLst>
            <pc:docMk/>
            <pc:sldMk cId="2720423961" sldId="580"/>
            <ac:spMk id="3" creationId="{20916ABC-3843-4A57-08B1-E1EBE8593C23}"/>
          </ac:spMkLst>
        </pc:spChg>
        <pc:spChg chg="add mod">
          <ac:chgData name="平野 武" userId="3cfe3d63-3e2d-444e-9c54-10e92370b90a" providerId="ADAL" clId="{A49E0035-893E-4B28-9DF3-F63232B56695}" dt="2024-06-10T05:40:59.871" v="422"/>
          <ac:spMkLst>
            <pc:docMk/>
            <pc:sldMk cId="2720423961" sldId="580"/>
            <ac:spMk id="4" creationId="{D8CCF313-7131-CE92-0DA5-CBC967D47881}"/>
          </ac:spMkLst>
        </pc:spChg>
        <pc:spChg chg="add mod">
          <ac:chgData name="平野 武" userId="3cfe3d63-3e2d-444e-9c54-10e92370b90a" providerId="ADAL" clId="{A49E0035-893E-4B28-9DF3-F63232B56695}" dt="2024-06-10T05:40:59.871" v="422"/>
          <ac:spMkLst>
            <pc:docMk/>
            <pc:sldMk cId="2720423961" sldId="580"/>
            <ac:spMk id="6" creationId="{E160ADA2-0986-E593-428A-30C6B2387D8C}"/>
          </ac:spMkLst>
        </pc:spChg>
        <pc:spChg chg="add mod">
          <ac:chgData name="平野 武" userId="3cfe3d63-3e2d-444e-9c54-10e92370b90a" providerId="ADAL" clId="{A49E0035-893E-4B28-9DF3-F63232B56695}" dt="2024-06-10T05:40:59.871" v="422"/>
          <ac:spMkLst>
            <pc:docMk/>
            <pc:sldMk cId="2720423961" sldId="580"/>
            <ac:spMk id="7" creationId="{FB272FE5-8183-FEF1-BA7C-CAFE6291FC17}"/>
          </ac:spMkLst>
        </pc:spChg>
        <pc:spChg chg="add mod">
          <ac:chgData name="平野 武" userId="3cfe3d63-3e2d-444e-9c54-10e92370b90a" providerId="ADAL" clId="{A49E0035-893E-4B28-9DF3-F63232B56695}" dt="2024-06-10T05:40:59.871" v="422"/>
          <ac:spMkLst>
            <pc:docMk/>
            <pc:sldMk cId="2720423961" sldId="580"/>
            <ac:spMk id="8" creationId="{A3FDAC8B-AA5F-E498-059F-9E08AC026A4C}"/>
          </ac:spMkLst>
        </pc:spChg>
        <pc:spChg chg="add mod">
          <ac:chgData name="平野 武" userId="3cfe3d63-3e2d-444e-9c54-10e92370b90a" providerId="ADAL" clId="{A49E0035-893E-4B28-9DF3-F63232B56695}" dt="2024-06-10T05:40:59.871" v="422"/>
          <ac:spMkLst>
            <pc:docMk/>
            <pc:sldMk cId="2720423961" sldId="580"/>
            <ac:spMk id="9" creationId="{2271599B-B4E1-1451-5AF1-2FCDF5C2A1DC}"/>
          </ac:spMkLst>
        </pc:spChg>
        <pc:spChg chg="add mod">
          <ac:chgData name="平野 武" userId="3cfe3d63-3e2d-444e-9c54-10e92370b90a" providerId="ADAL" clId="{A49E0035-893E-4B28-9DF3-F63232B56695}" dt="2024-06-10T05:40:59.871" v="422"/>
          <ac:spMkLst>
            <pc:docMk/>
            <pc:sldMk cId="2720423961" sldId="580"/>
            <ac:spMk id="12" creationId="{F268A828-3432-E70A-2081-20382839BBF1}"/>
          </ac:spMkLst>
        </pc:spChg>
        <pc:spChg chg="add mod">
          <ac:chgData name="平野 武" userId="3cfe3d63-3e2d-444e-9c54-10e92370b90a" providerId="ADAL" clId="{A49E0035-893E-4B28-9DF3-F63232B56695}" dt="2024-06-10T05:40:59.871" v="422"/>
          <ac:spMkLst>
            <pc:docMk/>
            <pc:sldMk cId="2720423961" sldId="580"/>
            <ac:spMk id="13" creationId="{697B08AE-57A8-60BA-AD87-B64E05E19A73}"/>
          </ac:spMkLst>
        </pc:spChg>
        <pc:spChg chg="add mod">
          <ac:chgData name="平野 武" userId="3cfe3d63-3e2d-444e-9c54-10e92370b90a" providerId="ADAL" clId="{A49E0035-893E-4B28-9DF3-F63232B56695}" dt="2024-06-10T05:40:59.871" v="422"/>
          <ac:spMkLst>
            <pc:docMk/>
            <pc:sldMk cId="2720423961" sldId="580"/>
            <ac:spMk id="14" creationId="{D55696E3-7078-CAC1-BB2D-AFEFF2B32EB0}"/>
          </ac:spMkLst>
        </pc:spChg>
        <pc:spChg chg="add mod">
          <ac:chgData name="平野 武" userId="3cfe3d63-3e2d-444e-9c54-10e92370b90a" providerId="ADAL" clId="{A49E0035-893E-4B28-9DF3-F63232B56695}" dt="2024-06-10T05:40:59.871" v="422"/>
          <ac:spMkLst>
            <pc:docMk/>
            <pc:sldMk cId="2720423961" sldId="580"/>
            <ac:spMk id="15" creationId="{AE5DAFA9-04FC-6BC8-520B-ED99562B41F7}"/>
          </ac:spMkLst>
        </pc:spChg>
        <pc:spChg chg="add mod">
          <ac:chgData name="平野 武" userId="3cfe3d63-3e2d-444e-9c54-10e92370b90a" providerId="ADAL" clId="{A49E0035-893E-4B28-9DF3-F63232B56695}" dt="2024-06-10T05:40:59.871" v="422"/>
          <ac:spMkLst>
            <pc:docMk/>
            <pc:sldMk cId="2720423961" sldId="580"/>
            <ac:spMk id="17" creationId="{12578AC5-41E5-F870-6CA5-F11D08C23EAE}"/>
          </ac:spMkLst>
        </pc:spChg>
        <pc:spChg chg="del">
          <ac:chgData name="平野 武" userId="3cfe3d63-3e2d-444e-9c54-10e92370b90a" providerId="ADAL" clId="{A49E0035-893E-4B28-9DF3-F63232B56695}" dt="2024-06-10T05:40:50.638" v="421" actId="478"/>
          <ac:spMkLst>
            <pc:docMk/>
            <pc:sldMk cId="2720423961" sldId="580"/>
            <ac:spMk id="28" creationId="{FB7C4F3F-982A-FC9C-52A9-BD1869FC647F}"/>
          </ac:spMkLst>
        </pc:spChg>
        <pc:spChg chg="del">
          <ac:chgData name="平野 武" userId="3cfe3d63-3e2d-444e-9c54-10e92370b90a" providerId="ADAL" clId="{A49E0035-893E-4B28-9DF3-F63232B56695}" dt="2024-06-10T05:40:50.638" v="421" actId="478"/>
          <ac:spMkLst>
            <pc:docMk/>
            <pc:sldMk cId="2720423961" sldId="580"/>
            <ac:spMk id="29" creationId="{8D5511AF-B9A6-A434-C939-9C3E562950C0}"/>
          </ac:spMkLst>
        </pc:spChg>
        <pc:spChg chg="del">
          <ac:chgData name="平野 武" userId="3cfe3d63-3e2d-444e-9c54-10e92370b90a" providerId="ADAL" clId="{A49E0035-893E-4B28-9DF3-F63232B56695}" dt="2024-06-10T05:40:50.638" v="421" actId="478"/>
          <ac:spMkLst>
            <pc:docMk/>
            <pc:sldMk cId="2720423961" sldId="580"/>
            <ac:spMk id="30" creationId="{8C4982BE-428D-1C3B-1CDC-24E7EF8B8813}"/>
          </ac:spMkLst>
        </pc:spChg>
        <pc:spChg chg="del">
          <ac:chgData name="平野 武" userId="3cfe3d63-3e2d-444e-9c54-10e92370b90a" providerId="ADAL" clId="{A49E0035-893E-4B28-9DF3-F63232B56695}" dt="2024-06-10T05:40:50.638" v="421" actId="478"/>
          <ac:spMkLst>
            <pc:docMk/>
            <pc:sldMk cId="2720423961" sldId="580"/>
            <ac:spMk id="31" creationId="{6B6642AB-0923-4AFD-3156-FE32EF2F27DC}"/>
          </ac:spMkLst>
        </pc:spChg>
        <pc:spChg chg="add mod">
          <ac:chgData name="平野 武" userId="3cfe3d63-3e2d-444e-9c54-10e92370b90a" providerId="ADAL" clId="{A49E0035-893E-4B28-9DF3-F63232B56695}" dt="2024-06-10T05:40:59.871" v="422"/>
          <ac:spMkLst>
            <pc:docMk/>
            <pc:sldMk cId="2720423961" sldId="580"/>
            <ac:spMk id="33" creationId="{664C336F-A1DC-B3E1-EAED-A5AF6CDFA6C6}"/>
          </ac:spMkLst>
        </pc:spChg>
        <pc:spChg chg="add mod">
          <ac:chgData name="平野 武" userId="3cfe3d63-3e2d-444e-9c54-10e92370b90a" providerId="ADAL" clId="{A49E0035-893E-4B28-9DF3-F63232B56695}" dt="2024-06-10T05:40:59.871" v="422"/>
          <ac:spMkLst>
            <pc:docMk/>
            <pc:sldMk cId="2720423961" sldId="580"/>
            <ac:spMk id="35" creationId="{9C400D8F-567C-675B-D215-A2B6DB2F835B}"/>
          </ac:spMkLst>
        </pc:spChg>
        <pc:spChg chg="add mod">
          <ac:chgData name="平野 武" userId="3cfe3d63-3e2d-444e-9c54-10e92370b90a" providerId="ADAL" clId="{A49E0035-893E-4B28-9DF3-F63232B56695}" dt="2024-06-10T05:40:59.871" v="422"/>
          <ac:spMkLst>
            <pc:docMk/>
            <pc:sldMk cId="2720423961" sldId="580"/>
            <ac:spMk id="36" creationId="{2EE5B9D0-3BAD-CB9C-22C4-3F27EAFE09B0}"/>
          </ac:spMkLst>
        </pc:spChg>
        <pc:spChg chg="add mod">
          <ac:chgData name="平野 武" userId="3cfe3d63-3e2d-444e-9c54-10e92370b90a" providerId="ADAL" clId="{A49E0035-893E-4B28-9DF3-F63232B56695}" dt="2024-06-10T05:40:59.871" v="422"/>
          <ac:spMkLst>
            <pc:docMk/>
            <pc:sldMk cId="2720423961" sldId="580"/>
            <ac:spMk id="38" creationId="{C4BE7DA1-777A-57EC-446D-A34EE5E52D1F}"/>
          </ac:spMkLst>
        </pc:spChg>
        <pc:spChg chg="add mod">
          <ac:chgData name="平野 武" userId="3cfe3d63-3e2d-444e-9c54-10e92370b90a" providerId="ADAL" clId="{A49E0035-893E-4B28-9DF3-F63232B56695}" dt="2024-06-10T05:40:59.871" v="422"/>
          <ac:spMkLst>
            <pc:docMk/>
            <pc:sldMk cId="2720423961" sldId="580"/>
            <ac:spMk id="40" creationId="{93386FA4-97D9-D876-AFC2-BEF54D1F9891}"/>
          </ac:spMkLst>
        </pc:spChg>
        <pc:spChg chg="add mod">
          <ac:chgData name="平野 武" userId="3cfe3d63-3e2d-444e-9c54-10e92370b90a" providerId="ADAL" clId="{A49E0035-893E-4B28-9DF3-F63232B56695}" dt="2024-06-10T05:40:59.871" v="422"/>
          <ac:spMkLst>
            <pc:docMk/>
            <pc:sldMk cId="2720423961" sldId="580"/>
            <ac:spMk id="41" creationId="{B8F48161-F182-BE56-F703-00D2D50C129D}"/>
          </ac:spMkLst>
        </pc:spChg>
        <pc:spChg chg="add mod">
          <ac:chgData name="平野 武" userId="3cfe3d63-3e2d-444e-9c54-10e92370b90a" providerId="ADAL" clId="{A49E0035-893E-4B28-9DF3-F63232B56695}" dt="2024-06-10T05:40:59.871" v="422"/>
          <ac:spMkLst>
            <pc:docMk/>
            <pc:sldMk cId="2720423961" sldId="580"/>
            <ac:spMk id="43" creationId="{73A8022F-3578-4F36-5769-CAD03C83DA24}"/>
          </ac:spMkLst>
        </pc:spChg>
        <pc:spChg chg="add mod">
          <ac:chgData name="平野 武" userId="3cfe3d63-3e2d-444e-9c54-10e92370b90a" providerId="ADAL" clId="{A49E0035-893E-4B28-9DF3-F63232B56695}" dt="2024-06-10T05:40:59.871" v="422"/>
          <ac:spMkLst>
            <pc:docMk/>
            <pc:sldMk cId="2720423961" sldId="580"/>
            <ac:spMk id="45" creationId="{896E7A21-EA4A-DEED-7564-571233644A4F}"/>
          </ac:spMkLst>
        </pc:spChg>
        <pc:spChg chg="add mod">
          <ac:chgData name="平野 武" userId="3cfe3d63-3e2d-444e-9c54-10e92370b90a" providerId="ADAL" clId="{A49E0035-893E-4B28-9DF3-F63232B56695}" dt="2024-06-10T05:40:59.871" v="422"/>
          <ac:spMkLst>
            <pc:docMk/>
            <pc:sldMk cId="2720423961" sldId="580"/>
            <ac:spMk id="47" creationId="{008D7CA5-17CA-8238-327D-8F94C547D77B}"/>
          </ac:spMkLst>
        </pc:spChg>
        <pc:spChg chg="add mod">
          <ac:chgData name="平野 武" userId="3cfe3d63-3e2d-444e-9c54-10e92370b90a" providerId="ADAL" clId="{A49E0035-893E-4B28-9DF3-F63232B56695}" dt="2024-06-10T05:42:03.582" v="431" actId="14100"/>
          <ac:spMkLst>
            <pc:docMk/>
            <pc:sldMk cId="2720423961" sldId="580"/>
            <ac:spMk id="49" creationId="{CCD68DF9-EC67-5DF5-3ED6-FFFA2A0CB3D5}"/>
          </ac:spMkLst>
        </pc:spChg>
        <pc:spChg chg="add mod">
          <ac:chgData name="平野 武" userId="3cfe3d63-3e2d-444e-9c54-10e92370b90a" providerId="ADAL" clId="{A49E0035-893E-4B28-9DF3-F63232B56695}" dt="2024-06-10T05:41:03.590" v="423"/>
          <ac:spMkLst>
            <pc:docMk/>
            <pc:sldMk cId="2720423961" sldId="580"/>
            <ac:spMk id="50" creationId="{69DAA4FE-D925-7D5E-9066-F0A376B7809C}"/>
          </ac:spMkLst>
        </pc:spChg>
        <pc:spChg chg="add mod">
          <ac:chgData name="平野 武" userId="3cfe3d63-3e2d-444e-9c54-10e92370b90a" providerId="ADAL" clId="{A49E0035-893E-4B28-9DF3-F63232B56695}" dt="2024-06-10T05:41:03.590" v="423"/>
          <ac:spMkLst>
            <pc:docMk/>
            <pc:sldMk cId="2720423961" sldId="580"/>
            <ac:spMk id="51" creationId="{52D0949A-805A-758E-4AFD-2BE09275C9F2}"/>
          </ac:spMkLst>
        </pc:spChg>
        <pc:spChg chg="add mod">
          <ac:chgData name="平野 武" userId="3cfe3d63-3e2d-444e-9c54-10e92370b90a" providerId="ADAL" clId="{A49E0035-893E-4B28-9DF3-F63232B56695}" dt="2024-06-10T05:41:03.590" v="423"/>
          <ac:spMkLst>
            <pc:docMk/>
            <pc:sldMk cId="2720423961" sldId="580"/>
            <ac:spMk id="53" creationId="{4B660EA5-B559-A6E5-9ED7-4C9E0D50A882}"/>
          </ac:spMkLst>
        </pc:spChg>
        <pc:spChg chg="add mod">
          <ac:chgData name="平野 武" userId="3cfe3d63-3e2d-444e-9c54-10e92370b90a" providerId="ADAL" clId="{A49E0035-893E-4B28-9DF3-F63232B56695}" dt="2024-06-10T05:41:32.281" v="426" actId="1076"/>
          <ac:spMkLst>
            <pc:docMk/>
            <pc:sldMk cId="2720423961" sldId="580"/>
            <ac:spMk id="54" creationId="{54E6639F-4381-A235-A2DA-F2170CF9BD44}"/>
          </ac:spMkLst>
        </pc:spChg>
        <pc:spChg chg="add mod">
          <ac:chgData name="平野 武" userId="3cfe3d63-3e2d-444e-9c54-10e92370b90a" providerId="ADAL" clId="{A49E0035-893E-4B28-9DF3-F63232B56695}" dt="2024-06-10T05:41:39.761" v="427" actId="14100"/>
          <ac:spMkLst>
            <pc:docMk/>
            <pc:sldMk cId="2720423961" sldId="580"/>
            <ac:spMk id="55" creationId="{750397D5-4F17-E847-E934-E68352974958}"/>
          </ac:spMkLst>
        </pc:spChg>
        <pc:spChg chg="add mod">
          <ac:chgData name="平野 武" userId="3cfe3d63-3e2d-444e-9c54-10e92370b90a" providerId="ADAL" clId="{A49E0035-893E-4B28-9DF3-F63232B56695}" dt="2024-06-10T05:41:32.281" v="426" actId="1076"/>
          <ac:spMkLst>
            <pc:docMk/>
            <pc:sldMk cId="2720423961" sldId="580"/>
            <ac:spMk id="56" creationId="{59AF4821-6A59-6759-D509-36AB061E6B9E}"/>
          </ac:spMkLst>
        </pc:spChg>
        <pc:spChg chg="add mod">
          <ac:chgData name="平野 武" userId="3cfe3d63-3e2d-444e-9c54-10e92370b90a" providerId="ADAL" clId="{A49E0035-893E-4B28-9DF3-F63232B56695}" dt="2024-06-10T05:41:03.590" v="423"/>
          <ac:spMkLst>
            <pc:docMk/>
            <pc:sldMk cId="2720423961" sldId="580"/>
            <ac:spMk id="59" creationId="{E51884E6-6BDD-B07E-86B8-F571D5A4E9AC}"/>
          </ac:spMkLst>
        </pc:spChg>
        <pc:spChg chg="add mod">
          <ac:chgData name="平野 武" userId="3cfe3d63-3e2d-444e-9c54-10e92370b90a" providerId="ADAL" clId="{A49E0035-893E-4B28-9DF3-F63232B56695}" dt="2024-06-10T05:41:03.590" v="423"/>
          <ac:spMkLst>
            <pc:docMk/>
            <pc:sldMk cId="2720423961" sldId="580"/>
            <ac:spMk id="60" creationId="{1E07517C-785F-A891-A2D6-60124648F3DF}"/>
          </ac:spMkLst>
        </pc:spChg>
        <pc:spChg chg="add mod">
          <ac:chgData name="平野 武" userId="3cfe3d63-3e2d-444e-9c54-10e92370b90a" providerId="ADAL" clId="{A49E0035-893E-4B28-9DF3-F63232B56695}" dt="2024-06-10T05:41:46.465" v="428" actId="14100"/>
          <ac:spMkLst>
            <pc:docMk/>
            <pc:sldMk cId="2720423961" sldId="580"/>
            <ac:spMk id="61" creationId="{3A9A8E5D-DEDA-733A-C968-C0FC42A89460}"/>
          </ac:spMkLst>
        </pc:spChg>
        <pc:spChg chg="add mod">
          <ac:chgData name="平野 武" userId="3cfe3d63-3e2d-444e-9c54-10e92370b90a" providerId="ADAL" clId="{A49E0035-893E-4B28-9DF3-F63232B56695}" dt="2024-06-10T05:41:51.698" v="429" actId="1076"/>
          <ac:spMkLst>
            <pc:docMk/>
            <pc:sldMk cId="2720423961" sldId="580"/>
            <ac:spMk id="62" creationId="{97F4BEA0-39B2-3FA4-2831-16790C49A729}"/>
          </ac:spMkLst>
        </pc:spChg>
        <pc:spChg chg="add mod">
          <ac:chgData name="平野 武" userId="3cfe3d63-3e2d-444e-9c54-10e92370b90a" providerId="ADAL" clId="{A49E0035-893E-4B28-9DF3-F63232B56695}" dt="2024-06-10T05:41:03.590" v="423"/>
          <ac:spMkLst>
            <pc:docMk/>
            <pc:sldMk cId="2720423961" sldId="580"/>
            <ac:spMk id="12288" creationId="{6AC3A3DC-4FEA-7192-267D-D27B0EED194D}"/>
          </ac:spMkLst>
        </pc:spChg>
        <pc:spChg chg="mod">
          <ac:chgData name="平野 武" userId="3cfe3d63-3e2d-444e-9c54-10e92370b90a" providerId="ADAL" clId="{A49E0035-893E-4B28-9DF3-F63232B56695}" dt="2024-06-10T05:40:42.217" v="420" actId="255"/>
          <ac:spMkLst>
            <pc:docMk/>
            <pc:sldMk cId="2720423961" sldId="580"/>
            <ac:spMk id="12290" creationId="{4AD73B8A-4B23-91DE-CF62-2CA72170BDBB}"/>
          </ac:spMkLst>
        </pc:spChg>
        <pc:spChg chg="add mod">
          <ac:chgData name="平野 武" userId="3cfe3d63-3e2d-444e-9c54-10e92370b90a" providerId="ADAL" clId="{A49E0035-893E-4B28-9DF3-F63232B56695}" dt="2024-06-10T05:41:03.590" v="423"/>
          <ac:spMkLst>
            <pc:docMk/>
            <pc:sldMk cId="2720423961" sldId="580"/>
            <ac:spMk id="12291" creationId="{3DCB2C57-4EC7-90B8-49CB-D11FDC18608A}"/>
          </ac:spMkLst>
        </pc:spChg>
        <pc:spChg chg="add mod">
          <ac:chgData name="平野 武" userId="3cfe3d63-3e2d-444e-9c54-10e92370b90a" providerId="ADAL" clId="{A49E0035-893E-4B28-9DF3-F63232B56695}" dt="2024-06-10T05:41:03.590" v="423"/>
          <ac:spMkLst>
            <pc:docMk/>
            <pc:sldMk cId="2720423961" sldId="580"/>
            <ac:spMk id="12293" creationId="{D9170A11-509F-2FAD-6980-E2DF80BC0715}"/>
          </ac:spMkLst>
        </pc:spChg>
        <pc:spChg chg="add mod">
          <ac:chgData name="平野 武" userId="3cfe3d63-3e2d-444e-9c54-10e92370b90a" providerId="ADAL" clId="{A49E0035-893E-4B28-9DF3-F63232B56695}" dt="2024-06-10T05:41:03.590" v="423"/>
          <ac:spMkLst>
            <pc:docMk/>
            <pc:sldMk cId="2720423961" sldId="580"/>
            <ac:spMk id="12294" creationId="{E321E54D-797D-7339-CE2F-1E392AEAB7A4}"/>
          </ac:spMkLst>
        </pc:spChg>
        <pc:spChg chg="add mod">
          <ac:chgData name="平野 武" userId="3cfe3d63-3e2d-444e-9c54-10e92370b90a" providerId="ADAL" clId="{A49E0035-893E-4B28-9DF3-F63232B56695}" dt="2024-06-10T05:41:03.590" v="423"/>
          <ac:spMkLst>
            <pc:docMk/>
            <pc:sldMk cId="2720423961" sldId="580"/>
            <ac:spMk id="12296" creationId="{95FE786D-D893-1F84-EE1B-B3F2BDE87CC2}"/>
          </ac:spMkLst>
        </pc:spChg>
        <pc:spChg chg="add mod">
          <ac:chgData name="平野 武" userId="3cfe3d63-3e2d-444e-9c54-10e92370b90a" providerId="ADAL" clId="{A49E0035-893E-4B28-9DF3-F63232B56695}" dt="2024-06-10T05:41:03.590" v="423"/>
          <ac:spMkLst>
            <pc:docMk/>
            <pc:sldMk cId="2720423961" sldId="580"/>
            <ac:spMk id="12298" creationId="{1C7638B0-29A6-3827-9F96-2F7E732D6021}"/>
          </ac:spMkLst>
        </pc:spChg>
        <pc:spChg chg="add mod">
          <ac:chgData name="平野 武" userId="3cfe3d63-3e2d-444e-9c54-10e92370b90a" providerId="ADAL" clId="{A49E0035-893E-4B28-9DF3-F63232B56695}" dt="2024-06-10T05:41:03.590" v="423"/>
          <ac:spMkLst>
            <pc:docMk/>
            <pc:sldMk cId="2720423961" sldId="580"/>
            <ac:spMk id="12299" creationId="{E62ECC3C-3881-1FDB-184D-EB9F50AE7D3D}"/>
          </ac:spMkLst>
        </pc:spChg>
        <pc:spChg chg="add mod">
          <ac:chgData name="平野 武" userId="3cfe3d63-3e2d-444e-9c54-10e92370b90a" providerId="ADAL" clId="{A49E0035-893E-4B28-9DF3-F63232B56695}" dt="2024-06-10T05:41:03.590" v="423"/>
          <ac:spMkLst>
            <pc:docMk/>
            <pc:sldMk cId="2720423961" sldId="580"/>
            <ac:spMk id="12301" creationId="{A1B35F15-5FB8-4D16-6CB5-7B6E2D8E1040}"/>
          </ac:spMkLst>
        </pc:spChg>
        <pc:spChg chg="add mod">
          <ac:chgData name="平野 武" userId="3cfe3d63-3e2d-444e-9c54-10e92370b90a" providerId="ADAL" clId="{A49E0035-893E-4B28-9DF3-F63232B56695}" dt="2024-06-10T05:41:03.590" v="423"/>
          <ac:spMkLst>
            <pc:docMk/>
            <pc:sldMk cId="2720423961" sldId="580"/>
            <ac:spMk id="12303" creationId="{C0F283E8-5D53-FE4F-D178-F51099801FA1}"/>
          </ac:spMkLst>
        </pc:spChg>
        <pc:spChg chg="add mod">
          <ac:chgData name="平野 武" userId="3cfe3d63-3e2d-444e-9c54-10e92370b90a" providerId="ADAL" clId="{A49E0035-893E-4B28-9DF3-F63232B56695}" dt="2024-06-10T05:42:19.326" v="435" actId="207"/>
          <ac:spMkLst>
            <pc:docMk/>
            <pc:sldMk cId="2720423961" sldId="580"/>
            <ac:spMk id="12305" creationId="{9317F385-9646-1088-154A-87324B62E097}"/>
          </ac:spMkLst>
        </pc:spChg>
        <pc:graphicFrameChg chg="add mod">
          <ac:chgData name="平野 武" userId="3cfe3d63-3e2d-444e-9c54-10e92370b90a" providerId="ADAL" clId="{A49E0035-893E-4B28-9DF3-F63232B56695}" dt="2024-06-10T05:40:59.871" v="422"/>
          <ac:graphicFrameMkLst>
            <pc:docMk/>
            <pc:sldMk cId="2720423961" sldId="580"/>
            <ac:graphicFrameMk id="11" creationId="{884A7BE2-22D6-4726-20DE-DB89F9F6D23E}"/>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19" creationId="{9B739D9C-107B-39AA-5BD6-F74D5AB904CC}"/>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0" creationId="{DEC2A3B1-3EF5-53C6-9E02-4EE4F9791971}"/>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4" creationId="{2CFC7B1F-F169-9C3E-13D7-F75E19B13122}"/>
          </ac:graphicFrameMkLst>
        </pc:graphicFrameChg>
        <pc:graphicFrameChg chg="add mod modGraphic">
          <ac:chgData name="平野 武" userId="3cfe3d63-3e2d-444e-9c54-10e92370b90a" providerId="ADAL" clId="{A49E0035-893E-4B28-9DF3-F63232B56695}" dt="2024-06-10T05:42:23.263" v="436" actId="207"/>
          <ac:graphicFrameMkLst>
            <pc:docMk/>
            <pc:sldMk cId="2720423961" sldId="580"/>
            <ac:graphicFrameMk id="58" creationId="{E727BF43-8AE3-46C6-F75E-99C65719735B}"/>
          </ac:graphicFrameMkLst>
        </pc:graphicFrameChg>
        <pc:picChg chg="add mod">
          <ac:chgData name="平野 武" userId="3cfe3d63-3e2d-444e-9c54-10e92370b90a" providerId="ADAL" clId="{A49E0035-893E-4B28-9DF3-F63232B56695}" dt="2024-06-10T05:40:59.871" v="422"/>
          <ac:picMkLst>
            <pc:docMk/>
            <pc:sldMk cId="2720423961" sldId="580"/>
            <ac:picMk id="5" creationId="{6D328C83-61D2-A6E5-4237-E46DFC60CBDB}"/>
          </ac:picMkLst>
        </pc:picChg>
        <pc:picChg chg="del">
          <ac:chgData name="平野 武" userId="3cfe3d63-3e2d-444e-9c54-10e92370b90a" providerId="ADAL" clId="{A49E0035-893E-4B28-9DF3-F63232B56695}" dt="2024-06-10T05:40:50.638" v="421" actId="478"/>
          <ac:picMkLst>
            <pc:docMk/>
            <pc:sldMk cId="2720423961" sldId="580"/>
            <ac:picMk id="21" creationId="{A37D98A1-F863-1257-F296-B5223EA2957B}"/>
          </ac:picMkLst>
        </pc:picChg>
        <pc:picChg chg="del">
          <ac:chgData name="平野 武" userId="3cfe3d63-3e2d-444e-9c54-10e92370b90a" providerId="ADAL" clId="{A49E0035-893E-4B28-9DF3-F63232B56695}" dt="2024-06-10T05:40:50.638" v="421" actId="478"/>
          <ac:picMkLst>
            <pc:docMk/>
            <pc:sldMk cId="2720423961" sldId="580"/>
            <ac:picMk id="22" creationId="{895DB9F3-D0D5-149B-67AB-A2A5FC232A95}"/>
          </ac:picMkLst>
        </pc:picChg>
        <pc:picChg chg="del">
          <ac:chgData name="平野 武" userId="3cfe3d63-3e2d-444e-9c54-10e92370b90a" providerId="ADAL" clId="{A49E0035-893E-4B28-9DF3-F63232B56695}" dt="2024-06-10T05:40:50.638" v="421" actId="478"/>
          <ac:picMkLst>
            <pc:docMk/>
            <pc:sldMk cId="2720423961" sldId="580"/>
            <ac:picMk id="23" creationId="{F31B7629-1376-4AF4-D5C2-2A4B57124FFE}"/>
          </ac:picMkLst>
        </pc:picChg>
        <pc:picChg chg="del">
          <ac:chgData name="平野 武" userId="3cfe3d63-3e2d-444e-9c54-10e92370b90a" providerId="ADAL" clId="{A49E0035-893E-4B28-9DF3-F63232B56695}" dt="2024-06-10T05:40:50.638" v="421" actId="478"/>
          <ac:picMkLst>
            <pc:docMk/>
            <pc:sldMk cId="2720423961" sldId="580"/>
            <ac:picMk id="25" creationId="{F1F5AF5E-DE5C-5A9C-48EA-8B206136C3D1}"/>
          </ac:picMkLst>
        </pc:picChg>
        <pc:picChg chg="del">
          <ac:chgData name="平野 武" userId="3cfe3d63-3e2d-444e-9c54-10e92370b90a" providerId="ADAL" clId="{A49E0035-893E-4B28-9DF3-F63232B56695}" dt="2024-06-10T05:40:50.638" v="421" actId="478"/>
          <ac:picMkLst>
            <pc:docMk/>
            <pc:sldMk cId="2720423961" sldId="580"/>
            <ac:picMk id="26" creationId="{6DFE3508-FB65-20EF-2DEF-CDDE8DCA0E04}"/>
          </ac:picMkLst>
        </pc:picChg>
        <pc:picChg chg="del">
          <ac:chgData name="平野 武" userId="3cfe3d63-3e2d-444e-9c54-10e92370b90a" providerId="ADAL" clId="{A49E0035-893E-4B28-9DF3-F63232B56695}" dt="2024-06-10T05:40:50.638" v="421" actId="478"/>
          <ac:picMkLst>
            <pc:docMk/>
            <pc:sldMk cId="2720423961" sldId="580"/>
            <ac:picMk id="27" creationId="{DC8E1ACA-2465-0A35-37AE-92CC2C4F4196}"/>
          </ac:picMkLst>
        </pc:picChg>
        <pc:picChg chg="del">
          <ac:chgData name="平野 武" userId="3cfe3d63-3e2d-444e-9c54-10e92370b90a" providerId="ADAL" clId="{A49E0035-893E-4B28-9DF3-F63232B56695}" dt="2024-06-10T05:40:50.638" v="421" actId="478"/>
          <ac:picMkLst>
            <pc:docMk/>
            <pc:sldMk cId="2720423961" sldId="580"/>
            <ac:picMk id="32" creationId="{A47C8C0A-3C9B-CA79-D5CD-0AA7049E29B1}"/>
          </ac:picMkLst>
        </pc:picChg>
        <pc:picChg chg="add mod">
          <ac:chgData name="平野 武" userId="3cfe3d63-3e2d-444e-9c54-10e92370b90a" providerId="ADAL" clId="{A49E0035-893E-4B28-9DF3-F63232B56695}" dt="2024-06-10T05:40:59.871" v="422"/>
          <ac:picMkLst>
            <pc:docMk/>
            <pc:sldMk cId="2720423961" sldId="580"/>
            <ac:picMk id="46" creationId="{22FC3DEA-CC9D-06B6-4953-3402A37DCD50}"/>
          </ac:picMkLst>
        </pc:picChg>
        <pc:picChg chg="add mod">
          <ac:chgData name="平野 武" userId="3cfe3d63-3e2d-444e-9c54-10e92370b90a" providerId="ADAL" clId="{A49E0035-893E-4B28-9DF3-F63232B56695}" dt="2024-06-10T05:40:59.871" v="422"/>
          <ac:picMkLst>
            <pc:docMk/>
            <pc:sldMk cId="2720423961" sldId="580"/>
            <ac:picMk id="48" creationId="{34D76176-FC81-D074-9CD8-E9FACAC3F819}"/>
          </ac:picMkLst>
        </pc:picChg>
        <pc:picChg chg="add mod">
          <ac:chgData name="平野 武" userId="3cfe3d63-3e2d-444e-9c54-10e92370b90a" providerId="ADAL" clId="{A49E0035-893E-4B28-9DF3-F63232B56695}" dt="2024-06-10T05:41:03.590" v="423"/>
          <ac:picMkLst>
            <pc:docMk/>
            <pc:sldMk cId="2720423961" sldId="580"/>
            <ac:picMk id="52" creationId="{87790759-79E8-5062-FC42-6B6594DBCF56}"/>
          </ac:picMkLst>
        </pc:picChg>
        <pc:picChg chg="add mod">
          <ac:chgData name="平野 武" userId="3cfe3d63-3e2d-444e-9c54-10e92370b90a" providerId="ADAL" clId="{A49E0035-893E-4B28-9DF3-F63232B56695}" dt="2024-06-10T05:41:03.590" v="423"/>
          <ac:picMkLst>
            <pc:docMk/>
            <pc:sldMk cId="2720423961" sldId="580"/>
            <ac:picMk id="12304" creationId="{02FD6641-4665-B0AE-ADB4-66DC5342F7E4}"/>
          </ac:picMkLst>
        </pc:picChg>
        <pc:picChg chg="add mod">
          <ac:chgData name="平野 武" userId="3cfe3d63-3e2d-444e-9c54-10e92370b90a" providerId="ADAL" clId="{A49E0035-893E-4B28-9DF3-F63232B56695}" dt="2024-06-10T05:41:16.619" v="424" actId="1076"/>
          <ac:picMkLst>
            <pc:docMk/>
            <pc:sldMk cId="2720423961" sldId="580"/>
            <ac:picMk id="12306" creationId="{1B165392-A37B-AA58-9287-2E5B897E20A2}"/>
          </ac:picMkLst>
        </pc:picChg>
        <pc:cxnChg chg="add mod">
          <ac:chgData name="平野 武" userId="3cfe3d63-3e2d-444e-9c54-10e92370b90a" providerId="ADAL" clId="{A49E0035-893E-4B28-9DF3-F63232B56695}" dt="2024-06-10T05:40:59.871" v="422"/>
          <ac:cxnSpMkLst>
            <pc:docMk/>
            <pc:sldMk cId="2720423961" sldId="580"/>
            <ac:cxnSpMk id="10" creationId="{2B9262FC-CEE9-BCA3-7A13-3A0870A1CF66}"/>
          </ac:cxnSpMkLst>
        </pc:cxnChg>
        <pc:cxnChg chg="add mod">
          <ac:chgData name="平野 武" userId="3cfe3d63-3e2d-444e-9c54-10e92370b90a" providerId="ADAL" clId="{A49E0035-893E-4B28-9DF3-F63232B56695}" dt="2024-06-10T05:40:59.871" v="422"/>
          <ac:cxnSpMkLst>
            <pc:docMk/>
            <pc:sldMk cId="2720423961" sldId="580"/>
            <ac:cxnSpMk id="16" creationId="{51B53187-7E1A-8D94-72F4-B86DF1278BA9}"/>
          </ac:cxnSpMkLst>
        </pc:cxnChg>
        <pc:cxnChg chg="add mod">
          <ac:chgData name="平野 武" userId="3cfe3d63-3e2d-444e-9c54-10e92370b90a" providerId="ADAL" clId="{A49E0035-893E-4B28-9DF3-F63232B56695}" dt="2024-06-10T05:40:59.871" v="422"/>
          <ac:cxnSpMkLst>
            <pc:docMk/>
            <pc:sldMk cId="2720423961" sldId="580"/>
            <ac:cxnSpMk id="18" creationId="{0A6551C7-57BA-6A3B-C583-19D62807C05D}"/>
          </ac:cxnSpMkLst>
        </pc:cxnChg>
        <pc:cxnChg chg="add mod">
          <ac:chgData name="平野 武" userId="3cfe3d63-3e2d-444e-9c54-10e92370b90a" providerId="ADAL" clId="{A49E0035-893E-4B28-9DF3-F63232B56695}" dt="2024-06-10T05:40:59.871" v="422"/>
          <ac:cxnSpMkLst>
            <pc:docMk/>
            <pc:sldMk cId="2720423961" sldId="580"/>
            <ac:cxnSpMk id="34" creationId="{31D5ECF3-98E5-6846-3CA9-89BB45FBCA22}"/>
          </ac:cxnSpMkLst>
        </pc:cxnChg>
        <pc:cxnChg chg="add mod">
          <ac:chgData name="平野 武" userId="3cfe3d63-3e2d-444e-9c54-10e92370b90a" providerId="ADAL" clId="{A49E0035-893E-4B28-9DF3-F63232B56695}" dt="2024-06-10T05:40:59.871" v="422"/>
          <ac:cxnSpMkLst>
            <pc:docMk/>
            <pc:sldMk cId="2720423961" sldId="580"/>
            <ac:cxnSpMk id="37" creationId="{AA4818A1-1FF3-62E2-38D0-621622852324}"/>
          </ac:cxnSpMkLst>
        </pc:cxnChg>
        <pc:cxnChg chg="add mod">
          <ac:chgData name="平野 武" userId="3cfe3d63-3e2d-444e-9c54-10e92370b90a" providerId="ADAL" clId="{A49E0035-893E-4B28-9DF3-F63232B56695}" dt="2024-06-10T05:40:59.871" v="422"/>
          <ac:cxnSpMkLst>
            <pc:docMk/>
            <pc:sldMk cId="2720423961" sldId="580"/>
            <ac:cxnSpMk id="39" creationId="{1EDD23A8-DABE-BDFC-2294-92FBBDB79514}"/>
          </ac:cxnSpMkLst>
        </pc:cxnChg>
        <pc:cxnChg chg="add mod">
          <ac:chgData name="平野 武" userId="3cfe3d63-3e2d-444e-9c54-10e92370b90a" providerId="ADAL" clId="{A49E0035-893E-4B28-9DF3-F63232B56695}" dt="2024-06-10T05:40:59.871" v="422"/>
          <ac:cxnSpMkLst>
            <pc:docMk/>
            <pc:sldMk cId="2720423961" sldId="580"/>
            <ac:cxnSpMk id="42" creationId="{07F6545C-2866-BE3D-4754-008B9EDEECED}"/>
          </ac:cxnSpMkLst>
        </pc:cxnChg>
        <pc:cxnChg chg="add mod">
          <ac:chgData name="平野 武" userId="3cfe3d63-3e2d-444e-9c54-10e92370b90a" providerId="ADAL" clId="{A49E0035-893E-4B28-9DF3-F63232B56695}" dt="2024-06-10T05:40:59.871" v="422"/>
          <ac:cxnSpMkLst>
            <pc:docMk/>
            <pc:sldMk cId="2720423961" sldId="580"/>
            <ac:cxnSpMk id="44" creationId="{8412943C-4BED-DD5C-DA85-9393AE854B80}"/>
          </ac:cxnSpMkLst>
        </pc:cxnChg>
        <pc:cxnChg chg="add mod">
          <ac:chgData name="平野 武" userId="3cfe3d63-3e2d-444e-9c54-10e92370b90a" providerId="ADAL" clId="{A49E0035-893E-4B28-9DF3-F63232B56695}" dt="2024-06-10T05:41:03.590" v="423"/>
          <ac:cxnSpMkLst>
            <pc:docMk/>
            <pc:sldMk cId="2720423961" sldId="580"/>
            <ac:cxnSpMk id="57" creationId="{36582EEB-CF55-02DE-79DE-B15FACB8EB1F}"/>
          </ac:cxnSpMkLst>
        </pc:cxnChg>
        <pc:cxnChg chg="add mod">
          <ac:chgData name="平野 武" userId="3cfe3d63-3e2d-444e-9c54-10e92370b90a" providerId="ADAL" clId="{A49E0035-893E-4B28-9DF3-F63232B56695}" dt="2024-06-10T05:41:59.396" v="430" actId="14100"/>
          <ac:cxnSpMkLst>
            <pc:docMk/>
            <pc:sldMk cId="2720423961" sldId="580"/>
            <ac:cxnSpMk id="63" creationId="{9E8B001B-C462-7220-6D97-7322AFFDEC63}"/>
          </ac:cxnSpMkLst>
        </pc:cxnChg>
        <pc:cxnChg chg="add mod">
          <ac:chgData name="平野 武" userId="3cfe3d63-3e2d-444e-9c54-10e92370b90a" providerId="ADAL" clId="{A49E0035-893E-4B28-9DF3-F63232B56695}" dt="2024-06-10T05:41:03.590" v="423"/>
          <ac:cxnSpMkLst>
            <pc:docMk/>
            <pc:sldMk cId="2720423961" sldId="580"/>
            <ac:cxnSpMk id="12289" creationId="{C38E0152-24F3-97F3-C660-11712353C62A}"/>
          </ac:cxnSpMkLst>
        </pc:cxnChg>
        <pc:cxnChg chg="add mod">
          <ac:chgData name="平野 武" userId="3cfe3d63-3e2d-444e-9c54-10e92370b90a" providerId="ADAL" clId="{A49E0035-893E-4B28-9DF3-F63232B56695}" dt="2024-06-10T05:41:03.590" v="423"/>
          <ac:cxnSpMkLst>
            <pc:docMk/>
            <pc:sldMk cId="2720423961" sldId="580"/>
            <ac:cxnSpMk id="12292" creationId="{31AC7148-288A-1A5D-47C1-BA894295C62C}"/>
          </ac:cxnSpMkLst>
        </pc:cxnChg>
        <pc:cxnChg chg="add mod">
          <ac:chgData name="平野 武" userId="3cfe3d63-3e2d-444e-9c54-10e92370b90a" providerId="ADAL" clId="{A49E0035-893E-4B28-9DF3-F63232B56695}" dt="2024-06-10T05:41:03.590" v="423"/>
          <ac:cxnSpMkLst>
            <pc:docMk/>
            <pc:sldMk cId="2720423961" sldId="580"/>
            <ac:cxnSpMk id="12295" creationId="{3EA9615F-AB58-D0A3-5471-F17046462F6C}"/>
          </ac:cxnSpMkLst>
        </pc:cxnChg>
        <pc:cxnChg chg="add mod">
          <ac:chgData name="平野 武" userId="3cfe3d63-3e2d-444e-9c54-10e92370b90a" providerId="ADAL" clId="{A49E0035-893E-4B28-9DF3-F63232B56695}" dt="2024-06-10T05:41:03.590" v="423"/>
          <ac:cxnSpMkLst>
            <pc:docMk/>
            <pc:sldMk cId="2720423961" sldId="580"/>
            <ac:cxnSpMk id="12297" creationId="{23409301-2E70-75F5-1076-637A969270B6}"/>
          </ac:cxnSpMkLst>
        </pc:cxnChg>
        <pc:cxnChg chg="add mod">
          <ac:chgData name="平野 武" userId="3cfe3d63-3e2d-444e-9c54-10e92370b90a" providerId="ADAL" clId="{A49E0035-893E-4B28-9DF3-F63232B56695}" dt="2024-06-10T05:41:03.590" v="423"/>
          <ac:cxnSpMkLst>
            <pc:docMk/>
            <pc:sldMk cId="2720423961" sldId="580"/>
            <ac:cxnSpMk id="12300" creationId="{879D2AFC-C69A-EC83-B442-E3ACBFAA73E7}"/>
          </ac:cxnSpMkLst>
        </pc:cxnChg>
        <pc:cxnChg chg="add mod">
          <ac:chgData name="平野 武" userId="3cfe3d63-3e2d-444e-9c54-10e92370b90a" providerId="ADAL" clId="{A49E0035-893E-4B28-9DF3-F63232B56695}" dt="2024-06-10T05:41:03.590" v="423"/>
          <ac:cxnSpMkLst>
            <pc:docMk/>
            <pc:sldMk cId="2720423961" sldId="580"/>
            <ac:cxnSpMk id="12302" creationId="{BFB26C9F-7B92-4893-DBC3-BD3CA7C4F9E4}"/>
          </ac:cxnSpMkLst>
        </pc:cxnChg>
      </pc:sldChg>
      <pc:sldChg chg="addSp delSp modSp add mod">
        <pc:chgData name="平野 武" userId="3cfe3d63-3e2d-444e-9c54-10e92370b90a" providerId="ADAL" clId="{A49E0035-893E-4B28-9DF3-F63232B56695}" dt="2024-06-10T05:44:21.327" v="458"/>
        <pc:sldMkLst>
          <pc:docMk/>
          <pc:sldMk cId="995794973" sldId="581"/>
        </pc:sldMkLst>
        <pc:spChg chg="add mod">
          <ac:chgData name="平野 武" userId="3cfe3d63-3e2d-444e-9c54-10e92370b90a" providerId="ADAL" clId="{A49E0035-893E-4B28-9DF3-F63232B56695}" dt="2024-06-10T05:43:12.200" v="440"/>
          <ac:spMkLst>
            <pc:docMk/>
            <pc:sldMk cId="995794973" sldId="581"/>
            <ac:spMk id="2" creationId="{01F1B8EB-E7E6-237B-63D0-DC9361904F37}"/>
          </ac:spMkLst>
        </pc:spChg>
        <pc:spChg chg="add mod">
          <ac:chgData name="平野 武" userId="3cfe3d63-3e2d-444e-9c54-10e92370b90a" providerId="ADAL" clId="{A49E0035-893E-4B28-9DF3-F63232B56695}" dt="2024-06-10T05:43:12.200" v="440"/>
          <ac:spMkLst>
            <pc:docMk/>
            <pc:sldMk cId="995794973" sldId="581"/>
            <ac:spMk id="3" creationId="{434EE565-1846-3BB0-396F-9E92A329CC2E}"/>
          </ac:spMkLst>
        </pc:spChg>
        <pc:spChg chg="add mod">
          <ac:chgData name="平野 武" userId="3cfe3d63-3e2d-444e-9c54-10e92370b90a" providerId="ADAL" clId="{A49E0035-893E-4B28-9DF3-F63232B56695}" dt="2024-06-10T05:43:12.200" v="440"/>
          <ac:spMkLst>
            <pc:docMk/>
            <pc:sldMk cId="995794973" sldId="581"/>
            <ac:spMk id="5" creationId="{DBAB47D3-0342-8AAE-F307-6BCA4CE8F157}"/>
          </ac:spMkLst>
        </pc:spChg>
        <pc:spChg chg="add mod">
          <ac:chgData name="平野 武" userId="3cfe3d63-3e2d-444e-9c54-10e92370b90a" providerId="ADAL" clId="{A49E0035-893E-4B28-9DF3-F63232B56695}" dt="2024-06-10T05:43:47.218" v="453" actId="1036"/>
          <ac:spMkLst>
            <pc:docMk/>
            <pc:sldMk cId="995794973" sldId="581"/>
            <ac:spMk id="6" creationId="{F19CA8F3-6D24-7F64-D61F-D8494B3B90A3}"/>
          </ac:spMkLst>
        </pc:spChg>
        <pc:spChg chg="add mod">
          <ac:chgData name="平野 武" userId="3cfe3d63-3e2d-444e-9c54-10e92370b90a" providerId="ADAL" clId="{A49E0035-893E-4B28-9DF3-F63232B56695}" dt="2024-06-10T05:43:12.200" v="440"/>
          <ac:spMkLst>
            <pc:docMk/>
            <pc:sldMk cId="995794973" sldId="581"/>
            <ac:spMk id="7" creationId="{CCE43E2F-3F15-A38E-6414-A3FDDA2404EB}"/>
          </ac:spMkLst>
        </pc:spChg>
        <pc:spChg chg="add mod">
          <ac:chgData name="平野 武" userId="3cfe3d63-3e2d-444e-9c54-10e92370b90a" providerId="ADAL" clId="{A49E0035-893E-4B28-9DF3-F63232B56695}" dt="2024-06-10T05:43:47.218" v="453" actId="1036"/>
          <ac:spMkLst>
            <pc:docMk/>
            <pc:sldMk cId="995794973" sldId="581"/>
            <ac:spMk id="8" creationId="{856F4C8A-3374-6462-4798-E2972FAA4936}"/>
          </ac:spMkLst>
        </pc:spChg>
        <pc:spChg chg="add mod">
          <ac:chgData name="平野 武" userId="3cfe3d63-3e2d-444e-9c54-10e92370b90a" providerId="ADAL" clId="{A49E0035-893E-4B28-9DF3-F63232B56695}" dt="2024-06-10T05:43:12.200" v="440"/>
          <ac:spMkLst>
            <pc:docMk/>
            <pc:sldMk cId="995794973" sldId="581"/>
            <ac:spMk id="11" creationId="{54504121-AD1B-3F7E-A780-31C261474B25}"/>
          </ac:spMkLst>
        </pc:spChg>
        <pc:spChg chg="add mod">
          <ac:chgData name="平野 武" userId="3cfe3d63-3e2d-444e-9c54-10e92370b90a" providerId="ADAL" clId="{A49E0035-893E-4B28-9DF3-F63232B56695}" dt="2024-06-10T05:43:12.200" v="440"/>
          <ac:spMkLst>
            <pc:docMk/>
            <pc:sldMk cId="995794973" sldId="581"/>
            <ac:spMk id="13" creationId="{F16AB81F-2042-8DDD-0715-4CCEA0595FA4}"/>
          </ac:spMkLst>
        </pc:spChg>
        <pc:spChg chg="add mod">
          <ac:chgData name="平野 武" userId="3cfe3d63-3e2d-444e-9c54-10e92370b90a" providerId="ADAL" clId="{A49E0035-893E-4B28-9DF3-F63232B56695}" dt="2024-06-10T05:43:12.200" v="440"/>
          <ac:spMkLst>
            <pc:docMk/>
            <pc:sldMk cId="995794973" sldId="581"/>
            <ac:spMk id="14" creationId="{D5EDF02E-541D-8A2E-848E-A29326AED618}"/>
          </ac:spMkLst>
        </pc:spChg>
        <pc:spChg chg="add mod">
          <ac:chgData name="平野 武" userId="3cfe3d63-3e2d-444e-9c54-10e92370b90a" providerId="ADAL" clId="{A49E0035-893E-4B28-9DF3-F63232B56695}" dt="2024-06-10T05:43:12.200" v="440"/>
          <ac:spMkLst>
            <pc:docMk/>
            <pc:sldMk cId="995794973" sldId="581"/>
            <ac:spMk id="15" creationId="{5B4E0559-3926-7C8D-C2B4-5E37E9943B2B}"/>
          </ac:spMkLst>
        </pc:spChg>
        <pc:spChg chg="add mod">
          <ac:chgData name="平野 武" userId="3cfe3d63-3e2d-444e-9c54-10e92370b90a" providerId="ADAL" clId="{A49E0035-893E-4B28-9DF3-F63232B56695}" dt="2024-06-10T05:43:12.200" v="440"/>
          <ac:spMkLst>
            <pc:docMk/>
            <pc:sldMk cId="995794973" sldId="581"/>
            <ac:spMk id="16" creationId="{5BDBBB66-EEF0-995E-3B5F-D8FAA1239650}"/>
          </ac:spMkLst>
        </pc:spChg>
        <pc:spChg chg="add mod">
          <ac:chgData name="平野 武" userId="3cfe3d63-3e2d-444e-9c54-10e92370b90a" providerId="ADAL" clId="{A49E0035-893E-4B28-9DF3-F63232B56695}" dt="2024-06-10T05:43:22.830" v="441" actId="1076"/>
          <ac:spMkLst>
            <pc:docMk/>
            <pc:sldMk cId="995794973" sldId="581"/>
            <ac:spMk id="17" creationId="{78786A57-534A-A9BC-A888-6D287AE44C95}"/>
          </ac:spMkLst>
        </pc:spChg>
        <pc:spChg chg="add mod">
          <ac:chgData name="平野 武" userId="3cfe3d63-3e2d-444e-9c54-10e92370b90a" providerId="ADAL" clId="{A49E0035-893E-4B28-9DF3-F63232B56695}" dt="2024-06-10T05:43:12.200" v="440"/>
          <ac:spMkLst>
            <pc:docMk/>
            <pc:sldMk cId="995794973" sldId="581"/>
            <ac:spMk id="21" creationId="{E48BB4A3-4339-6444-FF44-6C4B73E744B1}"/>
          </ac:spMkLst>
        </pc:spChg>
        <pc:spChg chg="add mod">
          <ac:chgData name="平野 武" userId="3cfe3d63-3e2d-444e-9c54-10e92370b90a" providerId="ADAL" clId="{A49E0035-893E-4B28-9DF3-F63232B56695}" dt="2024-06-10T05:43:12.200" v="440"/>
          <ac:spMkLst>
            <pc:docMk/>
            <pc:sldMk cId="995794973" sldId="581"/>
            <ac:spMk id="23" creationId="{15BFF839-FB40-05E6-60AA-9F88A9015F76}"/>
          </ac:spMkLst>
        </pc:spChg>
        <pc:spChg chg="add mod">
          <ac:chgData name="平野 武" userId="3cfe3d63-3e2d-444e-9c54-10e92370b90a" providerId="ADAL" clId="{A49E0035-893E-4B28-9DF3-F63232B56695}" dt="2024-06-10T05:43:12.200" v="440"/>
          <ac:spMkLst>
            <pc:docMk/>
            <pc:sldMk cId="995794973" sldId="581"/>
            <ac:spMk id="25" creationId="{CB41E976-6C39-B647-383F-C8C5EC936AF5}"/>
          </ac:spMkLst>
        </pc:spChg>
        <pc:spChg chg="add mod">
          <ac:chgData name="平野 武" userId="3cfe3d63-3e2d-444e-9c54-10e92370b90a" providerId="ADAL" clId="{A49E0035-893E-4B28-9DF3-F63232B56695}" dt="2024-06-10T05:43:12.200" v="440"/>
          <ac:spMkLst>
            <pc:docMk/>
            <pc:sldMk cId="995794973" sldId="581"/>
            <ac:spMk id="27" creationId="{CB2680CD-358B-006C-98A3-1B595694B8FA}"/>
          </ac:spMkLst>
        </pc:spChg>
        <pc:spChg chg="add mod">
          <ac:chgData name="平野 武" userId="3cfe3d63-3e2d-444e-9c54-10e92370b90a" providerId="ADAL" clId="{A49E0035-893E-4B28-9DF3-F63232B56695}" dt="2024-06-10T05:43:58.764" v="457" actId="207"/>
          <ac:spMkLst>
            <pc:docMk/>
            <pc:sldMk cId="995794973" sldId="581"/>
            <ac:spMk id="28" creationId="{CB7AF78E-21E3-4359-25B7-310D87B8B0A0}"/>
          </ac:spMkLst>
        </pc:spChg>
        <pc:spChg chg="del">
          <ac:chgData name="平野 武" userId="3cfe3d63-3e2d-444e-9c54-10e92370b90a" providerId="ADAL" clId="{A49E0035-893E-4B28-9DF3-F63232B56695}" dt="2024-06-10T05:43:11.624" v="439" actId="478"/>
          <ac:spMkLst>
            <pc:docMk/>
            <pc:sldMk cId="995794973" sldId="581"/>
            <ac:spMk id="49" creationId="{CCD68DF9-EC67-5DF5-3ED6-FFFA2A0CB3D5}"/>
          </ac:spMkLst>
        </pc:spChg>
        <pc:spChg chg="del">
          <ac:chgData name="平野 武" userId="3cfe3d63-3e2d-444e-9c54-10e92370b90a" providerId="ADAL" clId="{A49E0035-893E-4B28-9DF3-F63232B56695}" dt="2024-06-10T05:43:11.624" v="439" actId="478"/>
          <ac:spMkLst>
            <pc:docMk/>
            <pc:sldMk cId="995794973" sldId="581"/>
            <ac:spMk id="50" creationId="{69DAA4FE-D925-7D5E-9066-F0A376B7809C}"/>
          </ac:spMkLst>
        </pc:spChg>
        <pc:spChg chg="del">
          <ac:chgData name="平野 武" userId="3cfe3d63-3e2d-444e-9c54-10e92370b90a" providerId="ADAL" clId="{A49E0035-893E-4B28-9DF3-F63232B56695}" dt="2024-06-10T05:43:11.624" v="439" actId="478"/>
          <ac:spMkLst>
            <pc:docMk/>
            <pc:sldMk cId="995794973" sldId="581"/>
            <ac:spMk id="51" creationId="{52D0949A-805A-758E-4AFD-2BE09275C9F2}"/>
          </ac:spMkLst>
        </pc:spChg>
        <pc:spChg chg="del">
          <ac:chgData name="平野 武" userId="3cfe3d63-3e2d-444e-9c54-10e92370b90a" providerId="ADAL" clId="{A49E0035-893E-4B28-9DF3-F63232B56695}" dt="2024-06-10T05:43:11.624" v="439" actId="478"/>
          <ac:spMkLst>
            <pc:docMk/>
            <pc:sldMk cId="995794973" sldId="581"/>
            <ac:spMk id="53" creationId="{4B660EA5-B559-A6E5-9ED7-4C9E0D50A882}"/>
          </ac:spMkLst>
        </pc:spChg>
        <pc:spChg chg="del">
          <ac:chgData name="平野 武" userId="3cfe3d63-3e2d-444e-9c54-10e92370b90a" providerId="ADAL" clId="{A49E0035-893E-4B28-9DF3-F63232B56695}" dt="2024-06-10T05:43:11.624" v="439" actId="478"/>
          <ac:spMkLst>
            <pc:docMk/>
            <pc:sldMk cId="995794973" sldId="581"/>
            <ac:spMk id="54" creationId="{54E6639F-4381-A235-A2DA-F2170CF9BD44}"/>
          </ac:spMkLst>
        </pc:spChg>
        <pc:spChg chg="del">
          <ac:chgData name="平野 武" userId="3cfe3d63-3e2d-444e-9c54-10e92370b90a" providerId="ADAL" clId="{A49E0035-893E-4B28-9DF3-F63232B56695}" dt="2024-06-10T05:43:11.624" v="439" actId="478"/>
          <ac:spMkLst>
            <pc:docMk/>
            <pc:sldMk cId="995794973" sldId="581"/>
            <ac:spMk id="55" creationId="{750397D5-4F17-E847-E934-E68352974958}"/>
          </ac:spMkLst>
        </pc:spChg>
        <pc:spChg chg="del">
          <ac:chgData name="平野 武" userId="3cfe3d63-3e2d-444e-9c54-10e92370b90a" providerId="ADAL" clId="{A49E0035-893E-4B28-9DF3-F63232B56695}" dt="2024-06-10T05:43:11.624" v="439" actId="478"/>
          <ac:spMkLst>
            <pc:docMk/>
            <pc:sldMk cId="995794973" sldId="581"/>
            <ac:spMk id="56" creationId="{59AF4821-6A59-6759-D509-36AB061E6B9E}"/>
          </ac:spMkLst>
        </pc:spChg>
        <pc:spChg chg="del">
          <ac:chgData name="平野 武" userId="3cfe3d63-3e2d-444e-9c54-10e92370b90a" providerId="ADAL" clId="{A49E0035-893E-4B28-9DF3-F63232B56695}" dt="2024-06-10T05:43:11.624" v="439" actId="478"/>
          <ac:spMkLst>
            <pc:docMk/>
            <pc:sldMk cId="995794973" sldId="581"/>
            <ac:spMk id="59" creationId="{E51884E6-6BDD-B07E-86B8-F571D5A4E9AC}"/>
          </ac:spMkLst>
        </pc:spChg>
        <pc:spChg chg="del">
          <ac:chgData name="平野 武" userId="3cfe3d63-3e2d-444e-9c54-10e92370b90a" providerId="ADAL" clId="{A49E0035-893E-4B28-9DF3-F63232B56695}" dt="2024-06-10T05:43:11.624" v="439" actId="478"/>
          <ac:spMkLst>
            <pc:docMk/>
            <pc:sldMk cId="995794973" sldId="581"/>
            <ac:spMk id="60" creationId="{1E07517C-785F-A891-A2D6-60124648F3DF}"/>
          </ac:spMkLst>
        </pc:spChg>
        <pc:spChg chg="del">
          <ac:chgData name="平野 武" userId="3cfe3d63-3e2d-444e-9c54-10e92370b90a" providerId="ADAL" clId="{A49E0035-893E-4B28-9DF3-F63232B56695}" dt="2024-06-10T05:43:11.624" v="439" actId="478"/>
          <ac:spMkLst>
            <pc:docMk/>
            <pc:sldMk cId="995794973" sldId="581"/>
            <ac:spMk id="61" creationId="{3A9A8E5D-DEDA-733A-C968-C0FC42A89460}"/>
          </ac:spMkLst>
        </pc:spChg>
        <pc:spChg chg="del">
          <ac:chgData name="平野 武" userId="3cfe3d63-3e2d-444e-9c54-10e92370b90a" providerId="ADAL" clId="{A49E0035-893E-4B28-9DF3-F63232B56695}" dt="2024-06-10T05:43:11.624" v="439" actId="478"/>
          <ac:spMkLst>
            <pc:docMk/>
            <pc:sldMk cId="995794973" sldId="581"/>
            <ac:spMk id="62" creationId="{97F4BEA0-39B2-3FA4-2831-16790C49A729}"/>
          </ac:spMkLst>
        </pc:spChg>
        <pc:spChg chg="del">
          <ac:chgData name="平野 武" userId="3cfe3d63-3e2d-444e-9c54-10e92370b90a" providerId="ADAL" clId="{A49E0035-893E-4B28-9DF3-F63232B56695}" dt="2024-06-10T05:43:11.624" v="439" actId="478"/>
          <ac:spMkLst>
            <pc:docMk/>
            <pc:sldMk cId="995794973" sldId="581"/>
            <ac:spMk id="12288" creationId="{6AC3A3DC-4FEA-7192-267D-D27B0EED194D}"/>
          </ac:spMkLst>
        </pc:spChg>
        <pc:spChg chg="mod">
          <ac:chgData name="平野 武" userId="3cfe3d63-3e2d-444e-9c54-10e92370b90a" providerId="ADAL" clId="{A49E0035-893E-4B28-9DF3-F63232B56695}" dt="2024-06-10T05:42:39.980" v="438"/>
          <ac:spMkLst>
            <pc:docMk/>
            <pc:sldMk cId="995794973" sldId="581"/>
            <ac:spMk id="12290" creationId="{4AD73B8A-4B23-91DE-CF62-2CA72170BDBB}"/>
          </ac:spMkLst>
        </pc:spChg>
        <pc:spChg chg="del">
          <ac:chgData name="平野 武" userId="3cfe3d63-3e2d-444e-9c54-10e92370b90a" providerId="ADAL" clId="{A49E0035-893E-4B28-9DF3-F63232B56695}" dt="2024-06-10T05:43:11.624" v="439" actId="478"/>
          <ac:spMkLst>
            <pc:docMk/>
            <pc:sldMk cId="995794973" sldId="581"/>
            <ac:spMk id="12291" creationId="{3DCB2C57-4EC7-90B8-49CB-D11FDC18608A}"/>
          </ac:spMkLst>
        </pc:spChg>
        <pc:spChg chg="del">
          <ac:chgData name="平野 武" userId="3cfe3d63-3e2d-444e-9c54-10e92370b90a" providerId="ADAL" clId="{A49E0035-893E-4B28-9DF3-F63232B56695}" dt="2024-06-10T05:43:11.624" v="439" actId="478"/>
          <ac:spMkLst>
            <pc:docMk/>
            <pc:sldMk cId="995794973" sldId="581"/>
            <ac:spMk id="12293" creationId="{D9170A11-509F-2FAD-6980-E2DF80BC0715}"/>
          </ac:spMkLst>
        </pc:spChg>
        <pc:spChg chg="del">
          <ac:chgData name="平野 武" userId="3cfe3d63-3e2d-444e-9c54-10e92370b90a" providerId="ADAL" clId="{A49E0035-893E-4B28-9DF3-F63232B56695}" dt="2024-06-10T05:43:11.624" v="439" actId="478"/>
          <ac:spMkLst>
            <pc:docMk/>
            <pc:sldMk cId="995794973" sldId="581"/>
            <ac:spMk id="12294" creationId="{E321E54D-797D-7339-CE2F-1E392AEAB7A4}"/>
          </ac:spMkLst>
        </pc:spChg>
        <pc:spChg chg="del">
          <ac:chgData name="平野 武" userId="3cfe3d63-3e2d-444e-9c54-10e92370b90a" providerId="ADAL" clId="{A49E0035-893E-4B28-9DF3-F63232B56695}" dt="2024-06-10T05:43:11.624" v="439" actId="478"/>
          <ac:spMkLst>
            <pc:docMk/>
            <pc:sldMk cId="995794973" sldId="581"/>
            <ac:spMk id="12296" creationId="{95FE786D-D893-1F84-EE1B-B3F2BDE87CC2}"/>
          </ac:spMkLst>
        </pc:spChg>
        <pc:spChg chg="del">
          <ac:chgData name="平野 武" userId="3cfe3d63-3e2d-444e-9c54-10e92370b90a" providerId="ADAL" clId="{A49E0035-893E-4B28-9DF3-F63232B56695}" dt="2024-06-10T05:43:11.624" v="439" actId="478"/>
          <ac:spMkLst>
            <pc:docMk/>
            <pc:sldMk cId="995794973" sldId="581"/>
            <ac:spMk id="12298" creationId="{1C7638B0-29A6-3827-9F96-2F7E732D6021}"/>
          </ac:spMkLst>
        </pc:spChg>
        <pc:spChg chg="del">
          <ac:chgData name="平野 武" userId="3cfe3d63-3e2d-444e-9c54-10e92370b90a" providerId="ADAL" clId="{A49E0035-893E-4B28-9DF3-F63232B56695}" dt="2024-06-10T05:43:11.624" v="439" actId="478"/>
          <ac:spMkLst>
            <pc:docMk/>
            <pc:sldMk cId="995794973" sldId="581"/>
            <ac:spMk id="12299" creationId="{E62ECC3C-3881-1FDB-184D-EB9F50AE7D3D}"/>
          </ac:spMkLst>
        </pc:spChg>
        <pc:spChg chg="del">
          <ac:chgData name="平野 武" userId="3cfe3d63-3e2d-444e-9c54-10e92370b90a" providerId="ADAL" clId="{A49E0035-893E-4B28-9DF3-F63232B56695}" dt="2024-06-10T05:43:11.624" v="439" actId="478"/>
          <ac:spMkLst>
            <pc:docMk/>
            <pc:sldMk cId="995794973" sldId="581"/>
            <ac:spMk id="12301" creationId="{A1B35F15-5FB8-4D16-6CB5-7B6E2D8E1040}"/>
          </ac:spMkLst>
        </pc:spChg>
        <pc:spChg chg="del">
          <ac:chgData name="平野 武" userId="3cfe3d63-3e2d-444e-9c54-10e92370b90a" providerId="ADAL" clId="{A49E0035-893E-4B28-9DF3-F63232B56695}" dt="2024-06-10T05:43:11.624" v="439" actId="478"/>
          <ac:spMkLst>
            <pc:docMk/>
            <pc:sldMk cId="995794973" sldId="581"/>
            <ac:spMk id="12303" creationId="{C0F283E8-5D53-FE4F-D178-F51099801FA1}"/>
          </ac:spMkLst>
        </pc:spChg>
        <pc:spChg chg="del">
          <ac:chgData name="平野 武" userId="3cfe3d63-3e2d-444e-9c54-10e92370b90a" providerId="ADAL" clId="{A49E0035-893E-4B28-9DF3-F63232B56695}" dt="2024-06-10T05:43:11.624" v="439" actId="478"/>
          <ac:spMkLst>
            <pc:docMk/>
            <pc:sldMk cId="995794973" sldId="581"/>
            <ac:spMk id="12305" creationId="{9317F385-9646-1088-154A-87324B62E097}"/>
          </ac:spMkLst>
        </pc:spChg>
        <pc:graphicFrameChg chg="add mod modGraphic">
          <ac:chgData name="平野 武" userId="3cfe3d63-3e2d-444e-9c54-10e92370b90a" providerId="ADAL" clId="{A49E0035-893E-4B28-9DF3-F63232B56695}" dt="2024-06-10T05:43:53.088" v="454" actId="207"/>
          <ac:graphicFrameMkLst>
            <pc:docMk/>
            <pc:sldMk cId="995794973" sldId="581"/>
            <ac:graphicFrameMk id="10" creationId="{02ECEFCA-B3BA-6745-433F-D552AE0F5D5C}"/>
          </ac:graphicFrameMkLst>
        </pc:graphicFrameChg>
        <pc:graphicFrameChg chg="del">
          <ac:chgData name="平野 武" userId="3cfe3d63-3e2d-444e-9c54-10e92370b90a" providerId="ADAL" clId="{A49E0035-893E-4B28-9DF3-F63232B56695}" dt="2024-06-10T05:43:11.624" v="439" actId="478"/>
          <ac:graphicFrameMkLst>
            <pc:docMk/>
            <pc:sldMk cId="995794973" sldId="581"/>
            <ac:graphicFrameMk id="58" creationId="{E727BF43-8AE3-46C6-F75E-99C65719735B}"/>
          </ac:graphicFrameMkLst>
        </pc:graphicFrameChg>
        <pc:picChg chg="add mod">
          <ac:chgData name="平野 武" userId="3cfe3d63-3e2d-444e-9c54-10e92370b90a" providerId="ADAL" clId="{A49E0035-893E-4B28-9DF3-F63232B56695}" dt="2024-06-10T05:43:12.200" v="440"/>
          <ac:picMkLst>
            <pc:docMk/>
            <pc:sldMk cId="995794973" sldId="581"/>
            <ac:picMk id="4" creationId="{32E6CFD1-B031-6D6F-C86B-3425107704DA}"/>
          </ac:picMkLst>
        </pc:picChg>
        <pc:picChg chg="add mod">
          <ac:chgData name="平野 武" userId="3cfe3d63-3e2d-444e-9c54-10e92370b90a" providerId="ADAL" clId="{A49E0035-893E-4B28-9DF3-F63232B56695}" dt="2024-06-10T05:43:12.200" v="440"/>
          <ac:picMkLst>
            <pc:docMk/>
            <pc:sldMk cId="995794973" sldId="581"/>
            <ac:picMk id="12" creationId="{6DC138DE-9FF6-9FB4-0179-04DC9F458C52}"/>
          </ac:picMkLst>
        </pc:picChg>
        <pc:picChg chg="del">
          <ac:chgData name="平野 武" userId="3cfe3d63-3e2d-444e-9c54-10e92370b90a" providerId="ADAL" clId="{A49E0035-893E-4B28-9DF3-F63232B56695}" dt="2024-06-10T05:43:11.624" v="439" actId="478"/>
          <ac:picMkLst>
            <pc:docMk/>
            <pc:sldMk cId="995794973" sldId="581"/>
            <ac:picMk id="52" creationId="{87790759-79E8-5062-FC42-6B6594DBCF56}"/>
          </ac:picMkLst>
        </pc:picChg>
        <pc:picChg chg="del">
          <ac:chgData name="平野 武" userId="3cfe3d63-3e2d-444e-9c54-10e92370b90a" providerId="ADAL" clId="{A49E0035-893E-4B28-9DF3-F63232B56695}" dt="2024-06-10T05:43:11.624" v="439" actId="478"/>
          <ac:picMkLst>
            <pc:docMk/>
            <pc:sldMk cId="995794973" sldId="581"/>
            <ac:picMk id="12304" creationId="{02FD6641-4665-B0AE-ADB4-66DC5342F7E4}"/>
          </ac:picMkLst>
        </pc:picChg>
        <pc:cxnChg chg="add mod">
          <ac:chgData name="平野 武" userId="3cfe3d63-3e2d-444e-9c54-10e92370b90a" providerId="ADAL" clId="{A49E0035-893E-4B28-9DF3-F63232B56695}" dt="2024-06-10T05:43:12.200" v="440"/>
          <ac:cxnSpMkLst>
            <pc:docMk/>
            <pc:sldMk cId="995794973" sldId="581"/>
            <ac:cxnSpMk id="9" creationId="{EECE5F06-CCE9-A3A0-8141-C2E102AB49F6}"/>
          </ac:cxnSpMkLst>
        </pc:cxnChg>
        <pc:cxnChg chg="add mod">
          <ac:chgData name="平野 武" userId="3cfe3d63-3e2d-444e-9c54-10e92370b90a" providerId="ADAL" clId="{A49E0035-893E-4B28-9DF3-F63232B56695}" dt="2024-06-10T05:43:32.505" v="443" actId="14100"/>
          <ac:cxnSpMkLst>
            <pc:docMk/>
            <pc:sldMk cId="995794973" sldId="581"/>
            <ac:cxnSpMk id="18" creationId="{84E97C4D-4F65-B9C8-10CF-39668988B5BD}"/>
          </ac:cxnSpMkLst>
        </pc:cxnChg>
        <pc:cxnChg chg="add mod">
          <ac:chgData name="平野 武" userId="3cfe3d63-3e2d-444e-9c54-10e92370b90a" providerId="ADAL" clId="{A49E0035-893E-4B28-9DF3-F63232B56695}" dt="2024-06-10T05:43:36.473" v="449" actId="1036"/>
          <ac:cxnSpMkLst>
            <pc:docMk/>
            <pc:sldMk cId="995794973" sldId="581"/>
            <ac:cxnSpMk id="19" creationId="{3FFACAD6-1E78-AB9D-5754-3E53C92252D2}"/>
          </ac:cxnSpMkLst>
        </pc:cxnChg>
        <pc:cxnChg chg="add mod">
          <ac:chgData name="平野 武" userId="3cfe3d63-3e2d-444e-9c54-10e92370b90a" providerId="ADAL" clId="{A49E0035-893E-4B28-9DF3-F63232B56695}" dt="2024-06-10T05:43:12.200" v="440"/>
          <ac:cxnSpMkLst>
            <pc:docMk/>
            <pc:sldMk cId="995794973" sldId="581"/>
            <ac:cxnSpMk id="20" creationId="{809707D5-5B15-A40C-2855-80D10CA3CB5B}"/>
          </ac:cxnSpMkLst>
        </pc:cxnChg>
        <pc:cxnChg chg="add mod">
          <ac:chgData name="平野 武" userId="3cfe3d63-3e2d-444e-9c54-10e92370b90a" providerId="ADAL" clId="{A49E0035-893E-4B28-9DF3-F63232B56695}" dt="2024-06-10T05:43:12.200" v="440"/>
          <ac:cxnSpMkLst>
            <pc:docMk/>
            <pc:sldMk cId="995794973" sldId="581"/>
            <ac:cxnSpMk id="22" creationId="{94F78EBA-1792-733A-3375-A2E463329B4D}"/>
          </ac:cxnSpMkLst>
        </pc:cxnChg>
        <pc:cxnChg chg="add mod">
          <ac:chgData name="平野 武" userId="3cfe3d63-3e2d-444e-9c54-10e92370b90a" providerId="ADAL" clId="{A49E0035-893E-4B28-9DF3-F63232B56695}" dt="2024-06-10T05:43:12.200" v="440"/>
          <ac:cxnSpMkLst>
            <pc:docMk/>
            <pc:sldMk cId="995794973" sldId="581"/>
            <ac:cxnSpMk id="24" creationId="{7DB34D2C-C794-AFB2-A42C-C05C56494230}"/>
          </ac:cxnSpMkLst>
        </pc:cxnChg>
        <pc:cxnChg chg="add mod">
          <ac:chgData name="平野 武" userId="3cfe3d63-3e2d-444e-9c54-10e92370b90a" providerId="ADAL" clId="{A49E0035-893E-4B28-9DF3-F63232B56695}" dt="2024-06-10T05:43:12.200" v="440"/>
          <ac:cxnSpMkLst>
            <pc:docMk/>
            <pc:sldMk cId="995794973" sldId="581"/>
            <ac:cxnSpMk id="26" creationId="{8B64F4CD-2E29-6950-2593-841726327D8C}"/>
          </ac:cxnSpMkLst>
        </pc:cxnChg>
        <pc:cxnChg chg="add mod">
          <ac:chgData name="平野 武" userId="3cfe3d63-3e2d-444e-9c54-10e92370b90a" providerId="ADAL" clId="{A49E0035-893E-4B28-9DF3-F63232B56695}" dt="2024-06-10T05:44:21.327" v="458"/>
          <ac:cxnSpMkLst>
            <pc:docMk/>
            <pc:sldMk cId="995794973" sldId="581"/>
            <ac:cxnSpMk id="31" creationId="{430A67CF-9280-8225-67A0-B7F054413C16}"/>
          </ac:cxnSpMkLst>
        </pc:cxnChg>
        <pc:cxnChg chg="del">
          <ac:chgData name="平野 武" userId="3cfe3d63-3e2d-444e-9c54-10e92370b90a" providerId="ADAL" clId="{A49E0035-893E-4B28-9DF3-F63232B56695}" dt="2024-06-10T05:43:11.624" v="439" actId="478"/>
          <ac:cxnSpMkLst>
            <pc:docMk/>
            <pc:sldMk cId="995794973" sldId="581"/>
            <ac:cxnSpMk id="57" creationId="{36582EEB-CF55-02DE-79DE-B15FACB8EB1F}"/>
          </ac:cxnSpMkLst>
        </pc:cxnChg>
        <pc:cxnChg chg="del">
          <ac:chgData name="平野 武" userId="3cfe3d63-3e2d-444e-9c54-10e92370b90a" providerId="ADAL" clId="{A49E0035-893E-4B28-9DF3-F63232B56695}" dt="2024-06-10T05:43:11.624" v="439" actId="478"/>
          <ac:cxnSpMkLst>
            <pc:docMk/>
            <pc:sldMk cId="995794973" sldId="581"/>
            <ac:cxnSpMk id="63" creationId="{9E8B001B-C462-7220-6D97-7322AFFDEC63}"/>
          </ac:cxnSpMkLst>
        </pc:cxnChg>
        <pc:cxnChg chg="del">
          <ac:chgData name="平野 武" userId="3cfe3d63-3e2d-444e-9c54-10e92370b90a" providerId="ADAL" clId="{A49E0035-893E-4B28-9DF3-F63232B56695}" dt="2024-06-10T05:43:11.624" v="439" actId="478"/>
          <ac:cxnSpMkLst>
            <pc:docMk/>
            <pc:sldMk cId="995794973" sldId="581"/>
            <ac:cxnSpMk id="12289" creationId="{C38E0152-24F3-97F3-C660-11712353C62A}"/>
          </ac:cxnSpMkLst>
        </pc:cxnChg>
        <pc:cxnChg chg="del">
          <ac:chgData name="平野 武" userId="3cfe3d63-3e2d-444e-9c54-10e92370b90a" providerId="ADAL" clId="{A49E0035-893E-4B28-9DF3-F63232B56695}" dt="2024-06-10T05:43:11.624" v="439" actId="478"/>
          <ac:cxnSpMkLst>
            <pc:docMk/>
            <pc:sldMk cId="995794973" sldId="581"/>
            <ac:cxnSpMk id="12292" creationId="{31AC7148-288A-1A5D-47C1-BA894295C62C}"/>
          </ac:cxnSpMkLst>
        </pc:cxnChg>
        <pc:cxnChg chg="del">
          <ac:chgData name="平野 武" userId="3cfe3d63-3e2d-444e-9c54-10e92370b90a" providerId="ADAL" clId="{A49E0035-893E-4B28-9DF3-F63232B56695}" dt="2024-06-10T05:43:11.624" v="439" actId="478"/>
          <ac:cxnSpMkLst>
            <pc:docMk/>
            <pc:sldMk cId="995794973" sldId="581"/>
            <ac:cxnSpMk id="12295" creationId="{3EA9615F-AB58-D0A3-5471-F17046462F6C}"/>
          </ac:cxnSpMkLst>
        </pc:cxnChg>
        <pc:cxnChg chg="del">
          <ac:chgData name="平野 武" userId="3cfe3d63-3e2d-444e-9c54-10e92370b90a" providerId="ADAL" clId="{A49E0035-893E-4B28-9DF3-F63232B56695}" dt="2024-06-10T05:43:11.624" v="439" actId="478"/>
          <ac:cxnSpMkLst>
            <pc:docMk/>
            <pc:sldMk cId="995794973" sldId="581"/>
            <ac:cxnSpMk id="12297" creationId="{23409301-2E70-75F5-1076-637A969270B6}"/>
          </ac:cxnSpMkLst>
        </pc:cxnChg>
        <pc:cxnChg chg="del">
          <ac:chgData name="平野 武" userId="3cfe3d63-3e2d-444e-9c54-10e92370b90a" providerId="ADAL" clId="{A49E0035-893E-4B28-9DF3-F63232B56695}" dt="2024-06-10T05:43:11.624" v="439" actId="478"/>
          <ac:cxnSpMkLst>
            <pc:docMk/>
            <pc:sldMk cId="995794973" sldId="581"/>
            <ac:cxnSpMk id="12300" creationId="{879D2AFC-C69A-EC83-B442-E3ACBFAA73E7}"/>
          </ac:cxnSpMkLst>
        </pc:cxnChg>
        <pc:cxnChg chg="del">
          <ac:chgData name="平野 武" userId="3cfe3d63-3e2d-444e-9c54-10e92370b90a" providerId="ADAL" clId="{A49E0035-893E-4B28-9DF3-F63232B56695}" dt="2024-06-10T05:43:11.624" v="439" actId="478"/>
          <ac:cxnSpMkLst>
            <pc:docMk/>
            <pc:sldMk cId="995794973" sldId="581"/>
            <ac:cxnSpMk id="12302" creationId="{BFB26C9F-7B92-4893-DBC3-BD3CA7C4F9E4}"/>
          </ac:cxnSpMkLst>
        </pc:cxnChg>
      </pc:sldChg>
      <pc:sldChg chg="addSp delSp modSp add mod">
        <pc:chgData name="平野 武" userId="3cfe3d63-3e2d-444e-9c54-10e92370b90a" providerId="ADAL" clId="{A49E0035-893E-4B28-9DF3-F63232B56695}" dt="2024-06-10T07:34:16.214" v="610" actId="207"/>
        <pc:sldMkLst>
          <pc:docMk/>
          <pc:sldMk cId="2359400151" sldId="582"/>
        </pc:sldMkLst>
        <pc:spChg chg="del">
          <ac:chgData name="平野 武" userId="3cfe3d63-3e2d-444e-9c54-10e92370b90a" providerId="ADAL" clId="{A49E0035-893E-4B28-9DF3-F63232B56695}" dt="2024-06-10T05:44:38.817" v="460" actId="478"/>
          <ac:spMkLst>
            <pc:docMk/>
            <pc:sldMk cId="2359400151" sldId="582"/>
            <ac:spMk id="2" creationId="{01F1B8EB-E7E6-237B-63D0-DC9361904F37}"/>
          </ac:spMkLst>
        </pc:spChg>
        <pc:spChg chg="del">
          <ac:chgData name="平野 武" userId="3cfe3d63-3e2d-444e-9c54-10e92370b90a" providerId="ADAL" clId="{A49E0035-893E-4B28-9DF3-F63232B56695}" dt="2024-06-10T05:44:38.817" v="460" actId="478"/>
          <ac:spMkLst>
            <pc:docMk/>
            <pc:sldMk cId="2359400151" sldId="582"/>
            <ac:spMk id="3" creationId="{434EE565-1846-3BB0-396F-9E92A329CC2E}"/>
          </ac:spMkLst>
        </pc:spChg>
        <pc:spChg chg="del">
          <ac:chgData name="平野 武" userId="3cfe3d63-3e2d-444e-9c54-10e92370b90a" providerId="ADAL" clId="{A49E0035-893E-4B28-9DF3-F63232B56695}" dt="2024-06-10T05:44:38.817" v="460" actId="478"/>
          <ac:spMkLst>
            <pc:docMk/>
            <pc:sldMk cId="2359400151" sldId="582"/>
            <ac:spMk id="5" creationId="{DBAB47D3-0342-8AAE-F307-6BCA4CE8F157}"/>
          </ac:spMkLst>
        </pc:spChg>
        <pc:spChg chg="del">
          <ac:chgData name="平野 武" userId="3cfe3d63-3e2d-444e-9c54-10e92370b90a" providerId="ADAL" clId="{A49E0035-893E-4B28-9DF3-F63232B56695}" dt="2024-06-10T05:44:38.817" v="460" actId="478"/>
          <ac:spMkLst>
            <pc:docMk/>
            <pc:sldMk cId="2359400151" sldId="582"/>
            <ac:spMk id="6" creationId="{F19CA8F3-6D24-7F64-D61F-D8494B3B90A3}"/>
          </ac:spMkLst>
        </pc:spChg>
        <pc:spChg chg="del">
          <ac:chgData name="平野 武" userId="3cfe3d63-3e2d-444e-9c54-10e92370b90a" providerId="ADAL" clId="{A49E0035-893E-4B28-9DF3-F63232B56695}" dt="2024-06-10T05:44:38.817" v="460" actId="478"/>
          <ac:spMkLst>
            <pc:docMk/>
            <pc:sldMk cId="2359400151" sldId="582"/>
            <ac:spMk id="7" creationId="{CCE43E2F-3F15-A38E-6414-A3FDDA2404EB}"/>
          </ac:spMkLst>
        </pc:spChg>
        <pc:spChg chg="del">
          <ac:chgData name="平野 武" userId="3cfe3d63-3e2d-444e-9c54-10e92370b90a" providerId="ADAL" clId="{A49E0035-893E-4B28-9DF3-F63232B56695}" dt="2024-06-10T05:44:38.817" v="460" actId="478"/>
          <ac:spMkLst>
            <pc:docMk/>
            <pc:sldMk cId="2359400151" sldId="582"/>
            <ac:spMk id="8" creationId="{856F4C8A-3374-6462-4798-E2972FAA4936}"/>
          </ac:spMkLst>
        </pc:spChg>
        <pc:spChg chg="del">
          <ac:chgData name="平野 武" userId="3cfe3d63-3e2d-444e-9c54-10e92370b90a" providerId="ADAL" clId="{A49E0035-893E-4B28-9DF3-F63232B56695}" dt="2024-06-10T05:44:38.817" v="460" actId="478"/>
          <ac:spMkLst>
            <pc:docMk/>
            <pc:sldMk cId="2359400151" sldId="582"/>
            <ac:spMk id="11" creationId="{54504121-AD1B-3F7E-A780-31C261474B25}"/>
          </ac:spMkLst>
        </pc:spChg>
        <pc:spChg chg="del">
          <ac:chgData name="平野 武" userId="3cfe3d63-3e2d-444e-9c54-10e92370b90a" providerId="ADAL" clId="{A49E0035-893E-4B28-9DF3-F63232B56695}" dt="2024-06-10T05:44:38.817" v="460" actId="478"/>
          <ac:spMkLst>
            <pc:docMk/>
            <pc:sldMk cId="2359400151" sldId="582"/>
            <ac:spMk id="13" creationId="{F16AB81F-2042-8DDD-0715-4CCEA0595FA4}"/>
          </ac:spMkLst>
        </pc:spChg>
        <pc:spChg chg="del">
          <ac:chgData name="平野 武" userId="3cfe3d63-3e2d-444e-9c54-10e92370b90a" providerId="ADAL" clId="{A49E0035-893E-4B28-9DF3-F63232B56695}" dt="2024-06-10T05:44:38.817" v="460" actId="478"/>
          <ac:spMkLst>
            <pc:docMk/>
            <pc:sldMk cId="2359400151" sldId="582"/>
            <ac:spMk id="14" creationId="{D5EDF02E-541D-8A2E-848E-A29326AED618}"/>
          </ac:spMkLst>
        </pc:spChg>
        <pc:spChg chg="del">
          <ac:chgData name="平野 武" userId="3cfe3d63-3e2d-444e-9c54-10e92370b90a" providerId="ADAL" clId="{A49E0035-893E-4B28-9DF3-F63232B56695}" dt="2024-06-10T05:44:38.817" v="460" actId="478"/>
          <ac:spMkLst>
            <pc:docMk/>
            <pc:sldMk cId="2359400151" sldId="582"/>
            <ac:spMk id="15" creationId="{5B4E0559-3926-7C8D-C2B4-5E37E9943B2B}"/>
          </ac:spMkLst>
        </pc:spChg>
        <pc:spChg chg="del">
          <ac:chgData name="平野 武" userId="3cfe3d63-3e2d-444e-9c54-10e92370b90a" providerId="ADAL" clId="{A49E0035-893E-4B28-9DF3-F63232B56695}" dt="2024-06-10T05:44:38.817" v="460" actId="478"/>
          <ac:spMkLst>
            <pc:docMk/>
            <pc:sldMk cId="2359400151" sldId="582"/>
            <ac:spMk id="16" creationId="{5BDBBB66-EEF0-995E-3B5F-D8FAA1239650}"/>
          </ac:spMkLst>
        </pc:spChg>
        <pc:spChg chg="del">
          <ac:chgData name="平野 武" userId="3cfe3d63-3e2d-444e-9c54-10e92370b90a" providerId="ADAL" clId="{A49E0035-893E-4B28-9DF3-F63232B56695}" dt="2024-06-10T05:44:38.817" v="460" actId="478"/>
          <ac:spMkLst>
            <pc:docMk/>
            <pc:sldMk cId="2359400151" sldId="582"/>
            <ac:spMk id="17" creationId="{78786A57-534A-A9BC-A888-6D287AE44C95}"/>
          </ac:spMkLst>
        </pc:spChg>
        <pc:spChg chg="del">
          <ac:chgData name="平野 武" userId="3cfe3d63-3e2d-444e-9c54-10e92370b90a" providerId="ADAL" clId="{A49E0035-893E-4B28-9DF3-F63232B56695}" dt="2024-06-10T05:44:38.817" v="460" actId="478"/>
          <ac:spMkLst>
            <pc:docMk/>
            <pc:sldMk cId="2359400151" sldId="582"/>
            <ac:spMk id="21" creationId="{E48BB4A3-4339-6444-FF44-6C4B73E744B1}"/>
          </ac:spMkLst>
        </pc:spChg>
        <pc:spChg chg="del">
          <ac:chgData name="平野 武" userId="3cfe3d63-3e2d-444e-9c54-10e92370b90a" providerId="ADAL" clId="{A49E0035-893E-4B28-9DF3-F63232B56695}" dt="2024-06-10T05:44:38.817" v="460" actId="478"/>
          <ac:spMkLst>
            <pc:docMk/>
            <pc:sldMk cId="2359400151" sldId="582"/>
            <ac:spMk id="23" creationId="{15BFF839-FB40-05E6-60AA-9F88A9015F76}"/>
          </ac:spMkLst>
        </pc:spChg>
        <pc:spChg chg="del">
          <ac:chgData name="平野 武" userId="3cfe3d63-3e2d-444e-9c54-10e92370b90a" providerId="ADAL" clId="{A49E0035-893E-4B28-9DF3-F63232B56695}" dt="2024-06-10T05:44:38.817" v="460" actId="478"/>
          <ac:spMkLst>
            <pc:docMk/>
            <pc:sldMk cId="2359400151" sldId="582"/>
            <ac:spMk id="25" creationId="{CB41E976-6C39-B647-383F-C8C5EC936AF5}"/>
          </ac:spMkLst>
        </pc:spChg>
        <pc:spChg chg="del">
          <ac:chgData name="平野 武" userId="3cfe3d63-3e2d-444e-9c54-10e92370b90a" providerId="ADAL" clId="{A49E0035-893E-4B28-9DF3-F63232B56695}" dt="2024-06-10T05:44:38.817" v="460" actId="478"/>
          <ac:spMkLst>
            <pc:docMk/>
            <pc:sldMk cId="2359400151" sldId="582"/>
            <ac:spMk id="27" creationId="{CB2680CD-358B-006C-98A3-1B595694B8FA}"/>
          </ac:spMkLst>
        </pc:spChg>
        <pc:spChg chg="del">
          <ac:chgData name="平野 武" userId="3cfe3d63-3e2d-444e-9c54-10e92370b90a" providerId="ADAL" clId="{A49E0035-893E-4B28-9DF3-F63232B56695}" dt="2024-06-10T05:44:38.817" v="460" actId="478"/>
          <ac:spMkLst>
            <pc:docMk/>
            <pc:sldMk cId="2359400151" sldId="582"/>
            <ac:spMk id="28" creationId="{CB7AF78E-21E3-4359-25B7-310D87B8B0A0}"/>
          </ac:spMkLst>
        </pc:spChg>
        <pc:spChg chg="add mod">
          <ac:chgData name="平野 武" userId="3cfe3d63-3e2d-444e-9c54-10e92370b90a" providerId="ADAL" clId="{A49E0035-893E-4B28-9DF3-F63232B56695}" dt="2024-06-10T05:44:39.401" v="461"/>
          <ac:spMkLst>
            <pc:docMk/>
            <pc:sldMk cId="2359400151" sldId="582"/>
            <ac:spMk id="29" creationId="{1B067A6C-32C0-A097-E1A7-147D5F5E5F9A}"/>
          </ac:spMkLst>
        </pc:spChg>
        <pc:spChg chg="add mod">
          <ac:chgData name="平野 武" userId="3cfe3d63-3e2d-444e-9c54-10e92370b90a" providerId="ADAL" clId="{A49E0035-893E-4B28-9DF3-F63232B56695}" dt="2024-06-10T05:44:39.401" v="461"/>
          <ac:spMkLst>
            <pc:docMk/>
            <pc:sldMk cId="2359400151" sldId="582"/>
            <ac:spMk id="30" creationId="{BC85E157-84D9-3F22-EBA0-B6824FF5CF54}"/>
          </ac:spMkLst>
        </pc:spChg>
        <pc:spChg chg="add mod">
          <ac:chgData name="平野 武" userId="3cfe3d63-3e2d-444e-9c54-10e92370b90a" providerId="ADAL" clId="{A49E0035-893E-4B28-9DF3-F63232B56695}" dt="2024-06-10T05:44:39.401" v="461"/>
          <ac:spMkLst>
            <pc:docMk/>
            <pc:sldMk cId="2359400151" sldId="582"/>
            <ac:spMk id="31" creationId="{39DEB27E-2D6B-A93B-EEC2-243C61AC7346}"/>
          </ac:spMkLst>
        </pc:spChg>
        <pc:spChg chg="add mod">
          <ac:chgData name="平野 武" userId="3cfe3d63-3e2d-444e-9c54-10e92370b90a" providerId="ADAL" clId="{A49E0035-893E-4B28-9DF3-F63232B56695}" dt="2024-06-10T05:44:39.401" v="461"/>
          <ac:spMkLst>
            <pc:docMk/>
            <pc:sldMk cId="2359400151" sldId="582"/>
            <ac:spMk id="32" creationId="{C343F5B1-21BC-E5C8-3A88-347563D5AFA9}"/>
          </ac:spMkLst>
        </pc:spChg>
        <pc:spChg chg="add mod">
          <ac:chgData name="平野 武" userId="3cfe3d63-3e2d-444e-9c54-10e92370b90a" providerId="ADAL" clId="{A49E0035-893E-4B28-9DF3-F63232B56695}" dt="2024-06-10T05:44:39.401" v="461"/>
          <ac:spMkLst>
            <pc:docMk/>
            <pc:sldMk cId="2359400151" sldId="582"/>
            <ac:spMk id="33" creationId="{FAE9EC06-805B-9F71-4179-D55E1C388CBA}"/>
          </ac:spMkLst>
        </pc:spChg>
        <pc:spChg chg="add mod">
          <ac:chgData name="平野 武" userId="3cfe3d63-3e2d-444e-9c54-10e92370b90a" providerId="ADAL" clId="{A49E0035-893E-4B28-9DF3-F63232B56695}" dt="2024-06-10T05:44:39.401" v="461"/>
          <ac:spMkLst>
            <pc:docMk/>
            <pc:sldMk cId="2359400151" sldId="582"/>
            <ac:spMk id="34" creationId="{C1FC4E0B-6821-49C6-019D-1DDFFF10E965}"/>
          </ac:spMkLst>
        </pc:spChg>
        <pc:spChg chg="add mod">
          <ac:chgData name="平野 武" userId="3cfe3d63-3e2d-444e-9c54-10e92370b90a" providerId="ADAL" clId="{A49E0035-893E-4B28-9DF3-F63232B56695}" dt="2024-06-10T05:44:39.401" v="461"/>
          <ac:spMkLst>
            <pc:docMk/>
            <pc:sldMk cId="2359400151" sldId="582"/>
            <ac:spMk id="35" creationId="{E3574C52-C1A4-E6C1-D251-C84826B3BC24}"/>
          </ac:spMkLst>
        </pc:spChg>
        <pc:spChg chg="add mod">
          <ac:chgData name="平野 武" userId="3cfe3d63-3e2d-444e-9c54-10e92370b90a" providerId="ADAL" clId="{A49E0035-893E-4B28-9DF3-F63232B56695}" dt="2024-06-10T05:44:39.401" v="461"/>
          <ac:spMkLst>
            <pc:docMk/>
            <pc:sldMk cId="2359400151" sldId="582"/>
            <ac:spMk id="38" creationId="{347D6DAA-A5D4-6897-F388-F56E1FB7FFA1}"/>
          </ac:spMkLst>
        </pc:spChg>
        <pc:spChg chg="add mod">
          <ac:chgData name="平野 武" userId="3cfe3d63-3e2d-444e-9c54-10e92370b90a" providerId="ADAL" clId="{A49E0035-893E-4B28-9DF3-F63232B56695}" dt="2024-06-10T05:44:39.401" v="461"/>
          <ac:spMkLst>
            <pc:docMk/>
            <pc:sldMk cId="2359400151" sldId="582"/>
            <ac:spMk id="41" creationId="{B640D287-7C20-A61A-FB7C-ABB66B247FFC}"/>
          </ac:spMkLst>
        </pc:spChg>
        <pc:spChg chg="add mod">
          <ac:chgData name="平野 武" userId="3cfe3d63-3e2d-444e-9c54-10e92370b90a" providerId="ADAL" clId="{A49E0035-893E-4B28-9DF3-F63232B56695}" dt="2024-06-10T05:44:39.401" v="461"/>
          <ac:spMkLst>
            <pc:docMk/>
            <pc:sldMk cId="2359400151" sldId="582"/>
            <ac:spMk id="43" creationId="{A9F5670D-497B-9C7E-30A0-0EFA85852C44}"/>
          </ac:spMkLst>
        </pc:spChg>
        <pc:spChg chg="add mod">
          <ac:chgData name="平野 武" userId="3cfe3d63-3e2d-444e-9c54-10e92370b90a" providerId="ADAL" clId="{A49E0035-893E-4B28-9DF3-F63232B56695}" dt="2024-06-10T05:44:39.401" v="461"/>
          <ac:spMkLst>
            <pc:docMk/>
            <pc:sldMk cId="2359400151" sldId="582"/>
            <ac:spMk id="45" creationId="{59B927E9-4246-2777-2628-16CAE6114264}"/>
          </ac:spMkLst>
        </pc:spChg>
        <pc:spChg chg="add mod">
          <ac:chgData name="平野 武" userId="3cfe3d63-3e2d-444e-9c54-10e92370b90a" providerId="ADAL" clId="{A49E0035-893E-4B28-9DF3-F63232B56695}" dt="2024-06-10T05:44:39.401" v="461"/>
          <ac:spMkLst>
            <pc:docMk/>
            <pc:sldMk cId="2359400151" sldId="582"/>
            <ac:spMk id="46" creationId="{C62DB3BD-A23D-2957-51A9-F07B106D39C3}"/>
          </ac:spMkLst>
        </pc:spChg>
        <pc:spChg chg="add mod">
          <ac:chgData name="平野 武" userId="3cfe3d63-3e2d-444e-9c54-10e92370b90a" providerId="ADAL" clId="{A49E0035-893E-4B28-9DF3-F63232B56695}" dt="2024-06-10T05:44:42.806" v="462"/>
          <ac:spMkLst>
            <pc:docMk/>
            <pc:sldMk cId="2359400151" sldId="582"/>
            <ac:spMk id="47" creationId="{625EB1B9-5168-6CA3-CFF4-529A29CC50DD}"/>
          </ac:spMkLst>
        </pc:spChg>
        <pc:spChg chg="add mod">
          <ac:chgData name="平野 武" userId="3cfe3d63-3e2d-444e-9c54-10e92370b90a" providerId="ADAL" clId="{A49E0035-893E-4B28-9DF3-F63232B56695}" dt="2024-06-10T05:44:42.806" v="462"/>
          <ac:spMkLst>
            <pc:docMk/>
            <pc:sldMk cId="2359400151" sldId="582"/>
            <ac:spMk id="48" creationId="{E11FC12F-302A-2491-AA4D-C2C54D6EAA1B}"/>
          </ac:spMkLst>
        </pc:spChg>
        <pc:spChg chg="add mod">
          <ac:chgData name="平野 武" userId="3cfe3d63-3e2d-444e-9c54-10e92370b90a" providerId="ADAL" clId="{A49E0035-893E-4B28-9DF3-F63232B56695}" dt="2024-06-10T05:44:42.806" v="462"/>
          <ac:spMkLst>
            <pc:docMk/>
            <pc:sldMk cId="2359400151" sldId="582"/>
            <ac:spMk id="49" creationId="{862B6490-C1E0-473A-8B91-1314FA9AA186}"/>
          </ac:spMkLst>
        </pc:spChg>
        <pc:spChg chg="add mod">
          <ac:chgData name="平野 武" userId="3cfe3d63-3e2d-444e-9c54-10e92370b90a" providerId="ADAL" clId="{A49E0035-893E-4B28-9DF3-F63232B56695}" dt="2024-06-10T05:44:42.806" v="462"/>
          <ac:spMkLst>
            <pc:docMk/>
            <pc:sldMk cId="2359400151" sldId="582"/>
            <ac:spMk id="50" creationId="{8580AF0B-B75B-A629-E24A-4EDB8DE8D581}"/>
          </ac:spMkLst>
        </pc:spChg>
        <pc:spChg chg="add mod">
          <ac:chgData name="平野 武" userId="3cfe3d63-3e2d-444e-9c54-10e92370b90a" providerId="ADAL" clId="{A49E0035-893E-4B28-9DF3-F63232B56695}" dt="2024-06-10T05:44:42.806" v="462"/>
          <ac:spMkLst>
            <pc:docMk/>
            <pc:sldMk cId="2359400151" sldId="582"/>
            <ac:spMk id="51" creationId="{14F4D696-894B-0EED-47C0-38DC92A326C3}"/>
          </ac:spMkLst>
        </pc:spChg>
        <pc:spChg chg="add mod">
          <ac:chgData name="平野 武" userId="3cfe3d63-3e2d-444e-9c54-10e92370b90a" providerId="ADAL" clId="{A49E0035-893E-4B28-9DF3-F63232B56695}" dt="2024-06-10T05:44:42.806" v="462"/>
          <ac:spMkLst>
            <pc:docMk/>
            <pc:sldMk cId="2359400151" sldId="582"/>
            <ac:spMk id="52" creationId="{F3D3516C-B4C0-85F1-426B-B9C3AC65FB2E}"/>
          </ac:spMkLst>
        </pc:spChg>
        <pc:spChg chg="add mod">
          <ac:chgData name="平野 武" userId="3cfe3d63-3e2d-444e-9c54-10e92370b90a" providerId="ADAL" clId="{A49E0035-893E-4B28-9DF3-F63232B56695}" dt="2024-06-10T05:44:42.806" v="462"/>
          <ac:spMkLst>
            <pc:docMk/>
            <pc:sldMk cId="2359400151" sldId="582"/>
            <ac:spMk id="53" creationId="{761458F8-63AB-75AD-D726-19B35D23E6C0}"/>
          </ac:spMkLst>
        </pc:spChg>
        <pc:spChg chg="add mod">
          <ac:chgData name="平野 武" userId="3cfe3d63-3e2d-444e-9c54-10e92370b90a" providerId="ADAL" clId="{A49E0035-893E-4B28-9DF3-F63232B56695}" dt="2024-06-10T05:44:42.806" v="462"/>
          <ac:spMkLst>
            <pc:docMk/>
            <pc:sldMk cId="2359400151" sldId="582"/>
            <ac:spMk id="56" creationId="{71FA2104-D162-5C3D-7794-3D2FEA38A5E5}"/>
          </ac:spMkLst>
        </pc:spChg>
        <pc:spChg chg="add mod">
          <ac:chgData name="平野 武" userId="3cfe3d63-3e2d-444e-9c54-10e92370b90a" providerId="ADAL" clId="{A49E0035-893E-4B28-9DF3-F63232B56695}" dt="2024-06-10T05:44:53.253" v="464" actId="207"/>
          <ac:spMkLst>
            <pc:docMk/>
            <pc:sldMk cId="2359400151" sldId="582"/>
            <ac:spMk id="59" creationId="{CFF9FAD7-A4FC-3926-2285-B5CFD34AAF85}"/>
          </ac:spMkLst>
        </pc:spChg>
        <pc:spChg chg="add mod">
          <ac:chgData name="平野 武" userId="3cfe3d63-3e2d-444e-9c54-10e92370b90a" providerId="ADAL" clId="{A49E0035-893E-4B28-9DF3-F63232B56695}" dt="2024-06-10T05:44:42.806" v="462"/>
          <ac:spMkLst>
            <pc:docMk/>
            <pc:sldMk cId="2359400151" sldId="582"/>
            <ac:spMk id="61" creationId="{B1D756DB-AB35-C753-8C10-99ADF21B9F18}"/>
          </ac:spMkLst>
        </pc:spChg>
        <pc:spChg chg="add mod">
          <ac:chgData name="平野 武" userId="3cfe3d63-3e2d-444e-9c54-10e92370b90a" providerId="ADAL" clId="{A49E0035-893E-4B28-9DF3-F63232B56695}" dt="2024-06-10T05:44:42.806" v="462"/>
          <ac:spMkLst>
            <pc:docMk/>
            <pc:sldMk cId="2359400151" sldId="582"/>
            <ac:spMk id="63" creationId="{F8EEEF53-D650-DB67-9376-8403CF858589}"/>
          </ac:spMkLst>
        </pc:spChg>
        <pc:spChg chg="add mod">
          <ac:chgData name="平野 武" userId="3cfe3d63-3e2d-444e-9c54-10e92370b90a" providerId="ADAL" clId="{A49E0035-893E-4B28-9DF3-F63232B56695}" dt="2024-06-10T07:34:16.214" v="610" actId="207"/>
          <ac:spMkLst>
            <pc:docMk/>
            <pc:sldMk cId="2359400151" sldId="582"/>
            <ac:spMk id="12288" creationId="{F4121CDF-4215-2968-5C8D-9165DF0D151D}"/>
          </ac:spMkLst>
        </pc:spChg>
        <pc:spChg chg="add mod">
          <ac:chgData name="平野 武" userId="3cfe3d63-3e2d-444e-9c54-10e92370b90a" providerId="ADAL" clId="{A49E0035-893E-4B28-9DF3-F63232B56695}" dt="2024-06-10T05:45:03.152" v="465"/>
          <ac:spMkLst>
            <pc:docMk/>
            <pc:sldMk cId="2359400151" sldId="582"/>
            <ac:spMk id="12289" creationId="{0CD8C11F-DFC8-DB25-9980-D8F1E75124DD}"/>
          </ac:spMkLst>
        </pc:spChg>
        <pc:spChg chg="mod">
          <ac:chgData name="平野 武" userId="3cfe3d63-3e2d-444e-9c54-10e92370b90a" providerId="ADAL" clId="{A49E0035-893E-4B28-9DF3-F63232B56695}" dt="2024-06-10T05:45:09.643" v="467" actId="20577"/>
          <ac:spMkLst>
            <pc:docMk/>
            <pc:sldMk cId="2359400151" sldId="582"/>
            <ac:spMk id="12290" creationId="{4AD73B8A-4B23-91DE-CF62-2CA72170BDBB}"/>
          </ac:spMkLst>
        </pc:spChg>
        <pc:spChg chg="add mod">
          <ac:chgData name="平野 武" userId="3cfe3d63-3e2d-444e-9c54-10e92370b90a" providerId="ADAL" clId="{A49E0035-893E-4B28-9DF3-F63232B56695}" dt="2024-06-10T05:45:03.152" v="465"/>
          <ac:spMkLst>
            <pc:docMk/>
            <pc:sldMk cId="2359400151" sldId="582"/>
            <ac:spMk id="12291" creationId="{F49C5CA8-8517-AC80-E317-7B71DABC8204}"/>
          </ac:spMkLst>
        </pc:spChg>
        <pc:spChg chg="add mod">
          <ac:chgData name="平野 武" userId="3cfe3d63-3e2d-444e-9c54-10e92370b90a" providerId="ADAL" clId="{A49E0035-893E-4B28-9DF3-F63232B56695}" dt="2024-06-10T05:45:03.152" v="465"/>
          <ac:spMkLst>
            <pc:docMk/>
            <pc:sldMk cId="2359400151" sldId="582"/>
            <ac:spMk id="12292" creationId="{9435A778-3A11-8D77-B4BC-2CC256246C97}"/>
          </ac:spMkLst>
        </pc:spChg>
        <pc:spChg chg="add mod">
          <ac:chgData name="平野 武" userId="3cfe3d63-3e2d-444e-9c54-10e92370b90a" providerId="ADAL" clId="{A49E0035-893E-4B28-9DF3-F63232B56695}" dt="2024-06-10T05:45:03.152" v="465"/>
          <ac:spMkLst>
            <pc:docMk/>
            <pc:sldMk cId="2359400151" sldId="582"/>
            <ac:spMk id="12293" creationId="{569FC93F-E161-FB66-3966-A62861EA3C5F}"/>
          </ac:spMkLst>
        </pc:spChg>
        <pc:spChg chg="add mod">
          <ac:chgData name="平野 武" userId="3cfe3d63-3e2d-444e-9c54-10e92370b90a" providerId="ADAL" clId="{A49E0035-893E-4B28-9DF3-F63232B56695}" dt="2024-06-10T05:45:03.152" v="465"/>
          <ac:spMkLst>
            <pc:docMk/>
            <pc:sldMk cId="2359400151" sldId="582"/>
            <ac:spMk id="12294" creationId="{8AB0960A-743A-288C-975C-602878965F77}"/>
          </ac:spMkLst>
        </pc:spChg>
        <pc:spChg chg="add mod">
          <ac:chgData name="平野 武" userId="3cfe3d63-3e2d-444e-9c54-10e92370b90a" providerId="ADAL" clId="{A49E0035-893E-4B28-9DF3-F63232B56695}" dt="2024-06-10T05:45:03.152" v="465"/>
          <ac:spMkLst>
            <pc:docMk/>
            <pc:sldMk cId="2359400151" sldId="582"/>
            <ac:spMk id="12295" creationId="{04354B85-5348-A177-E469-3C462B14369C}"/>
          </ac:spMkLst>
        </pc:spChg>
        <pc:spChg chg="add mod">
          <ac:chgData name="平野 武" userId="3cfe3d63-3e2d-444e-9c54-10e92370b90a" providerId="ADAL" clId="{A49E0035-893E-4B28-9DF3-F63232B56695}" dt="2024-06-10T05:45:03.152" v="465"/>
          <ac:spMkLst>
            <pc:docMk/>
            <pc:sldMk cId="2359400151" sldId="582"/>
            <ac:spMk id="12296" creationId="{35D38D50-739B-A342-160E-74A4811195AB}"/>
          </ac:spMkLst>
        </pc:spChg>
        <pc:spChg chg="add mod">
          <ac:chgData name="平野 武" userId="3cfe3d63-3e2d-444e-9c54-10e92370b90a" providerId="ADAL" clId="{A49E0035-893E-4B28-9DF3-F63232B56695}" dt="2024-06-10T05:45:03.152" v="465"/>
          <ac:spMkLst>
            <pc:docMk/>
            <pc:sldMk cId="2359400151" sldId="582"/>
            <ac:spMk id="12299" creationId="{F981D0F8-0F0C-0B33-7D7B-469CFC7533A7}"/>
          </ac:spMkLst>
        </pc:spChg>
        <pc:spChg chg="add mod">
          <ac:chgData name="平野 武" userId="3cfe3d63-3e2d-444e-9c54-10e92370b90a" providerId="ADAL" clId="{A49E0035-893E-4B28-9DF3-F63232B56695}" dt="2024-06-10T05:45:03.152" v="465"/>
          <ac:spMkLst>
            <pc:docMk/>
            <pc:sldMk cId="2359400151" sldId="582"/>
            <ac:spMk id="12302" creationId="{5D452C67-0889-5BCD-8430-DCA67F9B82B6}"/>
          </ac:spMkLst>
        </pc:spChg>
        <pc:spChg chg="add mod">
          <ac:chgData name="平野 武" userId="3cfe3d63-3e2d-444e-9c54-10e92370b90a" providerId="ADAL" clId="{A49E0035-893E-4B28-9DF3-F63232B56695}" dt="2024-06-10T05:45:03.152" v="465"/>
          <ac:spMkLst>
            <pc:docMk/>
            <pc:sldMk cId="2359400151" sldId="582"/>
            <ac:spMk id="12304" creationId="{22537F50-660E-9BE1-EDAC-A4B242F1ABFE}"/>
          </ac:spMkLst>
        </pc:spChg>
        <pc:spChg chg="add mod">
          <ac:chgData name="平野 武" userId="3cfe3d63-3e2d-444e-9c54-10e92370b90a" providerId="ADAL" clId="{A49E0035-893E-4B28-9DF3-F63232B56695}" dt="2024-06-10T05:45:03.152" v="465"/>
          <ac:spMkLst>
            <pc:docMk/>
            <pc:sldMk cId="2359400151" sldId="582"/>
            <ac:spMk id="12307" creationId="{C0932C9F-014F-7DA5-AF5F-53345ACF5779}"/>
          </ac:spMkLst>
        </pc:spChg>
        <pc:spChg chg="add mod">
          <ac:chgData name="平野 武" userId="3cfe3d63-3e2d-444e-9c54-10e92370b90a" providerId="ADAL" clId="{A49E0035-893E-4B28-9DF3-F63232B56695}" dt="2024-06-10T05:45:03.152" v="465"/>
          <ac:spMkLst>
            <pc:docMk/>
            <pc:sldMk cId="2359400151" sldId="582"/>
            <ac:spMk id="12308" creationId="{991A4B8F-32E0-CAD8-0822-530D6EC0446E}"/>
          </ac:spMkLst>
        </pc:spChg>
        <pc:graphicFrameChg chg="del">
          <ac:chgData name="平野 武" userId="3cfe3d63-3e2d-444e-9c54-10e92370b90a" providerId="ADAL" clId="{A49E0035-893E-4B28-9DF3-F63232B56695}" dt="2024-06-10T05:44:38.817" v="460" actId="478"/>
          <ac:graphicFrameMkLst>
            <pc:docMk/>
            <pc:sldMk cId="2359400151" sldId="582"/>
            <ac:graphicFrameMk id="10" creationId="{02ECEFCA-B3BA-6745-433F-D552AE0F5D5C}"/>
          </ac:graphicFrameMkLst>
        </pc:graphicFrameChg>
        <pc:graphicFrameChg chg="add mod">
          <ac:chgData name="平野 武" userId="3cfe3d63-3e2d-444e-9c54-10e92370b90a" providerId="ADAL" clId="{A49E0035-893E-4B28-9DF3-F63232B56695}" dt="2024-06-10T05:44:39.401" v="461"/>
          <ac:graphicFrameMkLst>
            <pc:docMk/>
            <pc:sldMk cId="2359400151" sldId="582"/>
            <ac:graphicFrameMk id="37" creationId="{F8E55352-BBB0-E3DB-006B-B63085741E59}"/>
          </ac:graphicFrameMkLst>
        </pc:graphicFrameChg>
        <pc:graphicFrameChg chg="add mod modGraphic">
          <ac:chgData name="平野 武" userId="3cfe3d63-3e2d-444e-9c54-10e92370b90a" providerId="ADAL" clId="{A49E0035-893E-4B28-9DF3-F63232B56695}" dt="2024-06-10T05:44:49.134" v="463" actId="207"/>
          <ac:graphicFrameMkLst>
            <pc:docMk/>
            <pc:sldMk cId="2359400151" sldId="582"/>
            <ac:graphicFrameMk id="55" creationId="{6D74541D-16C1-2494-BC08-8321AA6DB5AF}"/>
          </ac:graphicFrameMkLst>
        </pc:graphicFrameChg>
        <pc:graphicFrameChg chg="add mod">
          <ac:chgData name="平野 武" userId="3cfe3d63-3e2d-444e-9c54-10e92370b90a" providerId="ADAL" clId="{A49E0035-893E-4B28-9DF3-F63232B56695}" dt="2024-06-10T05:45:03.152" v="465"/>
          <ac:graphicFrameMkLst>
            <pc:docMk/>
            <pc:sldMk cId="2359400151" sldId="582"/>
            <ac:graphicFrameMk id="12298" creationId="{26DF46D1-7808-4CA8-8785-FE8628A0B089}"/>
          </ac:graphicFrameMkLst>
        </pc:graphicFrameChg>
        <pc:picChg chg="del">
          <ac:chgData name="平野 武" userId="3cfe3d63-3e2d-444e-9c54-10e92370b90a" providerId="ADAL" clId="{A49E0035-893E-4B28-9DF3-F63232B56695}" dt="2024-06-10T05:44:38.817" v="460" actId="478"/>
          <ac:picMkLst>
            <pc:docMk/>
            <pc:sldMk cId="2359400151" sldId="582"/>
            <ac:picMk id="4" creationId="{32E6CFD1-B031-6D6F-C86B-3425107704DA}"/>
          </ac:picMkLst>
        </pc:picChg>
        <pc:picChg chg="del">
          <ac:chgData name="平野 武" userId="3cfe3d63-3e2d-444e-9c54-10e92370b90a" providerId="ADAL" clId="{A49E0035-893E-4B28-9DF3-F63232B56695}" dt="2024-06-10T05:44:38.817" v="460" actId="478"/>
          <ac:picMkLst>
            <pc:docMk/>
            <pc:sldMk cId="2359400151" sldId="582"/>
            <ac:picMk id="12" creationId="{6DC138DE-9FF6-9FB4-0179-04DC9F458C52}"/>
          </ac:picMkLst>
        </pc:picChg>
        <pc:picChg chg="add mod">
          <ac:chgData name="平野 武" userId="3cfe3d63-3e2d-444e-9c54-10e92370b90a" providerId="ADAL" clId="{A49E0035-893E-4B28-9DF3-F63232B56695}" dt="2024-06-10T05:44:39.401" v="461"/>
          <ac:picMkLst>
            <pc:docMk/>
            <pc:sldMk cId="2359400151" sldId="582"/>
            <ac:picMk id="39" creationId="{CD2EF46C-199E-4740-5D48-E79ED5389336}"/>
          </ac:picMkLst>
        </pc:picChg>
        <pc:picChg chg="add mod">
          <ac:chgData name="平野 武" userId="3cfe3d63-3e2d-444e-9c54-10e92370b90a" providerId="ADAL" clId="{A49E0035-893E-4B28-9DF3-F63232B56695}" dt="2024-06-10T05:44:39.401" v="461"/>
          <ac:picMkLst>
            <pc:docMk/>
            <pc:sldMk cId="2359400151" sldId="582"/>
            <ac:picMk id="40" creationId="{A85B72B5-81FE-E8A5-AC36-D687AE9E978C}"/>
          </ac:picMkLst>
        </pc:picChg>
        <pc:picChg chg="add mod">
          <ac:chgData name="平野 武" userId="3cfe3d63-3e2d-444e-9c54-10e92370b90a" providerId="ADAL" clId="{A49E0035-893E-4B28-9DF3-F63232B56695}" dt="2024-06-10T05:44:42.806" v="462"/>
          <ac:picMkLst>
            <pc:docMk/>
            <pc:sldMk cId="2359400151" sldId="582"/>
            <ac:picMk id="57" creationId="{F8447EDE-8B25-FC0E-0B71-CE6415C1E651}"/>
          </ac:picMkLst>
        </pc:picChg>
        <pc:picChg chg="add mod">
          <ac:chgData name="平野 武" userId="3cfe3d63-3e2d-444e-9c54-10e92370b90a" providerId="ADAL" clId="{A49E0035-893E-4B28-9DF3-F63232B56695}" dt="2024-06-10T05:44:42.806" v="462"/>
          <ac:picMkLst>
            <pc:docMk/>
            <pc:sldMk cId="2359400151" sldId="582"/>
            <ac:picMk id="58" creationId="{823BE77D-5B82-A92C-A293-8C822CE38D8D}"/>
          </ac:picMkLst>
        </pc:picChg>
        <pc:picChg chg="add mod">
          <ac:chgData name="平野 武" userId="3cfe3d63-3e2d-444e-9c54-10e92370b90a" providerId="ADAL" clId="{A49E0035-893E-4B28-9DF3-F63232B56695}" dt="2024-06-10T05:45:03.152" v="465"/>
          <ac:picMkLst>
            <pc:docMk/>
            <pc:sldMk cId="2359400151" sldId="582"/>
            <ac:picMk id="12300" creationId="{88F56555-2C7E-51DC-CC6B-F78B25471E75}"/>
          </ac:picMkLst>
        </pc:picChg>
        <pc:picChg chg="add mod">
          <ac:chgData name="平野 武" userId="3cfe3d63-3e2d-444e-9c54-10e92370b90a" providerId="ADAL" clId="{A49E0035-893E-4B28-9DF3-F63232B56695}" dt="2024-06-10T05:45:03.152" v="465"/>
          <ac:picMkLst>
            <pc:docMk/>
            <pc:sldMk cId="2359400151" sldId="582"/>
            <ac:picMk id="12301" creationId="{F998FD41-5E21-D506-8060-E7CF2F6F1A43}"/>
          </ac:picMkLst>
        </pc:picChg>
        <pc:cxnChg chg="del">
          <ac:chgData name="平野 武" userId="3cfe3d63-3e2d-444e-9c54-10e92370b90a" providerId="ADAL" clId="{A49E0035-893E-4B28-9DF3-F63232B56695}" dt="2024-06-10T05:44:38.817" v="460" actId="478"/>
          <ac:cxnSpMkLst>
            <pc:docMk/>
            <pc:sldMk cId="2359400151" sldId="582"/>
            <ac:cxnSpMk id="9" creationId="{EECE5F06-CCE9-A3A0-8141-C2E102AB49F6}"/>
          </ac:cxnSpMkLst>
        </pc:cxnChg>
        <pc:cxnChg chg="del">
          <ac:chgData name="平野 武" userId="3cfe3d63-3e2d-444e-9c54-10e92370b90a" providerId="ADAL" clId="{A49E0035-893E-4B28-9DF3-F63232B56695}" dt="2024-06-10T05:44:38.817" v="460" actId="478"/>
          <ac:cxnSpMkLst>
            <pc:docMk/>
            <pc:sldMk cId="2359400151" sldId="582"/>
            <ac:cxnSpMk id="18" creationId="{84E97C4D-4F65-B9C8-10CF-39668988B5BD}"/>
          </ac:cxnSpMkLst>
        </pc:cxnChg>
        <pc:cxnChg chg="del">
          <ac:chgData name="平野 武" userId="3cfe3d63-3e2d-444e-9c54-10e92370b90a" providerId="ADAL" clId="{A49E0035-893E-4B28-9DF3-F63232B56695}" dt="2024-06-10T05:44:38.817" v="460" actId="478"/>
          <ac:cxnSpMkLst>
            <pc:docMk/>
            <pc:sldMk cId="2359400151" sldId="582"/>
            <ac:cxnSpMk id="19" creationId="{3FFACAD6-1E78-AB9D-5754-3E53C92252D2}"/>
          </ac:cxnSpMkLst>
        </pc:cxnChg>
        <pc:cxnChg chg="del">
          <ac:chgData name="平野 武" userId="3cfe3d63-3e2d-444e-9c54-10e92370b90a" providerId="ADAL" clId="{A49E0035-893E-4B28-9DF3-F63232B56695}" dt="2024-06-10T05:44:38.817" v="460" actId="478"/>
          <ac:cxnSpMkLst>
            <pc:docMk/>
            <pc:sldMk cId="2359400151" sldId="582"/>
            <ac:cxnSpMk id="20" creationId="{809707D5-5B15-A40C-2855-80D10CA3CB5B}"/>
          </ac:cxnSpMkLst>
        </pc:cxnChg>
        <pc:cxnChg chg="del">
          <ac:chgData name="平野 武" userId="3cfe3d63-3e2d-444e-9c54-10e92370b90a" providerId="ADAL" clId="{A49E0035-893E-4B28-9DF3-F63232B56695}" dt="2024-06-10T05:44:38.817" v="460" actId="478"/>
          <ac:cxnSpMkLst>
            <pc:docMk/>
            <pc:sldMk cId="2359400151" sldId="582"/>
            <ac:cxnSpMk id="22" creationId="{94F78EBA-1792-733A-3375-A2E463329B4D}"/>
          </ac:cxnSpMkLst>
        </pc:cxnChg>
        <pc:cxnChg chg="del">
          <ac:chgData name="平野 武" userId="3cfe3d63-3e2d-444e-9c54-10e92370b90a" providerId="ADAL" clId="{A49E0035-893E-4B28-9DF3-F63232B56695}" dt="2024-06-10T05:44:38.817" v="460" actId="478"/>
          <ac:cxnSpMkLst>
            <pc:docMk/>
            <pc:sldMk cId="2359400151" sldId="582"/>
            <ac:cxnSpMk id="24" creationId="{7DB34D2C-C794-AFB2-A42C-C05C56494230}"/>
          </ac:cxnSpMkLst>
        </pc:cxnChg>
        <pc:cxnChg chg="del">
          <ac:chgData name="平野 武" userId="3cfe3d63-3e2d-444e-9c54-10e92370b90a" providerId="ADAL" clId="{A49E0035-893E-4B28-9DF3-F63232B56695}" dt="2024-06-10T05:44:38.817" v="460" actId="478"/>
          <ac:cxnSpMkLst>
            <pc:docMk/>
            <pc:sldMk cId="2359400151" sldId="582"/>
            <ac:cxnSpMk id="26" creationId="{8B64F4CD-2E29-6950-2593-841726327D8C}"/>
          </ac:cxnSpMkLst>
        </pc:cxnChg>
        <pc:cxnChg chg="add mod">
          <ac:chgData name="平野 武" userId="3cfe3d63-3e2d-444e-9c54-10e92370b90a" providerId="ADAL" clId="{A49E0035-893E-4B28-9DF3-F63232B56695}" dt="2024-06-10T05:44:39.401" v="461"/>
          <ac:cxnSpMkLst>
            <pc:docMk/>
            <pc:sldMk cId="2359400151" sldId="582"/>
            <ac:cxnSpMk id="36" creationId="{116DD77D-9FE3-D580-A40D-DBC56A47944E}"/>
          </ac:cxnSpMkLst>
        </pc:cxnChg>
        <pc:cxnChg chg="add mod">
          <ac:chgData name="平野 武" userId="3cfe3d63-3e2d-444e-9c54-10e92370b90a" providerId="ADAL" clId="{A49E0035-893E-4B28-9DF3-F63232B56695}" dt="2024-06-10T05:44:39.401" v="461"/>
          <ac:cxnSpMkLst>
            <pc:docMk/>
            <pc:sldMk cId="2359400151" sldId="582"/>
            <ac:cxnSpMk id="42" creationId="{0BB7C43A-7343-470D-6666-8360FBF5BF6C}"/>
          </ac:cxnSpMkLst>
        </pc:cxnChg>
        <pc:cxnChg chg="add mod">
          <ac:chgData name="平野 武" userId="3cfe3d63-3e2d-444e-9c54-10e92370b90a" providerId="ADAL" clId="{A49E0035-893E-4B28-9DF3-F63232B56695}" dt="2024-06-10T05:44:39.401" v="461"/>
          <ac:cxnSpMkLst>
            <pc:docMk/>
            <pc:sldMk cId="2359400151" sldId="582"/>
            <ac:cxnSpMk id="44" creationId="{E1B35A61-0D20-8D47-071B-7D89FE66BA60}"/>
          </ac:cxnSpMkLst>
        </pc:cxnChg>
        <pc:cxnChg chg="add mod">
          <ac:chgData name="平野 武" userId="3cfe3d63-3e2d-444e-9c54-10e92370b90a" providerId="ADAL" clId="{A49E0035-893E-4B28-9DF3-F63232B56695}" dt="2024-06-10T05:44:42.806" v="462"/>
          <ac:cxnSpMkLst>
            <pc:docMk/>
            <pc:sldMk cId="2359400151" sldId="582"/>
            <ac:cxnSpMk id="54" creationId="{D18FA415-CFE2-D11B-C6FB-0EC36D4B945C}"/>
          </ac:cxnSpMkLst>
        </pc:cxnChg>
        <pc:cxnChg chg="add mod">
          <ac:chgData name="平野 武" userId="3cfe3d63-3e2d-444e-9c54-10e92370b90a" providerId="ADAL" clId="{A49E0035-893E-4B28-9DF3-F63232B56695}" dt="2024-06-10T05:44:42.806" v="462"/>
          <ac:cxnSpMkLst>
            <pc:docMk/>
            <pc:sldMk cId="2359400151" sldId="582"/>
            <ac:cxnSpMk id="60" creationId="{CF04D39D-4192-EAC9-5C80-AC7D07C91A42}"/>
          </ac:cxnSpMkLst>
        </pc:cxnChg>
        <pc:cxnChg chg="add mod">
          <ac:chgData name="平野 武" userId="3cfe3d63-3e2d-444e-9c54-10e92370b90a" providerId="ADAL" clId="{A49E0035-893E-4B28-9DF3-F63232B56695}" dt="2024-06-10T05:44:42.806" v="462"/>
          <ac:cxnSpMkLst>
            <pc:docMk/>
            <pc:sldMk cId="2359400151" sldId="582"/>
            <ac:cxnSpMk id="62" creationId="{A16522EE-AA4F-F8A7-AB78-247B1B684589}"/>
          </ac:cxnSpMkLst>
        </pc:cxnChg>
        <pc:cxnChg chg="add mod">
          <ac:chgData name="平野 武" userId="3cfe3d63-3e2d-444e-9c54-10e92370b90a" providerId="ADAL" clId="{A49E0035-893E-4B28-9DF3-F63232B56695}" dt="2024-06-10T05:45:03.152" v="465"/>
          <ac:cxnSpMkLst>
            <pc:docMk/>
            <pc:sldMk cId="2359400151" sldId="582"/>
            <ac:cxnSpMk id="12297" creationId="{3054BEF4-59CE-4AB3-D2F5-8DB4D5DF6BC6}"/>
          </ac:cxnSpMkLst>
        </pc:cxnChg>
        <pc:cxnChg chg="add mod">
          <ac:chgData name="平野 武" userId="3cfe3d63-3e2d-444e-9c54-10e92370b90a" providerId="ADAL" clId="{A49E0035-893E-4B28-9DF3-F63232B56695}" dt="2024-06-10T05:45:03.152" v="465"/>
          <ac:cxnSpMkLst>
            <pc:docMk/>
            <pc:sldMk cId="2359400151" sldId="582"/>
            <ac:cxnSpMk id="12303" creationId="{3350582F-D845-CD19-BB85-8061FD170E46}"/>
          </ac:cxnSpMkLst>
        </pc:cxnChg>
        <pc:cxnChg chg="add mod">
          <ac:chgData name="平野 武" userId="3cfe3d63-3e2d-444e-9c54-10e92370b90a" providerId="ADAL" clId="{A49E0035-893E-4B28-9DF3-F63232B56695}" dt="2024-06-10T05:45:03.152" v="465"/>
          <ac:cxnSpMkLst>
            <pc:docMk/>
            <pc:sldMk cId="2359400151" sldId="582"/>
            <ac:cxnSpMk id="12305" creationId="{3FD6A343-A19A-D03E-F10C-AF523A770F0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12/16/2024</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12/16/2024</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9766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647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87651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2933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4282566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2300505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2148776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788382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567149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6404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09612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0C5FB9E7-0856-1836-5C9D-829B053FF16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3E657C64-ECFD-BE92-C66B-970739AD1EB2}"/>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598957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150583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221610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45072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9" imgW="7772400" imgH="10058400" progId="TCLayout.ActiveDocument.1">
                  <p:embed/>
                </p:oleObj>
              </mc:Choice>
              <mc:Fallback>
                <p:oleObj name="think-cell スライド" r:id="rId1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40" r:id="rId6"/>
    <p:sldLayoutId id="2147484444" r:id="rId7"/>
    <p:sldLayoutId id="2147484445" r:id="rId8"/>
    <p:sldLayoutId id="2147484451" r:id="rId9"/>
    <p:sldLayoutId id="2147484446" r:id="rId10"/>
    <p:sldLayoutId id="2147484447" r:id="rId11"/>
    <p:sldLayoutId id="2147484448" r:id="rId12"/>
    <p:sldLayoutId id="2147484449" r:id="rId13"/>
    <p:sldLayoutId id="2147484450" r:id="rId14"/>
    <p:sldLayoutId id="2147484442" r:id="rId15"/>
    <p:sldLayoutId id="2147484443" r:id="rId1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5.mp4"/><Relationship Id="rId7" Type="http://schemas.openxmlformats.org/officeDocument/2006/relationships/slideLayout" Target="../slideLayouts/slideLayout10.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5.mp4"/><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jpeg"/><Relationship Id="rId10" Type="http://schemas.openxmlformats.org/officeDocument/2006/relationships/image" Target="../media/image36.png"/><Relationship Id="rId4" Type="http://schemas.openxmlformats.org/officeDocument/2006/relationships/image" Target="../media/image30.svg"/><Relationship Id="rId9"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40.png"/><Relationship Id="rId3" Type="http://schemas.microsoft.com/office/2007/relationships/media" Target="../media/media7.mp4"/><Relationship Id="rId7" Type="http://schemas.openxmlformats.org/officeDocument/2006/relationships/slideLayout" Target="../slideLayouts/slideLayout14.xml"/><Relationship Id="rId12" Type="http://schemas.openxmlformats.org/officeDocument/2006/relationships/image" Target="../media/image3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18.png"/><Relationship Id="rId5" Type="http://schemas.microsoft.com/office/2007/relationships/media" Target="../media/media3.mp4"/><Relationship Id="rId15" Type="http://schemas.openxmlformats.org/officeDocument/2006/relationships/image" Target="../media/image42.png"/><Relationship Id="rId10" Type="http://schemas.openxmlformats.org/officeDocument/2006/relationships/image" Target="../media/image38.png"/><Relationship Id="rId4" Type="http://schemas.openxmlformats.org/officeDocument/2006/relationships/video" Target="../media/media7.mp4"/><Relationship Id="rId9" Type="http://schemas.openxmlformats.org/officeDocument/2006/relationships/image" Target="../media/image37.png"/><Relationship Id="rId1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48.sv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1.sv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g"/><Relationship Id="rId3" Type="http://schemas.microsoft.com/office/2007/relationships/media" Target="../media/media2.mp4"/><Relationship Id="rId7" Type="http://schemas.openxmlformats.org/officeDocument/2006/relationships/slideLayout" Target="../slideLayouts/slideLayout10.xml"/><Relationship Id="rId12" Type="http://schemas.openxmlformats.org/officeDocument/2006/relationships/image" Target="../media/image20.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9.jpg"/><Relationship Id="rId5" Type="http://schemas.microsoft.com/office/2007/relationships/media" Target="../media/media3.mp4"/><Relationship Id="rId10" Type="http://schemas.openxmlformats.org/officeDocument/2006/relationships/image" Target="../media/image18.png"/><Relationship Id="rId4" Type="http://schemas.openxmlformats.org/officeDocument/2006/relationships/video" Target="../media/media2.mp4"/><Relationship Id="rId9" Type="http://schemas.openxmlformats.org/officeDocument/2006/relationships/image" Target="../media/image17.pn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1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2.jpg"/><Relationship Id="rId1" Type="http://schemas.openxmlformats.org/officeDocument/2006/relationships/slideLayout" Target="../slideLayouts/slideLayout10.xml"/><Relationship Id="rId5" Type="http://schemas.openxmlformats.org/officeDocument/2006/relationships/image" Target="../media/image21.jp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2024/07/10</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4" y="1696711"/>
            <a:ext cx="11452225"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Yahoo! JAPAN</a:t>
            </a:r>
            <a:r>
              <a:rPr lang="ja-JP" altLang="en-US" dirty="0">
                <a:latin typeface="メイリオ" panose="020B0604030504040204" pitchFamily="34" charset="-128"/>
                <a:ea typeface="メイリオ" panose="020B0604030504040204" pitchFamily="34" charset="-128"/>
              </a:rPr>
              <a:t>　トップページカスタマイズ企画　ライト版</a:t>
            </a:r>
            <a:endParaRPr lang="en-US" altLang="ja-JP" dirty="0">
              <a:latin typeface="メイリオ" panose="020B0604030504040204" pitchFamily="34" charset="-128"/>
              <a:ea typeface="メイリオ" panose="020B0604030504040204" pitchFamily="34" charset="-128"/>
            </a:endParaRPr>
          </a:p>
          <a:p>
            <a:pPr eaLnBrk="1" hangingPunct="1"/>
            <a:r>
              <a:rPr lang="ja-JP" altLang="en-US"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0F9BBD2-77C0-7137-6ADB-98A4FF8FDE29}"/>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12289" name="テキスト ボックス 12288">
            <a:extLst>
              <a:ext uri="{FF2B5EF4-FFF2-40B4-BE49-F238E27FC236}">
                <a16:creationId xmlns:a16="http://schemas.microsoft.com/office/drawing/2014/main" id="{4108810E-6616-6484-73D0-6130D7D11BB3}"/>
              </a:ext>
            </a:extLst>
          </p:cNvPr>
          <p:cNvSpPr txBox="1"/>
          <p:nvPr/>
        </p:nvSpPr>
        <p:spPr>
          <a:xfrm>
            <a:off x="587375" y="1119307"/>
            <a:ext cx="3069211"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①「</a:t>
            </a: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倒れる」</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 </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上下</a:t>
            </a: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静止画」</a:t>
            </a:r>
            <a:endPar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cxnSp>
        <p:nvCxnSpPr>
          <p:cNvPr id="12291" name="直線コネクタ 12290">
            <a:extLst>
              <a:ext uri="{FF2B5EF4-FFF2-40B4-BE49-F238E27FC236}">
                <a16:creationId xmlns:a16="http://schemas.microsoft.com/office/drawing/2014/main" id="{F23C3676-674B-1F48-B67C-54EEE0966AEA}"/>
              </a:ext>
            </a:extLst>
          </p:cNvPr>
          <p:cNvCxnSpPr/>
          <p:nvPr/>
        </p:nvCxnSpPr>
        <p:spPr>
          <a:xfrm>
            <a:off x="4204058" y="2367499"/>
            <a:ext cx="0" cy="4113009"/>
          </a:xfrm>
          <a:prstGeom prst="line">
            <a:avLst/>
          </a:prstGeom>
          <a:noFill/>
          <a:ln w="9525" cap="flat" cmpd="sng" algn="ctr">
            <a:solidFill>
              <a:srgbClr val="545454"/>
            </a:solidFill>
            <a:prstDash val="solid"/>
          </a:ln>
          <a:effectLst/>
        </p:spPr>
      </p:cxnSp>
      <p:cxnSp>
        <p:nvCxnSpPr>
          <p:cNvPr id="12292" name="直線コネクタ 12291">
            <a:extLst>
              <a:ext uri="{FF2B5EF4-FFF2-40B4-BE49-F238E27FC236}">
                <a16:creationId xmlns:a16="http://schemas.microsoft.com/office/drawing/2014/main" id="{70D532CE-A67D-5814-212C-8C53E16E0EC4}"/>
              </a:ext>
            </a:extLst>
          </p:cNvPr>
          <p:cNvCxnSpPr/>
          <p:nvPr/>
        </p:nvCxnSpPr>
        <p:spPr>
          <a:xfrm>
            <a:off x="8153400" y="2367502"/>
            <a:ext cx="0" cy="4113009"/>
          </a:xfrm>
          <a:prstGeom prst="line">
            <a:avLst/>
          </a:prstGeom>
          <a:noFill/>
          <a:ln w="9525" cap="flat" cmpd="sng" algn="ctr">
            <a:solidFill>
              <a:srgbClr val="545454"/>
            </a:solidFill>
            <a:prstDash val="solid"/>
          </a:ln>
          <a:effectLst/>
        </p:spPr>
      </p:cxnSp>
      <p:sp>
        <p:nvSpPr>
          <p:cNvPr id="12293" name="テキスト ボックス 12292">
            <a:extLst>
              <a:ext uri="{FF2B5EF4-FFF2-40B4-BE49-F238E27FC236}">
                <a16:creationId xmlns:a16="http://schemas.microsoft.com/office/drawing/2014/main" id="{48B4E8B3-5EA3-91A5-B186-E21BE3027C54}"/>
              </a:ext>
            </a:extLst>
          </p:cNvPr>
          <p:cNvSpPr txBox="1"/>
          <p:nvPr/>
        </p:nvSpPr>
        <p:spPr>
          <a:xfrm>
            <a:off x="8339348" y="1083704"/>
            <a:ext cx="326527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③「スライドする</a:t>
            </a: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C. </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「縦長動画」</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p:txBody>
      </p:sp>
      <p:sp>
        <p:nvSpPr>
          <p:cNvPr id="12294" name="テキスト ボックス 12293">
            <a:extLst>
              <a:ext uri="{FF2B5EF4-FFF2-40B4-BE49-F238E27FC236}">
                <a16:creationId xmlns:a16="http://schemas.microsoft.com/office/drawing/2014/main" id="{F78127E4-3F53-ABAE-A97A-44336D6DC223}"/>
              </a:ext>
            </a:extLst>
          </p:cNvPr>
          <p:cNvSpPr txBox="1"/>
          <p:nvPr/>
        </p:nvSpPr>
        <p:spPr>
          <a:xfrm>
            <a:off x="4365202" y="1083704"/>
            <a:ext cx="341240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②「</a:t>
            </a: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フェードアウト」</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B. </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下</a:t>
            </a:r>
            <a:r>
              <a:rPr kumimoji="0" lang="ja-JP" altLang="en-US" sz="1400" b="1" i="0" u="none" strike="noStrike" kern="0" cap="none" spc="0" normalizeH="0" baseline="0" noProof="0" dirty="0">
                <a:ln>
                  <a:noFill/>
                </a:ln>
                <a:solidFill>
                  <a:srgbClr val="000000">
                    <a:lumMod val="85000"/>
                    <a:lumOff val="15000"/>
                  </a:srgbClr>
                </a:solidFill>
                <a:effectLst/>
                <a:uLnTx/>
                <a:uFillTx/>
                <a:latin typeface="メイリオ" panose="020B0604030504040204" pitchFamily="50" charset="-128"/>
                <a:ea typeface="メイリオ" panose="020B0604030504040204" pitchFamily="50" charset="-128"/>
              </a:rPr>
              <a:t>静止画（バナー）」</a:t>
            </a:r>
            <a:endParaRPr kumimoji="0" lang="en-US" altLang="ja-JP" sz="1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12295" name="倒れる×上下静止画.mp4" descr="倒れる×上下静止画.mp4">
            <a:hlinkClick r:id="" action="ppaction://media"/>
            <a:extLst>
              <a:ext uri="{FF2B5EF4-FFF2-40B4-BE49-F238E27FC236}">
                <a16:creationId xmlns:a16="http://schemas.microsoft.com/office/drawing/2014/main" id="{5DCD42F5-F0C0-7F4F-9BAD-579CB80CA98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062232" y="2020783"/>
            <a:ext cx="2219856" cy="4454147"/>
          </a:xfrm>
          <a:prstGeom prst="rect">
            <a:avLst/>
          </a:prstGeom>
        </p:spPr>
      </p:pic>
      <p:pic>
        <p:nvPicPr>
          <p:cNvPr id="12296" name="フェードアウト×下部静止画" descr="フェードアウト×下部静止画">
            <a:hlinkClick r:id="" action="ppaction://media"/>
            <a:extLst>
              <a:ext uri="{FF2B5EF4-FFF2-40B4-BE49-F238E27FC236}">
                <a16:creationId xmlns:a16="http://schemas.microsoft.com/office/drawing/2014/main" id="{C42E38EF-3DBE-D256-A136-EC44F14AC201}"/>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093163" y="2020783"/>
            <a:ext cx="2219856" cy="4454147"/>
          </a:xfrm>
          <a:prstGeom prst="rect">
            <a:avLst/>
          </a:prstGeom>
        </p:spPr>
      </p:pic>
      <p:pic>
        <p:nvPicPr>
          <p:cNvPr id="12297" name="TPC_Lite_Slide" descr="TPC_Lite_Slide">
            <a:hlinkClick r:id="" action="ppaction://media"/>
            <a:extLst>
              <a:ext uri="{FF2B5EF4-FFF2-40B4-BE49-F238E27FC236}">
                <a16:creationId xmlns:a16="http://schemas.microsoft.com/office/drawing/2014/main" id="{C1B27055-81D9-CC84-93AA-06008D9F6079}"/>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9048979" y="2020783"/>
            <a:ext cx="2219856" cy="4454147"/>
          </a:xfrm>
          <a:prstGeom prst="rect">
            <a:avLst/>
          </a:prstGeom>
        </p:spPr>
      </p:pic>
      <p:sp>
        <p:nvSpPr>
          <p:cNvPr id="12298" name="テキスト ボックス 12297">
            <a:extLst>
              <a:ext uri="{FF2B5EF4-FFF2-40B4-BE49-F238E27FC236}">
                <a16:creationId xmlns:a16="http://schemas.microsoft.com/office/drawing/2014/main" id="{A52632B2-25DE-9E72-F90A-62AD53128203}"/>
              </a:ext>
            </a:extLst>
          </p:cNvPr>
          <p:cNvSpPr txBox="1"/>
          <p:nvPr/>
        </p:nvSpPr>
        <p:spPr>
          <a:xfrm>
            <a:off x="1315058" y="6466304"/>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prstClr val="black"/>
                </a:solidFill>
                <a:latin typeface="Calibri" panose="020F0502020204030204"/>
                <a:ea typeface="メイリオ" panose="020B0604030504040204" pitchFamily="50" charset="-128"/>
              </a:rPr>
              <a:t>※</a:t>
            </a:r>
            <a:r>
              <a:rPr kumimoji="0" lang="ja-JP" altLang="en-US" sz="1200" kern="0" dirty="0">
                <a:solidFill>
                  <a:prstClr val="black"/>
                </a:solidFill>
                <a:latin typeface="Calibri" panose="020F0502020204030204"/>
                <a:ea typeface="メイリオ" panose="020B0604030504040204" pitchFamily="50" charset="-128"/>
              </a:rPr>
              <a:t>クリックすると挙動がご覧いただけます。</a:t>
            </a:r>
          </a:p>
        </p:txBody>
      </p:sp>
    </p:spTree>
    <p:extLst>
      <p:ext uri="{BB962C8B-B14F-4D97-AF65-F5344CB8AC3E}">
        <p14:creationId xmlns:p14="http://schemas.microsoft.com/office/powerpoint/2010/main" val="288100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1229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29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29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29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295"/>
                                        </p:tgtEl>
                                      </p:cBhvr>
                                    </p:cmd>
                                  </p:childTnLst>
                                </p:cTn>
                              </p:par>
                            </p:childTnLst>
                          </p:cTn>
                        </p:par>
                      </p:childTnLst>
                    </p:cTn>
                  </p:par>
                </p:childTnLst>
              </p:cTn>
              <p:nextCondLst>
                <p:cond evt="onClick" delay="0">
                  <p:tgtEl>
                    <p:spTgt spid="12295"/>
                  </p:tgtEl>
                </p:cond>
              </p:nextCondLst>
            </p:seq>
            <p:seq concurrent="1" nextAc="seek">
              <p:cTn id="20" restart="whenNotActive" fill="hold" evtFilter="cancelBubble" nodeType="interactiveSeq">
                <p:stCondLst>
                  <p:cond evt="onClick" delay="0">
                    <p:tgtEl>
                      <p:spTgt spid="1229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296"/>
                                        </p:tgtEl>
                                      </p:cBhvr>
                                    </p:cmd>
                                  </p:childTnLst>
                                </p:cTn>
                              </p:par>
                            </p:childTnLst>
                          </p:cTn>
                        </p:par>
                      </p:childTnLst>
                    </p:cTn>
                  </p:par>
                </p:childTnLst>
              </p:cTn>
              <p:nextCondLst>
                <p:cond evt="onClick" delay="0">
                  <p:tgtEl>
                    <p:spTgt spid="12296"/>
                  </p:tgtEl>
                </p:cond>
              </p:nextCondLst>
            </p:seq>
            <p:seq concurrent="1" nextAc="seek">
              <p:cTn id="25" restart="whenNotActive" fill="hold" evtFilter="cancelBubble" nodeType="interactiveSeq">
                <p:stCondLst>
                  <p:cond evt="onClick" delay="0">
                    <p:tgtEl>
                      <p:spTgt spid="12297"/>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297"/>
                                        </p:tgtEl>
                                      </p:cBhvr>
                                    </p:cmd>
                                  </p:childTnLst>
                                </p:cTn>
                              </p:par>
                            </p:childTnLst>
                          </p:cTn>
                        </p:par>
                      </p:childTnLst>
                    </p:cTn>
                  </p:par>
                </p:childTnLst>
              </p:cTn>
              <p:nextCondLst>
                <p:cond evt="onClick" delay="0">
                  <p:tgtEl>
                    <p:spTgt spid="12297"/>
                  </p:tgtEl>
                </p:cond>
              </p:nextCondLst>
            </p:seq>
            <p:video>
              <p:cMediaNode vol="80000">
                <p:cTn id="30" fill="hold" display="0">
                  <p:stCondLst>
                    <p:cond delay="indefinite"/>
                  </p:stCondLst>
                </p:cTn>
                <p:tgtEl>
                  <p:spTgt spid="12295"/>
                </p:tgtEl>
              </p:cMediaNode>
            </p:video>
            <p:video>
              <p:cMediaNode vol="80000">
                <p:cTn id="31" fill="hold" display="0">
                  <p:stCondLst>
                    <p:cond delay="indefinite"/>
                  </p:stCondLst>
                </p:cTn>
                <p:tgtEl>
                  <p:spTgt spid="12296"/>
                </p:tgtEl>
              </p:cMediaNode>
            </p:video>
            <p:video>
              <p:cMediaNode vol="80000">
                <p:cTn id="32" fill="hold" display="0">
                  <p:stCondLst>
                    <p:cond delay="indefinite"/>
                  </p:stCondLst>
                </p:cTn>
                <p:tgtEl>
                  <p:spTgt spid="12297"/>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a:t>
            </a:r>
            <a:r>
              <a:rPr lang="ja-JP" altLang="en-US" dirty="0"/>
              <a:t>価格</a:t>
            </a:r>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E28F816-E40B-8F2D-4CAE-26BB8F2929F0}"/>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商品価格</a:t>
            </a:r>
            <a:endParaRPr lang="ja-JP" altLang="en-US" dirty="0"/>
          </a:p>
        </p:txBody>
      </p:sp>
      <p:graphicFrame>
        <p:nvGraphicFramePr>
          <p:cNvPr id="59" name="表 58">
            <a:extLst>
              <a:ext uri="{FF2B5EF4-FFF2-40B4-BE49-F238E27FC236}">
                <a16:creationId xmlns:a16="http://schemas.microsoft.com/office/drawing/2014/main" id="{0181DC7F-CFEA-C23B-4D44-FEB2FC8D0C89}"/>
              </a:ext>
            </a:extLst>
          </p:cNvPr>
          <p:cNvGraphicFramePr>
            <a:graphicFrameLocks noGrp="1"/>
          </p:cNvGraphicFramePr>
          <p:nvPr>
            <p:extLst>
              <p:ext uri="{D42A27DB-BD31-4B8C-83A1-F6EECF244321}">
                <p14:modId xmlns:p14="http://schemas.microsoft.com/office/powerpoint/2010/main" val="1470672134"/>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0000"/>
                          </a:solidFill>
                          <a:effectLst/>
                          <a:uLnTx/>
                          <a:uFillTx/>
                        </a:rPr>
                        <a:t>・総額：</a:t>
                      </a:r>
                      <a:r>
                        <a:rPr kumimoji="0" lang="en-US" altLang="ja-JP" sz="1200" b="1" i="0" u="none" strike="noStrike" kern="0" cap="none" spc="0" normalizeH="0" baseline="0" noProof="0" dirty="0">
                          <a:ln>
                            <a:noFill/>
                          </a:ln>
                          <a:solidFill>
                            <a:srgbClr val="FF0000"/>
                          </a:solidFill>
                          <a:effectLst/>
                          <a:uLnTx/>
                          <a:uFillTx/>
                        </a:rPr>
                        <a:t>600</a:t>
                      </a:r>
                      <a:r>
                        <a:rPr kumimoji="0" lang="ja-JP" altLang="en-US" sz="1200" b="1" i="0" u="none" strike="noStrike" kern="0" cap="none" spc="0" normalizeH="0" baseline="0" noProof="0" dirty="0">
                          <a:ln>
                            <a:noFill/>
                          </a:ln>
                          <a:solidFill>
                            <a:srgbClr val="FF0000"/>
                          </a:solidFill>
                          <a:effectLst/>
                          <a:uLnTx/>
                          <a:uFillTx/>
                        </a:rPr>
                        <a:t>万円～</a:t>
                      </a:r>
                      <a:endParaRPr kumimoji="0" lang="en-US" altLang="ja-JP" sz="1200" b="1"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a:t>
                      </a:r>
                      <a:r>
                        <a:rPr kumimoji="0" lang="en-US" altLang="ja-JP" sz="1050" b="0" i="0" u="none" strike="noStrike" kern="0" cap="none" spc="0" normalizeH="0" baseline="0" noProof="0" dirty="0">
                          <a:ln>
                            <a:noFill/>
                          </a:ln>
                          <a:solidFill>
                            <a:prstClr val="black"/>
                          </a:solidFill>
                          <a:effectLst/>
                          <a:uLnTx/>
                          <a:uFillTx/>
                        </a:rPr>
                        <a:t>100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ネット</a:t>
                      </a:r>
                      <a:r>
                        <a:rPr kumimoji="0" lang="en-US" altLang="ja-JP" sz="1050" b="0" i="0" u="none" strike="noStrike" kern="0" cap="none" spc="0" normalizeH="0" baseline="0" noProof="0" dirty="0">
                          <a:ln>
                            <a:noFill/>
                          </a:ln>
                          <a:solidFill>
                            <a:prstClr val="black"/>
                          </a:solidFill>
                          <a:effectLst/>
                          <a:uLnTx/>
                          <a:uFillTx/>
                        </a:rPr>
                        <a:t>)</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0000"/>
                          </a:solidFill>
                          <a:effectLst/>
                          <a:uLnTx/>
                          <a:uFillTx/>
                        </a:rPr>
                        <a:t>・総額：</a:t>
                      </a:r>
                      <a:r>
                        <a:rPr kumimoji="0" lang="en-US" altLang="ja-JP" sz="1200" b="1" i="0" u="none" strike="noStrike" kern="0" cap="none" spc="0" normalizeH="0" baseline="0" noProof="0" dirty="0">
                          <a:ln>
                            <a:noFill/>
                          </a:ln>
                          <a:solidFill>
                            <a:srgbClr val="FF0000"/>
                          </a:solidFill>
                          <a:effectLst/>
                          <a:uLnTx/>
                          <a:uFillTx/>
                        </a:rPr>
                        <a:t>1000</a:t>
                      </a:r>
                      <a:r>
                        <a:rPr kumimoji="0" lang="ja-JP" altLang="en-US" sz="1200" b="1" i="0" u="none" strike="noStrike" kern="0" cap="none" spc="0" normalizeH="0" baseline="0" noProof="0" dirty="0">
                          <a:ln>
                            <a:noFill/>
                          </a:ln>
                          <a:solidFill>
                            <a:srgbClr val="FF0000"/>
                          </a:solidFill>
                          <a:effectLst/>
                          <a:uLnTx/>
                          <a:uFillTx/>
                        </a:rPr>
                        <a:t>万円～</a:t>
                      </a:r>
                      <a:endParaRPr kumimoji="0" lang="en-US" altLang="ja-JP" sz="1200" b="1"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∟制作費：無償</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FQ1</a:t>
                      </a:r>
                      <a:r>
                        <a:rPr kumimoji="0" lang="ja-JP" altLang="en-US" sz="1050" b="0" i="0" u="none" strike="noStrike" kern="0" cap="none" spc="0" normalizeH="0" baseline="0" noProof="0" dirty="0">
                          <a:ln>
                            <a:noFill/>
                          </a:ln>
                          <a:solidFill>
                            <a:prstClr val="black"/>
                          </a:solidFill>
                          <a:effectLst/>
                          <a:uLnTx/>
                          <a:uFillTx/>
                        </a:rPr>
                        <a:t>）</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（都道府県）（</a:t>
                      </a:r>
                      <a:r>
                        <a:rPr kumimoji="0" lang="en-US" altLang="ja-JP" sz="1050" b="0" i="0" u="none" strike="noStrike" kern="0" cap="none" spc="0" normalizeH="0" baseline="0" noProof="0" dirty="0">
                          <a:ln>
                            <a:noFill/>
                          </a:ln>
                          <a:solidFill>
                            <a:prstClr val="black"/>
                          </a:solidFill>
                          <a:effectLst/>
                          <a:uLnTx/>
                          <a:uFillTx/>
                        </a:rPr>
                        <a:t>300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（市区郡）</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a:t>
                      </a:r>
                      <a:endParaRPr kumimoji="0" lang="en-US" altLang="ja-JP" sz="105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（時間帯ジャック関東</a:t>
                      </a:r>
                      <a:r>
                        <a:rPr lang="en-US" altLang="ja-JP" sz="1050" b="0" i="0" dirty="0">
                          <a:effectLst/>
                          <a:latin typeface="Arial" panose="020B0604020202020204" pitchFamily="34" charset="0"/>
                        </a:rPr>
                        <a:t>1</a:t>
                      </a:r>
                      <a:r>
                        <a:rPr lang="ja-JP" altLang="en-US" sz="1050" b="0" i="0" dirty="0">
                          <a:effectLst/>
                          <a:latin typeface="Arial" panose="020B0604020202020204" pitchFamily="34" charset="0"/>
                        </a:rPr>
                        <a:t>都</a:t>
                      </a:r>
                      <a:r>
                        <a:rPr lang="en-US" altLang="ja-JP" sz="1050" b="0" i="0" dirty="0">
                          <a:effectLst/>
                          <a:latin typeface="Arial" panose="020B0604020202020204" pitchFamily="34" charset="0"/>
                        </a:rPr>
                        <a:t>6</a:t>
                      </a:r>
                      <a:r>
                        <a:rPr lang="ja-JP" altLang="en-US" sz="1050" b="0" i="0" dirty="0">
                          <a:effectLst/>
                          <a:latin typeface="Arial" panose="020B0604020202020204" pitchFamily="34" charset="0"/>
                        </a:rPr>
                        <a:t>県）</a:t>
                      </a:r>
                      <a:endParaRPr kumimoji="0" lang="en-US" altLang="ja-JP" sz="1050" b="0"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bl>
          </a:graphicData>
        </a:graphic>
      </p:graphicFrame>
      <p:sp>
        <p:nvSpPr>
          <p:cNvPr id="60" name="テキスト ボックス 59">
            <a:extLst>
              <a:ext uri="{FF2B5EF4-FFF2-40B4-BE49-F238E27FC236}">
                <a16:creationId xmlns:a16="http://schemas.microsoft.com/office/drawing/2014/main" id="{5F7C235A-03CA-1D7C-6258-F04DF448F096}"/>
              </a:ext>
            </a:extLst>
          </p:cNvPr>
          <p:cNvSpPr txBox="1"/>
          <p:nvPr/>
        </p:nvSpPr>
        <p:spPr>
          <a:xfrm>
            <a:off x="695400" y="1370988"/>
            <a:ext cx="10979765" cy="1323439"/>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kern="0" dirty="0">
                <a:solidFill>
                  <a:prstClr val="black"/>
                </a:solidFill>
                <a:latin typeface="メイリオ" panose="020B0604030504040204" pitchFamily="50" charset="-128"/>
                <a:ea typeface="メイリオ" panose="020B0604030504040204" pitchFamily="50" charset="-128"/>
              </a:rPr>
              <a:t>通常のトップページカスタマイズより短い制作期間とリーズナブルな価格で実施いただけます。</a:t>
            </a:r>
            <a:endParaRPr kumimoji="0" lang="en-US" altLang="ja-JP" sz="16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en-US" altLang="ja-JP" sz="1600" kern="0" dirty="0">
                <a:solidFill>
                  <a:prstClr val="black"/>
                </a:solidFill>
                <a:latin typeface="メイリオ" panose="020B0604030504040204" pitchFamily="50" charset="-128"/>
                <a:ea typeface="メイリオ" panose="020B0604030504040204" pitchFamily="50" charset="-128"/>
              </a:rPr>
              <a:t>1000</a:t>
            </a:r>
            <a:r>
              <a:rPr kumimoji="0" lang="ja-JP" altLang="en-US" sz="1600" kern="0" dirty="0">
                <a:solidFill>
                  <a:prstClr val="black"/>
                </a:solidFill>
                <a:latin typeface="メイリオ" panose="020B0604030504040204" pitchFamily="50" charset="-128"/>
                <a:ea typeface="メイリオ" panose="020B0604030504040204" pitchFamily="50" charset="-128"/>
              </a:rPr>
              <a:t>万円ご出稿いただける場合は制作費が無償となります。</a:t>
            </a:r>
            <a:endParaRPr kumimoji="0" lang="en-US" altLang="ja-JP" sz="16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prstClr val="black"/>
                </a:solidFill>
                <a:latin typeface="メイリオ" panose="020B0604030504040204" pitchFamily="50" charset="-128"/>
                <a:ea typeface="メイリオ" panose="020B0604030504040204" pitchFamily="50" charset="-128"/>
              </a:rPr>
              <a:t>・誘導用広告は広告管理ツールより予約してください。</a:t>
            </a:r>
            <a:endParaRPr kumimoji="0" lang="en-US" altLang="ja-JP" sz="12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prstClr val="black"/>
                </a:solidFill>
                <a:latin typeface="メイリオ" panose="020B0604030504040204" pitchFamily="50" charset="-128"/>
                <a:ea typeface="メイリオ" panose="020B0604030504040204" pitchFamily="50" charset="-128"/>
              </a:rPr>
              <a:t>・制作費はエージェンシーポータル上の共通フォームからお申込ください。</a:t>
            </a:r>
            <a:endParaRPr kumimoji="0" lang="en-US" altLang="ja-JP" sz="12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prstClr val="black"/>
                </a:solidFill>
                <a:latin typeface="メイリオ" panose="020B0604030504040204" pitchFamily="50" charset="-128"/>
                <a:ea typeface="メイリオ" panose="020B0604030504040204" pitchFamily="50" charset="-128"/>
              </a:rPr>
              <a:t>　</a:t>
            </a:r>
            <a:r>
              <a:rPr kumimoji="0" lang="en-US" altLang="ja-JP" sz="1200" kern="0" dirty="0">
                <a:solidFill>
                  <a:prstClr val="black"/>
                </a:solidFill>
                <a:latin typeface="メイリオ" panose="020B0604030504040204" pitchFamily="50" charset="-128"/>
                <a:ea typeface="メイリオ" panose="020B0604030504040204" pitchFamily="50" charset="-128"/>
                <a:hlinkClick r:id="rId3"/>
              </a:rPr>
              <a:t>https://portal.yadui.business.yahoo.co.jp/agencyportal/888301/index.html</a:t>
            </a:r>
            <a:endParaRPr kumimoji="0" lang="en-US" altLang="ja-JP" sz="12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chemeClr val="accent4"/>
                </a:solidFill>
                <a:latin typeface="メイリオ" panose="020B0604030504040204" pitchFamily="50" charset="-128"/>
                <a:ea typeface="メイリオ" panose="020B0604030504040204" pitchFamily="50" charset="-128"/>
              </a:rPr>
              <a:t>　</a:t>
            </a:r>
            <a:r>
              <a:rPr kumimoji="0" lang="ja-JP" altLang="en-US" sz="1200" kern="0" dirty="0">
                <a:solidFill>
                  <a:srgbClr val="FF0000"/>
                </a:solidFill>
                <a:latin typeface="メイリオ" panose="020B0604030504040204" pitchFamily="50" charset="-128"/>
                <a:ea typeface="メイリオ" panose="020B0604030504040204" pitchFamily="50" charset="-128"/>
              </a:rPr>
              <a:t>制作費無償の場合もお申し込みが必要となります。</a:t>
            </a:r>
            <a:endParaRPr kumimoji="0" lang="en-US" altLang="ja-JP" sz="1200" kern="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56461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4</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2EE0B7A2-A55F-94A3-3EB1-76714AAE3EB1}"/>
              </a:ext>
            </a:extLst>
          </p:cNvPr>
          <p:cNvGraphicFramePr>
            <a:graphicFrameLocks noGrp="1"/>
          </p:cNvGraphicFramePr>
          <p:nvPr>
            <p:extLst>
              <p:ext uri="{D42A27DB-BD31-4B8C-83A1-F6EECF244321}">
                <p14:modId xmlns:p14="http://schemas.microsoft.com/office/powerpoint/2010/main" val="3413553760"/>
              </p:ext>
            </p:extLst>
          </p:nvPr>
        </p:nvGraphicFramePr>
        <p:xfrm>
          <a:off x="587375" y="1348625"/>
          <a:ext cx="11017250" cy="4956282"/>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38983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0576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Yahoo! JAPAN PR</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05764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chemeClr val="tx1">
                              <a:lumMod val="65000"/>
                              <a:lumOff val="35000"/>
                            </a:schemeClr>
                          </a:solidFill>
                          <a:latin typeface="メイリオ"/>
                          <a:ea typeface="メイリオ"/>
                          <a:cs typeface="+mn-cs"/>
                        </a:rPr>
                        <a:t>トップページクリエイティブ企画</a:t>
                      </a:r>
                      <a:endPar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6529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メイリオ"/>
                          <a:ea typeface="メイリオ"/>
                          <a:cs typeface="+mn-cs"/>
                        </a:rPr>
                        <a:t>※</a:t>
                      </a:r>
                      <a:r>
                        <a:rPr kumimoji="1" lang="ja-JP" altLang="en-US" sz="1050" kern="1200" dirty="0">
                          <a:solidFill>
                            <a:schemeClr val="tx1">
                              <a:lumMod val="65000"/>
                              <a:lumOff val="35000"/>
                            </a:schemeClr>
                          </a:solidFill>
                          <a:latin typeface="メイリオ"/>
                          <a:ea typeface="メイリオ"/>
                          <a:cs typeface="+mn-cs"/>
                        </a:rPr>
                        <a:t>企画ページは、掲載開始日の前営業日までにアップします</a:t>
                      </a:r>
                      <a:endParaRPr kumimoji="1" lang="en-US" altLang="ja-JP" sz="1050" kern="1200" dirty="0">
                        <a:solidFill>
                          <a:schemeClr val="accent4"/>
                        </a:solidFill>
                        <a:latin typeface="メイリオ"/>
                        <a:ea typeface="メイリオ"/>
                      </a:endParaRPr>
                    </a:p>
                    <a:p>
                      <a:pPr>
                        <a:lnSpc>
                          <a:spcPct val="130000"/>
                        </a:lnSpc>
                      </a:pPr>
                      <a:r>
                        <a:rPr kumimoji="1" lang="en-US" altLang="ja-JP" sz="1050" kern="1200" dirty="0">
                          <a:solidFill>
                            <a:srgbClr val="FF0000"/>
                          </a:solidFill>
                          <a:latin typeface="メイリオ"/>
                          <a:ea typeface="メイリオ"/>
                        </a:rPr>
                        <a:t>※</a:t>
                      </a:r>
                      <a:r>
                        <a:rPr lang="ja-JP" altLang="en-US" sz="1050" dirty="0">
                          <a:solidFill>
                            <a:srgbClr val="FF0000"/>
                          </a:solidFill>
                          <a:latin typeface="Meiryo" panose="020B0604030504040204" pitchFamily="34" charset="-128"/>
                          <a:ea typeface="Meiryo" panose="020B0604030504040204" pitchFamily="34" charset="-128"/>
                          <a:cs typeface="Meiryo UI" panose="020B0604030504040204" pitchFamily="50" charset="-128"/>
                        </a:rPr>
                        <a:t>誘導用広告の掲載期間にご留意ください</a:t>
                      </a:r>
                      <a:endParaRPr kumimoji="1" lang="en-US" altLang="ja-JP" sz="1050" kern="1200" dirty="0">
                        <a:solidFill>
                          <a:srgbClr val="FF0000"/>
                        </a:solidFill>
                        <a:latin typeface="メイリオ"/>
                        <a:ea typeface="メイリオ"/>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7670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FF0000"/>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rgbClr val="FF0000"/>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rgbClr val="FF0000"/>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rgbClr val="FF0000"/>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
        <p:nvSpPr>
          <p:cNvPr id="2" name="テキスト プレースホルダー 1">
            <a:extLst>
              <a:ext uri="{FF2B5EF4-FFF2-40B4-BE49-F238E27FC236}">
                <a16:creationId xmlns:a16="http://schemas.microsoft.com/office/drawing/2014/main" id="{73533DA7-5951-BFBE-AFC9-E80E58F64268}"/>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spTree>
    <p:extLst>
      <p:ext uri="{BB962C8B-B14F-4D97-AF65-F5344CB8AC3E}">
        <p14:creationId xmlns:p14="http://schemas.microsoft.com/office/powerpoint/2010/main" val="429329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A07279F-FC9E-0BDE-D959-796571D09DB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12" name="表 11">
            <a:extLst>
              <a:ext uri="{FF2B5EF4-FFF2-40B4-BE49-F238E27FC236}">
                <a16:creationId xmlns:a16="http://schemas.microsoft.com/office/drawing/2014/main" id="{2CB89ECD-69F7-5BD1-797B-931E7F85F864}"/>
              </a:ext>
            </a:extLst>
          </p:cNvPr>
          <p:cNvGraphicFramePr>
            <a:graphicFrameLocks noGrp="1"/>
          </p:cNvGraphicFramePr>
          <p:nvPr>
            <p:extLst>
              <p:ext uri="{D42A27DB-BD31-4B8C-83A1-F6EECF244321}">
                <p14:modId xmlns:p14="http://schemas.microsoft.com/office/powerpoint/2010/main" val="1851982924"/>
              </p:ext>
            </p:extLst>
          </p:nvPr>
        </p:nvGraphicFramePr>
        <p:xfrm>
          <a:off x="587375" y="1268413"/>
          <a:ext cx="11017250" cy="5024131"/>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tx1">
                              <a:lumMod val="65000"/>
                              <a:lumOff val="35000"/>
                            </a:schemeClr>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tx1">
                              <a:lumMod val="65000"/>
                              <a:lumOff val="35000"/>
                            </a:schemeClr>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chemeClr val="tx1">
                            <a:lumMod val="65000"/>
                            <a:lumOff val="35000"/>
                          </a:schemeClr>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tx1">
                              <a:lumMod val="65000"/>
                              <a:lumOff val="35000"/>
                            </a:schemeClr>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ヤフーが特別に定める場合をのぞき</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ヤフーが指定する制作費実費をお支払いいただきます。</a:t>
                      </a:r>
                      <a:b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弊社営業</a:t>
                      </a: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担当にご確認ください。</a:t>
                      </a:r>
                      <a:b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３</a:t>
                      </a:r>
                      <a:r>
                        <a:rPr kumimoji="1" lang="ja-JP"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】に従います。</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rgbClr val="0563C1"/>
                          </a:solidFill>
                          <a:latin typeface="Meiryo" panose="020B0604030504040204" pitchFamily="34" charset="-128"/>
                          <a:ea typeface="Meiryo" panose="020B0604030504040204" pitchFamily="34" charset="-128"/>
                          <a:cs typeface="Meiryo UI" panose="020B0604030504040204" pitchFamily="50" charset="-128"/>
                        </a:rPr>
                        <a:t>https://www.lycbiz.com/jp/terms-and-policies/yahoo/terms/</a:t>
                      </a:r>
                      <a:endParaRPr kumimoji="1" lang="en-US" altLang="ja-JP" sz="1050" kern="1200" noProof="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2025</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3</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31</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chemeClr val="tx1">
                            <a:lumMod val="65000"/>
                            <a:lumOff val="35000"/>
                          </a:schemeClr>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chemeClr val="tx1">
                            <a:lumMod val="65000"/>
                            <a:lumOff val="35000"/>
                          </a:schemeClr>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tx1">
                              <a:lumMod val="65000"/>
                              <a:lumOff val="35000"/>
                            </a:schemeClr>
                          </a:solidFill>
                          <a:latin typeface="Meiryo" panose="020B0604030504040204" pitchFamily="34" charset="-128"/>
                          <a:ea typeface="Meiryo" panose="020B0604030504040204" pitchFamily="34" charset="-128"/>
                          <a:cs typeface="Verdana" pitchFamily="34" charset="0"/>
                        </a:rPr>
                        <a:t>※</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chemeClr val="tx1">
                              <a:lumMod val="65000"/>
                              <a:lumOff val="35000"/>
                            </a:schemeClr>
                          </a:solidFill>
                          <a:latin typeface="Meiryo" panose="020B0604030504040204" pitchFamily="34" charset="-128"/>
                          <a:ea typeface="Meiryo" panose="020B0604030504040204" pitchFamily="34" charset="-128"/>
                          <a:cs typeface="Verdana" pitchFamily="34" charset="0"/>
                        </a:rPr>
                        <a:t>2</a:t>
                      </a:r>
                      <a:r>
                        <a:rPr lang="ja-JP" altLang="en-US" sz="900" dirty="0">
                          <a:solidFill>
                            <a:schemeClr val="tx1">
                              <a:lumMod val="65000"/>
                              <a:lumOff val="35000"/>
                            </a:schemeClr>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FF0000"/>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DDB3056-2CD5-246A-FF91-C3BE1A6E8BE5}"/>
              </a:ext>
            </a:extLst>
          </p:cNvPr>
          <p:cNvSpPr>
            <a:spLocks noGrp="1"/>
          </p:cNvSpPr>
          <p:nvPr>
            <p:ph type="body" sz="quarter" idx="10"/>
          </p:nvPr>
        </p:nvSpPr>
        <p:spPr>
          <a:xfrm>
            <a:off x="1881084" y="272170"/>
            <a:ext cx="8136904" cy="335028"/>
          </a:xfrm>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実施フロー</a:t>
            </a:r>
            <a:endParaRPr lang="ja-JP" altLang="en-US" dirty="0"/>
          </a:p>
        </p:txBody>
      </p:sp>
      <p:sp>
        <p:nvSpPr>
          <p:cNvPr id="55" name="テキスト ボックス 54">
            <a:extLst>
              <a:ext uri="{FF2B5EF4-FFF2-40B4-BE49-F238E27FC236}">
                <a16:creationId xmlns:a16="http://schemas.microsoft.com/office/drawing/2014/main" id="{B1F1EF6D-AC17-617F-BCC2-219F1E76F91D}"/>
              </a:ext>
            </a:extLst>
          </p:cNvPr>
          <p:cNvSpPr txBox="1"/>
          <p:nvPr/>
        </p:nvSpPr>
        <p:spPr>
          <a:xfrm>
            <a:off x="8062559"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ただし審査</a:t>
            </a:r>
            <a:r>
              <a:rPr kumimoji="0" lang="en-US" altLang="ja-JP" sz="1000" kern="0" dirty="0">
                <a:solidFill>
                  <a:srgbClr val="545454"/>
                </a:solidFill>
                <a:latin typeface="Meiryo" panose="020B0604030504040204" pitchFamily="34" charset="-128"/>
                <a:ea typeface="Meiryo" panose="020B0604030504040204" pitchFamily="34" charset="-128"/>
              </a:rPr>
              <a:t>NG</a:t>
            </a:r>
            <a:r>
              <a:rPr kumimoji="0" lang="ja-JP" altLang="en-US" sz="1000" kern="0" dirty="0">
                <a:solidFill>
                  <a:srgbClr val="545454"/>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p:txBody>
      </p:sp>
      <p:sp>
        <p:nvSpPr>
          <p:cNvPr id="56" name="テキスト ボックス 55">
            <a:extLst>
              <a:ext uri="{FF2B5EF4-FFF2-40B4-BE49-F238E27FC236}">
                <a16:creationId xmlns:a16="http://schemas.microsoft.com/office/drawing/2014/main" id="{FBC338DE-F2BF-830B-A48E-1538F9A079A6}"/>
              </a:ext>
            </a:extLst>
          </p:cNvPr>
          <p:cNvSpPr txBox="1"/>
          <p:nvPr/>
        </p:nvSpPr>
        <p:spPr>
          <a:xfrm>
            <a:off x="1025063" y="252560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事前提案可否</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prstClr val="black">
                    <a:lumMod val="65000"/>
                    <a:lumOff val="35000"/>
                  </a:prstClr>
                </a:solidFill>
              </a:rPr>
              <a:t>提供素材の事前審査</a:t>
            </a:r>
            <a:r>
              <a:rPr kumimoji="0" lang="ja-JP" altLang="en-US" sz="1400" kern="0" dirty="0">
                <a:solidFill>
                  <a:prstClr val="black">
                    <a:lumMod val="65000"/>
                    <a:lumOff val="35000"/>
                  </a:prstClr>
                </a:solidFill>
              </a:rPr>
              <a:t>（入稿前審査）</a:t>
            </a:r>
            <a:br>
              <a:rPr kumimoji="0" lang="en-US" altLang="ja-JP" sz="1400" kern="0" dirty="0">
                <a:solidFill>
                  <a:prstClr val="black">
                    <a:lumMod val="65000"/>
                    <a:lumOff val="35000"/>
                  </a:prstClr>
                </a:solidFill>
              </a:rPr>
            </a:br>
            <a:r>
              <a:rPr kumimoji="0" lang="ja-JP" altLang="en-US" sz="1000" kern="0" dirty="0">
                <a:solidFill>
                  <a:prstClr val="black">
                    <a:lumMod val="65000"/>
                    <a:lumOff val="35000"/>
                  </a:prstClr>
                </a:solidFill>
              </a:rPr>
              <a:t>弊社営業が社内にて、ご連絡いただいたクリエイティブとリンク先の広告掲載基準観点の審査依頼の申請をおこないます</a:t>
            </a:r>
            <a:endParaRPr kumimoji="0" lang="en-US" altLang="ja-JP" sz="1400" kern="0" dirty="0">
              <a:solidFill>
                <a:prstClr val="black">
                  <a:lumMod val="65000"/>
                  <a:lumOff val="35000"/>
                </a:prstClr>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SP</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関連商品）の予約</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Yahoo! JAPAN</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演出の組み込み、実装</a:t>
            </a:r>
            <a:r>
              <a:rPr kumimoji="0" lang="ja-JP" altLang="en-US" sz="1400" b="1" i="0" u="none" strike="noStrike" kern="0" cap="none" spc="0" normalizeH="0" baseline="0" noProof="0" dirty="0">
                <a:ln>
                  <a:noFill/>
                </a:ln>
                <a:solidFill>
                  <a:prstClr val="black">
                    <a:lumMod val="65000"/>
                    <a:lumOff val="35000"/>
                  </a:prstClr>
                </a:solidFill>
                <a:effectLst/>
                <a:uLnTx/>
                <a:uFillTx/>
                <a:latin typeface="+mj-ea"/>
                <a:ea typeface="+mj-ea"/>
              </a:rPr>
              <a:t>、本番</a:t>
            </a:r>
            <a:r>
              <a:rPr kumimoji="0" lang="en-US" altLang="ja-JP" sz="1400" b="1" i="0" u="none" strike="noStrike" kern="0" cap="none" spc="0" normalizeH="0" baseline="0" noProof="0" dirty="0">
                <a:ln>
                  <a:noFill/>
                </a:ln>
                <a:solidFill>
                  <a:prstClr val="black">
                    <a:lumMod val="65000"/>
                    <a:lumOff val="35000"/>
                  </a:prstClr>
                </a:solidFill>
                <a:effectLst/>
                <a:uLnTx/>
                <a:uFillTx/>
                <a:latin typeface="+mj-ea"/>
                <a:ea typeface="+mj-ea"/>
              </a:rPr>
              <a:t>URL</a:t>
            </a:r>
            <a:r>
              <a:rPr kumimoji="0" lang="ja-JP" altLang="en-US" sz="1400" b="1" i="0" u="none" strike="noStrike" kern="0" cap="none" spc="0" normalizeH="0" baseline="0" noProof="0" dirty="0">
                <a:ln>
                  <a:noFill/>
                </a:ln>
                <a:solidFill>
                  <a:prstClr val="black">
                    <a:lumMod val="65000"/>
                    <a:lumOff val="35000"/>
                  </a:prstClr>
                </a:solidFill>
                <a:effectLst/>
                <a:uLnTx/>
                <a:uFillTx/>
                <a:latin typeface="+mj-ea"/>
                <a:ea typeface="+mj-ea"/>
              </a:rPr>
              <a:t>発行</a:t>
            </a:r>
            <a:r>
              <a:rPr kumimoji="0" lang="en-US" altLang="ja-JP" sz="1400" b="1" i="0" u="none" strike="noStrike" kern="0" cap="none" spc="0" normalizeH="0" baseline="0" noProof="0" dirty="0">
                <a:ln>
                  <a:noFill/>
                </a:ln>
                <a:solidFill>
                  <a:prstClr val="black">
                    <a:lumMod val="65000"/>
                    <a:lumOff val="35000"/>
                  </a:prstClr>
                </a:solidFill>
                <a:effectLst/>
                <a:uLnTx/>
                <a:uFillTx/>
                <a:latin typeface="+mj-ea"/>
                <a:ea typeface="+mj-ea"/>
              </a:rPr>
              <a:t> (9〜</a:t>
            </a:r>
            <a:r>
              <a:rPr kumimoji="0" lang="ja-JP" altLang="en-US" sz="1400" b="1" i="0" u="none" strike="noStrike" kern="0" cap="none" spc="0" normalizeH="0" baseline="0" noProof="0" dirty="0">
                <a:ln>
                  <a:noFill/>
                </a:ln>
                <a:solidFill>
                  <a:prstClr val="black">
                    <a:lumMod val="65000"/>
                    <a:lumOff val="35000"/>
                  </a:prstClr>
                </a:solidFill>
                <a:effectLst/>
                <a:uLnTx/>
                <a:uFillTx/>
                <a:latin typeface="+mj-ea"/>
                <a:ea typeface="+mj-ea"/>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latin typeface="+mj-ea"/>
                <a:ea typeface="+mj-ea"/>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動画の組み込み、</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HTML</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実装、本番環境反映、動作確認、ログ確認</a:t>
            </a:r>
            <a:endParaRPr kumimoji="0" lang="en-US" altLang="ja-JP" sz="1000" i="0" u="none" strike="noStrike" kern="0" cap="none" spc="0" normalizeH="0" baseline="0" noProof="0" dirty="0">
              <a:ln>
                <a:noFill/>
              </a:ln>
              <a:solidFill>
                <a:prstClr val="black">
                  <a:lumMod val="65000"/>
                  <a:lumOff val="35000"/>
                </a:prstClr>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a:t>
            </a:r>
            <a:r>
              <a:rPr kumimoji="0" lang="ja-JP" altLang="en-US" sz="1400" b="1" i="0" u="none" strike="noStrike" kern="0" cap="none" spc="0" normalizeH="0" baseline="0" noProof="0" dirty="0">
                <a:ln>
                  <a:noFill/>
                </a:ln>
                <a:solidFill>
                  <a:prstClr val="black">
                    <a:lumMod val="65000"/>
                    <a:lumOff val="35000"/>
                  </a:prstClr>
                </a:solidFill>
                <a:effectLst/>
                <a:uLnTx/>
                <a:uFillTx/>
                <a:latin typeface="+mj-ea"/>
                <a:ea typeface="+mj-ea"/>
              </a:rPr>
              <a:t>入稿</a:t>
            </a:r>
            <a:r>
              <a:rPr kumimoji="0" lang="en-US" altLang="ja-JP" sz="1400" b="1" i="0" u="none" strike="noStrike" kern="0" cap="none" spc="0" normalizeH="0" baseline="0" noProof="0" dirty="0">
                <a:ln>
                  <a:noFill/>
                </a:ln>
                <a:solidFill>
                  <a:prstClr val="black">
                    <a:lumMod val="65000"/>
                    <a:lumOff val="35000"/>
                  </a:prstClr>
                </a:solidFill>
                <a:effectLst/>
                <a:uLnTx/>
                <a:uFillTx/>
                <a:latin typeface="+mj-ea"/>
                <a:ea typeface="+mj-ea"/>
              </a:rPr>
              <a:t> (5〜</a:t>
            </a:r>
            <a:r>
              <a:rPr kumimoji="0" lang="ja-JP" altLang="en-US" sz="1400" b="1" i="0" u="none" strike="noStrike" kern="0" cap="none" spc="0" normalizeH="0" baseline="0" noProof="0" dirty="0">
                <a:ln>
                  <a:noFill/>
                </a:ln>
                <a:solidFill>
                  <a:prstClr val="black">
                    <a:lumMod val="65000"/>
                    <a:lumOff val="35000"/>
                  </a:prstClr>
                </a:solidFill>
                <a:effectLst/>
                <a:uLnTx/>
                <a:uFillTx/>
                <a:latin typeface="+mj-ea"/>
                <a:ea typeface="+mj-ea"/>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latin typeface="+mj-ea"/>
                <a:ea typeface="+mj-ea"/>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広告主様、代理店様最終確認　</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kern="0" dirty="0">
                <a:solidFill>
                  <a:prstClr val="black">
                    <a:lumMod val="65000"/>
                    <a:lumOff val="35000"/>
                  </a:prstClr>
                </a:solidFill>
                <a:latin typeface="+mn-ea"/>
              </a:rPr>
              <a:t>広告管理ツールにて誘導用広告（ブランドパネル</a:t>
            </a:r>
            <a:r>
              <a:rPr kumimoji="0" lang="en-US" altLang="ja-JP" sz="1000" kern="0" dirty="0">
                <a:solidFill>
                  <a:prstClr val="black">
                    <a:lumMod val="65000"/>
                    <a:lumOff val="35000"/>
                  </a:prstClr>
                </a:solidFill>
                <a:latin typeface="+mn-ea"/>
              </a:rPr>
              <a:t>SP</a:t>
            </a:r>
            <a:r>
              <a:rPr kumimoji="0" lang="ja-JP" altLang="en-US" sz="1000" kern="0" dirty="0">
                <a:solidFill>
                  <a:prstClr val="black">
                    <a:lumMod val="65000"/>
                    <a:lumOff val="35000"/>
                  </a:prstClr>
                </a:solidFill>
                <a:latin typeface="+mn-ea"/>
              </a:rPr>
              <a:t>関連商品）の入稿</a:t>
            </a:r>
            <a:r>
              <a:rPr kumimoji="0" lang="en-US" altLang="ja-JP" sz="1000" kern="0" dirty="0">
                <a:solidFill>
                  <a:prstClr val="black">
                    <a:lumMod val="65000"/>
                    <a:lumOff val="35000"/>
                  </a:prstClr>
                </a:solidFill>
                <a:latin typeface="+mn-ea"/>
              </a:rPr>
              <a:t>(</a:t>
            </a:r>
            <a:r>
              <a:rPr kumimoji="0" lang="ja-JP" altLang="en-US" sz="1000" kern="0" dirty="0">
                <a:solidFill>
                  <a:prstClr val="black">
                    <a:lumMod val="65000"/>
                    <a:lumOff val="35000"/>
                  </a:prstClr>
                </a:solidFill>
                <a:latin typeface="+mn-ea"/>
              </a:rPr>
              <a:t>バナー</a:t>
            </a:r>
            <a:r>
              <a:rPr kumimoji="0" lang="en-US" altLang="ja-JP" sz="1000" kern="0" dirty="0">
                <a:solidFill>
                  <a:prstClr val="black">
                    <a:lumMod val="65000"/>
                    <a:lumOff val="35000"/>
                  </a:prstClr>
                </a:solidFill>
                <a:latin typeface="+mn-ea"/>
              </a:rPr>
              <a:t>+URL)</a:t>
            </a:r>
            <a:endParaRPr kumimoji="0" lang="ja-JP" altLang="en-US" sz="1000" kern="0" dirty="0">
              <a:solidFill>
                <a:prstClr val="black">
                  <a:lumMod val="65000"/>
                  <a:lumOff val="35000"/>
                </a:prstClr>
              </a:solidFill>
              <a:latin typeface="+mn-ea"/>
            </a:endParaRPr>
          </a:p>
        </p:txBody>
      </p:sp>
      <p:sp>
        <p:nvSpPr>
          <p:cNvPr id="57" name="ホームベース 22">
            <a:extLst>
              <a:ext uri="{FF2B5EF4-FFF2-40B4-BE49-F238E27FC236}">
                <a16:creationId xmlns:a16="http://schemas.microsoft.com/office/drawing/2014/main" id="{36730ED3-A856-38D2-7E65-582835E5BF9C}"/>
              </a:ext>
            </a:extLst>
          </p:cNvPr>
          <p:cNvSpPr/>
          <p:nvPr/>
        </p:nvSpPr>
        <p:spPr>
          <a:xfrm>
            <a:off x="9280472" y="1380463"/>
            <a:ext cx="1800000" cy="756000"/>
          </a:xfrm>
          <a:prstGeom prst="homePlate">
            <a:avLst/>
          </a:prstGeom>
          <a:solidFill>
            <a:srgbClr val="00206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8" name="ホームベース 23">
            <a:extLst>
              <a:ext uri="{FF2B5EF4-FFF2-40B4-BE49-F238E27FC236}">
                <a16:creationId xmlns:a16="http://schemas.microsoft.com/office/drawing/2014/main" id="{F98A7C08-7941-59F0-5C73-236D09A7C5ED}"/>
              </a:ext>
            </a:extLst>
          </p:cNvPr>
          <p:cNvSpPr/>
          <p:nvPr/>
        </p:nvSpPr>
        <p:spPr>
          <a:xfrm>
            <a:off x="7823116"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9" name="円/楕円 24">
            <a:extLst>
              <a:ext uri="{FF2B5EF4-FFF2-40B4-BE49-F238E27FC236}">
                <a16:creationId xmlns:a16="http://schemas.microsoft.com/office/drawing/2014/main" id="{E192D68F-0527-A054-ECBD-559AFBD64AE0}"/>
              </a:ext>
            </a:extLst>
          </p:cNvPr>
          <p:cNvSpPr>
            <a:spLocks noChangeAspect="1"/>
          </p:cNvSpPr>
          <p:nvPr/>
        </p:nvSpPr>
        <p:spPr>
          <a:xfrm>
            <a:off x="8062559"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60" name="ホームベース 25">
            <a:extLst>
              <a:ext uri="{FF2B5EF4-FFF2-40B4-BE49-F238E27FC236}">
                <a16:creationId xmlns:a16="http://schemas.microsoft.com/office/drawing/2014/main" id="{D1A281B1-C969-3FC2-4C41-38D1E621EB28}"/>
              </a:ext>
            </a:extLst>
          </p:cNvPr>
          <p:cNvSpPr/>
          <p:nvPr/>
        </p:nvSpPr>
        <p:spPr>
          <a:xfrm>
            <a:off x="6365758"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61" name="円/楕円 26">
            <a:extLst>
              <a:ext uri="{FF2B5EF4-FFF2-40B4-BE49-F238E27FC236}">
                <a16:creationId xmlns:a16="http://schemas.microsoft.com/office/drawing/2014/main" id="{0ECDF7C5-DCCA-FB08-5007-66C7D8612673}"/>
              </a:ext>
            </a:extLst>
          </p:cNvPr>
          <p:cNvSpPr>
            <a:spLocks noChangeAspect="1"/>
          </p:cNvSpPr>
          <p:nvPr/>
        </p:nvSpPr>
        <p:spPr>
          <a:xfrm>
            <a:off x="6586506"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chemeClr val="tx2"/>
                </a:solidFill>
                <a:latin typeface="Meiryo" panose="020B0604030504040204" pitchFamily="34" charset="-128"/>
                <a:ea typeface="Meiryo" panose="020B0604030504040204" pitchFamily="34" charset="-128"/>
              </a:rPr>
              <a:t>５</a:t>
            </a:r>
          </a:p>
        </p:txBody>
      </p:sp>
      <p:sp>
        <p:nvSpPr>
          <p:cNvPr id="62" name="ホームベース 27">
            <a:extLst>
              <a:ext uri="{FF2B5EF4-FFF2-40B4-BE49-F238E27FC236}">
                <a16:creationId xmlns:a16="http://schemas.microsoft.com/office/drawing/2014/main" id="{1AC083B6-AEA2-9396-7924-B04F4AFB0676}"/>
              </a:ext>
            </a:extLst>
          </p:cNvPr>
          <p:cNvSpPr/>
          <p:nvPr/>
        </p:nvSpPr>
        <p:spPr>
          <a:xfrm>
            <a:off x="4908400"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3" name="円/楕円 28">
            <a:extLst>
              <a:ext uri="{FF2B5EF4-FFF2-40B4-BE49-F238E27FC236}">
                <a16:creationId xmlns:a16="http://schemas.microsoft.com/office/drawing/2014/main" id="{A6C1CD51-B1D7-45E1-BAB1-985EA1B891F6}"/>
              </a:ext>
            </a:extLst>
          </p:cNvPr>
          <p:cNvSpPr>
            <a:spLocks noChangeAspect="1"/>
          </p:cNvSpPr>
          <p:nvPr/>
        </p:nvSpPr>
        <p:spPr>
          <a:xfrm>
            <a:off x="511045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12288" name="ホームベース 29">
            <a:extLst>
              <a:ext uri="{FF2B5EF4-FFF2-40B4-BE49-F238E27FC236}">
                <a16:creationId xmlns:a16="http://schemas.microsoft.com/office/drawing/2014/main" id="{CFA524DB-940E-87F8-220A-C627B096BACC}"/>
              </a:ext>
            </a:extLst>
          </p:cNvPr>
          <p:cNvSpPr/>
          <p:nvPr/>
        </p:nvSpPr>
        <p:spPr>
          <a:xfrm>
            <a:off x="3517105"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2289" name="円/楕円 30">
            <a:extLst>
              <a:ext uri="{FF2B5EF4-FFF2-40B4-BE49-F238E27FC236}">
                <a16:creationId xmlns:a16="http://schemas.microsoft.com/office/drawing/2014/main" id="{12DFCA17-B9D1-1CB1-2AC7-492244FE335A}"/>
              </a:ext>
            </a:extLst>
          </p:cNvPr>
          <p:cNvSpPr>
            <a:spLocks noChangeAspect="1"/>
          </p:cNvSpPr>
          <p:nvPr/>
        </p:nvSpPr>
        <p:spPr>
          <a:xfrm>
            <a:off x="3634400"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12291" name="直線矢印コネクタ 12290">
            <a:extLst>
              <a:ext uri="{FF2B5EF4-FFF2-40B4-BE49-F238E27FC236}">
                <a16:creationId xmlns:a16="http://schemas.microsoft.com/office/drawing/2014/main" id="{9F1A7444-A391-ECB4-9F4C-8680770E98B4}"/>
              </a:ext>
            </a:extLst>
          </p:cNvPr>
          <p:cNvCxnSpPr>
            <a:cxnSpLocks/>
          </p:cNvCxnSpPr>
          <p:nvPr/>
        </p:nvCxnSpPr>
        <p:spPr>
          <a:xfrm>
            <a:off x="4846652" y="2375802"/>
            <a:ext cx="5017977"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12292" name="object 39">
            <a:extLst>
              <a:ext uri="{FF2B5EF4-FFF2-40B4-BE49-F238E27FC236}">
                <a16:creationId xmlns:a16="http://schemas.microsoft.com/office/drawing/2014/main" id="{B65F8760-610E-8CD4-9B40-DD8F93F291D7}"/>
              </a:ext>
            </a:extLst>
          </p:cNvPr>
          <p:cNvSpPr/>
          <p:nvPr/>
        </p:nvSpPr>
        <p:spPr>
          <a:xfrm>
            <a:off x="5392902" y="2219309"/>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endParaRPr>
          </a:p>
        </p:txBody>
      </p:sp>
      <p:sp>
        <p:nvSpPr>
          <p:cNvPr id="12293" name="ホームベース 29">
            <a:extLst>
              <a:ext uri="{FF2B5EF4-FFF2-40B4-BE49-F238E27FC236}">
                <a16:creationId xmlns:a16="http://schemas.microsoft.com/office/drawing/2014/main" id="{BB40FE29-EDEB-FAD6-754F-1733E66DD151}"/>
              </a:ext>
            </a:extLst>
          </p:cNvPr>
          <p:cNvSpPr/>
          <p:nvPr/>
        </p:nvSpPr>
        <p:spPr>
          <a:xfrm>
            <a:off x="2095078"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12294" name="ホームベース 31">
            <a:extLst>
              <a:ext uri="{FF2B5EF4-FFF2-40B4-BE49-F238E27FC236}">
                <a16:creationId xmlns:a16="http://schemas.microsoft.com/office/drawing/2014/main" id="{83C7F7A8-AE38-88CD-41EC-569A6D4078C8}"/>
              </a:ext>
            </a:extLst>
          </p:cNvPr>
          <p:cNvSpPr/>
          <p:nvPr/>
        </p:nvSpPr>
        <p:spPr>
          <a:xfrm>
            <a:off x="661839"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12295" name="円/楕円 30">
            <a:extLst>
              <a:ext uri="{FF2B5EF4-FFF2-40B4-BE49-F238E27FC236}">
                <a16:creationId xmlns:a16="http://schemas.microsoft.com/office/drawing/2014/main" id="{B6154A47-7E02-BADB-ACFD-553D34FEE7E6}"/>
              </a:ext>
            </a:extLst>
          </p:cNvPr>
          <p:cNvSpPr>
            <a:spLocks noChangeAspect="1"/>
          </p:cNvSpPr>
          <p:nvPr/>
        </p:nvSpPr>
        <p:spPr>
          <a:xfrm>
            <a:off x="2157216"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296" name="円/楕円 32">
            <a:extLst>
              <a:ext uri="{FF2B5EF4-FFF2-40B4-BE49-F238E27FC236}">
                <a16:creationId xmlns:a16="http://schemas.microsoft.com/office/drawing/2014/main" id="{8803140B-0A07-10F6-0E15-2A8E9DE7E6C5}"/>
              </a:ext>
            </a:extLst>
          </p:cNvPr>
          <p:cNvSpPr>
            <a:spLocks noChangeAspect="1"/>
          </p:cNvSpPr>
          <p:nvPr/>
        </p:nvSpPr>
        <p:spPr>
          <a:xfrm>
            <a:off x="826502"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12297" name="テキスト ボックス 12296">
            <a:extLst>
              <a:ext uri="{FF2B5EF4-FFF2-40B4-BE49-F238E27FC236}">
                <a16:creationId xmlns:a16="http://schemas.microsoft.com/office/drawing/2014/main" id="{91CA3B3E-077A-F48D-5A7A-722B13963A17}"/>
              </a:ext>
            </a:extLst>
          </p:cNvPr>
          <p:cNvSpPr txBox="1"/>
          <p:nvPr/>
        </p:nvSpPr>
        <p:spPr>
          <a:xfrm>
            <a:off x="3900530"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2298" name="テキスト ボックス 12297">
            <a:extLst>
              <a:ext uri="{FF2B5EF4-FFF2-40B4-BE49-F238E27FC236}">
                <a16:creationId xmlns:a16="http://schemas.microsoft.com/office/drawing/2014/main" id="{63B4CA4D-A034-6B8E-C373-8BDACDFD1E17}"/>
              </a:ext>
            </a:extLst>
          </p:cNvPr>
          <p:cNvSpPr txBox="1"/>
          <p:nvPr/>
        </p:nvSpPr>
        <p:spPr>
          <a:xfrm>
            <a:off x="2453329"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299" name="テキスト ボックス 12298">
            <a:extLst>
              <a:ext uri="{FF2B5EF4-FFF2-40B4-BE49-F238E27FC236}">
                <a16:creationId xmlns:a16="http://schemas.microsoft.com/office/drawing/2014/main" id="{4F34D86C-1C8B-0963-781C-AD2C17E2122C}"/>
              </a:ext>
            </a:extLst>
          </p:cNvPr>
          <p:cNvSpPr txBox="1"/>
          <p:nvPr/>
        </p:nvSpPr>
        <p:spPr>
          <a:xfrm>
            <a:off x="5090903"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2300" name="テキスト ボックス 12299">
            <a:extLst>
              <a:ext uri="{FF2B5EF4-FFF2-40B4-BE49-F238E27FC236}">
                <a16:creationId xmlns:a16="http://schemas.microsoft.com/office/drawing/2014/main" id="{EE30039F-C1A8-6F17-B0E2-9EAC8AADAC94}"/>
              </a:ext>
            </a:extLst>
          </p:cNvPr>
          <p:cNvSpPr txBox="1"/>
          <p:nvPr/>
        </p:nvSpPr>
        <p:spPr>
          <a:xfrm>
            <a:off x="6824639"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演出の組み込み　　</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実装</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本番</a:t>
            </a:r>
            <a:r>
              <a:rPr kumimoji="0" lang="en-US" altLang="ja-JP" sz="1100" b="1" i="0" u="none" strike="noStrike" kern="0" cap="none" spc="0" normalizeH="0" baseline="0" noProof="0" dirty="0">
                <a:ln>
                  <a:noFill/>
                </a:ln>
                <a:solidFill>
                  <a:schemeClr val="tx2"/>
                </a:solidFill>
                <a:effectLst/>
                <a:uLnTx/>
                <a:uFillTx/>
              </a:rPr>
              <a:t>URL</a:t>
            </a:r>
            <a:r>
              <a:rPr kumimoji="0" lang="ja-JP" altLang="en-US" sz="1100" b="1" i="0" u="none" strike="noStrike" kern="0" cap="none" spc="0" normalizeH="0" baseline="0" noProof="0" dirty="0">
                <a:ln>
                  <a:noFill/>
                </a:ln>
                <a:solidFill>
                  <a:schemeClr val="tx2"/>
                </a:solidFill>
                <a:effectLst/>
                <a:uLnTx/>
                <a:uFillTx/>
              </a:rPr>
              <a:t>発行</a:t>
            </a:r>
          </a:p>
          <a:p>
            <a:pPr algn="ctr">
              <a:defRPr/>
            </a:pPr>
            <a:endParaRPr kumimoji="0" lang="ja-JP" altLang="en-US" sz="1100" b="1" kern="0" spc="100" dirty="0">
              <a:solidFill>
                <a:srgbClr val="000000"/>
              </a:solidFill>
              <a:latin typeface="+mn-ea"/>
            </a:endParaRPr>
          </a:p>
        </p:txBody>
      </p:sp>
      <p:sp>
        <p:nvSpPr>
          <p:cNvPr id="12301" name="テキスト ボックス 12300">
            <a:extLst>
              <a:ext uri="{FF2B5EF4-FFF2-40B4-BE49-F238E27FC236}">
                <a16:creationId xmlns:a16="http://schemas.microsoft.com/office/drawing/2014/main" id="{9757B415-7A77-1F4A-DA0F-D700B28DAB39}"/>
              </a:ext>
            </a:extLst>
          </p:cNvPr>
          <p:cNvSpPr txBox="1"/>
          <p:nvPr/>
        </p:nvSpPr>
        <p:spPr>
          <a:xfrm>
            <a:off x="8225588"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561248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AC4B5D3-0516-9830-0D04-1BC23F279D6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詳細実施フロー</a:t>
            </a:r>
            <a:endParaRPr lang="ja-JP" altLang="en-US" dirty="0"/>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C9002C"/>
                </a:solidFill>
                <a:latin typeface="メイリオ"/>
              </a:rPr>
              <a:t>掲載開始</a:t>
            </a:r>
          </a:p>
        </p:txBody>
      </p:sp>
      <p:graphicFrame>
        <p:nvGraphicFramePr>
          <p:cNvPr id="12399" name="表 12398">
            <a:extLst>
              <a:ext uri="{FF2B5EF4-FFF2-40B4-BE49-F238E27FC236}">
                <a16:creationId xmlns:a16="http://schemas.microsoft.com/office/drawing/2014/main" id="{BEEBF6CA-EE7E-ABDC-C09A-2BB4F3FA4F92}"/>
              </a:ext>
            </a:extLst>
          </p:cNvPr>
          <p:cNvGraphicFramePr>
            <a:graphicFrameLocks noGrp="1"/>
          </p:cNvGraphicFramePr>
          <p:nvPr>
            <p:extLst>
              <p:ext uri="{D42A27DB-BD31-4B8C-83A1-F6EECF244321}">
                <p14:modId xmlns:p14="http://schemas.microsoft.com/office/powerpoint/2010/main" val="2095867604"/>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2110920607"/>
                  </a:ext>
                </a:extLst>
              </a:tr>
            </a:tbl>
          </a:graphicData>
        </a:graphic>
      </p:graphicFrame>
      <p:sp>
        <p:nvSpPr>
          <p:cNvPr id="12400" name="Freeform 10">
            <a:extLst>
              <a:ext uri="{FF2B5EF4-FFF2-40B4-BE49-F238E27FC236}">
                <a16:creationId xmlns:a16="http://schemas.microsoft.com/office/drawing/2014/main" id="{DC5C5BFB-B53E-E9E3-05B0-2E11431B4C09}"/>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1" name="Freeform 10">
            <a:extLst>
              <a:ext uri="{FF2B5EF4-FFF2-40B4-BE49-F238E27FC236}">
                <a16:creationId xmlns:a16="http://schemas.microsoft.com/office/drawing/2014/main" id="{27113117-924D-AF14-091D-F681911C0A79}"/>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2" name="Freeform 10">
            <a:extLst>
              <a:ext uri="{FF2B5EF4-FFF2-40B4-BE49-F238E27FC236}">
                <a16:creationId xmlns:a16="http://schemas.microsoft.com/office/drawing/2014/main" id="{61C019FF-F1A2-667D-727D-956DAF523DDC}"/>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3" name="Freeform 10">
            <a:extLst>
              <a:ext uri="{FF2B5EF4-FFF2-40B4-BE49-F238E27FC236}">
                <a16:creationId xmlns:a16="http://schemas.microsoft.com/office/drawing/2014/main" id="{9338D56E-0F61-0791-2532-B15D0B7ED12B}"/>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4" name="Freeform 10">
            <a:extLst>
              <a:ext uri="{FF2B5EF4-FFF2-40B4-BE49-F238E27FC236}">
                <a16:creationId xmlns:a16="http://schemas.microsoft.com/office/drawing/2014/main" id="{A5BA7F56-52C6-8414-3BDB-3EBCB839E3EA}"/>
              </a:ext>
            </a:extLst>
          </p:cNvPr>
          <p:cNvSpPr>
            <a:spLocks noChangeAspect="1" noChangeArrowheads="1"/>
          </p:cNvSpPr>
          <p:nvPr/>
        </p:nvSpPr>
        <p:spPr bwMode="auto">
          <a:xfrm>
            <a:off x="478184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5" name="Freeform 10">
            <a:extLst>
              <a:ext uri="{FF2B5EF4-FFF2-40B4-BE49-F238E27FC236}">
                <a16:creationId xmlns:a16="http://schemas.microsoft.com/office/drawing/2014/main" id="{D6DAD079-9F47-3EA0-A4D8-15C42FB4E2AD}"/>
              </a:ext>
            </a:extLst>
          </p:cNvPr>
          <p:cNvSpPr>
            <a:spLocks noChangeAspect="1" noChangeArrowheads="1"/>
          </p:cNvSpPr>
          <p:nvPr/>
        </p:nvSpPr>
        <p:spPr bwMode="auto">
          <a:xfrm>
            <a:off x="621837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6" name="Freeform 10">
            <a:extLst>
              <a:ext uri="{FF2B5EF4-FFF2-40B4-BE49-F238E27FC236}">
                <a16:creationId xmlns:a16="http://schemas.microsoft.com/office/drawing/2014/main" id="{C0A14F02-36BC-4223-9D5D-881FD50FBAD1}"/>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7" name="Freeform 10">
            <a:extLst>
              <a:ext uri="{FF2B5EF4-FFF2-40B4-BE49-F238E27FC236}">
                <a16:creationId xmlns:a16="http://schemas.microsoft.com/office/drawing/2014/main" id="{E8050018-D98F-8D47-7E22-0926A9D69C63}"/>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8" name="フリーフォーム 85">
            <a:extLst>
              <a:ext uri="{FF2B5EF4-FFF2-40B4-BE49-F238E27FC236}">
                <a16:creationId xmlns:a16="http://schemas.microsoft.com/office/drawing/2014/main" id="{52BFBF00-2839-1117-9DAB-2DBBB4301604}"/>
              </a:ext>
            </a:extLst>
          </p:cNvPr>
          <p:cNvSpPr/>
          <p:nvPr/>
        </p:nvSpPr>
        <p:spPr>
          <a:xfrm>
            <a:off x="565706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ctr" defTabSz="444500" eaLnBrk="1" fontAlgn="auto" hangingPunct="1">
              <a:lnSpc>
                <a:spcPct val="90000"/>
              </a:lnSpc>
              <a:spcAft>
                <a:spcPct val="35000"/>
              </a:spcAft>
            </a:pPr>
            <a:endParaRPr lang="en-US" altLang="ja-JP" sz="1400" b="1"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誘導広告の予約</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・制作費の申し込み</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800" dirty="0">
                <a:solidFill>
                  <a:srgbClr val="FF0000"/>
                </a:solidFill>
                <a:latin typeface="Calibri" panose="020F0502020204030204"/>
                <a:ea typeface="メイリオ" panose="020B0604030504040204" pitchFamily="50" charset="-128"/>
              </a:rPr>
              <a:t>（制作費無料の場合も　申し込みが必要</a:t>
            </a:r>
            <a:r>
              <a:rPr lang="ja-JP" altLang="en-US" sz="900" dirty="0">
                <a:solidFill>
                  <a:srgbClr val="FF0000"/>
                </a:solidFill>
                <a:latin typeface="Calibri" panose="020F0502020204030204"/>
                <a:ea typeface="メイリオ" panose="020B0604030504040204" pitchFamily="50" charset="-128"/>
              </a:rPr>
              <a:t>）</a:t>
            </a:r>
            <a:endParaRPr lang="en-US" altLang="ja-JP" sz="900" dirty="0">
              <a:solidFill>
                <a:srgbClr val="FF0000"/>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kumimoji="0" lang="en-US" altLang="ja-JP" sz="700" b="1" kern="0" dirty="0">
                <a:solidFill>
                  <a:srgbClr val="FF0000"/>
                </a:solidFill>
                <a:latin typeface="メイリオ"/>
                <a:ea typeface="メイリオ" panose="020B0604030504040204" pitchFamily="50" charset="-128"/>
              </a:rPr>
              <a:t>※</a:t>
            </a:r>
            <a:r>
              <a:rPr kumimoji="0" lang="ja-JP" altLang="en-US" sz="700" b="1" kern="0" dirty="0">
                <a:solidFill>
                  <a:srgbClr val="FF0000"/>
                </a:solidFill>
                <a:latin typeface="メイリオ"/>
                <a:ea typeface="メイリオ" panose="020B0604030504040204" pitchFamily="50" charset="-128"/>
              </a:rPr>
              <a:t>掲載開始の</a:t>
            </a:r>
            <a:r>
              <a:rPr kumimoji="0" lang="en-US" altLang="ja-JP" sz="700" b="1" kern="0" dirty="0">
                <a:solidFill>
                  <a:srgbClr val="FF0000"/>
                </a:solidFill>
                <a:latin typeface="メイリオ"/>
                <a:ea typeface="メイリオ" panose="020B0604030504040204" pitchFamily="50" charset="-128"/>
              </a:rPr>
              <a:t>10</a:t>
            </a:r>
            <a:r>
              <a:rPr kumimoji="0" lang="ja-JP" altLang="en-US" sz="700" b="1" kern="0" dirty="0">
                <a:solidFill>
                  <a:srgbClr val="FF0000"/>
                </a:solidFill>
                <a:latin typeface="メイリオ"/>
                <a:ea typeface="メイリオ" panose="020B0604030504040204" pitchFamily="50" charset="-128"/>
              </a:rPr>
              <a:t>営業日前まで</a:t>
            </a:r>
            <a:endParaRPr lang="ja-JP" altLang="en-US" sz="800" dirty="0">
              <a:solidFill>
                <a:srgbClr val="FF0000"/>
              </a:solidFill>
              <a:latin typeface="Calibri" panose="020F0502020204030204"/>
              <a:ea typeface="メイリオ" panose="020B0604030504040204" pitchFamily="50" charset="-128"/>
            </a:endParaRPr>
          </a:p>
        </p:txBody>
      </p:sp>
      <p:sp>
        <p:nvSpPr>
          <p:cNvPr id="12409" name="円/楕円 86">
            <a:extLst>
              <a:ext uri="{FF2B5EF4-FFF2-40B4-BE49-F238E27FC236}">
                <a16:creationId xmlns:a16="http://schemas.microsoft.com/office/drawing/2014/main" id="{FEDD2171-51D6-F4FA-D6F3-E894D0BF23D9}"/>
              </a:ext>
            </a:extLst>
          </p:cNvPr>
          <p:cNvSpPr>
            <a:spLocks noChangeAspect="1"/>
          </p:cNvSpPr>
          <p:nvPr/>
        </p:nvSpPr>
        <p:spPr>
          <a:xfrm>
            <a:off x="556157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4</a:t>
            </a:r>
            <a:endParaRPr kumimoji="0" lang="ja-JP" altLang="en-US" sz="1200" b="1" kern="0" dirty="0">
              <a:solidFill>
                <a:srgbClr val="FFFFFF"/>
              </a:solidFill>
              <a:latin typeface="メイリオ"/>
              <a:ea typeface="メイリオ" panose="020B0604030504040204" pitchFamily="50" charset="-128"/>
            </a:endParaRPr>
          </a:p>
        </p:txBody>
      </p:sp>
      <p:sp>
        <p:nvSpPr>
          <p:cNvPr id="12410" name="フリーフォーム 92">
            <a:extLst>
              <a:ext uri="{FF2B5EF4-FFF2-40B4-BE49-F238E27FC236}">
                <a16:creationId xmlns:a16="http://schemas.microsoft.com/office/drawing/2014/main" id="{0FAAD0B3-D272-C611-6F9A-B7DF870F774D}"/>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00"/>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FFFFFF"/>
                </a:solidFill>
                <a:latin typeface="メイリオ"/>
                <a:ea typeface="メイリオ" panose="020B0604030504040204" pitchFamily="50" charset="-128"/>
              </a:rPr>
              <a:t>　</a:t>
            </a:r>
            <a:endParaRPr kumimoji="0" lang="en-US" altLang="ja-JP" sz="1100" kern="0" dirty="0">
              <a:solidFill>
                <a:srgbClr val="FFFFFF"/>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lang="ja-JP" altLang="en-US" sz="1100" b="1" dirty="0">
                <a:solidFill>
                  <a:srgbClr val="FFFFFF"/>
                </a:solidFill>
                <a:latin typeface="Calibri" panose="020F0502020204030204"/>
                <a:ea typeface="メイリオ" panose="020B0604030504040204" pitchFamily="50" charset="-128"/>
              </a:rPr>
              <a:t>・</a:t>
            </a:r>
            <a:r>
              <a:rPr lang="ja-JP" altLang="en-US" sz="1000" dirty="0">
                <a:solidFill>
                  <a:srgbClr val="FFFFFF"/>
                </a:solidFill>
                <a:latin typeface="Calibri" panose="020F0502020204030204"/>
                <a:ea typeface="メイリオ" panose="020B0604030504040204" pitchFamily="50" charset="-128"/>
              </a:rPr>
              <a:t>最終確認</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・広告管理ツールから誘導広告の入稿</a:t>
            </a:r>
          </a:p>
        </p:txBody>
      </p:sp>
      <p:sp>
        <p:nvSpPr>
          <p:cNvPr id="12411" name="円/楕円 93">
            <a:extLst>
              <a:ext uri="{FF2B5EF4-FFF2-40B4-BE49-F238E27FC236}">
                <a16:creationId xmlns:a16="http://schemas.microsoft.com/office/drawing/2014/main" id="{6115943B-89DB-CC21-3ED8-034CB67B1192}"/>
              </a:ext>
            </a:extLst>
          </p:cNvPr>
          <p:cNvSpPr>
            <a:spLocks noChangeAspect="1"/>
          </p:cNvSpPr>
          <p:nvPr/>
        </p:nvSpPr>
        <p:spPr>
          <a:xfrm>
            <a:off x="9770088" y="1072688"/>
            <a:ext cx="432000" cy="432000"/>
          </a:xfrm>
          <a:prstGeom prst="ellipse">
            <a:avLst/>
          </a:prstGeom>
          <a:solidFill>
            <a:srgbClr val="00000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7</a:t>
            </a:r>
            <a:endParaRPr kumimoji="0" lang="ja-JP" altLang="en-US" sz="1200" b="1" kern="0" dirty="0">
              <a:solidFill>
                <a:srgbClr val="FFFFFF"/>
              </a:solidFill>
              <a:latin typeface="メイリオ"/>
              <a:ea typeface="メイリオ" panose="020B0604030504040204" pitchFamily="50" charset="-128"/>
            </a:endParaRPr>
          </a:p>
        </p:txBody>
      </p:sp>
      <p:sp>
        <p:nvSpPr>
          <p:cNvPr id="12412" name="Freeform 42">
            <a:extLst>
              <a:ext uri="{FF2B5EF4-FFF2-40B4-BE49-F238E27FC236}">
                <a16:creationId xmlns:a16="http://schemas.microsoft.com/office/drawing/2014/main" id="{C3E2F5E4-34A6-7147-6194-1C6F41C9869D}"/>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13" name="フリーフォーム 95">
            <a:extLst>
              <a:ext uri="{FF2B5EF4-FFF2-40B4-BE49-F238E27FC236}">
                <a16:creationId xmlns:a16="http://schemas.microsoft.com/office/drawing/2014/main" id="{59F6766B-F39C-D1B0-7B47-C6843B15DE91}"/>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eaLnBrk="1" fontAlgn="auto" hangingPunct="1">
              <a:lnSpc>
                <a:spcPct val="120000"/>
              </a:lnSpc>
              <a:spcAft>
                <a:spcPts val="0"/>
              </a:spcAft>
              <a:defRPr/>
            </a:pPr>
            <a:r>
              <a:rPr kumimoji="0" lang="ja-JP" altLang="en-US" sz="900" kern="0" dirty="0">
                <a:solidFill>
                  <a:srgbClr val="FFFFFF"/>
                </a:solidFill>
                <a:latin typeface="メイリオ"/>
                <a:ea typeface="メイリオ" panose="020B0604030504040204" pitchFamily="50" charset="-128"/>
              </a:rPr>
              <a:t>　</a:t>
            </a:r>
            <a:endParaRPr kumimoji="0" lang="en-US" altLang="ja-JP" sz="9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・入稿素材の</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容量・サイズ確認</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・クリエイティブの入稿前審査</a:t>
            </a:r>
            <a:endParaRPr kumimoji="0" lang="en-US" altLang="ja-JP" sz="1000" kern="0" dirty="0">
              <a:solidFill>
                <a:srgbClr val="FFFFFF"/>
              </a:solidFill>
              <a:latin typeface="メイリオ"/>
              <a:ea typeface="メイリオ" panose="020B0604030504040204" pitchFamily="50" charset="-128"/>
            </a:endParaRPr>
          </a:p>
        </p:txBody>
      </p:sp>
      <p:sp>
        <p:nvSpPr>
          <p:cNvPr id="12414" name="円/楕円 96">
            <a:extLst>
              <a:ext uri="{FF2B5EF4-FFF2-40B4-BE49-F238E27FC236}">
                <a16:creationId xmlns:a16="http://schemas.microsoft.com/office/drawing/2014/main" id="{50301DE6-53B3-9583-260B-5E59201E1BE6}"/>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3</a:t>
            </a:r>
            <a:endParaRPr kumimoji="0" lang="ja-JP" altLang="en-US" sz="1200" b="1" kern="0" dirty="0">
              <a:solidFill>
                <a:srgbClr val="FFFFFF"/>
              </a:solidFill>
              <a:latin typeface="メイリオ"/>
              <a:ea typeface="メイリオ" panose="020B0604030504040204" pitchFamily="50" charset="-128"/>
            </a:endParaRPr>
          </a:p>
        </p:txBody>
      </p:sp>
      <p:sp>
        <p:nvSpPr>
          <p:cNvPr id="12415" name="フリーフォーム 98">
            <a:extLst>
              <a:ext uri="{FF2B5EF4-FFF2-40B4-BE49-F238E27FC236}">
                <a16:creationId xmlns:a16="http://schemas.microsoft.com/office/drawing/2014/main" id="{C6804EF3-06F0-036C-1BC6-70C9A2F02A7D}"/>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000000"/>
                </a:solidFill>
                <a:latin typeface="メイリオ"/>
                <a:ea typeface="メイリオ" panose="020B0604030504040204" pitchFamily="50" charset="-128"/>
              </a:rPr>
              <a:t>　</a:t>
            </a:r>
            <a:endParaRPr kumimoji="0" lang="en-US" altLang="ja-JP" sz="11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クリエイティブ</a:t>
            </a:r>
            <a:br>
              <a:rPr kumimoji="0" lang="en-US" altLang="ja-JP" sz="1000" kern="0" dirty="0">
                <a:solidFill>
                  <a:srgbClr val="000000"/>
                </a:solidFill>
                <a:latin typeface="メイリオ"/>
                <a:ea typeface="メイリオ" panose="020B0604030504040204" pitchFamily="50" charset="-128"/>
              </a:rPr>
            </a:br>
            <a:r>
              <a:rPr kumimoji="0" lang="ja-JP" altLang="en-US" sz="1000" kern="0" dirty="0">
                <a:solidFill>
                  <a:srgbClr val="000000"/>
                </a:solidFill>
                <a:latin typeface="メイリオ"/>
                <a:ea typeface="メイリオ" panose="020B0604030504040204" pitchFamily="50" charset="-128"/>
              </a:rPr>
              <a:t>企画に</a:t>
            </a:r>
            <a:endParaRPr kumimoji="0" lang="en-US" altLang="ja-JP" sz="10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完パケ素材を連絡</a:t>
            </a:r>
          </a:p>
        </p:txBody>
      </p:sp>
      <p:sp>
        <p:nvSpPr>
          <p:cNvPr id="12416" name="円/楕円 99">
            <a:extLst>
              <a:ext uri="{FF2B5EF4-FFF2-40B4-BE49-F238E27FC236}">
                <a16:creationId xmlns:a16="http://schemas.microsoft.com/office/drawing/2014/main" id="{CDA9C665-98FE-47E7-1D1F-5183D09F22C5}"/>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2</a:t>
            </a:r>
            <a:endParaRPr kumimoji="0" lang="ja-JP" altLang="en-US" sz="1200" b="1" kern="0" dirty="0">
              <a:solidFill>
                <a:srgbClr val="FFFFFF"/>
              </a:solidFill>
              <a:latin typeface="メイリオ"/>
              <a:ea typeface="メイリオ" panose="020B0604030504040204" pitchFamily="50" charset="-128"/>
            </a:endParaRPr>
          </a:p>
        </p:txBody>
      </p:sp>
      <p:sp>
        <p:nvSpPr>
          <p:cNvPr id="12417" name="フリーフォーム 101">
            <a:extLst>
              <a:ext uri="{FF2B5EF4-FFF2-40B4-BE49-F238E27FC236}">
                <a16:creationId xmlns:a16="http://schemas.microsoft.com/office/drawing/2014/main" id="{D6CAA66A-C4AF-69E7-BD59-8E4AD14929D6}"/>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　</a:t>
            </a:r>
            <a:endParaRPr kumimoji="0" lang="en-US" altLang="ja-JP" sz="12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事前提案</a:t>
            </a:r>
            <a:br>
              <a:rPr kumimoji="0" lang="ja-JP" altLang="en-US" sz="1200" kern="0" dirty="0">
                <a:solidFill>
                  <a:srgbClr val="000000"/>
                </a:solidFill>
                <a:latin typeface="メイリオ"/>
                <a:ea typeface="メイリオ" panose="020B0604030504040204" pitchFamily="50" charset="-128"/>
              </a:rPr>
            </a:br>
            <a:r>
              <a:rPr kumimoji="0" lang="ja-JP" altLang="en-US" sz="1200" kern="0" dirty="0">
                <a:solidFill>
                  <a:srgbClr val="000000"/>
                </a:solidFill>
                <a:latin typeface="メイリオ"/>
                <a:ea typeface="メイリオ" panose="020B0604030504040204" pitchFamily="50" charset="-128"/>
              </a:rPr>
              <a:t>可否</a:t>
            </a:r>
          </a:p>
        </p:txBody>
      </p:sp>
      <p:sp>
        <p:nvSpPr>
          <p:cNvPr id="12418" name="円/楕円 102">
            <a:extLst>
              <a:ext uri="{FF2B5EF4-FFF2-40B4-BE49-F238E27FC236}">
                <a16:creationId xmlns:a16="http://schemas.microsoft.com/office/drawing/2014/main" id="{704B6476-FE3D-7608-0F20-57FE3D53A944}"/>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panose="020B0604030504040204" pitchFamily="50" charset="-128"/>
              </a:rPr>
              <a:t>1</a:t>
            </a:r>
            <a:endParaRPr kumimoji="0" lang="ja-JP" altLang="en-US" sz="1200" b="1" kern="0" dirty="0">
              <a:solidFill>
                <a:srgbClr val="000000"/>
              </a:solidFill>
              <a:latin typeface="メイリオ"/>
              <a:ea typeface="メイリオ" panose="020B0604030504040204" pitchFamily="50" charset="-128"/>
            </a:endParaRPr>
          </a:p>
        </p:txBody>
      </p:sp>
      <p:pic>
        <p:nvPicPr>
          <p:cNvPr id="12419" name="グラフィックス 12418" descr="チャット 単色塗りつぶし">
            <a:extLst>
              <a:ext uri="{FF2B5EF4-FFF2-40B4-BE49-F238E27FC236}">
                <a16:creationId xmlns:a16="http://schemas.microsoft.com/office/drawing/2014/main" id="{E9E56F62-B39B-6968-463E-6720AFE56B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8171" y="1269079"/>
            <a:ext cx="468000" cy="468000"/>
          </a:xfrm>
          <a:prstGeom prst="rect">
            <a:avLst/>
          </a:prstGeom>
        </p:spPr>
      </p:pic>
      <p:sp>
        <p:nvSpPr>
          <p:cNvPr id="12420" name="フリーフォーム 104">
            <a:extLst>
              <a:ext uri="{FF2B5EF4-FFF2-40B4-BE49-F238E27FC236}">
                <a16:creationId xmlns:a16="http://schemas.microsoft.com/office/drawing/2014/main" id="{6C248758-3089-12DE-8A6B-4AB70296CD13}"/>
              </a:ext>
            </a:extLst>
          </p:cNvPr>
          <p:cNvSpPr/>
          <p:nvPr/>
        </p:nvSpPr>
        <p:spPr>
          <a:xfrm>
            <a:off x="709741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　</a:t>
            </a:r>
            <a:endParaRPr kumimoji="0" lang="en-US" altLang="ja-JP" sz="1000" kern="0" dirty="0">
              <a:solidFill>
                <a:srgbClr val="FFFFFF"/>
              </a:solidFill>
              <a:latin typeface="メイリオ"/>
              <a:ea typeface="メイリオ" panose="020B0604030504040204" pitchFamily="50" charset="-128"/>
            </a:endParaRPr>
          </a:p>
          <a:p>
            <a:pPr marL="63450" indent="-63450" defTabSz="444500" eaLnBrk="1" fontAlgn="auto" hangingPunct="1">
              <a:lnSpc>
                <a:spcPct val="120000"/>
              </a:lnSpc>
              <a:spcAft>
                <a:spcPts val="0"/>
              </a:spcAft>
              <a:buSzPct val="80000"/>
              <a:buFont typeface="Arial" panose="020B0604020202020204" pitchFamily="34" charset="0"/>
              <a:buChar char="•"/>
              <a:defRPr/>
            </a:pPr>
            <a:r>
              <a:rPr lang="ja-JP" altLang="en-US" sz="1000" dirty="0">
                <a:solidFill>
                  <a:srgbClr val="002060"/>
                </a:solidFill>
                <a:latin typeface="Calibri" panose="020F0502020204030204"/>
                <a:ea typeface="メイリオ" panose="020B0604030504040204" pitchFamily="50" charset="-128"/>
              </a:rPr>
              <a:t>アカウント連携</a:t>
            </a:r>
            <a:endParaRPr kumimoji="0" lang="ja-JP" altLang="en-US" sz="1000" kern="0" dirty="0">
              <a:solidFill>
                <a:srgbClr val="002060"/>
              </a:solidFill>
              <a:latin typeface="メイリオ"/>
              <a:ea typeface="メイリオ" panose="020B0604030504040204" pitchFamily="50" charset="-128"/>
            </a:endParaRPr>
          </a:p>
        </p:txBody>
      </p:sp>
      <p:sp>
        <p:nvSpPr>
          <p:cNvPr id="12421" name="円/楕円 105">
            <a:extLst>
              <a:ext uri="{FF2B5EF4-FFF2-40B4-BE49-F238E27FC236}">
                <a16:creationId xmlns:a16="http://schemas.microsoft.com/office/drawing/2014/main" id="{BB8F60DD-4C9A-D426-1DAF-907008917432}"/>
              </a:ext>
            </a:extLst>
          </p:cNvPr>
          <p:cNvSpPr>
            <a:spLocks noChangeAspect="1"/>
          </p:cNvSpPr>
          <p:nvPr/>
        </p:nvSpPr>
        <p:spPr>
          <a:xfrm>
            <a:off x="6944244" y="1079412"/>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2060"/>
                </a:solidFill>
                <a:latin typeface="メイリオ"/>
                <a:ea typeface="メイリオ" panose="020B0604030504040204" pitchFamily="50" charset="-128"/>
              </a:rPr>
              <a:t>5</a:t>
            </a:r>
            <a:endParaRPr kumimoji="0" lang="ja-JP" altLang="en-US" sz="1200" b="1" kern="0" dirty="0">
              <a:solidFill>
                <a:srgbClr val="002060"/>
              </a:solidFill>
              <a:latin typeface="メイリオ"/>
              <a:ea typeface="メイリオ" panose="020B0604030504040204" pitchFamily="50" charset="-128"/>
            </a:endParaRPr>
          </a:p>
        </p:txBody>
      </p:sp>
      <p:pic>
        <p:nvPicPr>
          <p:cNvPr id="12422" name="グラフィックス 12421" descr="チェックマークを付けたチェック ボックス 単色塗りつぶし">
            <a:extLst>
              <a:ext uri="{FF2B5EF4-FFF2-40B4-BE49-F238E27FC236}">
                <a16:creationId xmlns:a16="http://schemas.microsoft.com/office/drawing/2014/main" id="{23185139-C583-A178-8C04-0885E4D313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245" y="1241753"/>
            <a:ext cx="432000" cy="432000"/>
          </a:xfrm>
          <a:prstGeom prst="rect">
            <a:avLst/>
          </a:prstGeom>
        </p:spPr>
      </p:pic>
      <p:sp>
        <p:nvSpPr>
          <p:cNvPr id="12423" name="フリーフォーム 107">
            <a:extLst>
              <a:ext uri="{FF2B5EF4-FFF2-40B4-BE49-F238E27FC236}">
                <a16:creationId xmlns:a16="http://schemas.microsoft.com/office/drawing/2014/main" id="{1312BB33-EF5F-0A17-A779-976323D2F866}"/>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FFFFFF"/>
                </a:solidFill>
                <a:latin typeface="メイリオ"/>
                <a:ea typeface="メイリオ" panose="020B0604030504040204" pitchFamily="50" charset="-128"/>
              </a:rPr>
              <a:t>　</a:t>
            </a:r>
            <a:endParaRPr kumimoji="0" lang="en-US" altLang="ja-JP" sz="1200" kern="0" dirty="0">
              <a:solidFill>
                <a:srgbClr val="FFFFFF"/>
              </a:solidFill>
              <a:latin typeface="メイリオ"/>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演出の組込実装</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本番</a:t>
            </a:r>
            <a:r>
              <a:rPr lang="en-US" altLang="ja-JP" sz="1000" dirty="0">
                <a:solidFill>
                  <a:srgbClr val="FFFFFF"/>
                </a:solidFill>
                <a:latin typeface="Calibri" panose="020F0502020204030204"/>
                <a:ea typeface="メイリオ" panose="020B0604030504040204" pitchFamily="50" charset="-128"/>
              </a:rPr>
              <a:t>URL</a:t>
            </a:r>
            <a:r>
              <a:rPr lang="ja-JP" altLang="en-US" sz="1000" dirty="0">
                <a:solidFill>
                  <a:srgbClr val="FFFFFF"/>
                </a:solidFill>
                <a:latin typeface="Calibri" panose="020F0502020204030204"/>
                <a:ea typeface="メイリオ" panose="020B0604030504040204" pitchFamily="50" charset="-128"/>
              </a:rPr>
              <a:t>発行</a:t>
            </a:r>
            <a:endParaRPr kumimoji="0" lang="ja-JP" altLang="en-US" sz="1000" kern="0" dirty="0">
              <a:solidFill>
                <a:srgbClr val="FFFFFF"/>
              </a:solidFill>
              <a:latin typeface="メイリオ"/>
              <a:ea typeface="メイリオ" panose="020B0604030504040204" pitchFamily="50" charset="-128"/>
            </a:endParaRPr>
          </a:p>
        </p:txBody>
      </p:sp>
      <p:sp>
        <p:nvSpPr>
          <p:cNvPr id="12424" name="円/楕円 108">
            <a:extLst>
              <a:ext uri="{FF2B5EF4-FFF2-40B4-BE49-F238E27FC236}">
                <a16:creationId xmlns:a16="http://schemas.microsoft.com/office/drawing/2014/main" id="{DF164D66-8797-EC7E-FC1E-1D61FADF5776}"/>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6</a:t>
            </a:r>
            <a:endParaRPr kumimoji="0" lang="ja-JP" altLang="en-US" sz="1200" b="1" kern="0" dirty="0">
              <a:solidFill>
                <a:srgbClr val="FFFFFF"/>
              </a:solidFill>
              <a:latin typeface="メイリオ"/>
              <a:ea typeface="メイリオ" panose="020B0604030504040204" pitchFamily="50" charset="-128"/>
            </a:endParaRPr>
          </a:p>
        </p:txBody>
      </p:sp>
      <p:pic>
        <p:nvPicPr>
          <p:cNvPr id="12425" name="グラフィックス 12424" descr="プレゼンテーション (チェックリスト) 単色塗りつぶし">
            <a:extLst>
              <a:ext uri="{FF2B5EF4-FFF2-40B4-BE49-F238E27FC236}">
                <a16:creationId xmlns:a16="http://schemas.microsoft.com/office/drawing/2014/main" id="{7DD46945-43D0-4421-9A71-2B333B117F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69027" y="1248960"/>
            <a:ext cx="468000" cy="468000"/>
          </a:xfrm>
          <a:prstGeom prst="rect">
            <a:avLst/>
          </a:prstGeom>
        </p:spPr>
      </p:pic>
      <p:sp>
        <p:nvSpPr>
          <p:cNvPr id="12426" name="直角三角形 12425">
            <a:extLst>
              <a:ext uri="{FF2B5EF4-FFF2-40B4-BE49-F238E27FC236}">
                <a16:creationId xmlns:a16="http://schemas.microsoft.com/office/drawing/2014/main" id="{B3DF1958-EC61-9591-DFE4-85DA4AA4746D}"/>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7" name="直角三角形 12426">
            <a:extLst>
              <a:ext uri="{FF2B5EF4-FFF2-40B4-BE49-F238E27FC236}">
                <a16:creationId xmlns:a16="http://schemas.microsoft.com/office/drawing/2014/main" id="{70A2AB51-F60C-5FF3-BACC-B46AC5F257E8}"/>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8" name="直角三角形 12427">
            <a:extLst>
              <a:ext uri="{FF2B5EF4-FFF2-40B4-BE49-F238E27FC236}">
                <a16:creationId xmlns:a16="http://schemas.microsoft.com/office/drawing/2014/main" id="{61951D20-2CAF-08E8-6023-CC04701DCC92}"/>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9" name="直角三角形 12428">
            <a:extLst>
              <a:ext uri="{FF2B5EF4-FFF2-40B4-BE49-F238E27FC236}">
                <a16:creationId xmlns:a16="http://schemas.microsoft.com/office/drawing/2014/main" id="{8E1AC5B9-366D-81EA-07EF-A663C9620110}"/>
              </a:ext>
            </a:extLst>
          </p:cNvPr>
          <p:cNvSpPr/>
          <p:nvPr/>
        </p:nvSpPr>
        <p:spPr>
          <a:xfrm rot="13500000">
            <a:off x="684166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0" name="直角三角形 12429">
            <a:extLst>
              <a:ext uri="{FF2B5EF4-FFF2-40B4-BE49-F238E27FC236}">
                <a16:creationId xmlns:a16="http://schemas.microsoft.com/office/drawing/2014/main" id="{2517E41E-973E-D535-85A4-7E4A9850F5A2}"/>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1" name="直角三角形 12430">
            <a:extLst>
              <a:ext uri="{FF2B5EF4-FFF2-40B4-BE49-F238E27FC236}">
                <a16:creationId xmlns:a16="http://schemas.microsoft.com/office/drawing/2014/main" id="{C5D6BDB6-3CC9-ADD5-0EBC-DDF59F3B8EB9}"/>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2" name="直角三角形 12431">
            <a:extLst>
              <a:ext uri="{FF2B5EF4-FFF2-40B4-BE49-F238E27FC236}">
                <a16:creationId xmlns:a16="http://schemas.microsoft.com/office/drawing/2014/main" id="{33A4A9CD-600B-71F9-806E-0118F5124C10}"/>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3" name="Freeform 10">
            <a:extLst>
              <a:ext uri="{FF2B5EF4-FFF2-40B4-BE49-F238E27FC236}">
                <a16:creationId xmlns:a16="http://schemas.microsoft.com/office/drawing/2014/main" id="{59148A08-A077-E869-A329-059544815702}"/>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4" name="Freeform 10">
            <a:extLst>
              <a:ext uri="{FF2B5EF4-FFF2-40B4-BE49-F238E27FC236}">
                <a16:creationId xmlns:a16="http://schemas.microsoft.com/office/drawing/2014/main" id="{D4761DC9-9860-6B26-BC25-FC08523A0964}"/>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5" name="Freeform 10">
            <a:extLst>
              <a:ext uri="{FF2B5EF4-FFF2-40B4-BE49-F238E27FC236}">
                <a16:creationId xmlns:a16="http://schemas.microsoft.com/office/drawing/2014/main" id="{ECE5E4AB-5BBE-A8CF-E65C-B34E6BFA8BEC}"/>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6" name="テキスト ボックス 12435">
            <a:extLst>
              <a:ext uri="{FF2B5EF4-FFF2-40B4-BE49-F238E27FC236}">
                <a16:creationId xmlns:a16="http://schemas.microsoft.com/office/drawing/2014/main" id="{57052EEC-F3BF-F453-C9E0-8F8208767625}"/>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545454"/>
                </a:solidFill>
                <a:latin typeface="メイリオ"/>
                <a:ea typeface="メイリオ" panose="020B0604030504040204" pitchFamily="50" charset="-128"/>
              </a:rPr>
              <a:t>代理店様</a:t>
            </a:r>
            <a:r>
              <a:rPr kumimoji="0" lang="ja-JP" altLang="en-US" sz="1000" kern="0" dirty="0">
                <a:solidFill>
                  <a:srgbClr val="545454"/>
                </a:solidFill>
                <a:latin typeface="メイリオ"/>
                <a:ea typeface="メイリオ" panose="020B0604030504040204" pitchFamily="50" charset="-128"/>
              </a:rPr>
              <a:t>から</a:t>
            </a:r>
            <a:br>
              <a:rPr kumimoji="0" lang="en-US" altLang="ja-JP" sz="1000" kern="0" dirty="0">
                <a:solidFill>
                  <a:srgbClr val="545454"/>
                </a:solidFill>
                <a:latin typeface="メイリオ"/>
                <a:ea typeface="メイリオ" panose="020B0604030504040204" pitchFamily="50" charset="-128"/>
              </a:rPr>
            </a:br>
            <a:r>
              <a:rPr kumimoji="0" lang="ja-JP" altLang="en-US" sz="1000" kern="0" dirty="0">
                <a:solidFill>
                  <a:srgbClr val="545454"/>
                </a:solidFill>
                <a:latin typeface="メイリオ"/>
                <a:ea typeface="メイリオ" panose="020B0604030504040204" pitchFamily="50" charset="-128"/>
              </a:rPr>
              <a:t>メールにて弊社営業に連絡。</a:t>
            </a:r>
            <a:endParaRPr kumimoji="0" lang="en-US" altLang="ja-JP" sz="10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545454"/>
                </a:solidFill>
                <a:latin typeface="メイリオ"/>
                <a:ea typeface="メイリオ" panose="020B0604030504040204" pitchFamily="50" charset="-128"/>
              </a:rPr>
              <a:t>弊社営業</a:t>
            </a:r>
            <a:r>
              <a:rPr kumimoji="0" lang="ja-JP" altLang="en-US" sz="1000" kern="0" dirty="0">
                <a:solidFill>
                  <a:srgbClr val="545454"/>
                </a:solidFill>
                <a:latin typeface="メイリオ"/>
                <a:ea typeface="メイリオ" panose="020B0604030504040204" pitchFamily="50" charset="-128"/>
              </a:rPr>
              <a:t>は社内にて申請。</a:t>
            </a:r>
            <a:endParaRPr kumimoji="0" lang="en-US" altLang="ja-JP" sz="10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545454"/>
                </a:solidFill>
                <a:latin typeface="メイリオ"/>
                <a:ea typeface="メイリオ" panose="020B0604030504040204" pitchFamily="50" charset="-128"/>
              </a:rPr>
              <a:t>弊社制作</a:t>
            </a:r>
            <a:r>
              <a:rPr kumimoji="0" lang="ja-JP" altLang="en-US" sz="1000" kern="0" dirty="0">
                <a:solidFill>
                  <a:srgbClr val="545454"/>
                </a:solidFill>
                <a:latin typeface="メイリオ"/>
                <a:ea typeface="メイリオ" panose="020B0604030504040204" pitchFamily="50" charset="-128"/>
              </a:rPr>
              <a:t>から</a:t>
            </a:r>
            <a:r>
              <a:rPr kumimoji="0" lang="ja-JP" altLang="en-US" sz="1000" b="1" kern="0" dirty="0">
                <a:solidFill>
                  <a:srgbClr val="545454"/>
                </a:solidFill>
                <a:latin typeface="メイリオ"/>
                <a:ea typeface="メイリオ" panose="020B0604030504040204" pitchFamily="50" charset="-128"/>
              </a:rPr>
              <a:t>営業</a:t>
            </a:r>
            <a:r>
              <a:rPr kumimoji="0" lang="ja-JP" altLang="en-US" sz="1000" kern="0" dirty="0">
                <a:solidFill>
                  <a:srgbClr val="545454"/>
                </a:solidFill>
                <a:latin typeface="メイリオ"/>
                <a:ea typeface="メイリオ" panose="020B0604030504040204" pitchFamily="50" charset="-128"/>
              </a:rPr>
              <a:t>宛に可否結果の回答が来る。</a:t>
            </a:r>
            <a:endParaRPr kumimoji="0" lang="en-US" altLang="ja-JP" sz="10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545454"/>
                </a:solidFill>
                <a:latin typeface="メイリオ"/>
                <a:ea typeface="メイリオ" panose="020B0604030504040204" pitchFamily="50" charset="-128"/>
              </a:rPr>
              <a:t>弊社営業</a:t>
            </a:r>
            <a:r>
              <a:rPr kumimoji="0" lang="ja-JP" altLang="en-US" sz="1000" kern="0" dirty="0">
                <a:solidFill>
                  <a:srgbClr val="545454"/>
                </a:solidFill>
                <a:latin typeface="メイリオ"/>
                <a:ea typeface="メイリオ" panose="020B0604030504040204" pitchFamily="50" charset="-128"/>
              </a:rPr>
              <a:t>は</a:t>
            </a:r>
            <a:r>
              <a:rPr kumimoji="0" lang="ja-JP" altLang="en-US" sz="1000" b="1" kern="0" dirty="0">
                <a:solidFill>
                  <a:srgbClr val="545454"/>
                </a:solidFill>
                <a:latin typeface="メイリオ"/>
                <a:ea typeface="メイリオ" panose="020B0604030504040204" pitchFamily="50" charset="-128"/>
              </a:rPr>
              <a:t>代理店様</a:t>
            </a:r>
            <a:r>
              <a:rPr kumimoji="0" lang="ja-JP" altLang="en-US" sz="1000" kern="0" dirty="0">
                <a:solidFill>
                  <a:srgbClr val="545454"/>
                </a:solidFill>
                <a:latin typeface="メイリオ"/>
                <a:ea typeface="メイリオ" panose="020B0604030504040204" pitchFamily="50" charset="-128"/>
              </a:rPr>
              <a:t>に回答の結果をご連絡する。</a:t>
            </a:r>
          </a:p>
        </p:txBody>
      </p:sp>
      <p:sp>
        <p:nvSpPr>
          <p:cNvPr id="12437" name="テキスト ボックス 12436">
            <a:extLst>
              <a:ext uri="{FF2B5EF4-FFF2-40B4-BE49-F238E27FC236}">
                <a16:creationId xmlns:a16="http://schemas.microsoft.com/office/drawing/2014/main" id="{BB419EF6-6103-984C-2DB2-84A37CBC1EC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545454"/>
                </a:solidFill>
                <a:latin typeface="メイリオ"/>
                <a:ea typeface="メイリオ" panose="020B0604030504040204" pitchFamily="50" charset="-128"/>
              </a:rPr>
              <a:t>代理店様から</a:t>
            </a:r>
            <a:r>
              <a:rPr kumimoji="0" lang="ja-JP" altLang="en-US" sz="1000" kern="0" dirty="0">
                <a:solidFill>
                  <a:srgbClr val="545454"/>
                </a:solidFill>
                <a:latin typeface="メイリオ"/>
                <a:ea typeface="メイリオ" panose="020B0604030504040204" pitchFamily="50" charset="-128"/>
              </a:rPr>
              <a:t>メールにて弊社営業に連絡。</a:t>
            </a:r>
            <a:endParaRPr kumimoji="0" lang="en-US" altLang="ja-JP" sz="1000" kern="0" dirty="0">
              <a:solidFill>
                <a:srgbClr val="545454"/>
              </a:solidFill>
              <a:latin typeface="メイリオ"/>
              <a:ea typeface="メイリオ" panose="020B0604030504040204" pitchFamily="50" charset="-128"/>
            </a:endParaRPr>
          </a:p>
          <a:p>
            <a:pPr eaLnBrk="1" fontAlgn="auto" hangingPunct="1">
              <a:spcBef>
                <a:spcPts val="0"/>
              </a:spcBef>
              <a:spcAft>
                <a:spcPts val="0"/>
              </a:spcAft>
            </a:pPr>
            <a:endParaRPr lang="en-US" altLang="ja-JP" sz="1000" dirty="0">
              <a:solidFill>
                <a:srgbClr val="000000"/>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545454"/>
                </a:solidFill>
                <a:latin typeface="メイリオ"/>
                <a:ea typeface="メイリオ" panose="020B0604030504040204" pitchFamily="50" charset="-128"/>
              </a:rPr>
              <a:t>弊社営業は</a:t>
            </a:r>
            <a:r>
              <a:rPr kumimoji="0" lang="ja-JP" altLang="en-US" sz="900" kern="0" dirty="0">
                <a:solidFill>
                  <a:srgbClr val="545454"/>
                </a:solidFill>
                <a:latin typeface="メイリオ"/>
                <a:ea typeface="メイリオ" panose="020B0604030504040204" pitchFamily="50" charset="-128"/>
              </a:rPr>
              <a:t>事前提案可否のチケットのやり取りに続ける形で、弊社制作宛に「素材提供」ページの内容及びクリエイティブ素材を連絡。制作担当者をメンションしてください</a:t>
            </a:r>
            <a:r>
              <a:rPr kumimoji="0" lang="ja-JP" altLang="en-US" sz="900" b="1" kern="0" dirty="0">
                <a:solidFill>
                  <a:srgbClr val="545454"/>
                </a:solidFill>
                <a:latin typeface="メイリオ"/>
                <a:ea typeface="メイリオ" panose="020B0604030504040204" pitchFamily="50" charset="-128"/>
              </a:rPr>
              <a:t>。</a:t>
            </a:r>
            <a:endParaRPr kumimoji="0" lang="en-US" altLang="ja-JP" sz="900" b="1" kern="0" dirty="0">
              <a:solidFill>
                <a:srgbClr val="545454"/>
              </a:solidFill>
              <a:latin typeface="メイリオ"/>
              <a:ea typeface="メイリオ" panose="020B0604030504040204" pitchFamily="50" charset="-128"/>
            </a:endParaRPr>
          </a:p>
        </p:txBody>
      </p:sp>
      <p:sp>
        <p:nvSpPr>
          <p:cNvPr id="12438" name="テキスト ボックス 12437">
            <a:extLst>
              <a:ext uri="{FF2B5EF4-FFF2-40B4-BE49-F238E27FC236}">
                <a16:creationId xmlns:a16="http://schemas.microsoft.com/office/drawing/2014/main" id="{D2CC32A2-C422-112D-86AC-075628157A08}"/>
              </a:ext>
            </a:extLst>
          </p:cNvPr>
          <p:cNvSpPr txBox="1"/>
          <p:nvPr/>
        </p:nvSpPr>
        <p:spPr>
          <a:xfrm>
            <a:off x="425677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545454"/>
                </a:solidFill>
                <a:latin typeface="メイリオ"/>
                <a:ea typeface="メイリオ" panose="020B0604030504040204" pitchFamily="50" charset="-128"/>
              </a:rPr>
              <a:t>ヤフー制作が</a:t>
            </a:r>
            <a:r>
              <a:rPr kumimoji="0" lang="ja-JP" altLang="en-US" sz="800" kern="0" dirty="0">
                <a:solidFill>
                  <a:srgbClr val="545454"/>
                </a:solidFill>
                <a:latin typeface="メイリオ"/>
                <a:ea typeface="メイリオ" panose="020B0604030504040204" pitchFamily="50" charset="-128"/>
              </a:rPr>
              <a:t>提供素材のクリエイティブが揃っているか、容量、サイズに問題がないかの確認を実施。</a:t>
            </a:r>
            <a:endParaRPr lang="en-US" altLang="ja-JP" sz="300" dirty="0">
              <a:solidFill>
                <a:srgbClr val="000000"/>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kern="0" dirty="0">
                <a:solidFill>
                  <a:srgbClr val="545454"/>
                </a:solidFill>
                <a:latin typeface="メイリオ"/>
                <a:ea typeface="メイリオ" panose="020B0604030504040204" pitchFamily="50" charset="-128"/>
              </a:rPr>
              <a:t>上記完了後、</a:t>
            </a:r>
            <a:r>
              <a:rPr kumimoji="0" lang="ja-JP" altLang="en-US" sz="800" b="1" kern="0" dirty="0">
                <a:solidFill>
                  <a:srgbClr val="545454"/>
                </a:solidFill>
                <a:latin typeface="メイリオ"/>
                <a:ea typeface="メイリオ" panose="020B0604030504040204" pitchFamily="50" charset="-128"/>
              </a:rPr>
              <a:t>弊社営業</a:t>
            </a:r>
            <a:r>
              <a:rPr kumimoji="0" lang="ja-JP" altLang="en-US" sz="800" kern="0" dirty="0">
                <a:solidFill>
                  <a:srgbClr val="545454"/>
                </a:solidFill>
                <a:latin typeface="メイリオ"/>
                <a:ea typeface="メイリオ" panose="020B0604030504040204" pitchFamily="50" charset="-128"/>
              </a:rPr>
              <a:t>がクリエイティブ素材とリンク先の広告掲載基準観点の入稿前審査依頼の申請。申請の際に、</a:t>
            </a:r>
            <a:r>
              <a:rPr kumimoji="0" lang="en-US" altLang="ja-JP" sz="800" kern="0" dirty="0">
                <a:solidFill>
                  <a:srgbClr val="545454"/>
                </a:solidFill>
                <a:latin typeface="メイリオ"/>
                <a:ea typeface="メイリオ" panose="020B0604030504040204" pitchFamily="50" charset="-128"/>
              </a:rPr>
              <a:t>CC</a:t>
            </a:r>
            <a:r>
              <a:rPr kumimoji="0" lang="ja-JP" altLang="en-US" sz="800" kern="0" dirty="0">
                <a:solidFill>
                  <a:srgbClr val="545454"/>
                </a:solidFill>
                <a:latin typeface="メイリオ"/>
                <a:ea typeface="メイリオ" panose="020B0604030504040204" pitchFamily="50" charset="-128"/>
              </a:rPr>
              <a:t>に制作担当者を入れてチケット起案をすること。審査完了後、チケット内で制作担当者をメンションし、審査完了の旨伝えること。</a:t>
            </a:r>
            <a:endParaRPr kumimoji="0" lang="en-US" altLang="ja-JP" sz="800" kern="0" dirty="0">
              <a:solidFill>
                <a:srgbClr val="545454"/>
              </a:solidFill>
              <a:latin typeface="メイリオ"/>
              <a:ea typeface="メイリオ" panose="020B0604030504040204" pitchFamily="50" charset="-128"/>
            </a:endParaRPr>
          </a:p>
          <a:p>
            <a:pPr eaLnBrk="1" fontAlgn="auto" hangingPunct="1">
              <a:lnSpc>
                <a:spcPct val="110000"/>
              </a:lnSpc>
              <a:spcBef>
                <a:spcPts val="0"/>
              </a:spcBef>
              <a:spcAft>
                <a:spcPts val="400"/>
              </a:spcAft>
              <a:defRPr/>
            </a:pPr>
            <a:endParaRPr kumimoji="0" lang="en-US" altLang="ja-JP" sz="800" kern="0" dirty="0">
              <a:solidFill>
                <a:srgbClr val="545454"/>
              </a:solidFill>
              <a:latin typeface="メイリオ"/>
              <a:ea typeface="メイリオ" panose="020B0604030504040204" pitchFamily="50" charset="-128"/>
            </a:endParaRPr>
          </a:p>
        </p:txBody>
      </p:sp>
      <p:sp>
        <p:nvSpPr>
          <p:cNvPr id="12439" name="テキスト ボックス 12438">
            <a:extLst>
              <a:ext uri="{FF2B5EF4-FFF2-40B4-BE49-F238E27FC236}">
                <a16:creationId xmlns:a16="http://schemas.microsoft.com/office/drawing/2014/main" id="{A8BEACA0-26EC-6D89-0067-A4B7A899622B}"/>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545454"/>
                </a:solidFill>
                <a:latin typeface="メイリオ"/>
                <a:ea typeface="メイリオ" panose="020B0604030504040204" pitchFamily="50" charset="-128"/>
              </a:rPr>
              <a:t>代理店様</a:t>
            </a:r>
            <a:r>
              <a:rPr kumimoji="0" lang="ja-JP" altLang="en-US" sz="800" kern="0" dirty="0">
                <a:solidFill>
                  <a:srgbClr val="545454"/>
                </a:solidFill>
                <a:latin typeface="メイリオ"/>
                <a:ea typeface="メイリオ" panose="020B0604030504040204" pitchFamily="50" charset="-128"/>
              </a:rPr>
              <a:t>が広告管理ツールにて誘導広告（ブランドパネル）を予約。</a:t>
            </a:r>
            <a:endParaRPr kumimoji="0" lang="en-US" altLang="ja-JP" sz="8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8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545454"/>
                </a:solidFill>
                <a:latin typeface="メイリオ"/>
                <a:ea typeface="メイリオ" panose="020B0604030504040204" pitchFamily="50" charset="-128"/>
              </a:rPr>
              <a:t>代理店様が</a:t>
            </a:r>
            <a:r>
              <a:rPr kumimoji="0" lang="ja-JP" altLang="en-US" sz="800" kern="0" dirty="0">
                <a:solidFill>
                  <a:srgbClr val="545454"/>
                </a:solidFill>
                <a:latin typeface="メイリオ"/>
                <a:ea typeface="メイリオ" panose="020B0604030504040204" pitchFamily="50" charset="-128"/>
              </a:rPr>
              <a:t>トップページカスタマイズの申し込みを行う。</a:t>
            </a:r>
            <a:r>
              <a:rPr kumimoji="0" lang="ja-JP" altLang="en-US" sz="800" kern="0" dirty="0">
                <a:solidFill>
                  <a:srgbClr val="545454"/>
                </a:solidFill>
                <a:latin typeface="メイリオ"/>
                <a:ea typeface="メイリオ" panose="020B0604030504040204" pitchFamily="50" charset="-128"/>
                <a:hlinkClick r:id="rId9">
                  <a:extLst>
                    <a:ext uri="{A12FA001-AC4F-418D-AE19-62706E023703}">
                      <ahyp:hlinkClr xmlns:ahyp="http://schemas.microsoft.com/office/drawing/2018/hyperlinkcolor" val="tx"/>
                    </a:ext>
                  </a:extLst>
                </a:hlinkClick>
              </a:rPr>
              <a:t>リンク</a:t>
            </a:r>
            <a:br>
              <a:rPr kumimoji="0" lang="en-US" altLang="ja-JP" sz="800" kern="0" dirty="0">
                <a:solidFill>
                  <a:srgbClr val="545454"/>
                </a:solidFill>
                <a:latin typeface="メイリオ"/>
                <a:ea typeface="メイリオ" panose="020B0604030504040204" pitchFamily="50" charset="-128"/>
              </a:rPr>
            </a:br>
            <a:r>
              <a:rPr kumimoji="0" lang="ja-JP" altLang="en-US" sz="800" kern="0" dirty="0">
                <a:solidFill>
                  <a:srgbClr val="545454"/>
                </a:solidFill>
                <a:latin typeface="メイリオ"/>
                <a:ea typeface="メイリオ" panose="020B0604030504040204" pitchFamily="50" charset="-128"/>
              </a:rPr>
              <a:t>エージェンシーポータルの「予約型：広告配信費以外のお申込み」から申込。</a:t>
            </a:r>
            <a:r>
              <a:rPr kumimoji="0" lang="ja-JP" altLang="en-US" sz="800" kern="0" dirty="0">
                <a:solidFill>
                  <a:srgbClr val="FF0000"/>
                </a:solidFill>
                <a:latin typeface="メイリオ"/>
                <a:ea typeface="メイリオ" panose="020B0604030504040204" pitchFamily="50" charset="-128"/>
              </a:rPr>
              <a:t>申込完了後の契約番号を弊社営業担当に連絡する</a:t>
            </a:r>
            <a:endParaRPr kumimoji="0" lang="en-US" altLang="ja-JP" sz="800" kern="0" dirty="0">
              <a:solidFill>
                <a:srgbClr val="FF0000"/>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1000" kern="0" dirty="0">
              <a:solidFill>
                <a:srgbClr val="545454"/>
              </a:solidFill>
              <a:latin typeface="メイリオ"/>
              <a:ea typeface="メイリオ" panose="020B0604030504040204" pitchFamily="50" charset="-128"/>
            </a:endParaRPr>
          </a:p>
        </p:txBody>
      </p:sp>
      <p:sp>
        <p:nvSpPr>
          <p:cNvPr id="12440" name="テキスト ボックス 12439">
            <a:extLst>
              <a:ext uri="{FF2B5EF4-FFF2-40B4-BE49-F238E27FC236}">
                <a16:creationId xmlns:a16="http://schemas.microsoft.com/office/drawing/2014/main" id="{F9E56B59-6BC2-9243-6DFF-98B8D8634CCB}"/>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545454"/>
                </a:solidFill>
                <a:latin typeface="メイリオ"/>
                <a:ea typeface="メイリオ" panose="020B0604030504040204" pitchFamily="50" charset="-128"/>
              </a:rPr>
              <a:t>弊社営業が</a:t>
            </a:r>
            <a:r>
              <a:rPr kumimoji="0" lang="ja-JP" altLang="en-US" sz="900" kern="0" dirty="0">
                <a:solidFill>
                  <a:srgbClr val="545454"/>
                </a:solidFill>
                <a:latin typeface="メイリオ"/>
                <a:ea typeface="メイリオ" panose="020B0604030504040204" pitchFamily="50" charset="-128"/>
              </a:rPr>
              <a:t>入稿前審査のチケットのやり取りに続ける形で、誘導広告のアカウント情報を連携する。</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545454"/>
              </a:solidFill>
              <a:latin typeface="メイリオ"/>
              <a:ea typeface="メイリオ" panose="020B0604030504040204" pitchFamily="50" charset="-128"/>
            </a:endParaRPr>
          </a:p>
        </p:txBody>
      </p:sp>
      <p:sp>
        <p:nvSpPr>
          <p:cNvPr id="12441" name="テキスト ボックス 12440">
            <a:extLst>
              <a:ext uri="{FF2B5EF4-FFF2-40B4-BE49-F238E27FC236}">
                <a16:creationId xmlns:a16="http://schemas.microsoft.com/office/drawing/2014/main" id="{9EE229D1-1DD1-BFBE-0CE2-2C10551EFCC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545454"/>
                </a:solidFill>
                <a:latin typeface="メイリオ"/>
                <a:ea typeface="メイリオ" panose="020B0604030504040204" pitchFamily="50" charset="-128"/>
              </a:rPr>
              <a:t>弊社制作</a:t>
            </a:r>
            <a:r>
              <a:rPr kumimoji="0" lang="ja-JP" altLang="en-US" sz="900" kern="0" dirty="0">
                <a:solidFill>
                  <a:srgbClr val="545454"/>
                </a:solidFill>
                <a:latin typeface="メイリオ"/>
                <a:ea typeface="メイリオ" panose="020B0604030504040204" pitchFamily="50" charset="-128"/>
              </a:rPr>
              <a:t>が演出の組み込み・実装・本番</a:t>
            </a:r>
            <a:r>
              <a:rPr kumimoji="0" lang="en-US" altLang="ja-JP" sz="900" kern="0" dirty="0">
                <a:solidFill>
                  <a:srgbClr val="545454"/>
                </a:solidFill>
                <a:latin typeface="メイリオ"/>
                <a:ea typeface="メイリオ" panose="020B0604030504040204" pitchFamily="50" charset="-128"/>
              </a:rPr>
              <a:t>URL</a:t>
            </a:r>
            <a:r>
              <a:rPr kumimoji="0" lang="ja-JP" altLang="en-US" sz="900" kern="0" dirty="0">
                <a:solidFill>
                  <a:srgbClr val="545454"/>
                </a:solidFill>
                <a:latin typeface="メイリオ"/>
                <a:ea typeface="メイリオ" panose="020B0604030504040204" pitchFamily="50" charset="-128"/>
              </a:rPr>
              <a:t>を発行。</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545454"/>
                </a:solidFill>
                <a:latin typeface="メイリオ"/>
                <a:ea typeface="メイリオ" panose="020B0604030504040204" pitchFamily="50" charset="-128"/>
              </a:rPr>
              <a:t>弊社営業</a:t>
            </a:r>
            <a:r>
              <a:rPr kumimoji="0" lang="ja-JP" altLang="en-US" sz="900" kern="0" dirty="0">
                <a:solidFill>
                  <a:srgbClr val="545454"/>
                </a:solidFill>
                <a:latin typeface="メイリオ"/>
                <a:ea typeface="メイリオ" panose="020B0604030504040204" pitchFamily="50" charset="-128"/>
              </a:rPr>
              <a:t>から代理店様にメールにてご連絡をします。</a:t>
            </a:r>
          </a:p>
          <a:p>
            <a:pPr eaLnBrk="1" fontAlgn="auto" hangingPunct="1">
              <a:lnSpc>
                <a:spcPct val="110000"/>
              </a:lnSpc>
              <a:spcBef>
                <a:spcPts val="0"/>
              </a:spcBef>
              <a:spcAft>
                <a:spcPts val="400"/>
              </a:spcAft>
              <a:defRPr/>
            </a:pPr>
            <a:endParaRPr kumimoji="0" lang="ja-JP" altLang="en-US" sz="800" kern="0" dirty="0">
              <a:solidFill>
                <a:srgbClr val="545454"/>
              </a:solidFill>
              <a:latin typeface="メイリオ"/>
              <a:ea typeface="メイリオ" panose="020B0604030504040204" pitchFamily="50" charset="-128"/>
            </a:endParaRPr>
          </a:p>
        </p:txBody>
      </p:sp>
      <p:sp>
        <p:nvSpPr>
          <p:cNvPr id="12442" name="テキスト ボックス 12441">
            <a:extLst>
              <a:ext uri="{FF2B5EF4-FFF2-40B4-BE49-F238E27FC236}">
                <a16:creationId xmlns:a16="http://schemas.microsoft.com/office/drawing/2014/main" id="{C2EFCF68-EA53-5B20-74B4-CE1D98A6BC64}"/>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545454"/>
                </a:solidFill>
                <a:latin typeface="メイリオ"/>
                <a:ea typeface="メイリオ" panose="020B0604030504040204" pitchFamily="50" charset="-128"/>
              </a:rPr>
              <a:t>弊社営業</a:t>
            </a:r>
            <a:r>
              <a:rPr kumimoji="0" lang="ja-JP" altLang="en-US" sz="900" kern="0" dirty="0">
                <a:solidFill>
                  <a:srgbClr val="545454"/>
                </a:solidFill>
                <a:latin typeface="メイリオ"/>
                <a:ea typeface="メイリオ" panose="020B0604030504040204" pitchFamily="50" charset="-128"/>
              </a:rPr>
              <a:t>より代理店様にメールにてご連絡をし、代理店様に最終確認をして頂く</a:t>
            </a:r>
            <a:endParaRPr kumimoji="0" lang="en-US" altLang="ja-JP" sz="9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700" kern="0" dirty="0">
              <a:solidFill>
                <a:srgbClr val="545454"/>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kern="0" dirty="0">
                <a:solidFill>
                  <a:srgbClr val="545454"/>
                </a:solidFill>
                <a:latin typeface="メイリオ"/>
                <a:ea typeface="メイリオ" panose="020B0604030504040204" pitchFamily="50" charset="-128"/>
              </a:rPr>
              <a:t>問題なければ、</a:t>
            </a:r>
            <a:r>
              <a:rPr kumimoji="0" lang="ja-JP" altLang="en-US" sz="900" b="1" kern="0" dirty="0">
                <a:solidFill>
                  <a:srgbClr val="545454"/>
                </a:solidFill>
                <a:latin typeface="メイリオ"/>
                <a:ea typeface="メイリオ" panose="020B0604030504040204" pitchFamily="50" charset="-128"/>
              </a:rPr>
              <a:t>代理店様</a:t>
            </a:r>
            <a:r>
              <a:rPr kumimoji="0" lang="ja-JP" altLang="en-US" sz="900" kern="0" dirty="0">
                <a:solidFill>
                  <a:srgbClr val="545454"/>
                </a:solidFill>
                <a:latin typeface="メイリオ"/>
                <a:ea typeface="メイリオ" panose="020B0604030504040204" pitchFamily="50" charset="-128"/>
              </a:rPr>
              <a:t>に誘導広告のバナークリエイティブと、広告リンク先として演出を組み込んだ本番</a:t>
            </a:r>
            <a:r>
              <a:rPr kumimoji="0" lang="en-US" altLang="ja-JP" sz="900" kern="0" dirty="0">
                <a:solidFill>
                  <a:srgbClr val="545454"/>
                </a:solidFill>
                <a:latin typeface="メイリオ"/>
                <a:ea typeface="メイリオ" panose="020B0604030504040204" pitchFamily="50" charset="-128"/>
              </a:rPr>
              <a:t>URL</a:t>
            </a:r>
            <a:r>
              <a:rPr kumimoji="0" lang="ja-JP" altLang="en-US" sz="900" kern="0" dirty="0">
                <a:solidFill>
                  <a:srgbClr val="545454"/>
                </a:solidFill>
                <a:latin typeface="メイリオ"/>
                <a:ea typeface="メイリオ" panose="020B0604030504040204" pitchFamily="50" charset="-128"/>
              </a:rPr>
              <a:t>を広告管理ツールにて入稿して頂く。</a:t>
            </a:r>
            <a:endParaRPr kumimoji="0" lang="ja-JP" altLang="en-US" sz="1000" kern="0" dirty="0">
              <a:solidFill>
                <a:srgbClr val="545454"/>
              </a:solidFill>
              <a:latin typeface="メイリオ"/>
              <a:ea typeface="メイリオ" panose="020B0604030504040204" pitchFamily="50" charset="-128"/>
            </a:endParaRPr>
          </a:p>
        </p:txBody>
      </p:sp>
      <p:grpSp>
        <p:nvGrpSpPr>
          <p:cNvPr id="12443" name="Group 43">
            <a:extLst>
              <a:ext uri="{FF2B5EF4-FFF2-40B4-BE49-F238E27FC236}">
                <a16:creationId xmlns:a16="http://schemas.microsoft.com/office/drawing/2014/main" id="{49119292-F4B5-7BC2-BF27-1EAB01C2EECB}"/>
              </a:ext>
            </a:extLst>
          </p:cNvPr>
          <p:cNvGrpSpPr>
            <a:grpSpLocks/>
          </p:cNvGrpSpPr>
          <p:nvPr/>
        </p:nvGrpSpPr>
        <p:grpSpPr bwMode="auto">
          <a:xfrm>
            <a:off x="3410590" y="1292013"/>
            <a:ext cx="292193" cy="265630"/>
            <a:chOff x="2277" y="3229"/>
            <a:chExt cx="434" cy="434"/>
          </a:xfrm>
          <a:solidFill>
            <a:srgbClr val="FFFFFF">
              <a:lumMod val="95000"/>
            </a:srgbClr>
          </a:solidFill>
        </p:grpSpPr>
        <p:sp>
          <p:nvSpPr>
            <p:cNvPr id="12444" name="Freeform 44">
              <a:extLst>
                <a:ext uri="{FF2B5EF4-FFF2-40B4-BE49-F238E27FC236}">
                  <a16:creationId xmlns:a16="http://schemas.microsoft.com/office/drawing/2014/main" id="{60880BD6-9D26-278A-0FC5-EE546AD65A48}"/>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sp>
          <p:nvSpPr>
            <p:cNvPr id="12445" name="Freeform 45">
              <a:extLst>
                <a:ext uri="{FF2B5EF4-FFF2-40B4-BE49-F238E27FC236}">
                  <a16:creationId xmlns:a16="http://schemas.microsoft.com/office/drawing/2014/main" id="{2545A403-ECE9-1E46-8B9F-FF4D147C0A81}"/>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grpSp>
      <p:grpSp>
        <p:nvGrpSpPr>
          <p:cNvPr id="12446" name="Group 1">
            <a:extLst>
              <a:ext uri="{FF2B5EF4-FFF2-40B4-BE49-F238E27FC236}">
                <a16:creationId xmlns:a16="http://schemas.microsoft.com/office/drawing/2014/main" id="{DCABBEAB-DFB1-706B-8A7C-6D23A4623DBE}"/>
              </a:ext>
            </a:extLst>
          </p:cNvPr>
          <p:cNvGrpSpPr>
            <a:grpSpLocks/>
          </p:cNvGrpSpPr>
          <p:nvPr/>
        </p:nvGrpSpPr>
        <p:grpSpPr bwMode="auto">
          <a:xfrm>
            <a:off x="4752001" y="1340936"/>
            <a:ext cx="359182" cy="219481"/>
            <a:chOff x="664" y="504"/>
            <a:chExt cx="485" cy="326"/>
          </a:xfrm>
          <a:solidFill>
            <a:srgbClr val="FFFFFF"/>
          </a:solidFill>
        </p:grpSpPr>
        <p:sp>
          <p:nvSpPr>
            <p:cNvPr id="12447" name="Freeform 2">
              <a:extLst>
                <a:ext uri="{FF2B5EF4-FFF2-40B4-BE49-F238E27FC236}">
                  <a16:creationId xmlns:a16="http://schemas.microsoft.com/office/drawing/2014/main" id="{9CACFA6A-602B-22A7-A280-77E1A7D82A9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8" name="Freeform 3">
              <a:extLst>
                <a:ext uri="{FF2B5EF4-FFF2-40B4-BE49-F238E27FC236}">
                  <a16:creationId xmlns:a16="http://schemas.microsoft.com/office/drawing/2014/main" id="{1A1D679B-A4DA-1660-CE73-695C69D22BBB}"/>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9" name="Freeform 4">
              <a:extLst>
                <a:ext uri="{FF2B5EF4-FFF2-40B4-BE49-F238E27FC236}">
                  <a16:creationId xmlns:a16="http://schemas.microsoft.com/office/drawing/2014/main" id="{DA03B932-F889-6BFD-2077-E754D44DE57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0" name="Freeform 5">
              <a:extLst>
                <a:ext uri="{FF2B5EF4-FFF2-40B4-BE49-F238E27FC236}">
                  <a16:creationId xmlns:a16="http://schemas.microsoft.com/office/drawing/2014/main" id="{70D02268-39DC-8C6C-0443-8C47ABE88E70}"/>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grpSp>
      <p:sp>
        <p:nvSpPr>
          <p:cNvPr id="12451" name="Freeform 41">
            <a:extLst>
              <a:ext uri="{FF2B5EF4-FFF2-40B4-BE49-F238E27FC236}">
                <a16:creationId xmlns:a16="http://schemas.microsoft.com/office/drawing/2014/main" id="{138C3397-759F-61D7-EDB7-4502674F08BB}"/>
              </a:ext>
            </a:extLst>
          </p:cNvPr>
          <p:cNvSpPr>
            <a:spLocks noChangeArrowheads="1"/>
          </p:cNvSpPr>
          <p:nvPr/>
        </p:nvSpPr>
        <p:spPr bwMode="auto">
          <a:xfrm>
            <a:off x="618696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rgbClr val="FFFFFF">
              <a:lumMod val="9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endParaRPr>
          </a:p>
        </p:txBody>
      </p:sp>
      <p:sp>
        <p:nvSpPr>
          <p:cNvPr id="12452" name="Freeform 10">
            <a:extLst>
              <a:ext uri="{FF2B5EF4-FFF2-40B4-BE49-F238E27FC236}">
                <a16:creationId xmlns:a16="http://schemas.microsoft.com/office/drawing/2014/main" id="{BA19F70C-5D00-0858-99E7-93FE2D708E9D}"/>
              </a:ext>
            </a:extLst>
          </p:cNvPr>
          <p:cNvSpPr>
            <a:spLocks noChangeAspect="1" noChangeArrowheads="1"/>
          </p:cNvSpPr>
          <p:nvPr/>
        </p:nvSpPr>
        <p:spPr bwMode="auto">
          <a:xfrm>
            <a:off x="479645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3" name="Freeform 10">
            <a:extLst>
              <a:ext uri="{FF2B5EF4-FFF2-40B4-BE49-F238E27FC236}">
                <a16:creationId xmlns:a16="http://schemas.microsoft.com/office/drawing/2014/main" id="{0FD8C300-333A-6947-3F7E-574A993C371F}"/>
              </a:ext>
            </a:extLst>
          </p:cNvPr>
          <p:cNvSpPr>
            <a:spLocks noChangeAspect="1" noChangeArrowheads="1"/>
          </p:cNvSpPr>
          <p:nvPr/>
        </p:nvSpPr>
        <p:spPr bwMode="auto">
          <a:xfrm>
            <a:off x="1039912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Tree>
    <p:extLst>
      <p:ext uri="{BB962C8B-B14F-4D97-AF65-F5344CB8AC3E}">
        <p14:creationId xmlns:p14="http://schemas.microsoft.com/office/powerpoint/2010/main" val="2720024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6</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5A97C11-E360-1FFE-D54A-53CEE70B0710}"/>
              </a:ext>
            </a:extLst>
          </p:cNvPr>
          <p:cNvSpPr>
            <a:spLocks noGrp="1"/>
          </p:cNvSpPr>
          <p:nvPr>
            <p:ph type="body" sz="quarter" idx="10"/>
          </p:nvPr>
        </p:nvSpPr>
        <p:spPr/>
        <p:txBody>
          <a:bodyPr/>
          <a:lstStyle/>
          <a:p>
            <a:r>
              <a:rPr kumimoji="1" lang="ja-JP" altLang="en-US" dirty="0"/>
              <a:t>効果検証レポート</a:t>
            </a:r>
            <a:endParaRPr lang="ja-JP" altLang="en-US" dirty="0"/>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545454"/>
                </a:solidFill>
                <a:latin typeface="Meiryo" panose="020B0604030504040204" pitchFamily="34" charset="-128"/>
                <a:ea typeface="Meiryo" panose="020B0604030504040204" pitchFamily="34" charset="-128"/>
              </a:rPr>
              <a:t>デイリーの</a:t>
            </a:r>
            <a:r>
              <a:rPr kumimoji="0" lang="en-US" altLang="ja-JP" sz="1400" kern="0" dirty="0">
                <a:solidFill>
                  <a:srgbClr val="545454"/>
                </a:solidFill>
                <a:latin typeface="Meiryo" panose="020B0604030504040204" pitchFamily="34" charset="-128"/>
                <a:ea typeface="Meiryo" panose="020B0604030504040204" pitchFamily="34" charset="-128"/>
              </a:rPr>
              <a:t>PV</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en-US" altLang="ja-JP" sz="1400" kern="0" dirty="0">
                <a:solidFill>
                  <a:srgbClr val="545454"/>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545454"/>
                </a:solidFill>
                <a:latin typeface="Meiryo" panose="020B0604030504040204" pitchFamily="34" charset="-128"/>
                <a:ea typeface="Meiryo" panose="020B0604030504040204" pitchFamily="34" charset="-128"/>
              </a:rPr>
              <a:t>年齢層比率</a:t>
            </a:r>
            <a:endParaRPr kumimoji="0" lang="en-US" altLang="ja-JP" sz="1400" kern="0" dirty="0">
              <a:solidFill>
                <a:srgbClr val="545454"/>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集客数・属性</a:t>
            </a:r>
            <a:endParaRPr kumimoji="0" lang="en-US" altLang="ja-JP" sz="2000" b="1" kern="0" dirty="0">
              <a:solidFill>
                <a:srgbClr val="C9002C"/>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C9002C"/>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545454"/>
                </a:solidFill>
                <a:latin typeface="Meiryo" panose="020B0604030504040204" pitchFamily="34" charset="-128"/>
                <a:ea typeface="Meiryo" panose="020B0604030504040204" pitchFamily="34" charset="-128"/>
              </a:rPr>
              <a:t>、トップページカスタマイズ実施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545454"/>
                </a:solidFill>
                <a:latin typeface="Meiryo" panose="020B0604030504040204" pitchFamily="34" charset="-128"/>
                <a:ea typeface="Meiryo" panose="020B0604030504040204" pitchFamily="34" charset="-128"/>
              </a:rPr>
              <a:t>PR</a:t>
            </a:r>
            <a:r>
              <a:rPr kumimoji="0" lang="ja-JP" altLang="en-US" sz="1400" b="1" kern="0">
                <a:solidFill>
                  <a:srgbClr val="545454"/>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en" altLang="ja-JP" sz="1100" kern="0" dirty="0">
                <a:solidFill>
                  <a:srgbClr val="545454"/>
                </a:solidFill>
                <a:latin typeface="Meiryo" panose="020B0604030504040204" pitchFamily="34" charset="-128"/>
                <a:ea typeface="Meiryo" panose="020B0604030504040204" pitchFamily="34" charset="-128"/>
              </a:rPr>
              <a:t>PR</a:t>
            </a:r>
            <a:r>
              <a:rPr kumimoji="0" lang="ja-JP" altLang="en-US" sz="1100" kern="0">
                <a:solidFill>
                  <a:srgbClr val="545454"/>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545454"/>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また、回答数は</a:t>
            </a:r>
            <a:r>
              <a:rPr kumimoji="0" lang="en-US" altLang="ja-JP" sz="900" kern="0" dirty="0">
                <a:solidFill>
                  <a:srgbClr val="545454"/>
                </a:solidFill>
                <a:latin typeface="Meiryo" panose="020B0604030504040204" pitchFamily="34" charset="-128"/>
                <a:ea typeface="Meiryo" panose="020B0604030504040204" pitchFamily="34" charset="-128"/>
              </a:rPr>
              <a:t>500</a:t>
            </a:r>
            <a:r>
              <a:rPr kumimoji="0" lang="ja-JP" altLang="en-US" sz="900" kern="0">
                <a:solidFill>
                  <a:srgbClr val="545454"/>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せていただきます。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C9002C"/>
                </a:solidFill>
                <a:latin typeface="Meiryo" panose="020B0604030504040204" pitchFamily="34" charset="-128"/>
                <a:ea typeface="Meiryo" panose="020B0604030504040204" pitchFamily="34" charset="-128"/>
              </a:rPr>
              <a:t>態度変容効果</a:t>
            </a:r>
            <a:r>
              <a:rPr kumimoji="0" lang="ja-JP" altLang="en-US" sz="1600" kern="0" dirty="0">
                <a:solidFill>
                  <a:srgbClr val="C9002C"/>
                </a:solidFill>
                <a:latin typeface="Meiryo" panose="020B0604030504040204" pitchFamily="34" charset="-128"/>
                <a:ea typeface="Meiryo" panose="020B0604030504040204" pitchFamily="34" charset="-128"/>
              </a:rPr>
              <a:t>（アンケート）</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27027D-A994-2A29-684C-6494DD258297}"/>
              </a:ext>
            </a:extLst>
          </p:cNvPr>
          <p:cNvSpPr>
            <a:spLocks noGrp="1"/>
          </p:cNvSpPr>
          <p:nvPr>
            <p:ph type="body" sz="quarter" idx="10"/>
          </p:nvPr>
        </p:nvSpPr>
        <p:spPr/>
        <p:txBody>
          <a:bodyPr/>
          <a:lstStyle/>
          <a:p>
            <a:r>
              <a:rPr lang="ja-JP" altLang="en-US" dirty="0"/>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212121">
                    <a:lumMod val="75000"/>
                    <a:lumOff val="25000"/>
                  </a:srgbClr>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212121">
                  <a:lumMod val="75000"/>
                  <a:lumOff val="25000"/>
                </a:srgbClr>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FF0000"/>
                </a:solidFill>
                <a:latin typeface="メイリオ"/>
                <a:ea typeface="メイリオ" panose="020B0604030504040204" pitchFamily="50" charset="-128"/>
              </a:rPr>
              <a:t>クリエイティブ企画</a:t>
            </a:r>
            <a:r>
              <a:rPr kumimoji="0" lang="ja-JP" altLang="en-US" kern="0" dirty="0">
                <a:solidFill>
                  <a:srgbClr val="545454"/>
                </a:solidFill>
                <a:latin typeface="メイリオ"/>
                <a:ea typeface="メイリオ" panose="020B0604030504040204" pitchFamily="50" charset="-128"/>
              </a:rPr>
              <a:t>への掲載をご希望の場合は、弊社担当営業または</a:t>
            </a:r>
            <a:r>
              <a:rPr kumimoji="0" lang="en-US" altLang="ja-JP" kern="0" dirty="0">
                <a:solidFill>
                  <a:srgbClr val="545454"/>
                </a:solidFill>
                <a:latin typeface="メイリオ"/>
                <a:ea typeface="メイリオ" panose="020B0604030504040204" pitchFamily="50" charset="-128"/>
              </a:rPr>
              <a:t>Yahoo!</a:t>
            </a:r>
            <a:r>
              <a:rPr kumimoji="0" lang="ja-JP" altLang="en-US" kern="0" dirty="0">
                <a:solidFill>
                  <a:srgbClr val="545454"/>
                </a:solidFill>
                <a:latin typeface="メイリオ"/>
                <a:ea typeface="メイリオ" panose="020B0604030504040204" pitchFamily="50" charset="-128"/>
              </a:rPr>
              <a:t>広告パートナーサポート宛に</a:t>
            </a:r>
            <a:br>
              <a:rPr kumimoji="0" lang="en-US" altLang="ja-JP" kern="0" dirty="0">
                <a:solidFill>
                  <a:srgbClr val="545454"/>
                </a:solidFill>
                <a:latin typeface="メイリオ"/>
                <a:ea typeface="メイリオ" panose="020B0604030504040204" pitchFamily="50" charset="-128"/>
              </a:rPr>
            </a:br>
            <a:r>
              <a:rPr kumimoji="0" lang="ja-JP" altLang="en-US" kern="0" dirty="0">
                <a:solidFill>
                  <a:srgbClr val="545454"/>
                </a:solidFill>
                <a:latin typeface="メイリオ"/>
                <a:ea typeface="メイリオ" panose="020B0604030504040204" pitchFamily="50" charset="-128"/>
              </a:rPr>
              <a:t>以下の項目をご連絡ください。回答まで最大5営業日いただきます。</a:t>
            </a:r>
          </a:p>
        </p:txBody>
      </p:sp>
      <p:sp>
        <p:nvSpPr>
          <p:cNvPr id="3" name="角丸四角形 7">
            <a:extLst>
              <a:ext uri="{FF2B5EF4-FFF2-40B4-BE49-F238E27FC236}">
                <a16:creationId xmlns:a16="http://schemas.microsoft.com/office/drawing/2014/main" id="{85593FF7-E8FD-D249-061D-D5E04E491A4C}"/>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ECA840F-092D-4C9E-21C6-F457C94A39FD}"/>
              </a:ext>
            </a:extLst>
          </p:cNvPr>
          <p:cNvGraphicFramePr>
            <a:graphicFrameLocks noGrp="1"/>
          </p:cNvGraphicFramePr>
          <p:nvPr>
            <p:extLst>
              <p:ext uri="{D42A27DB-BD31-4B8C-83A1-F6EECF244321}">
                <p14:modId xmlns:p14="http://schemas.microsoft.com/office/powerpoint/2010/main" val="80601316"/>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tx1">
                              <a:lumMod val="65000"/>
                              <a:lumOff val="35000"/>
                            </a:schemeClr>
                          </a:solidFill>
                          <a:latin typeface="Meiryo" panose="020B0604030504040204" pitchFamily="34" charset="-128"/>
                          <a:ea typeface="Meiryo" panose="020B0604030504040204" pitchFamily="34" charset="-128"/>
                        </a:rPr>
                        <a:t>Yahoo! JAPAN</a:t>
                      </a:r>
                      <a:r>
                        <a:rPr kumimoji="1" lang="ja-JP" altLang="en" sz="1400" b="0" i="0" dirty="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400" b="0" i="0" dirty="0">
                          <a:solidFill>
                            <a:schemeClr val="tx1">
                              <a:lumMod val="65000"/>
                              <a:lumOff val="35000"/>
                            </a:schemeClr>
                          </a:solidFill>
                          <a:latin typeface="Meiryo" panose="020B0604030504040204" pitchFamily="34" charset="-128"/>
                          <a:ea typeface="Meiryo" panose="020B0604030504040204" pitchFamily="34" charset="-128"/>
                        </a:rPr>
                        <a:t>トップページ カスタマイズ企画　ライト版</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3FD1F7-660C-53DC-C32D-4903310B67F4}"/>
              </a:ext>
            </a:extLst>
          </p:cNvPr>
          <p:cNvSpPr>
            <a:spLocks noGrp="1"/>
          </p:cNvSpPr>
          <p:nvPr>
            <p:ph type="body" sz="quarter" idx="10"/>
          </p:nvPr>
        </p:nvSpPr>
        <p:spPr/>
        <p:txBody>
          <a:bodyPr/>
          <a:lstStyle/>
          <a:p>
            <a:r>
              <a:rPr lang="ja-JP" altLang="en-US" dirty="0"/>
              <a:t>素材提供について</a:t>
            </a:r>
          </a:p>
        </p:txBody>
      </p:sp>
      <p:graphicFrame>
        <p:nvGraphicFramePr>
          <p:cNvPr id="19" name="表 6">
            <a:extLst>
              <a:ext uri="{FF2B5EF4-FFF2-40B4-BE49-F238E27FC236}">
                <a16:creationId xmlns:a16="http://schemas.microsoft.com/office/drawing/2014/main" id="{9B739D9C-107B-39AA-5BD6-F74D5AB904CC}"/>
              </a:ext>
            </a:extLst>
          </p:cNvPr>
          <p:cNvGraphicFramePr>
            <a:graphicFrameLocks noGrp="1"/>
          </p:cNvGraphicFramePr>
          <p:nvPr>
            <p:extLst>
              <p:ext uri="{D42A27DB-BD31-4B8C-83A1-F6EECF244321}">
                <p14:modId xmlns:p14="http://schemas.microsoft.com/office/powerpoint/2010/main" val="1292832859"/>
              </p:ext>
            </p:extLst>
          </p:nvPr>
        </p:nvGraphicFramePr>
        <p:xfrm>
          <a:off x="587375" y="1400607"/>
          <a:ext cx="11017249" cy="5396374"/>
        </p:xfrm>
        <a:graphic>
          <a:graphicData uri="http://schemas.openxmlformats.org/drawingml/2006/table">
            <a:tbl>
              <a:tblPr firstRow="1" bandRow="1"/>
              <a:tblGrid>
                <a:gridCol w="362893">
                  <a:extLst>
                    <a:ext uri="{9D8B030D-6E8A-4147-A177-3AD203B41FA5}">
                      <a16:colId xmlns:a16="http://schemas.microsoft.com/office/drawing/2014/main" val="3279456167"/>
                    </a:ext>
                  </a:extLst>
                </a:gridCol>
                <a:gridCol w="3999710">
                  <a:extLst>
                    <a:ext uri="{9D8B030D-6E8A-4147-A177-3AD203B41FA5}">
                      <a16:colId xmlns:a16="http://schemas.microsoft.com/office/drawing/2014/main" val="2337159853"/>
                    </a:ext>
                  </a:extLst>
                </a:gridCol>
                <a:gridCol w="6654646">
                  <a:extLst>
                    <a:ext uri="{9D8B030D-6E8A-4147-A177-3AD203B41FA5}">
                      <a16:colId xmlns:a16="http://schemas.microsoft.com/office/drawing/2014/main" val="707668700"/>
                    </a:ext>
                  </a:extLst>
                </a:gridCol>
              </a:tblGrid>
              <a:tr h="341947">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050" dirty="0"/>
                        <a:t>入稿素材</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3586195609"/>
                  </a:ext>
                </a:extLst>
              </a:tr>
              <a:tr h="279775">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t>①</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455638781"/>
                  </a:ext>
                </a:extLst>
              </a:tr>
              <a:tr h="268758">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t>②</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sz="9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1047799264"/>
                  </a:ext>
                </a:extLst>
              </a:tr>
              <a:tr h="1868459">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t>③</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165768523"/>
                  </a:ext>
                </a:extLst>
              </a:tr>
              <a:tr h="924993">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4189087432"/>
                  </a:ext>
                </a:extLst>
              </a:tr>
              <a:tr h="16722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20" name="表 14">
            <a:extLst>
              <a:ext uri="{FF2B5EF4-FFF2-40B4-BE49-F238E27FC236}">
                <a16:creationId xmlns:a16="http://schemas.microsoft.com/office/drawing/2014/main" id="{DEC2A3B1-3EF5-53C6-9E02-4EE4F9791971}"/>
              </a:ext>
            </a:extLst>
          </p:cNvPr>
          <p:cNvGraphicFramePr>
            <a:graphicFrameLocks noGrp="1"/>
          </p:cNvGraphicFramePr>
          <p:nvPr>
            <p:extLst>
              <p:ext uri="{D42A27DB-BD31-4B8C-83A1-F6EECF244321}">
                <p14:modId xmlns:p14="http://schemas.microsoft.com/office/powerpoint/2010/main" val="1408251129"/>
              </p:ext>
            </p:extLst>
          </p:nvPr>
        </p:nvGraphicFramePr>
        <p:xfrm>
          <a:off x="5123879" y="2323084"/>
          <a:ext cx="6480745" cy="1819372"/>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5">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17635">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160173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1" name="TPC_Lite_FadeOut.mp4" descr="TPC_Lite_FadeOut.mp4">
            <a:hlinkClick r:id="" action="ppaction://media"/>
            <a:extLst>
              <a:ext uri="{FF2B5EF4-FFF2-40B4-BE49-F238E27FC236}">
                <a16:creationId xmlns:a16="http://schemas.microsoft.com/office/drawing/2014/main" id="{A37D98A1-F863-1257-F296-B5223EA2957B}"/>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033728" y="2547228"/>
            <a:ext cx="967680" cy="1512000"/>
          </a:xfrm>
          <a:prstGeom prst="rect">
            <a:avLst/>
          </a:prstGeom>
        </p:spPr>
      </p:pic>
      <p:pic>
        <p:nvPicPr>
          <p:cNvPr id="22" name="TPC_Lite_Fall.mp4" descr="TPC_Lite_Fall.mp4">
            <a:hlinkClick r:id="" action="ppaction://media"/>
            <a:extLst>
              <a:ext uri="{FF2B5EF4-FFF2-40B4-BE49-F238E27FC236}">
                <a16:creationId xmlns:a16="http://schemas.microsoft.com/office/drawing/2014/main" id="{895DB9F3-D0D5-149B-67AB-A2A5FC232A95}"/>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758237" y="2559127"/>
            <a:ext cx="967680" cy="1512000"/>
          </a:xfrm>
          <a:prstGeom prst="rect">
            <a:avLst/>
          </a:prstGeom>
        </p:spPr>
      </p:pic>
      <p:pic>
        <p:nvPicPr>
          <p:cNvPr id="23" name="TPC_Lite_Slide" descr="TPC_Lite_Slide">
            <a:hlinkClick r:id="" action="ppaction://media"/>
            <a:extLst>
              <a:ext uri="{FF2B5EF4-FFF2-40B4-BE49-F238E27FC236}">
                <a16:creationId xmlns:a16="http://schemas.microsoft.com/office/drawing/2014/main" id="{F31B7629-1376-4AF4-D5C2-2A4B57124FFE}"/>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200806" y="2559127"/>
            <a:ext cx="888635" cy="1476000"/>
          </a:xfrm>
          <a:prstGeom prst="rect">
            <a:avLst/>
          </a:prstGeom>
        </p:spPr>
      </p:pic>
      <p:graphicFrame>
        <p:nvGraphicFramePr>
          <p:cNvPr id="24" name="表 14">
            <a:extLst>
              <a:ext uri="{FF2B5EF4-FFF2-40B4-BE49-F238E27FC236}">
                <a16:creationId xmlns:a16="http://schemas.microsoft.com/office/drawing/2014/main" id="{2CFC7B1F-F169-9C3E-13D7-F75E19B13122}"/>
              </a:ext>
            </a:extLst>
          </p:cNvPr>
          <p:cNvGraphicFramePr>
            <a:graphicFrameLocks noGrp="1"/>
          </p:cNvGraphicFramePr>
          <p:nvPr>
            <p:extLst>
              <p:ext uri="{D42A27DB-BD31-4B8C-83A1-F6EECF244321}">
                <p14:modId xmlns:p14="http://schemas.microsoft.com/office/powerpoint/2010/main" val="2686378479"/>
              </p:ext>
            </p:extLst>
          </p:nvPr>
        </p:nvGraphicFramePr>
        <p:xfrm>
          <a:off x="5123879" y="4299893"/>
          <a:ext cx="6480746" cy="2370910"/>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6">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3659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213431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5" name="図 24">
            <a:extLst>
              <a:ext uri="{FF2B5EF4-FFF2-40B4-BE49-F238E27FC236}">
                <a16:creationId xmlns:a16="http://schemas.microsoft.com/office/drawing/2014/main" id="{F1F5AF5E-DE5C-5A9C-48EA-8B206136C3D1}"/>
              </a:ext>
            </a:extLst>
          </p:cNvPr>
          <p:cNvPicPr>
            <a:picLocks noChangeAspect="1"/>
          </p:cNvPicPr>
          <p:nvPr/>
        </p:nvPicPr>
        <p:blipFill>
          <a:blip r:embed="rId12"/>
          <a:stretch>
            <a:fillRect/>
          </a:stretch>
        </p:blipFill>
        <p:spPr>
          <a:xfrm>
            <a:off x="10117793" y="4561058"/>
            <a:ext cx="1054662" cy="2020928"/>
          </a:xfrm>
          <a:prstGeom prst="rect">
            <a:avLst/>
          </a:prstGeom>
        </p:spPr>
      </p:pic>
      <p:pic>
        <p:nvPicPr>
          <p:cNvPr id="26" name="図 25">
            <a:extLst>
              <a:ext uri="{FF2B5EF4-FFF2-40B4-BE49-F238E27FC236}">
                <a16:creationId xmlns:a16="http://schemas.microsoft.com/office/drawing/2014/main" id="{6DFE3508-FB65-20EF-2DEF-CDDE8DCA0E04}"/>
              </a:ext>
            </a:extLst>
          </p:cNvPr>
          <p:cNvPicPr>
            <a:picLocks noChangeAspect="1"/>
          </p:cNvPicPr>
          <p:nvPr/>
        </p:nvPicPr>
        <p:blipFill>
          <a:blip r:embed="rId13"/>
          <a:stretch>
            <a:fillRect/>
          </a:stretch>
        </p:blipFill>
        <p:spPr>
          <a:xfrm>
            <a:off x="7944263" y="4556008"/>
            <a:ext cx="1117283" cy="2088833"/>
          </a:xfrm>
          <a:prstGeom prst="rect">
            <a:avLst/>
          </a:prstGeom>
        </p:spPr>
      </p:pic>
      <p:pic>
        <p:nvPicPr>
          <p:cNvPr id="27" name="図 26">
            <a:extLst>
              <a:ext uri="{FF2B5EF4-FFF2-40B4-BE49-F238E27FC236}">
                <a16:creationId xmlns:a16="http://schemas.microsoft.com/office/drawing/2014/main" id="{DC8E1ACA-2465-0A35-37AE-92CC2C4F4196}"/>
              </a:ext>
            </a:extLst>
          </p:cNvPr>
          <p:cNvPicPr>
            <a:picLocks noChangeAspect="1"/>
          </p:cNvPicPr>
          <p:nvPr/>
        </p:nvPicPr>
        <p:blipFill>
          <a:blip r:embed="rId14"/>
          <a:stretch>
            <a:fillRect/>
          </a:stretch>
        </p:blipFill>
        <p:spPr>
          <a:xfrm>
            <a:off x="5652263" y="4543626"/>
            <a:ext cx="1163479" cy="2113598"/>
          </a:xfrm>
          <a:prstGeom prst="rect">
            <a:avLst/>
          </a:prstGeom>
        </p:spPr>
      </p:pic>
      <p:sp>
        <p:nvSpPr>
          <p:cNvPr id="28" name="テキスト ボックス 27">
            <a:extLst>
              <a:ext uri="{FF2B5EF4-FFF2-40B4-BE49-F238E27FC236}">
                <a16:creationId xmlns:a16="http://schemas.microsoft.com/office/drawing/2014/main" id="{FB7C4F3F-982A-FC9C-52A9-BD1869FC647F}"/>
              </a:ext>
            </a:extLst>
          </p:cNvPr>
          <p:cNvSpPr txBox="1"/>
          <p:nvPr/>
        </p:nvSpPr>
        <p:spPr>
          <a:xfrm>
            <a:off x="1301725" y="2649982"/>
            <a:ext cx="2069797" cy="577081"/>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00000"/>
                </a:solidFill>
                <a:latin typeface="Calibri" panose="020F0502020204030204"/>
                <a:ea typeface="メイリオ" panose="020B0604030504040204" pitchFamily="50" charset="-128"/>
              </a:rPr>
              <a:t>□　</a:t>
            </a:r>
            <a:r>
              <a:rPr kumimoji="0" lang="ja-JP" altLang="en-US" sz="1050" kern="0" dirty="0">
                <a:solidFill>
                  <a:prstClr val="black"/>
                </a:solidFill>
                <a:latin typeface="Calibri" panose="020F0502020204030204"/>
                <a:ea typeface="メイリオ" panose="020B0604030504040204" pitchFamily="50" charset="-128"/>
              </a:rPr>
              <a:t>演出①「</a:t>
            </a:r>
            <a:r>
              <a:rPr kumimoji="0" lang="ja-JP" altLang="en-US" sz="1050" kern="0" dirty="0">
                <a:solidFill>
                  <a:prstClr val="black">
                    <a:lumMod val="85000"/>
                    <a:lumOff val="15000"/>
                  </a:prstClr>
                </a:solidFill>
                <a:latin typeface="Calibri" panose="020F0502020204030204"/>
                <a:ea typeface="メイリオ" panose="020B0604030504040204" pitchFamily="50" charset="-128"/>
              </a:rPr>
              <a:t>倒れる」</a:t>
            </a:r>
            <a:endParaRPr kumimoji="0" lang="en-US" altLang="ja-JP" sz="1050" kern="0" dirty="0">
              <a:solidFill>
                <a:prstClr val="black">
                  <a:lumMod val="85000"/>
                  <a:lumOff val="15000"/>
                </a:prstClr>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00000"/>
                </a:solidFill>
                <a:latin typeface="Calibri" panose="020F0502020204030204"/>
                <a:ea typeface="メイリオ" panose="020B0604030504040204" pitchFamily="50" charset="-128"/>
              </a:rPr>
              <a:t>□　</a:t>
            </a:r>
            <a:r>
              <a:rPr kumimoji="0" lang="ja-JP" altLang="en-US" sz="1050" kern="0" dirty="0">
                <a:solidFill>
                  <a:prstClr val="black"/>
                </a:solidFill>
                <a:latin typeface="Calibri" panose="020F0502020204030204"/>
                <a:ea typeface="メイリオ" panose="020B0604030504040204" pitchFamily="50" charset="-128"/>
              </a:rPr>
              <a:t>演出</a:t>
            </a:r>
            <a:r>
              <a:rPr kumimoji="0" lang="en-US" altLang="ja-JP" sz="1050" kern="0" dirty="0">
                <a:solidFill>
                  <a:prstClr val="black"/>
                </a:solidFill>
                <a:latin typeface="Calibri" panose="020F0502020204030204"/>
                <a:ea typeface="メイリオ" panose="020B0604030504040204" pitchFamily="50" charset="-128"/>
              </a:rPr>
              <a:t>②</a:t>
            </a:r>
            <a:r>
              <a:rPr kumimoji="0" lang="ja-JP" altLang="en-US" sz="1050" kern="0" dirty="0">
                <a:solidFill>
                  <a:prstClr val="black"/>
                </a:solidFill>
                <a:latin typeface="Calibri" panose="020F0502020204030204"/>
                <a:ea typeface="メイリオ" panose="020B0604030504040204" pitchFamily="50" charset="-128"/>
              </a:rPr>
              <a:t>「</a:t>
            </a:r>
            <a:r>
              <a:rPr kumimoji="0" lang="ja-JP" altLang="en-US" sz="1050" kern="0" dirty="0">
                <a:solidFill>
                  <a:prstClr val="black">
                    <a:lumMod val="85000"/>
                    <a:lumOff val="15000"/>
                  </a:prstClr>
                </a:solidFill>
                <a:latin typeface="Calibri" panose="020F0502020204030204"/>
                <a:ea typeface="メイリオ" panose="020B0604030504040204" pitchFamily="50" charset="-128"/>
              </a:rPr>
              <a:t>フェードアウト」</a:t>
            </a:r>
            <a:endParaRPr kumimoji="0" lang="en-US" altLang="ja-JP" sz="1050" kern="0" dirty="0">
              <a:solidFill>
                <a:prstClr val="black">
                  <a:lumMod val="85000"/>
                  <a:lumOff val="15000"/>
                </a:prstClr>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00000"/>
                </a:solidFill>
                <a:latin typeface="Calibri" panose="020F0502020204030204"/>
                <a:ea typeface="メイリオ" panose="020B0604030504040204" pitchFamily="50" charset="-128"/>
              </a:rPr>
              <a:t>□　</a:t>
            </a:r>
            <a:r>
              <a:rPr kumimoji="0" lang="ja-JP" altLang="en-US" sz="1050" kern="0" dirty="0">
                <a:solidFill>
                  <a:prstClr val="black"/>
                </a:solidFill>
                <a:latin typeface="Calibri" panose="020F0502020204030204"/>
                <a:ea typeface="メイリオ" panose="020B0604030504040204" pitchFamily="50" charset="-128"/>
              </a:rPr>
              <a:t>演出</a:t>
            </a:r>
            <a:r>
              <a:rPr kumimoji="0" lang="en-US" altLang="ja-JP" sz="1050" kern="0" dirty="0">
                <a:solidFill>
                  <a:prstClr val="black"/>
                </a:solidFill>
                <a:latin typeface="Calibri" panose="020F0502020204030204"/>
                <a:ea typeface="メイリオ" panose="020B0604030504040204" pitchFamily="50" charset="-128"/>
              </a:rPr>
              <a:t>③</a:t>
            </a:r>
            <a:r>
              <a:rPr kumimoji="0" lang="ja-JP" altLang="en-US" sz="1050" kern="0" dirty="0">
                <a:solidFill>
                  <a:prstClr val="black"/>
                </a:solidFill>
                <a:latin typeface="Calibri" panose="020F0502020204030204"/>
                <a:ea typeface="メイリオ" panose="020B0604030504040204" pitchFamily="50" charset="-128"/>
              </a:rPr>
              <a:t>「スライドする」</a:t>
            </a:r>
            <a:endParaRPr lang="ja-JP" altLang="en-US" sz="1050" dirty="0">
              <a:solidFill>
                <a:srgbClr val="000000"/>
              </a:solidFill>
              <a:latin typeface="Calibri" panose="020F0502020204030204"/>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8D5511AF-B9A6-A434-C939-9C3E562950C0}"/>
              </a:ext>
            </a:extLst>
          </p:cNvPr>
          <p:cNvSpPr txBox="1"/>
          <p:nvPr/>
        </p:nvSpPr>
        <p:spPr>
          <a:xfrm>
            <a:off x="1306899" y="4468452"/>
            <a:ext cx="2932982" cy="738664"/>
          </a:xfrm>
          <a:prstGeom prst="rect">
            <a:avLst/>
          </a:prstGeom>
          <a:noFill/>
        </p:spPr>
        <p:txBody>
          <a:bodyPr wrap="none" rtlCol="0">
            <a:spAutoFit/>
          </a:bodyPr>
          <a:lstStyle/>
          <a:p>
            <a:pPr defTabSz="914423" eaLnBrk="1" fontAlgn="auto" hangingPunct="1">
              <a:spcBef>
                <a:spcPts val="0"/>
              </a:spcBef>
              <a:spcAft>
                <a:spcPts val="0"/>
              </a:spcAft>
              <a:defRPr/>
            </a:pPr>
            <a:r>
              <a:rPr lang="ja-JP" altLang="en-US" sz="1050" dirty="0">
                <a:solidFill>
                  <a:srgbClr val="000000"/>
                </a:solidFill>
                <a:latin typeface="Calibri" panose="020F0502020204030204"/>
                <a:ea typeface="メイリオ" panose="020B0604030504040204" pitchFamily="50" charset="-128"/>
              </a:rPr>
              <a:t>□　</a:t>
            </a:r>
            <a:r>
              <a:rPr lang="en-US" altLang="ja-JP" sz="1050" dirty="0">
                <a:solidFill>
                  <a:srgbClr val="000000"/>
                </a:solidFill>
                <a:latin typeface="メイリオ" panose="020B0604030504040204" pitchFamily="50" charset="-128"/>
                <a:ea typeface="メイリオ" panose="020B0604030504040204" pitchFamily="50" charset="-128"/>
              </a:rPr>
              <a:t>A.</a:t>
            </a:r>
            <a:r>
              <a:rPr lang="ja-JP" altLang="en-US" sz="1050" dirty="0">
                <a:solidFill>
                  <a:srgbClr val="000000"/>
                </a:solidFill>
                <a:latin typeface="メイリオ" panose="020B0604030504040204" pitchFamily="50" charset="-128"/>
                <a:ea typeface="メイリオ" panose="020B0604030504040204" pitchFamily="50" charset="-128"/>
              </a:rPr>
              <a:t>「</a:t>
            </a:r>
            <a:r>
              <a:rPr lang="en-US" altLang="ja-JP" sz="1050" dirty="0">
                <a:solidFill>
                  <a:srgbClr val="000000"/>
                </a:solidFill>
                <a:latin typeface="メイリオ" panose="020B0604030504040204" pitchFamily="50" charset="-128"/>
                <a:ea typeface="メイリオ" panose="020B0604030504040204" pitchFamily="50" charset="-128"/>
              </a:rPr>
              <a:t>16:9</a:t>
            </a:r>
            <a:r>
              <a:rPr lang="ja-JP" altLang="en-US" sz="1050" dirty="0">
                <a:solidFill>
                  <a:srgbClr val="000000"/>
                </a:solidFill>
                <a:latin typeface="メイリオ" panose="020B0604030504040204" pitchFamily="50" charset="-128"/>
                <a:ea typeface="メイリオ" panose="020B0604030504040204" pitchFamily="50" charset="-128"/>
              </a:rPr>
              <a:t>動画＋上下静止画」</a:t>
            </a:r>
            <a:endParaRPr lang="ja-JP" altLang="en-US" sz="1050" dirty="0">
              <a:solidFill>
                <a:srgbClr val="000000"/>
              </a:solidFill>
              <a:latin typeface="Calibri" panose="020F0502020204030204"/>
              <a:ea typeface="メイリオ" panose="020B0604030504040204" pitchFamily="50" charset="-128"/>
            </a:endParaRPr>
          </a:p>
          <a:p>
            <a:pPr defTabSz="914423" eaLnBrk="1" fontAlgn="auto" hangingPunct="1">
              <a:spcBef>
                <a:spcPts val="0"/>
              </a:spcBef>
              <a:spcAft>
                <a:spcPts val="0"/>
              </a:spcAft>
              <a:defRPr/>
            </a:pPr>
            <a:r>
              <a:rPr lang="ja-JP" altLang="en-US" sz="1050" dirty="0">
                <a:solidFill>
                  <a:srgbClr val="000000"/>
                </a:solidFill>
                <a:latin typeface="Calibri" panose="020F0502020204030204"/>
                <a:ea typeface="メイリオ" panose="020B0604030504040204" pitchFamily="50" charset="-128"/>
              </a:rPr>
              <a:t>□　</a:t>
            </a:r>
            <a:r>
              <a:rPr lang="en-US" altLang="ja-JP" sz="1050" dirty="0">
                <a:solidFill>
                  <a:srgbClr val="000000"/>
                </a:solidFill>
                <a:latin typeface="メイリオ" panose="020B0604030504040204" pitchFamily="50" charset="-128"/>
                <a:ea typeface="メイリオ" panose="020B0604030504040204" pitchFamily="50" charset="-128"/>
              </a:rPr>
              <a:t>B.</a:t>
            </a:r>
            <a:r>
              <a:rPr lang="ja-JP" altLang="en-US" sz="1050" dirty="0">
                <a:solidFill>
                  <a:srgbClr val="000000"/>
                </a:solidFill>
                <a:latin typeface="メイリオ" panose="020B0604030504040204" pitchFamily="50" charset="-128"/>
                <a:ea typeface="メイリオ" panose="020B0604030504040204" pitchFamily="50" charset="-128"/>
              </a:rPr>
              <a:t>「</a:t>
            </a:r>
            <a:r>
              <a:rPr lang="en-US" altLang="ja-JP" sz="1050" dirty="0">
                <a:solidFill>
                  <a:srgbClr val="000000"/>
                </a:solidFill>
                <a:latin typeface="メイリオ" panose="020B0604030504040204" pitchFamily="50" charset="-128"/>
                <a:ea typeface="メイリオ" panose="020B0604030504040204" pitchFamily="50" charset="-128"/>
              </a:rPr>
              <a:t>16:9</a:t>
            </a:r>
            <a:r>
              <a:rPr lang="ja-JP" altLang="en-US" sz="1050" dirty="0">
                <a:solidFill>
                  <a:srgbClr val="000000"/>
                </a:solidFill>
                <a:latin typeface="メイリオ" panose="020B0604030504040204" pitchFamily="50" charset="-128"/>
                <a:ea typeface="メイリオ" panose="020B0604030504040204" pitchFamily="50" charset="-128"/>
              </a:rPr>
              <a:t>動画＋下部静止画（バナー）」</a:t>
            </a:r>
            <a:endParaRPr lang="en-US" altLang="ja-JP" sz="1050"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000000"/>
                </a:solidFill>
                <a:latin typeface="Calibri" panose="020F0502020204030204"/>
                <a:ea typeface="メイリオ" panose="020B0604030504040204" pitchFamily="50" charset="-128"/>
              </a:rPr>
              <a:t>□　</a:t>
            </a:r>
            <a:r>
              <a:rPr lang="en-US" altLang="ja-JP" sz="1050" dirty="0">
                <a:solidFill>
                  <a:srgbClr val="000000"/>
                </a:solidFill>
                <a:latin typeface="メイリオ" panose="020B0604030504040204" pitchFamily="50" charset="-128"/>
                <a:ea typeface="メイリオ" panose="020B0604030504040204" pitchFamily="50" charset="-128"/>
              </a:rPr>
              <a:t>C.</a:t>
            </a:r>
            <a:r>
              <a:rPr lang="ja-JP" altLang="en-US" sz="1050" dirty="0">
                <a:solidFill>
                  <a:srgbClr val="000000"/>
                </a:solidFill>
                <a:latin typeface="メイリオ" panose="020B0604030504040204" pitchFamily="50" charset="-128"/>
                <a:ea typeface="メイリオ" panose="020B0604030504040204" pitchFamily="50" charset="-128"/>
              </a:rPr>
              <a:t>「縦長動画」</a:t>
            </a:r>
            <a:endParaRPr kumimoji="0" lang="en-US" altLang="ja-JP" sz="1050" kern="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1050" dirty="0">
              <a:solidFill>
                <a:srgbClr val="000000"/>
              </a:solidFill>
              <a:latin typeface="Calibri" panose="020F0502020204030204"/>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8C4982BE-428D-1C3B-1CDC-24E7EF8B8813}"/>
              </a:ext>
            </a:extLst>
          </p:cNvPr>
          <p:cNvSpPr txBox="1"/>
          <p:nvPr/>
        </p:nvSpPr>
        <p:spPr>
          <a:xfrm>
            <a:off x="5733652" y="981574"/>
            <a:ext cx="5654921" cy="430887"/>
          </a:xfrm>
          <a:prstGeom prst="rect">
            <a:avLst/>
          </a:prstGeom>
          <a:noFill/>
        </p:spPr>
        <p:txBody>
          <a:bodyPr wrap="square">
            <a:spAutoFit/>
          </a:bodyPr>
          <a:lstStyle/>
          <a:p>
            <a:pPr eaLnBrk="1" fontAlgn="auto" hangingPunct="1">
              <a:spcBef>
                <a:spcPts val="0"/>
              </a:spcBef>
              <a:spcAft>
                <a:spcPts val="0"/>
              </a:spcAft>
            </a:pPr>
            <a:r>
              <a:rPr lang="en-US" altLang="ja-JP" sz="1100" dirty="0">
                <a:solidFill>
                  <a:srgbClr val="000000"/>
                </a:solidFill>
                <a:latin typeface="メイリオ" panose="020B0604030504040204" pitchFamily="50" charset="-128"/>
                <a:ea typeface="メイリオ" panose="020B0604030504040204" pitchFamily="50" charset="-128"/>
              </a:rPr>
              <a:t>※</a:t>
            </a:r>
            <a:r>
              <a:rPr lang="ja-JP" altLang="en-US" sz="1100" dirty="0">
                <a:solidFill>
                  <a:srgbClr val="000000"/>
                </a:solidFill>
                <a:latin typeface="メイリオ" panose="020B0604030504040204" pitchFamily="50" charset="-128"/>
                <a:ea typeface="メイリオ" panose="020B0604030504040204" pitchFamily="50" charset="-128"/>
              </a:rPr>
              <a:t>以下①、⑤の素材を代理店様・広告主様でご用意いただき、</a:t>
            </a:r>
            <a:endParaRPr lang="en-US" altLang="ja-JP" sz="1100"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100" dirty="0">
                <a:solidFill>
                  <a:srgbClr val="000000"/>
                </a:solidFill>
                <a:latin typeface="メイリオ" panose="020B0604030504040204" pitchFamily="50" charset="-128"/>
                <a:ea typeface="メイリオ" panose="020B0604030504040204" pitchFamily="50" charset="-128"/>
              </a:rPr>
              <a:t>②～④の情報とあわせて、弊社営業宛にご連絡いただく必要がございます。</a:t>
            </a:r>
          </a:p>
        </p:txBody>
      </p:sp>
      <p:sp>
        <p:nvSpPr>
          <p:cNvPr id="31" name="テキスト ボックス 30">
            <a:extLst>
              <a:ext uri="{FF2B5EF4-FFF2-40B4-BE49-F238E27FC236}">
                <a16:creationId xmlns:a16="http://schemas.microsoft.com/office/drawing/2014/main" id="{6B6642AB-0923-4AFD-3156-FE32EF2F27DC}"/>
              </a:ext>
            </a:extLst>
          </p:cNvPr>
          <p:cNvSpPr txBox="1"/>
          <p:nvPr/>
        </p:nvSpPr>
        <p:spPr>
          <a:xfrm>
            <a:off x="1301725" y="5365284"/>
            <a:ext cx="3600956" cy="1492716"/>
          </a:xfrm>
          <a:prstGeom prst="rect">
            <a:avLst/>
          </a:prstGeom>
          <a:noFill/>
        </p:spPr>
        <p:txBody>
          <a:bodyPr wrap="square">
            <a:spAutoFit/>
          </a:bodyPr>
          <a:lstStyle/>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A.「16:9動画＋上下静止画」</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・上部静止画</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・下部静止画</a:t>
            </a:r>
            <a:endParaRPr lang="en-US" altLang="ja-JP" sz="9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5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B.「16:9動画＋下部静止画（バナー）」</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・下部静止画（誘導バナーを設定する場合は不要）</a:t>
            </a:r>
          </a:p>
          <a:p>
            <a:pPr eaLnBrk="1" fontAlgn="auto" hangingPunct="1">
              <a:spcBef>
                <a:spcPts val="0"/>
              </a:spcBef>
              <a:spcAft>
                <a:spcPts val="0"/>
              </a:spcAft>
            </a:pPr>
            <a:endParaRPr lang="ja-JP" altLang="en-US" sz="5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C.「縦長動画」</a:t>
            </a:r>
          </a:p>
          <a:p>
            <a:pPr eaLnBrk="1" fontAlgn="auto" hangingPunct="1">
              <a:spcBef>
                <a:spcPts val="0"/>
              </a:spcBef>
              <a:spcAft>
                <a:spcPts val="0"/>
              </a:spcAft>
            </a:pPr>
            <a:r>
              <a:rPr lang="ja-JP" altLang="en-US" sz="900" dirty="0">
                <a:solidFill>
                  <a:srgbClr val="000000"/>
                </a:solidFill>
                <a:latin typeface="Calibri" panose="020F0502020204030204"/>
                <a:ea typeface="メイリオ" panose="020B0604030504040204" pitchFamily="50" charset="-128"/>
              </a:rPr>
              <a:t>　　　・縦長動画</a:t>
            </a:r>
          </a:p>
        </p:txBody>
      </p:sp>
      <p:pic>
        <p:nvPicPr>
          <p:cNvPr id="32" name="図 31">
            <a:extLst>
              <a:ext uri="{FF2B5EF4-FFF2-40B4-BE49-F238E27FC236}">
                <a16:creationId xmlns:a16="http://schemas.microsoft.com/office/drawing/2014/main" id="{A47C8C0A-3C9B-CA79-D5CD-0AA7049E29B1}"/>
              </a:ext>
            </a:extLst>
          </p:cNvPr>
          <p:cNvPicPr>
            <a:picLocks noChangeAspect="1"/>
          </p:cNvPicPr>
          <p:nvPr/>
        </p:nvPicPr>
        <p:blipFill>
          <a:blip r:embed="rId15"/>
          <a:stretch>
            <a:fillRect/>
          </a:stretch>
        </p:blipFill>
        <p:spPr>
          <a:xfrm>
            <a:off x="561596" y="942234"/>
            <a:ext cx="4341085" cy="439569"/>
          </a:xfrm>
          <a:prstGeom prst="rect">
            <a:avLst/>
          </a:prstGeom>
        </p:spPr>
      </p:pic>
    </p:spTree>
    <p:extLst>
      <p:ext uri="{BB962C8B-B14F-4D97-AF65-F5344CB8AC3E}">
        <p14:creationId xmlns:p14="http://schemas.microsoft.com/office/powerpoint/2010/main" val="313222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2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1"/>
                                        </p:tgtEl>
                                      </p:cBhvr>
                                    </p:cmd>
                                  </p:childTnLst>
                                </p:cTn>
                              </p:par>
                            </p:childTnLst>
                          </p:cTn>
                        </p:par>
                      </p:childTnLst>
                    </p:cTn>
                  </p:par>
                </p:childTnLst>
              </p:cTn>
              <p:nextCondLst>
                <p:cond evt="onClick" delay="0">
                  <p:tgtEl>
                    <p:spTgt spid="2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2"/>
                                        </p:tgtEl>
                                      </p:cBhvr>
                                    </p:cmd>
                                  </p:childTnLst>
                                </p:cTn>
                              </p:par>
                            </p:childTnLst>
                          </p:cTn>
                        </p:par>
                      </p:childTnLst>
                    </p:cTn>
                  </p:par>
                </p:childTnLst>
              </p:cTn>
              <p:nextCondLst>
                <p:cond evt="onClick" delay="0">
                  <p:tgtEl>
                    <p:spTgt spid="22"/>
                  </p:tgtEl>
                </p:cond>
              </p:nextCondLst>
            </p:seq>
            <p:seq concurrent="1" nextAc="seek">
              <p:cTn id="25" restart="whenNotActive" fill="hold" evtFilter="cancelBubble" nodeType="interactiveSeq">
                <p:stCondLst>
                  <p:cond evt="onClick" delay="0">
                    <p:tgtEl>
                      <p:spTgt spid="2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3"/>
                                        </p:tgtEl>
                                      </p:cBhvr>
                                    </p:cmd>
                                  </p:childTnLst>
                                </p:cTn>
                              </p:par>
                            </p:childTnLst>
                          </p:cTn>
                        </p:par>
                      </p:childTnLst>
                    </p:cTn>
                  </p:par>
                </p:childTnLst>
              </p:cTn>
              <p:nextCondLst>
                <p:cond evt="onClick" delay="0">
                  <p:tgtEl>
                    <p:spTgt spid="23"/>
                  </p:tgtEl>
                </p:cond>
              </p:nextCondLst>
            </p:seq>
            <p:video>
              <p:cMediaNode vol="80000">
                <p:cTn id="30" fill="hold" display="0">
                  <p:stCondLst>
                    <p:cond delay="indefinite"/>
                  </p:stCondLst>
                </p:cTn>
                <p:tgtEl>
                  <p:spTgt spid="21"/>
                </p:tgtEl>
              </p:cMediaNode>
            </p:video>
            <p:video>
              <p:cMediaNode vol="80000">
                <p:cTn id="31" fill="hold" display="0">
                  <p:stCondLst>
                    <p:cond delay="indefinite"/>
                  </p:stCondLst>
                </p:cTn>
                <p:tgtEl>
                  <p:spTgt spid="22"/>
                </p:tgtEl>
              </p:cMediaNode>
            </p:video>
            <p:video>
              <p:cMediaNode vol="80000">
                <p:cTn id="32" fill="hold" display="0">
                  <p:stCondLst>
                    <p:cond delay="indefinite"/>
                  </p:stCondLst>
                </p:cTn>
                <p:tgtEl>
                  <p:spTgt spid="2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E87853-1ED2-DD86-F14F-F93C7CB82F64}"/>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A.</a:t>
            </a:r>
            <a:r>
              <a:rPr lang="ja-JP" altLang="en-US" sz="1200" dirty="0"/>
              <a:t>「</a:t>
            </a:r>
            <a:r>
              <a:rPr lang="en-US" altLang="ja-JP" sz="1200" dirty="0"/>
              <a:t>16:9</a:t>
            </a:r>
            <a:r>
              <a:rPr lang="ja-JP" altLang="en-US" sz="1200" dirty="0"/>
              <a:t>動画＋上下静止画」 入稿仕様</a:t>
            </a:r>
          </a:p>
        </p:txBody>
      </p:sp>
      <p:sp>
        <p:nvSpPr>
          <p:cNvPr id="49" name="正方形/長方形 48">
            <a:extLst>
              <a:ext uri="{FF2B5EF4-FFF2-40B4-BE49-F238E27FC236}">
                <a16:creationId xmlns:a16="http://schemas.microsoft.com/office/drawing/2014/main" id="{CCD68DF9-EC67-5DF5-3ED6-FFFA2A0CB3D5}"/>
              </a:ext>
            </a:extLst>
          </p:cNvPr>
          <p:cNvSpPr/>
          <p:nvPr/>
        </p:nvSpPr>
        <p:spPr>
          <a:xfrm>
            <a:off x="1417496" y="5206095"/>
            <a:ext cx="2537903" cy="1067705"/>
          </a:xfrm>
          <a:prstGeom prst="rect">
            <a:avLst/>
          </a:prstGeom>
          <a:solidFill>
            <a:srgbClr val="000000">
              <a:lumMod val="65000"/>
              <a:lumOff val="3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highlight>
                <a:srgbClr val="808080"/>
              </a:highlight>
              <a:uLnTx/>
              <a:uFillTx/>
              <a:latin typeface="Calibri" panose="020F0502020204030204"/>
              <a:ea typeface="メイリオ" panose="020B0604030504040204" pitchFamily="50" charset="-128"/>
              <a:cs typeface="+mn-cs"/>
            </a:endParaRPr>
          </a:p>
        </p:txBody>
      </p:sp>
      <p:sp>
        <p:nvSpPr>
          <p:cNvPr id="50" name="正方形/長方形 49">
            <a:extLst>
              <a:ext uri="{FF2B5EF4-FFF2-40B4-BE49-F238E27FC236}">
                <a16:creationId xmlns:a16="http://schemas.microsoft.com/office/drawing/2014/main" id="{69DAA4FE-D925-7D5E-9066-F0A376B7809C}"/>
              </a:ext>
            </a:extLst>
          </p:cNvPr>
          <p:cNvSpPr/>
          <p:nvPr/>
        </p:nvSpPr>
        <p:spPr>
          <a:xfrm>
            <a:off x="1417496" y="4145054"/>
            <a:ext cx="2537903" cy="1061041"/>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正方形/長方形 50">
            <a:extLst>
              <a:ext uri="{FF2B5EF4-FFF2-40B4-BE49-F238E27FC236}">
                <a16:creationId xmlns:a16="http://schemas.microsoft.com/office/drawing/2014/main" id="{52D0949A-805A-758E-4AFD-2BE09275C9F2}"/>
              </a:ext>
            </a:extLst>
          </p:cNvPr>
          <p:cNvSpPr/>
          <p:nvPr/>
        </p:nvSpPr>
        <p:spPr>
          <a:xfrm>
            <a:off x="1417496" y="2817065"/>
            <a:ext cx="2537903" cy="1336405"/>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3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pic>
        <p:nvPicPr>
          <p:cNvPr id="52" name="図 51">
            <a:extLst>
              <a:ext uri="{FF2B5EF4-FFF2-40B4-BE49-F238E27FC236}">
                <a16:creationId xmlns:a16="http://schemas.microsoft.com/office/drawing/2014/main" id="{87790759-79E8-5062-FC42-6B6594DBCF56}"/>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53" name="正方形/長方形 52">
            <a:extLst>
              <a:ext uri="{FF2B5EF4-FFF2-40B4-BE49-F238E27FC236}">
                <a16:creationId xmlns:a16="http://schemas.microsoft.com/office/drawing/2014/main" id="{4B660EA5-B559-A6E5-9ED7-4C9E0D50A882}"/>
              </a:ext>
            </a:extLst>
          </p:cNvPr>
          <p:cNvSpPr/>
          <p:nvPr/>
        </p:nvSpPr>
        <p:spPr>
          <a:xfrm>
            <a:off x="2989013" y="3575753"/>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54" name="テキスト ボックス 53">
            <a:extLst>
              <a:ext uri="{FF2B5EF4-FFF2-40B4-BE49-F238E27FC236}">
                <a16:creationId xmlns:a16="http://schemas.microsoft.com/office/drawing/2014/main" id="{54E6639F-4381-A235-A2DA-F2170CF9BD44}"/>
              </a:ext>
            </a:extLst>
          </p:cNvPr>
          <p:cNvSpPr txBox="1"/>
          <p:nvPr/>
        </p:nvSpPr>
        <p:spPr>
          <a:xfrm>
            <a:off x="4397327" y="1419489"/>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線吹き出し 2 (枠付き) 13">
            <a:extLst>
              <a:ext uri="{FF2B5EF4-FFF2-40B4-BE49-F238E27FC236}">
                <a16:creationId xmlns:a16="http://schemas.microsoft.com/office/drawing/2014/main" id="{750397D5-4F17-E847-E934-E68352974958}"/>
              </a:ext>
            </a:extLst>
          </p:cNvPr>
          <p:cNvSpPr/>
          <p:nvPr/>
        </p:nvSpPr>
        <p:spPr>
          <a:xfrm>
            <a:off x="1400817" y="1690290"/>
            <a:ext cx="2670300" cy="144016"/>
          </a:xfrm>
          <a:prstGeom prst="borderCallout2">
            <a:avLst>
              <a:gd name="adj1" fmla="val 14761"/>
              <a:gd name="adj2" fmla="val 51033"/>
              <a:gd name="adj3" fmla="val -155915"/>
              <a:gd name="adj4" fmla="val 76834"/>
              <a:gd name="adj5" fmla="val -91897"/>
              <a:gd name="adj6" fmla="val 114979"/>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59AF4821-6A59-6759-D509-36AB061E6B9E}"/>
              </a:ext>
            </a:extLst>
          </p:cNvPr>
          <p:cNvSpPr txBox="1"/>
          <p:nvPr/>
        </p:nvSpPr>
        <p:spPr>
          <a:xfrm>
            <a:off x="4427083" y="1893362"/>
            <a:ext cx="7566281"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rPr>
              <a:t>上部より</a:t>
            </a:r>
            <a:r>
              <a:rPr lang="en-US" altLang="ja-JP" sz="1200" dirty="0">
                <a:solidFill>
                  <a:srgbClr val="000000"/>
                </a:solidFill>
                <a:latin typeface="Meiryo" panose="020B0604030504040204" pitchFamily="34" charset="-128"/>
                <a:ea typeface="Meiryo" panose="020B0604030504040204" pitchFamily="34" charset="-128"/>
              </a:rPr>
              <a:t>55</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下、右端より</a:t>
            </a:r>
            <a:r>
              <a:rPr lang="en-US" altLang="ja-JP" sz="1200" dirty="0">
                <a:solidFill>
                  <a:srgbClr val="000000"/>
                </a:solidFill>
                <a:latin typeface="Meiryo" panose="020B0604030504040204" pitchFamily="34" charset="-128"/>
                <a:ea typeface="Meiryo" panose="020B0604030504040204" pitchFamily="34" charset="-128"/>
              </a:rPr>
              <a:t>10</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の位置に、横</a:t>
            </a:r>
            <a:r>
              <a:rPr lang="en-US" altLang="ja-JP" sz="1200" dirty="0">
                <a:solidFill>
                  <a:srgbClr val="000000"/>
                </a:solidFill>
                <a:latin typeface="Meiryo" panose="020B0604030504040204" pitchFamily="34" charset="-128"/>
                <a:ea typeface="Meiryo" panose="020B0604030504040204" pitchFamily="34" charset="-128"/>
              </a:rPr>
              <a:t>60</a:t>
            </a:r>
            <a:r>
              <a:rPr lang="en" altLang="ja-JP" sz="1200" dirty="0">
                <a:solidFill>
                  <a:srgbClr val="000000"/>
                </a:solidFill>
                <a:latin typeface="Meiryo" panose="020B0604030504040204" pitchFamily="34" charset="-128"/>
                <a:ea typeface="Meiryo" panose="020B0604030504040204" pitchFamily="34" charset="-128"/>
              </a:rPr>
              <a:t>px </a:t>
            </a:r>
            <a:r>
              <a:rPr lang="ja-JP" altLang="en-US" sz="1200" dirty="0">
                <a:solidFill>
                  <a:srgbClr val="000000"/>
                </a:solidFill>
                <a:latin typeface="Meiryo" panose="020B0604030504040204" pitchFamily="34" charset="-128"/>
                <a:ea typeface="Meiryo" panose="020B0604030504040204" pitchFamily="34" charset="-128"/>
              </a:rPr>
              <a:t>縦</a:t>
            </a:r>
            <a:r>
              <a:rPr lang="en-US" altLang="ja-JP" sz="1200" dirty="0">
                <a:solidFill>
                  <a:srgbClr val="000000"/>
                </a:solidFill>
                <a:latin typeface="Meiryo" panose="020B0604030504040204" pitchFamily="34" charset="-128"/>
                <a:ea typeface="Meiryo" panose="020B0604030504040204" pitchFamily="34" charset="-128"/>
              </a:rPr>
              <a:t>30</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のボタンが配置されます</a:t>
            </a:r>
            <a:endPar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7" name="直線コネクタ 56">
            <a:extLst>
              <a:ext uri="{FF2B5EF4-FFF2-40B4-BE49-F238E27FC236}">
                <a16:creationId xmlns:a16="http://schemas.microsoft.com/office/drawing/2014/main" id="{36582EEB-CF55-02DE-79DE-B15FACB8EB1F}"/>
              </a:ext>
            </a:extLst>
          </p:cNvPr>
          <p:cNvCxnSpPr>
            <a:cxnSpLocks/>
          </p:cNvCxnSpPr>
          <p:nvPr/>
        </p:nvCxnSpPr>
        <p:spPr>
          <a:xfrm>
            <a:off x="4013147" y="2389041"/>
            <a:ext cx="0" cy="0"/>
          </a:xfrm>
          <a:prstGeom prst="line">
            <a:avLst/>
          </a:prstGeom>
          <a:noFill/>
          <a:ln w="19050" cap="flat" cmpd="sng" algn="ctr">
            <a:solidFill>
              <a:srgbClr val="FFFF00"/>
            </a:solidFill>
            <a:prstDash val="solid"/>
          </a:ln>
          <a:effectLst/>
        </p:spPr>
      </p:cxnSp>
      <p:graphicFrame>
        <p:nvGraphicFramePr>
          <p:cNvPr id="58" name="表 57">
            <a:extLst>
              <a:ext uri="{FF2B5EF4-FFF2-40B4-BE49-F238E27FC236}">
                <a16:creationId xmlns:a16="http://schemas.microsoft.com/office/drawing/2014/main" id="{E727BF43-8AE3-46C6-F75E-99C65719735B}"/>
              </a:ext>
            </a:extLst>
          </p:cNvPr>
          <p:cNvGraphicFramePr>
            <a:graphicFrameLocks noGrp="1"/>
          </p:cNvGraphicFramePr>
          <p:nvPr>
            <p:extLst>
              <p:ext uri="{D42A27DB-BD31-4B8C-83A1-F6EECF244321}">
                <p14:modId xmlns:p14="http://schemas.microsoft.com/office/powerpoint/2010/main" val="2982363129"/>
              </p:ext>
            </p:extLst>
          </p:nvPr>
        </p:nvGraphicFramePr>
        <p:xfrm>
          <a:off x="4584700" y="2935538"/>
          <a:ext cx="7019924" cy="3371762"/>
        </p:xfrm>
        <a:graphic>
          <a:graphicData uri="http://schemas.openxmlformats.org/drawingml/2006/table">
            <a:tbl>
              <a:tblPr firstRow="1" bandRow="1"/>
              <a:tblGrid>
                <a:gridCol w="860696">
                  <a:extLst>
                    <a:ext uri="{9D8B030D-6E8A-4147-A177-3AD203B41FA5}">
                      <a16:colId xmlns:a16="http://schemas.microsoft.com/office/drawing/2014/main" val="2602065699"/>
                    </a:ext>
                  </a:extLst>
                </a:gridCol>
                <a:gridCol w="2053076">
                  <a:extLst>
                    <a:ext uri="{9D8B030D-6E8A-4147-A177-3AD203B41FA5}">
                      <a16:colId xmlns:a16="http://schemas.microsoft.com/office/drawing/2014/main" val="2421663902"/>
                    </a:ext>
                  </a:extLst>
                </a:gridCol>
                <a:gridCol w="2053076">
                  <a:extLst>
                    <a:ext uri="{9D8B030D-6E8A-4147-A177-3AD203B41FA5}">
                      <a16:colId xmlns:a16="http://schemas.microsoft.com/office/drawing/2014/main" val="3636727963"/>
                    </a:ext>
                  </a:extLst>
                </a:gridCol>
                <a:gridCol w="2053076">
                  <a:extLst>
                    <a:ext uri="{9D8B030D-6E8A-4147-A177-3AD203B41FA5}">
                      <a16:colId xmlns:a16="http://schemas.microsoft.com/office/drawing/2014/main" val="1182854310"/>
                    </a:ext>
                  </a:extLst>
                </a:gridCol>
              </a:tblGrid>
              <a:tr h="29682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1" dirty="0"/>
                        <a:t>16:9</a:t>
                      </a:r>
                      <a:r>
                        <a:rPr kumimoji="1" lang="ja-JP" altLang="en-US" sz="1400" b="1"/>
                        <a:t>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t>上部静止画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t>下部静止画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96217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94983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t>-</a:t>
                      </a:r>
                      <a:endParaRPr kumimoji="1" lang="ja-JP" altLang="en-US" sz="1400" b="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t>-</a:t>
                      </a:r>
                      <a:endParaRPr kumimoji="1" lang="ja-JP" altLang="en-US" sz="1400" b="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t>-</a:t>
                      </a:r>
                      <a:endParaRPr kumimoji="1" lang="ja-JP" altLang="en-US" sz="1400" b="0"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t>-</a:t>
                      </a:r>
                      <a:endParaRPr kumimoji="1" lang="ja-JP" altLang="en-US" sz="1400" b="0"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9" name="正方形/長方形 58">
            <a:extLst>
              <a:ext uri="{FF2B5EF4-FFF2-40B4-BE49-F238E27FC236}">
                <a16:creationId xmlns:a16="http://schemas.microsoft.com/office/drawing/2014/main" id="{E51884E6-6BDD-B07E-86B8-F571D5A4E9AC}"/>
              </a:ext>
            </a:extLst>
          </p:cNvPr>
          <p:cNvSpPr/>
          <p:nvPr/>
        </p:nvSpPr>
        <p:spPr>
          <a:xfrm>
            <a:off x="4511824" y="2584001"/>
            <a:ext cx="1653293" cy="338554"/>
          </a:xfrm>
          <a:prstGeom prst="rect">
            <a:avLst/>
          </a:prstGeom>
        </p:spPr>
        <p:txBody>
          <a:bodyPr wrap="square">
            <a:spAutoFit/>
          </a:bodyPr>
          <a:lstStyle/>
          <a:p>
            <a:pPr eaLnBrk="1" fontAlgn="auto" hangingPunct="1">
              <a:spcBef>
                <a:spcPts val="0"/>
              </a:spcBef>
              <a:spcAft>
                <a:spcPts val="0"/>
              </a:spcAft>
            </a:pPr>
            <a:r>
              <a:rPr lang="ja-JP" altLang="en-US" sz="1600" b="1">
                <a:solidFill>
                  <a:srgbClr val="000000"/>
                </a:solidFill>
                <a:latin typeface="Meiryo" panose="020B0604030504040204" pitchFamily="34" charset="-128"/>
                <a:ea typeface="Meiryo" panose="020B0604030504040204" pitchFamily="34" charset="-128"/>
              </a:rPr>
              <a:t>入稿仕様</a:t>
            </a:r>
            <a:endParaRPr lang="en-US" altLang="ja-JP" sz="1600" b="1" dirty="0">
              <a:solidFill>
                <a:srgbClr val="000000"/>
              </a:solidFill>
              <a:latin typeface="Meiryo" panose="020B0604030504040204" pitchFamily="34" charset="-128"/>
              <a:ea typeface="Meiryo" panose="020B0604030504040204" pitchFamily="34" charset="-128"/>
            </a:endParaRPr>
          </a:p>
        </p:txBody>
      </p:sp>
      <p:sp>
        <p:nvSpPr>
          <p:cNvPr id="60" name="正方形/長方形 59">
            <a:extLst>
              <a:ext uri="{FF2B5EF4-FFF2-40B4-BE49-F238E27FC236}">
                <a16:creationId xmlns:a16="http://schemas.microsoft.com/office/drawing/2014/main" id="{1E07517C-785F-A891-A2D6-60124648F3DF}"/>
              </a:ext>
            </a:extLst>
          </p:cNvPr>
          <p:cNvSpPr/>
          <p:nvPr/>
        </p:nvSpPr>
        <p:spPr>
          <a:xfrm>
            <a:off x="1417496" y="1852026"/>
            <a:ext cx="2537903" cy="963784"/>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1" name="線吹き出し 2 (枠付き) 14">
            <a:extLst>
              <a:ext uri="{FF2B5EF4-FFF2-40B4-BE49-F238E27FC236}">
                <a16:creationId xmlns:a16="http://schemas.microsoft.com/office/drawing/2014/main" id="{3A9A8E5D-DEDA-733A-C968-C0FC42A89460}"/>
              </a:ext>
            </a:extLst>
          </p:cNvPr>
          <p:cNvSpPr/>
          <p:nvPr/>
        </p:nvSpPr>
        <p:spPr>
          <a:xfrm>
            <a:off x="3411986" y="1884985"/>
            <a:ext cx="524039" cy="268435"/>
          </a:xfrm>
          <a:prstGeom prst="borderCallout2">
            <a:avLst>
              <a:gd name="adj1" fmla="val 39673"/>
              <a:gd name="adj2" fmla="val 98835"/>
              <a:gd name="adj3" fmla="val 42490"/>
              <a:gd name="adj4" fmla="val 137007"/>
              <a:gd name="adj5" fmla="val 50226"/>
              <a:gd name="adj6" fmla="val 200297"/>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2" name="テキスト ボックス 61">
            <a:extLst>
              <a:ext uri="{FF2B5EF4-FFF2-40B4-BE49-F238E27FC236}">
                <a16:creationId xmlns:a16="http://schemas.microsoft.com/office/drawing/2014/main" id="{97F4BEA0-39B2-3FA4-2831-16790C49A729}"/>
              </a:ext>
            </a:extLst>
          </p:cNvPr>
          <p:cNvSpPr txBox="1"/>
          <p:nvPr/>
        </p:nvSpPr>
        <p:spPr>
          <a:xfrm>
            <a:off x="1634628" y="6403409"/>
            <a:ext cx="4616202"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63" name="直線コネクタ 62">
            <a:extLst>
              <a:ext uri="{FF2B5EF4-FFF2-40B4-BE49-F238E27FC236}">
                <a16:creationId xmlns:a16="http://schemas.microsoft.com/office/drawing/2014/main" id="{9E8B001B-C462-7220-6D97-7322AFFDEC63}"/>
              </a:ext>
            </a:extLst>
          </p:cNvPr>
          <p:cNvCxnSpPr>
            <a:cxnSpLocks/>
          </p:cNvCxnSpPr>
          <p:nvPr/>
        </p:nvCxnSpPr>
        <p:spPr>
          <a:xfrm flipH="1" flipV="1">
            <a:off x="2029184" y="5880485"/>
            <a:ext cx="435342" cy="563858"/>
          </a:xfrm>
          <a:prstGeom prst="line">
            <a:avLst/>
          </a:prstGeom>
          <a:noFill/>
          <a:ln w="12700" cap="flat" cmpd="sng" algn="ctr">
            <a:solidFill>
              <a:srgbClr val="C00000"/>
            </a:solidFill>
            <a:prstDash val="solid"/>
          </a:ln>
          <a:effectLst/>
        </p:spPr>
      </p:cxnSp>
      <p:sp>
        <p:nvSpPr>
          <p:cNvPr id="12288" name="テキスト ボックス 12287">
            <a:extLst>
              <a:ext uri="{FF2B5EF4-FFF2-40B4-BE49-F238E27FC236}">
                <a16:creationId xmlns:a16="http://schemas.microsoft.com/office/drawing/2014/main" id="{6AC3A3DC-4FEA-7192-267D-D27B0EED194D}"/>
              </a:ext>
            </a:extLst>
          </p:cNvPr>
          <p:cNvSpPr txBox="1"/>
          <p:nvPr/>
        </p:nvSpPr>
        <p:spPr>
          <a:xfrm>
            <a:off x="2235653" y="3399065"/>
            <a:ext cx="1176331" cy="323165"/>
          </a:xfrm>
          <a:prstGeom prst="rect">
            <a:avLst/>
          </a:prstGeom>
          <a:noFill/>
        </p:spPr>
        <p:txBody>
          <a:bodyPr wrap="square" rtlCol="0">
            <a:spAutoFit/>
          </a:bodyPr>
          <a:lstStyle/>
          <a:p>
            <a:pPr eaLnBrk="1" fontAlgn="auto" hangingPunct="1">
              <a:spcBef>
                <a:spcPts val="0"/>
              </a:spcBef>
              <a:spcAft>
                <a:spcPts val="0"/>
              </a:spcAft>
            </a:pPr>
            <a:r>
              <a:rPr lang="en-US" altLang="ja-JP" sz="1500" b="1" dirty="0">
                <a:solidFill>
                  <a:srgbClr val="FFFFFF"/>
                </a:solidFill>
                <a:latin typeface="メイリオ" panose="020B0604030504040204" pitchFamily="50" charset="-128"/>
                <a:ea typeface="メイリオ" panose="020B0604030504040204" pitchFamily="50" charset="-128"/>
              </a:rPr>
              <a:t>16:9</a:t>
            </a:r>
            <a:r>
              <a:rPr lang="ja-JP" altLang="en-US" sz="1500" b="1">
                <a:solidFill>
                  <a:srgbClr val="FFFFFF"/>
                </a:solidFill>
                <a:latin typeface="メイリオ" panose="020B0604030504040204" pitchFamily="50" charset="-128"/>
                <a:ea typeface="メイリオ" panose="020B0604030504040204" pitchFamily="50" charset="-128"/>
              </a:rPr>
              <a:t>動画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89" name="直線コネクタ 12288">
            <a:extLst>
              <a:ext uri="{FF2B5EF4-FFF2-40B4-BE49-F238E27FC236}">
                <a16:creationId xmlns:a16="http://schemas.microsoft.com/office/drawing/2014/main" id="{C38E0152-24F3-97F3-C660-11712353C62A}"/>
              </a:ext>
            </a:extLst>
          </p:cNvPr>
          <p:cNvCxnSpPr>
            <a:cxnSpLocks/>
          </p:cNvCxnSpPr>
          <p:nvPr/>
        </p:nvCxnSpPr>
        <p:spPr>
          <a:xfrm>
            <a:off x="1909582" y="2777644"/>
            <a:ext cx="0" cy="1366100"/>
          </a:xfrm>
          <a:prstGeom prst="line">
            <a:avLst/>
          </a:prstGeom>
          <a:noFill/>
          <a:ln w="22225" cap="flat" cmpd="sng" algn="ctr">
            <a:solidFill>
              <a:srgbClr val="FFFFFF">
                <a:lumMod val="95000"/>
              </a:srgbClr>
            </a:solidFill>
            <a:prstDash val="solid"/>
          </a:ln>
          <a:effectLst/>
        </p:spPr>
      </p:cxnSp>
      <p:sp>
        <p:nvSpPr>
          <p:cNvPr id="12291" name="テキスト ボックス 12290">
            <a:extLst>
              <a:ext uri="{FF2B5EF4-FFF2-40B4-BE49-F238E27FC236}">
                <a16:creationId xmlns:a16="http://schemas.microsoft.com/office/drawing/2014/main" id="{3DCB2C57-4EC7-90B8-49CB-D11FDC18608A}"/>
              </a:ext>
            </a:extLst>
          </p:cNvPr>
          <p:cNvSpPr txBox="1"/>
          <p:nvPr/>
        </p:nvSpPr>
        <p:spPr>
          <a:xfrm>
            <a:off x="1435542" y="3731217"/>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360px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2" name="直線コネクタ 12291">
            <a:extLst>
              <a:ext uri="{FF2B5EF4-FFF2-40B4-BE49-F238E27FC236}">
                <a16:creationId xmlns:a16="http://schemas.microsoft.com/office/drawing/2014/main" id="{31AC7148-288A-1A5D-47C1-BA894295C62C}"/>
              </a:ext>
            </a:extLst>
          </p:cNvPr>
          <p:cNvCxnSpPr>
            <a:cxnSpLocks/>
          </p:cNvCxnSpPr>
          <p:nvPr/>
        </p:nvCxnSpPr>
        <p:spPr>
          <a:xfrm>
            <a:off x="1410485" y="2966771"/>
            <a:ext cx="2582634" cy="0"/>
          </a:xfrm>
          <a:prstGeom prst="line">
            <a:avLst/>
          </a:prstGeom>
          <a:noFill/>
          <a:ln w="22225" cap="flat" cmpd="sng" algn="ctr">
            <a:solidFill>
              <a:srgbClr val="FFFFFF">
                <a:lumMod val="95000"/>
              </a:srgbClr>
            </a:solidFill>
            <a:prstDash val="solid"/>
          </a:ln>
          <a:effectLst/>
        </p:spPr>
      </p:cxnSp>
      <p:sp>
        <p:nvSpPr>
          <p:cNvPr id="12293" name="テキスト ボックス 12292">
            <a:extLst>
              <a:ext uri="{FF2B5EF4-FFF2-40B4-BE49-F238E27FC236}">
                <a16:creationId xmlns:a16="http://schemas.microsoft.com/office/drawing/2014/main" id="{D9170A11-509F-2FAD-6980-E2DF80BC0715}"/>
              </a:ext>
            </a:extLst>
          </p:cNvPr>
          <p:cNvSpPr txBox="1"/>
          <p:nvPr/>
        </p:nvSpPr>
        <p:spPr>
          <a:xfrm>
            <a:off x="2250467" y="2848202"/>
            <a:ext cx="987963"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4" name="テキスト ボックス 12293">
            <a:extLst>
              <a:ext uri="{FF2B5EF4-FFF2-40B4-BE49-F238E27FC236}">
                <a16:creationId xmlns:a16="http://schemas.microsoft.com/office/drawing/2014/main" id="{E321E54D-797D-7339-CE2F-1E392AEAB7A4}"/>
              </a:ext>
            </a:extLst>
          </p:cNvPr>
          <p:cNvSpPr txBox="1"/>
          <p:nvPr/>
        </p:nvSpPr>
        <p:spPr>
          <a:xfrm>
            <a:off x="1951379" y="4620725"/>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95" name="直線コネクタ 12294">
            <a:extLst>
              <a:ext uri="{FF2B5EF4-FFF2-40B4-BE49-F238E27FC236}">
                <a16:creationId xmlns:a16="http://schemas.microsoft.com/office/drawing/2014/main" id="{3EA9615F-AB58-D0A3-5471-F17046462F6C}"/>
              </a:ext>
            </a:extLst>
          </p:cNvPr>
          <p:cNvCxnSpPr>
            <a:cxnSpLocks/>
          </p:cNvCxnSpPr>
          <p:nvPr/>
        </p:nvCxnSpPr>
        <p:spPr>
          <a:xfrm>
            <a:off x="1916593" y="4180573"/>
            <a:ext cx="0" cy="990742"/>
          </a:xfrm>
          <a:prstGeom prst="line">
            <a:avLst/>
          </a:prstGeom>
          <a:noFill/>
          <a:ln w="22225" cap="flat" cmpd="sng" algn="ctr">
            <a:solidFill>
              <a:srgbClr val="FFFFFF">
                <a:lumMod val="95000"/>
              </a:srgbClr>
            </a:solidFill>
            <a:prstDash val="solid"/>
          </a:ln>
          <a:effectLst/>
        </p:spPr>
      </p:cxnSp>
      <p:sp>
        <p:nvSpPr>
          <p:cNvPr id="12296" name="テキスト ボックス 12295">
            <a:extLst>
              <a:ext uri="{FF2B5EF4-FFF2-40B4-BE49-F238E27FC236}">
                <a16:creationId xmlns:a16="http://schemas.microsoft.com/office/drawing/2014/main" id="{95FE786D-D893-1F84-EE1B-B3F2BDE87CC2}"/>
              </a:ext>
            </a:extLst>
          </p:cNvPr>
          <p:cNvSpPr txBox="1"/>
          <p:nvPr/>
        </p:nvSpPr>
        <p:spPr>
          <a:xfrm>
            <a:off x="1442554" y="4758788"/>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7" name="直線コネクタ 12296">
            <a:extLst>
              <a:ext uri="{FF2B5EF4-FFF2-40B4-BE49-F238E27FC236}">
                <a16:creationId xmlns:a16="http://schemas.microsoft.com/office/drawing/2014/main" id="{23409301-2E70-75F5-1076-637A969270B6}"/>
              </a:ext>
            </a:extLst>
          </p:cNvPr>
          <p:cNvCxnSpPr>
            <a:cxnSpLocks/>
          </p:cNvCxnSpPr>
          <p:nvPr/>
        </p:nvCxnSpPr>
        <p:spPr>
          <a:xfrm>
            <a:off x="1417496" y="4299142"/>
            <a:ext cx="2582634" cy="0"/>
          </a:xfrm>
          <a:prstGeom prst="line">
            <a:avLst/>
          </a:prstGeom>
          <a:noFill/>
          <a:ln w="22225" cap="flat" cmpd="sng" algn="ctr">
            <a:solidFill>
              <a:srgbClr val="FFFFFF">
                <a:lumMod val="95000"/>
              </a:srgbClr>
            </a:solidFill>
            <a:prstDash val="solid"/>
          </a:ln>
          <a:effectLst/>
        </p:spPr>
      </p:cxnSp>
      <p:sp>
        <p:nvSpPr>
          <p:cNvPr id="12298" name="テキスト ボックス 12297">
            <a:extLst>
              <a:ext uri="{FF2B5EF4-FFF2-40B4-BE49-F238E27FC236}">
                <a16:creationId xmlns:a16="http://schemas.microsoft.com/office/drawing/2014/main" id="{1C7638B0-29A6-3827-9F96-2F7E732D6021}"/>
              </a:ext>
            </a:extLst>
          </p:cNvPr>
          <p:cNvSpPr txBox="1"/>
          <p:nvPr/>
        </p:nvSpPr>
        <p:spPr>
          <a:xfrm>
            <a:off x="2257478" y="4180573"/>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9" name="テキスト ボックス 12298">
            <a:extLst>
              <a:ext uri="{FF2B5EF4-FFF2-40B4-BE49-F238E27FC236}">
                <a16:creationId xmlns:a16="http://schemas.microsoft.com/office/drawing/2014/main" id="{E62ECC3C-3881-1FDB-184D-EB9F50AE7D3D}"/>
              </a:ext>
            </a:extLst>
          </p:cNvPr>
          <p:cNvSpPr txBox="1"/>
          <p:nvPr/>
        </p:nvSpPr>
        <p:spPr>
          <a:xfrm>
            <a:off x="1944368" y="2189533"/>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300" name="直線コネクタ 12299">
            <a:extLst>
              <a:ext uri="{FF2B5EF4-FFF2-40B4-BE49-F238E27FC236}">
                <a16:creationId xmlns:a16="http://schemas.microsoft.com/office/drawing/2014/main" id="{879D2AFC-C69A-EC83-B442-E3ACBFAA73E7}"/>
              </a:ext>
            </a:extLst>
          </p:cNvPr>
          <p:cNvCxnSpPr>
            <a:cxnSpLocks/>
          </p:cNvCxnSpPr>
          <p:nvPr/>
        </p:nvCxnSpPr>
        <p:spPr>
          <a:xfrm>
            <a:off x="1910318" y="1834306"/>
            <a:ext cx="0" cy="990742"/>
          </a:xfrm>
          <a:prstGeom prst="line">
            <a:avLst/>
          </a:prstGeom>
          <a:noFill/>
          <a:ln w="22225" cap="flat" cmpd="sng" algn="ctr">
            <a:solidFill>
              <a:srgbClr val="FFFFFF">
                <a:lumMod val="95000"/>
              </a:srgbClr>
            </a:solidFill>
            <a:prstDash val="solid"/>
          </a:ln>
          <a:effectLst/>
        </p:spPr>
      </p:cxnSp>
      <p:sp>
        <p:nvSpPr>
          <p:cNvPr id="12301" name="テキスト ボックス 12300">
            <a:extLst>
              <a:ext uri="{FF2B5EF4-FFF2-40B4-BE49-F238E27FC236}">
                <a16:creationId xmlns:a16="http://schemas.microsoft.com/office/drawing/2014/main" id="{A1B35F15-5FB8-4D16-6CB5-7B6E2D8E1040}"/>
              </a:ext>
            </a:extLst>
          </p:cNvPr>
          <p:cNvSpPr txBox="1"/>
          <p:nvPr/>
        </p:nvSpPr>
        <p:spPr>
          <a:xfrm>
            <a:off x="1436279" y="2412521"/>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302" name="直線コネクタ 12301">
            <a:extLst>
              <a:ext uri="{FF2B5EF4-FFF2-40B4-BE49-F238E27FC236}">
                <a16:creationId xmlns:a16="http://schemas.microsoft.com/office/drawing/2014/main" id="{BFB26C9F-7B92-4893-DBC3-BD3CA7C4F9E4}"/>
              </a:ext>
            </a:extLst>
          </p:cNvPr>
          <p:cNvCxnSpPr>
            <a:cxnSpLocks/>
          </p:cNvCxnSpPr>
          <p:nvPr/>
        </p:nvCxnSpPr>
        <p:spPr>
          <a:xfrm>
            <a:off x="1411221" y="1989451"/>
            <a:ext cx="2582634" cy="0"/>
          </a:xfrm>
          <a:prstGeom prst="line">
            <a:avLst/>
          </a:prstGeom>
          <a:noFill/>
          <a:ln w="22225" cap="flat" cmpd="sng" algn="ctr">
            <a:solidFill>
              <a:srgbClr val="FFFFFF">
                <a:lumMod val="95000"/>
              </a:srgbClr>
            </a:solidFill>
            <a:prstDash val="solid"/>
          </a:ln>
          <a:effectLst/>
        </p:spPr>
      </p:cxnSp>
      <p:sp>
        <p:nvSpPr>
          <p:cNvPr id="12303" name="テキスト ボックス 12302">
            <a:extLst>
              <a:ext uri="{FF2B5EF4-FFF2-40B4-BE49-F238E27FC236}">
                <a16:creationId xmlns:a16="http://schemas.microsoft.com/office/drawing/2014/main" id="{C0F283E8-5D53-FE4F-D178-F51099801FA1}"/>
              </a:ext>
            </a:extLst>
          </p:cNvPr>
          <p:cNvSpPr txBox="1"/>
          <p:nvPr/>
        </p:nvSpPr>
        <p:spPr>
          <a:xfrm>
            <a:off x="2251203" y="1870882"/>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pic>
        <p:nvPicPr>
          <p:cNvPr id="12304" name="図 12303">
            <a:extLst>
              <a:ext uri="{FF2B5EF4-FFF2-40B4-BE49-F238E27FC236}">
                <a16:creationId xmlns:a16="http://schemas.microsoft.com/office/drawing/2014/main" id="{02FD6641-4665-B0AE-ADB4-66DC5342F7E4}"/>
              </a:ext>
            </a:extLst>
          </p:cNvPr>
          <p:cNvPicPr>
            <a:picLocks noChangeAspect="1"/>
          </p:cNvPicPr>
          <p:nvPr/>
        </p:nvPicPr>
        <p:blipFill>
          <a:blip r:embed="rId4"/>
          <a:stretch>
            <a:fillRect/>
          </a:stretch>
        </p:blipFill>
        <p:spPr>
          <a:xfrm>
            <a:off x="3430756" y="1906076"/>
            <a:ext cx="452510" cy="226255"/>
          </a:xfrm>
          <a:prstGeom prst="rect">
            <a:avLst/>
          </a:prstGeom>
        </p:spPr>
      </p:pic>
      <p:sp>
        <p:nvSpPr>
          <p:cNvPr id="12305" name="テキスト ボックス 12304">
            <a:extLst>
              <a:ext uri="{FF2B5EF4-FFF2-40B4-BE49-F238E27FC236}">
                <a16:creationId xmlns:a16="http://schemas.microsoft.com/office/drawing/2014/main" id="{9317F385-9646-1088-154A-87324B62E097}"/>
              </a:ext>
            </a:extLst>
          </p:cNvPr>
          <p:cNvSpPr txBox="1"/>
          <p:nvPr/>
        </p:nvSpPr>
        <p:spPr>
          <a:xfrm>
            <a:off x="4427083" y="2344212"/>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FF0000"/>
                </a:solidFill>
                <a:latin typeface="Calibri" panose="020F0502020204030204"/>
                <a:ea typeface="メイリオ" panose="020B0604030504040204" pitchFamily="50" charset="-128"/>
              </a:rPr>
              <a:t>※</a:t>
            </a:r>
            <a:r>
              <a:rPr kumimoji="0" lang="ja-JP" altLang="en-US" sz="1400" kern="0" dirty="0">
                <a:solidFill>
                  <a:srgbClr val="FF0000"/>
                </a:solidFill>
                <a:latin typeface="Calibri" panose="020F0502020204030204"/>
                <a:ea typeface="メイリオ" panose="020B0604030504040204" pitchFamily="50" charset="-128"/>
              </a:rPr>
              <a:t>音声はでません</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5"/>
          <a:stretch>
            <a:fillRect/>
          </a:stretch>
        </p:blipFill>
        <p:spPr>
          <a:xfrm>
            <a:off x="518486" y="933578"/>
            <a:ext cx="4870174" cy="493143"/>
          </a:xfrm>
          <a:prstGeom prst="rect">
            <a:avLst/>
          </a:prstGeom>
        </p:spPr>
      </p:pic>
    </p:spTree>
    <p:extLst>
      <p:ext uri="{BB962C8B-B14F-4D97-AF65-F5344CB8AC3E}">
        <p14:creationId xmlns:p14="http://schemas.microsoft.com/office/powerpoint/2010/main" val="2720423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759A4FCB-E6D9-673F-069E-962448397214}"/>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B.</a:t>
            </a:r>
            <a:r>
              <a:rPr lang="ja-JP" altLang="en-US" sz="1200" dirty="0"/>
              <a:t>「</a:t>
            </a:r>
            <a:r>
              <a:rPr lang="en-US" altLang="ja-JP" sz="1200" dirty="0"/>
              <a:t>16:9</a:t>
            </a:r>
            <a:r>
              <a:rPr lang="ja-JP" altLang="en-US" sz="1200" dirty="0"/>
              <a:t>動画＋下部静止画（バナー）」 入稿仕様</a:t>
            </a:r>
            <a:br>
              <a:rPr lang="ja-JP" altLang="en-US" sz="1200" dirty="0"/>
            </a:br>
            <a:endParaRPr lang="ja-JP" altLang="en-US" sz="1200" dirty="0"/>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2" name="正方形/長方形 1">
            <a:extLst>
              <a:ext uri="{FF2B5EF4-FFF2-40B4-BE49-F238E27FC236}">
                <a16:creationId xmlns:a16="http://schemas.microsoft.com/office/drawing/2014/main" id="{01F1B8EB-E7E6-237B-63D0-DC9361904F37}"/>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3" name="正方形/長方形 2">
            <a:extLst>
              <a:ext uri="{FF2B5EF4-FFF2-40B4-BE49-F238E27FC236}">
                <a16:creationId xmlns:a16="http://schemas.microsoft.com/office/drawing/2014/main" id="{434EE565-1846-3BB0-396F-9E92A329CC2E}"/>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4" name="図 3">
            <a:extLst>
              <a:ext uri="{FF2B5EF4-FFF2-40B4-BE49-F238E27FC236}">
                <a16:creationId xmlns:a16="http://schemas.microsoft.com/office/drawing/2014/main" id="{32E6CFD1-B031-6D6F-C86B-3425107704DA}"/>
              </a:ext>
            </a:extLst>
          </p:cNvPr>
          <p:cNvPicPr>
            <a:picLocks noChangeAspect="1"/>
          </p:cNvPicPr>
          <p:nvPr/>
        </p:nvPicPr>
        <p:blipFill>
          <a:blip r:embed="rId4"/>
          <a:stretch>
            <a:fillRect/>
          </a:stretch>
        </p:blipFill>
        <p:spPr>
          <a:xfrm>
            <a:off x="1450205" y="1589046"/>
            <a:ext cx="2537903" cy="140535"/>
          </a:xfrm>
          <a:prstGeom prst="rect">
            <a:avLst/>
          </a:prstGeom>
        </p:spPr>
      </p:pic>
      <p:sp>
        <p:nvSpPr>
          <p:cNvPr id="5" name="正方形/長方形 4">
            <a:extLst>
              <a:ext uri="{FF2B5EF4-FFF2-40B4-BE49-F238E27FC236}">
                <a16:creationId xmlns:a16="http://schemas.microsoft.com/office/drawing/2014/main" id="{DBAB47D3-0342-8AAE-F307-6BCA4CE8F157}"/>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F19CA8F3-6D24-7F64-D61F-D8494B3B90A3}"/>
              </a:ext>
            </a:extLst>
          </p:cNvPr>
          <p:cNvSpPr txBox="1"/>
          <p:nvPr/>
        </p:nvSpPr>
        <p:spPr>
          <a:xfrm>
            <a:off x="4330602" y="1444695"/>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線吹き出し 2 (枠付き) 13">
            <a:extLst>
              <a:ext uri="{FF2B5EF4-FFF2-40B4-BE49-F238E27FC236}">
                <a16:creationId xmlns:a16="http://schemas.microsoft.com/office/drawing/2014/main" id="{CCE43E2F-3F15-A38E-6414-A3FDDA2404EB}"/>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856F4C8A-3374-6462-4798-E2972FAA4936}"/>
              </a:ext>
            </a:extLst>
          </p:cNvPr>
          <p:cNvSpPr txBox="1"/>
          <p:nvPr/>
        </p:nvSpPr>
        <p:spPr>
          <a:xfrm>
            <a:off x="4330602" y="1942018"/>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9" name="直線コネクタ 8">
            <a:extLst>
              <a:ext uri="{FF2B5EF4-FFF2-40B4-BE49-F238E27FC236}">
                <a16:creationId xmlns:a16="http://schemas.microsoft.com/office/drawing/2014/main" id="{EECE5F06-CCE9-A3A0-8141-C2E102AB49F6}"/>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10" name="表 9">
            <a:extLst>
              <a:ext uri="{FF2B5EF4-FFF2-40B4-BE49-F238E27FC236}">
                <a16:creationId xmlns:a16="http://schemas.microsoft.com/office/drawing/2014/main" id="{02ECEFCA-B3BA-6745-433F-D552AE0F5D5C}"/>
              </a:ext>
            </a:extLst>
          </p:cNvPr>
          <p:cNvGraphicFramePr>
            <a:graphicFrameLocks noGrp="1"/>
          </p:cNvGraphicFramePr>
          <p:nvPr>
            <p:extLst>
              <p:ext uri="{D42A27DB-BD31-4B8C-83A1-F6EECF244321}">
                <p14:modId xmlns:p14="http://schemas.microsoft.com/office/powerpoint/2010/main" val="1646412549"/>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11" name="正方形/長方形 10">
            <a:extLst>
              <a:ext uri="{FF2B5EF4-FFF2-40B4-BE49-F238E27FC236}">
                <a16:creationId xmlns:a16="http://schemas.microsoft.com/office/drawing/2014/main" id="{54504121-AD1B-3F7E-A780-31C261474B25}"/>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6DC138DE-9FF6-9FB4-0179-04DC9F458C52}"/>
              </a:ext>
            </a:extLst>
          </p:cNvPr>
          <p:cNvPicPr>
            <a:picLocks noChangeAspect="1"/>
          </p:cNvPicPr>
          <p:nvPr/>
        </p:nvPicPr>
        <p:blipFill>
          <a:blip r:embed="rId5"/>
          <a:stretch>
            <a:fillRect/>
          </a:stretch>
        </p:blipFill>
        <p:spPr>
          <a:xfrm>
            <a:off x="3445419" y="1815526"/>
            <a:ext cx="452510" cy="226255"/>
          </a:xfrm>
          <a:prstGeom prst="rect">
            <a:avLst/>
          </a:prstGeom>
        </p:spPr>
      </p:pic>
      <p:sp>
        <p:nvSpPr>
          <p:cNvPr id="13" name="テキスト ボックス 12">
            <a:extLst>
              <a:ext uri="{FF2B5EF4-FFF2-40B4-BE49-F238E27FC236}">
                <a16:creationId xmlns:a16="http://schemas.microsoft.com/office/drawing/2014/main" id="{F16AB81F-2042-8DDD-0715-4CCEA0595FA4}"/>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4" name="線吹き出し 2 (枠付き) 14">
            <a:extLst>
              <a:ext uri="{FF2B5EF4-FFF2-40B4-BE49-F238E27FC236}">
                <a16:creationId xmlns:a16="http://schemas.microsoft.com/office/drawing/2014/main" id="{D5EDF02E-541D-8A2E-848E-A29326AED618}"/>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B4E0559-3926-7C8D-C2B4-5E37E9943B2B}"/>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BDBBB66-EEF0-995E-3B5F-D8FAA1239650}"/>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78786A57-534A-A9BC-A888-6D287AE44C95}"/>
              </a:ext>
            </a:extLst>
          </p:cNvPr>
          <p:cNvSpPr txBox="1"/>
          <p:nvPr/>
        </p:nvSpPr>
        <p:spPr>
          <a:xfrm>
            <a:off x="1128079" y="6456166"/>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18" name="直線コネクタ 17">
            <a:extLst>
              <a:ext uri="{FF2B5EF4-FFF2-40B4-BE49-F238E27FC236}">
                <a16:creationId xmlns:a16="http://schemas.microsoft.com/office/drawing/2014/main" id="{84E97C4D-4F65-B9C8-10CF-39668988B5BD}"/>
              </a:ext>
            </a:extLst>
          </p:cNvPr>
          <p:cNvCxnSpPr>
            <a:cxnSpLocks/>
          </p:cNvCxnSpPr>
          <p:nvPr/>
        </p:nvCxnSpPr>
        <p:spPr>
          <a:xfrm flipV="1">
            <a:off x="1267326" y="1973227"/>
            <a:ext cx="664718" cy="4443615"/>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3FFACAD6-1E78-AB9D-5754-3E53C92252D2}"/>
              </a:ext>
            </a:extLst>
          </p:cNvPr>
          <p:cNvCxnSpPr>
            <a:cxnSpLocks/>
          </p:cNvCxnSpPr>
          <p:nvPr/>
        </p:nvCxnSpPr>
        <p:spPr>
          <a:xfrm flipV="1">
            <a:off x="1267327" y="5815169"/>
            <a:ext cx="497707" cy="60167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809707D5-5B15-A40C-2855-80D10CA3CB5B}"/>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E48BB4A3-4339-6444-FF44-6C4B73E744B1}"/>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2" name="直線コネクタ 21">
            <a:extLst>
              <a:ext uri="{FF2B5EF4-FFF2-40B4-BE49-F238E27FC236}">
                <a16:creationId xmlns:a16="http://schemas.microsoft.com/office/drawing/2014/main" id="{94F78EBA-1792-733A-3375-A2E463329B4D}"/>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15BFF839-FB40-05E6-60AA-9F88A9015F76}"/>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4" name="直線コネクタ 23">
            <a:extLst>
              <a:ext uri="{FF2B5EF4-FFF2-40B4-BE49-F238E27FC236}">
                <a16:creationId xmlns:a16="http://schemas.microsoft.com/office/drawing/2014/main" id="{7DB34D2C-C794-AFB2-A42C-C05C56494230}"/>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B41E976-6C39-B647-383F-C8C5EC936AF5}"/>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6" name="直線コネクタ 25">
            <a:extLst>
              <a:ext uri="{FF2B5EF4-FFF2-40B4-BE49-F238E27FC236}">
                <a16:creationId xmlns:a16="http://schemas.microsoft.com/office/drawing/2014/main" id="{8B64F4CD-2E29-6950-2593-841726327D8C}"/>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CB2680CD-358B-006C-98A3-1B595694B8FA}"/>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CB7AF78E-21E3-4359-25B7-310D87B8B0A0}"/>
              </a:ext>
            </a:extLst>
          </p:cNvPr>
          <p:cNvSpPr txBox="1"/>
          <p:nvPr/>
        </p:nvSpPr>
        <p:spPr>
          <a:xfrm>
            <a:off x="4303148" y="2143684"/>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995794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C410062-26E4-BC13-2661-5EAD7572584B}"/>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C.</a:t>
            </a:r>
            <a:r>
              <a:rPr lang="ja-JP" altLang="en-US" sz="1200" dirty="0"/>
              <a:t>「縦長動画」 入稿仕様</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47" name="正方形/長方形 46">
            <a:extLst>
              <a:ext uri="{FF2B5EF4-FFF2-40B4-BE49-F238E27FC236}">
                <a16:creationId xmlns:a16="http://schemas.microsoft.com/office/drawing/2014/main" id="{625EB1B9-5168-6CA3-CFF4-529A29CC50DD}"/>
              </a:ext>
            </a:extLst>
          </p:cNvPr>
          <p:cNvSpPr>
            <a:spLocks noChangeAspect="1"/>
          </p:cNvSpPr>
          <p:nvPr/>
        </p:nvSpPr>
        <p:spPr>
          <a:xfrm>
            <a:off x="1280175" y="1809193"/>
            <a:ext cx="2449092" cy="4809521"/>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E11FC12F-302A-2491-AA4D-C2C54D6EAA1B}"/>
              </a:ext>
            </a:extLst>
          </p:cNvPr>
          <p:cNvSpPr/>
          <p:nvPr/>
        </p:nvSpPr>
        <p:spPr>
          <a:xfrm>
            <a:off x="3779861" y="3780577"/>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49" name="テキスト ボックス 48">
            <a:extLst>
              <a:ext uri="{FF2B5EF4-FFF2-40B4-BE49-F238E27FC236}">
                <a16:creationId xmlns:a16="http://schemas.microsoft.com/office/drawing/2014/main" id="{862B6490-C1E0-473A-8B91-1314FA9AA186}"/>
              </a:ext>
            </a:extLst>
          </p:cNvPr>
          <p:cNvSpPr txBox="1"/>
          <p:nvPr/>
        </p:nvSpPr>
        <p:spPr>
          <a:xfrm>
            <a:off x="1256569" y="1439063"/>
            <a:ext cx="1895510"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000000"/>
                </a:solidFill>
                <a:latin typeface="Meiryo" panose="020B0604030504040204" pitchFamily="34" charset="-128"/>
                <a:ea typeface="Meiryo" panose="020B0604030504040204" pitchFamily="34" charset="-128"/>
              </a:rPr>
              <a:t>演出</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縦長</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動画</a:t>
            </a:r>
          </a:p>
        </p:txBody>
      </p:sp>
      <p:sp>
        <p:nvSpPr>
          <p:cNvPr id="50" name="テキスト ボックス 49">
            <a:extLst>
              <a:ext uri="{FF2B5EF4-FFF2-40B4-BE49-F238E27FC236}">
                <a16:creationId xmlns:a16="http://schemas.microsoft.com/office/drawing/2014/main" id="{8580AF0B-B75B-A629-E24A-4EDB8DE8D581}"/>
              </a:ext>
            </a:extLst>
          </p:cNvPr>
          <p:cNvSpPr txBox="1"/>
          <p:nvPr/>
        </p:nvSpPr>
        <p:spPr>
          <a:xfrm>
            <a:off x="4221440" y="1454846"/>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 name="線吹き出し 2 (枠付き) 13">
            <a:extLst>
              <a:ext uri="{FF2B5EF4-FFF2-40B4-BE49-F238E27FC236}">
                <a16:creationId xmlns:a16="http://schemas.microsoft.com/office/drawing/2014/main" id="{14F4D696-894B-0EED-47C0-38DC92A326C3}"/>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2" name="線吹き出し 2 (枠付き) 14">
            <a:extLst>
              <a:ext uri="{FF2B5EF4-FFF2-40B4-BE49-F238E27FC236}">
                <a16:creationId xmlns:a16="http://schemas.microsoft.com/office/drawing/2014/main" id="{F3D3516C-B4C0-85F1-426B-B9C3AC65FB2E}"/>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3" name="テキスト ボックス 52">
            <a:extLst>
              <a:ext uri="{FF2B5EF4-FFF2-40B4-BE49-F238E27FC236}">
                <a16:creationId xmlns:a16="http://schemas.microsoft.com/office/drawing/2014/main" id="{761458F8-63AB-75AD-D726-19B35D23E6C0}"/>
              </a:ext>
            </a:extLst>
          </p:cNvPr>
          <p:cNvSpPr txBox="1"/>
          <p:nvPr/>
        </p:nvSpPr>
        <p:spPr>
          <a:xfrm>
            <a:off x="4221440" y="1850601"/>
            <a:ext cx="6290024"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rPr>
              <a:t>上部より</a:t>
            </a:r>
            <a:r>
              <a:rPr lang="en-US" altLang="ja-JP" sz="1200" dirty="0">
                <a:solidFill>
                  <a:srgbClr val="000000"/>
                </a:solidFill>
                <a:latin typeface="Meiryo" panose="020B0604030504040204" pitchFamily="34" charset="-128"/>
                <a:ea typeface="Meiryo" panose="020B0604030504040204" pitchFamily="34" charset="-128"/>
              </a:rPr>
              <a:t>55</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下、右端より</a:t>
            </a:r>
            <a:r>
              <a:rPr lang="en-US" altLang="ja-JP" sz="1200" dirty="0">
                <a:solidFill>
                  <a:srgbClr val="000000"/>
                </a:solidFill>
                <a:latin typeface="Meiryo" panose="020B0604030504040204" pitchFamily="34" charset="-128"/>
                <a:ea typeface="Meiryo" panose="020B0604030504040204" pitchFamily="34" charset="-128"/>
              </a:rPr>
              <a:t>10</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の位置に、横</a:t>
            </a:r>
            <a:r>
              <a:rPr lang="en-US" altLang="ja-JP" sz="1200" dirty="0">
                <a:solidFill>
                  <a:srgbClr val="000000"/>
                </a:solidFill>
                <a:latin typeface="Meiryo" panose="020B0604030504040204" pitchFamily="34" charset="-128"/>
                <a:ea typeface="Meiryo" panose="020B0604030504040204" pitchFamily="34" charset="-128"/>
              </a:rPr>
              <a:t>60</a:t>
            </a:r>
            <a:r>
              <a:rPr lang="en" altLang="ja-JP" sz="1200" dirty="0">
                <a:solidFill>
                  <a:srgbClr val="000000"/>
                </a:solidFill>
                <a:latin typeface="Meiryo" panose="020B0604030504040204" pitchFamily="34" charset="-128"/>
                <a:ea typeface="Meiryo" panose="020B0604030504040204" pitchFamily="34" charset="-128"/>
              </a:rPr>
              <a:t>px </a:t>
            </a:r>
            <a:r>
              <a:rPr lang="ja-JP" altLang="en-US" sz="1200" dirty="0">
                <a:solidFill>
                  <a:srgbClr val="000000"/>
                </a:solidFill>
                <a:latin typeface="Meiryo" panose="020B0604030504040204" pitchFamily="34" charset="-128"/>
                <a:ea typeface="Meiryo" panose="020B0604030504040204" pitchFamily="34" charset="-128"/>
              </a:rPr>
              <a:t>縦</a:t>
            </a:r>
            <a:r>
              <a:rPr lang="en-US" altLang="ja-JP" sz="1200" dirty="0">
                <a:solidFill>
                  <a:srgbClr val="000000"/>
                </a:solidFill>
                <a:latin typeface="Meiryo" panose="020B0604030504040204" pitchFamily="34" charset="-128"/>
                <a:ea typeface="Meiryo" panose="020B0604030504040204" pitchFamily="34" charset="-128"/>
              </a:rPr>
              <a:t>30</a:t>
            </a:r>
            <a:r>
              <a:rPr lang="en" altLang="ja-JP" sz="1200" dirty="0">
                <a:solidFill>
                  <a:srgbClr val="000000"/>
                </a:solidFill>
                <a:latin typeface="Meiryo" panose="020B0604030504040204" pitchFamily="34" charset="-128"/>
                <a:ea typeface="Meiryo" panose="020B0604030504040204" pitchFamily="34" charset="-128"/>
              </a:rPr>
              <a:t>px</a:t>
            </a:r>
            <a:r>
              <a:rPr lang="ja-JP" altLang="en-US" sz="1200" dirty="0">
                <a:solidFill>
                  <a:srgbClr val="000000"/>
                </a:solidFill>
                <a:latin typeface="Meiryo" panose="020B0604030504040204" pitchFamily="34" charset="-128"/>
                <a:ea typeface="Meiryo" panose="020B0604030504040204" pitchFamily="34" charset="-128"/>
              </a:rPr>
              <a:t>のボタンが配置されます</a:t>
            </a:r>
            <a:endParaRPr lang="ja-JP" altLang="en-US" sz="12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4" name="直線コネクタ 53">
            <a:extLst>
              <a:ext uri="{FF2B5EF4-FFF2-40B4-BE49-F238E27FC236}">
                <a16:creationId xmlns:a16="http://schemas.microsoft.com/office/drawing/2014/main" id="{D18FA415-CFE2-D11B-C6FB-0EC36D4B945C}"/>
              </a:ext>
            </a:extLst>
          </p:cNvPr>
          <p:cNvCxnSpPr>
            <a:cxnSpLocks/>
          </p:cNvCxnSpPr>
          <p:nvPr/>
        </p:nvCxnSpPr>
        <p:spPr>
          <a:xfrm>
            <a:off x="4201837" y="2593865"/>
            <a:ext cx="0" cy="0"/>
          </a:xfrm>
          <a:prstGeom prst="line">
            <a:avLst/>
          </a:prstGeom>
          <a:noFill/>
          <a:ln w="19050" cap="flat" cmpd="sng" algn="ctr">
            <a:solidFill>
              <a:srgbClr val="FFFF00"/>
            </a:solidFill>
            <a:prstDash val="solid"/>
          </a:ln>
          <a:effectLst/>
        </p:spPr>
      </p:cxnSp>
      <p:graphicFrame>
        <p:nvGraphicFramePr>
          <p:cNvPr id="55" name="表 54">
            <a:extLst>
              <a:ext uri="{FF2B5EF4-FFF2-40B4-BE49-F238E27FC236}">
                <a16:creationId xmlns:a16="http://schemas.microsoft.com/office/drawing/2014/main" id="{6D74541D-16C1-2494-BC08-8321AA6DB5AF}"/>
              </a:ext>
            </a:extLst>
          </p:cNvPr>
          <p:cNvGraphicFramePr>
            <a:graphicFrameLocks noGrp="1"/>
          </p:cNvGraphicFramePr>
          <p:nvPr>
            <p:extLst>
              <p:ext uri="{D42A27DB-BD31-4B8C-83A1-F6EECF244321}">
                <p14:modId xmlns:p14="http://schemas.microsoft.com/office/powerpoint/2010/main" val="3967757973"/>
              </p:ext>
            </p:extLst>
          </p:nvPr>
        </p:nvGraphicFramePr>
        <p:xfrm>
          <a:off x="4431790" y="2933907"/>
          <a:ext cx="6444877" cy="2871357"/>
        </p:xfrm>
        <a:graphic>
          <a:graphicData uri="http://schemas.openxmlformats.org/drawingml/2006/table">
            <a:tbl>
              <a:tblPr firstRow="1" bandRow="1"/>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t>縦長動画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69580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latin typeface="+mn-ea"/>
                        </a:rPr>
                        <a:t>最短</a:t>
                      </a:r>
                      <a:r>
                        <a:rPr lang="en-US" altLang="ja-JP" sz="1400" dirty="0">
                          <a:latin typeface="+mn-ea"/>
                        </a:rPr>
                        <a:t>6</a:t>
                      </a:r>
                      <a:r>
                        <a:rPr lang="ja-JP" altLang="en-US" sz="1400" dirty="0">
                          <a:latin typeface="+mn-ea"/>
                        </a:rPr>
                        <a:t>秒</a:t>
                      </a:r>
                      <a:r>
                        <a:rPr lang="en-US" altLang="ja-JP" sz="1400" dirty="0">
                          <a:latin typeface="+mn-ea"/>
                        </a:rPr>
                        <a:t>〜</a:t>
                      </a:r>
                      <a:r>
                        <a:rPr lang="ja-JP" altLang="en-US" sz="1400" dirty="0">
                          <a:latin typeface="+mn-ea"/>
                        </a:rPr>
                        <a:t>最長</a:t>
                      </a:r>
                      <a:r>
                        <a:rPr lang="en-US" altLang="ja-JP" sz="1400" dirty="0">
                          <a:latin typeface="+mn-ea"/>
                        </a:rPr>
                        <a:t>15</a:t>
                      </a:r>
                      <a:r>
                        <a:rPr lang="ja-JP" altLang="en-US" sz="1400" dirty="0">
                          <a:latin typeface="+mn-ea"/>
                        </a:rPr>
                        <a:t>秒（推奨</a:t>
                      </a:r>
                      <a:r>
                        <a:rPr lang="en-US" altLang="ja-JP" sz="1400" dirty="0">
                          <a:latin typeface="+mn-ea"/>
                        </a:rPr>
                        <a:t>10</a:t>
                      </a:r>
                      <a:r>
                        <a:rPr lang="ja-JP" altLang="en-US" sz="1400" dirty="0">
                          <a:latin typeface="+mn-ea"/>
                        </a:rPr>
                        <a:t>秒）</a:t>
                      </a:r>
                      <a:endParaRPr kumimoji="1" lang="ja-JP" altLang="en-US" sz="1400" b="1"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6" name="正方形/長方形 55">
            <a:extLst>
              <a:ext uri="{FF2B5EF4-FFF2-40B4-BE49-F238E27FC236}">
                <a16:creationId xmlns:a16="http://schemas.microsoft.com/office/drawing/2014/main" id="{71FA2104-D162-5C3D-7794-3D2FEA38A5E5}"/>
              </a:ext>
            </a:extLst>
          </p:cNvPr>
          <p:cNvSpPr/>
          <p:nvPr/>
        </p:nvSpPr>
        <p:spPr>
          <a:xfrm>
            <a:off x="4410451" y="2600442"/>
            <a:ext cx="1083392" cy="338554"/>
          </a:xfrm>
          <a:prstGeom prst="rect">
            <a:avLst/>
          </a:prstGeom>
        </p:spPr>
        <p:txBody>
          <a:bodyPr wrap="square">
            <a:spAutoFit/>
          </a:bodyPr>
          <a:lstStyle/>
          <a:p>
            <a:pPr eaLnBrk="1" fontAlgn="auto" hangingPunct="1">
              <a:spcBef>
                <a:spcPts val="0"/>
              </a:spcBef>
              <a:spcAft>
                <a:spcPts val="0"/>
              </a:spcAft>
            </a:pPr>
            <a:r>
              <a:rPr lang="ja-JP" altLang="en-US" sz="1600" b="1" dirty="0">
                <a:solidFill>
                  <a:srgbClr val="000000"/>
                </a:solidFill>
                <a:latin typeface="Meiryo" panose="020B0604030504040204" pitchFamily="34" charset="-128"/>
                <a:ea typeface="Meiryo" panose="020B0604030504040204" pitchFamily="34" charset="-128"/>
              </a:rPr>
              <a:t>入稿仕様</a:t>
            </a:r>
            <a:endParaRPr lang="en-US" altLang="ja-JP" sz="1600" b="1" dirty="0">
              <a:solidFill>
                <a:srgbClr val="000000"/>
              </a:solidFill>
              <a:latin typeface="Meiryo" panose="020B0604030504040204" pitchFamily="34" charset="-128"/>
              <a:ea typeface="Meiryo" panose="020B0604030504040204" pitchFamily="34" charset="-128"/>
            </a:endParaRPr>
          </a:p>
        </p:txBody>
      </p:sp>
      <p:pic>
        <p:nvPicPr>
          <p:cNvPr id="57" name="図 56">
            <a:extLst>
              <a:ext uri="{FF2B5EF4-FFF2-40B4-BE49-F238E27FC236}">
                <a16:creationId xmlns:a16="http://schemas.microsoft.com/office/drawing/2014/main" id="{F8447EDE-8B25-FC0E-0B71-CE6415C1E651}"/>
              </a:ext>
            </a:extLst>
          </p:cNvPr>
          <p:cNvPicPr>
            <a:picLocks noChangeAspect="1"/>
          </p:cNvPicPr>
          <p:nvPr/>
        </p:nvPicPr>
        <p:blipFill>
          <a:blip r:embed="rId4"/>
          <a:stretch>
            <a:fillRect/>
          </a:stretch>
        </p:blipFill>
        <p:spPr>
          <a:xfrm>
            <a:off x="1267388" y="1884420"/>
            <a:ext cx="2537903" cy="140535"/>
          </a:xfrm>
          <a:prstGeom prst="rect">
            <a:avLst/>
          </a:prstGeom>
        </p:spPr>
      </p:pic>
      <p:pic>
        <p:nvPicPr>
          <p:cNvPr id="58" name="図 57">
            <a:extLst>
              <a:ext uri="{FF2B5EF4-FFF2-40B4-BE49-F238E27FC236}">
                <a16:creationId xmlns:a16="http://schemas.microsoft.com/office/drawing/2014/main" id="{823BE77D-5B82-A92C-A293-8C822CE38D8D}"/>
              </a:ext>
            </a:extLst>
          </p:cNvPr>
          <p:cNvPicPr>
            <a:picLocks noChangeAspect="1"/>
          </p:cNvPicPr>
          <p:nvPr/>
        </p:nvPicPr>
        <p:blipFill>
          <a:blip r:embed="rId5"/>
          <a:stretch>
            <a:fillRect/>
          </a:stretch>
        </p:blipFill>
        <p:spPr>
          <a:xfrm>
            <a:off x="3262602" y="2110900"/>
            <a:ext cx="452510" cy="226255"/>
          </a:xfrm>
          <a:prstGeom prst="rect">
            <a:avLst/>
          </a:prstGeom>
        </p:spPr>
      </p:pic>
      <p:sp>
        <p:nvSpPr>
          <p:cNvPr id="59" name="テキスト ボックス 58">
            <a:extLst>
              <a:ext uri="{FF2B5EF4-FFF2-40B4-BE49-F238E27FC236}">
                <a16:creationId xmlns:a16="http://schemas.microsoft.com/office/drawing/2014/main" id="{CFF9FAD7-A4FC-3926-2285-B5CFD34AAF85}"/>
              </a:ext>
            </a:extLst>
          </p:cNvPr>
          <p:cNvSpPr txBox="1"/>
          <p:nvPr/>
        </p:nvSpPr>
        <p:spPr>
          <a:xfrm>
            <a:off x="4410451" y="5827234"/>
            <a:ext cx="7106433" cy="830997"/>
          </a:xfrm>
          <a:prstGeom prst="rect">
            <a:avLst/>
          </a:prstGeom>
          <a:noFill/>
        </p:spPr>
        <p:txBody>
          <a:bodyPr wrap="none" rtlCol="0">
            <a:spAutoFit/>
          </a:bodyPr>
          <a:lstStyle/>
          <a:p>
            <a:pPr eaLnBrk="1" fontAlgn="auto" hangingPunct="1">
              <a:spcBef>
                <a:spcPts val="0"/>
              </a:spcBef>
              <a:spcAft>
                <a:spcPts val="0"/>
              </a:spcAft>
            </a:pPr>
            <a:r>
              <a:rPr lang="en-US" altLang="ja-JP" sz="1600" dirty="0">
                <a:solidFill>
                  <a:srgbClr val="FF0000"/>
                </a:solidFill>
                <a:latin typeface="メイリオ" panose="020B0604030504040204" pitchFamily="50" charset="-128"/>
                <a:ea typeface="メイリオ" panose="020B0604030504040204" pitchFamily="50" charset="-128"/>
              </a:rPr>
              <a:t>【</a:t>
            </a:r>
            <a:r>
              <a:rPr lang="ja-JP" altLang="en-US" sz="1600" dirty="0">
                <a:solidFill>
                  <a:srgbClr val="FF0000"/>
                </a:solidFill>
                <a:latin typeface="メイリオ" panose="020B0604030504040204" pitchFamily="50" charset="-128"/>
                <a:ea typeface="メイリオ" panose="020B0604030504040204" pitchFamily="50" charset="-128"/>
              </a:rPr>
              <a:t>注意事項</a:t>
            </a:r>
            <a:r>
              <a:rPr lang="en-US" altLang="ja-JP" sz="1600" dirty="0">
                <a:solidFill>
                  <a:srgbClr val="FF0000"/>
                </a:solidFill>
                <a:latin typeface="メイリオ" panose="020B0604030504040204" pitchFamily="50" charset="-128"/>
                <a:ea typeface="メイリオ" panose="020B0604030504040204" pitchFamily="50" charset="-128"/>
              </a:rPr>
              <a:t>】</a:t>
            </a:r>
            <a:r>
              <a:rPr lang="ja-JP" altLang="en-US" sz="1600" dirty="0">
                <a:solidFill>
                  <a:srgbClr val="FF0000"/>
                </a:solidFill>
                <a:latin typeface="メイリオ" panose="020B0604030504040204" pitchFamily="50" charset="-128"/>
                <a:ea typeface="メイリオ" panose="020B0604030504040204" pitchFamily="50" charset="-128"/>
              </a:rPr>
              <a:t>縦</a:t>
            </a:r>
            <a:r>
              <a:rPr lang="en-US" altLang="ja-JP" sz="1600" dirty="0">
                <a:solidFill>
                  <a:srgbClr val="FF0000"/>
                </a:solidFill>
                <a:latin typeface="メイリオ" panose="020B0604030504040204" pitchFamily="50" charset="-128"/>
                <a:ea typeface="メイリオ" panose="020B0604030504040204" pitchFamily="50" charset="-128"/>
              </a:rPr>
              <a:t>890px</a:t>
            </a:r>
            <a:r>
              <a:rPr lang="ja-JP" altLang="en-US" sz="1600" dirty="0">
                <a:solidFill>
                  <a:srgbClr val="FF0000"/>
                </a:solidFill>
                <a:latin typeface="メイリオ" panose="020B0604030504040204" pitchFamily="50" charset="-128"/>
                <a:ea typeface="メイリオ" panose="020B0604030504040204" pitchFamily="50" charset="-128"/>
              </a:rPr>
              <a:t>を超えるとデバイスにより見切れることがあります。</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FF0000"/>
                </a:solidFill>
                <a:latin typeface="メイリオ" panose="020B0604030504040204" pitchFamily="50" charset="-128"/>
                <a:ea typeface="メイリオ" panose="020B0604030504040204" pitchFamily="50" charset="-128"/>
              </a:rPr>
              <a:t>ロゴや商品などの必須要素は縦</a:t>
            </a:r>
            <a:r>
              <a:rPr lang="en-US" altLang="ja-JP" sz="1600" dirty="0">
                <a:solidFill>
                  <a:srgbClr val="FF0000"/>
                </a:solidFill>
                <a:latin typeface="メイリオ" panose="020B0604030504040204" pitchFamily="50" charset="-128"/>
                <a:ea typeface="メイリオ" panose="020B0604030504040204" pitchFamily="50" charset="-128"/>
              </a:rPr>
              <a:t>890px</a:t>
            </a:r>
            <a:r>
              <a:rPr lang="ja-JP" altLang="en-US" sz="1600" dirty="0">
                <a:solidFill>
                  <a:srgbClr val="FF0000"/>
                </a:solidFill>
                <a:latin typeface="メイリオ" panose="020B0604030504040204" pitchFamily="50" charset="-128"/>
                <a:ea typeface="メイリオ" panose="020B0604030504040204" pitchFamily="50" charset="-128"/>
              </a:rPr>
              <a:t>以内に収めてください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ja-JP" altLang="en-US" sz="1600" dirty="0">
              <a:solidFill>
                <a:srgbClr val="000000"/>
              </a:solidFill>
              <a:latin typeface="Calibri" panose="020F0502020204030204"/>
              <a:ea typeface="メイリオ" panose="020B0604030504040204" pitchFamily="50" charset="-128"/>
            </a:endParaRPr>
          </a:p>
        </p:txBody>
      </p:sp>
      <p:cxnSp>
        <p:nvCxnSpPr>
          <p:cNvPr id="60" name="直線コネクタ 59">
            <a:extLst>
              <a:ext uri="{FF2B5EF4-FFF2-40B4-BE49-F238E27FC236}">
                <a16:creationId xmlns:a16="http://schemas.microsoft.com/office/drawing/2014/main" id="{CF04D39D-4192-EAC9-5C80-AC7D07C91A42}"/>
              </a:ext>
            </a:extLst>
          </p:cNvPr>
          <p:cNvCxnSpPr>
            <a:cxnSpLocks/>
          </p:cNvCxnSpPr>
          <p:nvPr/>
        </p:nvCxnSpPr>
        <p:spPr>
          <a:xfrm>
            <a:off x="1696324" y="1809193"/>
            <a:ext cx="0" cy="5004183"/>
          </a:xfrm>
          <a:prstGeom prst="line">
            <a:avLst/>
          </a:prstGeom>
          <a:noFill/>
          <a:ln w="22225" cap="flat" cmpd="sng" algn="ctr">
            <a:solidFill>
              <a:srgbClr val="FFFFFF">
                <a:lumMod val="95000"/>
              </a:srgbClr>
            </a:solidFill>
            <a:prstDash val="solid"/>
          </a:ln>
          <a:effectLst/>
        </p:spPr>
      </p:cxnSp>
      <p:sp>
        <p:nvSpPr>
          <p:cNvPr id="61" name="テキスト ボックス 60">
            <a:extLst>
              <a:ext uri="{FF2B5EF4-FFF2-40B4-BE49-F238E27FC236}">
                <a16:creationId xmlns:a16="http://schemas.microsoft.com/office/drawing/2014/main" id="{B1D756DB-AB35-C753-8C10-99ADF21B9F18}"/>
              </a:ext>
            </a:extLst>
          </p:cNvPr>
          <p:cNvSpPr txBox="1"/>
          <p:nvPr/>
        </p:nvSpPr>
        <p:spPr>
          <a:xfrm>
            <a:off x="1252497" y="4469581"/>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1284px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62" name="直線コネクタ 61">
            <a:extLst>
              <a:ext uri="{FF2B5EF4-FFF2-40B4-BE49-F238E27FC236}">
                <a16:creationId xmlns:a16="http://schemas.microsoft.com/office/drawing/2014/main" id="{A16522EE-AA4F-F8A7-AB78-247B1B684589}"/>
              </a:ext>
            </a:extLst>
          </p:cNvPr>
          <p:cNvCxnSpPr>
            <a:cxnSpLocks/>
          </p:cNvCxnSpPr>
          <p:nvPr/>
        </p:nvCxnSpPr>
        <p:spPr>
          <a:xfrm>
            <a:off x="1197227" y="2654584"/>
            <a:ext cx="2582634" cy="0"/>
          </a:xfrm>
          <a:prstGeom prst="line">
            <a:avLst/>
          </a:prstGeom>
          <a:noFill/>
          <a:ln w="22225" cap="flat" cmpd="sng" algn="ctr">
            <a:solidFill>
              <a:srgbClr val="FFFFFF">
                <a:lumMod val="95000"/>
              </a:srgbClr>
            </a:solidFill>
            <a:prstDash val="solid"/>
          </a:ln>
          <a:effectLst/>
        </p:spPr>
      </p:cxnSp>
      <p:sp>
        <p:nvSpPr>
          <p:cNvPr id="63" name="テキスト ボックス 62">
            <a:extLst>
              <a:ext uri="{FF2B5EF4-FFF2-40B4-BE49-F238E27FC236}">
                <a16:creationId xmlns:a16="http://schemas.microsoft.com/office/drawing/2014/main" id="{F8EEEF53-D650-DB67-9376-8403CF858589}"/>
              </a:ext>
            </a:extLst>
          </p:cNvPr>
          <p:cNvSpPr txBox="1"/>
          <p:nvPr/>
        </p:nvSpPr>
        <p:spPr>
          <a:xfrm>
            <a:off x="1947522" y="2520582"/>
            <a:ext cx="1116849"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88" name="テキスト ボックス 12287">
            <a:extLst>
              <a:ext uri="{FF2B5EF4-FFF2-40B4-BE49-F238E27FC236}">
                <a16:creationId xmlns:a16="http://schemas.microsoft.com/office/drawing/2014/main" id="{F4121CDF-4215-2968-5C8D-9165DF0D151D}"/>
              </a:ext>
            </a:extLst>
          </p:cNvPr>
          <p:cNvSpPr txBox="1"/>
          <p:nvPr/>
        </p:nvSpPr>
        <p:spPr>
          <a:xfrm>
            <a:off x="4229799" y="2261490"/>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FF0000"/>
                </a:solidFill>
                <a:latin typeface="Calibri" panose="020F0502020204030204"/>
                <a:ea typeface="メイリオ" panose="020B0604030504040204" pitchFamily="50" charset="-128"/>
              </a:rPr>
              <a:t>※</a:t>
            </a:r>
            <a:r>
              <a:rPr kumimoji="0" lang="ja-JP" altLang="en-US" sz="1400" kern="0" dirty="0">
                <a:solidFill>
                  <a:srgbClr val="FF0000"/>
                </a:solidFill>
                <a:latin typeface="Calibri" panose="020F0502020204030204"/>
                <a:ea typeface="メイリオ" panose="020B0604030504040204" pitchFamily="50" charset="-128"/>
              </a:rPr>
              <a:t>音声はでません</a:t>
            </a:r>
          </a:p>
        </p:txBody>
      </p:sp>
    </p:spTree>
    <p:extLst>
      <p:ext uri="{BB962C8B-B14F-4D97-AF65-F5344CB8AC3E}">
        <p14:creationId xmlns:p14="http://schemas.microsoft.com/office/powerpoint/2010/main" val="2359400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1EC5BD6-6F84-CEFB-D365-8950D7313DDC}"/>
              </a:ext>
            </a:extLst>
          </p:cNvPr>
          <p:cNvSpPr>
            <a:spLocks noGrp="1"/>
          </p:cNvSpPr>
          <p:nvPr>
            <p:ph type="body" sz="quarter" idx="10"/>
          </p:nvPr>
        </p:nvSpPr>
        <p:spPr/>
        <p:txBody>
          <a:bodyPr/>
          <a:lstStyle/>
          <a:p>
            <a:r>
              <a:rPr lang="ja-JP" altLang="en-US" dirty="0"/>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prstClr val="black"/>
                </a:solidFill>
                <a:latin typeface="Meiryo" panose="020B0604030504040204" pitchFamily="34" charset="-128"/>
              </a:rPr>
              <a:t>Yahoo! JAPAN PR</a:t>
            </a:r>
            <a:r>
              <a:rPr lang="ja-JP" altLang="en-US" sz="800" dirty="0">
                <a:solidFill>
                  <a:prstClr val="black"/>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BB4BA28-87AC-38EC-BCFE-97BF36BC90BA}"/>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p>
        </p:txBody>
      </p:sp>
      <p:pic>
        <p:nvPicPr>
          <p:cNvPr id="26" name="図 25" descr="グラフィカル ユーザー インターフェイス, アプリケーション&#10;&#10;説明は自動で生成されたものです">
            <a:extLst>
              <a:ext uri="{FF2B5EF4-FFF2-40B4-BE49-F238E27FC236}">
                <a16:creationId xmlns:a16="http://schemas.microsoft.com/office/drawing/2014/main" id="{29E1E590-0FEB-AE01-BA1B-74D30128755B}"/>
              </a:ext>
            </a:extLst>
          </p:cNvPr>
          <p:cNvPicPr>
            <a:picLocks noChangeAspect="1"/>
          </p:cNvPicPr>
          <p:nvPr/>
        </p:nvPicPr>
        <p:blipFill rotWithShape="1">
          <a:blip r:embed="rId3"/>
          <a:srcRect b="9542"/>
          <a:stretch/>
        </p:blipFill>
        <p:spPr>
          <a:xfrm>
            <a:off x="692453" y="1013336"/>
            <a:ext cx="4519315" cy="5459453"/>
          </a:xfrm>
          <a:prstGeom prst="rect">
            <a:avLst/>
          </a:prstGeom>
        </p:spPr>
      </p:pic>
      <p:cxnSp>
        <p:nvCxnSpPr>
          <p:cNvPr id="27" name="直線矢印コネクタ 26">
            <a:extLst>
              <a:ext uri="{FF2B5EF4-FFF2-40B4-BE49-F238E27FC236}">
                <a16:creationId xmlns:a16="http://schemas.microsoft.com/office/drawing/2014/main" id="{E866B24D-E436-7244-79CE-EBBCE834E2C4}"/>
              </a:ext>
            </a:extLst>
          </p:cNvPr>
          <p:cNvCxnSpPr>
            <a:cxnSpLocks/>
          </p:cNvCxnSpPr>
          <p:nvPr/>
        </p:nvCxnSpPr>
        <p:spPr>
          <a:xfrm flipV="1">
            <a:off x="3930432" y="1523418"/>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28"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355597"/>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panose="020B0604030504040204" pitchFamily="50" charset="-128"/>
                <a:cs typeface="+mn-cs"/>
              </a:rPr>
              <a:t>制作＋掲載</a:t>
            </a:r>
          </a:p>
        </p:txBody>
      </p:sp>
      <p:cxnSp>
        <p:nvCxnSpPr>
          <p:cNvPr id="29" name="直線矢印コネクタ 28">
            <a:extLst>
              <a:ext uri="{FF2B5EF4-FFF2-40B4-BE49-F238E27FC236}">
                <a16:creationId xmlns:a16="http://schemas.microsoft.com/office/drawing/2014/main" id="{CD8721CD-8EA6-44A8-3C09-9E4FCD9DDEC8}"/>
              </a:ext>
            </a:extLst>
          </p:cNvPr>
          <p:cNvCxnSpPr>
            <a:cxnSpLocks/>
          </p:cNvCxnSpPr>
          <p:nvPr/>
        </p:nvCxnSpPr>
        <p:spPr>
          <a:xfrm>
            <a:off x="4614508" y="1826192"/>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30"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670395"/>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【制作</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Yahoo! JAPAN</a:t>
            </a:r>
            <a:r>
              <a:rPr kumimoji="1" lang="ja-JP"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　トップページクリエイティブ企画</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1" name="直線矢印コネクタ 30">
            <a:extLst>
              <a:ext uri="{FF2B5EF4-FFF2-40B4-BE49-F238E27FC236}">
                <a16:creationId xmlns:a16="http://schemas.microsoft.com/office/drawing/2014/main" id="{9B9A852A-D445-C0D1-7791-1B873BE728B1}"/>
              </a:ext>
            </a:extLst>
          </p:cNvPr>
          <p:cNvCxnSpPr>
            <a:cxnSpLocks/>
          </p:cNvCxnSpPr>
          <p:nvPr/>
        </p:nvCxnSpPr>
        <p:spPr>
          <a:xfrm>
            <a:off x="4956546" y="2186232"/>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32"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2035520"/>
            <a:ext cx="4483979" cy="402880"/>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契約サービス詳細：</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rPr>
              <a:t>Yahoo! JAPAN</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rPr>
              <a:t>　トップページカスタマイズ企画　ライト版　制作・掲載費</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E307FFC8-ED35-F64C-C132-A1D311C24983}"/>
              </a:ext>
            </a:extLst>
          </p:cNvPr>
          <p:cNvCxnSpPr>
            <a:cxnSpLocks/>
          </p:cNvCxnSpPr>
          <p:nvPr/>
        </p:nvCxnSpPr>
        <p:spPr>
          <a:xfrm>
            <a:off x="3930432" y="2978320"/>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34"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859952"/>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納品予定日：</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弊社より入稿に必要な誘導広告素材、遷移先</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URL</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をご連絡する予定</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演出動画内容が確定したタイミングで決定いたします</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5" name="直線矢印コネクタ 34">
            <a:extLst>
              <a:ext uri="{FF2B5EF4-FFF2-40B4-BE49-F238E27FC236}">
                <a16:creationId xmlns:a16="http://schemas.microsoft.com/office/drawing/2014/main" id="{61B1F871-7BD7-71B3-CA5F-D7291C67A668}"/>
              </a:ext>
            </a:extLst>
          </p:cNvPr>
          <p:cNvCxnSpPr>
            <a:cxnSpLocks/>
          </p:cNvCxnSpPr>
          <p:nvPr/>
        </p:nvCxnSpPr>
        <p:spPr>
          <a:xfrm>
            <a:off x="3930432" y="3338360"/>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36" name="直線矢印コネクタ 35">
            <a:extLst>
              <a:ext uri="{FF2B5EF4-FFF2-40B4-BE49-F238E27FC236}">
                <a16:creationId xmlns:a16="http://schemas.microsoft.com/office/drawing/2014/main" id="{6733D065-518F-97DC-23A7-FB38DF25DEAC}"/>
              </a:ext>
            </a:extLst>
          </p:cNvPr>
          <p:cNvCxnSpPr>
            <a:cxnSpLocks/>
          </p:cNvCxnSpPr>
          <p:nvPr/>
        </p:nvCxnSpPr>
        <p:spPr>
          <a:xfrm flipV="1">
            <a:off x="3930432" y="3684383"/>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37"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3166059"/>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掲載開始日：</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トップページカスタマイズ企画の開始日</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メイリオ" panose="020B0604030504040204" pitchFamily="50" charset="-128"/>
            </a:endParaRPr>
          </a:p>
        </p:txBody>
      </p:sp>
      <p:sp>
        <p:nvSpPr>
          <p:cNvPr id="38"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501821"/>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掲載終了日：</a:t>
            </a:r>
            <a:r>
              <a:rPr kumimoji="1" lang="en-US" altLang="ja-JP" sz="800" b="0" i="0" u="none" strike="noStrike" kern="120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トップページカスタマイズ企画の終了日</a:t>
            </a:r>
            <a:endParaRPr kumimoji="1" lang="en-US" altLang="ja-JP"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39" name="直線矢印コネクタ 38">
            <a:extLst>
              <a:ext uri="{FF2B5EF4-FFF2-40B4-BE49-F238E27FC236}">
                <a16:creationId xmlns:a16="http://schemas.microsoft.com/office/drawing/2014/main" id="{B8838922-C420-3D11-1C22-507F6E54A6C2}"/>
              </a:ext>
            </a:extLst>
          </p:cNvPr>
          <p:cNvCxnSpPr>
            <a:cxnSpLocks/>
          </p:cNvCxnSpPr>
          <p:nvPr/>
        </p:nvCxnSpPr>
        <p:spPr>
          <a:xfrm>
            <a:off x="3210352" y="4046773"/>
            <a:ext cx="3888432" cy="0"/>
          </a:xfrm>
          <a:prstGeom prst="straightConnector1">
            <a:avLst/>
          </a:prstGeom>
          <a:noFill/>
          <a:ln w="9525" cap="flat" cmpd="sng" algn="ctr">
            <a:solidFill>
              <a:srgbClr val="C9002C"/>
            </a:solidFill>
            <a:prstDash val="dash"/>
            <a:round/>
            <a:headEnd type="none" w="med" len="med"/>
            <a:tailEnd type="none" w="med" len="med"/>
          </a:ln>
          <a:effectLst/>
        </p:spPr>
      </p:cxnSp>
      <p:sp>
        <p:nvSpPr>
          <p:cNvPr id="40" name="テキスト ボックス 39">
            <a:extLst>
              <a:ext uri="{FF2B5EF4-FFF2-40B4-BE49-F238E27FC236}">
                <a16:creationId xmlns:a16="http://schemas.microsoft.com/office/drawing/2014/main" id="{F7989C97-F02E-699A-3018-95D4B0509600}"/>
              </a:ext>
            </a:extLst>
          </p:cNvPr>
          <p:cNvSpPr txBox="1"/>
          <p:nvPr/>
        </p:nvSpPr>
        <p:spPr>
          <a:xfrm>
            <a:off x="7242800" y="3812648"/>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00000">
                    <a:lumMod val="65000"/>
                    <a:lumOff val="35000"/>
                  </a:srgbClr>
                </a:solidFill>
                <a:latin typeface="Calibri" panose="020F0502020204030204"/>
                <a:ea typeface="メイリオ" panose="020B0604030504040204" pitchFamily="50" charset="-128"/>
              </a:rPr>
              <a:t>お申し込み時に掲載期間が未決定の場合は、</a:t>
            </a:r>
            <a:r>
              <a:rPr lang="ja-JP" altLang="en-US" sz="800" dirty="0">
                <a:solidFill>
                  <a:srgbClr val="000000">
                    <a:lumMod val="65000"/>
                    <a:lumOff val="35000"/>
                  </a:srgbClr>
                </a:solidFill>
                <a:latin typeface="Calibri" panose="020F0502020204030204"/>
                <a:ea typeface="メイリオ" panose="020B0604030504040204" pitchFamily="50" charset="-128"/>
              </a:rPr>
              <a:t>こちらのチェックボックスにチェックを入れてお申込みください。</a:t>
            </a:r>
            <a:r>
              <a:rPr lang="ja-JP" altLang="ja-JP" sz="800" dirty="0">
                <a:solidFill>
                  <a:srgbClr val="000000">
                    <a:lumMod val="65000"/>
                    <a:lumOff val="35000"/>
                  </a:srgbClr>
                </a:solidFill>
                <a:latin typeface="Calibri" panose="020F0502020204030204"/>
                <a:ea typeface="メイリオ" panose="020B0604030504040204" pitchFamily="50" charset="-128"/>
              </a:rPr>
              <a:t>別途、掲載開始日の</a:t>
            </a:r>
            <a:r>
              <a:rPr lang="en-US" altLang="ja-JP" sz="800" dirty="0">
                <a:solidFill>
                  <a:srgbClr val="000000">
                    <a:lumMod val="65000"/>
                    <a:lumOff val="35000"/>
                  </a:srgbClr>
                </a:solidFill>
                <a:latin typeface="Calibri" panose="020F0502020204030204"/>
                <a:ea typeface="メイリオ" panose="020B0604030504040204" pitchFamily="50" charset="-128"/>
              </a:rPr>
              <a:t>5</a:t>
            </a:r>
            <a:r>
              <a:rPr lang="ja-JP" altLang="ja-JP" sz="800" dirty="0">
                <a:solidFill>
                  <a:srgbClr val="000000">
                    <a:lumMod val="65000"/>
                    <a:lumOff val="35000"/>
                  </a:srgbClr>
                </a:solidFill>
                <a:latin typeface="Calibri" panose="020F0502020204030204"/>
                <a:ea typeface="メイリオ" panose="020B0604030504040204" pitchFamily="50" charset="-128"/>
              </a:rPr>
              <a:t>営業日前までに予約した誘導用広告の</a:t>
            </a:r>
            <a:r>
              <a:rPr lang="ja-JP" altLang="en-US" sz="800" dirty="0">
                <a:solidFill>
                  <a:srgbClr val="000000">
                    <a:lumMod val="65000"/>
                    <a:lumOff val="35000"/>
                  </a:srgbClr>
                </a:solidFill>
                <a:latin typeface="Calibri" panose="020F0502020204030204"/>
                <a:ea typeface="メイリオ" panose="020B0604030504040204" pitchFamily="50" charset="-128"/>
              </a:rPr>
              <a:t>アカウント</a:t>
            </a:r>
            <a:r>
              <a:rPr lang="en-US" altLang="ja-JP" sz="800" dirty="0">
                <a:solidFill>
                  <a:srgbClr val="000000">
                    <a:lumMod val="65000"/>
                    <a:lumOff val="35000"/>
                  </a:srgbClr>
                </a:solidFill>
                <a:latin typeface="Calibri" panose="020F0502020204030204"/>
                <a:ea typeface="メイリオ" panose="020B0604030504040204" pitchFamily="50" charset="-128"/>
              </a:rPr>
              <a:t>ID/</a:t>
            </a:r>
            <a:r>
              <a:rPr lang="ja-JP" altLang="ja-JP" sz="800" dirty="0">
                <a:solidFill>
                  <a:srgbClr val="000000">
                    <a:lumMod val="65000"/>
                    <a:lumOff val="35000"/>
                  </a:srgbClr>
                </a:solidFill>
                <a:latin typeface="Calibri" panose="020F0502020204030204"/>
                <a:ea typeface="メイリオ" panose="020B0604030504040204" pitchFamily="50" charset="-128"/>
              </a:rPr>
              <a:t>キャンペーン</a:t>
            </a:r>
            <a:r>
              <a:rPr lang="en-US" altLang="ja-JP" sz="800" dirty="0">
                <a:solidFill>
                  <a:srgbClr val="000000">
                    <a:lumMod val="65000"/>
                    <a:lumOff val="35000"/>
                  </a:srgbClr>
                </a:solidFill>
                <a:latin typeface="Calibri" panose="020F0502020204030204"/>
                <a:ea typeface="メイリオ" panose="020B0604030504040204" pitchFamily="50" charset="-128"/>
              </a:rPr>
              <a:t>ID/</a:t>
            </a:r>
            <a:r>
              <a:rPr lang="ja-JP" altLang="ja-JP" sz="800" dirty="0">
                <a:solidFill>
                  <a:srgbClr val="000000">
                    <a:lumMod val="65000"/>
                    <a:lumOff val="35000"/>
                  </a:srgbClr>
                </a:solidFill>
                <a:latin typeface="Calibri" panose="020F0502020204030204"/>
                <a:ea typeface="メイリオ" panose="020B0604030504040204" pitchFamily="50" charset="-128"/>
              </a:rPr>
              <a:t>金額をメールでご連絡ください</a:t>
            </a:r>
            <a:r>
              <a:rPr lang="ja-JP" altLang="en-US" sz="800" dirty="0">
                <a:solidFill>
                  <a:srgbClr val="000000">
                    <a:lumMod val="65000"/>
                    <a:lumOff val="35000"/>
                  </a:srgbClr>
                </a:solidFill>
                <a:latin typeface="Calibri" panose="020F0502020204030204"/>
                <a:ea typeface="メイリオ" panose="020B0604030504040204" pitchFamily="50" charset="-128"/>
              </a:rPr>
              <a:t>。</a:t>
            </a:r>
          </a:p>
        </p:txBody>
      </p:sp>
      <p:cxnSp>
        <p:nvCxnSpPr>
          <p:cNvPr id="41" name="直線矢印コネクタ 40">
            <a:extLst>
              <a:ext uri="{FF2B5EF4-FFF2-40B4-BE49-F238E27FC236}">
                <a16:creationId xmlns:a16="http://schemas.microsoft.com/office/drawing/2014/main" id="{ED06FCCC-E09E-07F0-6910-F29982397853}"/>
              </a:ext>
            </a:extLst>
          </p:cNvPr>
          <p:cNvCxnSpPr>
            <a:cxnSpLocks/>
          </p:cNvCxnSpPr>
          <p:nvPr/>
        </p:nvCxnSpPr>
        <p:spPr>
          <a:xfrm>
            <a:off x="3714408" y="4346472"/>
            <a:ext cx="33843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42"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4192886"/>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弊社担当者のメールアドレス</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3" name="直線矢印コネクタ 42">
            <a:extLst>
              <a:ext uri="{FF2B5EF4-FFF2-40B4-BE49-F238E27FC236}">
                <a16:creationId xmlns:a16="http://schemas.microsoft.com/office/drawing/2014/main" id="{08D2AFB6-5EB9-DEFF-EEA6-E83BF36C918C}"/>
              </a:ext>
            </a:extLst>
          </p:cNvPr>
          <p:cNvCxnSpPr>
            <a:cxnSpLocks/>
          </p:cNvCxnSpPr>
          <p:nvPr/>
        </p:nvCxnSpPr>
        <p:spPr>
          <a:xfrm>
            <a:off x="3786416" y="5138560"/>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4"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976521"/>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金額：</a:t>
            </a: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制作費無償プランの場合「０」</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にてお申込みをしてください。</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制作費が必要なプランの場合、制作費を入力ください。</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5" name="直線矢印コネクタ 44">
            <a:extLst>
              <a:ext uri="{FF2B5EF4-FFF2-40B4-BE49-F238E27FC236}">
                <a16:creationId xmlns:a16="http://schemas.microsoft.com/office/drawing/2014/main" id="{E92A9902-94F5-E54D-F8F6-49966E6EEDC5}"/>
              </a:ext>
            </a:extLst>
          </p:cNvPr>
          <p:cNvCxnSpPr>
            <a:cxnSpLocks/>
          </p:cNvCxnSpPr>
          <p:nvPr/>
        </p:nvCxnSpPr>
        <p:spPr>
          <a:xfrm>
            <a:off x="3786416" y="5570608"/>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6"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5406176"/>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代理店手数料料率</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47" name="直線矢印コネクタ 46">
            <a:extLst>
              <a:ext uri="{FF2B5EF4-FFF2-40B4-BE49-F238E27FC236}">
                <a16:creationId xmlns:a16="http://schemas.microsoft.com/office/drawing/2014/main" id="{298B02B7-75CF-3DFF-741A-11B65EB1D4C5}"/>
              </a:ext>
            </a:extLst>
          </p:cNvPr>
          <p:cNvCxnSpPr>
            <a:cxnSpLocks/>
          </p:cNvCxnSpPr>
          <p:nvPr/>
        </p:nvCxnSpPr>
        <p:spPr>
          <a:xfrm>
            <a:off x="3786416" y="6146672"/>
            <a:ext cx="3312368" cy="0"/>
          </a:xfrm>
          <a:prstGeom prst="straightConnector1">
            <a:avLst/>
          </a:prstGeom>
          <a:noFill/>
          <a:ln w="9525" cap="flat" cmpd="sng" algn="ctr">
            <a:solidFill>
              <a:srgbClr val="C9002C"/>
            </a:solidFill>
            <a:prstDash val="dash"/>
            <a:round/>
            <a:headEnd type="none" w="med" len="med"/>
            <a:tailEnd type="none" w="med" len="med"/>
          </a:ln>
          <a:effectLst/>
        </p:spPr>
      </p:cxnSp>
      <p:sp>
        <p:nvSpPr>
          <p:cNvPr id="48" name="テキスト ボックス 47">
            <a:extLst>
              <a:ext uri="{FF2B5EF4-FFF2-40B4-BE49-F238E27FC236}">
                <a16:creationId xmlns:a16="http://schemas.microsoft.com/office/drawing/2014/main" id="{75F627F6-E7C9-133C-2AAD-818DEC734D1D}"/>
              </a:ext>
            </a:extLst>
          </p:cNvPr>
          <p:cNvSpPr txBox="1"/>
          <p:nvPr/>
        </p:nvSpPr>
        <p:spPr>
          <a:xfrm>
            <a:off x="7242800" y="6058356"/>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00000">
                    <a:lumMod val="65000"/>
                    <a:lumOff val="35000"/>
                  </a:srgbClr>
                </a:solidFill>
                <a:latin typeface="Calibri" panose="020F0502020204030204"/>
                <a:ea typeface="メイリオ" panose="020B0604030504040204" pitchFamily="50" charset="-128"/>
              </a:rPr>
              <a:t>備考：</a:t>
            </a:r>
            <a:r>
              <a:rPr lang="ja-JP" altLang="ja-JP" sz="800" dirty="0">
                <a:solidFill>
                  <a:srgbClr val="FF0000"/>
                </a:solidFill>
                <a:latin typeface="Calibri" panose="020F0502020204030204"/>
                <a:ea typeface="メイリオ" panose="020B0604030504040204" pitchFamily="50" charset="-128"/>
              </a:rPr>
              <a:t>予約した誘導用広告の</a:t>
            </a:r>
            <a:r>
              <a:rPr lang="ja-JP" altLang="en-US" sz="800" dirty="0">
                <a:solidFill>
                  <a:srgbClr val="FF0000"/>
                </a:solidFill>
                <a:latin typeface="Calibri" panose="020F0502020204030204"/>
                <a:ea typeface="メイリオ" panose="020B0604030504040204" pitchFamily="50" charset="-128"/>
              </a:rPr>
              <a:t>アカウント</a:t>
            </a:r>
            <a:r>
              <a:rPr lang="en-US" altLang="ja-JP" sz="800" dirty="0">
                <a:solidFill>
                  <a:srgbClr val="FF0000"/>
                </a:solidFill>
                <a:latin typeface="Calibri" panose="020F0502020204030204"/>
                <a:ea typeface="メイリオ" panose="020B0604030504040204" pitchFamily="50" charset="-128"/>
              </a:rPr>
              <a:t>ID/</a:t>
            </a:r>
            <a:r>
              <a:rPr lang="ja-JP" altLang="ja-JP" sz="800" dirty="0">
                <a:solidFill>
                  <a:srgbClr val="FF0000"/>
                </a:solidFill>
                <a:latin typeface="Calibri" panose="020F0502020204030204"/>
                <a:ea typeface="メイリオ" panose="020B0604030504040204" pitchFamily="50" charset="-128"/>
              </a:rPr>
              <a:t>キャンペーン</a:t>
            </a:r>
            <a:r>
              <a:rPr lang="en-US" altLang="ja-JP" sz="800" dirty="0">
                <a:solidFill>
                  <a:srgbClr val="FF0000"/>
                </a:solidFill>
                <a:latin typeface="Calibri" panose="020F0502020204030204"/>
                <a:ea typeface="メイリオ" panose="020B0604030504040204" pitchFamily="50" charset="-128"/>
              </a:rPr>
              <a:t>ID/</a:t>
            </a:r>
            <a:r>
              <a:rPr lang="ja-JP" altLang="ja-JP" sz="800" dirty="0">
                <a:solidFill>
                  <a:srgbClr val="FF0000"/>
                </a:solidFill>
                <a:latin typeface="Calibri" panose="020F0502020204030204"/>
                <a:ea typeface="メイリオ" panose="020B0604030504040204" pitchFamily="50" charset="-128"/>
              </a:rPr>
              <a:t>金額</a:t>
            </a:r>
            <a:r>
              <a:rPr lang="ja-JP" altLang="en-US" sz="800" dirty="0">
                <a:solidFill>
                  <a:srgbClr val="000000">
                    <a:lumMod val="65000"/>
                    <a:lumOff val="35000"/>
                  </a:srgbClr>
                </a:solidFill>
                <a:latin typeface="Calibri" panose="020F0502020204030204"/>
                <a:ea typeface="メイリオ" panose="020B0604030504040204" pitchFamily="50" charset="-128"/>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E28DAE8-4469-B040-A6B8-B79BB3A74B30}"/>
              </a:ext>
            </a:extLst>
          </p:cNvPr>
          <p:cNvSpPr>
            <a:spLocks noGrp="1"/>
          </p:cNvSpPr>
          <p:nvPr>
            <p:ph type="body" sz="quarter" idx="10"/>
          </p:nvPr>
        </p:nvSpPr>
        <p:spPr/>
        <p:txBody>
          <a:bodyPr/>
          <a:lstStyle/>
          <a:p>
            <a:r>
              <a:rPr lang="ja-JP" altLang="en-US" dirty="0">
                <a:latin typeface="Meiryo"/>
                <a:ea typeface="Meiryo"/>
              </a:rPr>
              <a:t>販売制限カテゴリー</a:t>
            </a:r>
            <a:endParaRPr lang="ja-JP" altLang="en-US" dirty="0"/>
          </a:p>
        </p:txBody>
      </p:sp>
      <p:sp>
        <p:nvSpPr>
          <p:cNvPr id="2" name="Text Box 1031">
            <a:extLst>
              <a:ext uri="{FF2B5EF4-FFF2-40B4-BE49-F238E27FC236}">
                <a16:creationId xmlns:a16="http://schemas.microsoft.com/office/drawing/2014/main" id="{C54A242A-BA00-E28D-1F24-B3BFE86D3F4A}"/>
              </a:ext>
            </a:extLst>
          </p:cNvPr>
          <p:cNvSpPr txBox="1">
            <a:spLocks noChangeArrowheads="1"/>
          </p:cNvSpPr>
          <p:nvPr/>
        </p:nvSpPr>
        <p:spPr bwMode="auto">
          <a:xfrm>
            <a:off x="587375" y="1089340"/>
            <a:ext cx="11233150" cy="568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ja-JP" sz="1100" dirty="0">
                <a:solidFill>
                  <a:srgbClr val="545454"/>
                </a:solidFill>
                <a:latin typeface="Meiryo" panose="020B0604030504040204" pitchFamily="34" charset="-128"/>
                <a:ea typeface="Meiryo" panose="020B0604030504040204" pitchFamily="34" charset="-128"/>
                <a:cs typeface="Meiryo" charset="-128"/>
              </a:rPr>
              <a:t> Yahoo! JAPAN</a:t>
            </a:r>
            <a:r>
              <a:rPr lang="ja-JP" altLang="en-US" sz="1100" dirty="0">
                <a:solidFill>
                  <a:srgbClr val="545454"/>
                </a:solidFill>
                <a:latin typeface="Meiryo" panose="020B0604030504040204" pitchFamily="34" charset="-128"/>
                <a:ea typeface="Meiryo" panose="020B0604030504040204" pitchFamily="34" charset="-128"/>
                <a:cs typeface="Meiryo" charset="-128"/>
              </a:rPr>
              <a:t> トップページカスタマイズ企画</a:t>
            </a:r>
            <a:r>
              <a:rPr lang="ja-JP" altLang="en-US" sz="1100" dirty="0">
                <a:solidFill>
                  <a:srgbClr val="545454"/>
                </a:solidFill>
                <a:latin typeface="Meiryo" panose="020B0604030504040204" pitchFamily="34" charset="-128"/>
                <a:ea typeface="Meiryo" panose="020B0604030504040204" pitchFamily="34" charset="-128"/>
              </a:rPr>
              <a:t>の実施は原則不可となります。</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ただし、以下に該当しない業種やサービスでも、制作スケジュールが確保できない場合、またはユーザーに不快感・嫌悪感を与えるおそれのある場合は実施いただけないことが</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ございます。また、誘導広告を購入するときは別途その基準が適用されます。</a:t>
            </a:r>
          </a:p>
          <a:p>
            <a:pPr>
              <a:lnSpc>
                <a:spcPct val="120000"/>
              </a:lnSpc>
              <a:spcBef>
                <a:spcPct val="0"/>
              </a:spcBef>
              <a:defRPr/>
            </a:pPr>
            <a:r>
              <a:rPr lang="ja-JP" altLang="en-US" sz="1100" dirty="0">
                <a:solidFill>
                  <a:srgbClr val="545454"/>
                </a:solidFill>
                <a:latin typeface="Meiryo"/>
                <a:ea typeface="Meiryo"/>
              </a:rPr>
              <a:t>広告主様のサイトが弊社の広告掲載基準を満たすことが、</a:t>
            </a:r>
            <a:r>
              <a:rPr lang="en-US" altLang="ja-JP" sz="1100" dirty="0">
                <a:solidFill>
                  <a:srgbClr val="545454"/>
                </a:solidFill>
                <a:latin typeface="Meiryo"/>
                <a:ea typeface="Meiryo"/>
                <a:cs typeface="Meiryo" charset="-128"/>
              </a:rPr>
              <a:t> Yahoo! JAPAN</a:t>
            </a:r>
            <a:r>
              <a:rPr lang="ja-JP" altLang="en-US" sz="1100" dirty="0">
                <a:solidFill>
                  <a:srgbClr val="545454"/>
                </a:solidFill>
                <a:latin typeface="Meiryo"/>
                <a:ea typeface="Meiryo"/>
                <a:cs typeface="Meiryo" charset="-128"/>
              </a:rPr>
              <a:t> トップページカスタマイズ企画</a:t>
            </a:r>
            <a:r>
              <a:rPr lang="ja-JP" altLang="en-US" sz="1100" dirty="0">
                <a:solidFill>
                  <a:srgbClr val="545454"/>
                </a:solidFill>
                <a:latin typeface="Meiryo"/>
                <a:ea typeface="Meiryo"/>
              </a:rPr>
              <a:t>実施の条件となります。</a:t>
            </a:r>
            <a:endParaRPr lang="en-US" altLang="ja-JP" sz="1100" dirty="0">
              <a:solidFill>
                <a:srgbClr val="545454"/>
              </a:solidFill>
              <a:latin typeface="Meiryo"/>
              <a:ea typeface="Meiryo"/>
            </a:endParaRPr>
          </a:p>
          <a:p>
            <a:pPr>
              <a:lnSpc>
                <a:spcPct val="120000"/>
              </a:lnSpc>
              <a:spcBef>
                <a:spcPct val="0"/>
              </a:spcBef>
              <a:defRPr/>
            </a:pPr>
            <a:endParaRPr lang="en-US" altLang="ja-JP" sz="4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a:ea typeface="Meiryo"/>
              </a:rPr>
              <a:t>・</a:t>
            </a:r>
            <a:r>
              <a:rPr lang="zh-TW" altLang="en-US" sz="1000" dirty="0">
                <a:solidFill>
                  <a:srgbClr val="545454"/>
                </a:solidFill>
                <a:latin typeface="Meiryo"/>
                <a:ea typeface="Meiryo"/>
              </a:rPr>
              <a:t>消費者金融業（消費者向無担保貸金業）</a:t>
            </a:r>
            <a:r>
              <a:rPr lang="ja-JP" altLang="en-US" sz="1000" dirty="0">
                <a:solidFill>
                  <a:srgbClr val="545454"/>
                </a:solidFill>
                <a:latin typeface="Meiryo"/>
                <a:ea typeface="Meiryo"/>
              </a:rPr>
              <a:t>、商工ローン、手形割引、その他ハイリスク型の金融商品</a:t>
            </a:r>
          </a:p>
          <a:p>
            <a:pPr>
              <a:lnSpc>
                <a:spcPct val="120000"/>
              </a:lnSpc>
              <a:defRPr/>
            </a:pPr>
            <a:r>
              <a:rPr lang="ja-JP" altLang="en-US" sz="1000" dirty="0">
                <a:solidFill>
                  <a:srgbClr val="545454"/>
                </a:solidFill>
                <a:latin typeface="Meiryo" panose="020B0604030504040204" pitchFamily="34" charset="-128"/>
                <a:ea typeface="Meiryo" panose="020B0604030504040204" pitchFamily="34" charset="-128"/>
              </a:rPr>
              <a:t>・パチンコ・パチスロの営業および機種、カジノ（企業広告含む）</a:t>
            </a:r>
            <a:r>
              <a:rPr lang="ja-JP" altLang="en-US" sz="1000" dirty="0">
                <a:solidFill>
                  <a:srgbClr val="545454"/>
                </a:solidFill>
                <a:latin typeface="メイリオ"/>
              </a:rPr>
              <a:t>、ギャンブル（公営は除く）</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・美容エステティックサロン</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・あん摩業、マッサージ業、指圧業、はり業、きゅう業等</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・不妊治療</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・治験</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a:t>
            </a:r>
            <a:r>
              <a:rPr lang="en-US" altLang="ja-JP" sz="1000" dirty="0">
                <a:solidFill>
                  <a:srgbClr val="545454"/>
                </a:solidFill>
                <a:latin typeface="Meiryo" panose="020B0604030504040204" pitchFamily="34" charset="-128"/>
                <a:ea typeface="Meiryo" panose="020B0604030504040204" pitchFamily="34" charset="-128"/>
              </a:rPr>
              <a:t>ED</a:t>
            </a:r>
            <a:r>
              <a:rPr lang="ja-JP" altLang="en-US" sz="1000" dirty="0">
                <a:solidFill>
                  <a:srgbClr val="545454"/>
                </a:solidFill>
                <a:latin typeface="Meiryo" panose="020B0604030504040204" pitchFamily="34" charset="-128"/>
                <a:ea typeface="Meiryo" panose="020B0604030504040204" pitchFamily="34" charset="-128"/>
              </a:rPr>
              <a:t>（治療、医薬品、情報、啓蒙サイト等）</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・性的機能強化、改善を期待させる経口物</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a:t>
            </a:r>
            <a:r>
              <a:rPr lang="zh-TW" altLang="en-US" sz="1000" dirty="0">
                <a:solidFill>
                  <a:srgbClr val="545454"/>
                </a:solidFill>
                <a:latin typeface="Meiryo" panose="020B0604030504040204" pitchFamily="34" charset="-128"/>
                <a:ea typeface="Meiryo" panose="020B0604030504040204" pitchFamily="34" charset="-128"/>
              </a:rPr>
              <a:t>能力開発関連商品</a:t>
            </a:r>
            <a:endParaRPr lang="ja-JP" altLang="en-US"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・占い</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・探偵業</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・団体による意見広告</a:t>
            </a:r>
            <a:endParaRPr lang="en-US" altLang="ja-JP"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a:t>
            </a:r>
            <a:r>
              <a:rPr lang="zh-TW" altLang="en-US" sz="1000" dirty="0">
                <a:solidFill>
                  <a:srgbClr val="545454"/>
                </a:solidFill>
                <a:latin typeface="Meiryo" panose="020B0604030504040204" pitchFamily="34" charset="-128"/>
                <a:ea typeface="Meiryo" panose="020B0604030504040204" pitchFamily="34" charset="-128"/>
              </a:rPr>
              <a:t>宗教団体、活動</a:t>
            </a:r>
            <a:endParaRPr lang="en-US" altLang="zh-TW" sz="10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545454"/>
                </a:solidFill>
                <a:latin typeface="Meiryo" panose="020B0604030504040204" pitchFamily="34" charset="-128"/>
                <a:ea typeface="Meiryo" panose="020B0604030504040204" pitchFamily="34" charset="-128"/>
              </a:rPr>
              <a:t>・政党</a:t>
            </a:r>
            <a:br>
              <a:rPr lang="ja-JP" altLang="en-US" sz="1000" dirty="0">
                <a:solidFill>
                  <a:srgbClr val="545454"/>
                </a:solidFill>
                <a:latin typeface="Meiryo" panose="020B0604030504040204" pitchFamily="34" charset="-128"/>
                <a:ea typeface="Meiryo" panose="020B0604030504040204" pitchFamily="34" charset="-128"/>
              </a:rPr>
            </a:br>
            <a:r>
              <a:rPr lang="ja-JP" altLang="en-US" sz="100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endParaRPr lang="en-US" altLang="zh-TW" sz="10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15334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3C6170-E512-9361-B9C3-63206DC176DE}"/>
              </a:ext>
            </a:extLst>
          </p:cNvPr>
          <p:cNvSpPr>
            <a:spLocks noGrp="1"/>
          </p:cNvSpPr>
          <p:nvPr>
            <p:ph type="body" sz="quarter" idx="10"/>
          </p:nvPr>
        </p:nvSpPr>
        <p:spPr/>
        <p:txBody>
          <a:bodyPr/>
          <a:lstStyle/>
          <a:p>
            <a:r>
              <a:rPr lang="ja-JP" altLang="en-US" dirty="0"/>
              <a:t>企画ページの制作・掲載のお申し込み方法</a:t>
            </a:r>
          </a:p>
        </p:txBody>
      </p:sp>
      <p:sp>
        <p:nvSpPr>
          <p:cNvPr id="40" name="タイトル 2">
            <a:extLst>
              <a:ext uri="{FF2B5EF4-FFF2-40B4-BE49-F238E27FC236}">
                <a16:creationId xmlns:a16="http://schemas.microsoft.com/office/drawing/2014/main" id="{F1BF7BDC-4E4E-6B9C-3201-16BBA2A9806E}"/>
              </a:ext>
            </a:extLst>
          </p:cNvPr>
          <p:cNvSpPr txBox="1">
            <a:spLocks/>
          </p:cNvSpPr>
          <p:nvPr/>
        </p:nvSpPr>
        <p:spPr>
          <a:xfrm>
            <a:off x="587375" y="1093275"/>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ja-JP" altLang="en-US" sz="1400" dirty="0">
                <a:solidFill>
                  <a:srgbClr val="545454"/>
                </a:solidFill>
                <a:latin typeface="Meiryo" panose="020B0604030504040204" pitchFamily="34" charset="-128"/>
                <a:ea typeface="Meiryo" panose="020B0604030504040204" pitchFamily="34" charset="-128"/>
              </a:rPr>
              <a:t>以下のフローに沿ってお申し込み</a:t>
            </a:r>
            <a:r>
              <a:rPr lang="en-US" altLang="ja-JP" sz="1400" dirty="0">
                <a:solidFill>
                  <a:srgbClr val="545454"/>
                </a:solidFill>
                <a:latin typeface="Meiryo" panose="020B0604030504040204" pitchFamily="34" charset="-128"/>
                <a:ea typeface="Meiryo" panose="020B0604030504040204" pitchFamily="34" charset="-128"/>
              </a:rPr>
              <a:t>(※)</a:t>
            </a:r>
            <a:r>
              <a:rPr lang="ja-JP" altLang="en-US" sz="1400" dirty="0">
                <a:solidFill>
                  <a:srgbClr val="545454"/>
                </a:solidFill>
                <a:latin typeface="Meiryo" panose="020B0604030504040204" pitchFamily="34" charset="-128"/>
                <a:ea typeface="Meiryo" panose="020B0604030504040204" pitchFamily="34" charset="-128"/>
              </a:rPr>
              <a:t>の上、</a:t>
            </a:r>
            <a:r>
              <a:rPr lang="ja-JP" altLang="en-US" sz="1400" dirty="0">
                <a:solidFill>
                  <a:srgbClr val="FF0000"/>
                </a:solidFill>
                <a:latin typeface="Meiryo" panose="020B0604030504040204" pitchFamily="34" charset="-128"/>
                <a:ea typeface="Meiryo" panose="020B0604030504040204" pitchFamily="34" charset="-128"/>
              </a:rPr>
              <a:t>クリエイティブ制作委託約款の第</a:t>
            </a:r>
            <a:r>
              <a:rPr lang="en-US" altLang="ja-JP" sz="1400" dirty="0">
                <a:solidFill>
                  <a:srgbClr val="FF0000"/>
                </a:solidFill>
                <a:latin typeface="Meiryo" panose="020B0604030504040204" pitchFamily="34" charset="-128"/>
                <a:ea typeface="Meiryo" panose="020B0604030504040204" pitchFamily="34" charset="-128"/>
              </a:rPr>
              <a:t>9</a:t>
            </a:r>
            <a:r>
              <a:rPr lang="ja-JP" altLang="en-US" sz="1400" dirty="0">
                <a:solidFill>
                  <a:srgbClr val="FF0000"/>
                </a:solidFill>
                <a:latin typeface="Meiryo" panose="020B0604030504040204" pitchFamily="34" charset="-128"/>
                <a:ea typeface="Meiryo" panose="020B0604030504040204" pitchFamily="34" charset="-128"/>
              </a:rPr>
              <a:t>条</a:t>
            </a:r>
            <a:r>
              <a:rPr lang="en-US" altLang="ja-JP" sz="1400" dirty="0">
                <a:solidFill>
                  <a:srgbClr val="FF0000"/>
                </a:solidFill>
                <a:latin typeface="Meiryo" panose="020B0604030504040204" pitchFamily="34" charset="-128"/>
                <a:ea typeface="Meiryo" panose="020B0604030504040204" pitchFamily="34" charset="-128"/>
              </a:rPr>
              <a:t>(2)</a:t>
            </a:r>
            <a:r>
              <a:rPr lang="ja-JP" altLang="en-US" sz="1400" dirty="0">
                <a:solidFill>
                  <a:srgbClr val="FF0000"/>
                </a:solidFill>
                <a:latin typeface="Meiryo" panose="020B0604030504040204" pitchFamily="34" charset="-128"/>
                <a:ea typeface="Meiryo" panose="020B0604030504040204" pitchFamily="34" charset="-128"/>
              </a:rPr>
              <a:t>支払条件</a:t>
            </a:r>
            <a:r>
              <a:rPr lang="en-US" altLang="ja-JP" sz="1400" dirty="0">
                <a:solidFill>
                  <a:srgbClr val="FF0000"/>
                </a:solidFill>
                <a:latin typeface="Meiryo" panose="020B0604030504040204" pitchFamily="34" charset="-128"/>
                <a:ea typeface="Meiryo" panose="020B0604030504040204" pitchFamily="34" charset="-128"/>
              </a:rPr>
              <a:t>2</a:t>
            </a:r>
            <a:r>
              <a:rPr lang="ja-JP" altLang="en-US" sz="1400" dirty="0">
                <a:solidFill>
                  <a:srgbClr val="545454"/>
                </a:solidFill>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lang="en-US" altLang="ja-JP" sz="1400" dirty="0">
              <a:solidFill>
                <a:srgbClr val="545454"/>
              </a:solidFill>
              <a:latin typeface="Meiryo" panose="020B0604030504040204" pitchFamily="34" charset="-128"/>
              <a:ea typeface="Meiryo" panose="020B0604030504040204" pitchFamily="34" charset="-128"/>
            </a:endParaRPr>
          </a:p>
          <a:p>
            <a:pPr fontAlgn="auto">
              <a:lnSpc>
                <a:spcPct val="120000"/>
              </a:lnSpc>
              <a:spcAft>
                <a:spcPts val="0"/>
              </a:spcAft>
              <a:defRPr/>
            </a:pPr>
            <a:r>
              <a:rPr lang="ja-JP" altLang="en-US" sz="1400" dirty="0">
                <a:solidFill>
                  <a:srgbClr val="545454"/>
                </a:solidFill>
                <a:latin typeface="Meiryo" panose="020B0604030504040204" pitchFamily="34" charset="-128"/>
                <a:ea typeface="Meiryo" panose="020B0604030504040204" pitchFamily="34" charset="-128"/>
              </a:rPr>
              <a:t>詳細は、お申し込みのマニュアル資料</a:t>
            </a:r>
            <a:r>
              <a:rPr lang="ja-JP" altLang="en-US" sz="1400" dirty="0">
                <a:solidFill>
                  <a:prstClr val="black">
                    <a:lumMod val="65000"/>
                    <a:lumOff val="35000"/>
                  </a:prstClr>
                </a:solidFill>
                <a:latin typeface="Meiryo" panose="020B0604030504040204" pitchFamily="34" charset="-128"/>
                <a:ea typeface="Meiryo" panose="020B0604030504040204" pitchFamily="34" charset="-128"/>
              </a:rPr>
              <a:t>「</a:t>
            </a:r>
            <a:r>
              <a:rPr lang="en-US" altLang="ja-JP" sz="1400" dirty="0">
                <a:solidFill>
                  <a:prstClr val="black">
                    <a:lumMod val="65000"/>
                    <a:lumOff val="35000"/>
                  </a:prstClr>
                </a:solidFill>
                <a:latin typeface="Meiryo" panose="020B0604030504040204" pitchFamily="34" charset="-128"/>
                <a:ea typeface="Meiryo" panose="020B0604030504040204" pitchFamily="34" charset="-128"/>
                <a:hlinkClick r:id="rId3"/>
              </a:rPr>
              <a:t>Yahoo!</a:t>
            </a:r>
            <a:r>
              <a:rPr lang="ja-JP" altLang="en-US" sz="1400" dirty="0">
                <a:solidFill>
                  <a:prstClr val="black">
                    <a:lumMod val="65000"/>
                    <a:lumOff val="35000"/>
                  </a:prstClr>
                </a:solidFill>
                <a:latin typeface="Meiryo" panose="020B0604030504040204" pitchFamily="34" charset="-128"/>
                <a:ea typeface="Meiryo" panose="020B0604030504040204" pitchFamily="34" charset="-128"/>
                <a:hlinkClick r:id="rId3"/>
              </a:rPr>
              <a:t>広告ディスプレイ広告（予約型）広告関連サービスのお申込について</a:t>
            </a:r>
            <a:r>
              <a:rPr lang="ja-JP" altLang="en-US" sz="1400" dirty="0">
                <a:solidFill>
                  <a:prstClr val="black">
                    <a:lumMod val="65000"/>
                    <a:lumOff val="35000"/>
                  </a:prstClr>
                </a:solidFill>
                <a:latin typeface="Meiryo" panose="020B0604030504040204" pitchFamily="34" charset="-128"/>
                <a:ea typeface="Meiryo" panose="020B0604030504040204" pitchFamily="34" charset="-128"/>
              </a:rPr>
              <a:t>」</a:t>
            </a:r>
            <a:r>
              <a:rPr lang="ja-JP" altLang="en-US" sz="1400" dirty="0">
                <a:solidFill>
                  <a:srgbClr val="545454"/>
                </a:solidFill>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lang="en-US" altLang="ja-JP" sz="1200" dirty="0">
              <a:solidFill>
                <a:srgbClr val="545454"/>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BE60EB73-F8F7-C770-7148-54A83D1674C8}"/>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934152EB-E04C-5B54-E7FD-1ECFA03D3FDB}"/>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 name="タイトル 2">
            <a:extLst>
              <a:ext uri="{FF2B5EF4-FFF2-40B4-BE49-F238E27FC236}">
                <a16:creationId xmlns:a16="http://schemas.microsoft.com/office/drawing/2014/main" id="{6F3B33BB-4290-66C6-3667-3F041891271A}"/>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6" name="ホームベース 58">
            <a:extLst>
              <a:ext uri="{FF2B5EF4-FFF2-40B4-BE49-F238E27FC236}">
                <a16:creationId xmlns:a16="http://schemas.microsoft.com/office/drawing/2014/main" id="{9E1561E5-3A4B-CC30-E7F1-C5523369F6F6}"/>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7" name="ホームベース 59">
            <a:extLst>
              <a:ext uri="{FF2B5EF4-FFF2-40B4-BE49-F238E27FC236}">
                <a16:creationId xmlns:a16="http://schemas.microsoft.com/office/drawing/2014/main" id="{952243C4-621E-45D5-D9CB-BA7393BC028C}"/>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8" name="ホームベース 60">
            <a:extLst>
              <a:ext uri="{FF2B5EF4-FFF2-40B4-BE49-F238E27FC236}">
                <a16:creationId xmlns:a16="http://schemas.microsoft.com/office/drawing/2014/main" id="{4E50E5CF-3ED6-1425-5D9A-AB64087D4F97}"/>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9" name="ホームベース 65">
            <a:extLst>
              <a:ext uri="{FF2B5EF4-FFF2-40B4-BE49-F238E27FC236}">
                <a16:creationId xmlns:a16="http://schemas.microsoft.com/office/drawing/2014/main" id="{B35524EC-2E48-4726-45E9-F7206E2337CD}"/>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9A4F081B-46C9-6143-3C7A-648A88EF039A}"/>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1" name="ホームベース 67">
            <a:extLst>
              <a:ext uri="{FF2B5EF4-FFF2-40B4-BE49-F238E27FC236}">
                <a16:creationId xmlns:a16="http://schemas.microsoft.com/office/drawing/2014/main" id="{EA10A135-89E6-65AD-B712-660745A55BC3}"/>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2" name="ホームベース 68">
            <a:extLst>
              <a:ext uri="{FF2B5EF4-FFF2-40B4-BE49-F238E27FC236}">
                <a16:creationId xmlns:a16="http://schemas.microsoft.com/office/drawing/2014/main" id="{533EE8E5-D7DC-DF72-A2BE-7C7838D31EA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3" name="ホームベース 69">
            <a:extLst>
              <a:ext uri="{FF2B5EF4-FFF2-40B4-BE49-F238E27FC236}">
                <a16:creationId xmlns:a16="http://schemas.microsoft.com/office/drawing/2014/main" id="{C189758B-6279-D690-56E1-747AD32C81CE}"/>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14" name="直線コネクタ 13">
            <a:extLst>
              <a:ext uri="{FF2B5EF4-FFF2-40B4-BE49-F238E27FC236}">
                <a16:creationId xmlns:a16="http://schemas.microsoft.com/office/drawing/2014/main" id="{04495558-2230-F9AF-8428-F156DEA50E37}"/>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15" name="グループ化 14">
            <a:extLst>
              <a:ext uri="{FF2B5EF4-FFF2-40B4-BE49-F238E27FC236}">
                <a16:creationId xmlns:a16="http://schemas.microsoft.com/office/drawing/2014/main" id="{61677685-B220-7D66-07EA-08F18F425073}"/>
              </a:ext>
            </a:extLst>
          </p:cNvPr>
          <p:cNvGrpSpPr/>
          <p:nvPr/>
        </p:nvGrpSpPr>
        <p:grpSpPr>
          <a:xfrm>
            <a:off x="6838767" y="2316263"/>
            <a:ext cx="1876415" cy="469804"/>
            <a:chOff x="6757793" y="2283586"/>
            <a:chExt cx="1876415" cy="469804"/>
          </a:xfrm>
        </p:grpSpPr>
        <p:sp>
          <p:nvSpPr>
            <p:cNvPr id="16" name="テキスト ボックス 15">
              <a:extLst>
                <a:ext uri="{FF2B5EF4-FFF2-40B4-BE49-F238E27FC236}">
                  <a16:creationId xmlns:a16="http://schemas.microsoft.com/office/drawing/2014/main" id="{E490CA8D-A48E-C0E0-F6CE-F8A90110A78B}"/>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17" name="グラフィックス 16" descr="バッジ: チェックマーク 1 単色塗りつぶし">
              <a:extLst>
                <a:ext uri="{FF2B5EF4-FFF2-40B4-BE49-F238E27FC236}">
                  <a16:creationId xmlns:a16="http://schemas.microsoft.com/office/drawing/2014/main" id="{D3C0FF04-3267-1F7A-87D2-14658719E9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18" name="グループ化 17">
            <a:extLst>
              <a:ext uri="{FF2B5EF4-FFF2-40B4-BE49-F238E27FC236}">
                <a16:creationId xmlns:a16="http://schemas.microsoft.com/office/drawing/2014/main" id="{EAE58318-CFA6-2361-3312-2E47AF9777FA}"/>
              </a:ext>
            </a:extLst>
          </p:cNvPr>
          <p:cNvGrpSpPr/>
          <p:nvPr/>
        </p:nvGrpSpPr>
        <p:grpSpPr>
          <a:xfrm>
            <a:off x="497907" y="2725521"/>
            <a:ext cx="885476" cy="1130553"/>
            <a:chOff x="455043" y="2752415"/>
            <a:chExt cx="885476" cy="1130553"/>
          </a:xfrm>
          <a:solidFill>
            <a:srgbClr val="00003E"/>
          </a:solidFill>
        </p:grpSpPr>
        <p:sp>
          <p:nvSpPr>
            <p:cNvPr id="19" name="角丸四角形 75">
              <a:extLst>
                <a:ext uri="{FF2B5EF4-FFF2-40B4-BE49-F238E27FC236}">
                  <a16:creationId xmlns:a16="http://schemas.microsoft.com/office/drawing/2014/main" id="{559C7A29-B3BE-04ED-AB6E-442DA5BA3757}"/>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0" name="直角三角形 19">
              <a:extLst>
                <a:ext uri="{FF2B5EF4-FFF2-40B4-BE49-F238E27FC236}">
                  <a16:creationId xmlns:a16="http://schemas.microsoft.com/office/drawing/2014/main" id="{F086C069-E02D-36CD-1BC6-8D9E5944F666}"/>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1" name="直線コネクタ 20">
            <a:extLst>
              <a:ext uri="{FF2B5EF4-FFF2-40B4-BE49-F238E27FC236}">
                <a16:creationId xmlns:a16="http://schemas.microsoft.com/office/drawing/2014/main" id="{BBAFD198-FF66-E569-B931-C0385C85C935}"/>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22" name="円/楕円 78">
            <a:extLst>
              <a:ext uri="{FF2B5EF4-FFF2-40B4-BE49-F238E27FC236}">
                <a16:creationId xmlns:a16="http://schemas.microsoft.com/office/drawing/2014/main" id="{027160C4-E505-D050-F03D-31B123D9ED49}"/>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3" name="タイトル 2">
            <a:extLst>
              <a:ext uri="{FF2B5EF4-FFF2-40B4-BE49-F238E27FC236}">
                <a16:creationId xmlns:a16="http://schemas.microsoft.com/office/drawing/2014/main" id="{7873DE18-5A2A-DD08-B286-B926E02CCE0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24" name="グループ化 23">
            <a:extLst>
              <a:ext uri="{FF2B5EF4-FFF2-40B4-BE49-F238E27FC236}">
                <a16:creationId xmlns:a16="http://schemas.microsoft.com/office/drawing/2014/main" id="{3E8F6C16-8D98-BFAB-5642-01BD1EF756F7}"/>
              </a:ext>
            </a:extLst>
          </p:cNvPr>
          <p:cNvGrpSpPr/>
          <p:nvPr/>
        </p:nvGrpSpPr>
        <p:grpSpPr>
          <a:xfrm>
            <a:off x="497907" y="3985671"/>
            <a:ext cx="885476" cy="1134053"/>
            <a:chOff x="455043" y="4012565"/>
            <a:chExt cx="885476" cy="1134053"/>
          </a:xfrm>
        </p:grpSpPr>
        <p:sp>
          <p:nvSpPr>
            <p:cNvPr id="25" name="直角三角形 24">
              <a:extLst>
                <a:ext uri="{FF2B5EF4-FFF2-40B4-BE49-F238E27FC236}">
                  <a16:creationId xmlns:a16="http://schemas.microsoft.com/office/drawing/2014/main" id="{F071C361-AA15-B6C0-E149-A57BD04F986F}"/>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6" name="角丸四角形 82">
              <a:extLst>
                <a:ext uri="{FF2B5EF4-FFF2-40B4-BE49-F238E27FC236}">
                  <a16:creationId xmlns:a16="http://schemas.microsoft.com/office/drawing/2014/main" id="{8E8F35A2-89D8-DF34-D422-35238AA6F863}"/>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27" name="直角三角形 26">
            <a:extLst>
              <a:ext uri="{FF2B5EF4-FFF2-40B4-BE49-F238E27FC236}">
                <a16:creationId xmlns:a16="http://schemas.microsoft.com/office/drawing/2014/main" id="{ECA9DF93-4B55-536D-F7BC-B93870A86D06}"/>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D0859BD0-F11A-8ED1-BF5C-B69FCD8722D7}"/>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38DA8D9-DEAE-BF91-C145-2C3FE58E2A25}"/>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30" name="ホームベース 63">
            <a:extLst>
              <a:ext uri="{FF2B5EF4-FFF2-40B4-BE49-F238E27FC236}">
                <a16:creationId xmlns:a16="http://schemas.microsoft.com/office/drawing/2014/main" id="{7641F6C7-27AB-BC3F-4B03-296BB3072061}"/>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31" name="直線コネクタ 30">
            <a:extLst>
              <a:ext uri="{FF2B5EF4-FFF2-40B4-BE49-F238E27FC236}">
                <a16:creationId xmlns:a16="http://schemas.microsoft.com/office/drawing/2014/main" id="{4A66729E-B0A8-C706-8E97-5109F0657F9B}"/>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32" name="ホームベース 61">
            <a:extLst>
              <a:ext uri="{FF2B5EF4-FFF2-40B4-BE49-F238E27FC236}">
                <a16:creationId xmlns:a16="http://schemas.microsoft.com/office/drawing/2014/main" id="{512019FB-9996-A772-7907-0A7E7B1D4061}"/>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33" name="ホームベース 63">
            <a:extLst>
              <a:ext uri="{FF2B5EF4-FFF2-40B4-BE49-F238E27FC236}">
                <a16:creationId xmlns:a16="http://schemas.microsoft.com/office/drawing/2014/main" id="{ED8976DD-DFAA-6FCA-97FF-243F6A67A0DD}"/>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4" name="ホームベース 62">
            <a:extLst>
              <a:ext uri="{FF2B5EF4-FFF2-40B4-BE49-F238E27FC236}">
                <a16:creationId xmlns:a16="http://schemas.microsoft.com/office/drawing/2014/main" id="{DEC38AA4-FEA1-0D9B-90B0-D0A77A68CA1C}"/>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35" name="ホームベース 63">
            <a:extLst>
              <a:ext uri="{FF2B5EF4-FFF2-40B4-BE49-F238E27FC236}">
                <a16:creationId xmlns:a16="http://schemas.microsoft.com/office/drawing/2014/main" id="{2A1D6275-2E93-416B-29F4-FD9030D29170}"/>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6" name="ホームベース 64">
            <a:extLst>
              <a:ext uri="{FF2B5EF4-FFF2-40B4-BE49-F238E27FC236}">
                <a16:creationId xmlns:a16="http://schemas.microsoft.com/office/drawing/2014/main" id="{95E1F25A-850E-8824-F80B-2853F9073216}"/>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096CC2BD-B54C-5530-7737-F53DF160176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18DA7AF-7467-5098-B98F-B76F08B527ED}"/>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2" name="Rectangle 46">
            <a:extLst>
              <a:ext uri="{FF2B5EF4-FFF2-40B4-BE49-F238E27FC236}">
                <a16:creationId xmlns:a16="http://schemas.microsoft.com/office/drawing/2014/main" id="{014AA2B9-0991-3762-8E20-9648B3A6FB94}"/>
              </a:ext>
            </a:extLst>
          </p:cNvPr>
          <p:cNvSpPr>
            <a:spLocks noChangeArrowheads="1"/>
          </p:cNvSpPr>
          <p:nvPr/>
        </p:nvSpPr>
        <p:spPr bwMode="auto">
          <a:xfrm>
            <a:off x="587375" y="1161631"/>
            <a:ext cx="11233150" cy="501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企画内容は申込者・広告主様と</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ヤフーに帰属します。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lvl="1" indent="0" eaLnBrk="1" hangingPunct="1">
              <a:lnSpc>
                <a:spcPct val="110000"/>
              </a:lnSpc>
              <a:spcBef>
                <a:spcPct val="0"/>
              </a:spcBef>
              <a:buSzPct val="70000"/>
              <a:buNone/>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が完了していること、情報の正確性について</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ヤフーに対して保証いただくものとします。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企画ページ上には「</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a:ea typeface="メイリオ"/>
              </a:rPr>
              <a:t>通信環境が低速の場合、ダイアログ表示により動画のスキップが選択可能になることをご了承ください。　</a:t>
            </a:r>
            <a:endParaRPr lang="en-US" altLang="ja-JP" sz="12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lvl="1" indent="0" eaLnBrk="1" hangingPunct="1">
              <a:lnSpc>
                <a:spcPct val="110000"/>
              </a:lnSpc>
              <a:spcBef>
                <a:spcPct val="0"/>
              </a:spcBef>
              <a:buSzPct val="70000"/>
              <a:buNone/>
              <a:defRPr/>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a:t>
            </a:r>
            <a:r>
              <a:rPr lang="en-US" altLang="ja-JP" sz="1000" dirty="0">
                <a:solidFill>
                  <a:srgbClr val="545454"/>
                </a:solidFill>
                <a:latin typeface="メイリオ" panose="020B0604030504040204" pitchFamily="50" charset="-128"/>
                <a:ea typeface="メイリオ" panose="020B0604030504040204" pitchFamily="50" charset="-128"/>
              </a:rPr>
              <a:t>LINE</a:t>
            </a:r>
            <a:r>
              <a:rPr lang="ja-JP" altLang="en-US" sz="1000" dirty="0">
                <a:solidFill>
                  <a:srgbClr val="545454"/>
                </a:solidFill>
                <a:latin typeface="メイリオ" panose="020B0604030504040204" pitchFamily="50" charset="-128"/>
                <a:ea typeface="メイリオ" panose="020B0604030504040204" pitchFamily="50" charset="-128"/>
              </a:rPr>
              <a:t>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rgbClr val="545454"/>
              </a:solidFill>
              <a:latin typeface="メイリオ"/>
              <a:ea typeface="メイリオ"/>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誘導広告</a:t>
            </a:r>
          </a:p>
          <a:p>
            <a:pPr marL="345600" marR="0" lvl="0" indent="-104400" algn="l" defTabSz="914400" rtl="0" eaLnBrk="1" fontAlgn="auto" latinLnBrk="0" hangingPunct="1">
              <a:lnSpc>
                <a:spcPct val="110000"/>
              </a:lnSpc>
              <a:spcBef>
                <a:spcPct val="0"/>
              </a:spcBef>
              <a:spcAft>
                <a:spcPts val="0"/>
              </a:spcAft>
              <a:buClrTx/>
              <a:buSzPct val="70000"/>
              <a:buFont typeface="Arial" panose="020B0604020202020204" pitchFamily="34" charset="0"/>
              <a:buChar char="•"/>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誘導広告の広告クリエイティブは代理店様・広告主様で制作いただきます。制作の際、以下を遵守願います。</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－入稿規定：もくじ　</a:t>
            </a:r>
            <a:r>
              <a:rPr lang="en-US" altLang="ja-JP" sz="1200" dirty="0">
                <a:solidFill>
                  <a:srgbClr val="545454"/>
                </a:solidFill>
                <a:latin typeface="メイリオ" panose="020B0604030504040204" pitchFamily="50" charset="-128"/>
                <a:ea typeface="メイリオ" panose="020B0604030504040204" pitchFamily="50" charset="-128"/>
              </a:rPr>
              <a:t>https://ads-help.yahoo-net.jp/s/article/H000044930?language=ja</a:t>
            </a:r>
            <a:endParaRPr lang="en-US" altLang="ja-JP" sz="1200" dirty="0">
              <a:solidFill>
                <a:srgbClr val="00569B"/>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00569B"/>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　－「誘導広告上の表記ガイドライン」（本資料</a:t>
            </a:r>
            <a:r>
              <a:rPr lang="en-US" altLang="ja-JP" sz="1200" dirty="0">
                <a:solidFill>
                  <a:srgbClr val="545454"/>
                </a:solidFill>
                <a:latin typeface="メイリオ" panose="020B0604030504040204" pitchFamily="50" charset="-128"/>
                <a:ea typeface="メイリオ" panose="020B0604030504040204" pitchFamily="50" charset="-128"/>
              </a:rPr>
              <a:t>P26</a:t>
            </a:r>
            <a:r>
              <a:rPr lang="ja-JP" altLang="en-US" sz="1200" dirty="0">
                <a:solidFill>
                  <a:srgbClr val="545454"/>
                </a:solidFill>
                <a:latin typeface="メイリオ" panose="020B0604030504040204" pitchFamily="50" charset="-128"/>
                <a:ea typeface="メイリオ" panose="020B0604030504040204" pitchFamily="50" charset="-128"/>
              </a:rPr>
              <a:t>）</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原則として、「</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企画」の表記が必須となりますため、通常の審査とは別に</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ヤフーでのブランドチェックが必要となりますので、</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defRPr/>
            </a:pPr>
            <a:r>
              <a:rPr lang="ja-JP" altLang="en-US" sz="1200" dirty="0">
                <a:solidFill>
                  <a:srgbClr val="545454"/>
                </a:solidFill>
                <a:latin typeface="メイリオ" panose="020B0604030504040204" pitchFamily="50" charset="-128"/>
                <a:ea typeface="メイリオ" panose="020B0604030504040204" pitchFamily="50" charset="-128"/>
              </a:rPr>
              <a:t>　　　必ず入稿前に弊社担当営業を通じてクリエイティブの確認をご依頼願います。</a:t>
            </a:r>
          </a:p>
          <a:p>
            <a:pPr marL="345600" indent="-104400" eaLnBrk="1" hangingPunct="1">
              <a:lnSpc>
                <a:spcPct val="110000"/>
              </a:lnSpc>
              <a:spcBef>
                <a:spcPct val="0"/>
              </a:spcBef>
              <a:buSzPct val="70000"/>
              <a:buFont typeface="Arial" panose="020B0604020202020204" pitchFamily="34" charset="0"/>
              <a:buChar char="•"/>
              <a:defRPr/>
            </a:pP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200" dirty="0">
              <a:solidFill>
                <a:srgbClr val="545454"/>
              </a:solidFill>
              <a:latin typeface="メイリオ" panose="020B0604030504040204" pitchFamily="50" charset="-128"/>
              <a:ea typeface="メイリオ" panose="020B0604030504040204" pitchFamily="50" charset="-128"/>
            </a:endParaRPr>
          </a:p>
          <a:p>
            <a:pPr marL="241200" indent="0" eaLnBrk="1" hangingPunct="1">
              <a:lnSpc>
                <a:spcPct val="110000"/>
              </a:lnSpc>
              <a:spcBef>
                <a:spcPct val="0"/>
              </a:spcBef>
              <a:buSzPct val="70000"/>
              <a:buNone/>
            </a:pPr>
            <a:r>
              <a:rPr lang="en-US" altLang="ja-JP" sz="1200" dirty="0">
                <a:solidFill>
                  <a:srgbClr val="545454"/>
                </a:solidFill>
                <a:latin typeface="メイリオ" panose="020B0604030504040204" pitchFamily="50" charset="-128"/>
                <a:ea typeface="メイリオ" panose="020B0604030504040204" pitchFamily="50" charset="-128"/>
              </a:rPr>
              <a:t>  </a:t>
            </a: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2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63714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AF6A9D-D39D-62A0-58DF-B3B80517CF16}"/>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11" name="Rectangle 46">
            <a:extLst>
              <a:ext uri="{FF2B5EF4-FFF2-40B4-BE49-F238E27FC236}">
                <a16:creationId xmlns:a16="http://schemas.microsoft.com/office/drawing/2014/main" id="{7FD88846-645B-5936-1B6A-04187DFCBD37}"/>
              </a:ext>
            </a:extLst>
          </p:cNvPr>
          <p:cNvSpPr>
            <a:spLocks noChangeArrowheads="1"/>
          </p:cNvSpPr>
          <p:nvPr/>
        </p:nvSpPr>
        <p:spPr bwMode="auto">
          <a:xfrm>
            <a:off x="587375" y="1137793"/>
            <a:ext cx="11017250" cy="339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10000"/>
              </a:lnSpc>
              <a:spcBef>
                <a:spcPct val="0"/>
              </a:spcBef>
              <a:spcAft>
                <a:spcPts val="0"/>
              </a:spcAft>
              <a:buFontTx/>
              <a:buNone/>
              <a:defRPr/>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fontAlgn="auto" hangingPunct="1">
              <a:lnSpc>
                <a:spcPct val="110000"/>
              </a:lnSpc>
              <a:spcBef>
                <a:spcPct val="0"/>
              </a:spcBef>
              <a:spcAft>
                <a:spcPts val="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a:t>
            </a:r>
            <a:r>
              <a:rPr lang="en-US" altLang="ja-JP" sz="1200" dirty="0">
                <a:solidFill>
                  <a:srgbClr val="545454"/>
                </a:solidFill>
                <a:latin typeface="メイリオ" panose="020B0604030504040204" pitchFamily="50" charset="-128"/>
                <a:ea typeface="メイリオ" panose="020B0604030504040204" pitchFamily="50" charset="-128"/>
              </a:rPr>
              <a:t>LINE</a:t>
            </a:r>
            <a:r>
              <a:rPr lang="ja-JP" altLang="en-US" sz="1200" dirty="0">
                <a:solidFill>
                  <a:srgbClr val="545454"/>
                </a:solidFill>
                <a:latin typeface="メイリオ" panose="020B0604030504040204" pitchFamily="50" charset="-128"/>
                <a:ea typeface="メイリオ" panose="020B0604030504040204" pitchFamily="50" charset="-128"/>
              </a:rPr>
              <a:t>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a:t>
            </a:r>
            <a:r>
              <a:rPr lang="en-US" altLang="ja-JP" sz="1000" dirty="0">
                <a:solidFill>
                  <a:srgbClr val="545454"/>
                </a:solidFill>
                <a:latin typeface="メイリオ" panose="020B0604030504040204" pitchFamily="50" charset="-128"/>
                <a:ea typeface="メイリオ" panose="020B0604030504040204" pitchFamily="50" charset="-128"/>
              </a:rPr>
              <a:t>LINE</a:t>
            </a:r>
            <a:r>
              <a:rPr lang="ja-JP" altLang="en-US" sz="1000" dirty="0">
                <a:solidFill>
                  <a:srgbClr val="545454"/>
                </a:solidFill>
                <a:latin typeface="メイリオ" panose="020B0604030504040204" pitchFamily="50" charset="-128"/>
                <a:ea typeface="メイリオ" panose="020B0604030504040204" pitchFamily="50" charset="-128"/>
              </a:rPr>
              <a:t>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a:p>
            <a:pPr eaLnBrk="1" fontAlgn="auto" hangingPunct="1">
              <a:lnSpc>
                <a:spcPct val="130000"/>
              </a:lnSpc>
              <a:spcBef>
                <a:spcPct val="0"/>
              </a:spcBef>
              <a:spcAft>
                <a:spcPts val="0"/>
              </a:spcAft>
              <a:buFontTx/>
              <a:buNone/>
            </a:pPr>
            <a:endParaRPr lang="en-US" altLang="ja-JP" sz="600" dirty="0">
              <a:solidFill>
                <a:srgbClr val="595959"/>
              </a:solidFill>
              <a:latin typeface="メイリオ"/>
              <a:ea typeface="メイリオ"/>
            </a:endParaRPr>
          </a:p>
          <a:p>
            <a:pPr eaLnBrk="1" fontAlgn="auto" hangingPunct="1">
              <a:lnSpc>
                <a:spcPct val="130000"/>
              </a:lnSpc>
              <a:spcBef>
                <a:spcPct val="0"/>
              </a:spcBef>
              <a:spcAft>
                <a:spcPts val="0"/>
              </a:spcAft>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kumimoji="1" lang="ja-JP" altLang="en-US" sz="12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お申し込み期限は掲載開始の</a:t>
            </a:r>
            <a:r>
              <a:rPr kumimoji="1" lang="en-US" altLang="ja-JP" sz="12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10</a:t>
            </a:r>
            <a:r>
              <a:rPr kumimoji="1" lang="ja-JP" altLang="en-US" sz="12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営業日前</a:t>
            </a:r>
            <a:r>
              <a:rPr lang="ja-JP" altLang="en-US" sz="1200" dirty="0">
                <a:solidFill>
                  <a:srgbClr val="595959"/>
                </a:solidFill>
                <a:latin typeface="メイリオ" panose="020B0604030504040204" pitchFamily="50" charset="-128"/>
                <a:ea typeface="メイリオ" panose="020B0604030504040204" pitchFamily="50" charset="-128"/>
              </a:rPr>
              <a:t>を目安としてください。また、制作途中にて弊社の仕様に応じて表現、レイアウト変更を行う場合があります。</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正規の</a:t>
            </a:r>
            <a:r>
              <a:rPr lang="en" altLang="ja-JP" sz="1200" dirty="0">
                <a:solidFill>
                  <a:srgbClr val="595959"/>
                </a:solidFill>
                <a:latin typeface="メイリオ" panose="020B0604030504040204" pitchFamily="50" charset="-128"/>
                <a:ea typeface="メイリオ" panose="020B0604030504040204" pitchFamily="50" charset="-128"/>
              </a:rPr>
              <a:t>Yahoo! JAPAN </a:t>
            </a:r>
            <a:r>
              <a:rPr lang="ja-JP" altLang="en-US" sz="1200" dirty="0">
                <a:solidFill>
                  <a:srgbClr val="595959"/>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原則、掲載期間内における途中更新はお受けできません。</a:t>
            </a: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ja-JP" altLang="en-US" sz="1200" dirty="0">
                <a:solidFill>
                  <a:srgbClr val="595959"/>
                </a:solidFill>
                <a:latin typeface="メイリオ" panose="020B0604030504040204" pitchFamily="50" charset="-128"/>
                <a:ea typeface="メイリオ" panose="020B0604030504040204" pitchFamily="50" charset="-128"/>
              </a:rPr>
              <a:t>同期間に掲載可能な案件数に制限を設けており、決定優先とさせていただいております。空き枠の状況は、弊社営業へお問合わせ下さい。</a:t>
            </a:r>
            <a:endParaRPr lang="en-US" altLang="ja-JP" sz="1200" dirty="0">
              <a:solidFill>
                <a:srgbClr val="595959"/>
              </a:solidFill>
              <a:latin typeface="メイリオ" panose="020B0604030504040204" pitchFamily="50" charset="-128"/>
              <a:ea typeface="メイリオ" panose="020B0604030504040204" pitchFamily="50" charset="-128"/>
            </a:endParaRPr>
          </a:p>
          <a:p>
            <a:pPr marL="346950" lvl="1" indent="-105750" eaLnBrk="1" fontAlgn="auto" hangingPunct="1">
              <a:lnSpc>
                <a:spcPct val="130000"/>
              </a:lnSpc>
              <a:spcBef>
                <a:spcPct val="0"/>
              </a:spcBef>
              <a:spcAft>
                <a:spcPts val="0"/>
              </a:spcAft>
              <a:buSzPct val="70000"/>
              <a:buFont typeface="Arial" panose="020B0604020202020204" pitchFamily="34" charset="0"/>
              <a:buChar char="•"/>
            </a:pP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企画のご発注は、</a:t>
            </a:r>
            <a:r>
              <a:rPr lang="en-US" altLang="ja-JP" sz="1200" dirty="0">
                <a:solidFill>
                  <a:srgbClr val="595959"/>
                </a:solidFill>
                <a:latin typeface="メイリオ" panose="020B0604030504040204" pitchFamily="50" charset="-128"/>
                <a:ea typeface="メイリオ" panose="020B0604030504040204" pitchFamily="50" charset="-128"/>
              </a:rPr>
              <a:t>1</a:t>
            </a:r>
            <a:r>
              <a:rPr lang="ja-JP" altLang="en-US" sz="1200" dirty="0">
                <a:solidFill>
                  <a:srgbClr val="595959"/>
                </a:solidFill>
                <a:latin typeface="メイリオ" panose="020B0604030504040204" pitchFamily="50" charset="-128"/>
                <a:ea typeface="メイリオ" panose="020B0604030504040204" pitchFamily="50" charset="-128"/>
              </a:rPr>
              <a:t>社の広告会社様から一元的に行っていただきます。</a:t>
            </a:r>
            <a:br>
              <a:rPr lang="en-US" altLang="ja-JP" sz="1200" dirty="0">
                <a:solidFill>
                  <a:srgbClr val="595959"/>
                </a:solidFill>
                <a:latin typeface="メイリオ" panose="020B0604030504040204" pitchFamily="50" charset="-128"/>
                <a:ea typeface="メイリオ" panose="020B0604030504040204" pitchFamily="50" charset="-128"/>
              </a:rPr>
            </a:br>
            <a:r>
              <a:rPr lang="ja-JP" altLang="en-US" sz="1200" dirty="0">
                <a:solidFill>
                  <a:srgbClr val="595959"/>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0191612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545454"/>
                </a:solidFill>
                <a:latin typeface="メイリオ"/>
                <a:ea typeface="メイリオ"/>
              </a:rPr>
              <a:t>■公開前サイト審査について</a:t>
            </a:r>
            <a:endParaRPr lang="en-US" altLang="ja-JP" sz="1600" dirty="0">
              <a:solidFill>
                <a:srgbClr val="545454"/>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545454"/>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FF0000"/>
                </a:solidFill>
                <a:latin typeface="メイリオ"/>
                <a:ea typeface="メイリオ"/>
              </a:rPr>
              <a:t>①</a:t>
            </a:r>
            <a:r>
              <a:rPr lang="en-US" altLang="ja-JP" sz="1400" b="1" dirty="0">
                <a:solidFill>
                  <a:srgbClr val="FF0000"/>
                </a:solidFill>
                <a:latin typeface="メイリオ"/>
                <a:ea typeface="メイリオ"/>
              </a:rPr>
              <a:t> </a:t>
            </a:r>
            <a:r>
              <a:rPr lang="ja-JP" altLang="en-US" sz="1400" b="1" dirty="0">
                <a:solidFill>
                  <a:srgbClr val="FF0000"/>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FF0000"/>
                </a:solidFill>
                <a:latin typeface="メイリオ"/>
                <a:ea typeface="メイリオ"/>
              </a:rPr>
              <a:t>②</a:t>
            </a:r>
            <a:r>
              <a:rPr lang="en-US" altLang="ja-JP" sz="1400" b="1" dirty="0">
                <a:solidFill>
                  <a:srgbClr val="FF0000"/>
                </a:solidFill>
                <a:latin typeface="メイリオ"/>
                <a:ea typeface="メイリオ"/>
              </a:rPr>
              <a:t> </a:t>
            </a:r>
            <a:r>
              <a:rPr lang="ja-JP" altLang="en-US" sz="1400" b="1" dirty="0">
                <a:solidFill>
                  <a:srgbClr val="FF0000"/>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srgbClr val="545454"/>
                </a:solidFill>
                <a:latin typeface="メイリオ"/>
                <a:ea typeface="メイリオ"/>
              </a:rPr>
              <a:t>となります。</a:t>
            </a:r>
            <a:endParaRPr lang="en-US" altLang="ja-JP" sz="1400" dirty="0">
              <a:solidFill>
                <a:srgbClr val="545454"/>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545454"/>
                </a:solidFill>
                <a:latin typeface="メイリオ"/>
                <a:ea typeface="メイリオ"/>
              </a:rPr>
              <a:t>申請後に発行される</a:t>
            </a:r>
            <a:r>
              <a:rPr lang="en-US" altLang="ja-JP" sz="1400" dirty="0">
                <a:solidFill>
                  <a:srgbClr val="545454"/>
                </a:solidFill>
                <a:latin typeface="メイリオ"/>
                <a:ea typeface="メイリオ"/>
              </a:rPr>
              <a:t> </a:t>
            </a:r>
            <a:r>
              <a:rPr lang="ja-JP" altLang="en-US" sz="1400" dirty="0">
                <a:solidFill>
                  <a:srgbClr val="545454"/>
                </a:solidFill>
                <a:latin typeface="メイリオ"/>
                <a:ea typeface="メイリオ"/>
              </a:rPr>
              <a:t>事前承認</a:t>
            </a:r>
            <a:r>
              <a:rPr lang="en-US" altLang="ja-JP" sz="1400" dirty="0">
                <a:solidFill>
                  <a:srgbClr val="545454"/>
                </a:solidFill>
                <a:latin typeface="メイリオ"/>
                <a:ea typeface="メイリオ"/>
              </a:rPr>
              <a:t>ID</a:t>
            </a:r>
            <a:r>
              <a:rPr lang="ja-JP" altLang="en-US" sz="1400" dirty="0">
                <a:solidFill>
                  <a:srgbClr val="545454"/>
                </a:solidFill>
                <a:latin typeface="メイリオ"/>
                <a:ea typeface="メイリオ"/>
              </a:rPr>
              <a:t>（</a:t>
            </a:r>
            <a:r>
              <a:rPr lang="en-US" altLang="ja-JP" sz="1400" dirty="0">
                <a:solidFill>
                  <a:srgbClr val="545454"/>
                </a:solidFill>
                <a:latin typeface="メイリオ"/>
                <a:ea typeface="メイリオ"/>
              </a:rPr>
              <a:t>8</a:t>
            </a:r>
            <a:r>
              <a:rPr lang="ja-JP" altLang="en-US" sz="1400" dirty="0">
                <a:solidFill>
                  <a:srgbClr val="545454"/>
                </a:solidFill>
                <a:latin typeface="メイリオ"/>
                <a:ea typeface="メイリオ"/>
              </a:rPr>
              <a:t>ケタの数字）を、広告管理ツールへの入稿時に入力をお願いします。</a:t>
            </a:r>
            <a:endParaRPr lang="ja-JP" altLang="en-US" sz="1200" dirty="0">
              <a:solidFill>
                <a:srgbClr val="545454"/>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2231114244"/>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chemeClr val="tx1">
                              <a:lumMod val="65000"/>
                              <a:lumOff val="35000"/>
                            </a:schemeClr>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tx1">
                              <a:lumMod val="65000"/>
                              <a:lumOff val="35000"/>
                            </a:schemeClr>
                          </a:solidFill>
                          <a:latin typeface="+mj-lt"/>
                          <a:ea typeface="+mn-ea"/>
                          <a:cs typeface="+mn-cs"/>
                        </a:rPr>
                        <a:t>ディスプレイ広告（予約型）入稿前審査依頼フォーム</a:t>
                      </a:r>
                      <a:br>
                        <a:rPr kumimoji="1" lang="ja-JP" altLang="en-US" sz="1200" kern="1200" dirty="0">
                          <a:solidFill>
                            <a:schemeClr val="tx1">
                              <a:lumMod val="65000"/>
                              <a:lumOff val="35000"/>
                            </a:schemeClr>
                          </a:solidFill>
                          <a:latin typeface="+mj-lt"/>
                          <a:ea typeface="+mn-ea"/>
                          <a:cs typeface="+mn-cs"/>
                        </a:rPr>
                      </a:br>
                      <a:r>
                        <a:rPr kumimoji="1" lang="en-US" sz="800" kern="1200" dirty="0">
                          <a:solidFill>
                            <a:schemeClr val="tx1">
                              <a:lumMod val="65000"/>
                              <a:lumOff val="35000"/>
                            </a:schemeClr>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tx1">
                              <a:lumMod val="65000"/>
                              <a:lumOff val="35000"/>
                            </a:schemeClr>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chemeClr val="tx1">
                              <a:lumMod val="65000"/>
                              <a:lumOff val="35000"/>
                            </a:schemeClr>
                          </a:solidFill>
                          <a:latin typeface="+mn-lt"/>
                          <a:ea typeface="+mn-ea"/>
                          <a:cs typeface="+mn-cs"/>
                        </a:rPr>
                        <a:t>演出を組み込む企画ページのリンク先</a:t>
                      </a:r>
                      <a:endParaRPr kumimoji="1" lang="ja-JP" altLang="en-US" sz="1200" kern="1200" dirty="0">
                        <a:solidFill>
                          <a:schemeClr val="tx1">
                            <a:lumMod val="65000"/>
                            <a:lumOff val="35000"/>
                          </a:schemeClr>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zh-TW"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tx1">
                              <a:lumMod val="65000"/>
                              <a:lumOff val="35000"/>
                            </a:schemeClr>
                          </a:solidFill>
                          <a:latin typeface="+mj-lt"/>
                          <a:ea typeface="+mn-ea"/>
                          <a:cs typeface="+mn-cs"/>
                        </a:rPr>
                        <a:t>どちらも未公開の場合は、</a:t>
                      </a:r>
                      <a:br>
                        <a:rPr kumimoji="1" lang="en-US" altLang="ja-JP" sz="1200" kern="1200" dirty="0">
                          <a:solidFill>
                            <a:schemeClr val="tx1">
                              <a:lumMod val="65000"/>
                              <a:lumOff val="35000"/>
                            </a:schemeClr>
                          </a:solidFill>
                          <a:latin typeface="+mj-lt"/>
                          <a:ea typeface="+mn-ea"/>
                          <a:cs typeface="+mn-cs"/>
                        </a:rPr>
                      </a:br>
                      <a:r>
                        <a:rPr kumimoji="1" lang="ja-JP" altLang="en-US" sz="1200" kern="1200">
                          <a:solidFill>
                            <a:schemeClr val="tx1">
                              <a:lumMod val="65000"/>
                              <a:lumOff val="35000"/>
                            </a:schemeClr>
                          </a:solidFill>
                          <a:latin typeface="+mj-lt"/>
                          <a:ea typeface="+mn-ea"/>
                          <a:cs typeface="+mn-cs"/>
                        </a:rPr>
                        <a:t>公開</a:t>
                      </a:r>
                      <a:r>
                        <a:rPr kumimoji="1" lang="ja-JP" altLang="en-US" sz="1200" kern="1200" dirty="0">
                          <a:solidFill>
                            <a:schemeClr val="tx1">
                              <a:lumMod val="65000"/>
                              <a:lumOff val="35000"/>
                            </a:schemeClr>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chemeClr val="tx1">
                              <a:lumMod val="65000"/>
                              <a:lumOff val="35000"/>
                            </a:schemeClr>
                          </a:solidFill>
                          <a:latin typeface="+mj-lt"/>
                          <a:ea typeface="+mn-ea"/>
                          <a:cs typeface="+mn-cs"/>
                        </a:rPr>
                        <a:t>企画ページ</a:t>
                      </a:r>
                      <a:br>
                        <a:rPr kumimoji="1" lang="en-US" altLang="ja-JP" sz="1200" kern="1200" dirty="0">
                          <a:solidFill>
                            <a:schemeClr val="tx1">
                              <a:lumMod val="65000"/>
                              <a:lumOff val="35000"/>
                            </a:schemeClr>
                          </a:solidFill>
                          <a:latin typeface="+mj-lt"/>
                          <a:ea typeface="+mn-ea"/>
                          <a:cs typeface="+mn-cs"/>
                        </a:rPr>
                      </a:br>
                      <a:r>
                        <a:rPr kumimoji="1" lang="ja-JP" altLang="en-US" sz="1200" kern="1200" dirty="0">
                          <a:solidFill>
                            <a:schemeClr val="tx1">
                              <a:lumMod val="65000"/>
                              <a:lumOff val="35000"/>
                            </a:schemeClr>
                          </a:solidFill>
                          <a:latin typeface="+mn-ea"/>
                          <a:ea typeface="+mn-ea"/>
                          <a:cs typeface="+mn-cs"/>
                        </a:rPr>
                        <a:t>弊社営業</a:t>
                      </a:r>
                      <a:r>
                        <a:rPr kumimoji="1" lang="ja-JP" altLang="en-US" sz="1200" kern="1200" dirty="0">
                          <a:solidFill>
                            <a:schemeClr val="tx1">
                              <a:lumMod val="65000"/>
                              <a:lumOff val="35000"/>
                            </a:schemeClr>
                          </a:solidFill>
                          <a:latin typeface="+mn-lt"/>
                          <a:ea typeface="+mn-ea"/>
                          <a:cs typeface="+mn-cs"/>
                        </a:rPr>
                        <a:t>が社内にて入稿前審査を実施し承認がおりたラフ案</a:t>
                      </a:r>
                      <a:br>
                        <a:rPr kumimoji="1" lang="ja-JP" altLang="en-US" sz="1200" kern="1200" dirty="0">
                          <a:solidFill>
                            <a:schemeClr val="tx1">
                              <a:lumMod val="65000"/>
                              <a:lumOff val="35000"/>
                            </a:schemeClr>
                          </a:solidFill>
                          <a:latin typeface="+mj-lt"/>
                          <a:ea typeface="+mn-ea"/>
                          <a:cs typeface="+mn-cs"/>
                        </a:rPr>
                      </a:br>
                      <a:endParaRPr kumimoji="1" lang="en-US" altLang="ja-JP" sz="1200" kern="1200" dirty="0">
                        <a:solidFill>
                          <a:schemeClr val="tx1">
                            <a:lumMod val="65000"/>
                            <a:lumOff val="35000"/>
                          </a:schemeClr>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chemeClr val="tx1">
                              <a:lumMod val="65000"/>
                              <a:lumOff val="35000"/>
                            </a:schemeClr>
                          </a:solidFill>
                          <a:latin typeface="+mj-lt"/>
                          <a:ea typeface="+mn-ea"/>
                          <a:cs typeface="+mn-cs"/>
                        </a:rPr>
                        <a:t>広告主様サイト</a:t>
                      </a:r>
                      <a:br>
                        <a:rPr kumimoji="1" lang="ja-JP" altLang="en-US" sz="1200" kern="1200" dirty="0">
                          <a:solidFill>
                            <a:schemeClr val="tx1">
                              <a:lumMod val="65000"/>
                              <a:lumOff val="35000"/>
                            </a:schemeClr>
                          </a:solidFill>
                          <a:latin typeface="+mj-lt"/>
                          <a:ea typeface="+mn-ea"/>
                          <a:cs typeface="+mn-cs"/>
                        </a:rPr>
                      </a:br>
                      <a:r>
                        <a:rPr kumimoji="1" lang="ja-JP" altLang="en-US" sz="1200" kern="1200" dirty="0">
                          <a:solidFill>
                            <a:schemeClr val="tx1">
                              <a:lumMod val="65000"/>
                              <a:lumOff val="35000"/>
                            </a:schemeClr>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tx1">
                              <a:lumMod val="65000"/>
                              <a:lumOff val="35000"/>
                            </a:schemeClr>
                          </a:solidFill>
                          <a:latin typeface="+mj-lt"/>
                          <a:ea typeface="+mn-ea"/>
                          <a:cs typeface="+mn-cs"/>
                        </a:rPr>
                        <a:t>トップページカスタマイズで</a:t>
                      </a:r>
                      <a:br>
                        <a:rPr kumimoji="1" lang="en-US" altLang="ja-JP" sz="1200" kern="1200" dirty="0">
                          <a:solidFill>
                            <a:schemeClr val="tx1">
                              <a:lumMod val="65000"/>
                              <a:lumOff val="35000"/>
                            </a:schemeClr>
                          </a:solidFill>
                          <a:latin typeface="+mj-lt"/>
                          <a:ea typeface="+mn-ea"/>
                          <a:cs typeface="+mn-cs"/>
                        </a:rPr>
                      </a:br>
                      <a:r>
                        <a:rPr kumimoji="1" lang="ja-JP" altLang="en-US" sz="1200" kern="1200" dirty="0">
                          <a:solidFill>
                            <a:schemeClr val="tx1">
                              <a:lumMod val="65000"/>
                              <a:lumOff val="35000"/>
                            </a:schemeClr>
                          </a:solidFill>
                          <a:latin typeface="+mj-lt"/>
                          <a:ea typeface="+mn-ea"/>
                          <a:cs typeface="+mn-cs"/>
                        </a:rPr>
                        <a:t>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tx1">
                              <a:lumMod val="65000"/>
                              <a:lumOff val="35000"/>
                            </a:schemeClr>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
        <p:nvSpPr>
          <p:cNvPr id="2" name="テキスト プレースホルダー 1">
            <a:extLst>
              <a:ext uri="{FF2B5EF4-FFF2-40B4-BE49-F238E27FC236}">
                <a16:creationId xmlns:a16="http://schemas.microsoft.com/office/drawing/2014/main" id="{682DD2E4-436C-5C20-893B-1326BE288840}"/>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Tree>
    <p:extLst>
      <p:ext uri="{BB962C8B-B14F-4D97-AF65-F5344CB8AC3E}">
        <p14:creationId xmlns:p14="http://schemas.microsoft.com/office/powerpoint/2010/main" val="330219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6">
            <a:extLst>
              <a:ext uri="{FF2B5EF4-FFF2-40B4-BE49-F238E27FC236}">
                <a16:creationId xmlns:a16="http://schemas.microsoft.com/office/drawing/2014/main" id="{DC087731-B263-F6E6-5FFF-C8ECF5A0FC46}"/>
              </a:ext>
            </a:extLst>
          </p:cNvPr>
          <p:cNvSpPr>
            <a:spLocks noChangeArrowheads="1"/>
          </p:cNvSpPr>
          <p:nvPr/>
        </p:nvSpPr>
        <p:spPr bwMode="auto">
          <a:xfrm>
            <a:off x="587376" y="1138618"/>
            <a:ext cx="11017250" cy="513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ヤフーと申込者間の広告掲載契約に定める掲載開始日までに企画ページの掲載を開始できなかった場合、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ヤフーはその責を問われないものとし、当該履行については、当該原因の影響とみなされる範囲まで義務を免除されるものとします。ただし、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ヤフーは当該企画ページの掲載を停止することができるものとし、この場合、</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a:t>
            </a:r>
            <a:r>
              <a:rPr lang="en-US" altLang="ja-JP" sz="1200" kern="0" dirty="0">
                <a:solidFill>
                  <a:srgbClr val="545454"/>
                </a:solidFill>
                <a:latin typeface="メイリオ"/>
                <a:ea typeface="メイリオ"/>
              </a:rPr>
              <a:t>LINE</a:t>
            </a:r>
            <a:r>
              <a:rPr lang="ja-JP" altLang="en-US" sz="120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
        <p:nvSpPr>
          <p:cNvPr id="3" name="テキスト プレースホルダー 2">
            <a:extLst>
              <a:ext uri="{FF2B5EF4-FFF2-40B4-BE49-F238E27FC236}">
                <a16:creationId xmlns:a16="http://schemas.microsoft.com/office/drawing/2014/main" id="{73BB4889-3AC2-57C1-7C56-27259255BC8B}"/>
              </a:ext>
            </a:extLst>
          </p:cNvPr>
          <p:cNvSpPr>
            <a:spLocks noGrp="1"/>
          </p:cNvSpPr>
          <p:nvPr>
            <p:ph type="body" sz="quarter" idx="10"/>
          </p:nvPr>
        </p:nvSpPr>
        <p:spPr/>
        <p:txBody>
          <a:bodyPr/>
          <a:lstStyle/>
          <a:p>
            <a:r>
              <a:rPr lang="ja-JP" altLang="en-US" dirty="0">
                <a:latin typeface="Meiryo"/>
                <a:ea typeface="Meiryo"/>
              </a:rPr>
              <a:t>免責事項</a:t>
            </a:r>
            <a:endParaRPr lang="ja-JP" altLang="en-US" dirty="0"/>
          </a:p>
        </p:txBody>
      </p:sp>
    </p:spTree>
    <p:extLst>
      <p:ext uri="{BB962C8B-B14F-4D97-AF65-F5344CB8AC3E}">
        <p14:creationId xmlns:p14="http://schemas.microsoft.com/office/powerpoint/2010/main" val="105959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en-US" altLang="ja-JP" dirty="0"/>
              <a:t>※</a:t>
            </a:r>
            <a:r>
              <a:rPr lang="ja-JP" altLang="en-US" dirty="0"/>
              <a:t>トップページカスタマイズ企画ライト版</a:t>
            </a:r>
            <a:r>
              <a:rPr lang="ja-JP" altLang="en-US" sz="1200" dirty="0"/>
              <a:t>（</a:t>
            </a:r>
            <a:r>
              <a:rPr lang="en-US" altLang="ja-JP" sz="1200" dirty="0"/>
              <a:t>2024</a:t>
            </a:r>
            <a:r>
              <a:rPr lang="ja-JP" altLang="en-US" sz="1200" dirty="0"/>
              <a:t>年</a:t>
            </a:r>
            <a:r>
              <a:rPr lang="en-US" altLang="ja-JP" sz="1200" dirty="0"/>
              <a:t>10</a:t>
            </a:r>
            <a:r>
              <a:rPr lang="ja-JP" altLang="en-US" sz="1200" dirty="0"/>
              <a:t>月～</a:t>
            </a:r>
            <a:r>
              <a:rPr lang="en-US" altLang="ja-JP" sz="1200" dirty="0"/>
              <a:t>2025</a:t>
            </a:r>
            <a:r>
              <a:rPr lang="ja-JP" altLang="en-US" sz="1200" dirty="0"/>
              <a:t>年</a:t>
            </a:r>
            <a:r>
              <a:rPr lang="en-US" altLang="ja-JP" sz="1200"/>
              <a:t>3</a:t>
            </a:r>
            <a:r>
              <a:rPr lang="ja-JP" altLang="en-US" sz="1200"/>
              <a:t>月</a:t>
            </a:r>
            <a:r>
              <a:rPr lang="ja-JP" altLang="en-US" sz="1200" dirty="0"/>
              <a:t>）</a:t>
            </a:r>
            <a:r>
              <a:rPr lang="ja-JP" altLang="en-US" dirty="0"/>
              <a:t>変更点</a:t>
            </a:r>
          </a:p>
        </p:txBody>
      </p:sp>
      <p:sp>
        <p:nvSpPr>
          <p:cNvPr id="2" name="テキスト プレースホルダー 3">
            <a:extLst>
              <a:ext uri="{FF2B5EF4-FFF2-40B4-BE49-F238E27FC236}">
                <a16:creationId xmlns:a16="http://schemas.microsoft.com/office/drawing/2014/main" id="{59DDEB0D-681F-9FA0-3EFF-D9D874C0B0C1}"/>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トップページカスタマイズ企画</a:t>
            </a:r>
            <a:r>
              <a:rPr lang="ja-JP" altLang="en-US" sz="1400" dirty="0">
                <a:latin typeface="メイリオ" panose="020B0604030504040204" pitchFamily="34" charset="-128"/>
                <a:ea typeface="メイリオ" panose="020B0604030504040204" pitchFamily="34" charset="-128"/>
              </a:rPr>
              <a:t>ライト版</a:t>
            </a:r>
            <a:r>
              <a:rPr lang="ja-JP" altLang="en-US" sz="1400" dirty="0">
                <a:solidFill>
                  <a:srgbClr val="0D0D0D"/>
                </a:solidFill>
                <a:latin typeface="+mn-ea"/>
              </a:rPr>
              <a:t>（</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EDCF5688-9517-CA9B-6207-F83E82E4D7D3}"/>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Tree>
    <p:extLst>
      <p:ext uri="{BB962C8B-B14F-4D97-AF65-F5344CB8AC3E}">
        <p14:creationId xmlns:p14="http://schemas.microsoft.com/office/powerpoint/2010/main" val="15406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8F80C9-E0F6-EA68-ACCB-EF7E9F9D3C40}"/>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pic>
        <p:nvPicPr>
          <p:cNvPr id="12288" name="図 12287">
            <a:extLst>
              <a:ext uri="{FF2B5EF4-FFF2-40B4-BE49-F238E27FC236}">
                <a16:creationId xmlns:a16="http://schemas.microsoft.com/office/drawing/2014/main" id="{5FBA6207-445A-CC31-E1A6-5554DD411943}"/>
              </a:ext>
            </a:extLst>
          </p:cNvPr>
          <p:cNvPicPr>
            <a:picLocks noChangeAspect="1"/>
          </p:cNvPicPr>
          <p:nvPr/>
        </p:nvPicPr>
        <p:blipFill>
          <a:blip r:embed="rId2"/>
          <a:stretch>
            <a:fillRect/>
          </a:stretch>
        </p:blipFill>
        <p:spPr>
          <a:xfrm>
            <a:off x="4098168" y="3046820"/>
            <a:ext cx="1804944" cy="2862842"/>
          </a:xfrm>
          <a:prstGeom prst="rect">
            <a:avLst/>
          </a:prstGeom>
        </p:spPr>
      </p:pic>
      <p:sp>
        <p:nvSpPr>
          <p:cNvPr id="12289" name="テキスト ボックス 12288">
            <a:extLst>
              <a:ext uri="{FF2B5EF4-FFF2-40B4-BE49-F238E27FC236}">
                <a16:creationId xmlns:a16="http://schemas.microsoft.com/office/drawing/2014/main" id="{2B7E9CAF-75CE-67FC-5D15-B4144DBAF6A5}"/>
              </a:ext>
            </a:extLst>
          </p:cNvPr>
          <p:cNvSpPr txBox="1"/>
          <p:nvPr/>
        </p:nvSpPr>
        <p:spPr>
          <a:xfrm>
            <a:off x="1919536" y="2575643"/>
            <a:ext cx="1261884" cy="276999"/>
          </a:xfrm>
          <a:prstGeom prst="rect">
            <a:avLst/>
          </a:prstGeom>
          <a:noFill/>
        </p:spPr>
        <p:txBody>
          <a:bodyPr wrap="none" rtlCol="0">
            <a:spAutoFit/>
          </a:bodyPr>
          <a:lstStyle/>
          <a:p>
            <a:pPr algn="ctr" eaLnBrk="1" fontAlgn="auto" hangingPunct="1">
              <a:spcBef>
                <a:spcPts val="0"/>
              </a:spcBef>
              <a:spcAft>
                <a:spcPts val="0"/>
              </a:spcAft>
              <a:defRPr/>
            </a:pPr>
            <a:r>
              <a:rPr kumimoji="0" lang="ja-JP" altLang="en-US" sz="1200" b="1" kern="0" dirty="0">
                <a:solidFill>
                  <a:prstClr val="black"/>
                </a:solidFill>
                <a:latin typeface="Calibri" panose="020F0502020204030204"/>
                <a:ea typeface="メイリオ" panose="020B0604030504040204" pitchFamily="50" charset="-128"/>
              </a:rPr>
              <a:t>バナーをタップ</a:t>
            </a:r>
            <a:endParaRPr kumimoji="0" lang="en-US" altLang="ja-JP" sz="1200" b="1" kern="0" dirty="0">
              <a:solidFill>
                <a:prstClr val="black"/>
              </a:solidFill>
              <a:latin typeface="Calibri" panose="020F0502020204030204"/>
              <a:ea typeface="メイリオ" panose="020B0604030504040204" pitchFamily="50" charset="-128"/>
            </a:endParaRPr>
          </a:p>
        </p:txBody>
      </p:sp>
      <p:sp>
        <p:nvSpPr>
          <p:cNvPr id="12291" name="テキスト ボックス 12290">
            <a:extLst>
              <a:ext uri="{FF2B5EF4-FFF2-40B4-BE49-F238E27FC236}">
                <a16:creationId xmlns:a16="http://schemas.microsoft.com/office/drawing/2014/main" id="{4912B7CC-5AB1-EA87-32C8-D80B2CAE29E5}"/>
              </a:ext>
            </a:extLst>
          </p:cNvPr>
          <p:cNvSpPr txBox="1"/>
          <p:nvPr/>
        </p:nvSpPr>
        <p:spPr>
          <a:xfrm>
            <a:off x="4230270" y="2524601"/>
            <a:ext cx="1723550"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FF0000"/>
                </a:solidFill>
                <a:latin typeface="メイリオ" panose="020B0604030504040204" pitchFamily="50" charset="-128"/>
                <a:ea typeface="メイリオ" panose="020B0604030504040204" pitchFamily="50" charset="-128"/>
              </a:rPr>
              <a:t>冒頭切り替え</a:t>
            </a:r>
            <a:endParaRPr lang="en-US" altLang="ja-JP" sz="1200" b="1" dirty="0">
              <a:solidFill>
                <a:srgbClr val="FF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FF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FF0000"/>
              </a:solidFill>
              <a:latin typeface="メイリオ" panose="020B0604030504040204" pitchFamily="50" charset="-128"/>
              <a:ea typeface="メイリオ" panose="020B0604030504040204" pitchFamily="50" charset="-128"/>
            </a:endParaRPr>
          </a:p>
        </p:txBody>
      </p:sp>
      <p:sp>
        <p:nvSpPr>
          <p:cNvPr id="12292" name="テキスト ボックス 12291">
            <a:extLst>
              <a:ext uri="{FF2B5EF4-FFF2-40B4-BE49-F238E27FC236}">
                <a16:creationId xmlns:a16="http://schemas.microsoft.com/office/drawing/2014/main" id="{157807DF-4DEC-E457-9892-CEAE2BF05894}"/>
              </a:ext>
            </a:extLst>
          </p:cNvPr>
          <p:cNvSpPr txBox="1"/>
          <p:nvPr/>
        </p:nvSpPr>
        <p:spPr>
          <a:xfrm>
            <a:off x="6533504" y="2526795"/>
            <a:ext cx="1723549"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FF0000"/>
                </a:solidFill>
                <a:latin typeface="メイリオ" panose="020B0604030504040204" pitchFamily="50" charset="-128"/>
                <a:ea typeface="メイリオ" panose="020B0604030504040204" pitchFamily="50" charset="-128"/>
              </a:rPr>
              <a:t>演出</a:t>
            </a:r>
            <a:endParaRPr lang="en-US" altLang="ja-JP" sz="1200" b="1" dirty="0">
              <a:solidFill>
                <a:srgbClr val="FF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FF0000"/>
                </a:solidFill>
                <a:latin typeface="メイリオ" panose="020B0604030504040204" pitchFamily="50" charset="-128"/>
                <a:ea typeface="メイリオ" panose="020B0604030504040204" pitchFamily="50" charset="-128"/>
              </a:rPr>
              <a:t>パターンの中から選択</a:t>
            </a:r>
          </a:p>
        </p:txBody>
      </p:sp>
      <p:sp>
        <p:nvSpPr>
          <p:cNvPr id="12293" name="三角形 33">
            <a:extLst>
              <a:ext uri="{FF2B5EF4-FFF2-40B4-BE49-F238E27FC236}">
                <a16:creationId xmlns:a16="http://schemas.microsoft.com/office/drawing/2014/main" id="{F1F02BF3-FC6A-FBE3-4001-5CE0DAC8150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4" name="三角形 33">
            <a:extLst>
              <a:ext uri="{FF2B5EF4-FFF2-40B4-BE49-F238E27FC236}">
                <a16:creationId xmlns:a16="http://schemas.microsoft.com/office/drawing/2014/main" id="{A738469C-49CC-97B2-6F89-37B2B021210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5" name="三角形 33">
            <a:extLst>
              <a:ext uri="{FF2B5EF4-FFF2-40B4-BE49-F238E27FC236}">
                <a16:creationId xmlns:a16="http://schemas.microsoft.com/office/drawing/2014/main" id="{91353917-F94E-182E-1CDA-ED02E127B17C}"/>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6" name="円形吹き出し 20">
            <a:extLst>
              <a:ext uri="{FF2B5EF4-FFF2-40B4-BE49-F238E27FC236}">
                <a16:creationId xmlns:a16="http://schemas.microsoft.com/office/drawing/2014/main" id="{492D2985-88D7-FC9B-E93F-3AB44617DEEF}"/>
              </a:ext>
            </a:extLst>
          </p:cNvPr>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kumimoji="0" lang="ja-JP" altLang="en-US" sz="1400" b="1" kern="0">
                <a:solidFill>
                  <a:prstClr val="black"/>
                </a:solidFill>
                <a:latin typeface="メイリオ"/>
                <a:ea typeface="メイリオ"/>
              </a:rPr>
              <a:t>前に</a:t>
            </a:r>
            <a:endParaRPr kumimoji="0" lang="en-US" altLang="ja-JP" sz="1400" b="1" kern="0">
              <a:solidFill>
                <a:prstClr val="black"/>
              </a:solidFill>
              <a:latin typeface="メイリオ"/>
              <a:ea typeface="メイリオ"/>
            </a:endParaRPr>
          </a:p>
          <a:p>
            <a:pPr algn="ctr" eaLnBrk="1" fontAlgn="auto" hangingPunct="1">
              <a:spcBef>
                <a:spcPts val="0"/>
              </a:spcBef>
              <a:spcAft>
                <a:spcPts val="0"/>
              </a:spcAft>
              <a:defRPr/>
            </a:pPr>
            <a:r>
              <a:rPr kumimoji="0" lang="ja-JP" altLang="en-US" sz="1400" b="1" kern="0">
                <a:solidFill>
                  <a:prstClr val="black"/>
                </a:solidFill>
                <a:latin typeface="メイリオ"/>
                <a:ea typeface="メイリオ"/>
              </a:rPr>
              <a:t>倒れる！</a:t>
            </a:r>
            <a:endParaRPr kumimoji="0" lang="ja-JP" altLang="en-US" sz="1400" b="1" kern="0" dirty="0">
              <a:solidFill>
                <a:prstClr val="black"/>
              </a:solidFill>
              <a:latin typeface="メイリオ"/>
              <a:ea typeface="メイリオ"/>
            </a:endParaRPr>
          </a:p>
        </p:txBody>
      </p:sp>
      <p:sp>
        <p:nvSpPr>
          <p:cNvPr id="12297" name="テキスト ボックス 12296">
            <a:extLst>
              <a:ext uri="{FF2B5EF4-FFF2-40B4-BE49-F238E27FC236}">
                <a16:creationId xmlns:a16="http://schemas.microsoft.com/office/drawing/2014/main" id="{3558A177-901C-8ECA-1D9D-924A2168F28D}"/>
              </a:ext>
            </a:extLst>
          </p:cNvPr>
          <p:cNvSpPr txBox="1"/>
          <p:nvPr/>
        </p:nvSpPr>
        <p:spPr>
          <a:xfrm>
            <a:off x="1487488" y="6278977"/>
            <a:ext cx="7794655" cy="3693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kern="0" dirty="0">
                <a:solidFill>
                  <a:srgbClr val="FF0000"/>
                </a:solidFill>
                <a:latin typeface="Calibri" panose="020F0502020204030204"/>
                <a:ea typeface="メイリオ" panose="020B0604030504040204" pitchFamily="50" charset="-128"/>
              </a:rPr>
              <a:t>※</a:t>
            </a:r>
            <a:r>
              <a:rPr kumimoji="0" lang="ja-JP" altLang="en-US" sz="900" kern="0" dirty="0">
                <a:solidFill>
                  <a:srgbClr val="FF0000"/>
                </a:solidFill>
                <a:latin typeface="Calibri" panose="020F0502020204030204"/>
                <a:ea typeface="メイリオ" panose="020B0604030504040204" pitchFamily="50" charset="-128"/>
              </a:rPr>
              <a:t>演出アニメーション部分の冒頭切り替えに利用するバナー画像、</a:t>
            </a:r>
            <a:r>
              <a:rPr kumimoji="0" lang="zh-TW" altLang="en-US" sz="900" kern="0" dirty="0">
                <a:solidFill>
                  <a:srgbClr val="FF0000"/>
                </a:solidFill>
                <a:latin typeface="Calibri" panose="020F0502020204030204"/>
                <a:ea typeface="新細明體" panose="02020500000000000000" pitchFamily="18" charset="-120"/>
              </a:rPr>
              <a:t>演出</a:t>
            </a:r>
            <a:r>
              <a:rPr kumimoji="0" lang="ja-JP" altLang="en-US" sz="900" kern="0" dirty="0">
                <a:solidFill>
                  <a:srgbClr val="FF0000"/>
                </a:solidFill>
                <a:latin typeface="Calibri" panose="020F0502020204030204"/>
                <a:ea typeface="メイリオ" panose="020B0604030504040204" pitchFamily="50" charset="-128"/>
              </a:rPr>
              <a:t>用の</a:t>
            </a:r>
            <a:r>
              <a:rPr kumimoji="0" lang="zh-TW" altLang="en-US" sz="900" kern="0" dirty="0">
                <a:solidFill>
                  <a:srgbClr val="FF0000"/>
                </a:solidFill>
                <a:latin typeface="Calibri" panose="020F0502020204030204"/>
                <a:ea typeface="新細明體" panose="02020500000000000000" pitchFamily="18" charset="-120"/>
              </a:rPr>
              <a:t>動画</a:t>
            </a:r>
            <a:r>
              <a:rPr kumimoji="0" lang="ja-JP" altLang="en-US" sz="900" kern="0" dirty="0">
                <a:solidFill>
                  <a:srgbClr val="FF0000"/>
                </a:solidFill>
                <a:latin typeface="Calibri" panose="020F0502020204030204"/>
                <a:ea typeface="メイリオ" panose="020B0604030504040204" pitchFamily="50" charset="-128"/>
              </a:rPr>
              <a:t>は</a:t>
            </a:r>
            <a:r>
              <a:rPr kumimoji="0" lang="en-US" altLang="ja-JP" sz="900" kern="0" dirty="0">
                <a:solidFill>
                  <a:srgbClr val="FF0000"/>
                </a:solidFill>
                <a:latin typeface="メイリオ" panose="020B0604030504040204" pitchFamily="50" charset="-128"/>
                <a:ea typeface="メイリオ" panose="020B0604030504040204" pitchFamily="50" charset="-128"/>
              </a:rPr>
              <a:t>LINE</a:t>
            </a:r>
            <a:r>
              <a:rPr kumimoji="0" lang="ja-JP" altLang="en-US" sz="900" kern="0" dirty="0">
                <a:solidFill>
                  <a:srgbClr val="FF0000"/>
                </a:solidFill>
                <a:latin typeface="メイリオ" panose="020B0604030504040204" pitchFamily="50" charset="-128"/>
                <a:ea typeface="メイリオ" panose="020B0604030504040204" pitchFamily="50" charset="-128"/>
              </a:rPr>
              <a:t>ヤフー</a:t>
            </a:r>
            <a:r>
              <a:rPr kumimoji="0" lang="ja-JP" altLang="en-US" sz="900" kern="0" dirty="0">
                <a:solidFill>
                  <a:srgbClr val="FF0000"/>
                </a:solidFill>
                <a:latin typeface="Calibri" panose="020F0502020204030204"/>
                <a:ea typeface="メイリオ" panose="020B0604030504040204" pitchFamily="50" charset="-128"/>
              </a:rPr>
              <a:t>では制作いたしません。</a:t>
            </a:r>
            <a:endParaRPr kumimoji="0" lang="en-US" altLang="ja-JP" sz="900" kern="0" dirty="0">
              <a:solidFill>
                <a:srgbClr val="FF0000"/>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900" kern="0" dirty="0">
                <a:solidFill>
                  <a:srgbClr val="FF0000"/>
                </a:solidFill>
                <a:latin typeface="Calibri" panose="020F0502020204030204"/>
                <a:ea typeface="メイリオ" panose="020B0604030504040204" pitchFamily="50" charset="-128"/>
              </a:rPr>
              <a:t>広告主様または代理店様にて、申し込み時にご用意いただく必要がございます。</a:t>
            </a:r>
          </a:p>
        </p:txBody>
      </p:sp>
      <p:pic>
        <p:nvPicPr>
          <p:cNvPr id="12298" name="図 12297">
            <a:extLst>
              <a:ext uri="{FF2B5EF4-FFF2-40B4-BE49-F238E27FC236}">
                <a16:creationId xmlns:a16="http://schemas.microsoft.com/office/drawing/2014/main" id="{331B3E0D-CD6A-06BF-F395-1C634C7B6F03}"/>
              </a:ext>
            </a:extLst>
          </p:cNvPr>
          <p:cNvPicPr>
            <a:picLocks noChangeAspect="1"/>
          </p:cNvPicPr>
          <p:nvPr/>
        </p:nvPicPr>
        <p:blipFill>
          <a:blip r:embed="rId3"/>
          <a:stretch>
            <a:fillRect/>
          </a:stretch>
        </p:blipFill>
        <p:spPr>
          <a:xfrm>
            <a:off x="1703512" y="2998451"/>
            <a:ext cx="1865110" cy="2882898"/>
          </a:xfrm>
          <a:prstGeom prst="rect">
            <a:avLst/>
          </a:prstGeom>
        </p:spPr>
      </p:pic>
      <p:pic>
        <p:nvPicPr>
          <p:cNvPr id="12299" name="図 12298">
            <a:extLst>
              <a:ext uri="{FF2B5EF4-FFF2-40B4-BE49-F238E27FC236}">
                <a16:creationId xmlns:a16="http://schemas.microsoft.com/office/drawing/2014/main" id="{4BAB719F-5F32-BECB-47FF-5F741AF5765F}"/>
              </a:ext>
            </a:extLst>
          </p:cNvPr>
          <p:cNvPicPr>
            <a:picLocks noChangeAspect="1"/>
          </p:cNvPicPr>
          <p:nvPr/>
        </p:nvPicPr>
        <p:blipFill>
          <a:blip r:embed="rId4"/>
          <a:stretch>
            <a:fillRect/>
          </a:stretch>
        </p:blipFill>
        <p:spPr>
          <a:xfrm>
            <a:off x="6519198" y="3027855"/>
            <a:ext cx="1794166" cy="2798509"/>
          </a:xfrm>
          <a:prstGeom prst="rect">
            <a:avLst/>
          </a:prstGeom>
        </p:spPr>
      </p:pic>
      <p:sp>
        <p:nvSpPr>
          <p:cNvPr id="12300" name="正方形/長方形 12299">
            <a:extLst>
              <a:ext uri="{FF2B5EF4-FFF2-40B4-BE49-F238E27FC236}">
                <a16:creationId xmlns:a16="http://schemas.microsoft.com/office/drawing/2014/main" id="{A775A1EE-CBF0-68E0-CE13-77945DE6BCB1}"/>
              </a:ext>
            </a:extLst>
          </p:cNvPr>
          <p:cNvSpPr/>
          <p:nvPr/>
        </p:nvSpPr>
        <p:spPr>
          <a:xfrm>
            <a:off x="1631504" y="1061320"/>
            <a:ext cx="9145016" cy="507831"/>
          </a:xfrm>
          <a:prstGeom prst="rect">
            <a:avLst/>
          </a:prstGeom>
        </p:spPr>
        <p:txBody>
          <a:bodyPr wrap="square">
            <a:spAutoFit/>
          </a:bodyPr>
          <a:lstStyle/>
          <a:p>
            <a:pPr algn="ctr" eaLnBrk="1" fontAlgn="auto" hangingPunct="1">
              <a:lnSpc>
                <a:spcPct val="150000"/>
              </a:lnSpc>
              <a:spcBef>
                <a:spcPts val="0"/>
              </a:spcBef>
              <a:spcAft>
                <a:spcPts val="0"/>
              </a:spcAft>
              <a:defRPr/>
            </a:pPr>
            <a:r>
              <a:rPr kumimoji="0" lang="en-US" altLang="ja-JP" b="1" kern="0" dirty="0">
                <a:solidFill>
                  <a:prstClr val="black"/>
                </a:solidFill>
                <a:latin typeface="Calibri" panose="020F0502020204030204"/>
                <a:ea typeface="メイリオ" panose="020B0604030504040204" pitchFamily="50" charset="-128"/>
              </a:rPr>
              <a:t>Yahoo! JAPAN</a:t>
            </a:r>
            <a:r>
              <a:rPr kumimoji="0" lang="ja-JP" altLang="en-US" b="1" kern="0" dirty="0">
                <a:solidFill>
                  <a:prstClr val="black"/>
                </a:solidFill>
                <a:latin typeface="Calibri" panose="020F0502020204030204"/>
                <a:ea typeface="メイリオ" panose="020B0604030504040204" pitchFamily="50" charset="-128"/>
              </a:rPr>
              <a:t>のトップページを活用した、インパクトのある特別な演出が可能です。</a:t>
            </a:r>
            <a:endParaRPr kumimoji="0" lang="en-US" altLang="ja-JP" b="1" kern="0" dirty="0">
              <a:solidFill>
                <a:prstClr val="black"/>
              </a:solidFill>
              <a:latin typeface="Calibri" panose="020F0502020204030204"/>
              <a:ea typeface="メイリオ" panose="020B0604030504040204" pitchFamily="50" charset="-128"/>
            </a:endParaRPr>
          </a:p>
        </p:txBody>
      </p:sp>
      <p:sp>
        <p:nvSpPr>
          <p:cNvPr id="12301" name="テキスト ボックス 45">
            <a:extLst>
              <a:ext uri="{FF2B5EF4-FFF2-40B4-BE49-F238E27FC236}">
                <a16:creationId xmlns:a16="http://schemas.microsoft.com/office/drawing/2014/main" id="{E10A0B03-D532-9D80-9CF3-193743034BE0}"/>
              </a:ext>
            </a:extLst>
          </p:cNvPr>
          <p:cNvSpPr txBox="1"/>
          <p:nvPr/>
        </p:nvSpPr>
        <p:spPr>
          <a:xfrm>
            <a:off x="2067506" y="1552196"/>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1400" dirty="0">
                <a:solidFill>
                  <a:prstClr val="black"/>
                </a:solidFill>
                <a:latin typeface="メイリオ"/>
              </a:rPr>
              <a:t>Yahoo! JAPAN</a:t>
            </a:r>
            <a:r>
              <a:rPr lang="ja-JP" altLang="en-US" sz="1400" dirty="0">
                <a:solidFill>
                  <a:prstClr val="black"/>
                </a:solidFill>
                <a:latin typeface="メイリオ"/>
              </a:rPr>
              <a:t>アプリに表示される際はアプリ内ブラウザで演出アニメーションが展開されます。</a:t>
            </a:r>
            <a:endParaRPr lang="en-US" altLang="ja-JP" sz="1400" dirty="0">
              <a:solidFill>
                <a:prstClr val="black"/>
              </a:solidFill>
              <a:latin typeface="メイリオ"/>
            </a:endParaRPr>
          </a:p>
        </p:txBody>
      </p:sp>
      <p:sp>
        <p:nvSpPr>
          <p:cNvPr id="12302" name="テキスト ボックス 12301">
            <a:extLst>
              <a:ext uri="{FF2B5EF4-FFF2-40B4-BE49-F238E27FC236}">
                <a16:creationId xmlns:a16="http://schemas.microsoft.com/office/drawing/2014/main" id="{677B30C4-C168-AD28-82EC-5A2CDE500040}"/>
              </a:ext>
            </a:extLst>
          </p:cNvPr>
          <p:cNvSpPr txBox="1"/>
          <p:nvPr/>
        </p:nvSpPr>
        <p:spPr>
          <a:xfrm>
            <a:off x="8741198" y="2538214"/>
            <a:ext cx="2088232" cy="461665"/>
          </a:xfrm>
          <a:prstGeom prst="rect">
            <a:avLst/>
          </a:prstGeom>
          <a:noFill/>
        </p:spPr>
        <p:txBody>
          <a:bodyPr wrap="square" rtlCol="0">
            <a:spAutoFit/>
          </a:bodyPr>
          <a:lstStyle/>
          <a:p>
            <a:pPr algn="ctr" eaLnBrk="1" fontAlgn="auto" hangingPunct="1">
              <a:spcBef>
                <a:spcPts val="0"/>
              </a:spcBef>
              <a:spcAft>
                <a:spcPts val="0"/>
              </a:spcAft>
              <a:defRPr/>
            </a:pPr>
            <a:r>
              <a:rPr kumimoji="0" lang="ja-JP" altLang="en-US" sz="1200" b="1" kern="0" dirty="0">
                <a:solidFill>
                  <a:prstClr val="black"/>
                </a:solidFill>
                <a:latin typeface="Calibri" panose="020F0502020204030204"/>
                <a:ea typeface="メイリオ" panose="020B0604030504040204" pitchFamily="50" charset="-128"/>
              </a:rPr>
              <a:t>演出後の遷移先は</a:t>
            </a:r>
            <a:endParaRPr kumimoji="0" lang="en-US" altLang="ja-JP" sz="1200" b="1" kern="0" dirty="0">
              <a:solidFill>
                <a:prstClr val="black"/>
              </a:solidFill>
              <a:latin typeface="Calibri" panose="020F0502020204030204"/>
              <a:ea typeface="メイリオ" panose="020B0604030504040204" pitchFamily="50" charset="-128"/>
            </a:endParaRPr>
          </a:p>
          <a:p>
            <a:pPr algn="ctr" eaLnBrk="1" fontAlgn="auto" hangingPunct="1">
              <a:spcBef>
                <a:spcPts val="0"/>
              </a:spcBef>
              <a:spcAft>
                <a:spcPts val="0"/>
              </a:spcAft>
              <a:defRPr/>
            </a:pPr>
            <a:r>
              <a:rPr kumimoji="0" lang="ja-JP" altLang="en-US" sz="1200" b="1" kern="0" dirty="0">
                <a:solidFill>
                  <a:prstClr val="black"/>
                </a:solidFill>
                <a:latin typeface="Calibri" panose="020F0502020204030204"/>
                <a:ea typeface="メイリオ" panose="020B0604030504040204" pitchFamily="50" charset="-128"/>
              </a:rPr>
              <a:t>クライアント</a:t>
            </a:r>
            <a:r>
              <a:rPr kumimoji="0" lang="en-US" altLang="ja-JP" sz="1200" b="1" kern="0" dirty="0">
                <a:solidFill>
                  <a:prstClr val="black"/>
                </a:solidFill>
                <a:latin typeface="Calibri" panose="020F0502020204030204"/>
                <a:ea typeface="メイリオ" panose="020B0604030504040204" pitchFamily="50" charset="-128"/>
              </a:rPr>
              <a:t>LP</a:t>
            </a:r>
            <a:r>
              <a:rPr kumimoji="0" lang="ja-JP" altLang="en-US" sz="1200" b="1" kern="0" dirty="0">
                <a:solidFill>
                  <a:prstClr val="black"/>
                </a:solidFill>
                <a:latin typeface="Calibri" panose="020F0502020204030204"/>
                <a:ea typeface="メイリオ" panose="020B0604030504040204" pitchFamily="50" charset="-128"/>
              </a:rPr>
              <a:t>のみ</a:t>
            </a:r>
          </a:p>
        </p:txBody>
      </p:sp>
      <p:sp>
        <p:nvSpPr>
          <p:cNvPr id="12303" name="正方形/長方形 12302">
            <a:extLst>
              <a:ext uri="{FF2B5EF4-FFF2-40B4-BE49-F238E27FC236}">
                <a16:creationId xmlns:a16="http://schemas.microsoft.com/office/drawing/2014/main" id="{27E5A5D2-4619-2523-5B28-04A276D8D178}"/>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FFFFFF"/>
                </a:solidFill>
                <a:latin typeface="メイリオ"/>
                <a:ea typeface="メイリオ"/>
              </a:rPr>
              <a:t>クライアント様</a:t>
            </a:r>
            <a:endParaRPr kumimoji="0" lang="en-US" altLang="ja-JP" sz="1400" b="1" kern="0" dirty="0">
              <a:solidFill>
                <a:srgbClr val="FFFFFF"/>
              </a:solidFill>
              <a:latin typeface="メイリオ"/>
              <a:ea typeface="メイリオ"/>
            </a:endParaRPr>
          </a:p>
          <a:p>
            <a:pPr algn="ctr" eaLnBrk="1" fontAlgn="auto" hangingPunct="1">
              <a:spcBef>
                <a:spcPts val="0"/>
              </a:spcBef>
              <a:spcAft>
                <a:spcPts val="0"/>
              </a:spcAft>
              <a:defRPr/>
            </a:pPr>
            <a:r>
              <a:rPr kumimoji="0" lang="en-US" altLang="ja-JP" sz="1400" b="1" kern="0" dirty="0">
                <a:solidFill>
                  <a:srgbClr val="FFFFFF"/>
                </a:solidFill>
                <a:latin typeface="メイリオ"/>
                <a:ea typeface="メイリオ"/>
              </a:rPr>
              <a:t>LP</a:t>
            </a:r>
            <a:endParaRPr kumimoji="0" lang="ja-JP" altLang="en-US" sz="1400" b="1" kern="0" dirty="0">
              <a:solidFill>
                <a:srgbClr val="FFFFFF"/>
              </a:solidFill>
              <a:latin typeface="メイリオ"/>
              <a:ea typeface="メイリオ"/>
            </a:endParaRPr>
          </a:p>
        </p:txBody>
      </p:sp>
      <p:sp>
        <p:nvSpPr>
          <p:cNvPr id="12304" name="ホームベース 28">
            <a:extLst>
              <a:ext uri="{FF2B5EF4-FFF2-40B4-BE49-F238E27FC236}">
                <a16:creationId xmlns:a16="http://schemas.microsoft.com/office/drawing/2014/main" id="{2A5A5945-CF55-8D82-960B-2BC2CC1ADE46}"/>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遷移先</a:t>
            </a:r>
          </a:p>
        </p:txBody>
      </p:sp>
      <p:sp>
        <p:nvSpPr>
          <p:cNvPr id="12305" name="ホームベース 29">
            <a:extLst>
              <a:ext uri="{FF2B5EF4-FFF2-40B4-BE49-F238E27FC236}">
                <a16:creationId xmlns:a16="http://schemas.microsoft.com/office/drawing/2014/main" id="{334DFCBC-A447-4CEF-2235-4FEEE8A3338B}"/>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トップページ</a:t>
            </a:r>
          </a:p>
        </p:txBody>
      </p:sp>
      <p:sp>
        <p:nvSpPr>
          <p:cNvPr id="12306" name="ホームベース 30">
            <a:extLst>
              <a:ext uri="{FF2B5EF4-FFF2-40B4-BE49-F238E27FC236}">
                <a16:creationId xmlns:a16="http://schemas.microsoft.com/office/drawing/2014/main" id="{EFA77819-C653-E29E-9329-47CC6D3B3306}"/>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演出アニメーション</a:t>
            </a:r>
          </a:p>
        </p:txBody>
      </p:sp>
      <p:sp>
        <p:nvSpPr>
          <p:cNvPr id="12307" name="テキスト ボックス 12306">
            <a:extLst>
              <a:ext uri="{FF2B5EF4-FFF2-40B4-BE49-F238E27FC236}">
                <a16:creationId xmlns:a16="http://schemas.microsoft.com/office/drawing/2014/main" id="{CB1D4657-9AAF-AC86-34FF-4CDEC5CDA36D}"/>
              </a:ext>
            </a:extLst>
          </p:cNvPr>
          <p:cNvSpPr txBox="1"/>
          <p:nvPr/>
        </p:nvSpPr>
        <p:spPr>
          <a:xfrm>
            <a:off x="6754274" y="5904312"/>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FF0000"/>
                </a:solidFill>
                <a:latin typeface="Calibri" panose="020F0502020204030204"/>
                <a:ea typeface="メイリオ" panose="020B0604030504040204" pitchFamily="50" charset="-128"/>
              </a:rPr>
              <a:t>※</a:t>
            </a:r>
            <a:r>
              <a:rPr kumimoji="0" lang="ja-JP" altLang="en-US" sz="1000" kern="0" dirty="0">
                <a:solidFill>
                  <a:srgbClr val="FF0000"/>
                </a:solidFill>
                <a:latin typeface="Calibri" panose="020F0502020204030204"/>
                <a:ea typeface="メイリオ" panose="020B0604030504040204" pitchFamily="50" charset="-128"/>
              </a:rPr>
              <a:t>音声はでません</a:t>
            </a:r>
          </a:p>
        </p:txBody>
      </p:sp>
      <p:sp>
        <p:nvSpPr>
          <p:cNvPr id="12308" name="テキスト ボックス 12307">
            <a:extLst>
              <a:ext uri="{FF2B5EF4-FFF2-40B4-BE49-F238E27FC236}">
                <a16:creationId xmlns:a16="http://schemas.microsoft.com/office/drawing/2014/main" id="{0C3FBDF8-8610-7182-0A3D-943D72E7BED7}"/>
              </a:ext>
            </a:extLst>
          </p:cNvPr>
          <p:cNvSpPr txBox="1"/>
          <p:nvPr/>
        </p:nvSpPr>
        <p:spPr>
          <a:xfrm>
            <a:off x="4385615" y="5959100"/>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FF0000"/>
                </a:solidFill>
                <a:latin typeface="Calibri" panose="020F0502020204030204"/>
                <a:ea typeface="メイリオ" panose="020B0604030504040204" pitchFamily="50" charset="-128"/>
              </a:rPr>
              <a:t>※</a:t>
            </a:r>
            <a:r>
              <a:rPr kumimoji="0" lang="ja-JP" altLang="en-US" sz="1000" kern="0" dirty="0">
                <a:solidFill>
                  <a:srgbClr val="FF0000"/>
                </a:solidFill>
                <a:latin typeface="Calibri" panose="020F0502020204030204"/>
                <a:ea typeface="メイリオ" panose="020B0604030504040204" pitchFamily="50" charset="-128"/>
              </a:rPr>
              <a:t>音声はでません</a:t>
            </a:r>
          </a:p>
        </p:txBody>
      </p:sp>
      <p:pic>
        <p:nvPicPr>
          <p:cNvPr id="12309" name="図 12308">
            <a:extLst>
              <a:ext uri="{FF2B5EF4-FFF2-40B4-BE49-F238E27FC236}">
                <a16:creationId xmlns:a16="http://schemas.microsoft.com/office/drawing/2014/main" id="{BA7BED87-3C58-F996-C6BE-D07519A2C6B0}"/>
              </a:ext>
            </a:extLst>
          </p:cNvPr>
          <p:cNvPicPr>
            <a:picLocks noChangeAspect="1"/>
          </p:cNvPicPr>
          <p:nvPr/>
        </p:nvPicPr>
        <p:blipFill rotWithShape="1">
          <a:blip r:embed="rId5"/>
          <a:srcRect t="16365" b="38661"/>
          <a:stretch/>
        </p:blipFill>
        <p:spPr>
          <a:xfrm>
            <a:off x="1722117" y="4562292"/>
            <a:ext cx="1828480" cy="1391036"/>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98CF08A-04BC-A05C-1ACF-0F879345A190}"/>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12374" name="正方形/長方形 12373">
            <a:extLst>
              <a:ext uri="{FF2B5EF4-FFF2-40B4-BE49-F238E27FC236}">
                <a16:creationId xmlns:a16="http://schemas.microsoft.com/office/drawing/2014/main" id="{8FC0E20C-3823-0C20-056F-522657B786BB}"/>
              </a:ext>
            </a:extLst>
          </p:cNvPr>
          <p:cNvSpPr/>
          <p:nvPr/>
        </p:nvSpPr>
        <p:spPr>
          <a:xfrm>
            <a:off x="9774288" y="1378855"/>
            <a:ext cx="1817449" cy="5035029"/>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7007046" cy="388568"/>
          </a:xfrm>
          <a:prstGeom prst="rect">
            <a:avLst/>
          </a:prstGeom>
          <a:noFill/>
        </p:spPr>
        <p:txBody>
          <a:bodyPr wrap="none" rtlCol="0">
            <a:spAutoFit/>
          </a:bodyPr>
          <a:lstStyle/>
          <a:p>
            <a:pPr algn="ctr" eaLnBrk="1" fontAlgn="auto" hangingPunct="1">
              <a:lnSpc>
                <a:spcPct val="150000"/>
              </a:lnSpc>
              <a:spcBef>
                <a:spcPts val="0"/>
              </a:spcBef>
              <a:spcAft>
                <a:spcPts val="0"/>
              </a:spcAft>
            </a:pPr>
            <a:r>
              <a:rPr lang="ja-JP" altLang="en-US" sz="1400" dirty="0">
                <a:solidFill>
                  <a:srgbClr val="000000"/>
                </a:solidFill>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400" dirty="0">
              <a:solidFill>
                <a:srgbClr val="000000"/>
              </a:solidFill>
              <a:latin typeface="メイリオ" panose="020B0604030504040204" pitchFamily="50" charset="-128"/>
              <a:ea typeface="メイリオ" panose="020B0604030504040204" pitchFamily="50" charset="-128"/>
            </a:endParaRPr>
          </a:p>
        </p:txBody>
      </p:sp>
      <p:cxnSp>
        <p:nvCxnSpPr>
          <p:cNvPr id="12377" name="直線コネクタ 12376">
            <a:extLst>
              <a:ext uri="{FF2B5EF4-FFF2-40B4-BE49-F238E27FC236}">
                <a16:creationId xmlns:a16="http://schemas.microsoft.com/office/drawing/2014/main" id="{4B65E98B-0B46-B2FE-1DFB-EFD04EE69824}"/>
              </a:ext>
            </a:extLst>
          </p:cNvPr>
          <p:cNvCxnSpPr>
            <a:cxnSpLocks/>
          </p:cNvCxnSpPr>
          <p:nvPr/>
        </p:nvCxnSpPr>
        <p:spPr>
          <a:xfrm>
            <a:off x="2304004" y="2613789"/>
            <a:ext cx="7646746" cy="15059"/>
          </a:xfrm>
          <a:prstGeom prst="line">
            <a:avLst/>
          </a:prstGeom>
          <a:noFill/>
          <a:ln w="22225" cap="rnd" cmpd="sng" algn="ctr">
            <a:solidFill>
              <a:srgbClr val="C00000"/>
            </a:solidFill>
            <a:prstDash val="sysDot"/>
          </a:ln>
          <a:effectLst/>
        </p:spPr>
      </p:cxnSp>
      <p:sp>
        <p:nvSpPr>
          <p:cNvPr id="12378" name="正方形/長方形 12377">
            <a:extLst>
              <a:ext uri="{FF2B5EF4-FFF2-40B4-BE49-F238E27FC236}">
                <a16:creationId xmlns:a16="http://schemas.microsoft.com/office/drawing/2014/main" id="{D9972935-9BCB-8510-AACE-C329536824C7}"/>
              </a:ext>
            </a:extLst>
          </p:cNvPr>
          <p:cNvSpPr/>
          <p:nvPr/>
        </p:nvSpPr>
        <p:spPr>
          <a:xfrm>
            <a:off x="9906240" y="2515649"/>
            <a:ext cx="1629922" cy="260664"/>
          </a:xfrm>
          <a:prstGeom prst="rect">
            <a:avLst/>
          </a:prstGeom>
          <a:noFill/>
          <a:ln w="25400" cap="flat" cmpd="sng" algn="ctr">
            <a:noFill/>
            <a:prstDash val="solid"/>
          </a:ln>
          <a:effectLst/>
        </p:spPr>
        <p:txBody>
          <a:bodyPr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a typeface="メイリオ" panose="020B0604030504040204" pitchFamily="50" charset="-128"/>
                <a:cs typeface="メイリオ" panose="020B0604030504040204" pitchFamily="50" charset="-128"/>
              </a:rPr>
              <a:t>任意の遷移先</a:t>
            </a:r>
          </a:p>
        </p:txBody>
      </p:sp>
      <p:sp>
        <p:nvSpPr>
          <p:cNvPr id="12379" name="Round Same Side Corner Rectangle 29">
            <a:extLst>
              <a:ext uri="{FF2B5EF4-FFF2-40B4-BE49-F238E27FC236}">
                <a16:creationId xmlns:a16="http://schemas.microsoft.com/office/drawing/2014/main" id="{7497A58F-E3AF-636A-7262-D3E93BA384F5}"/>
              </a:ext>
            </a:extLst>
          </p:cNvPr>
          <p:cNvSpPr/>
          <p:nvPr/>
        </p:nvSpPr>
        <p:spPr>
          <a:xfrm>
            <a:off x="10176789" y="2852936"/>
            <a:ext cx="1168548" cy="1944216"/>
          </a:xfrm>
          <a:prstGeom prst="round2SameRect">
            <a:avLst>
              <a:gd name="adj1" fmla="val 10195"/>
              <a:gd name="adj2" fmla="val 0"/>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2380" name="正方形/長方形 12379">
            <a:extLst>
              <a:ext uri="{FF2B5EF4-FFF2-40B4-BE49-F238E27FC236}">
                <a16:creationId xmlns:a16="http://schemas.microsoft.com/office/drawing/2014/main" id="{D7FEE779-EA32-3826-A172-9D31D1D2CAC7}"/>
              </a:ext>
            </a:extLst>
          </p:cNvPr>
          <p:cNvSpPr/>
          <p:nvPr/>
        </p:nvSpPr>
        <p:spPr>
          <a:xfrm>
            <a:off x="10274280" y="2983497"/>
            <a:ext cx="973566" cy="1544259"/>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12381" name="直線コネクタ 12380">
            <a:extLst>
              <a:ext uri="{FF2B5EF4-FFF2-40B4-BE49-F238E27FC236}">
                <a16:creationId xmlns:a16="http://schemas.microsoft.com/office/drawing/2014/main" id="{CBE2637C-6EB7-A01D-E151-1C992CB308EA}"/>
              </a:ext>
            </a:extLst>
          </p:cNvPr>
          <p:cNvCxnSpPr>
            <a:cxnSpLocks/>
          </p:cNvCxnSpPr>
          <p:nvPr/>
        </p:nvCxnSpPr>
        <p:spPr>
          <a:xfrm>
            <a:off x="2272404" y="3908419"/>
            <a:ext cx="7652054" cy="58599"/>
          </a:xfrm>
          <a:prstGeom prst="line">
            <a:avLst/>
          </a:prstGeom>
          <a:noFill/>
          <a:ln w="22225" cap="rnd" cmpd="sng" algn="ctr">
            <a:solidFill>
              <a:srgbClr val="C00000"/>
            </a:solidFill>
            <a:prstDash val="sysDot"/>
          </a:ln>
          <a:effectLst/>
        </p:spPr>
      </p:cxnSp>
      <p:cxnSp>
        <p:nvCxnSpPr>
          <p:cNvPr id="12382" name="直線コネクタ 12381">
            <a:extLst>
              <a:ext uri="{FF2B5EF4-FFF2-40B4-BE49-F238E27FC236}">
                <a16:creationId xmlns:a16="http://schemas.microsoft.com/office/drawing/2014/main" id="{E5EA5D50-0227-C188-0F76-D91A75928F09}"/>
              </a:ext>
            </a:extLst>
          </p:cNvPr>
          <p:cNvCxnSpPr>
            <a:cxnSpLocks/>
          </p:cNvCxnSpPr>
          <p:nvPr/>
        </p:nvCxnSpPr>
        <p:spPr>
          <a:xfrm>
            <a:off x="2231469" y="5556859"/>
            <a:ext cx="7752963" cy="42985"/>
          </a:xfrm>
          <a:prstGeom prst="line">
            <a:avLst/>
          </a:prstGeom>
          <a:noFill/>
          <a:ln w="22225" cap="rnd" cmpd="sng" algn="ctr">
            <a:solidFill>
              <a:srgbClr val="C00000"/>
            </a:solidFill>
            <a:prstDash val="sysDot"/>
          </a:ln>
          <a:effectLst/>
        </p:spPr>
      </p:cxnSp>
      <p:sp>
        <p:nvSpPr>
          <p:cNvPr id="12383" name="正方形/長方形 12382">
            <a:extLst>
              <a:ext uri="{FF2B5EF4-FFF2-40B4-BE49-F238E27FC236}">
                <a16:creationId xmlns:a16="http://schemas.microsoft.com/office/drawing/2014/main" id="{5525D7CD-EC6F-940A-100E-AE1BAF88EF78}"/>
              </a:ext>
            </a:extLst>
          </p:cNvPr>
          <p:cNvSpPr/>
          <p:nvPr/>
        </p:nvSpPr>
        <p:spPr>
          <a:xfrm>
            <a:off x="1013658" y="1340768"/>
            <a:ext cx="1431511" cy="5238997"/>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84" name="図 12383">
            <a:extLst>
              <a:ext uri="{FF2B5EF4-FFF2-40B4-BE49-F238E27FC236}">
                <a16:creationId xmlns:a16="http://schemas.microsoft.com/office/drawing/2014/main" id="{2E0D4408-58E0-3B9B-F3A4-FDE2E5F5A495}"/>
              </a:ext>
            </a:extLst>
          </p:cNvPr>
          <p:cNvPicPr>
            <a:picLocks noChangeAspect="1"/>
          </p:cNvPicPr>
          <p:nvPr/>
        </p:nvPicPr>
        <p:blipFill rotWithShape="1">
          <a:blip r:embed="rId8"/>
          <a:srcRect b="38238"/>
          <a:stretch/>
        </p:blipFill>
        <p:spPr>
          <a:xfrm>
            <a:off x="1118696" y="3058899"/>
            <a:ext cx="1184418" cy="1378213"/>
          </a:xfrm>
          <a:prstGeom prst="rect">
            <a:avLst/>
          </a:prstGeom>
        </p:spPr>
      </p:pic>
      <p:sp>
        <p:nvSpPr>
          <p:cNvPr id="12385" name="ホームベース 41">
            <a:extLst>
              <a:ext uri="{FF2B5EF4-FFF2-40B4-BE49-F238E27FC236}">
                <a16:creationId xmlns:a16="http://schemas.microsoft.com/office/drawing/2014/main" id="{04B4B9E9-5FD2-0509-196E-930088B7464E}"/>
              </a:ext>
            </a:extLst>
          </p:cNvPr>
          <p:cNvSpPr/>
          <p:nvPr/>
        </p:nvSpPr>
        <p:spPr>
          <a:xfrm>
            <a:off x="614260" y="1275619"/>
            <a:ext cx="1173574" cy="607400"/>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86" name="正方形/長方形 12385">
            <a:extLst>
              <a:ext uri="{FF2B5EF4-FFF2-40B4-BE49-F238E27FC236}">
                <a16:creationId xmlns:a16="http://schemas.microsoft.com/office/drawing/2014/main" id="{34639F65-E9E6-7AB5-38B8-18B6CFBAE37A}"/>
              </a:ext>
            </a:extLst>
          </p:cNvPr>
          <p:cNvSpPr/>
          <p:nvPr/>
        </p:nvSpPr>
        <p:spPr>
          <a:xfrm>
            <a:off x="524702" y="1422085"/>
            <a:ext cx="1245868" cy="351735"/>
          </a:xfrm>
          <a:prstGeom prst="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誘導用広告</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ブランドパネル</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SP</a:t>
            </a:r>
            <a:endPar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p:txBody>
      </p:sp>
      <p:sp>
        <p:nvSpPr>
          <p:cNvPr id="12387" name="正方形/長方形 12386">
            <a:extLst>
              <a:ext uri="{FF2B5EF4-FFF2-40B4-BE49-F238E27FC236}">
                <a16:creationId xmlns:a16="http://schemas.microsoft.com/office/drawing/2014/main" id="{E09F4902-278B-0598-A21F-6D9443AB843A}"/>
              </a:ext>
            </a:extLst>
          </p:cNvPr>
          <p:cNvSpPr/>
          <p:nvPr/>
        </p:nvSpPr>
        <p:spPr>
          <a:xfrm>
            <a:off x="3097856" y="1340768"/>
            <a:ext cx="2551837" cy="5226720"/>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88" name="TPC_Lite_Fall" descr="TPC_Lite_Fall">
            <a:hlinkClick r:id="" action="ppaction://media"/>
            <a:extLst>
              <a:ext uri="{FF2B5EF4-FFF2-40B4-BE49-F238E27FC236}">
                <a16:creationId xmlns:a16="http://schemas.microsoft.com/office/drawing/2014/main" id="{94F3C6D8-9021-B1E4-DCFD-A92C55D887E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329113" y="1390831"/>
            <a:ext cx="797760" cy="1600707"/>
          </a:xfrm>
          <a:prstGeom prst="rect">
            <a:avLst/>
          </a:prstGeom>
        </p:spPr>
      </p:pic>
      <p:pic>
        <p:nvPicPr>
          <p:cNvPr id="12389" name="TPC_Lite_FadeOut" descr="TPC_Lite_FadeOut">
            <a:hlinkClick r:id="" action="ppaction://media"/>
            <a:extLst>
              <a:ext uri="{FF2B5EF4-FFF2-40B4-BE49-F238E27FC236}">
                <a16:creationId xmlns:a16="http://schemas.microsoft.com/office/drawing/2014/main" id="{5C0BDA6D-C37E-E643-DC43-56D2CF1A75A4}"/>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4302216" y="3056954"/>
            <a:ext cx="841594" cy="1688660"/>
          </a:xfrm>
          <a:prstGeom prst="rect">
            <a:avLst/>
          </a:prstGeom>
        </p:spPr>
      </p:pic>
      <p:pic>
        <p:nvPicPr>
          <p:cNvPr id="12390" name="TPC_Lite_Slide" descr="TPC_Lite_Slide">
            <a:hlinkClick r:id="" action="ppaction://media"/>
            <a:extLst>
              <a:ext uri="{FF2B5EF4-FFF2-40B4-BE49-F238E27FC236}">
                <a16:creationId xmlns:a16="http://schemas.microsoft.com/office/drawing/2014/main" id="{52560761-EE98-6F5D-BCBB-81F0D810F65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4300328" y="4811030"/>
            <a:ext cx="841594" cy="1688660"/>
          </a:xfrm>
          <a:prstGeom prst="rect">
            <a:avLst/>
          </a:prstGeom>
        </p:spPr>
      </p:pic>
      <p:sp>
        <p:nvSpPr>
          <p:cNvPr id="12391" name="正方形/長方形 12390">
            <a:extLst>
              <a:ext uri="{FF2B5EF4-FFF2-40B4-BE49-F238E27FC236}">
                <a16:creationId xmlns:a16="http://schemas.microsoft.com/office/drawing/2014/main" id="{465E1CCC-E915-0578-BABF-692951D18E00}"/>
              </a:ext>
            </a:extLst>
          </p:cNvPr>
          <p:cNvSpPr/>
          <p:nvPr/>
        </p:nvSpPr>
        <p:spPr>
          <a:xfrm>
            <a:off x="6337615" y="1378856"/>
            <a:ext cx="2838108" cy="5138266"/>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92" name="テキスト ボックス 12391">
            <a:extLst>
              <a:ext uri="{FF2B5EF4-FFF2-40B4-BE49-F238E27FC236}">
                <a16:creationId xmlns:a16="http://schemas.microsoft.com/office/drawing/2014/main" id="{6481DDFD-65D0-C1CA-8494-80E43371E7E1}"/>
              </a:ext>
            </a:extLst>
          </p:cNvPr>
          <p:cNvSpPr txBox="1"/>
          <p:nvPr/>
        </p:nvSpPr>
        <p:spPr>
          <a:xfrm>
            <a:off x="3034298" y="2291177"/>
            <a:ext cx="1024658" cy="461665"/>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①</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a:t>
            </a:r>
            <a:r>
              <a:rPr lang="ja-JP" altLang="en-US" sz="1200" b="1" dirty="0">
                <a:solidFill>
                  <a:srgbClr val="000000">
                    <a:lumMod val="85000"/>
                    <a:lumOff val="15000"/>
                  </a:srgbClr>
                </a:solidFill>
                <a:latin typeface="メイリオ" panose="020B0604030504040204" pitchFamily="50" charset="-128"/>
                <a:ea typeface="メイリオ" panose="020B0604030504040204" pitchFamily="50" charset="-128"/>
              </a:rPr>
              <a:t>倒れる」</a:t>
            </a:r>
            <a:endParaRPr lang="ja-JP" altLang="en-US" sz="1200" dirty="0">
              <a:solidFill>
                <a:srgbClr val="000000"/>
              </a:solidFill>
              <a:latin typeface="Calibri" panose="020F0502020204030204"/>
              <a:ea typeface="メイリオ" panose="020B0604030504040204" pitchFamily="50" charset="-128"/>
            </a:endParaRPr>
          </a:p>
        </p:txBody>
      </p:sp>
      <p:sp>
        <p:nvSpPr>
          <p:cNvPr id="12393" name="正方形/長方形 12392">
            <a:extLst>
              <a:ext uri="{FF2B5EF4-FFF2-40B4-BE49-F238E27FC236}">
                <a16:creationId xmlns:a16="http://schemas.microsoft.com/office/drawing/2014/main" id="{431C7290-7DB2-C7ED-0B10-71BB1521380A}"/>
              </a:ext>
            </a:extLst>
          </p:cNvPr>
          <p:cNvSpPr/>
          <p:nvPr/>
        </p:nvSpPr>
        <p:spPr>
          <a:xfrm>
            <a:off x="3079626" y="3634329"/>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②</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「フェード</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アウト」</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sp>
        <p:nvSpPr>
          <p:cNvPr id="12394" name="正方形/長方形 12393">
            <a:extLst>
              <a:ext uri="{FF2B5EF4-FFF2-40B4-BE49-F238E27FC236}">
                <a16:creationId xmlns:a16="http://schemas.microsoft.com/office/drawing/2014/main" id="{1401FCD0-9CCD-8318-1F53-EDAA25EE3292}"/>
              </a:ext>
            </a:extLst>
          </p:cNvPr>
          <p:cNvSpPr/>
          <p:nvPr/>
        </p:nvSpPr>
        <p:spPr>
          <a:xfrm>
            <a:off x="3094921" y="5336330"/>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③</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「スライド</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する」</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pic>
        <p:nvPicPr>
          <p:cNvPr id="12395" name="図 12394">
            <a:extLst>
              <a:ext uri="{FF2B5EF4-FFF2-40B4-BE49-F238E27FC236}">
                <a16:creationId xmlns:a16="http://schemas.microsoft.com/office/drawing/2014/main" id="{DD770725-BB63-D3E7-3863-0088E204A569}"/>
              </a:ext>
            </a:extLst>
          </p:cNvPr>
          <p:cNvPicPr>
            <a:picLocks noChangeAspect="1"/>
          </p:cNvPicPr>
          <p:nvPr/>
        </p:nvPicPr>
        <p:blipFill>
          <a:blip r:embed="rId11"/>
          <a:srcRect/>
          <a:stretch/>
        </p:blipFill>
        <p:spPr>
          <a:xfrm>
            <a:off x="8004601" y="1412468"/>
            <a:ext cx="819681" cy="1644486"/>
          </a:xfrm>
          <a:prstGeom prst="rect">
            <a:avLst/>
          </a:prstGeom>
        </p:spPr>
      </p:pic>
      <p:sp>
        <p:nvSpPr>
          <p:cNvPr id="12396" name="正方形/長方形 12395">
            <a:extLst>
              <a:ext uri="{FF2B5EF4-FFF2-40B4-BE49-F238E27FC236}">
                <a16:creationId xmlns:a16="http://schemas.microsoft.com/office/drawing/2014/main" id="{74575E28-3B11-EC84-FD4C-EBA22BFC9308}"/>
              </a:ext>
            </a:extLst>
          </p:cNvPr>
          <p:cNvSpPr/>
          <p:nvPr/>
        </p:nvSpPr>
        <p:spPr>
          <a:xfrm>
            <a:off x="6358129" y="2225355"/>
            <a:ext cx="1241929" cy="646331"/>
          </a:xfrm>
          <a:prstGeom prst="rect">
            <a:avLst/>
          </a:prstGeom>
        </p:spPr>
        <p:txBody>
          <a:bodyPr wrap="square">
            <a:spAutoFit/>
          </a:bodyPr>
          <a:lstStyle/>
          <a:p>
            <a:pPr eaLnBrk="1" fontAlgn="auto" hangingPunct="1">
              <a:spcBef>
                <a:spcPts val="0"/>
              </a:spcBef>
              <a:spcAft>
                <a:spcPts val="0"/>
              </a:spcAft>
            </a:pPr>
            <a:r>
              <a:rPr lang="en-US" altLang="ja-JP" sz="1200" b="1" dirty="0">
                <a:solidFill>
                  <a:srgbClr val="000000"/>
                </a:solidFill>
                <a:latin typeface="メイリオ" panose="020B0604030504040204" pitchFamily="50" charset="-128"/>
                <a:ea typeface="メイリオ" panose="020B0604030504040204" pitchFamily="50" charset="-128"/>
              </a:rPr>
              <a:t>A.</a:t>
            </a: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a:t>
            </a:r>
            <a:r>
              <a:rPr lang="en-US" altLang="ja-JP" sz="1200" b="1" dirty="0">
                <a:solidFill>
                  <a:srgbClr val="000000"/>
                </a:solidFill>
                <a:latin typeface="メイリオ" panose="020B0604030504040204" pitchFamily="50" charset="-128"/>
                <a:ea typeface="メイリオ" panose="020B0604030504040204" pitchFamily="50" charset="-128"/>
              </a:rPr>
              <a:t>16:9</a:t>
            </a:r>
            <a:r>
              <a:rPr lang="ja-JP" altLang="en-US" sz="1200" b="1" dirty="0">
                <a:solidFill>
                  <a:srgbClr val="000000"/>
                </a:solidFill>
                <a:latin typeface="メイリオ" panose="020B0604030504040204" pitchFamily="50" charset="-128"/>
                <a:ea typeface="メイリオ" panose="020B0604030504040204" pitchFamily="50" charset="-128"/>
              </a:rPr>
              <a:t>動画</a:t>
            </a:r>
            <a:r>
              <a:rPr lang="en-US" altLang="ja-JP" sz="1200" b="1" dirty="0">
                <a:solidFill>
                  <a:srgbClr val="000000"/>
                </a:solidFill>
                <a:latin typeface="メイリオ" panose="020B0604030504040204" pitchFamily="50" charset="-128"/>
                <a:ea typeface="メイリオ" panose="020B0604030504040204" pitchFamily="50" charset="-128"/>
              </a:rPr>
              <a:t>+</a:t>
            </a:r>
            <a:r>
              <a:rPr lang="ja-JP" altLang="en-US" sz="1200" b="1" dirty="0">
                <a:solidFill>
                  <a:srgbClr val="000000"/>
                </a:solidFill>
                <a:latin typeface="メイリオ" panose="020B0604030504040204" pitchFamily="50" charset="-128"/>
                <a:ea typeface="メイリオ" panose="020B0604030504040204" pitchFamily="50" charset="-128"/>
              </a:rPr>
              <a:t>上下</a:t>
            </a:r>
            <a:r>
              <a:rPr lang="ja-JP" altLang="en-US" sz="1200" b="1" dirty="0">
                <a:solidFill>
                  <a:srgbClr val="000000">
                    <a:lumMod val="85000"/>
                    <a:lumOff val="15000"/>
                  </a:srgbClr>
                </a:solidFill>
                <a:latin typeface="メイリオ" panose="020B0604030504040204" pitchFamily="50" charset="-128"/>
                <a:ea typeface="メイリオ" panose="020B0604030504040204" pitchFamily="50" charset="-128"/>
              </a:rPr>
              <a:t>静止画」</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sp>
        <p:nvSpPr>
          <p:cNvPr id="12397" name="正方形/長方形 12396">
            <a:extLst>
              <a:ext uri="{FF2B5EF4-FFF2-40B4-BE49-F238E27FC236}">
                <a16:creationId xmlns:a16="http://schemas.microsoft.com/office/drawing/2014/main" id="{FA3B9F9C-61EF-25C6-1472-1A6090D24F78}"/>
              </a:ext>
            </a:extLst>
          </p:cNvPr>
          <p:cNvSpPr/>
          <p:nvPr/>
        </p:nvSpPr>
        <p:spPr>
          <a:xfrm>
            <a:off x="6365318" y="3663330"/>
            <a:ext cx="1723549" cy="646331"/>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00000"/>
                </a:solidFill>
                <a:latin typeface="メイリオ" panose="020B0604030504040204" pitchFamily="50" charset="-128"/>
                <a:ea typeface="メイリオ" panose="020B0604030504040204" pitchFamily="50" charset="-128"/>
              </a:rPr>
              <a:t>B.</a:t>
            </a: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a:t>
            </a:r>
            <a:r>
              <a:rPr lang="en-US" altLang="ja-JP" sz="1200" b="1" dirty="0">
                <a:solidFill>
                  <a:srgbClr val="000000"/>
                </a:solidFill>
                <a:latin typeface="メイリオ" panose="020B0604030504040204" pitchFamily="50" charset="-128"/>
                <a:ea typeface="メイリオ" panose="020B0604030504040204" pitchFamily="50" charset="-128"/>
              </a:rPr>
              <a:t>16:9</a:t>
            </a:r>
            <a:r>
              <a:rPr lang="ja-JP" altLang="en-US" sz="1200" b="1" dirty="0">
                <a:solidFill>
                  <a:srgbClr val="000000"/>
                </a:solidFill>
                <a:latin typeface="メイリオ" panose="020B0604030504040204" pitchFamily="50" charset="-128"/>
                <a:ea typeface="メイリオ" panose="020B0604030504040204" pitchFamily="50" charset="-128"/>
              </a:rPr>
              <a:t>動画</a:t>
            </a:r>
            <a:r>
              <a:rPr lang="en-US" altLang="ja-JP" sz="1200" b="1" dirty="0">
                <a:solidFill>
                  <a:srgbClr val="000000"/>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下</a:t>
            </a:r>
            <a:r>
              <a:rPr lang="ja-JP" altLang="en-US" sz="1200" b="1" dirty="0">
                <a:solidFill>
                  <a:srgbClr val="000000">
                    <a:lumMod val="85000"/>
                    <a:lumOff val="15000"/>
                  </a:srgbClr>
                </a:solidFill>
                <a:latin typeface="メイリオ" panose="020B0604030504040204" pitchFamily="50" charset="-128"/>
                <a:ea typeface="メイリオ" panose="020B0604030504040204" pitchFamily="50" charset="-128"/>
              </a:rPr>
              <a:t>静止画（バナー）」</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pic>
        <p:nvPicPr>
          <p:cNvPr id="12398" name="図 12397">
            <a:extLst>
              <a:ext uri="{FF2B5EF4-FFF2-40B4-BE49-F238E27FC236}">
                <a16:creationId xmlns:a16="http://schemas.microsoft.com/office/drawing/2014/main" id="{65CA12C2-CDEA-3130-7C04-6D7B7CE5D0A4}"/>
              </a:ext>
            </a:extLst>
          </p:cNvPr>
          <p:cNvPicPr>
            <a:picLocks noChangeAspect="1"/>
          </p:cNvPicPr>
          <p:nvPr/>
        </p:nvPicPr>
        <p:blipFill>
          <a:blip r:embed="rId12"/>
          <a:srcRect/>
          <a:stretch/>
        </p:blipFill>
        <p:spPr>
          <a:xfrm>
            <a:off x="7996581" y="3099098"/>
            <a:ext cx="835723" cy="1676670"/>
          </a:xfrm>
          <a:prstGeom prst="rect">
            <a:avLst/>
          </a:prstGeom>
        </p:spPr>
      </p:pic>
      <p:pic>
        <p:nvPicPr>
          <p:cNvPr id="12399" name="図 12398">
            <a:extLst>
              <a:ext uri="{FF2B5EF4-FFF2-40B4-BE49-F238E27FC236}">
                <a16:creationId xmlns:a16="http://schemas.microsoft.com/office/drawing/2014/main" id="{1F58DFBB-1E29-F006-EA3F-9B295D183DD5}"/>
              </a:ext>
            </a:extLst>
          </p:cNvPr>
          <p:cNvPicPr>
            <a:picLocks noChangeAspect="1"/>
          </p:cNvPicPr>
          <p:nvPr/>
        </p:nvPicPr>
        <p:blipFill>
          <a:blip r:embed="rId13"/>
          <a:stretch>
            <a:fillRect/>
          </a:stretch>
        </p:blipFill>
        <p:spPr>
          <a:xfrm>
            <a:off x="8012623" y="4822273"/>
            <a:ext cx="819681" cy="1644484"/>
          </a:xfrm>
          <a:prstGeom prst="rect">
            <a:avLst/>
          </a:prstGeom>
        </p:spPr>
      </p:pic>
      <p:sp>
        <p:nvSpPr>
          <p:cNvPr id="12400" name="正方形/長方形 12399">
            <a:extLst>
              <a:ext uri="{FF2B5EF4-FFF2-40B4-BE49-F238E27FC236}">
                <a16:creationId xmlns:a16="http://schemas.microsoft.com/office/drawing/2014/main" id="{B7317459-0191-8812-DC1D-010EDEAC36C3}"/>
              </a:ext>
            </a:extLst>
          </p:cNvPr>
          <p:cNvSpPr/>
          <p:nvPr/>
        </p:nvSpPr>
        <p:spPr>
          <a:xfrm>
            <a:off x="6382268" y="5410211"/>
            <a:ext cx="1107996" cy="461665"/>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00000"/>
                </a:solidFill>
                <a:latin typeface="メイリオ" panose="020B0604030504040204" pitchFamily="50" charset="-128"/>
                <a:ea typeface="メイリオ" panose="020B0604030504040204" pitchFamily="50" charset="-128"/>
              </a:rPr>
              <a:t>C. </a:t>
            </a: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「縦長動画」</a:t>
            </a:r>
            <a:endParaRPr lang="en-US" altLang="ja-JP" sz="1200" b="1" dirty="0">
              <a:solidFill>
                <a:srgbClr val="000000">
                  <a:lumMod val="85000"/>
                  <a:lumOff val="15000"/>
                </a:srgbClr>
              </a:solidFill>
              <a:latin typeface="メイリオ" panose="020B0604030504040204" pitchFamily="50" charset="-128"/>
              <a:ea typeface="メイリオ" panose="020B0604030504040204" pitchFamily="50" charset="-128"/>
            </a:endParaRPr>
          </a:p>
        </p:txBody>
      </p:sp>
      <p:sp>
        <p:nvSpPr>
          <p:cNvPr id="12401" name="ホームベース 58">
            <a:extLst>
              <a:ext uri="{FF2B5EF4-FFF2-40B4-BE49-F238E27FC236}">
                <a16:creationId xmlns:a16="http://schemas.microsoft.com/office/drawing/2014/main" id="{D383AB9B-A6C6-65EC-6B74-ADA4B7B5901D}"/>
              </a:ext>
            </a:extLst>
          </p:cNvPr>
          <p:cNvSpPr/>
          <p:nvPr/>
        </p:nvSpPr>
        <p:spPr>
          <a:xfrm>
            <a:off x="2758373" y="1250999"/>
            <a:ext cx="1173574" cy="618085"/>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冒頭切り替え</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2" name="ホームベース 59">
            <a:extLst>
              <a:ext uri="{FF2B5EF4-FFF2-40B4-BE49-F238E27FC236}">
                <a16:creationId xmlns:a16="http://schemas.microsoft.com/office/drawing/2014/main" id="{DD67C3AB-D8CC-8DDA-1CC9-177870049948}"/>
              </a:ext>
            </a:extLst>
          </p:cNvPr>
          <p:cNvSpPr/>
          <p:nvPr/>
        </p:nvSpPr>
        <p:spPr>
          <a:xfrm>
            <a:off x="5919849" y="1242236"/>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演出</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3" name="正方形/長方形 12402">
            <a:extLst>
              <a:ext uri="{FF2B5EF4-FFF2-40B4-BE49-F238E27FC236}">
                <a16:creationId xmlns:a16="http://schemas.microsoft.com/office/drawing/2014/main" id="{AE0799A4-CD66-0D5D-98B3-AD67ADDBA860}"/>
              </a:ext>
            </a:extLst>
          </p:cNvPr>
          <p:cNvSpPr/>
          <p:nvPr/>
        </p:nvSpPr>
        <p:spPr>
          <a:xfrm>
            <a:off x="1176529" y="3553535"/>
            <a:ext cx="1031362" cy="507424"/>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404" name="グループ化 12403">
            <a:extLst>
              <a:ext uri="{FF2B5EF4-FFF2-40B4-BE49-F238E27FC236}">
                <a16:creationId xmlns:a16="http://schemas.microsoft.com/office/drawing/2014/main" id="{F076AB61-E57F-C4E9-87B0-A0DFB7C2D44E}"/>
              </a:ext>
            </a:extLst>
          </p:cNvPr>
          <p:cNvGrpSpPr/>
          <p:nvPr/>
        </p:nvGrpSpPr>
        <p:grpSpPr>
          <a:xfrm>
            <a:off x="1933537" y="3366312"/>
            <a:ext cx="433132" cy="427483"/>
            <a:chOff x="5359285" y="3424995"/>
            <a:chExt cx="433132" cy="427483"/>
          </a:xfrm>
        </p:grpSpPr>
        <p:grpSp>
          <p:nvGrpSpPr>
            <p:cNvPr id="12405" name="グループ化 12404">
              <a:extLst>
                <a:ext uri="{FF2B5EF4-FFF2-40B4-BE49-F238E27FC236}">
                  <a16:creationId xmlns:a16="http://schemas.microsoft.com/office/drawing/2014/main" id="{3FE217E7-512F-2909-EB82-2DBEA3069C44}"/>
                </a:ext>
              </a:extLst>
            </p:cNvPr>
            <p:cNvGrpSpPr/>
            <p:nvPr/>
          </p:nvGrpSpPr>
          <p:grpSpPr>
            <a:xfrm>
              <a:off x="5359285" y="3424995"/>
              <a:ext cx="433132" cy="374447"/>
              <a:chOff x="6132442" y="3347302"/>
              <a:chExt cx="433132" cy="374447"/>
            </a:xfrm>
          </p:grpSpPr>
          <p:sp>
            <p:nvSpPr>
              <p:cNvPr id="12407" name="円/楕円 106">
                <a:extLst>
                  <a:ext uri="{FF2B5EF4-FFF2-40B4-BE49-F238E27FC236}">
                    <a16:creationId xmlns:a16="http://schemas.microsoft.com/office/drawing/2014/main" id="{675C8A26-0656-672B-EDA4-F7C1F4102E03}"/>
                  </a:ext>
                </a:extLst>
              </p:cNvPr>
              <p:cNvSpPr/>
              <p:nvPr/>
            </p:nvSpPr>
            <p:spPr>
              <a:xfrm>
                <a:off x="6156621" y="3347302"/>
                <a:ext cx="374447" cy="374447"/>
              </a:xfrm>
              <a:prstGeom prst="ellips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408" name="正方形/長方形 12407">
                <a:extLst>
                  <a:ext uri="{FF2B5EF4-FFF2-40B4-BE49-F238E27FC236}">
                    <a16:creationId xmlns:a16="http://schemas.microsoft.com/office/drawing/2014/main" id="{F5D67C6A-E597-0B38-01C2-1E817FD99D92}"/>
                  </a:ext>
                </a:extLst>
              </p:cNvPr>
              <p:cNvSpPr/>
              <p:nvPr/>
            </p:nvSpPr>
            <p:spPr>
              <a:xfrm>
                <a:off x="6132442" y="3448586"/>
                <a:ext cx="433132" cy="184666"/>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メイリオ" panose="020B0604030504040204" pitchFamily="50" charset="-128"/>
                  </a:rPr>
                  <a:t>Touch</a:t>
                </a:r>
                <a:endParaRPr kumimoji="0" lang="ja-JP" altLang="en-US"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sp>
          <p:nvSpPr>
            <p:cNvPr id="12406" name="三角形 105">
              <a:extLst>
                <a:ext uri="{FF2B5EF4-FFF2-40B4-BE49-F238E27FC236}">
                  <a16:creationId xmlns:a16="http://schemas.microsoft.com/office/drawing/2014/main" id="{B9CE1AB8-ACD1-D6FA-5D58-402D95CF6686}"/>
                </a:ext>
              </a:extLst>
            </p:cNvPr>
            <p:cNvSpPr/>
            <p:nvPr/>
          </p:nvSpPr>
          <p:spPr>
            <a:xfrm rot="10800000">
              <a:off x="5495017" y="3722013"/>
              <a:ext cx="151339" cy="130465"/>
            </a:xfrm>
            <a:prstGeom prst="triangl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grpSp>
      <p:sp>
        <p:nvSpPr>
          <p:cNvPr id="12409" name="正方形/長方形 12408">
            <a:extLst>
              <a:ext uri="{FF2B5EF4-FFF2-40B4-BE49-F238E27FC236}">
                <a16:creationId xmlns:a16="http://schemas.microsoft.com/office/drawing/2014/main" id="{786CDB4E-4857-C6B7-A9DC-D217398583FF}"/>
              </a:ext>
            </a:extLst>
          </p:cNvPr>
          <p:cNvSpPr/>
          <p:nvPr/>
        </p:nvSpPr>
        <p:spPr>
          <a:xfrm>
            <a:off x="1211290" y="4528630"/>
            <a:ext cx="954107" cy="246221"/>
          </a:xfrm>
          <a:prstGeom prst="rect">
            <a:avLst/>
          </a:prstGeom>
        </p:spPr>
        <p:txBody>
          <a:bodyPr wrap="none">
            <a:spAutoFit/>
          </a:bodyPr>
          <a:lstStyle/>
          <a:p>
            <a:pPr eaLnBrk="1" fontAlgn="auto" hangingPunct="1">
              <a:spcBef>
                <a:spcPts val="0"/>
              </a:spcBef>
              <a:spcAft>
                <a:spcPts val="0"/>
              </a:spcAft>
              <a:defRPr/>
            </a:pPr>
            <a:r>
              <a:rPr kumimoji="0" lang="en-US" altLang="ja-JP" sz="1000" kern="0" dirty="0">
                <a:solidFill>
                  <a:prstClr val="black"/>
                </a:solidFill>
                <a:latin typeface="メイリオ" panose="020B0604030504040204" pitchFamily="50" charset="-128"/>
                <a:ea typeface="メイリオ" panose="020B0604030504040204" pitchFamily="50" charset="-128"/>
              </a:rPr>
              <a:t>※</a:t>
            </a:r>
            <a:r>
              <a:rPr kumimoji="0" lang="ja-JP" altLang="en-US" sz="1000" kern="0" dirty="0">
                <a:solidFill>
                  <a:prstClr val="black"/>
                </a:solidFill>
                <a:latin typeface="メイリオ" panose="020B0604030504040204" pitchFamily="50" charset="-128"/>
                <a:ea typeface="メイリオ" panose="020B0604030504040204" pitchFamily="50" charset="-128"/>
              </a:rPr>
              <a:t>静止画のみ</a:t>
            </a:r>
            <a:endParaRPr kumimoji="0" lang="en-US" altLang="ja-JP" sz="1000" kern="0" dirty="0">
              <a:solidFill>
                <a:prstClr val="black"/>
              </a:solidFill>
              <a:latin typeface="メイリオ" panose="020B0604030504040204" pitchFamily="50" charset="-128"/>
              <a:ea typeface="メイリオ" panose="020B0604030504040204" pitchFamily="50" charset="-128"/>
            </a:endParaRPr>
          </a:p>
        </p:txBody>
      </p:sp>
      <p:sp>
        <p:nvSpPr>
          <p:cNvPr id="12410" name="ホームベース 69">
            <a:extLst>
              <a:ext uri="{FF2B5EF4-FFF2-40B4-BE49-F238E27FC236}">
                <a16:creationId xmlns:a16="http://schemas.microsoft.com/office/drawing/2014/main" id="{C0413A46-039C-5F04-29C2-9148791D35CE}"/>
              </a:ext>
            </a:extLst>
          </p:cNvPr>
          <p:cNvSpPr/>
          <p:nvPr/>
        </p:nvSpPr>
        <p:spPr>
          <a:xfrm>
            <a:off x="9403803" y="1229180"/>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自動遷移</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12411" name="図 12410">
            <a:extLst>
              <a:ext uri="{FF2B5EF4-FFF2-40B4-BE49-F238E27FC236}">
                <a16:creationId xmlns:a16="http://schemas.microsoft.com/office/drawing/2014/main" id="{7D847B1D-B467-C965-11DD-5111BB632415}"/>
              </a:ext>
            </a:extLst>
          </p:cNvPr>
          <p:cNvPicPr>
            <a:picLocks noChangeAspect="1"/>
          </p:cNvPicPr>
          <p:nvPr/>
        </p:nvPicPr>
        <p:blipFill rotWithShape="1">
          <a:blip r:embed="rId14"/>
          <a:srcRect t="16363" b="12873"/>
          <a:stretch/>
        </p:blipFill>
        <p:spPr>
          <a:xfrm>
            <a:off x="4338857" y="2116171"/>
            <a:ext cx="775763" cy="928586"/>
          </a:xfrm>
          <a:prstGeom prst="rect">
            <a:avLst/>
          </a:prstGeom>
        </p:spPr>
      </p:pic>
      <p:pic>
        <p:nvPicPr>
          <p:cNvPr id="12412" name="図 12411">
            <a:extLst>
              <a:ext uri="{FF2B5EF4-FFF2-40B4-BE49-F238E27FC236}">
                <a16:creationId xmlns:a16="http://schemas.microsoft.com/office/drawing/2014/main" id="{16D4A4BE-E7BE-C34B-A997-503752C7CA02}"/>
              </a:ext>
            </a:extLst>
          </p:cNvPr>
          <p:cNvPicPr>
            <a:picLocks noChangeAspect="1"/>
          </p:cNvPicPr>
          <p:nvPr/>
        </p:nvPicPr>
        <p:blipFill rotWithShape="1">
          <a:blip r:embed="rId14"/>
          <a:srcRect t="16363" b="12873"/>
          <a:stretch/>
        </p:blipFill>
        <p:spPr>
          <a:xfrm>
            <a:off x="4319401" y="3837967"/>
            <a:ext cx="775763" cy="928586"/>
          </a:xfrm>
          <a:prstGeom prst="rect">
            <a:avLst/>
          </a:prstGeom>
        </p:spPr>
      </p:pic>
      <p:pic>
        <p:nvPicPr>
          <p:cNvPr id="12413" name="図 12412">
            <a:extLst>
              <a:ext uri="{FF2B5EF4-FFF2-40B4-BE49-F238E27FC236}">
                <a16:creationId xmlns:a16="http://schemas.microsoft.com/office/drawing/2014/main" id="{74E0C0E9-89FA-61FE-48C3-4EE90E6BBB4D}"/>
              </a:ext>
            </a:extLst>
          </p:cNvPr>
          <p:cNvPicPr>
            <a:picLocks noChangeAspect="1"/>
          </p:cNvPicPr>
          <p:nvPr/>
        </p:nvPicPr>
        <p:blipFill rotWithShape="1">
          <a:blip r:embed="rId14"/>
          <a:srcRect t="16363" b="12873"/>
          <a:stretch/>
        </p:blipFill>
        <p:spPr>
          <a:xfrm>
            <a:off x="4319401" y="5579219"/>
            <a:ext cx="775763" cy="928586"/>
          </a:xfrm>
          <a:prstGeom prst="rect">
            <a:avLst/>
          </a:prstGeom>
        </p:spPr>
      </p:pic>
    </p:spTree>
    <p:extLst>
      <p:ext uri="{BB962C8B-B14F-4D97-AF65-F5344CB8AC3E}">
        <p14:creationId xmlns:p14="http://schemas.microsoft.com/office/powerpoint/2010/main" val="172903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1238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38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39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38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388"/>
                                        </p:tgtEl>
                                      </p:cBhvr>
                                    </p:cmd>
                                  </p:childTnLst>
                                </p:cTn>
                              </p:par>
                            </p:childTnLst>
                          </p:cTn>
                        </p:par>
                      </p:childTnLst>
                    </p:cTn>
                  </p:par>
                </p:childTnLst>
              </p:cTn>
              <p:nextCondLst>
                <p:cond evt="onClick" delay="0">
                  <p:tgtEl>
                    <p:spTgt spid="12388"/>
                  </p:tgtEl>
                </p:cond>
              </p:nextCondLst>
            </p:seq>
            <p:seq concurrent="1" nextAc="seek">
              <p:cTn id="20" restart="whenNotActive" fill="hold" evtFilter="cancelBubble" nodeType="interactiveSeq">
                <p:stCondLst>
                  <p:cond evt="onClick" delay="0">
                    <p:tgtEl>
                      <p:spTgt spid="1238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389"/>
                                        </p:tgtEl>
                                      </p:cBhvr>
                                    </p:cmd>
                                  </p:childTnLst>
                                </p:cTn>
                              </p:par>
                            </p:childTnLst>
                          </p:cTn>
                        </p:par>
                      </p:childTnLst>
                    </p:cTn>
                  </p:par>
                </p:childTnLst>
              </p:cTn>
              <p:nextCondLst>
                <p:cond evt="onClick" delay="0">
                  <p:tgtEl>
                    <p:spTgt spid="12389"/>
                  </p:tgtEl>
                </p:cond>
              </p:nextCondLst>
            </p:seq>
            <p:seq concurrent="1" nextAc="seek">
              <p:cTn id="25" restart="whenNotActive" fill="hold" evtFilter="cancelBubble" nodeType="interactiveSeq">
                <p:stCondLst>
                  <p:cond evt="onClick" delay="0">
                    <p:tgtEl>
                      <p:spTgt spid="12390"/>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390"/>
                                        </p:tgtEl>
                                      </p:cBhvr>
                                    </p:cmd>
                                  </p:childTnLst>
                                </p:cTn>
                              </p:par>
                            </p:childTnLst>
                          </p:cTn>
                        </p:par>
                      </p:childTnLst>
                    </p:cTn>
                  </p:par>
                </p:childTnLst>
              </p:cTn>
              <p:nextCondLst>
                <p:cond evt="onClick" delay="0">
                  <p:tgtEl>
                    <p:spTgt spid="12390"/>
                  </p:tgtEl>
                </p:cond>
              </p:nextCondLst>
            </p:seq>
            <p:video>
              <p:cMediaNode vol="80000">
                <p:cTn id="30" fill="hold" display="0">
                  <p:stCondLst>
                    <p:cond delay="indefinite"/>
                  </p:stCondLst>
                </p:cTn>
                <p:tgtEl>
                  <p:spTgt spid="12388"/>
                </p:tgtEl>
              </p:cMediaNode>
            </p:video>
            <p:video>
              <p:cMediaNode vol="80000">
                <p:cTn id="31" fill="hold" display="0">
                  <p:stCondLst>
                    <p:cond delay="indefinite"/>
                  </p:stCondLst>
                </p:cTn>
                <p:tgtEl>
                  <p:spTgt spid="12389"/>
                </p:tgtEl>
              </p:cMediaNode>
            </p:video>
            <p:video>
              <p:cMediaNode vol="80000">
                <p:cTn id="32" fill="hold" display="0">
                  <p:stCondLst>
                    <p:cond delay="indefinite"/>
                  </p:stCondLst>
                </p:cTn>
                <p:tgtEl>
                  <p:spTgt spid="12390"/>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FF189AB-2103-9432-3955-4BE6D4DD422D}"/>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605806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「倒れる」「フェードアウト」「スライドする」</a:t>
            </a:r>
            <a:r>
              <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種類から選択</a:t>
            </a:r>
            <a:endParaRPr kumimoji="1" lang="en-US" altLang="ja-JP" sz="1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52FF0681-8F48-8D5B-BBC3-28DB4E6B5F9B}"/>
              </a:ext>
            </a:extLst>
          </p:cNvPr>
          <p:cNvSpPr txBox="1"/>
          <p:nvPr/>
        </p:nvSpPr>
        <p:spPr>
          <a:xfrm>
            <a:off x="897963" y="1401182"/>
            <a:ext cx="2649194"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00000"/>
                </a:solidFill>
                <a:latin typeface="メイリオ" panose="020B0604030504040204" pitchFamily="50" charset="-128"/>
                <a:ea typeface="メイリオ" panose="020B0604030504040204" pitchFamily="50" charset="-128"/>
              </a:rPr>
              <a:t>演出①「</a:t>
            </a:r>
            <a:r>
              <a:rPr lang="ja-JP" altLang="en-US" b="1" dirty="0">
                <a:solidFill>
                  <a:srgbClr val="000000">
                    <a:lumMod val="85000"/>
                    <a:lumOff val="15000"/>
                  </a:srgbClr>
                </a:solidFill>
                <a:latin typeface="メイリオ" panose="020B0604030504040204" pitchFamily="50" charset="-128"/>
                <a:ea typeface="メイリオ" panose="020B0604030504040204" pitchFamily="50" charset="-128"/>
              </a:rPr>
              <a:t>倒れる」</a:t>
            </a:r>
            <a:endParaRPr lang="en-US" altLang="ja-JP" b="1" dirty="0">
              <a:solidFill>
                <a:srgbClr val="000000">
                  <a:lumMod val="85000"/>
                  <a:lumOff val="15000"/>
                </a:srgbClr>
              </a:solidFill>
              <a:latin typeface="メイリオ" panose="020B0604030504040204" pitchFamily="50" charset="-128"/>
              <a:ea typeface="メイリオ" panose="020B0604030504040204" pitchFamily="50" charset="-128"/>
            </a:endParaRPr>
          </a:p>
        </p:txBody>
      </p:sp>
      <p:cxnSp>
        <p:nvCxnSpPr>
          <p:cNvPr id="12" name="直線コネクタ 11">
            <a:extLst>
              <a:ext uri="{FF2B5EF4-FFF2-40B4-BE49-F238E27FC236}">
                <a16:creationId xmlns:a16="http://schemas.microsoft.com/office/drawing/2014/main" id="{E72CABB2-9893-6C79-0EF0-3008119B09DE}"/>
              </a:ext>
            </a:extLst>
          </p:cNvPr>
          <p:cNvCxnSpPr/>
          <p:nvPr/>
        </p:nvCxnSpPr>
        <p:spPr>
          <a:xfrm>
            <a:off x="4204058" y="2030614"/>
            <a:ext cx="0" cy="4113009"/>
          </a:xfrm>
          <a:prstGeom prst="line">
            <a:avLst/>
          </a:prstGeom>
          <a:noFill/>
          <a:ln w="9525" cap="flat" cmpd="sng" algn="ctr">
            <a:solidFill>
              <a:srgbClr val="545454"/>
            </a:solidFill>
            <a:prstDash val="solid"/>
          </a:ln>
          <a:effectLst/>
        </p:spPr>
      </p:cxnSp>
      <p:cxnSp>
        <p:nvCxnSpPr>
          <p:cNvPr id="13" name="直線コネクタ 12">
            <a:extLst>
              <a:ext uri="{FF2B5EF4-FFF2-40B4-BE49-F238E27FC236}">
                <a16:creationId xmlns:a16="http://schemas.microsoft.com/office/drawing/2014/main" id="{31AF8D51-06A3-63AB-A720-D2568B68555E}"/>
              </a:ext>
            </a:extLst>
          </p:cNvPr>
          <p:cNvCxnSpPr/>
          <p:nvPr/>
        </p:nvCxnSpPr>
        <p:spPr>
          <a:xfrm>
            <a:off x="8153400" y="2030617"/>
            <a:ext cx="0" cy="4113009"/>
          </a:xfrm>
          <a:prstGeom prst="line">
            <a:avLst/>
          </a:prstGeom>
          <a:noFill/>
          <a:ln w="9525" cap="flat" cmpd="sng" algn="ctr">
            <a:solidFill>
              <a:srgbClr val="545454"/>
            </a:solidFill>
            <a:prstDash val="solid"/>
          </a:ln>
          <a:effectLst/>
        </p:spPr>
      </p:cxnSp>
      <p:sp>
        <p:nvSpPr>
          <p:cNvPr id="14" name="テキスト ボックス 13">
            <a:extLst>
              <a:ext uri="{FF2B5EF4-FFF2-40B4-BE49-F238E27FC236}">
                <a16:creationId xmlns:a16="http://schemas.microsoft.com/office/drawing/2014/main" id="{3FA3EE6C-5F2F-1D9F-B8A5-471B003B12D1}"/>
              </a:ext>
            </a:extLst>
          </p:cNvPr>
          <p:cNvSpPr txBox="1"/>
          <p:nvPr/>
        </p:nvSpPr>
        <p:spPr>
          <a:xfrm>
            <a:off x="8460129" y="1388233"/>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00000"/>
                </a:solidFill>
                <a:latin typeface="メイリオ" panose="020B0604030504040204" pitchFamily="50" charset="-128"/>
                <a:ea typeface="メイリオ" panose="020B0604030504040204" pitchFamily="50" charset="-128"/>
              </a:rPr>
              <a:t>演出</a:t>
            </a:r>
            <a:r>
              <a:rPr lang="en-US" altLang="ja-JP" b="1" dirty="0">
                <a:solidFill>
                  <a:srgbClr val="000000"/>
                </a:solidFill>
                <a:latin typeface="メイリオ" panose="020B0604030504040204" pitchFamily="50" charset="-128"/>
                <a:ea typeface="メイリオ" panose="020B0604030504040204" pitchFamily="50" charset="-128"/>
              </a:rPr>
              <a:t>③</a:t>
            </a:r>
            <a:r>
              <a:rPr lang="ja-JP" altLang="en-US" b="1" dirty="0">
                <a:solidFill>
                  <a:srgbClr val="000000"/>
                </a:solidFill>
                <a:latin typeface="メイリオ" panose="020B0604030504040204" pitchFamily="50" charset="-128"/>
                <a:ea typeface="メイリオ" panose="020B0604030504040204" pitchFamily="50" charset="-128"/>
              </a:rPr>
              <a:t>「スライドする</a:t>
            </a:r>
            <a:r>
              <a:rPr lang="ja-JP" altLang="en-US" b="1" dirty="0">
                <a:solidFill>
                  <a:srgbClr val="000000">
                    <a:lumMod val="85000"/>
                    <a:lumOff val="15000"/>
                  </a:srgbClr>
                </a:solidFill>
                <a:latin typeface="メイリオ" panose="020B0604030504040204" pitchFamily="50" charset="-128"/>
                <a:ea typeface="メイリオ" panose="020B0604030504040204" pitchFamily="50" charset="-128"/>
              </a:rPr>
              <a:t>」</a:t>
            </a:r>
            <a:endParaRPr lang="en-US" altLang="ja-JP" b="1" dirty="0">
              <a:solidFill>
                <a:srgbClr val="000000">
                  <a:lumMod val="85000"/>
                  <a:lumOff val="15000"/>
                </a:srgbClr>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83B733A-D310-A670-67C7-4E6D0AD12CC3}"/>
              </a:ext>
            </a:extLst>
          </p:cNvPr>
          <p:cNvSpPr txBox="1"/>
          <p:nvPr/>
        </p:nvSpPr>
        <p:spPr>
          <a:xfrm>
            <a:off x="4547876" y="1401179"/>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00000"/>
                </a:solidFill>
                <a:latin typeface="メイリオ" panose="020B0604030504040204" pitchFamily="50" charset="-128"/>
                <a:ea typeface="メイリオ" panose="020B0604030504040204" pitchFamily="50" charset="-128"/>
              </a:rPr>
              <a:t>演出</a:t>
            </a:r>
            <a:r>
              <a:rPr lang="en-US" altLang="ja-JP" b="1" dirty="0">
                <a:solidFill>
                  <a:srgbClr val="000000"/>
                </a:solidFill>
                <a:latin typeface="メイリオ" panose="020B0604030504040204" pitchFamily="50" charset="-128"/>
                <a:ea typeface="メイリオ" panose="020B0604030504040204" pitchFamily="50" charset="-128"/>
              </a:rPr>
              <a:t>②</a:t>
            </a:r>
            <a:r>
              <a:rPr lang="ja-JP" altLang="en-US" b="1" dirty="0">
                <a:solidFill>
                  <a:srgbClr val="000000"/>
                </a:solidFill>
                <a:latin typeface="メイリオ" panose="020B0604030504040204" pitchFamily="50" charset="-128"/>
                <a:ea typeface="メイリオ" panose="020B0604030504040204" pitchFamily="50" charset="-128"/>
              </a:rPr>
              <a:t>「</a:t>
            </a:r>
            <a:r>
              <a:rPr lang="ja-JP" altLang="en-US" b="1" dirty="0">
                <a:solidFill>
                  <a:srgbClr val="000000">
                    <a:lumMod val="85000"/>
                    <a:lumOff val="15000"/>
                  </a:srgbClr>
                </a:solidFill>
                <a:latin typeface="メイリオ" panose="020B0604030504040204" pitchFamily="50" charset="-128"/>
                <a:ea typeface="メイリオ" panose="020B0604030504040204" pitchFamily="50" charset="-128"/>
              </a:rPr>
              <a:t>フェードアウト」</a:t>
            </a:r>
            <a:endParaRPr lang="en-US" altLang="ja-JP" b="1" dirty="0">
              <a:solidFill>
                <a:srgbClr val="000000">
                  <a:lumMod val="85000"/>
                  <a:lumOff val="15000"/>
                </a:srgbClr>
              </a:solidFill>
              <a:latin typeface="メイリオ" panose="020B0604030504040204" pitchFamily="50" charset="-128"/>
              <a:ea typeface="メイリオ" panose="020B0604030504040204" pitchFamily="50" charset="-128"/>
            </a:endParaRPr>
          </a:p>
        </p:txBody>
      </p:sp>
      <p:pic>
        <p:nvPicPr>
          <p:cNvPr id="16" name="TPC_Lite_Slide" descr="TPC_Lite_Slide">
            <a:hlinkClick r:id="" action="ppaction://media"/>
            <a:extLst>
              <a:ext uri="{FF2B5EF4-FFF2-40B4-BE49-F238E27FC236}">
                <a16:creationId xmlns:a16="http://schemas.microsoft.com/office/drawing/2014/main" id="{A03152F2-43D6-C15D-ABCC-82F497C551B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757565"/>
            <a:ext cx="2219856" cy="4454147"/>
          </a:xfrm>
          <a:prstGeom prst="rect">
            <a:avLst/>
          </a:prstGeom>
        </p:spPr>
      </p:pic>
      <p:pic>
        <p:nvPicPr>
          <p:cNvPr id="17" name="TPC_Lite_FadeOut" descr="TPC_Lite_FadeOut">
            <a:hlinkClick r:id="" action="ppaction://media"/>
            <a:extLst>
              <a:ext uri="{FF2B5EF4-FFF2-40B4-BE49-F238E27FC236}">
                <a16:creationId xmlns:a16="http://schemas.microsoft.com/office/drawing/2014/main" id="{BD894978-06A0-A26E-5640-3F85D4FDF29B}"/>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770511"/>
            <a:ext cx="2249966" cy="4514564"/>
          </a:xfrm>
          <a:prstGeom prst="rect">
            <a:avLst/>
          </a:prstGeom>
        </p:spPr>
      </p:pic>
      <p:sp>
        <p:nvSpPr>
          <p:cNvPr id="18" name="テキスト ボックス 17">
            <a:extLst>
              <a:ext uri="{FF2B5EF4-FFF2-40B4-BE49-F238E27FC236}">
                <a16:creationId xmlns:a16="http://schemas.microsoft.com/office/drawing/2014/main" id="{6EB82366-EEB8-A03F-716A-27E2C31F42FC}"/>
              </a:ext>
            </a:extLst>
          </p:cNvPr>
          <p:cNvSpPr txBox="1"/>
          <p:nvPr/>
        </p:nvSpPr>
        <p:spPr>
          <a:xfrm>
            <a:off x="897963" y="6337968"/>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prstClr val="black"/>
                </a:solidFill>
                <a:latin typeface="Calibri" panose="020F0502020204030204"/>
                <a:ea typeface="メイリオ" panose="020B0604030504040204" pitchFamily="50" charset="-128"/>
              </a:rPr>
              <a:t>※</a:t>
            </a:r>
            <a:r>
              <a:rPr kumimoji="0" lang="ja-JP" altLang="en-US" sz="1200" kern="0" dirty="0">
                <a:solidFill>
                  <a:prstClr val="black"/>
                </a:solidFill>
                <a:latin typeface="Calibri" panose="020F0502020204030204"/>
                <a:ea typeface="メイリオ" panose="020B0604030504040204" pitchFamily="50" charset="-128"/>
              </a:rPr>
              <a:t>クリックすると挙動がご覧いただけます。</a:t>
            </a:r>
          </a:p>
        </p:txBody>
      </p:sp>
      <p:pic>
        <p:nvPicPr>
          <p:cNvPr id="19" name="TPC_Lite_Fall" descr="TPC_Lite_Fall">
            <a:hlinkClick r:id="" action="ppaction://media"/>
            <a:extLst>
              <a:ext uri="{FF2B5EF4-FFF2-40B4-BE49-F238E27FC236}">
                <a16:creationId xmlns:a16="http://schemas.microsoft.com/office/drawing/2014/main" id="{B7A6BDB9-02CD-4047-66E5-06D3053BDAB5}"/>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770511"/>
            <a:ext cx="2249966" cy="4514561"/>
          </a:xfrm>
          <a:prstGeom prst="rect">
            <a:avLst/>
          </a:prstGeom>
        </p:spPr>
      </p:pic>
    </p:spTree>
    <p:extLst>
      <p:ext uri="{BB962C8B-B14F-4D97-AF65-F5344CB8AC3E}">
        <p14:creationId xmlns:p14="http://schemas.microsoft.com/office/powerpoint/2010/main" val="223573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6"/>
                                        </p:tgtEl>
                                      </p:cBhvr>
                                    </p:cmd>
                                  </p:childTnLst>
                                </p:cTn>
                              </p:par>
                            </p:childTnLst>
                          </p:cTn>
                        </p:par>
                      </p:childTnLst>
                    </p:cTn>
                  </p:par>
                </p:childTnLst>
              </p:cTn>
              <p:nextCondLst>
                <p:cond evt="onClick" delay="0">
                  <p:tgtEl>
                    <p:spTgt spid="16"/>
                  </p:tgtEl>
                </p:cond>
              </p:nextCondLst>
            </p:seq>
            <p:seq concurrent="1" nextAc="seek">
              <p:cTn id="16" restart="whenNotActive" fill="hold" evtFilter="cancelBubble" nodeType="interactiveSeq">
                <p:stCondLst>
                  <p:cond evt="onClick" delay="0">
                    <p:tgtEl>
                      <p:spTgt spid="1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7"/>
                                        </p:tgtEl>
                                      </p:cBhvr>
                                    </p:cmd>
                                  </p:childTnLst>
                                </p:cTn>
                              </p:par>
                            </p:childTnLst>
                          </p:cTn>
                        </p:par>
                      </p:childTnLst>
                    </p:cTn>
                  </p:par>
                </p:childTnLst>
              </p:cTn>
              <p:nextCondLst>
                <p:cond evt="onClick" delay="0">
                  <p:tgtEl>
                    <p:spTgt spid="17"/>
                  </p:tgtEl>
                </p:cond>
              </p:nextCondLst>
            </p:seq>
            <p:video>
              <p:cMediaNode vol="80000">
                <p:cTn id="21" fill="hold" display="0">
                  <p:stCondLst>
                    <p:cond delay="indefinite"/>
                  </p:stCondLst>
                </p:cTn>
                <p:tgtEl>
                  <p:spTgt spid="16"/>
                </p:tgtEl>
              </p:cMediaNode>
            </p:video>
            <p:video>
              <p:cMediaNode vol="80000">
                <p:cTn id="22" fill="hold" display="0">
                  <p:stCondLst>
                    <p:cond delay="indefinite"/>
                  </p:stCondLst>
                </p:cTn>
                <p:tgtEl>
                  <p:spTgt spid="17"/>
                </p:tgtEl>
              </p:cMediaNode>
            </p:video>
            <p:video>
              <p:cMediaNode vol="80000">
                <p:cTn id="23" fill="hold" display="0">
                  <p:stCondLst>
                    <p:cond delay="indefinite"/>
                  </p:stCondLst>
                </p:cTn>
                <p:tgtEl>
                  <p:spTgt spid="1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52DC20-F0CF-D0DE-6736-05BBA5470AB0}"/>
              </a:ext>
            </a:extLst>
          </p:cNvPr>
          <p:cNvSpPr>
            <a:spLocks noGrp="1"/>
          </p:cNvSpPr>
          <p:nvPr>
            <p:ph type="body" sz="quarter" idx="10"/>
          </p:nvPr>
        </p:nvSpPr>
        <p:spPr/>
        <p:txBody>
          <a:bodyPr/>
          <a:lstStyle/>
          <a:p>
            <a:r>
              <a:rPr lang="ja-JP" altLang="en-US" dirty="0"/>
              <a:t>演出パターン</a:t>
            </a: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2646878" cy="338554"/>
          </a:xfrm>
          <a:prstGeom prst="rect">
            <a:avLst/>
          </a:prstGeom>
          <a:noFill/>
        </p:spPr>
        <p:txBody>
          <a:bodyPr wrap="none" rtlCol="0">
            <a:spAutoFit/>
          </a:bodyPr>
          <a:lstStyle/>
          <a:p>
            <a:r>
              <a:rPr lang="ja-JP" altLang="en-US" sz="1600" dirty="0">
                <a:latin typeface="メイリオ" panose="020B0604030504040204" pitchFamily="50" charset="-128"/>
                <a:ea typeface="メイリオ" panose="020B0604030504040204" pitchFamily="50" charset="-128"/>
              </a:rPr>
              <a:t>３種類から演出方法を選択</a:t>
            </a:r>
            <a:endParaRPr lang="en-US" altLang="ja-JP" sz="1600" dirty="0">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941E6919-30A7-47B9-1D62-1A97B278AC7A}"/>
              </a:ext>
            </a:extLst>
          </p:cNvPr>
          <p:cNvPicPr>
            <a:picLocks noChangeAspect="1"/>
          </p:cNvPicPr>
          <p:nvPr/>
        </p:nvPicPr>
        <p:blipFill>
          <a:blip r:embed="rId2"/>
          <a:srcRect/>
          <a:stretch/>
        </p:blipFill>
        <p:spPr>
          <a:xfrm>
            <a:off x="2727206" y="2213268"/>
            <a:ext cx="1912954" cy="3837863"/>
          </a:xfrm>
          <a:prstGeom prst="rect">
            <a:avLst/>
          </a:prstGeom>
        </p:spPr>
      </p:pic>
      <p:sp>
        <p:nvSpPr>
          <p:cNvPr id="21" name="テキスト ボックス 20">
            <a:extLst>
              <a:ext uri="{FF2B5EF4-FFF2-40B4-BE49-F238E27FC236}">
                <a16:creationId xmlns:a16="http://schemas.microsoft.com/office/drawing/2014/main" id="{3623BEC5-3C1D-7288-8706-5DF350F5E31F}"/>
              </a:ext>
            </a:extLst>
          </p:cNvPr>
          <p:cNvSpPr txBox="1"/>
          <p:nvPr/>
        </p:nvSpPr>
        <p:spPr>
          <a:xfrm>
            <a:off x="8975742" y="1654141"/>
            <a:ext cx="2649194"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00000"/>
                </a:solidFill>
                <a:latin typeface="メイリオ" panose="020B0604030504040204" pitchFamily="50" charset="-128"/>
                <a:ea typeface="メイリオ" panose="020B0604030504040204" pitchFamily="50" charset="-128"/>
              </a:rPr>
              <a:t>C. </a:t>
            </a:r>
            <a:r>
              <a:rPr lang="ja-JP" altLang="en-US" sz="1600" b="1" dirty="0">
                <a:solidFill>
                  <a:srgbClr val="000000"/>
                </a:solidFill>
                <a:latin typeface="メイリオ" panose="020B0604030504040204" pitchFamily="50" charset="-128"/>
                <a:ea typeface="メイリオ" panose="020B0604030504040204" pitchFamily="50" charset="-128"/>
              </a:rPr>
              <a:t>「縦長動画」</a:t>
            </a:r>
            <a:endParaRPr lang="en-US" altLang="ja-JP" sz="1600" b="1" dirty="0">
              <a:solidFill>
                <a:srgbClr val="000000">
                  <a:lumMod val="85000"/>
                  <a:lumOff val="15000"/>
                </a:srgbClr>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753B88ED-D4F8-2415-E0A5-D243D9CDB9C3}"/>
              </a:ext>
            </a:extLst>
          </p:cNvPr>
          <p:cNvSpPr txBox="1"/>
          <p:nvPr/>
        </p:nvSpPr>
        <p:spPr>
          <a:xfrm>
            <a:off x="959224" y="1676904"/>
            <a:ext cx="3536920"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00000"/>
                </a:solidFill>
                <a:latin typeface="メイリオ" panose="020B0604030504040204" pitchFamily="50" charset="-128"/>
                <a:ea typeface="メイリオ" panose="020B0604030504040204" pitchFamily="50" charset="-128"/>
              </a:rPr>
              <a:t>A. </a:t>
            </a:r>
            <a:r>
              <a:rPr lang="ja-JP" altLang="en-US" sz="1600" b="1" dirty="0">
                <a:solidFill>
                  <a:srgbClr val="000000"/>
                </a:solidFill>
                <a:latin typeface="メイリオ" panose="020B0604030504040204" pitchFamily="50" charset="-128"/>
                <a:ea typeface="メイリオ" panose="020B0604030504040204" pitchFamily="50" charset="-128"/>
              </a:rPr>
              <a:t>「</a:t>
            </a:r>
            <a:r>
              <a:rPr lang="en-US" altLang="ja-JP" sz="1600" b="1" dirty="0">
                <a:solidFill>
                  <a:srgbClr val="000000"/>
                </a:solidFill>
                <a:latin typeface="メイリオ" panose="020B0604030504040204" pitchFamily="50" charset="-128"/>
                <a:ea typeface="メイリオ" panose="020B0604030504040204" pitchFamily="50" charset="-128"/>
              </a:rPr>
              <a:t>16:9</a:t>
            </a:r>
            <a:r>
              <a:rPr lang="ja-JP" altLang="en-US" sz="1600" b="1" dirty="0">
                <a:solidFill>
                  <a:srgbClr val="000000"/>
                </a:solidFill>
                <a:latin typeface="メイリオ" panose="020B0604030504040204" pitchFamily="50" charset="-128"/>
                <a:ea typeface="メイリオ" panose="020B0604030504040204" pitchFamily="50" charset="-128"/>
              </a:rPr>
              <a:t>動画</a:t>
            </a:r>
            <a:r>
              <a:rPr lang="en-US" altLang="ja-JP" sz="1600" b="1" dirty="0">
                <a:solidFill>
                  <a:srgbClr val="000000"/>
                </a:solidFill>
                <a:latin typeface="メイリオ" panose="020B0604030504040204" pitchFamily="50" charset="-128"/>
                <a:ea typeface="メイリオ" panose="020B0604030504040204" pitchFamily="50" charset="-128"/>
              </a:rPr>
              <a:t>+</a:t>
            </a:r>
            <a:r>
              <a:rPr lang="ja-JP" altLang="en-US" sz="1600" b="1" dirty="0">
                <a:solidFill>
                  <a:srgbClr val="000000"/>
                </a:solidFill>
                <a:latin typeface="メイリオ" panose="020B0604030504040204" pitchFamily="50" charset="-128"/>
                <a:ea typeface="メイリオ" panose="020B0604030504040204" pitchFamily="50" charset="-128"/>
              </a:rPr>
              <a:t>上下</a:t>
            </a:r>
            <a:r>
              <a:rPr lang="ja-JP" altLang="en-US" sz="1600" b="1" dirty="0">
                <a:solidFill>
                  <a:srgbClr val="000000">
                    <a:lumMod val="85000"/>
                    <a:lumOff val="15000"/>
                  </a:srgbClr>
                </a:solidFill>
                <a:latin typeface="メイリオ" panose="020B0604030504040204" pitchFamily="50" charset="-128"/>
                <a:ea typeface="メイリオ" panose="020B0604030504040204" pitchFamily="50" charset="-128"/>
              </a:rPr>
              <a:t>静止画」</a:t>
            </a:r>
            <a:endParaRPr lang="en-US" altLang="ja-JP" sz="1600" b="1" dirty="0">
              <a:solidFill>
                <a:srgbClr val="000000"/>
              </a:solidFill>
              <a:latin typeface="メイリオ" panose="020B0604030504040204" pitchFamily="50" charset="-128"/>
              <a:ea typeface="メイリオ" panose="020B0604030504040204" pitchFamily="50" charset="-128"/>
            </a:endParaRPr>
          </a:p>
        </p:txBody>
      </p:sp>
      <p:cxnSp>
        <p:nvCxnSpPr>
          <p:cNvPr id="23" name="直線コネクタ 22">
            <a:extLst>
              <a:ext uri="{FF2B5EF4-FFF2-40B4-BE49-F238E27FC236}">
                <a16:creationId xmlns:a16="http://schemas.microsoft.com/office/drawing/2014/main" id="{DCDE05C0-013F-7910-D104-C53A7CB08F90}"/>
              </a:ext>
            </a:extLst>
          </p:cNvPr>
          <p:cNvCxnSpPr/>
          <p:nvPr/>
        </p:nvCxnSpPr>
        <p:spPr>
          <a:xfrm>
            <a:off x="5072208" y="2110825"/>
            <a:ext cx="0" cy="4113009"/>
          </a:xfrm>
          <a:prstGeom prst="line">
            <a:avLst/>
          </a:prstGeom>
          <a:noFill/>
          <a:ln w="9525" cap="flat" cmpd="sng" algn="ctr">
            <a:solidFill>
              <a:srgbClr val="545454"/>
            </a:solidFill>
            <a:prstDash val="solid"/>
          </a:ln>
          <a:effectLst/>
        </p:spPr>
      </p:cxnSp>
      <p:cxnSp>
        <p:nvCxnSpPr>
          <p:cNvPr id="24" name="直線コネクタ 23">
            <a:extLst>
              <a:ext uri="{FF2B5EF4-FFF2-40B4-BE49-F238E27FC236}">
                <a16:creationId xmlns:a16="http://schemas.microsoft.com/office/drawing/2014/main" id="{96B5D6CB-F2A9-C115-12D6-EF3E174BB69F}"/>
              </a:ext>
            </a:extLst>
          </p:cNvPr>
          <p:cNvCxnSpPr/>
          <p:nvPr/>
        </p:nvCxnSpPr>
        <p:spPr>
          <a:xfrm>
            <a:off x="8672608" y="2110828"/>
            <a:ext cx="0" cy="4113009"/>
          </a:xfrm>
          <a:prstGeom prst="line">
            <a:avLst/>
          </a:prstGeom>
          <a:noFill/>
          <a:ln w="9525" cap="flat" cmpd="sng" algn="ctr">
            <a:solidFill>
              <a:srgbClr val="545454"/>
            </a:solidFill>
            <a:prstDash val="solid"/>
          </a:ln>
          <a:effectLst/>
        </p:spPr>
      </p:cxnSp>
      <p:pic>
        <p:nvPicPr>
          <p:cNvPr id="25" name="図 24">
            <a:extLst>
              <a:ext uri="{FF2B5EF4-FFF2-40B4-BE49-F238E27FC236}">
                <a16:creationId xmlns:a16="http://schemas.microsoft.com/office/drawing/2014/main" id="{8BC1C46D-F98B-22E8-13E8-F5B02CA22577}"/>
              </a:ext>
            </a:extLst>
          </p:cNvPr>
          <p:cNvPicPr>
            <a:picLocks noChangeAspect="1"/>
          </p:cNvPicPr>
          <p:nvPr/>
        </p:nvPicPr>
        <p:blipFill>
          <a:blip r:embed="rId3"/>
          <a:srcRect/>
          <a:stretch/>
        </p:blipFill>
        <p:spPr>
          <a:xfrm>
            <a:off x="607712" y="2213268"/>
            <a:ext cx="1912953" cy="3837864"/>
          </a:xfrm>
          <a:prstGeom prst="rect">
            <a:avLst/>
          </a:prstGeom>
        </p:spPr>
      </p:pic>
      <p:sp>
        <p:nvSpPr>
          <p:cNvPr id="26" name="テキスト ボックス 25">
            <a:extLst>
              <a:ext uri="{FF2B5EF4-FFF2-40B4-BE49-F238E27FC236}">
                <a16:creationId xmlns:a16="http://schemas.microsoft.com/office/drawing/2014/main" id="{20246455-8547-39B1-3988-3EC8216ADCE9}"/>
              </a:ext>
            </a:extLst>
          </p:cNvPr>
          <p:cNvSpPr txBox="1"/>
          <p:nvPr/>
        </p:nvSpPr>
        <p:spPr>
          <a:xfrm>
            <a:off x="4856184" y="1706542"/>
            <a:ext cx="4226003"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00000"/>
                </a:solidFill>
                <a:latin typeface="メイリオ" panose="020B0604030504040204" pitchFamily="50" charset="-128"/>
                <a:ea typeface="メイリオ" panose="020B0604030504040204" pitchFamily="50" charset="-128"/>
              </a:rPr>
              <a:t>B. </a:t>
            </a:r>
            <a:r>
              <a:rPr lang="ja-JP" altLang="en-US" sz="1600" b="1" dirty="0">
                <a:solidFill>
                  <a:srgbClr val="000000"/>
                </a:solidFill>
                <a:latin typeface="メイリオ" panose="020B0604030504040204" pitchFamily="50" charset="-128"/>
                <a:ea typeface="メイリオ" panose="020B0604030504040204" pitchFamily="50" charset="-128"/>
              </a:rPr>
              <a:t>「</a:t>
            </a:r>
            <a:r>
              <a:rPr lang="en-US" altLang="ja-JP" sz="1600" b="1" dirty="0">
                <a:solidFill>
                  <a:srgbClr val="000000"/>
                </a:solidFill>
                <a:latin typeface="メイリオ" panose="020B0604030504040204" pitchFamily="50" charset="-128"/>
                <a:ea typeface="メイリオ" panose="020B0604030504040204" pitchFamily="50" charset="-128"/>
              </a:rPr>
              <a:t>16:9</a:t>
            </a:r>
            <a:r>
              <a:rPr lang="ja-JP" altLang="en-US" sz="1600" b="1" dirty="0">
                <a:solidFill>
                  <a:srgbClr val="000000"/>
                </a:solidFill>
                <a:latin typeface="メイリオ" panose="020B0604030504040204" pitchFamily="50" charset="-128"/>
                <a:ea typeface="メイリオ" panose="020B0604030504040204" pitchFamily="50" charset="-128"/>
              </a:rPr>
              <a:t>動画</a:t>
            </a:r>
            <a:r>
              <a:rPr lang="en-US" altLang="ja-JP" sz="1600" b="1" dirty="0">
                <a:solidFill>
                  <a:srgbClr val="000000"/>
                </a:solidFill>
                <a:latin typeface="メイリオ" panose="020B0604030504040204" pitchFamily="50" charset="-128"/>
                <a:ea typeface="メイリオ" panose="020B0604030504040204" pitchFamily="50" charset="-128"/>
              </a:rPr>
              <a:t>+</a:t>
            </a:r>
            <a:r>
              <a:rPr lang="ja-JP" altLang="en-US" sz="1600" b="1" dirty="0">
                <a:solidFill>
                  <a:srgbClr val="000000"/>
                </a:solidFill>
                <a:latin typeface="メイリオ" panose="020B0604030504040204" pitchFamily="50" charset="-128"/>
                <a:ea typeface="メイリオ" panose="020B0604030504040204" pitchFamily="50" charset="-128"/>
              </a:rPr>
              <a:t>下</a:t>
            </a:r>
            <a:r>
              <a:rPr lang="ja-JP" altLang="en-US" sz="1600" b="1" dirty="0">
                <a:solidFill>
                  <a:srgbClr val="000000">
                    <a:lumMod val="85000"/>
                    <a:lumOff val="15000"/>
                  </a:srgbClr>
                </a:solidFill>
                <a:latin typeface="メイリオ" panose="020B0604030504040204" pitchFamily="50" charset="-128"/>
                <a:ea typeface="メイリオ" panose="020B0604030504040204" pitchFamily="50" charset="-128"/>
              </a:rPr>
              <a:t>静止画（バナー）」</a:t>
            </a:r>
            <a:endParaRPr lang="en-US" altLang="ja-JP" sz="1600" b="1" dirty="0">
              <a:solidFill>
                <a:srgbClr val="000000"/>
              </a:solidFill>
              <a:latin typeface="メイリオ" panose="020B0604030504040204" pitchFamily="50" charset="-128"/>
              <a:ea typeface="メイリオ" panose="020B0604030504040204" pitchFamily="50" charset="-128"/>
            </a:endParaRPr>
          </a:p>
        </p:txBody>
      </p:sp>
      <p:pic>
        <p:nvPicPr>
          <p:cNvPr id="27" name="図 26">
            <a:extLst>
              <a:ext uri="{FF2B5EF4-FFF2-40B4-BE49-F238E27FC236}">
                <a16:creationId xmlns:a16="http://schemas.microsoft.com/office/drawing/2014/main" id="{C56319A2-EAF6-711E-EE09-B3F200CD9061}"/>
              </a:ext>
            </a:extLst>
          </p:cNvPr>
          <p:cNvPicPr>
            <a:picLocks noChangeAspect="1"/>
          </p:cNvPicPr>
          <p:nvPr/>
        </p:nvPicPr>
        <p:blipFill>
          <a:blip r:embed="rId4"/>
          <a:srcRect/>
          <a:stretch/>
        </p:blipFill>
        <p:spPr>
          <a:xfrm>
            <a:off x="5881156" y="2213268"/>
            <a:ext cx="1994682" cy="4001833"/>
          </a:xfrm>
          <a:prstGeom prst="rect">
            <a:avLst/>
          </a:prstGeom>
        </p:spPr>
      </p:pic>
      <p:pic>
        <p:nvPicPr>
          <p:cNvPr id="28" name="図 27">
            <a:extLst>
              <a:ext uri="{FF2B5EF4-FFF2-40B4-BE49-F238E27FC236}">
                <a16:creationId xmlns:a16="http://schemas.microsoft.com/office/drawing/2014/main" id="{A65A7BBD-963B-F1C6-72F7-E8C887350B6A}"/>
              </a:ext>
            </a:extLst>
          </p:cNvPr>
          <p:cNvPicPr>
            <a:picLocks noChangeAspect="1"/>
          </p:cNvPicPr>
          <p:nvPr/>
        </p:nvPicPr>
        <p:blipFill>
          <a:blip r:embed="rId5"/>
          <a:stretch>
            <a:fillRect/>
          </a:stretch>
        </p:blipFill>
        <p:spPr>
          <a:xfrm>
            <a:off x="9300759" y="2222000"/>
            <a:ext cx="1994684" cy="4001834"/>
          </a:xfrm>
          <a:prstGeom prst="rect">
            <a:avLst/>
          </a:prstGeom>
        </p:spPr>
      </p:pic>
    </p:spTree>
    <p:extLst>
      <p:ext uri="{BB962C8B-B14F-4D97-AF65-F5344CB8AC3E}">
        <p14:creationId xmlns:p14="http://schemas.microsoft.com/office/powerpoint/2010/main" val="698524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25612</TotalTime>
  <Words>5755</Words>
  <Application>Microsoft Office PowerPoint</Application>
  <PresentationFormat>ワイド画面</PresentationFormat>
  <Paragraphs>626</Paragraphs>
  <Slides>34</Slides>
  <Notes>19</Notes>
  <HiddenSlides>0</HiddenSlides>
  <MMClips>12</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3" baseType="lpstr">
      <vt:lpstr>Meiryo</vt:lpstr>
      <vt:lpstr>Meiryo</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ヤフー</cp:lastModifiedBy>
  <cp:revision>164</cp:revision>
  <dcterms:created xsi:type="dcterms:W3CDTF">2023-12-19T04:51:39Z</dcterms:created>
  <dcterms:modified xsi:type="dcterms:W3CDTF">2024-12-16T05:28:20Z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2024-12-16T05:28:18Z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4dacf2e8-19aa-4ded-9dd5-050eb4f3c8c6</vt:lpwstr>
  </property>
  <property fmtid="{D5CDD505-2E9C-101B-9397-08002B2CF9AE}" pid="8" name="MSIP_Label_defa4170-0d19-0005-0004-bc88714345d2_ContentBits">
    <vt:lpwstr>0</vt:lpwstr>
  </property>
</Properties>
</file>