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72" r:id="rId2"/>
    <p:sldMasterId id="2147483899" r:id="rId3"/>
    <p:sldMasterId id="2147483911" r:id="rId4"/>
  </p:sldMasterIdLst>
  <p:notesMasterIdLst>
    <p:notesMasterId r:id="rId39"/>
  </p:notesMasterIdLst>
  <p:sldIdLst>
    <p:sldId id="568" r:id="rId5"/>
    <p:sldId id="569" r:id="rId6"/>
    <p:sldId id="570" r:id="rId7"/>
    <p:sldId id="538" r:id="rId8"/>
    <p:sldId id="571" r:id="rId9"/>
    <p:sldId id="342" r:id="rId10"/>
    <p:sldId id="374" r:id="rId11"/>
    <p:sldId id="371" r:id="rId12"/>
    <p:sldId id="370" r:id="rId13"/>
    <p:sldId id="372" r:id="rId14"/>
    <p:sldId id="572" r:id="rId15"/>
    <p:sldId id="565" r:id="rId16"/>
    <p:sldId id="573" r:id="rId17"/>
    <p:sldId id="548" r:id="rId18"/>
    <p:sldId id="549" r:id="rId19"/>
    <p:sldId id="574" r:id="rId20"/>
    <p:sldId id="551" r:id="rId21"/>
    <p:sldId id="552" r:id="rId22"/>
    <p:sldId id="575" r:id="rId23"/>
    <p:sldId id="554" r:id="rId24"/>
    <p:sldId id="566" r:id="rId25"/>
    <p:sldId id="389" r:id="rId26"/>
    <p:sldId id="375" r:id="rId27"/>
    <p:sldId id="376" r:id="rId28"/>
    <p:sldId id="377" r:id="rId29"/>
    <p:sldId id="555" r:id="rId30"/>
    <p:sldId id="373" r:id="rId31"/>
    <p:sldId id="567" r:id="rId32"/>
    <p:sldId id="556" r:id="rId33"/>
    <p:sldId id="558" r:id="rId34"/>
    <p:sldId id="560" r:id="rId35"/>
    <p:sldId id="559" r:id="rId36"/>
    <p:sldId id="561" r:id="rId37"/>
    <p:sldId id="536"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FBFBFB"/>
    <a:srgbClr val="FFFFFF"/>
    <a:srgbClr val="F5F5F5"/>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785DBA-BF10-4746-AA99-670B391DDC67}" v="47" dt="2023-10-20T05:37:32.41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359" autoAdjust="0"/>
    <p:restoredTop sz="96190" autoAdjust="0"/>
  </p:normalViewPr>
  <p:slideViewPr>
    <p:cSldViewPr snapToGrid="0">
      <p:cViewPr varScale="1">
        <p:scale>
          <a:sx n="106" d="100"/>
          <a:sy n="106" d="100"/>
        </p:scale>
        <p:origin x="1452" y="10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65D8389A-C0CE-4D5C-AE72-5AAD8644F66E}"/>
    <pc:docChg chg="undo custSel modSld modMainMaster">
      <pc:chgData name="smiyazak" userId="7815101345_tp_box_2" providerId="OAuth2" clId="{65D8389A-C0CE-4D5C-AE72-5AAD8644F66E}" dt="2023-08-14T02:42:02.195" v="45" actId="20577"/>
      <pc:docMkLst>
        <pc:docMk/>
      </pc:docMkLst>
      <pc:sldChg chg="modSp mod">
        <pc:chgData name="smiyazak" userId="7815101345_tp_box_2" providerId="OAuth2" clId="{65D8389A-C0CE-4D5C-AE72-5AAD8644F66E}" dt="2023-08-14T02:42:02.195" v="45" actId="20577"/>
        <pc:sldMkLst>
          <pc:docMk/>
          <pc:sldMk cId="2845890088" sldId="538"/>
        </pc:sldMkLst>
        <pc:spChg chg="mod">
          <ac:chgData name="smiyazak" userId="7815101345_tp_box_2" providerId="OAuth2" clId="{65D8389A-C0CE-4D5C-AE72-5AAD8644F66E}" dt="2023-08-14T02:42:02.195" v="45" actId="20577"/>
          <ac:spMkLst>
            <pc:docMk/>
            <pc:sldMk cId="2845890088" sldId="538"/>
            <ac:spMk id="2" creationId="{6E500DAE-078A-9083-D5BD-3EC9C1E34A0A}"/>
          </ac:spMkLst>
        </pc:spChg>
        <pc:spChg chg="mod">
          <ac:chgData name="smiyazak" userId="7815101345_tp_box_2" providerId="OAuth2" clId="{65D8389A-C0CE-4D5C-AE72-5AAD8644F66E}" dt="2023-08-04T09:28:17.444" v="17" actId="20577"/>
          <ac:spMkLst>
            <pc:docMk/>
            <pc:sldMk cId="2845890088" sldId="538"/>
            <ac:spMk id="3" creationId="{3DC47B0F-0391-2351-704B-B9B5B2AA483A}"/>
          </ac:spMkLst>
        </pc:spChg>
        <pc:spChg chg="mod">
          <ac:chgData name="smiyazak" userId="7815101345_tp_box_2" providerId="OAuth2" clId="{65D8389A-C0CE-4D5C-AE72-5AAD8644F66E}" dt="2023-08-14T02:41:57.705" v="34" actId="20577"/>
          <ac:spMkLst>
            <pc:docMk/>
            <pc:sldMk cId="2845890088" sldId="538"/>
            <ac:spMk id="4" creationId="{D391FAB2-560E-9563-FB7E-2518C2ED7D69}"/>
          </ac:spMkLst>
        </pc:spChg>
      </pc:sldChg>
      <pc:sldChg chg="modSp mod">
        <pc:chgData name="smiyazak" userId="7815101345_tp_box_2" providerId="OAuth2" clId="{65D8389A-C0CE-4D5C-AE72-5AAD8644F66E}" dt="2023-08-04T09:19:05.446" v="3" actId="108"/>
        <pc:sldMkLst>
          <pc:docMk/>
          <pc:sldMk cId="434867849" sldId="567"/>
        </pc:sldMkLst>
        <pc:spChg chg="mod">
          <ac:chgData name="smiyazak" userId="7815101345_tp_box_2" providerId="OAuth2" clId="{65D8389A-C0CE-4D5C-AE72-5AAD8644F66E}" dt="2023-08-04T09:19:05.446" v="3" actId="108"/>
          <ac:spMkLst>
            <pc:docMk/>
            <pc:sldMk cId="434867849" sldId="567"/>
            <ac:spMk id="6" creationId="{492EA4BF-1CFD-44B3-7AC7-1C875DD67A36}"/>
          </ac:spMkLst>
        </pc:spChg>
      </pc:sldChg>
      <pc:sldMasterChg chg="modSldLayout">
        <pc:chgData name="smiyazak" userId="7815101345_tp_box_2" providerId="OAuth2" clId="{65D8389A-C0CE-4D5C-AE72-5AAD8644F66E}" dt="2023-08-04T09:28:35.048" v="23" actId="20577"/>
        <pc:sldMasterMkLst>
          <pc:docMk/>
          <pc:sldMasterMk cId="35892246" sldId="2147483911"/>
        </pc:sldMasterMkLst>
        <pc:sldLayoutChg chg="modSp mod">
          <pc:chgData name="smiyazak" userId="7815101345_tp_box_2" providerId="OAuth2" clId="{65D8389A-C0CE-4D5C-AE72-5AAD8644F66E}" dt="2023-08-04T09:28:35.048" v="23" actId="20577"/>
          <pc:sldLayoutMkLst>
            <pc:docMk/>
            <pc:sldMasterMk cId="35892246" sldId="2147483911"/>
            <pc:sldLayoutMk cId="700998535" sldId="2147483913"/>
          </pc:sldLayoutMkLst>
          <pc:spChg chg="mod">
            <ac:chgData name="smiyazak" userId="7815101345_tp_box_2" providerId="OAuth2" clId="{65D8389A-C0CE-4D5C-AE72-5AAD8644F66E}" dt="2023-08-04T09:28:35.048" v="23" actId="20577"/>
            <ac:spMkLst>
              <pc:docMk/>
              <pc:sldMasterMk cId="35892246" sldId="2147483911"/>
              <pc:sldLayoutMk cId="700998535" sldId="2147483913"/>
              <ac:spMk id="3" creationId="{0069EE62-ADEB-61F9-DCD7-56CAED516C07}"/>
            </ac:spMkLst>
          </pc:spChg>
        </pc:sldLayoutChg>
      </pc:sldMasterChg>
    </pc:docChg>
  </pc:docChgLst>
  <pc:docChgLst>
    <pc:chgData name="平野 武" userId="3cfe3d63-3e2d-444e-9c54-10e92370b90a" providerId="ADAL" clId="{46785DBA-BF10-4746-AA99-670B391DDC67}"/>
    <pc:docChg chg="undo custSel modSld modMainMaster">
      <pc:chgData name="平野 武" userId="3cfe3d63-3e2d-444e-9c54-10e92370b90a" providerId="ADAL" clId="{46785DBA-BF10-4746-AA99-670B391DDC67}" dt="2023-10-24T05:10:48.982" v="275" actId="6013"/>
      <pc:docMkLst>
        <pc:docMk/>
      </pc:docMkLst>
      <pc:sldChg chg="addSp delSp modSp mod">
        <pc:chgData name="平野 武" userId="3cfe3d63-3e2d-444e-9c54-10e92370b90a" providerId="ADAL" clId="{46785DBA-BF10-4746-AA99-670B391DDC67}" dt="2023-10-20T05:36:55.637" v="238" actId="167"/>
        <pc:sldMkLst>
          <pc:docMk/>
          <pc:sldMk cId="22642190" sldId="375"/>
        </pc:sldMkLst>
        <pc:spChg chg="add mod ord">
          <ac:chgData name="平野 武" userId="3cfe3d63-3e2d-444e-9c54-10e92370b90a" providerId="ADAL" clId="{46785DBA-BF10-4746-AA99-670B391DDC67}" dt="2023-10-20T05:36:55.637" v="238" actId="167"/>
          <ac:spMkLst>
            <pc:docMk/>
            <pc:sldMk cId="22642190" sldId="375"/>
            <ac:spMk id="2" creationId="{DF013157-B692-10A0-195C-E34834C981F5}"/>
          </ac:spMkLst>
        </pc:spChg>
        <pc:spChg chg="mod">
          <ac:chgData name="平野 武" userId="3cfe3d63-3e2d-444e-9c54-10e92370b90a" providerId="ADAL" clId="{46785DBA-BF10-4746-AA99-670B391DDC67}" dt="2023-10-20T05:15:57.554" v="44"/>
          <ac:spMkLst>
            <pc:docMk/>
            <pc:sldMk cId="22642190" sldId="375"/>
            <ac:spMk id="13" creationId="{16813163-E83C-CF49-A329-6C8B481FB279}"/>
          </ac:spMkLst>
        </pc:spChg>
        <pc:picChg chg="del">
          <ac:chgData name="平野 武" userId="3cfe3d63-3e2d-444e-9c54-10e92370b90a" providerId="ADAL" clId="{46785DBA-BF10-4746-AA99-670B391DDC67}" dt="2023-10-20T05:36:41.873" v="235" actId="478"/>
          <ac:picMkLst>
            <pc:docMk/>
            <pc:sldMk cId="22642190" sldId="375"/>
            <ac:picMk id="22" creationId="{517B75D6-3274-ED49-8450-D758DF0F2C52}"/>
          </ac:picMkLst>
        </pc:picChg>
      </pc:sldChg>
      <pc:sldChg chg="addSp delSp modSp mod">
        <pc:chgData name="平野 武" userId="3cfe3d63-3e2d-444e-9c54-10e92370b90a" providerId="ADAL" clId="{46785DBA-BF10-4746-AA99-670B391DDC67}" dt="2023-10-20T05:37:26.648" v="246" actId="167"/>
        <pc:sldMkLst>
          <pc:docMk/>
          <pc:sldMk cId="126417279" sldId="376"/>
        </pc:sldMkLst>
        <pc:spChg chg="add del">
          <ac:chgData name="平野 武" userId="3cfe3d63-3e2d-444e-9c54-10e92370b90a" providerId="ADAL" clId="{46785DBA-BF10-4746-AA99-670B391DDC67}" dt="2023-10-20T05:37:04.752" v="241" actId="22"/>
          <ac:spMkLst>
            <pc:docMk/>
            <pc:sldMk cId="126417279" sldId="376"/>
            <ac:spMk id="3" creationId="{363230A7-EB23-7348-6072-BFE41846EF8F}"/>
          </ac:spMkLst>
        </pc:spChg>
        <pc:spChg chg="add mod ord">
          <ac:chgData name="平野 武" userId="3cfe3d63-3e2d-444e-9c54-10e92370b90a" providerId="ADAL" clId="{46785DBA-BF10-4746-AA99-670B391DDC67}" dt="2023-10-20T05:37:26.648" v="246" actId="167"/>
          <ac:spMkLst>
            <pc:docMk/>
            <pc:sldMk cId="126417279" sldId="376"/>
            <ac:spMk id="4" creationId="{1E6A5F7F-C8D6-BCEE-E865-9EF311DDCCB1}"/>
          </ac:spMkLst>
        </pc:spChg>
        <pc:spChg chg="mod">
          <ac:chgData name="平野 武" userId="3cfe3d63-3e2d-444e-9c54-10e92370b90a" providerId="ADAL" clId="{46785DBA-BF10-4746-AA99-670B391DDC67}" dt="2023-10-20T05:15:57.554" v="44"/>
          <ac:spMkLst>
            <pc:docMk/>
            <pc:sldMk cId="126417279" sldId="376"/>
            <ac:spMk id="13" creationId="{16813163-E83C-CF49-A329-6C8B481FB279}"/>
          </ac:spMkLst>
        </pc:spChg>
        <pc:spChg chg="ord">
          <ac:chgData name="平野 武" userId="3cfe3d63-3e2d-444e-9c54-10e92370b90a" providerId="ADAL" clId="{46785DBA-BF10-4746-AA99-670B391DDC67}" dt="2023-10-20T05:37:26.648" v="246" actId="167"/>
          <ac:spMkLst>
            <pc:docMk/>
            <pc:sldMk cId="126417279" sldId="376"/>
            <ac:spMk id="21" creationId="{4DFD0EDB-0746-3747-9820-5DB7BD9EF0AF}"/>
          </ac:spMkLst>
        </pc:spChg>
        <pc:picChg chg="del">
          <ac:chgData name="平野 武" userId="3cfe3d63-3e2d-444e-9c54-10e92370b90a" providerId="ADAL" clId="{46785DBA-BF10-4746-AA99-670B391DDC67}" dt="2023-10-20T05:37:02.824" v="239" actId="478"/>
          <ac:picMkLst>
            <pc:docMk/>
            <pc:sldMk cId="126417279" sldId="376"/>
            <ac:picMk id="22" creationId="{517B75D6-3274-ED49-8450-D758DF0F2C52}"/>
          </ac:picMkLst>
        </pc:picChg>
      </pc:sldChg>
      <pc:sldChg chg="addSp delSp modSp mod">
        <pc:chgData name="平野 武" userId="3cfe3d63-3e2d-444e-9c54-10e92370b90a" providerId="ADAL" clId="{46785DBA-BF10-4746-AA99-670B391DDC67}" dt="2023-10-20T05:37:40.138" v="250" actId="167"/>
        <pc:sldMkLst>
          <pc:docMk/>
          <pc:sldMk cId="148873517" sldId="377"/>
        </pc:sldMkLst>
        <pc:spChg chg="add mod ord">
          <ac:chgData name="平野 武" userId="3cfe3d63-3e2d-444e-9c54-10e92370b90a" providerId="ADAL" clId="{46785DBA-BF10-4746-AA99-670B391DDC67}" dt="2023-10-20T05:37:40.138" v="250" actId="167"/>
          <ac:spMkLst>
            <pc:docMk/>
            <pc:sldMk cId="148873517" sldId="377"/>
            <ac:spMk id="4" creationId="{7B9EE2D7-172A-DD98-C10E-5F9C2BF810BF}"/>
          </ac:spMkLst>
        </pc:spChg>
        <pc:spChg chg="mod">
          <ac:chgData name="平野 武" userId="3cfe3d63-3e2d-444e-9c54-10e92370b90a" providerId="ADAL" clId="{46785DBA-BF10-4746-AA99-670B391DDC67}" dt="2023-10-20T05:15:57.554" v="44"/>
          <ac:spMkLst>
            <pc:docMk/>
            <pc:sldMk cId="148873517" sldId="377"/>
            <ac:spMk id="13" creationId="{16813163-E83C-CF49-A329-6C8B481FB279}"/>
          </ac:spMkLst>
        </pc:spChg>
        <pc:spChg chg="ord">
          <ac:chgData name="平野 武" userId="3cfe3d63-3e2d-444e-9c54-10e92370b90a" providerId="ADAL" clId="{46785DBA-BF10-4746-AA99-670B391DDC67}" dt="2023-10-20T05:37:40.138" v="250" actId="167"/>
          <ac:spMkLst>
            <pc:docMk/>
            <pc:sldMk cId="148873517" sldId="377"/>
            <ac:spMk id="39" creationId="{192D5747-C441-DF49-91D3-8AF35D48A1A2}"/>
          </ac:spMkLst>
        </pc:spChg>
        <pc:picChg chg="del mod">
          <ac:chgData name="平野 武" userId="3cfe3d63-3e2d-444e-9c54-10e92370b90a" providerId="ADAL" clId="{46785DBA-BF10-4746-AA99-670B391DDC67}" dt="2023-10-20T05:37:31.695" v="247" actId="478"/>
          <ac:picMkLst>
            <pc:docMk/>
            <pc:sldMk cId="148873517" sldId="377"/>
            <ac:picMk id="3" creationId="{29902E6C-87FB-4440-8134-6B9C3B13D95C}"/>
          </ac:picMkLst>
        </pc:picChg>
      </pc:sldChg>
      <pc:sldChg chg="modSp">
        <pc:chgData name="平野 武" userId="3cfe3d63-3e2d-444e-9c54-10e92370b90a" providerId="ADAL" clId="{46785DBA-BF10-4746-AA99-670B391DDC67}" dt="2023-10-20T05:15:57.554" v="44"/>
        <pc:sldMkLst>
          <pc:docMk/>
          <pc:sldMk cId="11523961" sldId="548"/>
        </pc:sldMkLst>
        <pc:graphicFrameChg chg="mod">
          <ac:chgData name="平野 武" userId="3cfe3d63-3e2d-444e-9c54-10e92370b90a" providerId="ADAL" clId="{46785DBA-BF10-4746-AA99-670B391DDC67}" dt="2023-10-20T05:15:57.554" v="44"/>
          <ac:graphicFrameMkLst>
            <pc:docMk/>
            <pc:sldMk cId="11523961" sldId="548"/>
            <ac:graphicFrameMk id="6" creationId="{186E9B8B-E7EB-4434-640D-5B063840D90E}"/>
          </ac:graphicFrameMkLst>
        </pc:graphicFrameChg>
      </pc:sldChg>
      <pc:sldChg chg="modSp">
        <pc:chgData name="平野 武" userId="3cfe3d63-3e2d-444e-9c54-10e92370b90a" providerId="ADAL" clId="{46785DBA-BF10-4746-AA99-670B391DDC67}" dt="2023-10-20T05:15:57.554" v="44"/>
        <pc:sldMkLst>
          <pc:docMk/>
          <pc:sldMk cId="1684442141" sldId="555"/>
        </pc:sldMkLst>
        <pc:spChg chg="mod">
          <ac:chgData name="平野 武" userId="3cfe3d63-3e2d-444e-9c54-10e92370b90a" providerId="ADAL" clId="{46785DBA-BF10-4746-AA99-670B391DDC67}" dt="2023-10-20T05:15:57.554" v="44"/>
          <ac:spMkLst>
            <pc:docMk/>
            <pc:sldMk cId="1684442141" sldId="555"/>
            <ac:spMk id="21" creationId="{1A4C5B2B-07C3-B017-D209-E6442A6308CC}"/>
          </ac:spMkLst>
        </pc:spChg>
        <pc:spChg chg="mod">
          <ac:chgData name="平野 武" userId="3cfe3d63-3e2d-444e-9c54-10e92370b90a" providerId="ADAL" clId="{46785DBA-BF10-4746-AA99-670B391DDC67}" dt="2023-10-20T05:15:57.554" v="44"/>
          <ac:spMkLst>
            <pc:docMk/>
            <pc:sldMk cId="1684442141" sldId="555"/>
            <ac:spMk id="23" creationId="{FE8D63F3-F5BA-BA23-746B-17B69A18F802}"/>
          </ac:spMkLst>
        </pc:spChg>
        <pc:spChg chg="mod">
          <ac:chgData name="平野 武" userId="3cfe3d63-3e2d-444e-9c54-10e92370b90a" providerId="ADAL" clId="{46785DBA-BF10-4746-AA99-670B391DDC67}" dt="2023-10-20T05:15:57.554" v="44"/>
          <ac:spMkLst>
            <pc:docMk/>
            <pc:sldMk cId="1684442141" sldId="555"/>
            <ac:spMk id="26" creationId="{F951B3DB-8822-9402-951C-AC05D104ADC3}"/>
          </ac:spMkLst>
        </pc:spChg>
      </pc:sldChg>
      <pc:sldChg chg="modSp">
        <pc:chgData name="平野 武" userId="3cfe3d63-3e2d-444e-9c54-10e92370b90a" providerId="ADAL" clId="{46785DBA-BF10-4746-AA99-670B391DDC67}" dt="2023-10-20T05:15:57.554" v="44"/>
        <pc:sldMkLst>
          <pc:docMk/>
          <pc:sldMk cId="4045010272" sldId="558"/>
        </pc:sldMkLst>
        <pc:spChg chg="mod">
          <ac:chgData name="平野 武" userId="3cfe3d63-3e2d-444e-9c54-10e92370b90a" providerId="ADAL" clId="{46785DBA-BF10-4746-AA99-670B391DDC67}" dt="2023-10-20T05:15:57.554" v="44"/>
          <ac:spMkLst>
            <pc:docMk/>
            <pc:sldMk cId="4045010272" sldId="558"/>
            <ac:spMk id="6" creationId="{CC36D3DD-BDB1-4964-644F-F530A52640B3}"/>
          </ac:spMkLst>
        </pc:spChg>
      </pc:sldChg>
      <pc:sldMasterChg chg="addSp delSp modSp mod">
        <pc:chgData name="平野 武" userId="3cfe3d63-3e2d-444e-9c54-10e92370b90a" providerId="ADAL" clId="{46785DBA-BF10-4746-AA99-670B391DDC67}" dt="2023-10-24T05:10:48.982" v="275" actId="6013"/>
        <pc:sldMasterMkLst>
          <pc:docMk/>
          <pc:sldMasterMk cId="0" sldId="2147483648"/>
        </pc:sldMasterMkLst>
        <pc:spChg chg="del">
          <ac:chgData name="平野 武" userId="3cfe3d63-3e2d-444e-9c54-10e92370b90a" providerId="ADAL" clId="{46785DBA-BF10-4746-AA99-670B391DDC67}" dt="2023-10-20T04:50:47.295" v="36" actId="478"/>
          <ac:spMkLst>
            <pc:docMk/>
            <pc:sldMasterMk cId="0" sldId="2147483648"/>
            <ac:spMk id="3" creationId="{F48C1B28-8B85-767A-DF53-0B978A3417A8}"/>
          </ac:spMkLst>
        </pc:spChg>
        <pc:spChg chg="add mod">
          <ac:chgData name="平野 武" userId="3cfe3d63-3e2d-444e-9c54-10e92370b90a" providerId="ADAL" clId="{46785DBA-BF10-4746-AA99-670B391DDC67}" dt="2023-10-20T04:50:47.754" v="37"/>
          <ac:spMkLst>
            <pc:docMk/>
            <pc:sldMasterMk cId="0" sldId="2147483648"/>
            <ac:spMk id="4" creationId="{C159B128-D994-804C-3526-F187FA1475E0}"/>
          </ac:spMkLst>
        </pc:spChg>
      </pc:sldMasterChg>
      <pc:sldMasterChg chg="addSp delSp modSp mod">
        <pc:chgData name="平野 武" userId="3cfe3d63-3e2d-444e-9c54-10e92370b90a" providerId="ADAL" clId="{46785DBA-BF10-4746-AA99-670B391DDC67}" dt="2023-10-20T04:52:53.914" v="41"/>
        <pc:sldMasterMkLst>
          <pc:docMk/>
          <pc:sldMasterMk cId="3795461222" sldId="2147483872"/>
        </pc:sldMasterMkLst>
        <pc:spChg chg="del">
          <ac:chgData name="平野 武" userId="3cfe3d63-3e2d-444e-9c54-10e92370b90a" providerId="ADAL" clId="{46785DBA-BF10-4746-AA99-670B391DDC67}" dt="2023-10-20T04:52:51.466" v="40" actId="478"/>
          <ac:spMkLst>
            <pc:docMk/>
            <pc:sldMasterMk cId="3795461222" sldId="2147483872"/>
            <ac:spMk id="3" creationId="{F48C1B28-8B85-767A-DF53-0B978A3417A8}"/>
          </ac:spMkLst>
        </pc:spChg>
        <pc:spChg chg="add mod">
          <ac:chgData name="平野 武" userId="3cfe3d63-3e2d-444e-9c54-10e92370b90a" providerId="ADAL" clId="{46785DBA-BF10-4746-AA99-670B391DDC67}" dt="2023-10-20T04:52:53.914" v="41"/>
          <ac:spMkLst>
            <pc:docMk/>
            <pc:sldMasterMk cId="3795461222" sldId="2147483872"/>
            <ac:spMk id="4" creationId="{AA8B85C4-B252-9C64-2A99-E5F39F12C13B}"/>
          </ac:spMkLst>
        </pc:spChg>
      </pc:sldMasterChg>
      <pc:sldMasterChg chg="addSp delSp modSp mod modSldLayout">
        <pc:chgData name="平野 武" userId="3cfe3d63-3e2d-444e-9c54-10e92370b90a" providerId="ADAL" clId="{46785DBA-BF10-4746-AA99-670B391DDC67}" dt="2023-10-20T09:21:23.837" v="274" actId="6549"/>
        <pc:sldMasterMkLst>
          <pc:docMk/>
          <pc:sldMasterMk cId="35892246" sldId="2147483911"/>
        </pc:sldMasterMkLst>
        <pc:spChg chg="add mod">
          <ac:chgData name="平野 武" userId="3cfe3d63-3e2d-444e-9c54-10e92370b90a" providerId="ADAL" clId="{46785DBA-BF10-4746-AA99-670B391DDC67}" dt="2023-10-20T04:52:22.584" v="39"/>
          <ac:spMkLst>
            <pc:docMk/>
            <pc:sldMasterMk cId="35892246" sldId="2147483911"/>
            <ac:spMk id="3" creationId="{9DD0AAB1-A42D-7024-2C6E-51D187F8323E}"/>
          </ac:spMkLst>
        </pc:spChg>
        <pc:spChg chg="del">
          <ac:chgData name="平野 武" userId="3cfe3d63-3e2d-444e-9c54-10e92370b90a" providerId="ADAL" clId="{46785DBA-BF10-4746-AA99-670B391DDC67}" dt="2023-10-20T04:52:22.167" v="38" actId="478"/>
          <ac:spMkLst>
            <pc:docMk/>
            <pc:sldMasterMk cId="35892246" sldId="2147483911"/>
            <ac:spMk id="4" creationId="{9F1FFDE9-DDE8-1EA9-DDCE-28F41E161838}"/>
          </ac:spMkLst>
        </pc:spChg>
        <pc:sldLayoutChg chg="addSp delSp modSp mod">
          <pc:chgData name="平野 武" userId="3cfe3d63-3e2d-444e-9c54-10e92370b90a" providerId="ADAL" clId="{46785DBA-BF10-4746-AA99-670B391DDC67}" dt="2023-10-20T09:21:23.837" v="274" actId="6549"/>
          <pc:sldLayoutMkLst>
            <pc:docMk/>
            <pc:sldMasterMk cId="35892246" sldId="2147483911"/>
            <pc:sldLayoutMk cId="700998535" sldId="2147483913"/>
          </pc:sldLayoutMkLst>
          <pc:spChg chg="add mod">
            <ac:chgData name="平野 武" userId="3cfe3d63-3e2d-444e-9c54-10e92370b90a" providerId="ADAL" clId="{46785DBA-BF10-4746-AA99-670B391DDC67}" dt="2023-10-20T09:21:23.837" v="274" actId="6549"/>
            <ac:spMkLst>
              <pc:docMk/>
              <pc:sldMasterMk cId="35892246" sldId="2147483911"/>
              <pc:sldLayoutMk cId="700998535" sldId="2147483913"/>
              <ac:spMk id="2" creationId="{7E90AB73-8B9B-4AF1-FE48-7D52CB5D508C}"/>
            </ac:spMkLst>
          </pc:spChg>
          <pc:spChg chg="del">
            <ac:chgData name="平野 武" userId="3cfe3d63-3e2d-444e-9c54-10e92370b90a" providerId="ADAL" clId="{46785DBA-BF10-4746-AA99-670B391DDC67}" dt="2023-10-20T03:28:44.322" v="1" actId="478"/>
            <ac:spMkLst>
              <pc:docMk/>
              <pc:sldMasterMk cId="35892246" sldId="2147483911"/>
              <pc:sldLayoutMk cId="700998535" sldId="2147483913"/>
              <ac:spMk id="3" creationId="{0069EE62-ADEB-61F9-DCD7-56CAED516C07}"/>
            </ac:spMkLst>
          </pc:spChg>
          <pc:spChg chg="del">
            <ac:chgData name="平野 武" userId="3cfe3d63-3e2d-444e-9c54-10e92370b90a" providerId="ADAL" clId="{46785DBA-BF10-4746-AA99-670B391DDC67}" dt="2023-10-20T03:28:39.739" v="0" actId="478"/>
            <ac:spMkLst>
              <pc:docMk/>
              <pc:sldMasterMk cId="35892246" sldId="2147483911"/>
              <pc:sldLayoutMk cId="700998535" sldId="2147483913"/>
              <ac:spMk id="7" creationId="{7131FC74-87D4-E119-DEA4-BC8F27B2604B}"/>
            </ac:spMkLst>
          </pc:spChg>
          <pc:spChg chg="add mod">
            <ac:chgData name="平野 武" userId="3cfe3d63-3e2d-444e-9c54-10e92370b90a" providerId="ADAL" clId="{46785DBA-BF10-4746-AA99-670B391DDC67}" dt="2023-10-20T03:28:44.768" v="2"/>
            <ac:spMkLst>
              <pc:docMk/>
              <pc:sldMasterMk cId="35892246" sldId="2147483911"/>
              <pc:sldLayoutMk cId="700998535" sldId="2147483913"/>
              <ac:spMk id="11" creationId="{74BCB82F-70D2-B2FB-5668-7E211E6840B7}"/>
            </ac:spMkLst>
          </pc:spChg>
          <pc:spChg chg="add mod">
            <ac:chgData name="平野 武" userId="3cfe3d63-3e2d-444e-9c54-10e92370b90a" providerId="ADAL" clId="{46785DBA-BF10-4746-AA99-670B391DDC67}" dt="2023-10-20T05:05:56.794" v="43"/>
            <ac:spMkLst>
              <pc:docMk/>
              <pc:sldMasterMk cId="35892246" sldId="2147483911"/>
              <pc:sldLayoutMk cId="700998535" sldId="2147483913"/>
              <ac:spMk id="12" creationId="{57E31DAB-B907-3583-E137-9A207186E16D}"/>
            </ac:spMkLst>
          </pc:spChg>
          <pc:spChg chg="del">
            <ac:chgData name="平野 武" userId="3cfe3d63-3e2d-444e-9c54-10e92370b90a" providerId="ADAL" clId="{46785DBA-BF10-4746-AA99-670B391DDC67}" dt="2023-10-20T05:05:56.424" v="42" actId="478"/>
            <ac:spMkLst>
              <pc:docMk/>
              <pc:sldMasterMk cId="35892246" sldId="2147483911"/>
              <pc:sldLayoutMk cId="700998535" sldId="2147483913"/>
              <ac:spMk id="21" creationId="{116F5961-C18F-42AF-D19D-419542BE9F88}"/>
            </ac:spMkLst>
          </pc:spChg>
        </pc:sldLayoutChg>
        <pc:sldLayoutChg chg="modSp mod">
          <pc:chgData name="平野 武" userId="3cfe3d63-3e2d-444e-9c54-10e92370b90a" providerId="ADAL" clId="{46785DBA-BF10-4746-AA99-670B391DDC67}" dt="2023-10-20T04:43:01.552" v="28"/>
          <pc:sldLayoutMkLst>
            <pc:docMk/>
            <pc:sldMasterMk cId="35892246" sldId="2147483911"/>
            <pc:sldLayoutMk cId="3997897233" sldId="2147483915"/>
          </pc:sldLayoutMkLst>
          <pc:spChg chg="mod">
            <ac:chgData name="平野 武" userId="3cfe3d63-3e2d-444e-9c54-10e92370b90a" providerId="ADAL" clId="{46785DBA-BF10-4746-AA99-670B391DDC67}" dt="2023-10-20T04:43:01.552" v="28"/>
            <ac:spMkLst>
              <pc:docMk/>
              <pc:sldMasterMk cId="35892246" sldId="2147483911"/>
              <pc:sldLayoutMk cId="3997897233" sldId="2147483915"/>
              <ac:spMk id="4" creationId="{0D78705B-0767-57A7-91B7-17E6781BDB74}"/>
            </ac:spMkLst>
          </pc:spChg>
        </pc:sldLayoutChg>
        <pc:sldLayoutChg chg="addSp delSp modSp mod">
          <pc:chgData name="平野 武" userId="3cfe3d63-3e2d-444e-9c54-10e92370b90a" providerId="ADAL" clId="{46785DBA-BF10-4746-AA99-670B391DDC67}" dt="2023-10-20T04:43:46.864" v="35"/>
          <pc:sldLayoutMkLst>
            <pc:docMk/>
            <pc:sldMasterMk cId="35892246" sldId="2147483911"/>
            <pc:sldLayoutMk cId="3521377718" sldId="2147483916"/>
          </pc:sldLayoutMkLst>
          <pc:spChg chg="del">
            <ac:chgData name="平野 武" userId="3cfe3d63-3e2d-444e-9c54-10e92370b90a" providerId="ADAL" clId="{46785DBA-BF10-4746-AA99-670B391DDC67}" dt="2023-10-20T04:43:30.883" v="29" actId="478"/>
            <ac:spMkLst>
              <pc:docMk/>
              <pc:sldMasterMk cId="35892246" sldId="2147483911"/>
              <pc:sldLayoutMk cId="3521377718" sldId="2147483916"/>
              <ac:spMk id="2" creationId="{22185A31-C795-3A80-39EF-37E1DED0A9DE}"/>
            </ac:spMkLst>
          </pc:spChg>
          <pc:spChg chg="add del mod">
            <ac:chgData name="平野 武" userId="3cfe3d63-3e2d-444e-9c54-10e92370b90a" providerId="ADAL" clId="{46785DBA-BF10-4746-AA99-670B391DDC67}" dt="2023-10-20T04:43:37.505" v="32" actId="478"/>
            <ac:spMkLst>
              <pc:docMk/>
              <pc:sldMasterMk cId="35892246" sldId="2147483911"/>
              <pc:sldLayoutMk cId="3521377718" sldId="2147483916"/>
              <ac:spMk id="5" creationId="{83484FD7-5F05-330E-AF6B-063D4ACE355F}"/>
            </ac:spMkLst>
          </pc:spChg>
          <pc:spChg chg="add del">
            <ac:chgData name="平野 武" userId="3cfe3d63-3e2d-444e-9c54-10e92370b90a" providerId="ADAL" clId="{46785DBA-BF10-4746-AA99-670B391DDC67}" dt="2023-10-20T04:43:41.599" v="34" actId="22"/>
            <ac:spMkLst>
              <pc:docMk/>
              <pc:sldMasterMk cId="35892246" sldId="2147483911"/>
              <pc:sldLayoutMk cId="3521377718" sldId="2147483916"/>
              <ac:spMk id="8" creationId="{FBFC69F8-D860-BAA3-C09B-83CA9E9DE63E}"/>
            </ac:spMkLst>
          </pc:spChg>
          <pc:spChg chg="del">
            <ac:chgData name="平野 武" userId="3cfe3d63-3e2d-444e-9c54-10e92370b90a" providerId="ADAL" clId="{46785DBA-BF10-4746-AA99-670B391DDC67}" dt="2023-10-20T04:43:30.883" v="29" actId="478"/>
            <ac:spMkLst>
              <pc:docMk/>
              <pc:sldMasterMk cId="35892246" sldId="2147483911"/>
              <pc:sldLayoutMk cId="3521377718" sldId="2147483916"/>
              <ac:spMk id="10" creationId="{0EE33FDE-11CE-7B89-E216-76117B1E398C}"/>
            </ac:spMkLst>
          </pc:spChg>
          <pc:spChg chg="add mod">
            <ac:chgData name="平野 武" userId="3cfe3d63-3e2d-444e-9c54-10e92370b90a" providerId="ADAL" clId="{46785DBA-BF10-4746-AA99-670B391DDC67}" dt="2023-10-20T04:43:46.864" v="35"/>
            <ac:spMkLst>
              <pc:docMk/>
              <pc:sldMasterMk cId="35892246" sldId="2147483911"/>
              <pc:sldLayoutMk cId="3521377718" sldId="2147483916"/>
              <ac:spMk id="11" creationId="{5CC42F3A-0DF9-2BBC-2D31-0E789F72680B}"/>
            </ac:spMkLst>
          </pc:spChg>
          <pc:spChg chg="add mod">
            <ac:chgData name="平野 武" userId="3cfe3d63-3e2d-444e-9c54-10e92370b90a" providerId="ADAL" clId="{46785DBA-BF10-4746-AA99-670B391DDC67}" dt="2023-10-20T04:43:46.864" v="35"/>
            <ac:spMkLst>
              <pc:docMk/>
              <pc:sldMasterMk cId="35892246" sldId="2147483911"/>
              <pc:sldLayoutMk cId="3521377718" sldId="2147483916"/>
              <ac:spMk id="13" creationId="{F0660BF2-D2C5-B2F6-4777-BC594644A976}"/>
            </ac:spMkLst>
          </pc:spChg>
          <pc:spChg chg="add mod">
            <ac:chgData name="平野 武" userId="3cfe3d63-3e2d-444e-9c54-10e92370b90a" providerId="ADAL" clId="{46785DBA-BF10-4746-AA99-670B391DDC67}" dt="2023-10-20T04:43:46.864" v="35"/>
            <ac:spMkLst>
              <pc:docMk/>
              <pc:sldMasterMk cId="35892246" sldId="2147483911"/>
              <pc:sldLayoutMk cId="3521377718" sldId="2147483916"/>
              <ac:spMk id="14" creationId="{72B2DD9E-B88A-F6DD-DD02-4B45826DB83D}"/>
            </ac:spMkLst>
          </pc:spChg>
          <pc:spChg chg="add mod">
            <ac:chgData name="平野 武" userId="3cfe3d63-3e2d-444e-9c54-10e92370b90a" providerId="ADAL" clId="{46785DBA-BF10-4746-AA99-670B391DDC67}" dt="2023-10-20T04:43:46.864" v="35"/>
            <ac:spMkLst>
              <pc:docMk/>
              <pc:sldMasterMk cId="35892246" sldId="2147483911"/>
              <pc:sldLayoutMk cId="3521377718" sldId="2147483916"/>
              <ac:spMk id="15" creationId="{0A6F2639-C322-DCE1-384C-1F2291BDE3B9}"/>
            </ac:spMkLst>
          </pc:spChg>
          <pc:spChg chg="del">
            <ac:chgData name="平野 武" userId="3cfe3d63-3e2d-444e-9c54-10e92370b90a" providerId="ADAL" clId="{46785DBA-BF10-4746-AA99-670B391DDC67}" dt="2023-10-20T04:43:30.883" v="29" actId="478"/>
            <ac:spMkLst>
              <pc:docMk/>
              <pc:sldMasterMk cId="35892246" sldId="2147483911"/>
              <pc:sldLayoutMk cId="3521377718" sldId="2147483916"/>
              <ac:spMk id="18" creationId="{9EB372AB-291F-04DE-E216-F3F9BBE407F4}"/>
            </ac:spMkLst>
          </pc:spChg>
          <pc:spChg chg="del">
            <ac:chgData name="平野 武" userId="3cfe3d63-3e2d-444e-9c54-10e92370b90a" providerId="ADAL" clId="{46785DBA-BF10-4746-AA99-670B391DDC67}" dt="2023-10-20T04:43:30.883" v="29" actId="478"/>
            <ac:spMkLst>
              <pc:docMk/>
              <pc:sldMasterMk cId="35892246" sldId="2147483911"/>
              <pc:sldLayoutMk cId="3521377718" sldId="2147483916"/>
              <ac:spMk id="19" creationId="{BD778745-3FF6-E523-6DAA-A334E33A1C6D}"/>
            </ac:spMkLst>
          </pc:spChg>
          <pc:picChg chg="del">
            <ac:chgData name="平野 武" userId="3cfe3d63-3e2d-444e-9c54-10e92370b90a" providerId="ADAL" clId="{46785DBA-BF10-4746-AA99-670B391DDC67}" dt="2023-10-20T04:43:30.883" v="29" actId="478"/>
            <ac:picMkLst>
              <pc:docMk/>
              <pc:sldMasterMk cId="35892246" sldId="2147483911"/>
              <pc:sldLayoutMk cId="3521377718" sldId="2147483916"/>
              <ac:picMk id="4" creationId="{95EC78A8-0D99-8772-A7CC-2DDE544C3465}"/>
            </ac:picMkLst>
          </pc:picChg>
          <pc:picChg chg="del">
            <ac:chgData name="平野 武" userId="3cfe3d63-3e2d-444e-9c54-10e92370b90a" providerId="ADAL" clId="{46785DBA-BF10-4746-AA99-670B391DDC67}" dt="2023-10-20T04:43:30.883" v="29" actId="478"/>
            <ac:picMkLst>
              <pc:docMk/>
              <pc:sldMasterMk cId="35892246" sldId="2147483911"/>
              <pc:sldLayoutMk cId="3521377718" sldId="2147483916"/>
              <ac:picMk id="7" creationId="{7F8924AB-3A15-F5A5-3E7A-48EF78F1DDA7}"/>
            </ac:picMkLst>
          </pc:picChg>
          <pc:picChg chg="add mod">
            <ac:chgData name="平野 武" userId="3cfe3d63-3e2d-444e-9c54-10e92370b90a" providerId="ADAL" clId="{46785DBA-BF10-4746-AA99-670B391DDC67}" dt="2023-10-20T04:43:46.864" v="35"/>
            <ac:picMkLst>
              <pc:docMk/>
              <pc:sldMasterMk cId="35892246" sldId="2147483911"/>
              <pc:sldLayoutMk cId="3521377718" sldId="2147483916"/>
              <ac:picMk id="9" creationId="{425BEAA2-757F-D720-D402-E5265CE4ACEA}"/>
            </ac:picMkLst>
          </pc:picChg>
          <pc:picChg chg="add mod">
            <ac:chgData name="平野 武" userId="3cfe3d63-3e2d-444e-9c54-10e92370b90a" providerId="ADAL" clId="{46785DBA-BF10-4746-AA99-670B391DDC67}" dt="2023-10-20T04:43:46.864" v="35"/>
            <ac:picMkLst>
              <pc:docMk/>
              <pc:sldMasterMk cId="35892246" sldId="2147483911"/>
              <pc:sldLayoutMk cId="3521377718" sldId="2147483916"/>
              <ac:picMk id="12" creationId="{CC9045EF-EFA5-1374-6F7C-255F9C6CE1C6}"/>
            </ac:picMkLst>
          </pc:picChg>
        </pc:sldLayoutChg>
      </pc:sldMasterChg>
    </pc:docChg>
  </pc:docChgLst>
  <pc:docChgLst>
    <pc:chgData name="smiyazak" userId="7815101345_tp_box_2" providerId="OAuth2" clId="{7987543F-E7D3-42BC-83D5-1805103687D1}"/>
    <pc:docChg chg="undo custSel addSld delSld modSld addMainMaster modMainMaster">
      <pc:chgData name="smiyazak" userId="7815101345_tp_box_2" providerId="OAuth2" clId="{7987543F-E7D3-42BC-83D5-1805103687D1}" dt="2023-07-18T16:42:32.665" v="342" actId="20577"/>
      <pc:docMkLst>
        <pc:docMk/>
      </pc:docMkLst>
      <pc:sldChg chg="del">
        <pc:chgData name="smiyazak" userId="7815101345_tp_box_2" providerId="OAuth2" clId="{7987543F-E7D3-42BC-83D5-1805103687D1}" dt="2023-07-18T16:37:47.826" v="303" actId="47"/>
        <pc:sldMkLst>
          <pc:docMk/>
          <pc:sldMk cId="635715397" sldId="531"/>
        </pc:sldMkLst>
      </pc:sldChg>
      <pc:sldChg chg="del">
        <pc:chgData name="smiyazak" userId="7815101345_tp_box_2" providerId="OAuth2" clId="{7987543F-E7D3-42BC-83D5-1805103687D1}" dt="2023-07-18T16:38:23.759" v="307" actId="47"/>
        <pc:sldMkLst>
          <pc:docMk/>
          <pc:sldMk cId="839962835" sldId="534"/>
        </pc:sldMkLst>
      </pc:sldChg>
      <pc:sldChg chg="del">
        <pc:chgData name="smiyazak" userId="7815101345_tp_box_2" providerId="OAuth2" clId="{7987543F-E7D3-42BC-83D5-1805103687D1}" dt="2023-07-18T16:38:49.465" v="310" actId="47"/>
        <pc:sldMkLst>
          <pc:docMk/>
          <pc:sldMk cId="2376920946" sldId="535"/>
        </pc:sldMkLst>
      </pc:sldChg>
      <pc:sldChg chg="mod modClrScheme chgLayout">
        <pc:chgData name="smiyazak" userId="7815101345_tp_box_2" providerId="OAuth2" clId="{7987543F-E7D3-42BC-83D5-1805103687D1}" dt="2023-07-18T16:40:41.315" v="326" actId="700"/>
        <pc:sldMkLst>
          <pc:docMk/>
          <pc:sldMk cId="2524862104" sldId="536"/>
        </pc:sldMkLst>
      </pc:sldChg>
      <pc:sldChg chg="addSp delSp modSp mod">
        <pc:chgData name="smiyazak" userId="7815101345_tp_box_2" providerId="OAuth2" clId="{7987543F-E7D3-42BC-83D5-1805103687D1}" dt="2023-07-18T16:41:50.148" v="330"/>
        <pc:sldMkLst>
          <pc:docMk/>
          <pc:sldMk cId="2845890088" sldId="538"/>
        </pc:sldMkLst>
        <pc:spChg chg="mod">
          <ac:chgData name="smiyazak" userId="7815101345_tp_box_2" providerId="OAuth2" clId="{7987543F-E7D3-42BC-83D5-1805103687D1}" dt="2023-07-12T07:20:32.882" v="65" actId="404"/>
          <ac:spMkLst>
            <pc:docMk/>
            <pc:sldMk cId="2845890088" sldId="538"/>
            <ac:spMk id="2" creationId="{6E500DAE-078A-9083-D5BD-3EC9C1E34A0A}"/>
          </ac:spMkLst>
        </pc:spChg>
        <pc:spChg chg="add mod">
          <ac:chgData name="smiyazak" userId="7815101345_tp_box_2" providerId="OAuth2" clId="{7987543F-E7D3-42BC-83D5-1805103687D1}" dt="2023-07-18T16:41:50.148" v="330"/>
          <ac:spMkLst>
            <pc:docMk/>
            <pc:sldMk cId="2845890088" sldId="538"/>
            <ac:spMk id="3" creationId="{3DC47B0F-0391-2351-704B-B9B5B2AA483A}"/>
          </ac:spMkLst>
        </pc:spChg>
        <pc:spChg chg="del">
          <ac:chgData name="smiyazak" userId="7815101345_tp_box_2" providerId="OAuth2" clId="{7987543F-E7D3-42BC-83D5-1805103687D1}" dt="2023-07-18T16:41:49.385" v="329" actId="478"/>
          <ac:spMkLst>
            <pc:docMk/>
            <pc:sldMk cId="2845890088" sldId="538"/>
            <ac:spMk id="8" creationId="{44BBA0DC-79CC-2B38-8536-63FEDAF659C4}"/>
          </ac:spMkLst>
        </pc:spChg>
      </pc:sldChg>
      <pc:sldChg chg="del">
        <pc:chgData name="smiyazak" userId="7815101345_tp_box_2" providerId="OAuth2" clId="{7987543F-E7D3-42BC-83D5-1805103687D1}" dt="2023-07-18T16:39:11.322" v="313" actId="47"/>
        <pc:sldMkLst>
          <pc:docMk/>
          <pc:sldMk cId="3841121886" sldId="540"/>
        </pc:sldMkLst>
      </pc:sldChg>
      <pc:sldChg chg="del">
        <pc:chgData name="smiyazak" userId="7815101345_tp_box_2" providerId="OAuth2" clId="{7987543F-E7D3-42BC-83D5-1805103687D1}" dt="2023-07-18T16:39:28.923" v="316" actId="47"/>
        <pc:sldMkLst>
          <pc:docMk/>
          <pc:sldMk cId="3373743979" sldId="541"/>
        </pc:sldMkLst>
      </pc:sldChg>
      <pc:sldChg chg="del">
        <pc:chgData name="smiyazak" userId="7815101345_tp_box_2" providerId="OAuth2" clId="{7987543F-E7D3-42BC-83D5-1805103687D1}" dt="2023-07-18T16:39:52.318" v="319" actId="47"/>
        <pc:sldMkLst>
          <pc:docMk/>
          <pc:sldMk cId="3944022272" sldId="547"/>
        </pc:sldMkLst>
      </pc:sldChg>
      <pc:sldChg chg="modSp mod">
        <pc:chgData name="smiyazak" userId="7815101345_tp_box_2" providerId="OAuth2" clId="{7987543F-E7D3-42BC-83D5-1805103687D1}" dt="2023-07-12T07:27:02.341" v="288" actId="207"/>
        <pc:sldMkLst>
          <pc:docMk/>
          <pc:sldMk cId="11523961" sldId="548"/>
        </pc:sldMkLst>
        <pc:graphicFrameChg chg="mod modGraphic">
          <ac:chgData name="smiyazak" userId="7815101345_tp_box_2" providerId="OAuth2" clId="{7987543F-E7D3-42BC-83D5-1805103687D1}" dt="2023-07-12T07:27:02.341" v="288" actId="207"/>
          <ac:graphicFrameMkLst>
            <pc:docMk/>
            <pc:sldMk cId="11523961" sldId="548"/>
            <ac:graphicFrameMk id="6" creationId="{186E9B8B-E7EB-4434-640D-5B063840D90E}"/>
          </ac:graphicFrameMkLst>
        </pc:graphicFrameChg>
      </pc:sldChg>
      <pc:sldChg chg="modSp mod">
        <pc:chgData name="smiyazak" userId="7815101345_tp_box_2" providerId="OAuth2" clId="{7987543F-E7D3-42BC-83D5-1805103687D1}" dt="2023-07-18T16:42:32.665" v="342" actId="20577"/>
        <pc:sldMkLst>
          <pc:docMk/>
          <pc:sldMk cId="1029257190" sldId="549"/>
        </pc:sldMkLst>
        <pc:graphicFrameChg chg="modGraphic">
          <ac:chgData name="smiyazak" userId="7815101345_tp_box_2" providerId="OAuth2" clId="{7987543F-E7D3-42BC-83D5-1805103687D1}" dt="2023-07-18T16:42:32.665" v="342" actId="20577"/>
          <ac:graphicFrameMkLst>
            <pc:docMk/>
            <pc:sldMk cId="1029257190" sldId="549"/>
            <ac:graphicFrameMk id="5" creationId="{2E721615-7D4E-8FF1-27B5-B9BB995EC59D}"/>
          </ac:graphicFrameMkLst>
        </pc:graphicFrameChg>
      </pc:sldChg>
      <pc:sldChg chg="del">
        <pc:chgData name="smiyazak" userId="7815101345_tp_box_2" providerId="OAuth2" clId="{7987543F-E7D3-42BC-83D5-1805103687D1}" dt="2023-07-18T16:40:08.706" v="322" actId="47"/>
        <pc:sldMkLst>
          <pc:docMk/>
          <pc:sldMk cId="2902360372" sldId="550"/>
        </pc:sldMkLst>
      </pc:sldChg>
      <pc:sldChg chg="del">
        <pc:chgData name="smiyazak" userId="7815101345_tp_box_2" providerId="OAuth2" clId="{7987543F-E7D3-42BC-83D5-1805103687D1}" dt="2023-07-18T16:40:29.284" v="325" actId="47"/>
        <pc:sldMkLst>
          <pc:docMk/>
          <pc:sldMk cId="2308343987" sldId="553"/>
        </pc:sldMkLst>
      </pc:sldChg>
      <pc:sldChg chg="del">
        <pc:chgData name="smiyazak" userId="7815101345_tp_box_2" providerId="OAuth2" clId="{7987543F-E7D3-42BC-83D5-1805103687D1}" dt="2023-07-12T07:41:52.960" v="293" actId="47"/>
        <pc:sldMkLst>
          <pc:docMk/>
          <pc:sldMk cId="928102122" sldId="557"/>
        </pc:sldMkLst>
      </pc:sldChg>
      <pc:sldChg chg="del">
        <pc:chgData name="smiyazak" userId="7815101345_tp_box_2" providerId="OAuth2" clId="{7987543F-E7D3-42BC-83D5-1805103687D1}" dt="2023-07-12T07:41:05.994" v="290" actId="47"/>
        <pc:sldMkLst>
          <pc:docMk/>
          <pc:sldMk cId="1822439154" sldId="562"/>
        </pc:sldMkLst>
      </pc:sldChg>
      <pc:sldChg chg="delSp add mod">
        <pc:chgData name="smiyazak" userId="7815101345_tp_box_2" providerId="OAuth2" clId="{7987543F-E7D3-42BC-83D5-1805103687D1}" dt="2023-07-12T07:41:08.842" v="291" actId="478"/>
        <pc:sldMkLst>
          <pc:docMk/>
          <pc:sldMk cId="1430750621" sldId="566"/>
        </pc:sldMkLst>
        <pc:spChg chg="del">
          <ac:chgData name="smiyazak" userId="7815101345_tp_box_2" providerId="OAuth2" clId="{7987543F-E7D3-42BC-83D5-1805103687D1}" dt="2023-07-12T07:41:08.842" v="291" actId="478"/>
          <ac:spMkLst>
            <pc:docMk/>
            <pc:sldMk cId="1430750621" sldId="566"/>
            <ac:spMk id="15" creationId="{C988DB3E-ED8D-D2E0-7ADD-1A9AC98A5041}"/>
          </ac:spMkLst>
        </pc:spChg>
      </pc:sldChg>
      <pc:sldChg chg="delSp modSp add mod">
        <pc:chgData name="smiyazak" userId="7815101345_tp_box_2" providerId="OAuth2" clId="{7987543F-E7D3-42BC-83D5-1805103687D1}" dt="2023-07-12T07:42:18.718" v="297" actId="255"/>
        <pc:sldMkLst>
          <pc:docMk/>
          <pc:sldMk cId="434867849" sldId="567"/>
        </pc:sldMkLst>
        <pc:spChg chg="mod">
          <ac:chgData name="smiyazak" userId="7815101345_tp_box_2" providerId="OAuth2" clId="{7987543F-E7D3-42BC-83D5-1805103687D1}" dt="2023-07-12T07:42:18.718" v="297" actId="255"/>
          <ac:spMkLst>
            <pc:docMk/>
            <pc:sldMk cId="434867849" sldId="567"/>
            <ac:spMk id="6" creationId="{492EA4BF-1CFD-44B3-7AC7-1C875DD67A36}"/>
          </ac:spMkLst>
        </pc:spChg>
        <pc:spChg chg="del">
          <ac:chgData name="smiyazak" userId="7815101345_tp_box_2" providerId="OAuth2" clId="{7987543F-E7D3-42BC-83D5-1805103687D1}" dt="2023-07-12T07:41:59.880" v="294" actId="478"/>
          <ac:spMkLst>
            <pc:docMk/>
            <pc:sldMk cId="434867849" sldId="567"/>
            <ac:spMk id="8" creationId="{8D54C6D3-72DD-9E22-3553-AD78240F84C0}"/>
          </ac:spMkLst>
        </pc:spChg>
      </pc:sldChg>
      <pc:sldChg chg="modSp add mod modClrScheme chgLayout">
        <pc:chgData name="smiyazak" userId="7815101345_tp_box_2" providerId="OAuth2" clId="{7987543F-E7D3-42BC-83D5-1805103687D1}" dt="2023-07-18T16:36:58.993" v="301" actId="700"/>
        <pc:sldMkLst>
          <pc:docMk/>
          <pc:sldMk cId="1830857701" sldId="568"/>
        </pc:sldMkLst>
        <pc:spChg chg="mod ord">
          <ac:chgData name="smiyazak" userId="7815101345_tp_box_2" providerId="OAuth2" clId="{7987543F-E7D3-42BC-83D5-1805103687D1}" dt="2023-07-18T16:36:58.993" v="301" actId="700"/>
          <ac:spMkLst>
            <pc:docMk/>
            <pc:sldMk cId="1830857701" sldId="568"/>
            <ac:spMk id="2" creationId="{480E5B9B-FE46-299B-2B37-ACF2A327E13E}"/>
          </ac:spMkLst>
        </pc:spChg>
      </pc:sldChg>
      <pc:sldChg chg="modSp add mod modClrScheme chgLayout">
        <pc:chgData name="smiyazak" userId="7815101345_tp_box_2" providerId="OAuth2" clId="{7987543F-E7D3-42BC-83D5-1805103687D1}" dt="2023-07-18T16:41:23.117" v="328" actId="465"/>
        <pc:sldMkLst>
          <pc:docMk/>
          <pc:sldMk cId="1099931957" sldId="569"/>
        </pc:sldMkLst>
        <pc:spChg chg="mod ord">
          <ac:chgData name="smiyazak" userId="7815101345_tp_box_2" providerId="OAuth2" clId="{7987543F-E7D3-42BC-83D5-1805103687D1}" dt="2023-07-18T16:41:17.494" v="327" actId="552"/>
          <ac:spMkLst>
            <pc:docMk/>
            <pc:sldMk cId="1099931957" sldId="569"/>
            <ac:spMk id="6" creationId="{26FBB591-D0E3-F2A4-7332-36F795924185}"/>
          </ac:spMkLst>
        </pc:spChg>
        <pc:spChg chg="mod ord">
          <ac:chgData name="smiyazak" userId="7815101345_tp_box_2" providerId="OAuth2" clId="{7987543F-E7D3-42BC-83D5-1805103687D1}" dt="2023-07-18T16:41:23.117" v="328" actId="465"/>
          <ac:spMkLst>
            <pc:docMk/>
            <pc:sldMk cId="1099931957" sldId="569"/>
            <ac:spMk id="7" creationId="{4F6EF673-160F-D46E-4061-3511BD8B520F}"/>
          </ac:spMkLst>
        </pc:spChg>
        <pc:spChg chg="mod ord">
          <ac:chgData name="smiyazak" userId="7815101345_tp_box_2" providerId="OAuth2" clId="{7987543F-E7D3-42BC-83D5-1805103687D1}" dt="2023-07-18T16:41:23.117" v="328" actId="465"/>
          <ac:spMkLst>
            <pc:docMk/>
            <pc:sldMk cId="1099931957" sldId="569"/>
            <ac:spMk id="8" creationId="{DB587ECE-E817-1643-8D8C-2F4DC2D98222}"/>
          </ac:spMkLst>
        </pc:spChg>
        <pc:spChg chg="mod ord">
          <ac:chgData name="smiyazak" userId="7815101345_tp_box_2" providerId="OAuth2" clId="{7987543F-E7D3-42BC-83D5-1805103687D1}" dt="2023-07-18T16:41:23.117" v="328" actId="465"/>
          <ac:spMkLst>
            <pc:docMk/>
            <pc:sldMk cId="1099931957" sldId="569"/>
            <ac:spMk id="12" creationId="{0C742CB2-8040-2A8A-E5A7-44002DF287D9}"/>
          </ac:spMkLst>
        </pc:spChg>
        <pc:spChg chg="mod ord">
          <ac:chgData name="smiyazak" userId="7815101345_tp_box_2" providerId="OAuth2" clId="{7987543F-E7D3-42BC-83D5-1805103687D1}" dt="2023-07-18T16:41:23.117" v="328" actId="465"/>
          <ac:spMkLst>
            <pc:docMk/>
            <pc:sldMk cId="1099931957" sldId="569"/>
            <ac:spMk id="13" creationId="{A7182D97-EE65-FF3B-07D7-60E2B4D323F0}"/>
          </ac:spMkLst>
        </pc:spChg>
        <pc:spChg chg="mod ord">
          <ac:chgData name="smiyazak" userId="7815101345_tp_box_2" providerId="OAuth2" clId="{7987543F-E7D3-42BC-83D5-1805103687D1}" dt="2023-07-18T16:41:17.494" v="327" actId="552"/>
          <ac:spMkLst>
            <pc:docMk/>
            <pc:sldMk cId="1099931957" sldId="569"/>
            <ac:spMk id="14" creationId="{3A0C723B-9985-B2F5-4D9D-6A17107A94EC}"/>
          </ac:spMkLst>
        </pc:spChg>
      </pc:sldChg>
      <pc:sldChg chg="modSp add mod modClrScheme chgLayout">
        <pc:chgData name="smiyazak" userId="7815101345_tp_box_2" providerId="OAuth2" clId="{7987543F-E7D3-42BC-83D5-1805103687D1}" dt="2023-07-18T16:38:43.812" v="309" actId="700"/>
        <pc:sldMkLst>
          <pc:docMk/>
          <pc:sldMk cId="2396598421" sldId="570"/>
        </pc:sldMkLst>
        <pc:spChg chg="mod ord">
          <ac:chgData name="smiyazak" userId="7815101345_tp_box_2" providerId="OAuth2" clId="{7987543F-E7D3-42BC-83D5-1805103687D1}" dt="2023-07-18T16:38:43.812" v="309" actId="700"/>
          <ac:spMkLst>
            <pc:docMk/>
            <pc:sldMk cId="2396598421" sldId="570"/>
            <ac:spMk id="3" creationId="{18EB92F0-59F3-DDED-C7C8-C25A69982C71}"/>
          </ac:spMkLst>
        </pc:spChg>
        <pc:spChg chg="mod ord">
          <ac:chgData name="smiyazak" userId="7815101345_tp_box_2" providerId="OAuth2" clId="{7987543F-E7D3-42BC-83D5-1805103687D1}" dt="2023-07-18T16:38:43.812" v="309" actId="700"/>
          <ac:spMkLst>
            <pc:docMk/>
            <pc:sldMk cId="2396598421" sldId="570"/>
            <ac:spMk id="4" creationId="{F45089DE-17B1-7564-FC43-5147C217B7D1}"/>
          </ac:spMkLst>
        </pc:spChg>
        <pc:picChg chg="mod ord">
          <ac:chgData name="smiyazak" userId="7815101345_tp_box_2" providerId="OAuth2" clId="{7987543F-E7D3-42BC-83D5-1805103687D1}" dt="2023-07-18T16:38:43.812" v="309" actId="700"/>
          <ac:picMkLst>
            <pc:docMk/>
            <pc:sldMk cId="2396598421" sldId="570"/>
            <ac:picMk id="7" creationId="{A11A018F-182A-F5C2-A16A-DAC2510A0468}"/>
          </ac:picMkLst>
        </pc:picChg>
      </pc:sldChg>
      <pc:sldChg chg="modSp add mod modClrScheme chgLayout">
        <pc:chgData name="smiyazak" userId="7815101345_tp_box_2" providerId="OAuth2" clId="{7987543F-E7D3-42BC-83D5-1805103687D1}" dt="2023-07-18T16:39:04.420" v="312" actId="700"/>
        <pc:sldMkLst>
          <pc:docMk/>
          <pc:sldMk cId="2690182665" sldId="571"/>
        </pc:sldMkLst>
        <pc:spChg chg="mod ord">
          <ac:chgData name="smiyazak" userId="7815101345_tp_box_2" providerId="OAuth2" clId="{7987543F-E7D3-42BC-83D5-1805103687D1}" dt="2023-07-18T16:39:04.420" v="312" actId="700"/>
          <ac:spMkLst>
            <pc:docMk/>
            <pc:sldMk cId="2690182665" sldId="571"/>
            <ac:spMk id="3" creationId="{18EB92F0-59F3-DDED-C7C8-C25A69982C71}"/>
          </ac:spMkLst>
        </pc:spChg>
        <pc:spChg chg="mod ord">
          <ac:chgData name="smiyazak" userId="7815101345_tp_box_2" providerId="OAuth2" clId="{7987543F-E7D3-42BC-83D5-1805103687D1}" dt="2023-07-18T16:39:04.420" v="312" actId="700"/>
          <ac:spMkLst>
            <pc:docMk/>
            <pc:sldMk cId="2690182665" sldId="571"/>
            <ac:spMk id="4" creationId="{F45089DE-17B1-7564-FC43-5147C217B7D1}"/>
          </ac:spMkLst>
        </pc:spChg>
        <pc:picChg chg="mod ord">
          <ac:chgData name="smiyazak" userId="7815101345_tp_box_2" providerId="OAuth2" clId="{7987543F-E7D3-42BC-83D5-1805103687D1}" dt="2023-07-18T16:39:04.420" v="312" actId="700"/>
          <ac:picMkLst>
            <pc:docMk/>
            <pc:sldMk cId="2690182665" sldId="571"/>
            <ac:picMk id="5" creationId="{360C362C-A880-55DC-765B-31931469443B}"/>
          </ac:picMkLst>
        </pc:picChg>
      </pc:sldChg>
      <pc:sldChg chg="modSp add mod modClrScheme chgLayout">
        <pc:chgData name="smiyazak" userId="7815101345_tp_box_2" providerId="OAuth2" clId="{7987543F-E7D3-42BC-83D5-1805103687D1}" dt="2023-07-18T16:39:26.156" v="315" actId="700"/>
        <pc:sldMkLst>
          <pc:docMk/>
          <pc:sldMk cId="1694019898" sldId="572"/>
        </pc:sldMkLst>
        <pc:spChg chg="mod ord">
          <ac:chgData name="smiyazak" userId="7815101345_tp_box_2" providerId="OAuth2" clId="{7987543F-E7D3-42BC-83D5-1805103687D1}" dt="2023-07-18T16:39:26.156" v="315" actId="700"/>
          <ac:spMkLst>
            <pc:docMk/>
            <pc:sldMk cId="1694019898" sldId="572"/>
            <ac:spMk id="3" creationId="{18EB92F0-59F3-DDED-C7C8-C25A69982C71}"/>
          </ac:spMkLst>
        </pc:spChg>
        <pc:spChg chg="mod ord">
          <ac:chgData name="smiyazak" userId="7815101345_tp_box_2" providerId="OAuth2" clId="{7987543F-E7D3-42BC-83D5-1805103687D1}" dt="2023-07-18T16:39:26.156" v="315" actId="700"/>
          <ac:spMkLst>
            <pc:docMk/>
            <pc:sldMk cId="1694019898" sldId="572"/>
            <ac:spMk id="4" creationId="{F45089DE-17B1-7564-FC43-5147C217B7D1}"/>
          </ac:spMkLst>
        </pc:spChg>
        <pc:picChg chg="mod ord">
          <ac:chgData name="smiyazak" userId="7815101345_tp_box_2" providerId="OAuth2" clId="{7987543F-E7D3-42BC-83D5-1805103687D1}" dt="2023-07-18T16:39:26.156" v="315" actId="700"/>
          <ac:picMkLst>
            <pc:docMk/>
            <pc:sldMk cId="1694019898" sldId="572"/>
            <ac:picMk id="6" creationId="{6BC34508-B5F3-238F-5141-DBDACA9E7F33}"/>
          </ac:picMkLst>
        </pc:picChg>
      </pc:sldChg>
      <pc:sldChg chg="modSp add mod modClrScheme chgLayout">
        <pc:chgData name="smiyazak" userId="7815101345_tp_box_2" providerId="OAuth2" clId="{7987543F-E7D3-42BC-83D5-1805103687D1}" dt="2023-07-18T16:39:44.230" v="318" actId="700"/>
        <pc:sldMkLst>
          <pc:docMk/>
          <pc:sldMk cId="3768692335" sldId="573"/>
        </pc:sldMkLst>
        <pc:spChg chg="mod ord">
          <ac:chgData name="smiyazak" userId="7815101345_tp_box_2" providerId="OAuth2" clId="{7987543F-E7D3-42BC-83D5-1805103687D1}" dt="2023-07-18T16:39:44.230" v="318" actId="700"/>
          <ac:spMkLst>
            <pc:docMk/>
            <pc:sldMk cId="3768692335" sldId="573"/>
            <ac:spMk id="3" creationId="{18EB92F0-59F3-DDED-C7C8-C25A69982C71}"/>
          </ac:spMkLst>
        </pc:spChg>
        <pc:spChg chg="mod ord">
          <ac:chgData name="smiyazak" userId="7815101345_tp_box_2" providerId="OAuth2" clId="{7987543F-E7D3-42BC-83D5-1805103687D1}" dt="2023-07-18T16:39:44.230" v="318" actId="700"/>
          <ac:spMkLst>
            <pc:docMk/>
            <pc:sldMk cId="3768692335" sldId="573"/>
            <ac:spMk id="4" creationId="{F45089DE-17B1-7564-FC43-5147C217B7D1}"/>
          </ac:spMkLst>
        </pc:spChg>
        <pc:picChg chg="mod ord">
          <ac:chgData name="smiyazak" userId="7815101345_tp_box_2" providerId="OAuth2" clId="{7987543F-E7D3-42BC-83D5-1805103687D1}" dt="2023-07-18T16:39:44.230" v="318" actId="700"/>
          <ac:picMkLst>
            <pc:docMk/>
            <pc:sldMk cId="3768692335" sldId="573"/>
            <ac:picMk id="6" creationId="{B6C1E897-B1D5-905A-87A2-07A557B1EC68}"/>
          </ac:picMkLst>
        </pc:picChg>
      </pc:sldChg>
      <pc:sldChg chg="modSp add mod modClrScheme chgLayout">
        <pc:chgData name="smiyazak" userId="7815101345_tp_box_2" providerId="OAuth2" clId="{7987543F-E7D3-42BC-83D5-1805103687D1}" dt="2023-07-18T16:40:03.882" v="321" actId="700"/>
        <pc:sldMkLst>
          <pc:docMk/>
          <pc:sldMk cId="2431577626" sldId="574"/>
        </pc:sldMkLst>
        <pc:spChg chg="mod ord">
          <ac:chgData name="smiyazak" userId="7815101345_tp_box_2" providerId="OAuth2" clId="{7987543F-E7D3-42BC-83D5-1805103687D1}" dt="2023-07-18T16:40:03.882" v="321" actId="700"/>
          <ac:spMkLst>
            <pc:docMk/>
            <pc:sldMk cId="2431577626" sldId="574"/>
            <ac:spMk id="3" creationId="{18EB92F0-59F3-DDED-C7C8-C25A69982C71}"/>
          </ac:spMkLst>
        </pc:spChg>
        <pc:spChg chg="mod ord">
          <ac:chgData name="smiyazak" userId="7815101345_tp_box_2" providerId="OAuth2" clId="{7987543F-E7D3-42BC-83D5-1805103687D1}" dt="2023-07-18T16:40:03.882" v="321" actId="700"/>
          <ac:spMkLst>
            <pc:docMk/>
            <pc:sldMk cId="2431577626" sldId="574"/>
            <ac:spMk id="4" creationId="{F45089DE-17B1-7564-FC43-5147C217B7D1}"/>
          </ac:spMkLst>
        </pc:spChg>
        <pc:picChg chg="mod ord">
          <ac:chgData name="smiyazak" userId="7815101345_tp_box_2" providerId="OAuth2" clId="{7987543F-E7D3-42BC-83D5-1805103687D1}" dt="2023-07-18T16:40:03.882" v="321" actId="700"/>
          <ac:picMkLst>
            <pc:docMk/>
            <pc:sldMk cId="2431577626" sldId="574"/>
            <ac:picMk id="6" creationId="{6959EAC2-EB1E-8B05-E56D-7766174E112E}"/>
          </ac:picMkLst>
        </pc:picChg>
      </pc:sldChg>
      <pc:sldChg chg="modSp add mod modClrScheme chgLayout">
        <pc:chgData name="smiyazak" userId="7815101345_tp_box_2" providerId="OAuth2" clId="{7987543F-E7D3-42BC-83D5-1805103687D1}" dt="2023-07-18T16:40:26.459" v="324" actId="700"/>
        <pc:sldMkLst>
          <pc:docMk/>
          <pc:sldMk cId="3154168158" sldId="575"/>
        </pc:sldMkLst>
        <pc:spChg chg="mod ord">
          <ac:chgData name="smiyazak" userId="7815101345_tp_box_2" providerId="OAuth2" clId="{7987543F-E7D3-42BC-83D5-1805103687D1}" dt="2023-07-18T16:40:26.459" v="324" actId="700"/>
          <ac:spMkLst>
            <pc:docMk/>
            <pc:sldMk cId="3154168158" sldId="575"/>
            <ac:spMk id="3" creationId="{18EB92F0-59F3-DDED-C7C8-C25A69982C71}"/>
          </ac:spMkLst>
        </pc:spChg>
        <pc:spChg chg="mod ord">
          <ac:chgData name="smiyazak" userId="7815101345_tp_box_2" providerId="OAuth2" clId="{7987543F-E7D3-42BC-83D5-1805103687D1}" dt="2023-07-18T16:40:26.459" v="324" actId="700"/>
          <ac:spMkLst>
            <pc:docMk/>
            <pc:sldMk cId="3154168158" sldId="575"/>
            <ac:spMk id="4" creationId="{F45089DE-17B1-7564-FC43-5147C217B7D1}"/>
          </ac:spMkLst>
        </pc:spChg>
        <pc:picChg chg="mod ord">
          <ac:chgData name="smiyazak" userId="7815101345_tp_box_2" providerId="OAuth2" clId="{7987543F-E7D3-42BC-83D5-1805103687D1}" dt="2023-07-18T16:40:26.459" v="324" actId="700"/>
          <ac:picMkLst>
            <pc:docMk/>
            <pc:sldMk cId="3154168158" sldId="575"/>
            <ac:picMk id="7" creationId="{E97BDA8E-13AF-26B0-91BC-5EED266EB736}"/>
          </ac:picMkLst>
        </pc:picChg>
      </pc:sldChg>
      <pc:sldMasterChg chg="modSldLayout">
        <pc:chgData name="smiyazak" userId="7815101345_tp_box_2" providerId="OAuth2" clId="{7987543F-E7D3-42BC-83D5-1805103687D1}" dt="2023-07-12T07:20:08.378" v="37" actId="20577"/>
        <pc:sldMasterMkLst>
          <pc:docMk/>
          <pc:sldMasterMk cId="0" sldId="2147483648"/>
        </pc:sldMasterMkLst>
        <pc:sldLayoutChg chg="modSp mod">
          <pc:chgData name="smiyazak" userId="7815101345_tp_box_2" providerId="OAuth2" clId="{7987543F-E7D3-42BC-83D5-1805103687D1}" dt="2023-07-12T07:20:08.378" v="37" actId="20577"/>
          <pc:sldLayoutMkLst>
            <pc:docMk/>
            <pc:sldMasterMk cId="0" sldId="2147483648"/>
            <pc:sldLayoutMk cId="1709342565" sldId="2147483867"/>
          </pc:sldLayoutMkLst>
          <pc:spChg chg="mod">
            <ac:chgData name="smiyazak" userId="7815101345_tp_box_2" providerId="OAuth2" clId="{7987543F-E7D3-42BC-83D5-1805103687D1}" dt="2023-07-12T07:19:55.485" v="9" actId="20577"/>
            <ac:spMkLst>
              <pc:docMk/>
              <pc:sldMasterMk cId="0" sldId="2147483648"/>
              <pc:sldLayoutMk cId="1709342565" sldId="2147483867"/>
              <ac:spMk id="3" creationId="{0069EE62-ADEB-61F9-DCD7-56CAED516C07}"/>
            </ac:spMkLst>
          </pc:spChg>
          <pc:spChg chg="mod">
            <ac:chgData name="smiyazak" userId="7815101345_tp_box_2" providerId="OAuth2" clId="{7987543F-E7D3-42BC-83D5-1805103687D1}" dt="2023-07-12T07:20:08.378" v="37" actId="20577"/>
            <ac:spMkLst>
              <pc:docMk/>
              <pc:sldMasterMk cId="0" sldId="2147483648"/>
              <pc:sldLayoutMk cId="1709342565" sldId="2147483867"/>
              <ac:spMk id="4" creationId="{8848072C-6C8F-3B1A-4D30-9B525CCF7AD1}"/>
            </ac:spMkLst>
          </pc:spChg>
        </pc:sldLayoutChg>
      </pc:sldMasterChg>
      <pc:sldMasterChg chg="modSp new mod addSldLayout">
        <pc:chgData name="smiyazak" userId="7815101345_tp_box_2" providerId="OAuth2" clId="{7987543F-E7D3-42BC-83D5-1805103687D1}" dt="2023-07-18T16:36:13.347" v="299" actId="735"/>
        <pc:sldMasterMkLst>
          <pc:docMk/>
          <pc:sldMasterMk cId="2868424920" sldId="2147483899"/>
        </pc:sldMasterMkLst>
        <pc:sldLayoutChg chg="new replId">
          <pc:chgData name="smiyazak" userId="7815101345_tp_box_2" providerId="OAuth2" clId="{7987543F-E7D3-42BC-83D5-1805103687D1}" dt="2023-07-18T16:36:13.218" v="298" actId="6938"/>
          <pc:sldLayoutMkLst>
            <pc:docMk/>
            <pc:sldMasterMk cId="2868424920" sldId="2147483899"/>
            <pc:sldLayoutMk cId="2681937439" sldId="2147483900"/>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95343146" sldId="2147483901"/>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2573867387" sldId="2147483902"/>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933803205" sldId="2147483903"/>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669118179" sldId="2147483904"/>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872275318" sldId="2147483905"/>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881200189" sldId="2147483906"/>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68369551" sldId="2147483907"/>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341923703" sldId="2147483908"/>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4244023094" sldId="2147483909"/>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945672308" sldId="2147483910"/>
          </pc:sldLayoutMkLst>
        </pc:sldLayoutChg>
      </pc:sldMasterChg>
      <pc:sldMasterChg chg="modSldLayout">
        <pc:chgData name="smiyazak" userId="7815101345_tp_box_2" providerId="OAuth2" clId="{7987543F-E7D3-42BC-83D5-1805103687D1}" dt="2023-07-18T16:37:37.242" v="302"/>
        <pc:sldMasterMkLst>
          <pc:docMk/>
          <pc:sldMasterMk cId="35892246" sldId="2147483911"/>
        </pc:sldMasterMkLst>
        <pc:sldLayoutChg chg="modSp mod">
          <pc:chgData name="smiyazak" userId="7815101345_tp_box_2" providerId="OAuth2" clId="{7987543F-E7D3-42BC-83D5-1805103687D1}" dt="2023-07-18T16:37:37.242" v="302"/>
          <pc:sldLayoutMkLst>
            <pc:docMk/>
            <pc:sldMasterMk cId="35892246" sldId="2147483911"/>
            <pc:sldLayoutMk cId="700998535" sldId="2147483913"/>
          </pc:sldLayoutMkLst>
          <pc:spChg chg="mod">
            <ac:chgData name="smiyazak" userId="7815101345_tp_box_2" providerId="OAuth2" clId="{7987543F-E7D3-42BC-83D5-1805103687D1}" dt="2023-07-18T16:37:37.242" v="302"/>
            <ac:spMkLst>
              <pc:docMk/>
              <pc:sldMasterMk cId="35892246" sldId="2147483911"/>
              <pc:sldLayoutMk cId="700998535" sldId="2147483913"/>
              <ac:spMk id="4" creationId="{8848072C-6C8F-3B1A-4D30-9B525CCF7AD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2023/10/24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96947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10</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13828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864412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23</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24</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25</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37040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00038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433809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133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019275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1650915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109539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669109"/>
            <a:ext cx="897682" cy="153888"/>
          </a:xfrm>
          <a:prstGeom prst="rect">
            <a:avLst/>
          </a:prstGeom>
          <a:noFill/>
        </p:spPr>
        <p:txBody>
          <a:bodyPr wrap="none" lIns="0" tIns="0" rIns="0" bIns="0" rtlCol="0">
            <a:spAutoFit/>
          </a:bodyPr>
          <a:lstStyle/>
          <a:p>
            <a:pPr algn="l"/>
            <a:r>
              <a:rPr kumimoji="1" lang="ja-JP" altLang="en-US" sz="1000" b="0" i="0" spc="0">
                <a:solidFill>
                  <a:schemeClr val="bg1"/>
                </a:solidFill>
                <a:latin typeface="+mn-ea"/>
                <a:ea typeface="+mn-ea"/>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908133"/>
            <a:ext cx="1141338" cy="153888"/>
          </a:xfrm>
          <a:prstGeom prst="rect">
            <a:avLst/>
          </a:prstGeom>
          <a:noFill/>
        </p:spPr>
        <p:txBody>
          <a:bodyPr wrap="none" lIns="0" tIns="0" rIns="0" bIns="0" rtlCol="0">
            <a:spAutoFit/>
          </a:bodyPr>
          <a:lstStyle/>
          <a:p>
            <a:pPr algn="l"/>
            <a:r>
              <a:rPr kumimoji="1" lang="en-US" altLang="ja-JP" sz="1000" b="0" i="0" spc="300" dirty="0">
                <a:solidFill>
                  <a:schemeClr val="bg1"/>
                </a:solidFill>
                <a:latin typeface="+mn-ea"/>
                <a:ea typeface="+mn-ea"/>
                <a:cs typeface="Segoe UI" panose="020B0502040204020203" pitchFamily="34" charset="0"/>
              </a:rPr>
              <a:t>2022/10/12</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87419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09760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317931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9" y="1089025"/>
            <a:ext cx="1135898" cy="594995"/>
          </a:xfrm>
          <a:prstGeom prst="rect">
            <a:avLst/>
          </a:prstGeom>
        </p:spPr>
      </p:pic>
      <p:sp>
        <p:nvSpPr>
          <p:cNvPr id="3" name="角丸四角形 2">
            <a:extLst>
              <a:ext uri="{FF2B5EF4-FFF2-40B4-BE49-F238E27FC236}">
                <a16:creationId xmlns:a16="http://schemas.microsoft.com/office/drawing/2014/main" id="{A70A2008-295C-201D-B5A0-546877E322B9}"/>
              </a:ext>
            </a:extLst>
          </p:cNvPr>
          <p:cNvSpPr/>
          <p:nvPr userDrawn="1"/>
        </p:nvSpPr>
        <p:spPr>
          <a:xfrm>
            <a:off x="947738" y="2674620"/>
            <a:ext cx="1993582" cy="312420"/>
          </a:xfrm>
          <a:prstGeom prst="roundRect">
            <a:avLst>
              <a:gd name="adj" fmla="val 0"/>
            </a:avLst>
          </a:prstGeom>
          <a:solidFill>
            <a:srgbClr val="FFFFFF"/>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050" b="0">
                <a:solidFill>
                  <a:schemeClr val="accent6"/>
                </a:solidFill>
              </a:rPr>
              <a:t>新機能リリースのお知らせ</a:t>
            </a:r>
            <a:endParaRPr kumimoji="1" lang="ja-JP" altLang="en-US" sz="1050" b="0" dirty="0">
              <a:solidFill>
                <a:schemeClr val="accent6"/>
              </a:solidFill>
            </a:endParaRPr>
          </a:p>
        </p:txBody>
      </p:sp>
      <p:sp>
        <p:nvSpPr>
          <p:cNvPr id="5" name="角丸四角形 4">
            <a:extLst>
              <a:ext uri="{FF2B5EF4-FFF2-40B4-BE49-F238E27FC236}">
                <a16:creationId xmlns:a16="http://schemas.microsoft.com/office/drawing/2014/main" id="{14DE69DB-5A57-8C72-46D3-CFBA10266B0C}"/>
              </a:ext>
            </a:extLst>
          </p:cNvPr>
          <p:cNvSpPr/>
          <p:nvPr userDrawn="1"/>
        </p:nvSpPr>
        <p:spPr>
          <a:xfrm>
            <a:off x="3015297" y="2654299"/>
            <a:ext cx="1432243" cy="346076"/>
          </a:xfrm>
          <a:prstGeom prst="roundRect">
            <a:avLst>
              <a:gd name="adj" fmla="val 5729"/>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a:solidFill>
                  <a:schemeClr val="bg1"/>
                </a:solidFill>
              </a:rPr>
              <a:t>対応作業のお願い</a:t>
            </a:r>
          </a:p>
        </p:txBody>
      </p:sp>
    </p:spTree>
    <p:extLst>
      <p:ext uri="{BB962C8B-B14F-4D97-AF65-F5344CB8AC3E}">
        <p14:creationId xmlns:p14="http://schemas.microsoft.com/office/powerpoint/2010/main" val="1190589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661128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6625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8815332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1_表紙B">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1538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表紙B">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855420" y="157837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947738" y="5995715"/>
            <a:ext cx="897682" cy="246221"/>
          </a:xfrm>
          <a:prstGeom prst="rect">
            <a:avLst/>
          </a:prstGeom>
          <a:noFill/>
        </p:spPr>
        <p:txBody>
          <a:bodyPr wrap="none" lIns="0" rIns="0" rtlCol="0">
            <a:spAutoFit/>
          </a:bodyPr>
          <a:lstStyle/>
          <a:p>
            <a:pPr algn="r"/>
            <a:r>
              <a:rPr kumimoji="1" lang="ja-JP" altLang="en-US" sz="10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65431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827999"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79798" y="6234739"/>
            <a:ext cx="1141338" cy="246221"/>
          </a:xfrm>
          <a:prstGeom prst="rect">
            <a:avLst/>
          </a:prstGeom>
          <a:noFill/>
        </p:spPr>
        <p:txBody>
          <a:bodyPr wrap="none" lIns="0" rIns="0" rtlCol="0">
            <a:spAutoFit/>
          </a:bodyPr>
          <a:lstStyle/>
          <a:p>
            <a:pPr algn="r"/>
            <a:r>
              <a:rPr kumimoji="1" lang="en-US" altLang="ja-JP" sz="10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863040" y="285865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
        <p:nvSpPr>
          <p:cNvPr id="2" name="角丸四角形 1">
            <a:extLst>
              <a:ext uri="{FF2B5EF4-FFF2-40B4-BE49-F238E27FC236}">
                <a16:creationId xmlns:a16="http://schemas.microsoft.com/office/drawing/2014/main" id="{843F9429-1024-4AD6-32AE-FE9B97AF66D5}"/>
              </a:ext>
            </a:extLst>
          </p:cNvPr>
          <p:cNvSpPr/>
          <p:nvPr userDrawn="1"/>
        </p:nvSpPr>
        <p:spPr>
          <a:xfrm>
            <a:off x="947738" y="2407920"/>
            <a:ext cx="1993582" cy="312420"/>
          </a:xfrm>
          <a:prstGeom prst="roundRect">
            <a:avLst>
              <a:gd name="adj" fmla="val 0"/>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050" b="0">
                <a:solidFill>
                  <a:schemeClr val="bg1"/>
                </a:solidFill>
              </a:rPr>
              <a:t>新機能リリースのお知らせ</a:t>
            </a:r>
            <a:endParaRPr kumimoji="1" lang="ja-JP" altLang="en-US" sz="1050" b="0" dirty="0">
              <a:solidFill>
                <a:schemeClr val="bg1"/>
              </a:solidFill>
            </a:endParaRPr>
          </a:p>
        </p:txBody>
      </p:sp>
      <p:sp>
        <p:nvSpPr>
          <p:cNvPr id="3" name="角丸四角形 2">
            <a:extLst>
              <a:ext uri="{FF2B5EF4-FFF2-40B4-BE49-F238E27FC236}">
                <a16:creationId xmlns:a16="http://schemas.microsoft.com/office/drawing/2014/main" id="{CD4972AD-F535-C702-3A81-62784777F8B0}"/>
              </a:ext>
            </a:extLst>
          </p:cNvPr>
          <p:cNvSpPr/>
          <p:nvPr userDrawn="1"/>
        </p:nvSpPr>
        <p:spPr>
          <a:xfrm>
            <a:off x="3015297" y="2379979"/>
            <a:ext cx="1432243" cy="346076"/>
          </a:xfrm>
          <a:prstGeom prst="roundRect">
            <a:avLst>
              <a:gd name="adj" fmla="val 5729"/>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a:solidFill>
                  <a:schemeClr val="accent6"/>
                </a:solidFill>
              </a:rPr>
              <a:t>対応作業のお願い</a:t>
            </a:r>
          </a:p>
        </p:txBody>
      </p:sp>
    </p:spTree>
    <p:extLst>
      <p:ext uri="{BB962C8B-B14F-4D97-AF65-F5344CB8AC3E}">
        <p14:creationId xmlns:p14="http://schemas.microsoft.com/office/powerpoint/2010/main" val="2791579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2_目次B_4項目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Tree>
    <p:extLst>
      <p:ext uri="{BB962C8B-B14F-4D97-AF65-F5344CB8AC3E}">
        <p14:creationId xmlns:p14="http://schemas.microsoft.com/office/powerpoint/2010/main" val="2983311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2_目次B_6項目">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38915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Tree>
    <p:extLst>
      <p:ext uri="{BB962C8B-B14F-4D97-AF65-F5344CB8AC3E}">
        <p14:creationId xmlns:p14="http://schemas.microsoft.com/office/powerpoint/2010/main" val="2201982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573498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674750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6417627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2820043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89941574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05672837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346000"/>
            <a:ext cx="8703924"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27076"/>
            <a:ext cx="794963" cy="662469"/>
          </a:xfrm>
          <a:prstGeom prst="rect">
            <a:avLst/>
          </a:prstGeom>
        </p:spPr>
      </p:pic>
    </p:spTree>
    <p:extLst>
      <p:ext uri="{BB962C8B-B14F-4D97-AF65-F5344CB8AC3E}">
        <p14:creationId xmlns:p14="http://schemas.microsoft.com/office/powerpoint/2010/main" val="137018483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ne logo w/o page num">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762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タイトル＋見出し" preserve="1">
  <p:cSld name="タイトル＋見出し">
    <p:spTree>
      <p:nvGrpSpPr>
        <p:cNvPr id="1" name="Shape 21"/>
        <p:cNvGrpSpPr/>
        <p:nvPr/>
      </p:nvGrpSpPr>
      <p:grpSpPr>
        <a:xfrm>
          <a:off x="0" y="0"/>
          <a:ext cx="0" cy="0"/>
          <a:chOff x="0" y="0"/>
          <a:chExt cx="0" cy="0"/>
        </a:xfrm>
      </p:grpSpPr>
      <p:sp>
        <p:nvSpPr>
          <p:cNvPr id="23" name="Google Shape;23;p9"/>
          <p:cNvSpPr txBox="1">
            <a:spLocks noGrp="1"/>
          </p:cNvSpPr>
          <p:nvPr>
            <p:ph type="sldNum" idx="12"/>
          </p:nvPr>
        </p:nvSpPr>
        <p:spPr>
          <a:xfrm>
            <a:off x="9100709" y="6267421"/>
            <a:ext cx="27432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050">
                <a:solidFill>
                  <a:srgbClr val="7F7F7F"/>
                </a:solidFill>
                <a:latin typeface="Meiryo"/>
                <a:ea typeface="Meiryo"/>
                <a:cs typeface="Meiryo"/>
                <a:sym typeface="Meiryo"/>
              </a:defRPr>
            </a:lvl1pPr>
            <a:lvl2pPr marL="0" lvl="1" indent="0" algn="r">
              <a:spcBef>
                <a:spcPts val="0"/>
              </a:spcBef>
              <a:buNone/>
              <a:defRPr sz="1050">
                <a:solidFill>
                  <a:srgbClr val="7F7F7F"/>
                </a:solidFill>
                <a:latin typeface="Meiryo"/>
                <a:ea typeface="Meiryo"/>
                <a:cs typeface="Meiryo"/>
                <a:sym typeface="Meiryo"/>
              </a:defRPr>
            </a:lvl2pPr>
            <a:lvl3pPr marL="0" lvl="2" indent="0" algn="r">
              <a:spcBef>
                <a:spcPts val="0"/>
              </a:spcBef>
              <a:buNone/>
              <a:defRPr sz="1050">
                <a:solidFill>
                  <a:srgbClr val="7F7F7F"/>
                </a:solidFill>
                <a:latin typeface="Meiryo"/>
                <a:ea typeface="Meiryo"/>
                <a:cs typeface="Meiryo"/>
                <a:sym typeface="Meiryo"/>
              </a:defRPr>
            </a:lvl3pPr>
            <a:lvl4pPr marL="0" lvl="3" indent="0" algn="r">
              <a:spcBef>
                <a:spcPts val="0"/>
              </a:spcBef>
              <a:buNone/>
              <a:defRPr sz="1050">
                <a:solidFill>
                  <a:srgbClr val="7F7F7F"/>
                </a:solidFill>
                <a:latin typeface="Meiryo"/>
                <a:ea typeface="Meiryo"/>
                <a:cs typeface="Meiryo"/>
                <a:sym typeface="Meiryo"/>
              </a:defRPr>
            </a:lvl4pPr>
            <a:lvl5pPr marL="0" lvl="4" indent="0" algn="r">
              <a:spcBef>
                <a:spcPts val="0"/>
              </a:spcBef>
              <a:buNone/>
              <a:defRPr sz="1050">
                <a:solidFill>
                  <a:srgbClr val="7F7F7F"/>
                </a:solidFill>
                <a:latin typeface="Meiryo"/>
                <a:ea typeface="Meiryo"/>
                <a:cs typeface="Meiryo"/>
                <a:sym typeface="Meiryo"/>
              </a:defRPr>
            </a:lvl5pPr>
            <a:lvl6pPr marL="0" lvl="5" indent="0" algn="r">
              <a:spcBef>
                <a:spcPts val="0"/>
              </a:spcBef>
              <a:buNone/>
              <a:defRPr sz="1050">
                <a:solidFill>
                  <a:srgbClr val="7F7F7F"/>
                </a:solidFill>
                <a:latin typeface="Meiryo"/>
                <a:ea typeface="Meiryo"/>
                <a:cs typeface="Meiryo"/>
                <a:sym typeface="Meiryo"/>
              </a:defRPr>
            </a:lvl6pPr>
            <a:lvl7pPr marL="0" lvl="6" indent="0" algn="r">
              <a:spcBef>
                <a:spcPts val="0"/>
              </a:spcBef>
              <a:buNone/>
              <a:defRPr sz="1050">
                <a:solidFill>
                  <a:srgbClr val="7F7F7F"/>
                </a:solidFill>
                <a:latin typeface="Meiryo"/>
                <a:ea typeface="Meiryo"/>
                <a:cs typeface="Meiryo"/>
                <a:sym typeface="Meiryo"/>
              </a:defRPr>
            </a:lvl7pPr>
            <a:lvl8pPr marL="0" lvl="7" indent="0" algn="r">
              <a:spcBef>
                <a:spcPts val="0"/>
              </a:spcBef>
              <a:buNone/>
              <a:defRPr sz="1050">
                <a:solidFill>
                  <a:srgbClr val="7F7F7F"/>
                </a:solidFill>
                <a:latin typeface="Meiryo"/>
                <a:ea typeface="Meiryo"/>
                <a:cs typeface="Meiryo"/>
                <a:sym typeface="Meiryo"/>
              </a:defRPr>
            </a:lvl8pPr>
            <a:lvl9pPr marL="0" lvl="8" indent="0" algn="r">
              <a:spcBef>
                <a:spcPts val="0"/>
              </a:spcBef>
              <a:buNone/>
              <a:defRPr sz="1050">
                <a:solidFill>
                  <a:srgbClr val="7F7F7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24" name="Google Shape;24;p9"/>
          <p:cNvSpPr txBox="1">
            <a:spLocks noGrp="1"/>
          </p:cNvSpPr>
          <p:nvPr>
            <p:ph type="ctrTitle"/>
          </p:nvPr>
        </p:nvSpPr>
        <p:spPr>
          <a:xfrm>
            <a:off x="394293" y="329370"/>
            <a:ext cx="10340763" cy="410338"/>
          </a:xfrm>
          <a:prstGeom prst="rect">
            <a:avLst/>
          </a:prstGeom>
          <a:noFill/>
          <a:ln>
            <a:noFill/>
          </a:ln>
        </p:spPr>
        <p:txBody>
          <a:bodyPr spcFirstLastPara="1" wrap="square" lIns="91425" tIns="108000" rIns="91425" bIns="46800" anchor="ctr" anchorCtr="0">
            <a:noAutofit/>
          </a:bodyPr>
          <a:lstStyle>
            <a:lvl1pPr lvl="0" algn="l">
              <a:lnSpc>
                <a:spcPct val="90000"/>
              </a:lnSpc>
              <a:spcBef>
                <a:spcPts val="0"/>
              </a:spcBef>
              <a:spcAft>
                <a:spcPts val="0"/>
              </a:spcAft>
              <a:buClr>
                <a:srgbClr val="3F3F3F"/>
              </a:buClr>
              <a:buSzPts val="2400"/>
              <a:buFont typeface="Meiryo"/>
              <a:buNone/>
              <a:defRPr sz="2400" b="1" i="0">
                <a:solidFill>
                  <a:srgbClr val="3F3F3F"/>
                </a:solidFill>
                <a:latin typeface="Meiryo"/>
                <a:ea typeface="Meiryo"/>
                <a:cs typeface="Meiryo"/>
                <a:sym typeface="Meiry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404782" y="792729"/>
            <a:ext cx="11476567" cy="792088"/>
          </a:xfrm>
          <a:prstGeom prst="rect">
            <a:avLst/>
          </a:prstGeom>
          <a:noFill/>
          <a:ln>
            <a:noFill/>
          </a:ln>
        </p:spPr>
        <p:txBody>
          <a:bodyPr spcFirstLastPara="1" wrap="square" lIns="91425" tIns="45700" rIns="91425" bIns="45700" anchor="t" anchorCtr="0">
            <a:normAutofit/>
          </a:bodyPr>
          <a:lstStyle>
            <a:lvl1pPr marL="457200" marR="0" lvl="0" indent="-228600" algn="l">
              <a:lnSpc>
                <a:spcPct val="114000"/>
              </a:lnSpc>
              <a:spcBef>
                <a:spcPts val="0"/>
              </a:spcBef>
              <a:spcAft>
                <a:spcPts val="0"/>
              </a:spcAft>
              <a:buClr>
                <a:schemeClr val="dk1"/>
              </a:buClr>
              <a:buSzPts val="1600"/>
              <a:buFont typeface="Meiryo"/>
              <a:buNone/>
              <a:defRPr sz="1600">
                <a:solidFill>
                  <a:schemeClr val="dk1"/>
                </a:solidFill>
                <a:latin typeface="Meiryo"/>
                <a:ea typeface="Meiryo"/>
                <a:cs typeface="Meiryo"/>
                <a:sym typeface="Meiry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77208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line logo w/o page num" preserve="1">
  <p:cSld name="1_line logo w/o page num">
    <p:bg>
      <p:bgPr>
        <a:solidFill>
          <a:schemeClr val="lt1"/>
        </a:solidFill>
        <a:effectLst/>
      </p:bgPr>
    </p:bg>
    <p:spTree>
      <p:nvGrpSpPr>
        <p:cNvPr id="1" name="Shape 19"/>
        <p:cNvGrpSpPr/>
        <p:nvPr/>
      </p:nvGrpSpPr>
      <p:grpSpPr>
        <a:xfrm>
          <a:off x="0" y="0"/>
          <a:ext cx="0" cy="0"/>
          <a:chOff x="0" y="0"/>
          <a:chExt cx="0" cy="0"/>
        </a:xfrm>
      </p:grpSpPr>
      <p:sp>
        <p:nvSpPr>
          <p:cNvPr id="3" name="TextBox 39">
            <a:extLst>
              <a:ext uri="{FF2B5EF4-FFF2-40B4-BE49-F238E27FC236}">
                <a16:creationId xmlns:a16="http://schemas.microsoft.com/office/drawing/2014/main" id="{7C9CC394-7B80-824F-BAC0-A9D5C04D172B}"/>
              </a:ext>
            </a:extLst>
          </p:cNvPr>
          <p:cNvSpPr txBox="1"/>
          <p:nvPr userDrawn="1"/>
        </p:nvSpPr>
        <p:spPr>
          <a:xfrm flipH="1">
            <a:off x="11225602" y="6322160"/>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val="5942235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533874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421905608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CDED97-34A5-0533-F3F3-75DFF45AB8E0}"/>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8E4227E-857D-7A93-B3DA-58B5241239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504195D-455C-3304-2362-D4401B4114F8}"/>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FDDBD55B-9692-1AD2-9763-976D4DF0AD4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40D37A1-D6B6-375D-DBA8-22D13C92B6E7}"/>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26819374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BF1CAB-C621-6F92-15E2-09E29FB26F4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342F964-5096-586A-D62F-DCC3CF449F6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975C847-7545-394A-9922-54314E8A6EE3}"/>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22D785D0-5167-2B25-7E51-6360C823F6F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84C7192-C383-1630-1505-D96B25673305}"/>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95343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57970D-8D44-3F51-6E3C-3AB28FD5B755}"/>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92BB532-C744-279B-E331-94911922F0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FE17DA0-E573-A15B-935E-48593AF037E8}"/>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0BD4949B-D9B8-73ED-851D-987FA45F17C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E420774-C035-FB16-EDCB-9DF0E5654FE0}"/>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25738673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B598AE-72A6-C83C-7608-DE9B0D35832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CA12EED-8A55-8F06-6A1B-19FC9AB319B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F31AE03-546F-6BF3-3148-06D438DB8FD4}"/>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7B6FFCAB-E51A-EC18-568D-96021DFD51B0}"/>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6" name="フッター プレースホルダー 5">
            <a:extLst>
              <a:ext uri="{FF2B5EF4-FFF2-40B4-BE49-F238E27FC236}">
                <a16:creationId xmlns:a16="http://schemas.microsoft.com/office/drawing/2014/main" id="{3FE463AB-F31F-F725-43E6-4CF6E3419C8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400CE69-02B8-62E2-1E51-A2D395DACFED}"/>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39338032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90873D-B214-F765-C740-710EA2D738A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15CA558-C367-1A6B-7A39-F796F07E2E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7DFF3CC-AD49-9D6B-4E95-96C14F2DB8C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683F478-F223-61FC-4CE7-59DF0A86C0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27D0CB1-811F-8D14-B31B-342DFD60E30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60037A3-80BD-4E41-E711-98207D7CE4C3}"/>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8" name="フッター プレースホルダー 7">
            <a:extLst>
              <a:ext uri="{FF2B5EF4-FFF2-40B4-BE49-F238E27FC236}">
                <a16:creationId xmlns:a16="http://schemas.microsoft.com/office/drawing/2014/main" id="{0BF7C282-D6C9-8E2E-9B8C-5EBD5D8B8FF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39543D2-68A5-09E7-4301-C5737D3EAE55}"/>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16691181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40135D-8D3D-824A-0097-49B73FCF301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57DBB4E-7426-7EC5-BAB3-24711CD5F7D7}"/>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4" name="フッター プレースホルダー 3">
            <a:extLst>
              <a:ext uri="{FF2B5EF4-FFF2-40B4-BE49-F238E27FC236}">
                <a16:creationId xmlns:a16="http://schemas.microsoft.com/office/drawing/2014/main" id="{166B111B-4188-38A8-DE2B-1C187E5CCEA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60544C2-D725-A5AE-04BE-1AE80283484D}"/>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8722753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5B7DD01-EBEC-2CA4-F55C-9228EF0C6A4E}"/>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3" name="フッター プレースホルダー 2">
            <a:extLst>
              <a:ext uri="{FF2B5EF4-FFF2-40B4-BE49-F238E27FC236}">
                <a16:creationId xmlns:a16="http://schemas.microsoft.com/office/drawing/2014/main" id="{6A895EED-B9F7-614D-B5BD-F9CCD926D1A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1CEC76D-3BDE-724F-CCF3-E18095611F47}"/>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18812001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14F7FB-CD85-E0A2-1F12-670B0D8A40E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08998F9-E455-466A-59FC-83E453130A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2DC3FB9-8457-FA07-2F3F-F2581E71DD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B01D721-0206-EBA5-8B83-B60A41546EE9}"/>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6" name="フッター プレースホルダー 5">
            <a:extLst>
              <a:ext uri="{FF2B5EF4-FFF2-40B4-BE49-F238E27FC236}">
                <a16:creationId xmlns:a16="http://schemas.microsoft.com/office/drawing/2014/main" id="{3C18AF13-469A-5BEB-7E36-A9B7D3B5A3B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9BCB54B-6B90-F7B2-A632-8B2D744E8DD0}"/>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3683695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468CA2-6C7F-060C-4CC4-E70C9250EDA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4744626-D290-2F73-2763-4CE263D4B3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C69828ED-D0FC-CEF4-C7C5-28A61C4E79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6F9AE53-2741-B3D2-3C7C-F073A00DECF2}"/>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6" name="フッター プレースホルダー 5">
            <a:extLst>
              <a:ext uri="{FF2B5EF4-FFF2-40B4-BE49-F238E27FC236}">
                <a16:creationId xmlns:a16="http://schemas.microsoft.com/office/drawing/2014/main" id="{96998CF8-EC3F-B3B7-2730-903F8C41F14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472F201-B271-4FA0-9237-01CBEE0A8A01}"/>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13419237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9CE2BC-E552-945F-43E0-2E119B18114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957EA42-9F14-62E1-6131-7CC55EDA27D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51A8C9E-3C59-1712-321F-54C4D864BFF6}"/>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323FF42D-97ED-A573-DD90-CE3F7F00CA7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DDE461F-853C-58EA-04D4-9AFFF2E9C89B}"/>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42440230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2A0ADD0-F843-56D5-84ED-F234D8AA40D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97D3938-B468-8376-CDC2-3AA61544E6B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BAFC960-5D4B-231A-0C12-21918ED0F5CF}"/>
              </a:ext>
            </a:extLst>
          </p:cNvPr>
          <p:cNvSpPr>
            <a:spLocks noGrp="1"/>
          </p:cNvSpPr>
          <p:nvPr>
            <p:ph type="dt" sz="half" idx="10"/>
          </p:nvPr>
        </p:nvSpPr>
        <p:spPr/>
        <p:txBody>
          <a:body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E72F5F4B-2AE9-04B0-60CA-FE6C415FD5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6C894DE-EA16-B78F-1349-81CCE34FFD45}"/>
              </a:ext>
            </a:extLst>
          </p:cNvPr>
          <p:cNvSpPr>
            <a:spLocks noGrp="1"/>
          </p:cNvSpPr>
          <p:nvPr>
            <p:ph type="sldNum" sz="quarter" idx="12"/>
          </p:nvPr>
        </p:nvSpPr>
        <p:spPr/>
        <p:txBody>
          <a:body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39456723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715853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10;&#10;自動的に生成された説明">
            <a:extLst>
              <a:ext uri="{FF2B5EF4-FFF2-40B4-BE49-F238E27FC236}">
                <a16:creationId xmlns:a16="http://schemas.microsoft.com/office/drawing/2014/main" id="{BA9537AF-E39D-DA8A-A16A-83EA99127D9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7"/>
            <a:ext cx="5214817" cy="729321"/>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ディスプレイ広告 </a:t>
            </a:r>
            <a:br>
              <a:rPr kumimoji="1" lang="en-US" altLang="ja-JP" dirty="0"/>
            </a:br>
            <a:r>
              <a:rPr kumimoji="1" lang="en-US" altLang="ja-JP" dirty="0"/>
              <a:t>【</a:t>
            </a:r>
            <a:r>
              <a:rPr kumimoji="1" lang="ja-JP" altLang="en-US" dirty="0"/>
              <a:t>予約型</a:t>
            </a:r>
            <a:r>
              <a:rPr kumimoji="1" lang="en-US" altLang="ja-JP" dirty="0"/>
              <a:t>】</a:t>
            </a:r>
            <a:r>
              <a:rPr kumimoji="1" lang="ja-JP" altLang="en-US" dirty="0"/>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5" name="角丸四角形 10">
            <a:extLst>
              <a:ext uri="{FF2B5EF4-FFF2-40B4-BE49-F238E27FC236}">
                <a16:creationId xmlns:a16="http://schemas.microsoft.com/office/drawing/2014/main" id="{DF1495E7-22B5-F226-1431-42BCEC77094C}"/>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7E90AB73-8B9B-4AF1-FE48-7D52CB5D508C}"/>
              </a:ext>
            </a:extLst>
          </p:cNvPr>
          <p:cNvSpPr txBox="1"/>
          <p:nvPr userDrawn="1"/>
        </p:nvSpPr>
        <p:spPr>
          <a:xfrm>
            <a:off x="1147867" y="5710013"/>
            <a:ext cx="1160639" cy="430887"/>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2023/8/15</a:t>
            </a:r>
            <a:endPar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11" name="テキスト ボックス 10">
            <a:extLst>
              <a:ext uri="{FF2B5EF4-FFF2-40B4-BE49-F238E27FC236}">
                <a16:creationId xmlns:a16="http://schemas.microsoft.com/office/drawing/2014/main" id="{74BCB82F-70D2-B2FB-5668-7E211E6840B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12" name="テキスト ボックス 11">
            <a:extLst>
              <a:ext uri="{FF2B5EF4-FFF2-40B4-BE49-F238E27FC236}">
                <a16:creationId xmlns:a16="http://schemas.microsoft.com/office/drawing/2014/main" id="{57E31DAB-B907-3583-E137-9A207186E16D}"/>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7009985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7459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9269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0108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1459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32698"/>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4263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1972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216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4402571C-BCBB-E171-2382-96925A14FE5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 name="正方形/長方形 3">
            <a:extLst>
              <a:ext uri="{FF2B5EF4-FFF2-40B4-BE49-F238E27FC236}">
                <a16:creationId xmlns:a16="http://schemas.microsoft.com/office/drawing/2014/main" id="{9E9AA6A9-F409-92F8-41B3-C4C9BB425BA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1">
            <a:extLst>
              <a:ext uri="{FF2B5EF4-FFF2-40B4-BE49-F238E27FC236}">
                <a16:creationId xmlns:a16="http://schemas.microsoft.com/office/drawing/2014/main" id="{97BD5309-F05B-65C4-BAB0-D16539758F6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3" name="円/楕円 48">
            <a:extLst>
              <a:ext uri="{FF2B5EF4-FFF2-40B4-BE49-F238E27FC236}">
                <a16:creationId xmlns:a16="http://schemas.microsoft.com/office/drawing/2014/main" id="{93B50369-B7F3-ED22-3FF5-A9D887BAE5FC}"/>
              </a:ext>
            </a:extLst>
          </p:cNvPr>
          <p:cNvSpPr>
            <a:spLocks noChangeAspect="1"/>
          </p:cNvSpPr>
          <p:nvPr userDrawn="1"/>
        </p:nvSpPr>
        <p:spPr>
          <a:xfrm>
            <a:off x="1050667" y="38472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49">
            <a:extLst>
              <a:ext uri="{FF2B5EF4-FFF2-40B4-BE49-F238E27FC236}">
                <a16:creationId xmlns:a16="http://schemas.microsoft.com/office/drawing/2014/main" id="{353B90B4-04E3-BFDD-4016-DC4FB36D45F1}"/>
              </a:ext>
            </a:extLst>
          </p:cNvPr>
          <p:cNvSpPr>
            <a:spLocks noChangeAspect="1"/>
          </p:cNvSpPr>
          <p:nvPr userDrawn="1"/>
        </p:nvSpPr>
        <p:spPr>
          <a:xfrm>
            <a:off x="1050667" y="476530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50">
            <a:extLst>
              <a:ext uri="{FF2B5EF4-FFF2-40B4-BE49-F238E27FC236}">
                <a16:creationId xmlns:a16="http://schemas.microsoft.com/office/drawing/2014/main" id="{636A463E-19E0-5D8B-9537-8EC10F534E1B}"/>
              </a:ext>
            </a:extLst>
          </p:cNvPr>
          <p:cNvSpPr>
            <a:spLocks noChangeAspect="1"/>
          </p:cNvSpPr>
          <p:nvPr userDrawn="1"/>
        </p:nvSpPr>
        <p:spPr>
          <a:xfrm>
            <a:off x="1050667" y="568340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8" name="直線コネクタ 7">
            <a:extLst>
              <a:ext uri="{FF2B5EF4-FFF2-40B4-BE49-F238E27FC236}">
                <a16:creationId xmlns:a16="http://schemas.microsoft.com/office/drawing/2014/main" id="{837D5F86-18AE-78D4-219B-C1D8F1BB71D3}"/>
              </a:ext>
            </a:extLst>
          </p:cNvPr>
          <p:cNvCxnSpPr>
            <a:cxnSpLocks/>
            <a:stCxn id="3" idx="4"/>
            <a:endCxn id="6" idx="0"/>
          </p:cNvCxnSpPr>
          <p:nvPr userDrawn="1"/>
        </p:nvCxnSpPr>
        <p:spPr>
          <a:xfrm>
            <a:off x="1320667" y="43872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2373B524-C98A-5F5B-01BE-38E06A654052}"/>
              </a:ext>
            </a:extLst>
          </p:cNvPr>
          <p:cNvCxnSpPr>
            <a:stCxn id="6" idx="4"/>
            <a:endCxn id="7" idx="0"/>
          </p:cNvCxnSpPr>
          <p:nvPr userDrawn="1"/>
        </p:nvCxnSpPr>
        <p:spPr>
          <a:xfrm>
            <a:off x="1320667" y="530530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A3A55DD9-2EEC-A972-0975-FE6DC5370E17}"/>
              </a:ext>
            </a:extLst>
          </p:cNvPr>
          <p:cNvCxnSpPr>
            <a:cxnSpLocks/>
          </p:cNvCxnSpPr>
          <p:nvPr userDrawn="1"/>
        </p:nvCxnSpPr>
        <p:spPr>
          <a:xfrm>
            <a:off x="1289496" y="35508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1" name="テキスト プレースホルダー 4">
            <a:extLst>
              <a:ext uri="{FF2B5EF4-FFF2-40B4-BE49-F238E27FC236}">
                <a16:creationId xmlns:a16="http://schemas.microsoft.com/office/drawing/2014/main" id="{F1519AE5-5F6E-EDFB-BCBD-4810D786B6A1}"/>
              </a:ext>
            </a:extLst>
          </p:cNvPr>
          <p:cNvSpPr>
            <a:spLocks noGrp="1"/>
          </p:cNvSpPr>
          <p:nvPr>
            <p:ph type="body" sz="quarter" idx="17" hasCustomPrompt="1"/>
          </p:nvPr>
        </p:nvSpPr>
        <p:spPr>
          <a:xfrm>
            <a:off x="1926264" y="387488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770FD355-228E-44CC-6F65-05B5DC9F4E4F}"/>
              </a:ext>
            </a:extLst>
          </p:cNvPr>
          <p:cNvSpPr>
            <a:spLocks noGrp="1"/>
          </p:cNvSpPr>
          <p:nvPr>
            <p:ph type="body" sz="quarter" idx="18" hasCustomPrompt="1"/>
          </p:nvPr>
        </p:nvSpPr>
        <p:spPr>
          <a:xfrm>
            <a:off x="1926264" y="48294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テキスト プレースホルダー 4">
            <a:extLst>
              <a:ext uri="{FF2B5EF4-FFF2-40B4-BE49-F238E27FC236}">
                <a16:creationId xmlns:a16="http://schemas.microsoft.com/office/drawing/2014/main" id="{ED2DE707-BD4D-4320-F73D-2269D0E8FBEB}"/>
              </a:ext>
            </a:extLst>
          </p:cNvPr>
          <p:cNvSpPr>
            <a:spLocks noGrp="1"/>
          </p:cNvSpPr>
          <p:nvPr>
            <p:ph type="body" sz="quarter" idx="19" hasCustomPrompt="1"/>
          </p:nvPr>
        </p:nvSpPr>
        <p:spPr>
          <a:xfrm>
            <a:off x="1926264" y="57539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33049254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4" name="テキスト ボックス 3">
            <a:extLst>
              <a:ext uri="{FF2B5EF4-FFF2-40B4-BE49-F238E27FC236}">
                <a16:creationId xmlns:a16="http://schemas.microsoft.com/office/drawing/2014/main" id="{0D78705B-0767-57A7-91B7-17E6781BDB74}"/>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9978972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425BEAA2-757F-D720-D402-E5265CE4ACEA}"/>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5CC42F3A-0DF9-2BBC-2D31-0E789F72680B}"/>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a:extLst>
              <a:ext uri="{FF2B5EF4-FFF2-40B4-BE49-F238E27FC236}">
                <a16:creationId xmlns:a16="http://schemas.microsoft.com/office/drawing/2014/main" id="{CC9045EF-EFA5-1374-6F7C-255F9C6CE1C6}"/>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3" name="テキスト ボックス 12">
            <a:extLst>
              <a:ext uri="{FF2B5EF4-FFF2-40B4-BE49-F238E27FC236}">
                <a16:creationId xmlns:a16="http://schemas.microsoft.com/office/drawing/2014/main" id="{F0660BF2-D2C5-B2F6-4777-BC594644A976}"/>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14" name="角丸四角形 5">
            <a:extLst>
              <a:ext uri="{FF2B5EF4-FFF2-40B4-BE49-F238E27FC236}">
                <a16:creationId xmlns:a16="http://schemas.microsoft.com/office/drawing/2014/main" id="{72B2DD9E-B88A-F6DD-DD02-4B45826DB83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5" name="テキスト ボックス 14">
            <a:extLst>
              <a:ext uri="{FF2B5EF4-FFF2-40B4-BE49-F238E27FC236}">
                <a16:creationId xmlns:a16="http://schemas.microsoft.com/office/drawing/2014/main" id="{0A6F2639-C322-DCE1-384C-1F2291BDE3B9}"/>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5213777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517164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9234731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572524762"/>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13121545"/>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713036372"/>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07658886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590206550"/>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2023/7/26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7"/>
            <a:ext cx="5244756" cy="83475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709342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966749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8835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theme" Target="../theme/theme2.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C159B128-D994-804C-3526-F187FA1475E0}"/>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762" r:id="rId1"/>
    <p:sldLayoutId id="2147483782" r:id="rId2"/>
    <p:sldLayoutId id="2147483793" r:id="rId3"/>
    <p:sldLayoutId id="2147483799" r:id="rId4"/>
    <p:sldLayoutId id="2147483800" r:id="rId5"/>
    <p:sldLayoutId id="2147483794" r:id="rId6"/>
    <p:sldLayoutId id="2147483867" r:id="rId7"/>
    <p:sldLayoutId id="2147483868" r:id="rId8"/>
    <p:sldLayoutId id="2147483871" r:id="rId9"/>
    <p:sldLayoutId id="2147483869" r:id="rId10"/>
    <p:sldLayoutId id="2147483870" r:id="rId11"/>
    <p:sldLayoutId id="2147483897"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AA8B85C4-B252-9C64-2A99-E5F39F12C13B}"/>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795461222"/>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 id="2147483887" r:id="rId15"/>
    <p:sldLayoutId id="2147483888" r:id="rId16"/>
    <p:sldLayoutId id="2147483889" r:id="rId17"/>
    <p:sldLayoutId id="2147483890" r:id="rId18"/>
    <p:sldLayoutId id="2147483891" r:id="rId19"/>
    <p:sldLayoutId id="2147483892" r:id="rId20"/>
    <p:sldLayoutId id="2147483893" r:id="rId21"/>
    <p:sldLayoutId id="2147483894" r:id="rId22"/>
    <p:sldLayoutId id="2147483895" r:id="rId23"/>
    <p:sldLayoutId id="2147483896" r:id="rId24"/>
    <p:sldLayoutId id="2147483898" r:id="rId25"/>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guide id="11" pos="3840">
          <p15:clr>
            <a:srgbClr val="F26B43"/>
          </p15:clr>
        </p15:guide>
        <p15:guide id="12" pos="597">
          <p15:clr>
            <a:srgbClr val="FBAE40"/>
          </p15:clr>
        </p15:guide>
        <p15:guide id="13" pos="7083">
          <p15:clr>
            <a:srgbClr val="FBAE4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2CEBABD-75C8-900A-F33F-1FE3C223C9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B8EC151-1638-FDB6-6923-3975C3B1F4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765FC83-DBF4-8785-79FF-0F246C86AE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85DE7-86E7-4C2F-A951-3554D59E9C29}" type="datetimeFigureOut">
              <a:rPr kumimoji="1" lang="ja-JP" altLang="en-US" smtClean="0"/>
              <a:t>2023/10/24</a:t>
            </a:fld>
            <a:endParaRPr kumimoji="1" lang="ja-JP" altLang="en-US"/>
          </a:p>
        </p:txBody>
      </p:sp>
      <p:sp>
        <p:nvSpPr>
          <p:cNvPr id="5" name="フッター プレースホルダー 4">
            <a:extLst>
              <a:ext uri="{FF2B5EF4-FFF2-40B4-BE49-F238E27FC236}">
                <a16:creationId xmlns:a16="http://schemas.microsoft.com/office/drawing/2014/main" id="{1DD88A13-CC01-81A0-B9EE-6FBD3F43B6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5BE1A28A-C780-B6AA-6A9D-885F8DE38B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5E9799-C26D-42B8-9ABC-E88C2672DB05}" type="slidenum">
              <a:rPr kumimoji="1" lang="ja-JP" altLang="en-US" smtClean="0"/>
              <a:t>‹#›</a:t>
            </a:fld>
            <a:endParaRPr kumimoji="1" lang="ja-JP" altLang="en-US"/>
          </a:p>
        </p:txBody>
      </p:sp>
    </p:spTree>
    <p:extLst>
      <p:ext uri="{BB962C8B-B14F-4D97-AF65-F5344CB8AC3E}">
        <p14:creationId xmlns:p14="http://schemas.microsoft.com/office/powerpoint/2010/main" val="2868424920"/>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9DD0AAB1-A42D-7024-2C6E-51D187F8323E}"/>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589224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0.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30.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11" Type="http://schemas.openxmlformats.org/officeDocument/2006/relationships/image" Target="../media/image23.png"/><Relationship Id="rId5" Type="http://schemas.microsoft.com/office/2007/relationships/media" Target="../media/media3.mp4"/><Relationship Id="rId10" Type="http://schemas.openxmlformats.org/officeDocument/2006/relationships/image" Target="../media/image22.png"/><Relationship Id="rId4" Type="http://schemas.openxmlformats.org/officeDocument/2006/relationships/video" Target="../media/media5.mp4"/><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37.xml"/><Relationship Id="rId4" Type="http://schemas.openxmlformats.org/officeDocument/2006/relationships/hyperlink" Target="https://portal.yadui.business.yahoo.co.jp/agencyportal/888301/index.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jpeg"/><Relationship Id="rId10" Type="http://schemas.openxmlformats.org/officeDocument/2006/relationships/image" Target="../media/image45.png"/><Relationship Id="rId4" Type="http://schemas.openxmlformats.org/officeDocument/2006/relationships/image" Target="../media/image39.svg"/><Relationship Id="rId9"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1.png"/><Relationship Id="rId3" Type="http://schemas.microsoft.com/office/2007/relationships/media" Target="../media/media7.mp4"/><Relationship Id="rId7" Type="http://schemas.openxmlformats.org/officeDocument/2006/relationships/slideLayout" Target="../slideLayouts/slideLayout30.xml"/><Relationship Id="rId12" Type="http://schemas.openxmlformats.org/officeDocument/2006/relationships/image" Target="../media/image50.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23.png"/><Relationship Id="rId5" Type="http://schemas.microsoft.com/office/2007/relationships/media" Target="../media/media3.mp4"/><Relationship Id="rId15" Type="http://schemas.openxmlformats.org/officeDocument/2006/relationships/image" Target="../media/image53.png"/><Relationship Id="rId10" Type="http://schemas.openxmlformats.org/officeDocument/2006/relationships/image" Target="../media/image49.png"/><Relationship Id="rId4" Type="http://schemas.openxmlformats.org/officeDocument/2006/relationships/video" Target="../media/media7.mp4"/><Relationship Id="rId9" Type="http://schemas.openxmlformats.org/officeDocument/2006/relationships/image" Target="../media/image48.png"/><Relationship Id="rId1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30.xml"/><Relationship Id="rId5" Type="http://schemas.openxmlformats.org/officeDocument/2006/relationships/image" Target="../media/image47.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30.xml"/><Relationship Id="rId5" Type="http://schemas.openxmlformats.org/officeDocument/2006/relationships/image" Target="../media/image53.pn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53.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37.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4.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9.png"/><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60.sv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0.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25.jpg"/><Relationship Id="rId3" Type="http://schemas.microsoft.com/office/2007/relationships/media" Target="../media/media2.mp4"/><Relationship Id="rId7" Type="http://schemas.openxmlformats.org/officeDocument/2006/relationships/slideLayout" Target="../slideLayouts/slideLayout30.xml"/><Relationship Id="rId12" Type="http://schemas.openxmlformats.org/officeDocument/2006/relationships/image" Target="../media/image24.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3.png"/><Relationship Id="rId5" Type="http://schemas.microsoft.com/office/2007/relationships/media" Target="../media/media3.mp4"/><Relationship Id="rId1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video" Target="../media/media2.mp4"/><Relationship Id="rId9" Type="http://schemas.openxmlformats.org/officeDocument/2006/relationships/image" Target="../media/image21.png"/><Relationship Id="rId14" Type="http://schemas.openxmlformats.org/officeDocument/2006/relationships/image" Target="../media/image26.jp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2.mp4"/><Relationship Id="rId7" Type="http://schemas.openxmlformats.org/officeDocument/2006/relationships/slideLayout" Target="../slideLayouts/slideLayout3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22.png"/><Relationship Id="rId4" Type="http://schemas.openxmlformats.org/officeDocument/2006/relationships/video" Target="../media/media2.mp4"/><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7.jpg"/><Relationship Id="rId1" Type="http://schemas.openxmlformats.org/officeDocument/2006/relationships/slideLayout" Target="../slideLayouts/slideLayout30.xml"/><Relationship Id="rId6" Type="http://schemas.openxmlformats.org/officeDocument/2006/relationships/image" Target="../media/image17.png"/><Relationship Id="rId5" Type="http://schemas.openxmlformats.org/officeDocument/2006/relationships/image" Target="../media/image26.jpg"/><Relationship Id="rId4"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kumimoji="1" lang="ja-JP" altLang="en-US" sz="2800" dirty="0"/>
              <a:t>クリエイティブ企画</a:t>
            </a:r>
          </a:p>
        </p:txBody>
      </p:sp>
    </p:spTree>
    <p:extLst>
      <p:ext uri="{BB962C8B-B14F-4D97-AF65-F5344CB8AC3E}">
        <p14:creationId xmlns:p14="http://schemas.microsoft.com/office/powerpoint/2010/main" val="183085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C37095E-F67B-F9D7-35F3-02811D72FF5B}"/>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pic>
        <p:nvPicPr>
          <p:cNvPr id="9" name="図プレースホルダー 8" descr="アイコン&#10;&#10;自動的に生成された説明">
            <a:extLst>
              <a:ext uri="{FF2B5EF4-FFF2-40B4-BE49-F238E27FC236}">
                <a16:creationId xmlns:a16="http://schemas.microsoft.com/office/drawing/2014/main" id="{2FE322B9-EBC1-73FA-7D79-8034BC7E4F81}"/>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
        <p:nvSpPr>
          <p:cNvPr id="7" name="テキスト プレースホルダー 6">
            <a:extLst>
              <a:ext uri="{FF2B5EF4-FFF2-40B4-BE49-F238E27FC236}">
                <a16:creationId xmlns:a16="http://schemas.microsoft.com/office/drawing/2014/main" id="{751DDB89-00B2-1018-3D96-1B15C12F9DE3}"/>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9048979" y="1780151"/>
            <a:ext cx="2219856" cy="4454147"/>
          </a:xfrm>
          <a:prstGeom prst="rect">
            <a:avLst/>
          </a:prstGeom>
        </p:spPr>
      </p:pic>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BC34508-B5F3-238F-5141-DBDACA9E7F3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商品価格</a:t>
            </a:r>
          </a:p>
        </p:txBody>
      </p:sp>
    </p:spTree>
    <p:extLst>
      <p:ext uri="{BB962C8B-B14F-4D97-AF65-F5344CB8AC3E}">
        <p14:creationId xmlns:p14="http://schemas.microsoft.com/office/powerpoint/2010/main" val="1694019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dirty="0"/>
              <a:t>商品スペック</a:t>
            </a:r>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kumimoji="1" lang="ja-JP" altLang="en-US" spc="0" dirty="0"/>
              <a:t>商品価格</a:t>
            </a:r>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3329479197"/>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600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a:t>
                      </a:r>
                      <a:r>
                        <a:rPr kumimoji="0" lang="en-US" altLang="ja-JP" sz="1050" b="0" i="0" u="none" strike="noStrike" kern="0" cap="none" spc="0" normalizeH="0" baseline="0" noProof="0" dirty="0">
                          <a:ln>
                            <a:noFill/>
                          </a:ln>
                          <a:solidFill>
                            <a:prstClr val="black"/>
                          </a:solidFill>
                          <a:effectLst/>
                          <a:uLnTx/>
                          <a:uFillTx/>
                        </a:rPr>
                        <a:t>100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ネット</a:t>
                      </a:r>
                      <a:r>
                        <a:rPr kumimoji="0" lang="en-US" altLang="ja-JP" sz="1050" b="0" i="0" u="none" strike="noStrike" kern="0" cap="none" spc="0" normalizeH="0" baseline="0" noProof="0" dirty="0">
                          <a:ln>
                            <a:noFill/>
                          </a:ln>
                          <a:solidFill>
                            <a:prstClr val="black"/>
                          </a:solidFill>
                          <a:effectLst/>
                          <a:uLnTx/>
                          <a:uFillTx/>
                        </a:rPr>
                        <a:t>)</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1000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∟制作費：無償</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FQ1</a:t>
                      </a:r>
                      <a:r>
                        <a:rPr kumimoji="0" lang="ja-JP" altLang="en-US" sz="1050" b="0" i="0" u="none" strike="noStrike" kern="0" cap="none" spc="0" normalizeH="0" baseline="0" noProof="0" dirty="0">
                          <a:ln>
                            <a:noFill/>
                          </a:ln>
                          <a:solidFill>
                            <a:prstClr val="black"/>
                          </a:solidFill>
                          <a:effectLst/>
                          <a:uLnTx/>
                          <a:uFillTx/>
                        </a:rPr>
                        <a:t>）</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（都道府県）（</a:t>
                      </a:r>
                      <a:r>
                        <a:rPr kumimoji="0" lang="en-US" altLang="ja-JP" sz="1050" b="0" i="0" u="none" strike="noStrike" kern="0" cap="none" spc="0" normalizeH="0" baseline="0" noProof="0" dirty="0">
                          <a:ln>
                            <a:noFill/>
                          </a:ln>
                          <a:solidFill>
                            <a:prstClr val="black"/>
                          </a:solidFill>
                          <a:effectLst/>
                          <a:uLnTx/>
                          <a:uFillTx/>
                        </a:rPr>
                        <a:t>300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（市区郡）</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a:t>
                      </a:r>
                      <a:endParaRPr kumimoji="0" lang="en-US" altLang="ja-JP" sz="105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（時間帯ジャック関東</a:t>
                      </a:r>
                      <a:r>
                        <a:rPr lang="en-US" altLang="ja-JP" sz="1050" b="0" i="0" dirty="0">
                          <a:effectLst/>
                          <a:latin typeface="Arial" panose="020B0604020202020204" pitchFamily="34" charset="0"/>
                        </a:rPr>
                        <a:t>1</a:t>
                      </a:r>
                      <a:r>
                        <a:rPr lang="ja-JP" altLang="en-US" sz="1050" b="0" i="0" dirty="0">
                          <a:effectLst/>
                          <a:latin typeface="Arial" panose="020B0604020202020204" pitchFamily="34" charset="0"/>
                        </a:rPr>
                        <a:t>都</a:t>
                      </a:r>
                      <a:r>
                        <a:rPr lang="en-US" altLang="ja-JP" sz="1050" b="0" i="0" dirty="0">
                          <a:effectLst/>
                          <a:latin typeface="Arial" panose="020B0604020202020204" pitchFamily="34" charset="0"/>
                        </a:rPr>
                        <a:t>6</a:t>
                      </a:r>
                      <a:r>
                        <a:rPr lang="ja-JP" altLang="en-US" sz="1050" b="0" i="0" dirty="0">
                          <a:effectLst/>
                          <a:latin typeface="Arial" panose="020B0604020202020204" pitchFamily="34" charset="0"/>
                        </a:rPr>
                        <a:t>県）</a:t>
                      </a:r>
                      <a:endParaRPr kumimoji="0" lang="en-US" altLang="ja-JP" sz="1050" b="0"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bl>
          </a:graphicData>
        </a:graphic>
      </p:graphicFrame>
      <p:sp>
        <p:nvSpPr>
          <p:cNvPr id="3" name="テキスト ボックス 2">
            <a:extLst>
              <a:ext uri="{FF2B5EF4-FFF2-40B4-BE49-F238E27FC236}">
                <a16:creationId xmlns:a16="http://schemas.microsoft.com/office/drawing/2014/main" id="{5162008E-98FC-E8DF-1D18-854567B3E282}"/>
              </a:ext>
            </a:extLst>
          </p:cNvPr>
          <p:cNvSpPr txBox="1"/>
          <p:nvPr/>
        </p:nvSpPr>
        <p:spPr>
          <a:xfrm>
            <a:off x="695400" y="1018061"/>
            <a:ext cx="10979765"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prstClr val="black"/>
                </a:solidFill>
                <a:effectLst/>
                <a:uLnTx/>
                <a:uFillTx/>
                <a:latin typeface="+mn-ea"/>
              </a:rPr>
              <a:t>通常のトップページカスタマイズより短い制作期間とリーズナブルな価格で実施いただけます。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prstClr val="black"/>
                </a:solidFill>
                <a:effectLst/>
                <a:uLnTx/>
                <a:uFillTx/>
                <a:latin typeface="+mn-ea"/>
              </a:rPr>
              <a:t>1000</a:t>
            </a:r>
            <a:r>
              <a:rPr kumimoji="0" lang="ja-JP" altLang="en-US" sz="1600" i="0" u="none" strike="noStrike" kern="0" cap="none" spc="0" normalizeH="0" baseline="0" noProof="0" dirty="0">
                <a:ln>
                  <a:noFill/>
                </a:ln>
                <a:solidFill>
                  <a:prstClr val="black"/>
                </a:solidFill>
                <a:effectLst/>
                <a:uLnTx/>
                <a:uFillTx/>
                <a:latin typeface="+mn-ea"/>
              </a:rPr>
              <a:t>万円ご出稿いただける場合は制作費が無償となります。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mn-ea"/>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・制作費はエージェンシーポータル上の共通</a:t>
            </a:r>
            <a:r>
              <a:rPr kumimoji="0" lang="ja-JP" altLang="en-US" sz="1200" kern="0" dirty="0">
                <a:solidFill>
                  <a:prstClr val="black"/>
                </a:solidFill>
                <a:latin typeface="+mn-ea"/>
              </a:rPr>
              <a:t>フォームからお申込ください。</a:t>
            </a:r>
            <a:endParaRPr kumimoji="0" lang="en-US" altLang="ja-JP" sz="1200" kern="0" dirty="0">
              <a:solidFill>
                <a:prstClr val="black"/>
              </a:solidFill>
              <a:latin typeface="+mn-ea"/>
            </a:endParaRPr>
          </a:p>
          <a:p>
            <a:pPr lvl="0">
              <a:defRPr/>
            </a:pPr>
            <a:r>
              <a:rPr kumimoji="0" lang="ja-JP" altLang="en-US" sz="1200" kern="0" dirty="0">
                <a:solidFill>
                  <a:prstClr val="black"/>
                </a:solidFill>
                <a:latin typeface="+mn-ea"/>
              </a:rPr>
              <a:t>　</a:t>
            </a:r>
            <a:r>
              <a:rPr kumimoji="0" lang="en-US" altLang="ja-JP" sz="1200" kern="0" dirty="0">
                <a:solidFill>
                  <a:prstClr val="black"/>
                </a:solidFill>
                <a:latin typeface="+mn-ea"/>
                <a:hlinkClick r:id="rId4"/>
              </a:rPr>
              <a:t>https://portal.yadui.business.yahoo.co.jp/agencyportal/888301/index.html</a:t>
            </a:r>
            <a:endParaRPr kumimoji="0" lang="en-US" altLang="ja-JP" sz="1200" kern="0" dirty="0">
              <a:solidFill>
                <a:prstClr val="black"/>
              </a:solidFill>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　</a:t>
            </a:r>
            <a:r>
              <a:rPr kumimoji="0" lang="ja-JP" altLang="en-US" sz="1200" b="0" i="0" u="none" strike="noStrike" kern="0" cap="none" spc="0" normalizeH="0" baseline="0" noProof="0" dirty="0">
                <a:ln>
                  <a:noFill/>
                </a:ln>
                <a:solidFill>
                  <a:srgbClr val="C00000"/>
                </a:solidFill>
                <a:effectLst/>
                <a:uLnTx/>
                <a:uFillTx/>
                <a:latin typeface="+mn-ea"/>
              </a:rPr>
              <a:t>制作費無償の場合もお申し込みが必要となります。</a:t>
            </a:r>
            <a:endParaRPr kumimoji="0" lang="en-US" altLang="ja-JP" sz="1200" b="0" i="0" u="none" strike="noStrike" kern="0" cap="none" spc="0" normalizeH="0" baseline="0" noProof="0" dirty="0">
              <a:ln>
                <a:noFill/>
              </a:ln>
              <a:solidFill>
                <a:srgbClr val="C00000"/>
              </a:solidFill>
              <a:effectLst/>
              <a:uLnTx/>
              <a:uFillTx/>
              <a:latin typeface="+mn-ea"/>
            </a:endParaRPr>
          </a:p>
        </p:txBody>
      </p:sp>
    </p:spTree>
    <p:extLst>
      <p:ext uri="{BB962C8B-B14F-4D97-AF65-F5344CB8AC3E}">
        <p14:creationId xmlns:p14="http://schemas.microsoft.com/office/powerpoint/2010/main" val="186047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B6C1E897-B1D5-905A-87A2-07A557B1EC6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スペック詳細</a:t>
            </a:r>
          </a:p>
        </p:txBody>
      </p:sp>
    </p:spTree>
    <p:extLst>
      <p:ext uri="{BB962C8B-B14F-4D97-AF65-F5344CB8AC3E}">
        <p14:creationId xmlns:p14="http://schemas.microsoft.com/office/powerpoint/2010/main" val="3768692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3802684686"/>
              </p:ext>
            </p:extLst>
          </p:nvPr>
        </p:nvGraphicFramePr>
        <p:xfrm>
          <a:off x="479425" y="1268413"/>
          <a:ext cx="11233150" cy="5216470"/>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LINE</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ヤフー</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PR</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chemeClr val="tx1">
                              <a:lumMod val="65000"/>
                              <a:lumOff val="35000"/>
                            </a:schemeClr>
                          </a:solidFill>
                          <a:latin typeface="メイリオ"/>
                          <a:ea typeface="メイリオ"/>
                          <a:cs typeface="+mn-cs"/>
                        </a:rPr>
                        <a:t>トップページクリエイティブ企画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p>
                    <a:p>
                      <a:pPr>
                        <a:lnSpc>
                          <a:spcPct val="130000"/>
                        </a:lnSpc>
                      </a:pPr>
                      <a:r>
                        <a:rPr kumimoji="1" lang="en-US" altLang="ja-JP" sz="1050" kern="1200" dirty="0">
                          <a:solidFill>
                            <a:srgbClr val="C00000"/>
                          </a:solidFill>
                          <a:latin typeface="メイリオ"/>
                          <a:ea typeface="メイリオ"/>
                        </a:rPr>
                        <a:t>※</a:t>
                      </a:r>
                      <a:r>
                        <a:rPr lang="ja-JP" altLang="en-US" sz="1050" dirty="0">
                          <a:solidFill>
                            <a:srgbClr val="C00000"/>
                          </a:solidFill>
                          <a:latin typeface="Meiryo" panose="020B0604030504040204" pitchFamily="34" charset="-128"/>
                          <a:ea typeface="Meiryo" panose="020B0604030504040204" pitchFamily="34" charset="-128"/>
                          <a:cs typeface="Meiryo UI" panose="020B0604030504040204" pitchFamily="50" charset="-128"/>
                        </a:rPr>
                        <a:t>誘導用広告の掲載期間にご留意ください。</a:t>
                      </a:r>
                      <a:endParaRPr kumimoji="1" lang="en-US" altLang="ja-JP" sz="1050" kern="1200" dirty="0">
                        <a:solidFill>
                          <a:srgbClr val="C00000"/>
                        </a:solidFill>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ディスプレイ広告の広告管理ツールからお申し込み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参照／事前見積もり：不要／共通のフォームからお申し込み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523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217E8A9-573E-91F4-B61C-7CF34DB67A9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5" name="表 4">
            <a:extLst>
              <a:ext uri="{FF2B5EF4-FFF2-40B4-BE49-F238E27FC236}">
                <a16:creationId xmlns:a16="http://schemas.microsoft.com/office/drawing/2014/main" id="{2E721615-7D4E-8FF1-27B5-B9BB995EC59D}"/>
              </a:ext>
            </a:extLst>
          </p:cNvPr>
          <p:cNvGraphicFramePr>
            <a:graphicFrameLocks noGrp="1"/>
          </p:cNvGraphicFramePr>
          <p:nvPr>
            <p:extLst>
              <p:ext uri="{D42A27DB-BD31-4B8C-83A1-F6EECF244321}">
                <p14:modId xmlns:p14="http://schemas.microsoft.com/office/powerpoint/2010/main" val="2007395388"/>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Meiryo" panose="020B0604030504040204" pitchFamily="34" charset="-128"/>
                          <a:ea typeface="Meiryo" panose="020B0604030504040204" pitchFamily="34" charset="-128"/>
                          <a:cs typeface="Meiryo UI" pitchFamily="50" charset="-128"/>
                        </a:rPr>
                        <a:t>お申し込み期限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chemeClr val="tx1">
                            <a:lumMod val="65000"/>
                            <a:lumOff val="35000"/>
                          </a:schemeClr>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https://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rPr>
                        <a:t>marketing.yahoo.co.jp</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/guidelines/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rPr>
                        <a:t>terms.html</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2024</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2</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1029257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959EAC2-EB1E-8B05-E56D-7766174E112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05</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実施フロー</a:t>
            </a:r>
          </a:p>
        </p:txBody>
      </p:sp>
    </p:spTree>
    <p:extLst>
      <p:ext uri="{BB962C8B-B14F-4D97-AF65-F5344CB8AC3E}">
        <p14:creationId xmlns:p14="http://schemas.microsoft.com/office/powerpoint/2010/main" val="2431577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実施フロー</a:t>
            </a:r>
            <a:endParaRPr kumimoji="1" lang="ja-JP" altLang="en-US" dirty="0"/>
          </a:p>
        </p:txBody>
      </p:sp>
      <p:pic>
        <p:nvPicPr>
          <p:cNvPr id="16" name="図プレースホルダー 15" descr="アイコン&#10;&#10;自動的に生成された説明">
            <a:extLst>
              <a:ext uri="{FF2B5EF4-FFF2-40B4-BE49-F238E27FC236}">
                <a16:creationId xmlns:a16="http://schemas.microsoft.com/office/drawing/2014/main" id="{5E1F904B-8316-8B63-D05F-B51A5CE53F2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21" name="テキスト ボックス 20">
            <a:extLst>
              <a:ext uri="{FF2B5EF4-FFF2-40B4-BE49-F238E27FC236}">
                <a16:creationId xmlns:a16="http://schemas.microsoft.com/office/drawing/2014/main" id="{7930BFD8-4B65-6CAA-7AEB-6D8CB5559AF2}"/>
              </a:ext>
            </a:extLst>
          </p:cNvPr>
          <p:cNvSpPr txBox="1"/>
          <p:nvPr/>
        </p:nvSpPr>
        <p:spPr>
          <a:xfrm>
            <a:off x="8470394"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ただし審査</a:t>
            </a:r>
            <a:r>
              <a:rPr kumimoji="0" lang="en-US" altLang="ja-JP" sz="1000" kern="0" dirty="0">
                <a:solidFill>
                  <a:srgbClr val="545454"/>
                </a:solidFill>
                <a:latin typeface="Meiryo" panose="020B0604030504040204" pitchFamily="34" charset="-128"/>
                <a:ea typeface="Meiryo" panose="020B0604030504040204" pitchFamily="34" charset="-128"/>
              </a:rPr>
              <a:t>NG</a:t>
            </a:r>
            <a:r>
              <a:rPr kumimoji="0" lang="ja-JP" altLang="en-US" sz="1000" kern="0" dirty="0">
                <a:solidFill>
                  <a:srgbClr val="545454"/>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A9A6E8CF-7B70-5242-9BA9-D1FA62E01196}"/>
              </a:ext>
            </a:extLst>
          </p:cNvPr>
          <p:cNvSpPr txBox="1"/>
          <p:nvPr/>
        </p:nvSpPr>
        <p:spPr>
          <a:xfrm>
            <a:off x="1415480" y="263881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事前提案可否</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prstClr val="black">
                    <a:lumMod val="65000"/>
                    <a:lumOff val="35000"/>
                  </a:prstClr>
                </a:solidFill>
              </a:rPr>
              <a:t>提供素材の事前審査</a:t>
            </a:r>
            <a:r>
              <a:rPr kumimoji="0" lang="ja-JP" altLang="en-US" sz="1400" kern="0" dirty="0">
                <a:solidFill>
                  <a:prstClr val="black">
                    <a:lumMod val="65000"/>
                    <a:lumOff val="35000"/>
                  </a:prstClr>
                </a:solidFill>
              </a:rPr>
              <a:t>（入稿前審査）</a:t>
            </a:r>
            <a:br>
              <a:rPr kumimoji="0" lang="en-US" altLang="ja-JP" sz="1400" kern="0" dirty="0">
                <a:solidFill>
                  <a:prstClr val="black">
                    <a:lumMod val="65000"/>
                    <a:lumOff val="35000"/>
                  </a:prstClr>
                </a:solidFill>
              </a:rPr>
            </a:br>
            <a:r>
              <a:rPr kumimoji="0" lang="ja-JP" altLang="en-US" sz="1000" kern="0" dirty="0">
                <a:solidFill>
                  <a:prstClr val="black">
                    <a:lumMod val="65000"/>
                    <a:lumOff val="35000"/>
                  </a:prstClr>
                </a:solidFill>
              </a:rPr>
              <a:t>弊社営業が社内にて、ご連絡いただいたクリエイティブとリンク先の広告掲載基準観点の審査依頼の申請をおこないます</a:t>
            </a:r>
            <a:endParaRPr kumimoji="0" lang="en-US" altLang="ja-JP" sz="1400" kern="0" dirty="0">
              <a:solidFill>
                <a:prstClr val="black">
                  <a:lumMod val="65000"/>
                  <a:lumOff val="35000"/>
                </a:prstClr>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SP</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関連商品）の予約</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Yahoo! JAPAN</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動画の組み込み、</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HTML</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実装、本番環境反映、動作確認、ログ確認</a:t>
            </a:r>
            <a:endParaRPr kumimoji="0" lang="en-US" altLang="ja-JP" sz="1000" i="0" u="none" strike="noStrike" kern="0" cap="none" spc="0" normalizeH="0" baseline="0" noProof="0" dirty="0">
              <a:ln>
                <a:noFill/>
              </a:ln>
              <a:solidFill>
                <a:prstClr val="black">
                  <a:lumMod val="65000"/>
                  <a:lumOff val="35000"/>
                </a:prstClr>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広告主様、代理店様最終確認　</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kern="0" dirty="0">
                <a:solidFill>
                  <a:prstClr val="black">
                    <a:lumMod val="65000"/>
                    <a:lumOff val="35000"/>
                  </a:prstClr>
                </a:solidFill>
                <a:latin typeface="+mn-ea"/>
              </a:rPr>
              <a:t>広告管理ツールにて誘導用広告（ブランドパネル</a:t>
            </a:r>
            <a:r>
              <a:rPr kumimoji="0" lang="en-US" altLang="ja-JP" sz="1000" kern="0" dirty="0">
                <a:solidFill>
                  <a:prstClr val="black">
                    <a:lumMod val="65000"/>
                    <a:lumOff val="35000"/>
                  </a:prstClr>
                </a:solidFill>
                <a:latin typeface="+mn-ea"/>
              </a:rPr>
              <a:t>SP</a:t>
            </a:r>
            <a:r>
              <a:rPr kumimoji="0" lang="ja-JP" altLang="en-US" sz="1000" kern="0" dirty="0">
                <a:solidFill>
                  <a:prstClr val="black">
                    <a:lumMod val="65000"/>
                    <a:lumOff val="35000"/>
                  </a:prstClr>
                </a:solidFill>
                <a:latin typeface="+mn-ea"/>
              </a:rPr>
              <a:t>関連商品）の入稿</a:t>
            </a:r>
            <a:r>
              <a:rPr kumimoji="0" lang="en-US" altLang="ja-JP" sz="1000" kern="0" dirty="0">
                <a:solidFill>
                  <a:prstClr val="black">
                    <a:lumMod val="65000"/>
                    <a:lumOff val="35000"/>
                  </a:prstClr>
                </a:solidFill>
                <a:latin typeface="+mn-ea"/>
              </a:rPr>
              <a:t>(</a:t>
            </a:r>
            <a:r>
              <a:rPr kumimoji="0" lang="ja-JP" altLang="en-US" sz="1000" kern="0" dirty="0">
                <a:solidFill>
                  <a:prstClr val="black">
                    <a:lumMod val="65000"/>
                    <a:lumOff val="35000"/>
                  </a:prstClr>
                </a:solidFill>
                <a:latin typeface="+mn-ea"/>
              </a:rPr>
              <a:t>バナー</a:t>
            </a:r>
            <a:r>
              <a:rPr kumimoji="0" lang="en-US" altLang="ja-JP" sz="1000" kern="0" dirty="0">
                <a:solidFill>
                  <a:prstClr val="black">
                    <a:lumMod val="65000"/>
                    <a:lumOff val="35000"/>
                  </a:prstClr>
                </a:solidFill>
                <a:latin typeface="+mn-ea"/>
              </a:rPr>
              <a:t>+URL)</a:t>
            </a:r>
            <a:endParaRPr kumimoji="0" lang="ja-JP" altLang="en-US" sz="1000" kern="0" dirty="0">
              <a:solidFill>
                <a:prstClr val="black">
                  <a:lumMod val="65000"/>
                  <a:lumOff val="35000"/>
                </a:prstClr>
              </a:solidFill>
              <a:latin typeface="+mn-ea"/>
            </a:endParaRPr>
          </a:p>
        </p:txBody>
      </p:sp>
      <p:sp>
        <p:nvSpPr>
          <p:cNvPr id="23" name="ホームベース 22">
            <a:extLst>
              <a:ext uri="{FF2B5EF4-FFF2-40B4-BE49-F238E27FC236}">
                <a16:creationId xmlns:a16="http://schemas.microsoft.com/office/drawing/2014/main" id="{C020C3D5-45E5-0D3F-D5BB-BB644FDD8891}"/>
              </a:ext>
            </a:extLst>
          </p:cNvPr>
          <p:cNvSpPr/>
          <p:nvPr/>
        </p:nvSpPr>
        <p:spPr>
          <a:xfrm>
            <a:off x="9688307"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4" name="ホームベース 23">
            <a:extLst>
              <a:ext uri="{FF2B5EF4-FFF2-40B4-BE49-F238E27FC236}">
                <a16:creationId xmlns:a16="http://schemas.microsoft.com/office/drawing/2014/main" id="{80DA14E7-4707-0303-E492-7FB3BA005A91}"/>
              </a:ext>
            </a:extLst>
          </p:cNvPr>
          <p:cNvSpPr/>
          <p:nvPr/>
        </p:nvSpPr>
        <p:spPr>
          <a:xfrm>
            <a:off x="8230951"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5" name="円/楕円 24">
            <a:extLst>
              <a:ext uri="{FF2B5EF4-FFF2-40B4-BE49-F238E27FC236}">
                <a16:creationId xmlns:a16="http://schemas.microsoft.com/office/drawing/2014/main" id="{C6398E68-51DA-1B64-C1BC-776623BC9F08}"/>
              </a:ext>
            </a:extLst>
          </p:cNvPr>
          <p:cNvSpPr>
            <a:spLocks noChangeAspect="1"/>
          </p:cNvSpPr>
          <p:nvPr/>
        </p:nvSpPr>
        <p:spPr>
          <a:xfrm>
            <a:off x="8470394"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26" name="ホームベース 25">
            <a:extLst>
              <a:ext uri="{FF2B5EF4-FFF2-40B4-BE49-F238E27FC236}">
                <a16:creationId xmlns:a16="http://schemas.microsoft.com/office/drawing/2014/main" id="{5351AB1E-F1BC-91C4-B5E8-7F1F179BBE57}"/>
              </a:ext>
            </a:extLst>
          </p:cNvPr>
          <p:cNvSpPr/>
          <p:nvPr/>
        </p:nvSpPr>
        <p:spPr>
          <a:xfrm>
            <a:off x="6773593"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27" name="円/楕円 26">
            <a:extLst>
              <a:ext uri="{FF2B5EF4-FFF2-40B4-BE49-F238E27FC236}">
                <a16:creationId xmlns:a16="http://schemas.microsoft.com/office/drawing/2014/main" id="{34D7B59A-AC4C-EA26-620D-5431F8289462}"/>
              </a:ext>
            </a:extLst>
          </p:cNvPr>
          <p:cNvSpPr>
            <a:spLocks noChangeAspect="1"/>
          </p:cNvSpPr>
          <p:nvPr/>
        </p:nvSpPr>
        <p:spPr>
          <a:xfrm>
            <a:off x="6994341"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8" name="ホームベース 27">
            <a:extLst>
              <a:ext uri="{FF2B5EF4-FFF2-40B4-BE49-F238E27FC236}">
                <a16:creationId xmlns:a16="http://schemas.microsoft.com/office/drawing/2014/main" id="{68D97472-9BB1-7730-9A48-93E1587FBC33}"/>
              </a:ext>
            </a:extLst>
          </p:cNvPr>
          <p:cNvSpPr/>
          <p:nvPr/>
        </p:nvSpPr>
        <p:spPr>
          <a:xfrm>
            <a:off x="5316235"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9" name="円/楕円 28">
            <a:extLst>
              <a:ext uri="{FF2B5EF4-FFF2-40B4-BE49-F238E27FC236}">
                <a16:creationId xmlns:a16="http://schemas.microsoft.com/office/drawing/2014/main" id="{FCECEC23-5916-2BD4-474B-21BF32A498F5}"/>
              </a:ext>
            </a:extLst>
          </p:cNvPr>
          <p:cNvSpPr>
            <a:spLocks noChangeAspect="1"/>
          </p:cNvSpPr>
          <p:nvPr/>
        </p:nvSpPr>
        <p:spPr>
          <a:xfrm>
            <a:off x="5518288"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30" name="ホームベース 29">
            <a:extLst>
              <a:ext uri="{FF2B5EF4-FFF2-40B4-BE49-F238E27FC236}">
                <a16:creationId xmlns:a16="http://schemas.microsoft.com/office/drawing/2014/main" id="{A812196C-C377-9A4D-C71B-5961F85F7AFD}"/>
              </a:ext>
            </a:extLst>
          </p:cNvPr>
          <p:cNvSpPr/>
          <p:nvPr/>
        </p:nvSpPr>
        <p:spPr>
          <a:xfrm>
            <a:off x="3924940"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1" name="円/楕円 30">
            <a:extLst>
              <a:ext uri="{FF2B5EF4-FFF2-40B4-BE49-F238E27FC236}">
                <a16:creationId xmlns:a16="http://schemas.microsoft.com/office/drawing/2014/main" id="{8FCA3469-A42B-B707-10A2-AA1D75762D43}"/>
              </a:ext>
            </a:extLst>
          </p:cNvPr>
          <p:cNvSpPr>
            <a:spLocks noChangeAspect="1"/>
          </p:cNvSpPr>
          <p:nvPr/>
        </p:nvSpPr>
        <p:spPr>
          <a:xfrm>
            <a:off x="4042235"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34" name="直線矢印コネクタ 33">
            <a:extLst>
              <a:ext uri="{FF2B5EF4-FFF2-40B4-BE49-F238E27FC236}">
                <a16:creationId xmlns:a16="http://schemas.microsoft.com/office/drawing/2014/main" id="{266CD3F2-726B-21E0-3B27-5DE6BAF02765}"/>
              </a:ext>
            </a:extLst>
          </p:cNvPr>
          <p:cNvCxnSpPr>
            <a:cxnSpLocks/>
          </p:cNvCxnSpPr>
          <p:nvPr/>
        </p:nvCxnSpPr>
        <p:spPr>
          <a:xfrm>
            <a:off x="5254487" y="2375802"/>
            <a:ext cx="5017977"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5" name="object 39">
            <a:extLst>
              <a:ext uri="{FF2B5EF4-FFF2-40B4-BE49-F238E27FC236}">
                <a16:creationId xmlns:a16="http://schemas.microsoft.com/office/drawing/2014/main" id="{8B2979C3-9A2B-61BD-0A7F-017E74077B4C}"/>
              </a:ext>
            </a:extLst>
          </p:cNvPr>
          <p:cNvSpPr/>
          <p:nvPr/>
        </p:nvSpPr>
        <p:spPr>
          <a:xfrm>
            <a:off x="5800737" y="2219309"/>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5" name="ホームベース 29">
            <a:extLst>
              <a:ext uri="{FF2B5EF4-FFF2-40B4-BE49-F238E27FC236}">
                <a16:creationId xmlns:a16="http://schemas.microsoft.com/office/drawing/2014/main" id="{03B03114-8657-2D58-36DD-358C7D3C29C2}"/>
              </a:ext>
            </a:extLst>
          </p:cNvPr>
          <p:cNvSpPr/>
          <p:nvPr/>
        </p:nvSpPr>
        <p:spPr>
          <a:xfrm>
            <a:off x="2502913"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32" name="ホームベース 31">
            <a:extLst>
              <a:ext uri="{FF2B5EF4-FFF2-40B4-BE49-F238E27FC236}">
                <a16:creationId xmlns:a16="http://schemas.microsoft.com/office/drawing/2014/main" id="{E95AC4D1-C085-0C9B-BA93-E7D479D2771A}"/>
              </a:ext>
            </a:extLst>
          </p:cNvPr>
          <p:cNvSpPr/>
          <p:nvPr/>
        </p:nvSpPr>
        <p:spPr>
          <a:xfrm>
            <a:off x="1069674"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6" name="円/楕円 30">
            <a:extLst>
              <a:ext uri="{FF2B5EF4-FFF2-40B4-BE49-F238E27FC236}">
                <a16:creationId xmlns:a16="http://schemas.microsoft.com/office/drawing/2014/main" id="{80C2159C-65C1-8DCA-D5D1-721CDDD80795}"/>
              </a:ext>
            </a:extLst>
          </p:cNvPr>
          <p:cNvSpPr>
            <a:spLocks noChangeAspect="1"/>
          </p:cNvSpPr>
          <p:nvPr/>
        </p:nvSpPr>
        <p:spPr>
          <a:xfrm>
            <a:off x="2565051"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3" name="円/楕円 32">
            <a:extLst>
              <a:ext uri="{FF2B5EF4-FFF2-40B4-BE49-F238E27FC236}">
                <a16:creationId xmlns:a16="http://schemas.microsoft.com/office/drawing/2014/main" id="{D7A39724-900E-6C2B-AA83-ACF85B0DF84F}"/>
              </a:ext>
            </a:extLst>
          </p:cNvPr>
          <p:cNvSpPr>
            <a:spLocks noChangeAspect="1"/>
          </p:cNvSpPr>
          <p:nvPr/>
        </p:nvSpPr>
        <p:spPr>
          <a:xfrm>
            <a:off x="1234337"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ADFEA697-9081-4E55-00AB-9A0AA2B23DB2}"/>
              </a:ext>
            </a:extLst>
          </p:cNvPr>
          <p:cNvSpPr txBox="1"/>
          <p:nvPr/>
        </p:nvSpPr>
        <p:spPr>
          <a:xfrm>
            <a:off x="4308365"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0" name="テキスト ボックス 9">
            <a:extLst>
              <a:ext uri="{FF2B5EF4-FFF2-40B4-BE49-F238E27FC236}">
                <a16:creationId xmlns:a16="http://schemas.microsoft.com/office/drawing/2014/main" id="{FB4B3BB8-5B55-E6FB-D9CB-599D14681360}"/>
              </a:ext>
            </a:extLst>
          </p:cNvPr>
          <p:cNvSpPr txBox="1"/>
          <p:nvPr/>
        </p:nvSpPr>
        <p:spPr>
          <a:xfrm>
            <a:off x="2861164"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 name="テキスト ボックス 11">
            <a:extLst>
              <a:ext uri="{FF2B5EF4-FFF2-40B4-BE49-F238E27FC236}">
                <a16:creationId xmlns:a16="http://schemas.microsoft.com/office/drawing/2014/main" id="{5F1898A9-0B25-9FAA-BC1F-9ADBFBC9117A}"/>
              </a:ext>
            </a:extLst>
          </p:cNvPr>
          <p:cNvSpPr txBox="1"/>
          <p:nvPr/>
        </p:nvSpPr>
        <p:spPr>
          <a:xfrm>
            <a:off x="5498738"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3" name="テキスト ボックス 12">
            <a:extLst>
              <a:ext uri="{FF2B5EF4-FFF2-40B4-BE49-F238E27FC236}">
                <a16:creationId xmlns:a16="http://schemas.microsoft.com/office/drawing/2014/main" id="{8DB44632-C4CD-7FFC-1B6C-06951F376682}"/>
              </a:ext>
            </a:extLst>
          </p:cNvPr>
          <p:cNvSpPr txBox="1"/>
          <p:nvPr/>
        </p:nvSpPr>
        <p:spPr>
          <a:xfrm>
            <a:off x="7232474"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演出の組み込み　　</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実装</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本番</a:t>
            </a:r>
            <a:r>
              <a:rPr kumimoji="0" lang="en-US" altLang="ja-JP" sz="1100" b="1" i="0" u="none" strike="noStrike" kern="0" cap="none" spc="0" normalizeH="0" baseline="0" noProof="0" dirty="0">
                <a:ln>
                  <a:noFill/>
                </a:ln>
                <a:solidFill>
                  <a:srgbClr val="FFFFFF"/>
                </a:solidFill>
                <a:effectLst/>
                <a:uLnTx/>
                <a:uFillTx/>
              </a:rPr>
              <a:t>URL</a:t>
            </a:r>
            <a:r>
              <a:rPr kumimoji="0" lang="ja-JP" altLang="en-US" sz="1100" b="1" i="0" u="none" strike="noStrike" kern="0" cap="none" spc="0" normalizeH="0" baseline="0" noProof="0" dirty="0">
                <a:ln>
                  <a:noFill/>
                </a:ln>
                <a:solidFill>
                  <a:srgbClr val="FFFFFF"/>
                </a:solidFill>
                <a:effectLst/>
                <a:uLnTx/>
                <a:uFillTx/>
              </a:rPr>
              <a:t>発行</a:t>
            </a:r>
          </a:p>
          <a:p>
            <a:pPr algn="ctr">
              <a:defRPr/>
            </a:pPr>
            <a:endParaRPr kumimoji="0" lang="ja-JP" altLang="en-US" sz="1100" b="1" kern="0" spc="100" dirty="0">
              <a:solidFill>
                <a:srgbClr val="000000"/>
              </a:solidFill>
              <a:latin typeface="+mn-ea"/>
            </a:endParaRPr>
          </a:p>
        </p:txBody>
      </p:sp>
      <p:sp>
        <p:nvSpPr>
          <p:cNvPr id="14" name="テキスト ボックス 13">
            <a:extLst>
              <a:ext uri="{FF2B5EF4-FFF2-40B4-BE49-F238E27FC236}">
                <a16:creationId xmlns:a16="http://schemas.microsoft.com/office/drawing/2014/main" id="{1D43F70C-BBAB-E9F8-F6D5-2430F8F21353}"/>
              </a:ext>
            </a:extLst>
          </p:cNvPr>
          <p:cNvSpPr txBox="1"/>
          <p:nvPr/>
        </p:nvSpPr>
        <p:spPr>
          <a:xfrm>
            <a:off x="8633423"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810654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詳細実施フロー</a:t>
            </a:r>
          </a:p>
        </p:txBody>
      </p:sp>
      <p:pic>
        <p:nvPicPr>
          <p:cNvPr id="20" name="図プレースホルダー 19" descr="アイコン&#10;&#10;自動的に生成された説明">
            <a:extLst>
              <a:ext uri="{FF2B5EF4-FFF2-40B4-BE49-F238E27FC236}">
                <a16:creationId xmlns:a16="http://schemas.microsoft.com/office/drawing/2014/main" id="{3A4FDEAB-DC1B-982B-A5E4-928CA0C9501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76" name="角丸四角形 75">
            <a:extLst>
              <a:ext uri="{FF2B5EF4-FFF2-40B4-BE49-F238E27FC236}">
                <a16:creationId xmlns:a16="http://schemas.microsoft.com/office/drawing/2014/main" id="{7FC083F9-343C-B32A-2092-255832ED259F}"/>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rgbClr val="C9002C"/>
                </a:solidFill>
                <a:latin typeface="メイリオ"/>
              </a:rPr>
              <a:t>掲載開始</a:t>
            </a:r>
          </a:p>
        </p:txBody>
      </p:sp>
      <p:graphicFrame>
        <p:nvGraphicFramePr>
          <p:cNvPr id="77" name="表 76">
            <a:extLst>
              <a:ext uri="{FF2B5EF4-FFF2-40B4-BE49-F238E27FC236}">
                <a16:creationId xmlns:a16="http://schemas.microsoft.com/office/drawing/2014/main" id="{ACAB5BBA-582C-298C-73F8-046E81812F99}"/>
              </a:ext>
            </a:extLst>
          </p:cNvPr>
          <p:cNvGraphicFramePr>
            <a:graphicFrameLocks noGrp="1"/>
          </p:cNvGraphicFramePr>
          <p:nvPr>
            <p:extLst>
              <p:ext uri="{D42A27DB-BD31-4B8C-83A1-F6EECF244321}">
                <p14:modId xmlns:p14="http://schemas.microsoft.com/office/powerpoint/2010/main" val="3052757770"/>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ヤフー制作</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78" name="Freeform 10">
            <a:extLst>
              <a:ext uri="{FF2B5EF4-FFF2-40B4-BE49-F238E27FC236}">
                <a16:creationId xmlns:a16="http://schemas.microsoft.com/office/drawing/2014/main" id="{49FED389-2649-082D-F194-2251405BD92D}"/>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79" name="Freeform 10">
            <a:extLst>
              <a:ext uri="{FF2B5EF4-FFF2-40B4-BE49-F238E27FC236}">
                <a16:creationId xmlns:a16="http://schemas.microsoft.com/office/drawing/2014/main" id="{7FEBD024-CE6F-A9F3-124A-FA46220431F1}"/>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0" name="Freeform 10">
            <a:extLst>
              <a:ext uri="{FF2B5EF4-FFF2-40B4-BE49-F238E27FC236}">
                <a16:creationId xmlns:a16="http://schemas.microsoft.com/office/drawing/2014/main" id="{2F954AC7-EF7B-3068-0D08-0CDD7B18F494}"/>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1" name="Freeform 10">
            <a:extLst>
              <a:ext uri="{FF2B5EF4-FFF2-40B4-BE49-F238E27FC236}">
                <a16:creationId xmlns:a16="http://schemas.microsoft.com/office/drawing/2014/main" id="{D16D2C62-9E10-8AE6-57E3-F43E3771A82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2" name="Freeform 10">
            <a:extLst>
              <a:ext uri="{FF2B5EF4-FFF2-40B4-BE49-F238E27FC236}">
                <a16:creationId xmlns:a16="http://schemas.microsoft.com/office/drawing/2014/main" id="{00CC5019-A01C-02F5-24F7-007B3E31AD1D}"/>
              </a:ext>
            </a:extLst>
          </p:cNvPr>
          <p:cNvSpPr>
            <a:spLocks noChangeAspect="1" noChangeArrowheads="1"/>
          </p:cNvSpPr>
          <p:nvPr/>
        </p:nvSpPr>
        <p:spPr bwMode="auto">
          <a:xfrm>
            <a:off x="467389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3" name="Freeform 10">
            <a:extLst>
              <a:ext uri="{FF2B5EF4-FFF2-40B4-BE49-F238E27FC236}">
                <a16:creationId xmlns:a16="http://schemas.microsoft.com/office/drawing/2014/main" id="{AEC1E5C3-73C5-3628-7E1C-3287F01A563E}"/>
              </a:ext>
            </a:extLst>
          </p:cNvPr>
          <p:cNvSpPr>
            <a:spLocks noChangeAspect="1" noChangeArrowheads="1"/>
          </p:cNvSpPr>
          <p:nvPr/>
        </p:nvSpPr>
        <p:spPr bwMode="auto">
          <a:xfrm>
            <a:off x="611042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4" name="Freeform 10">
            <a:extLst>
              <a:ext uri="{FF2B5EF4-FFF2-40B4-BE49-F238E27FC236}">
                <a16:creationId xmlns:a16="http://schemas.microsoft.com/office/drawing/2014/main" id="{B3170255-54CC-AA2E-B88C-3E3CC6CE604E}"/>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5" name="Freeform 10">
            <a:extLst>
              <a:ext uri="{FF2B5EF4-FFF2-40B4-BE49-F238E27FC236}">
                <a16:creationId xmlns:a16="http://schemas.microsoft.com/office/drawing/2014/main" id="{A0070664-3F7C-5FA9-B7DC-B751E9B7267E}"/>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6" name="フリーフォーム 85">
            <a:extLst>
              <a:ext uri="{FF2B5EF4-FFF2-40B4-BE49-F238E27FC236}">
                <a16:creationId xmlns:a16="http://schemas.microsoft.com/office/drawing/2014/main" id="{A5E158F9-9C17-5371-9124-AC7D796BA432}"/>
              </a:ext>
            </a:extLst>
          </p:cNvPr>
          <p:cNvSpPr/>
          <p:nvPr/>
        </p:nvSpPr>
        <p:spPr>
          <a:xfrm>
            <a:off x="554911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lvl="0" algn="ctr" defTabSz="444500">
              <a:lnSpc>
                <a:spcPct val="90000"/>
              </a:lnSpc>
              <a:spcBef>
                <a:spcPct val="0"/>
              </a:spcBef>
              <a:spcAft>
                <a:spcPct val="35000"/>
              </a:spcAft>
            </a:pPr>
            <a:endParaRPr lang="en-US" altLang="ja-JP" sz="1400" b="1"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誘導広告の予約</a:t>
            </a:r>
            <a:endParaRPr lang="en-US" altLang="ja-JP" sz="900"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・制作費の申し込み</a:t>
            </a:r>
            <a:endParaRPr lang="en-US" altLang="ja-JP" sz="900" dirty="0">
              <a:solidFill>
                <a:schemeClr val="bg1"/>
              </a:solidFill>
            </a:endParaRPr>
          </a:p>
          <a:p>
            <a:pPr lvl="0" algn="ctr" defTabSz="444500">
              <a:lnSpc>
                <a:spcPct val="90000"/>
              </a:lnSpc>
              <a:spcBef>
                <a:spcPct val="0"/>
              </a:spcBef>
              <a:spcAft>
                <a:spcPct val="35000"/>
              </a:spcAft>
            </a:pPr>
            <a:r>
              <a:rPr lang="ja-JP" altLang="en-US" sz="800" dirty="0">
                <a:solidFill>
                  <a:schemeClr val="bg1"/>
                </a:solidFill>
              </a:rPr>
              <a:t>（制作費無料の場合も　申し込みが必要</a:t>
            </a:r>
            <a:r>
              <a:rPr lang="ja-JP" altLang="en-US" sz="900" dirty="0">
                <a:solidFill>
                  <a:schemeClr val="bg1"/>
                </a:solidFill>
              </a:rPr>
              <a:t>）</a:t>
            </a:r>
          </a:p>
        </p:txBody>
      </p:sp>
      <p:sp>
        <p:nvSpPr>
          <p:cNvPr id="87" name="円/楕円 86">
            <a:extLst>
              <a:ext uri="{FF2B5EF4-FFF2-40B4-BE49-F238E27FC236}">
                <a16:creationId xmlns:a16="http://schemas.microsoft.com/office/drawing/2014/main" id="{B02D0F7D-4038-F5CF-3AF4-BBFC4C9A9205}"/>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sp>
        <p:nvSpPr>
          <p:cNvPr id="93" name="フリーフォーム 92">
            <a:extLst>
              <a:ext uri="{FF2B5EF4-FFF2-40B4-BE49-F238E27FC236}">
                <a16:creationId xmlns:a16="http://schemas.microsoft.com/office/drawing/2014/main" id="{3A175851-01C5-F2BD-9DA7-67CBD8126BAE}"/>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lang="ja-JP" altLang="en-US" sz="1100" b="1" dirty="0">
                <a:solidFill>
                  <a:schemeClr val="bg1"/>
                </a:solidFill>
              </a:rPr>
              <a:t>・</a:t>
            </a:r>
            <a:r>
              <a:rPr lang="ja-JP" altLang="en-US" sz="1000" dirty="0">
                <a:solidFill>
                  <a:schemeClr val="bg1"/>
                </a:solidFill>
              </a:rPr>
              <a:t>最終確認</a:t>
            </a:r>
            <a:endParaRPr lang="en-US" altLang="ja-JP" sz="1000" dirty="0">
              <a:solidFill>
                <a:schemeClr val="bg1"/>
              </a:solidFill>
            </a:endParaRPr>
          </a:p>
          <a:p>
            <a:pPr algn="ctr" defTabSz="444500">
              <a:lnSpc>
                <a:spcPct val="120000"/>
              </a:lnSpc>
              <a:spcBef>
                <a:spcPct val="0"/>
              </a:spcBef>
              <a:defRPr/>
            </a:pPr>
            <a:r>
              <a:rPr kumimoji="0" lang="ja-JP" altLang="en-US" sz="1000" kern="0" dirty="0">
                <a:solidFill>
                  <a:srgbClr val="FFFFFF"/>
                </a:solidFill>
                <a:latin typeface="メイリオ"/>
              </a:rPr>
              <a:t>・広告管理ツールから誘導広告の入稿</a:t>
            </a:r>
          </a:p>
        </p:txBody>
      </p:sp>
      <p:sp>
        <p:nvSpPr>
          <p:cNvPr id="94" name="円/楕円 93">
            <a:extLst>
              <a:ext uri="{FF2B5EF4-FFF2-40B4-BE49-F238E27FC236}">
                <a16:creationId xmlns:a16="http://schemas.microsoft.com/office/drawing/2014/main" id="{397E7682-8CFB-F4B6-F927-193ABC1F905C}"/>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95" name="Freeform 42">
            <a:extLst>
              <a:ext uri="{FF2B5EF4-FFF2-40B4-BE49-F238E27FC236}">
                <a16:creationId xmlns:a16="http://schemas.microsoft.com/office/drawing/2014/main" id="{E2D62E88-8EB4-84A9-78B5-536D50A7C841}"/>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96" name="フリーフォーム 95">
            <a:extLst>
              <a:ext uri="{FF2B5EF4-FFF2-40B4-BE49-F238E27FC236}">
                <a16:creationId xmlns:a16="http://schemas.microsoft.com/office/drawing/2014/main" id="{031E4544-9547-A2A3-089B-03E238A65988}"/>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algn="ctr"/>
            <a:r>
              <a:rPr kumimoji="0" lang="ja-JP" altLang="en-US" sz="1000" kern="0" dirty="0">
                <a:solidFill>
                  <a:srgbClr val="FFFFFF"/>
                </a:solidFill>
                <a:latin typeface="メイリオ"/>
              </a:rPr>
              <a:t>・入稿素材の</a:t>
            </a: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容量・サイズ確認</a:t>
            </a:r>
            <a:endParaRPr kumimoji="0" lang="en-US" altLang="ja-JP" sz="1000" kern="0" dirty="0">
              <a:solidFill>
                <a:srgbClr val="FFFFFF"/>
              </a:solidFill>
              <a:latin typeface="メイリオ"/>
            </a:endParaRPr>
          </a:p>
          <a:p>
            <a:pPr algn="ct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・クリエイティブの入稿前審査</a:t>
            </a:r>
            <a:endParaRPr kumimoji="0" lang="en-US" altLang="ja-JP" sz="1000" kern="0" dirty="0">
              <a:solidFill>
                <a:srgbClr val="FFFFFF"/>
              </a:solidFill>
              <a:latin typeface="メイリオ"/>
            </a:endParaRPr>
          </a:p>
        </p:txBody>
      </p:sp>
      <p:sp>
        <p:nvSpPr>
          <p:cNvPr id="97" name="円/楕円 96">
            <a:extLst>
              <a:ext uri="{FF2B5EF4-FFF2-40B4-BE49-F238E27FC236}">
                <a16:creationId xmlns:a16="http://schemas.microsoft.com/office/drawing/2014/main" id="{4EF4E4AA-9FBB-C55E-A7F1-D6E28DBBD417}"/>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sp>
        <p:nvSpPr>
          <p:cNvPr id="99" name="フリーフォーム 98">
            <a:extLst>
              <a:ext uri="{FF2B5EF4-FFF2-40B4-BE49-F238E27FC236}">
                <a16:creationId xmlns:a16="http://schemas.microsoft.com/office/drawing/2014/main" id="{29683401-5C85-09ED-E593-D082FC40723A}"/>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000000"/>
                </a:solidFill>
                <a:latin typeface="メイリオ"/>
              </a:rPr>
              <a:t>　</a:t>
            </a:r>
            <a:endParaRPr kumimoji="0" lang="en-US" altLang="ja-JP" sz="11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クリエイティブ</a:t>
            </a:r>
            <a:br>
              <a:rPr kumimoji="0" lang="en-US" altLang="ja-JP" sz="1000" kern="0" dirty="0">
                <a:solidFill>
                  <a:srgbClr val="000000"/>
                </a:solidFill>
                <a:latin typeface="メイリオ"/>
              </a:rPr>
            </a:br>
            <a:r>
              <a:rPr kumimoji="0" lang="ja-JP" altLang="en-US" sz="1000" kern="0" dirty="0">
                <a:solidFill>
                  <a:srgbClr val="000000"/>
                </a:solidFill>
                <a:latin typeface="メイリオ"/>
              </a:rPr>
              <a:t>企画に</a:t>
            </a:r>
            <a:endParaRPr kumimoji="0" lang="en-US" altLang="ja-JP" sz="10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完パケ素材を連絡</a:t>
            </a:r>
          </a:p>
        </p:txBody>
      </p:sp>
      <p:sp>
        <p:nvSpPr>
          <p:cNvPr id="100" name="円/楕円 99">
            <a:extLst>
              <a:ext uri="{FF2B5EF4-FFF2-40B4-BE49-F238E27FC236}">
                <a16:creationId xmlns:a16="http://schemas.microsoft.com/office/drawing/2014/main" id="{BFE709EB-292D-72E1-0E67-EF483959028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sp>
        <p:nvSpPr>
          <p:cNvPr id="102" name="フリーフォーム 101">
            <a:extLst>
              <a:ext uri="{FF2B5EF4-FFF2-40B4-BE49-F238E27FC236}">
                <a16:creationId xmlns:a16="http://schemas.microsoft.com/office/drawing/2014/main" id="{B204D3C5-A7A3-9050-DE0B-77061EFCB51D}"/>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103" name="円/楕円 102">
            <a:extLst>
              <a:ext uri="{FF2B5EF4-FFF2-40B4-BE49-F238E27FC236}">
                <a16:creationId xmlns:a16="http://schemas.microsoft.com/office/drawing/2014/main" id="{74161A85-1F94-089C-ED78-E0879EAB07B9}"/>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04" name="グラフィックス 103" descr="チャット 単色塗りつぶし">
            <a:extLst>
              <a:ext uri="{FF2B5EF4-FFF2-40B4-BE49-F238E27FC236}">
                <a16:creationId xmlns:a16="http://schemas.microsoft.com/office/drawing/2014/main" id="{8DDC234D-19CC-0507-8B82-209476A31F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30221" y="1269079"/>
            <a:ext cx="468000" cy="468000"/>
          </a:xfrm>
          <a:prstGeom prst="rect">
            <a:avLst/>
          </a:prstGeom>
        </p:spPr>
      </p:pic>
      <p:sp>
        <p:nvSpPr>
          <p:cNvPr id="105" name="フリーフォーム 104">
            <a:extLst>
              <a:ext uri="{FF2B5EF4-FFF2-40B4-BE49-F238E27FC236}">
                <a16:creationId xmlns:a16="http://schemas.microsoft.com/office/drawing/2014/main" id="{1766EBB7-A6CF-7A16-674B-93090A5936F4}"/>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000" kern="0" dirty="0">
                <a:solidFill>
                  <a:srgbClr val="FFFFFF"/>
                </a:solidFill>
                <a:latin typeface="メイリオ"/>
              </a:rPr>
              <a:t>　</a:t>
            </a:r>
            <a:endParaRPr kumimoji="0" lang="en-US" altLang="ja-JP" sz="10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lang="ja-JP" altLang="en-US" sz="1000" dirty="0">
                <a:solidFill>
                  <a:schemeClr val="bg1"/>
                </a:solidFill>
              </a:rPr>
              <a:t>アカウント連携</a:t>
            </a:r>
            <a:endParaRPr kumimoji="0" lang="ja-JP" altLang="en-US" sz="1000" kern="0" dirty="0">
              <a:solidFill>
                <a:srgbClr val="FFFFFF"/>
              </a:solidFill>
              <a:latin typeface="メイリオ"/>
            </a:endParaRPr>
          </a:p>
        </p:txBody>
      </p:sp>
      <p:sp>
        <p:nvSpPr>
          <p:cNvPr id="106" name="円/楕円 105">
            <a:extLst>
              <a:ext uri="{FF2B5EF4-FFF2-40B4-BE49-F238E27FC236}">
                <a16:creationId xmlns:a16="http://schemas.microsoft.com/office/drawing/2014/main" id="{8D08D5B2-AE67-8B0D-9890-89C9316BC6A9}"/>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5</a:t>
            </a:r>
            <a:endParaRPr kumimoji="0" lang="ja-JP" altLang="en-US" sz="1200" b="1" kern="0" dirty="0">
              <a:solidFill>
                <a:srgbClr val="FFFFFF"/>
              </a:solidFill>
              <a:latin typeface="メイリオ"/>
            </a:endParaRPr>
          </a:p>
        </p:txBody>
      </p:sp>
      <p:pic>
        <p:nvPicPr>
          <p:cNvPr id="107" name="グラフィックス 106" descr="チェックマークを付けたチェック ボックス 単色塗りつぶし">
            <a:extLst>
              <a:ext uri="{FF2B5EF4-FFF2-40B4-BE49-F238E27FC236}">
                <a16:creationId xmlns:a16="http://schemas.microsoft.com/office/drawing/2014/main" id="{814D8F48-6176-ADDC-5FEB-33FA83883C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3295" y="1241753"/>
            <a:ext cx="432000" cy="432000"/>
          </a:xfrm>
          <a:prstGeom prst="rect">
            <a:avLst/>
          </a:prstGeom>
        </p:spPr>
      </p:pic>
      <p:sp>
        <p:nvSpPr>
          <p:cNvPr id="108" name="フリーフォーム 107">
            <a:extLst>
              <a:ext uri="{FF2B5EF4-FFF2-40B4-BE49-F238E27FC236}">
                <a16:creationId xmlns:a16="http://schemas.microsoft.com/office/drawing/2014/main" id="{B726B6E7-444C-C288-DC24-B4A8F8C8C664}"/>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FFFFFF"/>
                </a:solidFill>
                <a:latin typeface="メイリオ"/>
              </a:rPr>
              <a:t>　</a:t>
            </a:r>
            <a:endParaRPr kumimoji="0" lang="en-US" altLang="ja-JP" sz="1200" kern="0" dirty="0">
              <a:solidFill>
                <a:srgbClr val="FFFFFF"/>
              </a:solidFill>
              <a:latin typeface="メイリオ"/>
            </a:endParaRPr>
          </a:p>
          <a:p>
            <a:pPr lvl="0" algn="ctr" defTabSz="444500">
              <a:lnSpc>
                <a:spcPct val="90000"/>
              </a:lnSpc>
              <a:spcBef>
                <a:spcPct val="0"/>
              </a:spcBef>
              <a:spcAft>
                <a:spcPct val="35000"/>
              </a:spcAft>
            </a:pPr>
            <a:r>
              <a:rPr lang="ja-JP" altLang="en-US" sz="1000" dirty="0">
                <a:solidFill>
                  <a:schemeClr val="bg1"/>
                </a:solidFill>
              </a:rPr>
              <a:t>演出の組込実装</a:t>
            </a:r>
            <a:endParaRPr lang="en-US" altLang="ja-JP" sz="1000" dirty="0">
              <a:solidFill>
                <a:schemeClr val="bg1"/>
              </a:solidFill>
            </a:endParaRPr>
          </a:p>
          <a:p>
            <a:pPr lvl="0" algn="ctr" defTabSz="444500">
              <a:lnSpc>
                <a:spcPct val="90000"/>
              </a:lnSpc>
              <a:spcBef>
                <a:spcPct val="0"/>
              </a:spcBef>
              <a:spcAft>
                <a:spcPct val="35000"/>
              </a:spcAft>
            </a:pPr>
            <a:r>
              <a:rPr lang="ja-JP" altLang="en-US" sz="1000" dirty="0">
                <a:solidFill>
                  <a:schemeClr val="bg1"/>
                </a:solidFill>
              </a:rPr>
              <a:t>本番</a:t>
            </a:r>
            <a:r>
              <a:rPr lang="en-US" altLang="ja-JP" sz="1000" dirty="0">
                <a:solidFill>
                  <a:schemeClr val="bg1"/>
                </a:solidFill>
              </a:rPr>
              <a:t>URL</a:t>
            </a:r>
            <a:r>
              <a:rPr lang="ja-JP" altLang="en-US" sz="1000" dirty="0">
                <a:solidFill>
                  <a:schemeClr val="bg1"/>
                </a:solidFill>
              </a:rPr>
              <a:t>発行</a:t>
            </a:r>
            <a:endParaRPr kumimoji="0" lang="ja-JP" altLang="en-US" sz="1000" kern="0" dirty="0">
              <a:solidFill>
                <a:srgbClr val="FFFFFF"/>
              </a:solidFill>
              <a:latin typeface="メイリオ"/>
            </a:endParaRPr>
          </a:p>
        </p:txBody>
      </p:sp>
      <p:sp>
        <p:nvSpPr>
          <p:cNvPr id="109" name="円/楕円 108">
            <a:extLst>
              <a:ext uri="{FF2B5EF4-FFF2-40B4-BE49-F238E27FC236}">
                <a16:creationId xmlns:a16="http://schemas.microsoft.com/office/drawing/2014/main" id="{B2141391-6774-51C7-A48F-C29642CD75C1}"/>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10" name="グラフィックス 109" descr="プレゼンテーション (チェックリスト) 単色塗りつぶし">
            <a:extLst>
              <a:ext uri="{FF2B5EF4-FFF2-40B4-BE49-F238E27FC236}">
                <a16:creationId xmlns:a16="http://schemas.microsoft.com/office/drawing/2014/main" id="{D362CEE7-7EF0-619D-0095-E1D4D92FBFB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61077" y="1248960"/>
            <a:ext cx="468000" cy="468000"/>
          </a:xfrm>
          <a:prstGeom prst="rect">
            <a:avLst/>
          </a:prstGeom>
        </p:spPr>
      </p:pic>
      <p:sp>
        <p:nvSpPr>
          <p:cNvPr id="111" name="直角三角形 110">
            <a:extLst>
              <a:ext uri="{FF2B5EF4-FFF2-40B4-BE49-F238E27FC236}">
                <a16:creationId xmlns:a16="http://schemas.microsoft.com/office/drawing/2014/main" id="{220A4E31-702C-9666-0DDC-0474602438C4}"/>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2" name="直角三角形 111">
            <a:extLst>
              <a:ext uri="{FF2B5EF4-FFF2-40B4-BE49-F238E27FC236}">
                <a16:creationId xmlns:a16="http://schemas.microsoft.com/office/drawing/2014/main" id="{C54F2B72-7391-1949-3855-AA9ACCA8169A}"/>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3" name="直角三角形 112">
            <a:extLst>
              <a:ext uri="{FF2B5EF4-FFF2-40B4-BE49-F238E27FC236}">
                <a16:creationId xmlns:a16="http://schemas.microsoft.com/office/drawing/2014/main" id="{B04C6CE7-F71D-55DF-4D25-764951DF0149}"/>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4" name="直角三角形 113">
            <a:extLst>
              <a:ext uri="{FF2B5EF4-FFF2-40B4-BE49-F238E27FC236}">
                <a16:creationId xmlns:a16="http://schemas.microsoft.com/office/drawing/2014/main" id="{B90C7B30-40CD-A03B-A8E2-EBB42204192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5" name="直角三角形 114">
            <a:extLst>
              <a:ext uri="{FF2B5EF4-FFF2-40B4-BE49-F238E27FC236}">
                <a16:creationId xmlns:a16="http://schemas.microsoft.com/office/drawing/2014/main" id="{1D01EAB7-07DF-514C-E7A1-E3E79C80502A}"/>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6" name="直角三角形 115">
            <a:extLst>
              <a:ext uri="{FF2B5EF4-FFF2-40B4-BE49-F238E27FC236}">
                <a16:creationId xmlns:a16="http://schemas.microsoft.com/office/drawing/2014/main" id="{2702ADBD-A27D-D589-3C07-936B8ADE22E0}"/>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7" name="直角三角形 116">
            <a:extLst>
              <a:ext uri="{FF2B5EF4-FFF2-40B4-BE49-F238E27FC236}">
                <a16:creationId xmlns:a16="http://schemas.microsoft.com/office/drawing/2014/main" id="{F0C4EF53-A5B6-AC21-2546-684AC5061423}"/>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9" name="Freeform 10">
            <a:extLst>
              <a:ext uri="{FF2B5EF4-FFF2-40B4-BE49-F238E27FC236}">
                <a16:creationId xmlns:a16="http://schemas.microsoft.com/office/drawing/2014/main" id="{A0A5B579-7B00-2711-E6A3-73C9C2E9C9B8}"/>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 name="Freeform 10">
            <a:extLst>
              <a:ext uri="{FF2B5EF4-FFF2-40B4-BE49-F238E27FC236}">
                <a16:creationId xmlns:a16="http://schemas.microsoft.com/office/drawing/2014/main" id="{2FA5A188-6F08-0121-FBE2-063CD1B7C207}"/>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4" name="Freeform 10">
            <a:extLst>
              <a:ext uri="{FF2B5EF4-FFF2-40B4-BE49-F238E27FC236}">
                <a16:creationId xmlns:a16="http://schemas.microsoft.com/office/drawing/2014/main" id="{E1596CF4-558C-93A7-A723-76F0D087B50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5" name="テキスト ボックス 124">
            <a:extLst>
              <a:ext uri="{FF2B5EF4-FFF2-40B4-BE49-F238E27FC236}">
                <a16:creationId xmlns:a16="http://schemas.microsoft.com/office/drawing/2014/main" id="{B80A3F68-2FAC-F5A9-4DA5-FB343258B7DC}"/>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a:t>
            </a:r>
            <a:br>
              <a:rPr kumimoji="0" lang="en-US" altLang="ja-JP" sz="1000" kern="0" dirty="0">
                <a:solidFill>
                  <a:srgbClr val="545454"/>
                </a:solidFill>
                <a:latin typeface="メイリオ"/>
              </a:rPr>
            </a:br>
            <a:r>
              <a:rPr kumimoji="0" lang="ja-JP" altLang="en-US" sz="1000" kern="0" dirty="0">
                <a:solidFill>
                  <a:srgbClr val="545454"/>
                </a:solidFill>
                <a:latin typeface="メイリオ"/>
              </a:rPr>
              <a:t>メールにてヤフー営業に連絡。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宛に可否結果の回答が来る。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26" name="テキスト ボックス 125">
            <a:extLst>
              <a:ext uri="{FF2B5EF4-FFF2-40B4-BE49-F238E27FC236}">
                <a16:creationId xmlns:a16="http://schemas.microsoft.com/office/drawing/2014/main" id="{79CDF11E-D13B-2D7D-81E1-66E474170A4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代理店様から</a:t>
            </a:r>
            <a:r>
              <a:rPr kumimoji="0" lang="ja-JP" altLang="en-US" sz="1000" kern="0" dirty="0">
                <a:solidFill>
                  <a:srgbClr val="545454"/>
                </a:solidFill>
                <a:latin typeface="メイリオ"/>
              </a:rPr>
              <a:t>メールにてヤフー営業に連絡。</a:t>
            </a:r>
            <a:endParaRPr kumimoji="0" lang="en-US" altLang="ja-JP" sz="1000" kern="0" dirty="0">
              <a:solidFill>
                <a:srgbClr val="545454"/>
              </a:solidFill>
              <a:latin typeface="メイリオ"/>
            </a:endParaRPr>
          </a:p>
          <a:p>
            <a:pPr algn="l"/>
            <a:endParaRPr lang="en-US" altLang="ja-JP" sz="1000" dirty="0"/>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ヤフー営業は</a:t>
            </a:r>
            <a:r>
              <a:rPr kumimoji="0" lang="ja-JP" altLang="en-US" sz="900" kern="0" dirty="0">
                <a:solidFill>
                  <a:srgbClr val="545454"/>
                </a:solidFill>
                <a:latin typeface="メイリオ"/>
              </a:rPr>
              <a:t>事前提案可否のチケットのやり取りに続ける形で、ヤフー制作宛に「素材提供」ページの内容及びクリエイティブ素材を連絡。制作担当者をメンションしてください</a:t>
            </a:r>
            <a:r>
              <a:rPr kumimoji="0" lang="ja-JP" altLang="en-US" sz="900" b="1" kern="0" dirty="0">
                <a:solidFill>
                  <a:srgbClr val="545454"/>
                </a:solidFill>
                <a:latin typeface="メイリオ"/>
              </a:rPr>
              <a:t>。</a:t>
            </a:r>
            <a:endParaRPr kumimoji="0" lang="en-US" altLang="ja-JP" sz="900" b="1" kern="0" dirty="0">
              <a:solidFill>
                <a:srgbClr val="545454"/>
              </a:solidFill>
              <a:latin typeface="メイリオ"/>
            </a:endParaRPr>
          </a:p>
        </p:txBody>
      </p:sp>
      <p:sp>
        <p:nvSpPr>
          <p:cNvPr id="127" name="テキスト ボックス 126">
            <a:extLst>
              <a:ext uri="{FF2B5EF4-FFF2-40B4-BE49-F238E27FC236}">
                <a16:creationId xmlns:a16="http://schemas.microsoft.com/office/drawing/2014/main" id="{A1EA712D-F22D-2622-76BB-BE3123726A4B}"/>
              </a:ext>
            </a:extLst>
          </p:cNvPr>
          <p:cNvSpPr txBox="1"/>
          <p:nvPr/>
        </p:nvSpPr>
        <p:spPr>
          <a:xfrm>
            <a:off x="414882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800" b="1" kern="0" dirty="0">
                <a:solidFill>
                  <a:srgbClr val="545454"/>
                </a:solidFill>
                <a:latin typeface="メイリオ"/>
              </a:rPr>
              <a:t>ヤフー制作が</a:t>
            </a:r>
            <a:r>
              <a:rPr kumimoji="0" lang="ja-JP" altLang="en-US" sz="800" kern="0" dirty="0">
                <a:solidFill>
                  <a:srgbClr val="545454"/>
                </a:solidFill>
                <a:latin typeface="メイリオ"/>
              </a:rPr>
              <a:t>提供素材のクリエイティブが揃っているか、容量、サイズに問題がないかの確認を実施。</a:t>
            </a:r>
            <a:endParaRPr lang="en-US" altLang="ja-JP" sz="300" dirty="0"/>
          </a:p>
          <a:p>
            <a:pPr marL="99450" indent="-99450">
              <a:lnSpc>
                <a:spcPct val="110000"/>
              </a:lnSpc>
              <a:spcAft>
                <a:spcPts val="400"/>
              </a:spcAft>
              <a:buFont typeface="Wingdings" pitchFamily="2" charset="2"/>
              <a:buChar char="Ø"/>
              <a:defRPr/>
            </a:pPr>
            <a:r>
              <a:rPr kumimoji="0" lang="ja-JP" altLang="en-US" sz="800" kern="0" dirty="0">
                <a:solidFill>
                  <a:srgbClr val="545454"/>
                </a:solidFill>
                <a:latin typeface="メイリオ"/>
              </a:rPr>
              <a:t>上記完了後、</a:t>
            </a:r>
            <a:r>
              <a:rPr kumimoji="0" lang="ja-JP" altLang="en-US" sz="800" b="1" kern="0" dirty="0">
                <a:solidFill>
                  <a:srgbClr val="545454"/>
                </a:solidFill>
                <a:latin typeface="メイリオ"/>
              </a:rPr>
              <a:t>ヤフー営業が</a:t>
            </a:r>
            <a:r>
              <a:rPr kumimoji="0" lang="ja-JP" altLang="en-US" sz="800" kern="0" dirty="0">
                <a:solidFill>
                  <a:srgbClr val="545454"/>
                </a:solidFill>
                <a:latin typeface="メイリオ"/>
              </a:rPr>
              <a:t>クリエイティブ素材とリンク先の広告掲載基準観点の入稿前審査依頼の申請。申請の際に、</a:t>
            </a:r>
            <a:r>
              <a:rPr kumimoji="0" lang="en-US" altLang="ja-JP" sz="800" kern="0" dirty="0">
                <a:solidFill>
                  <a:srgbClr val="545454"/>
                </a:solidFill>
                <a:latin typeface="メイリオ"/>
              </a:rPr>
              <a:t>CC</a:t>
            </a:r>
            <a:r>
              <a:rPr kumimoji="0" lang="ja-JP" altLang="en-US" sz="800" kern="0" dirty="0">
                <a:solidFill>
                  <a:srgbClr val="545454"/>
                </a:solidFill>
                <a:latin typeface="メイリオ"/>
              </a:rPr>
              <a:t>に制作担当者を入れてチケット起案をすること。審査完了後、チケット内で制作担当者をメンションし、審査完了の旨伝えること。</a:t>
            </a:r>
            <a:endParaRPr kumimoji="0" lang="en-US" altLang="ja-JP" sz="800" kern="0" dirty="0">
              <a:solidFill>
                <a:srgbClr val="545454"/>
              </a:solidFill>
              <a:latin typeface="メイリオ"/>
            </a:endParaRPr>
          </a:p>
          <a:p>
            <a:pPr>
              <a:lnSpc>
                <a:spcPct val="110000"/>
              </a:lnSpc>
              <a:spcAft>
                <a:spcPts val="400"/>
              </a:spcAft>
              <a:defRPr/>
            </a:pPr>
            <a:endParaRPr kumimoji="0" lang="en-US" altLang="ja-JP" sz="800" kern="0" dirty="0">
              <a:solidFill>
                <a:srgbClr val="545454"/>
              </a:solidFill>
              <a:latin typeface="メイリオ"/>
            </a:endParaRPr>
          </a:p>
        </p:txBody>
      </p:sp>
      <p:sp>
        <p:nvSpPr>
          <p:cNvPr id="128" name="テキスト ボックス 127">
            <a:extLst>
              <a:ext uri="{FF2B5EF4-FFF2-40B4-BE49-F238E27FC236}">
                <a16:creationId xmlns:a16="http://schemas.microsoft.com/office/drawing/2014/main" id="{51B54366-0D1D-F7D1-9AB9-AECE787327EE}"/>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代理店様</a:t>
            </a:r>
            <a:r>
              <a:rPr kumimoji="0" lang="ja-JP" altLang="en-US" sz="900" kern="0" dirty="0">
                <a:solidFill>
                  <a:srgbClr val="545454"/>
                </a:solidFill>
                <a:latin typeface="メイリオ"/>
              </a:rPr>
              <a:t>が広告管理ツールにて誘導広告（ブランドパネル）を予約。</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代理店様が</a:t>
            </a:r>
            <a:r>
              <a:rPr kumimoji="0" lang="ja-JP" altLang="en-US" sz="900" kern="0" dirty="0">
                <a:solidFill>
                  <a:srgbClr val="545454"/>
                </a:solidFill>
                <a:latin typeface="メイリオ"/>
              </a:rPr>
              <a:t>トップページカスタマイズの申し込みを行う。</a:t>
            </a:r>
            <a:r>
              <a:rPr kumimoji="0" lang="ja-JP" altLang="en-US" sz="900" kern="0" dirty="0">
                <a:solidFill>
                  <a:srgbClr val="545454"/>
                </a:solidFill>
                <a:latin typeface="メイリオ"/>
                <a:hlinkClick r:id="rId9">
                  <a:extLst>
                    <a:ext uri="{A12FA001-AC4F-418D-AE19-62706E023703}">
                      <ahyp:hlinkClr xmlns:ahyp="http://schemas.microsoft.com/office/drawing/2018/hyperlinkcolor" val="tx"/>
                    </a:ext>
                  </a:extLst>
                </a:hlinkClick>
              </a:rPr>
              <a:t>リンク</a:t>
            </a:r>
            <a:br>
              <a:rPr kumimoji="0" lang="en-US" altLang="ja-JP" sz="900" kern="0" dirty="0">
                <a:solidFill>
                  <a:srgbClr val="545454"/>
                </a:solidFill>
                <a:latin typeface="メイリオ"/>
              </a:rPr>
            </a:br>
            <a:r>
              <a:rPr kumimoji="0" lang="ja-JP" altLang="en-US" sz="900" kern="0" dirty="0">
                <a:solidFill>
                  <a:srgbClr val="545454"/>
                </a:solidFill>
                <a:latin typeface="メイリオ"/>
              </a:rPr>
              <a:t>エージェンシーポータルの「予約型：広告配信費以外のお申込み」から申込。</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ja-JP" altLang="en-US" sz="1000" kern="0" dirty="0">
              <a:solidFill>
                <a:srgbClr val="545454"/>
              </a:solidFill>
              <a:latin typeface="メイリオ"/>
            </a:endParaRPr>
          </a:p>
        </p:txBody>
      </p:sp>
      <p:sp>
        <p:nvSpPr>
          <p:cNvPr id="129" name="テキスト ボックス 128">
            <a:extLst>
              <a:ext uri="{FF2B5EF4-FFF2-40B4-BE49-F238E27FC236}">
                <a16:creationId xmlns:a16="http://schemas.microsoft.com/office/drawing/2014/main" id="{ED102B56-C3C1-0854-23DB-E5FD375E8020}"/>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ヤフー営業が</a:t>
            </a:r>
            <a:r>
              <a:rPr kumimoji="0" lang="ja-JP" altLang="en-US" sz="900" kern="0" dirty="0">
                <a:solidFill>
                  <a:srgbClr val="545454"/>
                </a:solidFill>
                <a:latin typeface="メイリオ"/>
              </a:rPr>
              <a:t>入稿前審査のチケットのやり取りに続ける形で、誘導広告のアカウント情報を連携する。</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p:txBody>
      </p:sp>
      <p:sp>
        <p:nvSpPr>
          <p:cNvPr id="130" name="テキスト ボックス 129">
            <a:extLst>
              <a:ext uri="{FF2B5EF4-FFF2-40B4-BE49-F238E27FC236}">
                <a16:creationId xmlns:a16="http://schemas.microsoft.com/office/drawing/2014/main" id="{A178B904-8527-D6D5-F548-74E84693F75F}"/>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ヤフー制作</a:t>
            </a:r>
            <a:r>
              <a:rPr kumimoji="0" lang="ja-JP" altLang="en-US" sz="900" kern="0" dirty="0">
                <a:solidFill>
                  <a:srgbClr val="545454"/>
                </a:solidFill>
                <a:latin typeface="メイリオ"/>
              </a:rPr>
              <a:t>が演出の組み込み・実装・本番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を発行。</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a:t>
            </a:r>
            <a:r>
              <a:rPr kumimoji="0" lang="ja-JP" altLang="en-US" sz="900" kern="0" dirty="0">
                <a:solidFill>
                  <a:srgbClr val="545454"/>
                </a:solidFill>
                <a:latin typeface="メイリオ"/>
              </a:rPr>
              <a:t>から代理店様にメールにてご連絡をします。</a:t>
            </a:r>
          </a:p>
          <a:p>
            <a:pPr>
              <a:lnSpc>
                <a:spcPct val="110000"/>
              </a:lnSpc>
              <a:spcAft>
                <a:spcPts val="400"/>
              </a:spcAft>
              <a:defRPr/>
            </a:pPr>
            <a:endParaRPr kumimoji="0" lang="ja-JP" altLang="en-US" sz="800" kern="0" dirty="0">
              <a:solidFill>
                <a:srgbClr val="545454"/>
              </a:solidFill>
              <a:latin typeface="メイリオ"/>
            </a:endParaRPr>
          </a:p>
        </p:txBody>
      </p:sp>
      <p:sp>
        <p:nvSpPr>
          <p:cNvPr id="131" name="テキスト ボックス 130">
            <a:extLst>
              <a:ext uri="{FF2B5EF4-FFF2-40B4-BE49-F238E27FC236}">
                <a16:creationId xmlns:a16="http://schemas.microsoft.com/office/drawing/2014/main" id="{1009953E-C194-BAA4-345B-6CDEA1BBE6D0}"/>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a:t>
            </a:r>
            <a:r>
              <a:rPr kumimoji="0" lang="ja-JP" altLang="en-US" sz="900" kern="0" dirty="0">
                <a:solidFill>
                  <a:srgbClr val="545454"/>
                </a:solidFill>
                <a:latin typeface="メイリオ"/>
              </a:rPr>
              <a:t>より代理店様にメールにてご連絡をし、代理店様に最終確認をして頂く</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en-US" altLang="ja-JP" sz="7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kern="0" dirty="0">
                <a:solidFill>
                  <a:srgbClr val="545454"/>
                </a:solidFill>
                <a:latin typeface="メイリオ"/>
              </a:rPr>
              <a:t>問題なければ、</a:t>
            </a:r>
            <a:r>
              <a:rPr kumimoji="0" lang="ja-JP" altLang="en-US" sz="900" b="1" kern="0" dirty="0">
                <a:solidFill>
                  <a:srgbClr val="545454"/>
                </a:solidFill>
                <a:latin typeface="メイリオ"/>
              </a:rPr>
              <a:t>代理店様</a:t>
            </a:r>
            <a:r>
              <a:rPr kumimoji="0" lang="ja-JP" altLang="en-US" sz="900" kern="0" dirty="0">
                <a:solidFill>
                  <a:srgbClr val="545454"/>
                </a:solidFill>
                <a:latin typeface="メイリオ"/>
              </a:rPr>
              <a:t>に誘導広告のバナークリエイティブと、広告リンク先として演出を組み込んだ本番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を広告管理ツールにて入稿して頂く。</a:t>
            </a:r>
            <a:endParaRPr kumimoji="0" lang="ja-JP" altLang="en-US" sz="1000" kern="0" dirty="0">
              <a:solidFill>
                <a:srgbClr val="545454"/>
              </a:solidFill>
              <a:latin typeface="メイリオ"/>
            </a:endParaRPr>
          </a:p>
        </p:txBody>
      </p:sp>
      <p:grpSp>
        <p:nvGrpSpPr>
          <p:cNvPr id="5" name="Group 43">
            <a:extLst>
              <a:ext uri="{FF2B5EF4-FFF2-40B4-BE49-F238E27FC236}">
                <a16:creationId xmlns:a16="http://schemas.microsoft.com/office/drawing/2014/main" id="{BB39755D-A852-386D-A38B-1AAA6A7B3A33}"/>
              </a:ext>
            </a:extLst>
          </p:cNvPr>
          <p:cNvGrpSpPr>
            <a:grpSpLocks/>
          </p:cNvGrpSpPr>
          <p:nvPr/>
        </p:nvGrpSpPr>
        <p:grpSpPr bwMode="auto">
          <a:xfrm>
            <a:off x="3302640" y="1292013"/>
            <a:ext cx="292193" cy="265630"/>
            <a:chOff x="2277" y="3229"/>
            <a:chExt cx="434" cy="434"/>
          </a:xfrm>
          <a:solidFill>
            <a:schemeClr val="bg1">
              <a:lumMod val="95000"/>
            </a:schemeClr>
          </a:solidFill>
        </p:grpSpPr>
        <p:sp>
          <p:nvSpPr>
            <p:cNvPr id="6" name="Freeform 44">
              <a:extLst>
                <a:ext uri="{FF2B5EF4-FFF2-40B4-BE49-F238E27FC236}">
                  <a16:creationId xmlns:a16="http://schemas.microsoft.com/office/drawing/2014/main" id="{AB36EA3E-A552-1627-F5E4-6598C8FFB290}"/>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7" name="Freeform 45">
              <a:extLst>
                <a:ext uri="{FF2B5EF4-FFF2-40B4-BE49-F238E27FC236}">
                  <a16:creationId xmlns:a16="http://schemas.microsoft.com/office/drawing/2014/main" id="{3F80D01E-C921-0E37-ABC1-094B18E43748}"/>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grpSp>
        <p:nvGrpSpPr>
          <p:cNvPr id="8" name="Group 1">
            <a:extLst>
              <a:ext uri="{FF2B5EF4-FFF2-40B4-BE49-F238E27FC236}">
                <a16:creationId xmlns:a16="http://schemas.microsoft.com/office/drawing/2014/main" id="{DCCCB7FA-822D-C81B-C68C-BF77E9B43BF6}"/>
              </a:ext>
            </a:extLst>
          </p:cNvPr>
          <p:cNvGrpSpPr>
            <a:grpSpLocks/>
          </p:cNvGrpSpPr>
          <p:nvPr/>
        </p:nvGrpSpPr>
        <p:grpSpPr bwMode="auto">
          <a:xfrm>
            <a:off x="4644051" y="1340936"/>
            <a:ext cx="359182" cy="219481"/>
            <a:chOff x="664" y="504"/>
            <a:chExt cx="485" cy="326"/>
          </a:xfrm>
          <a:solidFill>
            <a:srgbClr val="FFFFFF"/>
          </a:solidFill>
        </p:grpSpPr>
        <p:sp>
          <p:nvSpPr>
            <p:cNvPr id="9" name="Freeform 2">
              <a:extLst>
                <a:ext uri="{FF2B5EF4-FFF2-40B4-BE49-F238E27FC236}">
                  <a16:creationId xmlns:a16="http://schemas.microsoft.com/office/drawing/2014/main" id="{9BF00E81-72CF-2056-1267-5E19ABB7D954}"/>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0" name="Freeform 3">
              <a:extLst>
                <a:ext uri="{FF2B5EF4-FFF2-40B4-BE49-F238E27FC236}">
                  <a16:creationId xmlns:a16="http://schemas.microsoft.com/office/drawing/2014/main" id="{6BA325AB-F8B6-A847-B3F1-FE4468CC9D87}"/>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1" name="Freeform 4">
              <a:extLst>
                <a:ext uri="{FF2B5EF4-FFF2-40B4-BE49-F238E27FC236}">
                  <a16:creationId xmlns:a16="http://schemas.microsoft.com/office/drawing/2014/main" id="{73A3F685-00C9-696E-48AF-D831861639F3}"/>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 name="Freeform 5">
              <a:extLst>
                <a:ext uri="{FF2B5EF4-FFF2-40B4-BE49-F238E27FC236}">
                  <a16:creationId xmlns:a16="http://schemas.microsoft.com/office/drawing/2014/main" id="{A18357E4-8EEE-593B-285C-77244D199CC9}"/>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15" name="Freeform 41">
            <a:extLst>
              <a:ext uri="{FF2B5EF4-FFF2-40B4-BE49-F238E27FC236}">
                <a16:creationId xmlns:a16="http://schemas.microsoft.com/office/drawing/2014/main" id="{DDB3AC28-A0B5-3D44-ABA7-1B1550A50F87}"/>
              </a:ext>
            </a:extLst>
          </p:cNvPr>
          <p:cNvSpPr>
            <a:spLocks noChangeArrowheads="1"/>
          </p:cNvSpPr>
          <p:nvPr/>
        </p:nvSpPr>
        <p:spPr bwMode="auto">
          <a:xfrm>
            <a:off x="607901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17" name="Freeform 10">
            <a:extLst>
              <a:ext uri="{FF2B5EF4-FFF2-40B4-BE49-F238E27FC236}">
                <a16:creationId xmlns:a16="http://schemas.microsoft.com/office/drawing/2014/main" id="{4CB83EAC-F3B1-802A-D374-B99ADF7A6DCD}"/>
              </a:ext>
            </a:extLst>
          </p:cNvPr>
          <p:cNvSpPr>
            <a:spLocks noChangeAspect="1" noChangeArrowheads="1"/>
          </p:cNvSpPr>
          <p:nvPr/>
        </p:nvSpPr>
        <p:spPr bwMode="auto">
          <a:xfrm>
            <a:off x="468850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8" name="Freeform 10">
            <a:extLst>
              <a:ext uri="{FF2B5EF4-FFF2-40B4-BE49-F238E27FC236}">
                <a16:creationId xmlns:a16="http://schemas.microsoft.com/office/drawing/2014/main" id="{4255630B-E5B5-79E9-5F68-319F65BBCC8D}"/>
              </a:ext>
            </a:extLst>
          </p:cNvPr>
          <p:cNvSpPr>
            <a:spLocks noChangeAspect="1" noChangeArrowheads="1"/>
          </p:cNvSpPr>
          <p:nvPr/>
        </p:nvSpPr>
        <p:spPr bwMode="auto">
          <a:xfrm>
            <a:off x="1029117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Tree>
    <p:extLst>
      <p:ext uri="{BB962C8B-B14F-4D97-AF65-F5344CB8AC3E}">
        <p14:creationId xmlns:p14="http://schemas.microsoft.com/office/powerpoint/2010/main" val="3086679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E97BDA8E-13AF-26B0-91BC-5EED266EB73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06</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その他・注意事項</a:t>
            </a:r>
          </a:p>
        </p:txBody>
      </p:sp>
    </p:spTree>
    <p:extLst>
      <p:ext uri="{BB962C8B-B14F-4D97-AF65-F5344CB8AC3E}">
        <p14:creationId xmlns:p14="http://schemas.microsoft.com/office/powerpoint/2010/main" val="3154168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xfrm>
            <a:off x="1905536" y="1242633"/>
            <a:ext cx="5414600" cy="360040"/>
          </a:xfrm>
          <a:prstGeom prst="rect">
            <a:avLst/>
          </a:prstGeom>
        </p:spPr>
        <p:txBody>
          <a:bodyPr anchor="ctr">
            <a:normAutofit fontScale="92500"/>
          </a:bodyPr>
          <a:lstStyle/>
          <a:p>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　</a:t>
            </a:r>
            <a:r>
              <a:rPr lang="ja-JP" altLang="en-US" dirty="0"/>
              <a:t>変更点</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xfrm>
            <a:off x="1905536" y="2144892"/>
            <a:ext cx="5414600" cy="360040"/>
          </a:xfrm>
          <a:prstGeom prst="rect">
            <a:avLst/>
          </a:prstGeom>
        </p:spPr>
        <p:txBody>
          <a:bodyPr anchor="ctr">
            <a:normAutofit lnSpcReduction="10000"/>
          </a:bodyPr>
          <a:lstStyle/>
          <a:p>
            <a:r>
              <a:rPr lang="ja-JP" altLang="en-US" dirty="0"/>
              <a:t>商品概要</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xfrm>
            <a:off x="1905536" y="3047151"/>
            <a:ext cx="5414600" cy="360040"/>
          </a:xfrm>
          <a:prstGeom prst="rect">
            <a:avLst/>
          </a:prstGeom>
        </p:spPr>
        <p:txBody>
          <a:bodyPr anchor="ctr">
            <a:normAutofit lnSpcReduction="10000"/>
          </a:bodyPr>
          <a:lstStyle/>
          <a:p>
            <a:r>
              <a:rPr lang="ja-JP" altLang="en-US"/>
              <a:t>商品価格</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17"/>
          </p:nvPr>
        </p:nvSpPr>
        <p:spPr>
          <a:xfrm>
            <a:off x="1905536" y="3949410"/>
            <a:ext cx="5414600" cy="360040"/>
          </a:xfrm>
        </p:spPr>
        <p:txBody>
          <a:bodyPr>
            <a:normAutofit lnSpcReduction="10000"/>
          </a:bodyPr>
          <a:lstStyle/>
          <a:p>
            <a:r>
              <a:rPr lang="ja-JP" altLang="en-US" dirty="0"/>
              <a:t>スペック詳細</a:t>
            </a:r>
          </a:p>
        </p:txBody>
      </p:sp>
      <p:sp>
        <p:nvSpPr>
          <p:cNvPr id="13" name="テキスト プレースホルダー 12">
            <a:extLst>
              <a:ext uri="{FF2B5EF4-FFF2-40B4-BE49-F238E27FC236}">
                <a16:creationId xmlns:a16="http://schemas.microsoft.com/office/drawing/2014/main" id="{A7182D97-EE65-FF3B-07D7-60E2B4D323F0}"/>
              </a:ext>
            </a:extLst>
          </p:cNvPr>
          <p:cNvSpPr>
            <a:spLocks noGrp="1"/>
          </p:cNvSpPr>
          <p:nvPr>
            <p:ph type="body" sz="quarter" idx="18"/>
          </p:nvPr>
        </p:nvSpPr>
        <p:spPr>
          <a:xfrm>
            <a:off x="1905536" y="4851669"/>
            <a:ext cx="5414600" cy="360040"/>
          </a:xfrm>
        </p:spPr>
        <p:txBody>
          <a:bodyPr>
            <a:normAutofit lnSpcReduction="10000"/>
          </a:bodyPr>
          <a:lstStyle/>
          <a:p>
            <a:r>
              <a:rPr lang="ja-JP" altLang="en-US"/>
              <a:t>実施フロー</a:t>
            </a:r>
          </a:p>
        </p:txBody>
      </p:sp>
      <p:sp>
        <p:nvSpPr>
          <p:cNvPr id="14" name="テキスト プレースホルダー 13">
            <a:extLst>
              <a:ext uri="{FF2B5EF4-FFF2-40B4-BE49-F238E27FC236}">
                <a16:creationId xmlns:a16="http://schemas.microsoft.com/office/drawing/2014/main" id="{3A0C723B-9985-B2F5-4D9D-6A17107A94EC}"/>
              </a:ext>
            </a:extLst>
          </p:cNvPr>
          <p:cNvSpPr>
            <a:spLocks noGrp="1"/>
          </p:cNvSpPr>
          <p:nvPr>
            <p:ph type="body" sz="quarter" idx="19"/>
          </p:nvPr>
        </p:nvSpPr>
        <p:spPr>
          <a:xfrm>
            <a:off x="1905536" y="5753927"/>
            <a:ext cx="5414600" cy="360040"/>
          </a:xfrm>
        </p:spPr>
        <p:txBody>
          <a:bodyPr>
            <a:normAutofit lnSpcReduction="10000"/>
          </a:bodyPr>
          <a:lstStyle/>
          <a:p>
            <a:r>
              <a:rPr lang="ja-JP" altLang="en-US"/>
              <a:t>その他・注意事項</a:t>
            </a:r>
          </a:p>
        </p:txBody>
      </p:sp>
    </p:spTree>
    <p:extLst>
      <p:ext uri="{BB962C8B-B14F-4D97-AF65-F5344CB8AC3E}">
        <p14:creationId xmlns:p14="http://schemas.microsoft.com/office/powerpoint/2010/main" val="1099931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効果検証レポート</a:t>
            </a:r>
          </a:p>
        </p:txBody>
      </p:sp>
      <p:pic>
        <p:nvPicPr>
          <p:cNvPr id="6" name="図プレースホルダー 5" descr="アイコン&#10;&#10;自動的に生成された説明">
            <a:extLst>
              <a:ext uri="{FF2B5EF4-FFF2-40B4-BE49-F238E27FC236}">
                <a16:creationId xmlns:a16="http://schemas.microsoft.com/office/drawing/2014/main" id="{4F1AFE92-9980-26D7-8422-B1893C5C03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dirty="0"/>
              <a:t>その他</a:t>
            </a:r>
            <a:endParaRPr lang="en-US" altLang="ja-JP" dirty="0"/>
          </a:p>
          <a:p>
            <a:r>
              <a:rPr lang="ja-JP" altLang="en-US" dirty="0"/>
              <a:t>注意事項</a:t>
            </a:r>
          </a:p>
        </p:txBody>
      </p:sp>
      <p:sp>
        <p:nvSpPr>
          <p:cNvPr id="60" name="角丸四角形 59">
            <a:extLst>
              <a:ext uri="{FF2B5EF4-FFF2-40B4-BE49-F238E27FC236}">
                <a16:creationId xmlns:a16="http://schemas.microsoft.com/office/drawing/2014/main" id="{3C33D000-4252-02A4-8D3B-16A60C8AFA40}"/>
              </a:ext>
            </a:extLst>
          </p:cNvPr>
          <p:cNvSpPr/>
          <p:nvPr/>
        </p:nvSpPr>
        <p:spPr>
          <a:xfrm>
            <a:off x="501785"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545454"/>
                </a:solidFill>
                <a:latin typeface="Meiryo" panose="020B0604030504040204" pitchFamily="34" charset="-128"/>
                <a:ea typeface="Meiryo" panose="020B0604030504040204" pitchFamily="34" charset="-128"/>
              </a:rPr>
              <a:t>デイリーの</a:t>
            </a:r>
            <a:r>
              <a:rPr kumimoji="0" lang="en-US" altLang="ja-JP" sz="1400" kern="0" dirty="0">
                <a:solidFill>
                  <a:srgbClr val="545454"/>
                </a:solidFill>
                <a:latin typeface="Meiryo" panose="020B0604030504040204" pitchFamily="34" charset="-128"/>
                <a:ea typeface="Meiryo" panose="020B0604030504040204" pitchFamily="34" charset="-128"/>
              </a:rPr>
              <a:t>PV</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en-US" altLang="ja-JP" sz="1400" kern="0" dirty="0">
                <a:solidFill>
                  <a:srgbClr val="545454"/>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545454"/>
                </a:solidFill>
                <a:latin typeface="Meiryo" panose="020B0604030504040204" pitchFamily="34" charset="-128"/>
                <a:ea typeface="Meiryo" panose="020B0604030504040204" pitchFamily="34" charset="-128"/>
              </a:rPr>
              <a:t>年齢層比率</a:t>
            </a:r>
            <a:endParaRPr kumimoji="0" lang="en-US" altLang="ja-JP" sz="1400" kern="0" dirty="0">
              <a:solidFill>
                <a:srgbClr val="545454"/>
              </a:solidFill>
              <a:latin typeface="Meiryo" panose="020B0604030504040204" pitchFamily="34" charset="-128"/>
              <a:ea typeface="Meiryo" panose="020B0604030504040204" pitchFamily="34" charset="-128"/>
            </a:endParaRPr>
          </a:p>
        </p:txBody>
      </p:sp>
      <p:sp>
        <p:nvSpPr>
          <p:cNvPr id="61" name="角丸四角形 60">
            <a:extLst>
              <a:ext uri="{FF2B5EF4-FFF2-40B4-BE49-F238E27FC236}">
                <a16:creationId xmlns:a16="http://schemas.microsoft.com/office/drawing/2014/main" id="{5DBF786E-5D8C-C79E-0156-379F6F100A76}"/>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集客数・属性</a:t>
            </a:r>
            <a:endParaRPr kumimoji="0" lang="en-US" altLang="ja-JP" sz="2000" b="1" kern="0" dirty="0">
              <a:solidFill>
                <a:srgbClr val="C9002C"/>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C9002C"/>
              </a:solidFill>
              <a:latin typeface="Meiryo" panose="020B0604030504040204" pitchFamily="34" charset="-128"/>
              <a:ea typeface="Meiryo" panose="020B0604030504040204" pitchFamily="34" charset="-128"/>
            </a:endParaRPr>
          </a:p>
        </p:txBody>
      </p:sp>
      <p:sp>
        <p:nvSpPr>
          <p:cNvPr id="62" name="正方形/長方形 61">
            <a:extLst>
              <a:ext uri="{FF2B5EF4-FFF2-40B4-BE49-F238E27FC236}">
                <a16:creationId xmlns:a16="http://schemas.microsoft.com/office/drawing/2014/main" id="{E6D93721-8518-2F8B-188F-DD049B37A8EC}"/>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545454"/>
                </a:solidFill>
                <a:latin typeface="Meiryo" panose="020B0604030504040204" pitchFamily="34" charset="-128"/>
                <a:ea typeface="Meiryo" panose="020B0604030504040204" pitchFamily="34" charset="-128"/>
              </a:rPr>
              <a:t>、トップページカスタマイズ実施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63" name="グループ化 62">
            <a:extLst>
              <a:ext uri="{FF2B5EF4-FFF2-40B4-BE49-F238E27FC236}">
                <a16:creationId xmlns:a16="http://schemas.microsoft.com/office/drawing/2014/main" id="{45E8B133-CD34-B487-6DCD-5BA105D0FFF7}"/>
              </a:ext>
            </a:extLst>
          </p:cNvPr>
          <p:cNvGrpSpPr>
            <a:grpSpLocks noChangeAspect="1"/>
          </p:cNvGrpSpPr>
          <p:nvPr/>
        </p:nvGrpSpPr>
        <p:grpSpPr>
          <a:xfrm>
            <a:off x="913927" y="2122369"/>
            <a:ext cx="648000" cy="648000"/>
            <a:chOff x="2435103" y="2081892"/>
            <a:chExt cx="792088" cy="792088"/>
          </a:xfrm>
        </p:grpSpPr>
        <p:sp>
          <p:nvSpPr>
            <p:cNvPr id="64" name="円/楕円 63">
              <a:extLst>
                <a:ext uri="{FF2B5EF4-FFF2-40B4-BE49-F238E27FC236}">
                  <a16:creationId xmlns:a16="http://schemas.microsoft.com/office/drawing/2014/main" id="{7D9B7866-C5D0-708C-3481-28262C44FFFF}"/>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5" name="グラフィックス 64" descr="棒グラフ (上昇) 単色塗りつぶし">
              <a:extLst>
                <a:ext uri="{FF2B5EF4-FFF2-40B4-BE49-F238E27FC236}">
                  <a16:creationId xmlns:a16="http://schemas.microsoft.com/office/drawing/2014/main" id="{7E63C05A-8317-DB22-F673-1E3CA407CB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66" name="図 65">
            <a:extLst>
              <a:ext uri="{FF2B5EF4-FFF2-40B4-BE49-F238E27FC236}">
                <a16:creationId xmlns:a16="http://schemas.microsoft.com/office/drawing/2014/main" id="{F0E3ECF1-2947-3A17-F291-4AB4C99466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67" name="図 66">
            <a:extLst>
              <a:ext uri="{FF2B5EF4-FFF2-40B4-BE49-F238E27FC236}">
                <a16:creationId xmlns:a16="http://schemas.microsoft.com/office/drawing/2014/main" id="{952AF169-5EC7-737D-64CA-78F2380CD9EA}"/>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68" name="直線コネクタ 67">
            <a:extLst>
              <a:ext uri="{FF2B5EF4-FFF2-40B4-BE49-F238E27FC236}">
                <a16:creationId xmlns:a16="http://schemas.microsoft.com/office/drawing/2014/main" id="{C3AC1583-14D5-EA22-49BC-A0444C59232D}"/>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69" name="角丸四角形 68">
            <a:extLst>
              <a:ext uri="{FF2B5EF4-FFF2-40B4-BE49-F238E27FC236}">
                <a16:creationId xmlns:a16="http://schemas.microsoft.com/office/drawing/2014/main" id="{2A84C52B-6185-D1E8-5C5E-16D294901496}"/>
              </a:ext>
            </a:extLst>
          </p:cNvPr>
          <p:cNvSpPr/>
          <p:nvPr/>
        </p:nvSpPr>
        <p:spPr>
          <a:xfrm>
            <a:off x="5731741"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545454"/>
                </a:solidFill>
                <a:latin typeface="Meiryo" panose="020B0604030504040204" pitchFamily="34" charset="-128"/>
                <a:ea typeface="Meiryo" panose="020B0604030504040204" pitchFamily="34" charset="-128"/>
              </a:rPr>
              <a:t>PR</a:t>
            </a:r>
            <a:r>
              <a:rPr kumimoji="0" lang="ja-JP" altLang="en-US" sz="1400" b="1" kern="0">
                <a:solidFill>
                  <a:srgbClr val="545454"/>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en" altLang="ja-JP" sz="1100" kern="0" dirty="0">
                <a:solidFill>
                  <a:srgbClr val="545454"/>
                </a:solidFill>
                <a:latin typeface="Meiryo" panose="020B0604030504040204" pitchFamily="34" charset="-128"/>
                <a:ea typeface="Meiryo" panose="020B0604030504040204" pitchFamily="34" charset="-128"/>
              </a:rPr>
              <a:t>PR</a:t>
            </a:r>
            <a:r>
              <a:rPr kumimoji="0" lang="ja-JP" altLang="en-US" sz="1100" kern="0">
                <a:solidFill>
                  <a:srgbClr val="545454"/>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545454"/>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また、回答数は</a:t>
            </a:r>
            <a:r>
              <a:rPr kumimoji="0" lang="en-US" altLang="ja-JP" sz="900" kern="0" dirty="0">
                <a:solidFill>
                  <a:srgbClr val="545454"/>
                </a:solidFill>
                <a:latin typeface="Meiryo" panose="020B0604030504040204" pitchFamily="34" charset="-128"/>
                <a:ea typeface="Meiryo" panose="020B0604030504040204" pitchFamily="34" charset="-128"/>
              </a:rPr>
              <a:t>500</a:t>
            </a:r>
            <a:r>
              <a:rPr kumimoji="0" lang="ja-JP" altLang="en-US" sz="900" kern="0">
                <a:solidFill>
                  <a:srgbClr val="545454"/>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せていただきます。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a:solidFill>
                <a:srgbClr val="545454"/>
              </a:solidFill>
              <a:latin typeface="Meiryo" panose="020B0604030504040204" pitchFamily="34" charset="-128"/>
              <a:ea typeface="Meiryo" panose="020B0604030504040204" pitchFamily="34" charset="-128"/>
            </a:endParaRPr>
          </a:p>
        </p:txBody>
      </p:sp>
      <p:sp>
        <p:nvSpPr>
          <p:cNvPr id="70" name="角丸四角形 69">
            <a:extLst>
              <a:ext uri="{FF2B5EF4-FFF2-40B4-BE49-F238E27FC236}">
                <a16:creationId xmlns:a16="http://schemas.microsoft.com/office/drawing/2014/main" id="{F6DBAAA2-0EFA-877C-C4CD-A5C9F70A23FE}"/>
              </a:ext>
            </a:extLst>
          </p:cNvPr>
          <p:cNvSpPr/>
          <p:nvPr/>
        </p:nvSpPr>
        <p:spPr>
          <a:xfrm>
            <a:off x="6843377" y="2290810"/>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C9002C"/>
                </a:solidFill>
                <a:latin typeface="Meiryo" panose="020B0604030504040204" pitchFamily="34" charset="-128"/>
                <a:ea typeface="Meiryo" panose="020B0604030504040204" pitchFamily="34" charset="-128"/>
              </a:rPr>
              <a:t>態度変容効果</a:t>
            </a:r>
            <a:r>
              <a:rPr kumimoji="0" lang="ja-JP" altLang="en-US" sz="1600" kern="0" dirty="0">
                <a:solidFill>
                  <a:srgbClr val="C9002C"/>
                </a:solidFill>
                <a:latin typeface="Meiryo" panose="020B0604030504040204" pitchFamily="34" charset="-128"/>
                <a:ea typeface="Meiryo" panose="020B0604030504040204" pitchFamily="34" charset="-128"/>
              </a:rPr>
              <a:t>（アンケート）</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71" name="直線コネクタ 70">
            <a:extLst>
              <a:ext uri="{FF2B5EF4-FFF2-40B4-BE49-F238E27FC236}">
                <a16:creationId xmlns:a16="http://schemas.microsoft.com/office/drawing/2014/main" id="{B1C1C3FA-5FC2-6CC8-9B2C-25DCAD39E284}"/>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72" name="グループ化 71">
            <a:extLst>
              <a:ext uri="{FF2B5EF4-FFF2-40B4-BE49-F238E27FC236}">
                <a16:creationId xmlns:a16="http://schemas.microsoft.com/office/drawing/2014/main" id="{7483076A-D4D2-0AB1-46E5-B7AB9B037CC9}"/>
              </a:ext>
            </a:extLst>
          </p:cNvPr>
          <p:cNvGrpSpPr>
            <a:grpSpLocks noChangeAspect="1"/>
          </p:cNvGrpSpPr>
          <p:nvPr/>
        </p:nvGrpSpPr>
        <p:grpSpPr>
          <a:xfrm>
            <a:off x="6143883" y="2119804"/>
            <a:ext cx="648000" cy="648000"/>
            <a:chOff x="6493506" y="2109656"/>
            <a:chExt cx="743280" cy="743280"/>
          </a:xfrm>
        </p:grpSpPr>
        <p:sp>
          <p:nvSpPr>
            <p:cNvPr id="73" name="円/楕円 72">
              <a:extLst>
                <a:ext uri="{FF2B5EF4-FFF2-40B4-BE49-F238E27FC236}">
                  <a16:creationId xmlns:a16="http://schemas.microsoft.com/office/drawing/2014/main" id="{8F7AF529-5DAF-CDEA-CCC8-63D264DD70BD}"/>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4" name="グラフィックス 73" descr="クリップボード 単色塗りつぶし">
              <a:extLst>
                <a:ext uri="{FF2B5EF4-FFF2-40B4-BE49-F238E27FC236}">
                  <a16:creationId xmlns:a16="http://schemas.microsoft.com/office/drawing/2014/main" id="{D39D4A2A-393A-B694-3833-8D22F742B0B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75" name="図 74">
            <a:extLst>
              <a:ext uri="{FF2B5EF4-FFF2-40B4-BE49-F238E27FC236}">
                <a16:creationId xmlns:a16="http://schemas.microsoft.com/office/drawing/2014/main" id="{2FF76514-A7FF-49CA-F276-8812F35A4A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76" name="正方形/長方形 75">
            <a:extLst>
              <a:ext uri="{FF2B5EF4-FFF2-40B4-BE49-F238E27FC236}">
                <a16:creationId xmlns:a16="http://schemas.microsoft.com/office/drawing/2014/main" id="{7CCFE861-5BEB-FE0F-5F2C-435945D45C24}"/>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7" name="Picture 2" descr="B1D2497D-1EBE-4057-8CE8-D155B6774F92-L0-001">
            <a:extLst>
              <a:ext uri="{FF2B5EF4-FFF2-40B4-BE49-F238E27FC236}">
                <a16:creationId xmlns:a16="http://schemas.microsoft.com/office/drawing/2014/main" id="{E85C8751-3776-181B-5E5A-8D0E9FD581E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78" name="角丸四角形 77">
            <a:extLst>
              <a:ext uri="{FF2B5EF4-FFF2-40B4-BE49-F238E27FC236}">
                <a16:creationId xmlns:a16="http://schemas.microsoft.com/office/drawing/2014/main" id="{3EEA83E8-75E2-268C-5632-C248FA327914}"/>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79" name="角丸四角形 78">
            <a:extLst>
              <a:ext uri="{FF2B5EF4-FFF2-40B4-BE49-F238E27FC236}">
                <a16:creationId xmlns:a16="http://schemas.microsoft.com/office/drawing/2014/main" id="{46E085AF-1F67-EE5A-5DA6-CF69819DEF8A}"/>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286262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クリエイティブ企画の事前提案可否について</a:t>
            </a:r>
          </a:p>
        </p:txBody>
      </p:sp>
      <p:pic>
        <p:nvPicPr>
          <p:cNvPr id="6" name="図プレースホルダー 5" descr="アイコン&#10;&#10;自動的に生成された説明">
            <a:extLst>
              <a:ext uri="{FF2B5EF4-FFF2-40B4-BE49-F238E27FC236}">
                <a16:creationId xmlns:a16="http://schemas.microsoft.com/office/drawing/2014/main" id="{B5A41192-C505-5F31-B5D1-69962246256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1つの角を切り取り、1つの角を丸めた四角形 8">
            <a:extLst>
              <a:ext uri="{FF2B5EF4-FFF2-40B4-BE49-F238E27FC236}">
                <a16:creationId xmlns:a16="http://schemas.microsoft.com/office/drawing/2014/main" id="{C21C78BF-86C3-5FDA-11CF-A5D1A8EB1F28}"/>
              </a:ext>
            </a:extLst>
          </p:cNvPr>
          <p:cNvSpPr/>
          <p:nvPr/>
        </p:nvSpPr>
        <p:spPr>
          <a:xfrm>
            <a:off x="479425" y="1381161"/>
            <a:ext cx="11233151" cy="1059521"/>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kern="0">
                <a:solidFill>
                  <a:schemeClr val="tx2">
                    <a:lumMod val="75000"/>
                    <a:lumOff val="25000"/>
                  </a:schemeClr>
                </a:solidFill>
                <a:latin typeface="Meiryo"/>
                <a:ea typeface="Meiryo"/>
              </a:rPr>
              <a:t>本セールスシート</a:t>
            </a:r>
            <a:r>
              <a:rPr kumimoji="0" lang="ja-JP" kern="0">
                <a:solidFill>
                  <a:schemeClr val="tx2">
                    <a:lumMod val="75000"/>
                    <a:lumOff val="25000"/>
                  </a:schemeClr>
                </a:solidFill>
                <a:latin typeface="Meiryo"/>
                <a:ea typeface="Meiryo"/>
              </a:rPr>
              <a:t>に記載の「販売制限カテゴリー」に基づいて事前提案可否をさせていただきます。</a:t>
            </a:r>
            <a:endParaRPr lang="ja-JP">
              <a:solidFill>
                <a:schemeClr val="tx2">
                  <a:lumMod val="75000"/>
                  <a:lumOff val="25000"/>
                </a:schemeClr>
              </a:solidFill>
              <a:latin typeface="Meiryo"/>
              <a:ea typeface="Meiryo"/>
            </a:endParaRPr>
          </a:p>
          <a:p>
            <a:pPr algn="ctr">
              <a:lnSpc>
                <a:spcPct val="130000"/>
              </a:lnSpc>
              <a:defRPr/>
            </a:pPr>
            <a:r>
              <a:rPr kumimoji="0" lang="ja-JP" altLang="en-US" b="1" kern="0" dirty="0">
                <a:solidFill>
                  <a:srgbClr val="C00000"/>
                </a:solidFill>
                <a:latin typeface="メイリオ"/>
              </a:rPr>
              <a:t>クリエイティブ企画</a:t>
            </a:r>
            <a:r>
              <a:rPr kumimoji="0" lang="ja-JP" altLang="en-US" kern="0" dirty="0">
                <a:solidFill>
                  <a:srgbClr val="545454"/>
                </a:solidFill>
                <a:latin typeface="メイリオ"/>
              </a:rPr>
              <a:t>への掲載をご希望の場合は、弊社担当営業または</a:t>
            </a:r>
            <a:r>
              <a:rPr kumimoji="0" lang="en-US" altLang="ja-JP" kern="0" dirty="0">
                <a:solidFill>
                  <a:srgbClr val="545454"/>
                </a:solidFill>
                <a:latin typeface="メイリオ"/>
              </a:rPr>
              <a:t>Yahoo!</a:t>
            </a:r>
            <a:r>
              <a:rPr kumimoji="0" lang="ja-JP" altLang="en-US" kern="0" dirty="0">
                <a:solidFill>
                  <a:srgbClr val="545454"/>
                </a:solidFill>
                <a:latin typeface="メイリオ"/>
              </a:rPr>
              <a:t>広告パートナーサポート宛に</a:t>
            </a:r>
            <a:br>
              <a:rPr kumimoji="0" lang="en-US" altLang="ja-JP" kern="0" dirty="0">
                <a:solidFill>
                  <a:srgbClr val="545454"/>
                </a:solidFill>
                <a:latin typeface="メイリオ"/>
              </a:rPr>
            </a:br>
            <a:r>
              <a:rPr kumimoji="0" lang="ja-JP" altLang="en-US" kern="0" dirty="0">
                <a:solidFill>
                  <a:srgbClr val="545454"/>
                </a:solidFill>
                <a:latin typeface="メイリオ"/>
              </a:rPr>
              <a:t>以下の項目をご連絡ください。回答まで最大5営業日いただきます。</a:t>
            </a:r>
          </a:p>
        </p:txBody>
      </p:sp>
      <p:graphicFrame>
        <p:nvGraphicFramePr>
          <p:cNvPr id="10" name="表 5">
            <a:extLst>
              <a:ext uri="{FF2B5EF4-FFF2-40B4-BE49-F238E27FC236}">
                <a16:creationId xmlns:a16="http://schemas.microsoft.com/office/drawing/2014/main" id="{2144E667-1E3C-537A-187B-CB28F4B43164}"/>
              </a:ext>
            </a:extLst>
          </p:cNvPr>
          <p:cNvGraphicFramePr>
            <a:graphicFrameLocks noGrp="1"/>
          </p:cNvGraphicFramePr>
          <p:nvPr/>
        </p:nvGraphicFramePr>
        <p:xfrm>
          <a:off x="479425" y="2960612"/>
          <a:ext cx="11233150" cy="359817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r>
                        <a:rPr kumimoji="1" lang="en-US" altLang="ja-JP" sz="1200" b="0" i="0" dirty="0">
                          <a:solidFill>
                            <a:schemeClr val="bg1"/>
                          </a:solidFill>
                          <a:latin typeface="Meiryo" panose="020B0604030504040204" pitchFamily="34" charset="-128"/>
                          <a:ea typeface="Meiryo" panose="020B0604030504040204" pitchFamily="34" charset="-128"/>
                        </a:rPr>
                        <a:t> </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 JAPAN</a:t>
                      </a:r>
                      <a:r>
                        <a:rPr kumimoji="1" lang="ja-JP" altLang="en"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トップページ カスタマイズ企画</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7081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1" name="角丸四角形 10">
            <a:extLst>
              <a:ext uri="{FF2B5EF4-FFF2-40B4-BE49-F238E27FC236}">
                <a16:creationId xmlns:a16="http://schemas.microsoft.com/office/drawing/2014/main" id="{6719B42F-91EC-D618-3E7D-35F9F638D78C}"/>
              </a:ext>
            </a:extLst>
          </p:cNvPr>
          <p:cNvSpPr/>
          <p:nvPr/>
        </p:nvSpPr>
        <p:spPr>
          <a:xfrm>
            <a:off x="479425" y="242037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pic>
        <p:nvPicPr>
          <p:cNvPr id="3" name="図 2">
            <a:extLst>
              <a:ext uri="{FF2B5EF4-FFF2-40B4-BE49-F238E27FC236}">
                <a16:creationId xmlns:a16="http://schemas.microsoft.com/office/drawing/2014/main" id="{77ED28B3-1995-76A4-F7F1-8A830E71781F}"/>
              </a:ext>
            </a:extLst>
          </p:cNvPr>
          <p:cNvPicPr>
            <a:picLocks noChangeAspect="1"/>
          </p:cNvPicPr>
          <p:nvPr/>
        </p:nvPicPr>
        <p:blipFill>
          <a:blip r:embed="rId3"/>
          <a:stretch>
            <a:fillRect/>
          </a:stretch>
        </p:blipFill>
        <p:spPr>
          <a:xfrm>
            <a:off x="410235" y="817033"/>
            <a:ext cx="5830957" cy="611665"/>
          </a:xfrm>
          <a:prstGeom prst="rect">
            <a:avLst/>
          </a:prstGeom>
        </p:spPr>
      </p:pic>
    </p:spTree>
    <p:extLst>
      <p:ext uri="{BB962C8B-B14F-4D97-AF65-F5344CB8AC3E}">
        <p14:creationId xmlns:p14="http://schemas.microsoft.com/office/powerpoint/2010/main" val="1430750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0"/>
          </p:nvPr>
        </p:nvSpPr>
        <p:spPr/>
        <p:txBody>
          <a:bodyPr>
            <a:normAutofit/>
          </a:bodyPr>
          <a:lstStyle/>
          <a:p>
            <a:r>
              <a:rPr lang="ja-JP" altLang="en-US" dirty="0"/>
              <a:t>素材提供について</a:t>
            </a:r>
            <a:endParaRPr lang="en-US" altLang="ja-JP" sz="1000" dirty="0"/>
          </a:p>
        </p:txBody>
      </p:sp>
      <p:pic>
        <p:nvPicPr>
          <p:cNvPr id="16" name="図プレースホルダー 15" descr="アイコン&#10;&#10;自動的に生成された説明">
            <a:extLst>
              <a:ext uri="{FF2B5EF4-FFF2-40B4-BE49-F238E27FC236}">
                <a16:creationId xmlns:a16="http://schemas.microsoft.com/office/drawing/2014/main" id="{9EFA0348-FC5D-2F81-440A-7B4DBE546A2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91559CA-74A5-6DBA-5B6A-5BA15411D04C}"/>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extLst>
              <p:ext uri="{D42A27DB-BD31-4B8C-83A1-F6EECF244321}">
                <p14:modId xmlns:p14="http://schemas.microsoft.com/office/powerpoint/2010/main" val="3558988424"/>
              </p:ext>
            </p:extLst>
          </p:nvPr>
        </p:nvGraphicFramePr>
        <p:xfrm>
          <a:off x="407368" y="1249794"/>
          <a:ext cx="11274568" cy="5396374"/>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1947">
                <a:tc>
                  <a:txBody>
                    <a:bodyPr/>
                    <a:lstStyle/>
                    <a:p>
                      <a:endParaRPr kumimoji="1" lang="ja-JP" altLang="en-US" sz="1600" dirty="0"/>
                    </a:p>
                  </a:txBody>
                  <a:tcPr>
                    <a:solidFill>
                      <a:schemeClr val="bg1">
                        <a:lumMod val="50000"/>
                      </a:schemeClr>
                    </a:solidFill>
                  </a:tcPr>
                </a:tc>
                <a:tc>
                  <a:txBody>
                    <a:bodyPr/>
                    <a:lstStyle/>
                    <a:p>
                      <a:pPr algn="ctr"/>
                      <a:r>
                        <a:rPr kumimoji="1" lang="ja-JP" altLang="en-US" sz="1050" dirty="0"/>
                        <a:t>入稿素材</a:t>
                      </a:r>
                    </a:p>
                  </a:txBody>
                  <a:tcPr anchor="ctr">
                    <a:solidFill>
                      <a:schemeClr val="bg1">
                        <a:lumMod val="50000"/>
                      </a:schemeClr>
                    </a:solidFill>
                  </a:tcP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solidFill>
                      <a:schemeClr val="bg1">
                        <a:lumMod val="50000"/>
                      </a:schemeClr>
                    </a:solidFill>
                  </a:tcPr>
                </a:tc>
                <a:extLst>
                  <a:ext uri="{0D108BD9-81ED-4DB2-BD59-A6C34878D82A}">
                    <a16:rowId xmlns:a16="http://schemas.microsoft.com/office/drawing/2014/main" val="3586195609"/>
                  </a:ext>
                </a:extLst>
              </a:tr>
              <a:tr h="279775">
                <a:tc>
                  <a:txBody>
                    <a:bodyPr/>
                    <a:lstStyle/>
                    <a:p>
                      <a:r>
                        <a:rPr kumimoji="1" lang="ja-JP" altLang="en-US" sz="1200" dirty="0"/>
                        <a:t>①</a:t>
                      </a:r>
                    </a:p>
                  </a:txBody>
                  <a:tcPr>
                    <a:solidFill>
                      <a:schemeClr val="tx2">
                        <a:lumMod val="10000"/>
                        <a:lumOff val="90000"/>
                      </a:schemeClr>
                    </a:solidFill>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solidFill>
                      <a:schemeClr val="tx2">
                        <a:lumMod val="10000"/>
                        <a:lumOff val="90000"/>
                      </a:schemeClr>
                    </a:solidFill>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solidFill>
                      <a:schemeClr val="tx2">
                        <a:lumMod val="10000"/>
                        <a:lumOff val="90000"/>
                      </a:schemeClr>
                    </a:solidFill>
                  </a:tcPr>
                </a:tc>
                <a:extLst>
                  <a:ext uri="{0D108BD9-81ED-4DB2-BD59-A6C34878D82A}">
                    <a16:rowId xmlns:a16="http://schemas.microsoft.com/office/drawing/2014/main" val="2455638781"/>
                  </a:ext>
                </a:extLst>
              </a:tr>
              <a:tr h="268758">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868459">
                <a:tc>
                  <a:txBody>
                    <a:bodyPr/>
                    <a:lstStyle/>
                    <a:p>
                      <a:r>
                        <a:rPr kumimoji="1" lang="ja-JP" altLang="en-US" sz="1200" dirty="0"/>
                        <a:t>③</a:t>
                      </a:r>
                    </a:p>
                  </a:txBody>
                  <a:tcPr>
                    <a:solidFill>
                      <a:schemeClr val="tx2">
                        <a:lumMod val="10000"/>
                        <a:lumOff val="90000"/>
                      </a:schemeClr>
                    </a:solidFill>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solidFill>
                      <a:schemeClr val="tx2">
                        <a:lumMod val="10000"/>
                        <a:lumOff val="90000"/>
                      </a:schemeClr>
                    </a:solidFill>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solidFill>
                      <a:schemeClr val="tx2">
                        <a:lumMod val="10000"/>
                        <a:lumOff val="90000"/>
                      </a:schemeClr>
                    </a:solidFill>
                  </a:tcPr>
                </a:tc>
                <a:extLst>
                  <a:ext uri="{0D108BD9-81ED-4DB2-BD59-A6C34878D82A}">
                    <a16:rowId xmlns:a16="http://schemas.microsoft.com/office/drawing/2014/main" val="1165768523"/>
                  </a:ext>
                </a:extLst>
              </a:tr>
              <a:tr h="924993">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7227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solidFill>
                      <a:schemeClr val="tx2">
                        <a:lumMod val="10000"/>
                        <a:lumOff val="9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solidFill>
                      <a:schemeClr val="tx2">
                        <a:lumMod val="10000"/>
                        <a:lumOff val="90000"/>
                      </a:scheme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extLst>
              <p:ext uri="{D42A27DB-BD31-4B8C-83A1-F6EECF244321}">
                <p14:modId xmlns:p14="http://schemas.microsoft.com/office/powerpoint/2010/main" val="3612349074"/>
              </p:ext>
            </p:extLst>
          </p:nvPr>
        </p:nvGraphicFramePr>
        <p:xfrm>
          <a:off x="4943872" y="2172271"/>
          <a:ext cx="6637832" cy="1819372"/>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17635">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01737">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897266" y="2396415"/>
            <a:ext cx="967680" cy="1512000"/>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560812" y="2408314"/>
            <a:ext cx="967680" cy="1512000"/>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160143" y="2408314"/>
            <a:ext cx="888635" cy="1476000"/>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2"/>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3"/>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4"/>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5" y="830761"/>
            <a:ext cx="5654921" cy="430887"/>
          </a:xfrm>
          <a:prstGeom prst="rect">
            <a:avLst/>
          </a:prstGeom>
          <a:noFill/>
        </p:spPr>
        <p:txBody>
          <a:bodyPr wrap="square">
            <a:spAutoFit/>
          </a:bodyPr>
          <a:lstStyle/>
          <a:p>
            <a:r>
              <a:rPr lang="en-US" altLang="ja-JP" sz="1100" dirty="0">
                <a:latin typeface="+mn-ea"/>
              </a:rPr>
              <a:t>※</a:t>
            </a:r>
            <a:r>
              <a:rPr lang="ja-JP" altLang="en-US" sz="1100" dirty="0">
                <a:latin typeface="+mn-ea"/>
              </a:rPr>
              <a:t>以下①、⑤の素材を代理店様・広告主様でご用意いただき、</a:t>
            </a:r>
            <a:endParaRPr lang="en-US" altLang="ja-JP" sz="1100" dirty="0">
              <a:latin typeface="+mn-ea"/>
            </a:endParaRPr>
          </a:p>
          <a:p>
            <a:r>
              <a:rPr lang="ja-JP" altLang="en-US" sz="1100" dirty="0">
                <a:latin typeface="+mn-ea"/>
              </a:rPr>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14471"/>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14" name="図 13">
            <a:extLst>
              <a:ext uri="{FF2B5EF4-FFF2-40B4-BE49-F238E27FC236}">
                <a16:creationId xmlns:a16="http://schemas.microsoft.com/office/drawing/2014/main" id="{11F59318-FCC3-F881-B552-F34BD37CA435}"/>
              </a:ext>
            </a:extLst>
          </p:cNvPr>
          <p:cNvPicPr>
            <a:picLocks noChangeAspect="1"/>
          </p:cNvPicPr>
          <p:nvPr/>
        </p:nvPicPr>
        <p:blipFill>
          <a:blip r:embed="rId15"/>
          <a:stretch>
            <a:fillRect/>
          </a:stretch>
        </p:blipFill>
        <p:spPr>
          <a:xfrm>
            <a:off x="381589" y="791421"/>
            <a:ext cx="4341085" cy="439569"/>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F013157-B692-10A0-195C-E34834C981F5}"/>
              </a:ext>
            </a:extLst>
          </p:cNvPr>
          <p:cNvSpPr txBox="1"/>
          <p:nvPr/>
        </p:nvSpPr>
        <p:spPr>
          <a:xfrm>
            <a:off x="1385119" y="1688582"/>
            <a:ext cx="2652727" cy="184666"/>
          </a:xfrm>
          <a:prstGeom prst="rect">
            <a:avLst/>
          </a:prstGeom>
          <a:solidFill>
            <a:schemeClr val="tx1"/>
          </a:solidFill>
        </p:spPr>
        <p:txBody>
          <a:bodyPr wrap="square" rtlCol="0">
            <a:spAutoFit/>
          </a:bodyPr>
          <a:lstStyle/>
          <a:p>
            <a:pPr algn="ct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企画 掲載期間：</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　提供：クライアント</a:t>
            </a:r>
          </a:p>
        </p:txBody>
      </p:sp>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LINE</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3"/>
          <a:stretch>
            <a:fillRect/>
          </a:stretch>
        </p:blipFill>
        <p:spPr>
          <a:xfrm>
            <a:off x="3430756" y="1906076"/>
            <a:ext cx="452510" cy="226255"/>
          </a:xfrm>
          <a:prstGeom prst="rect">
            <a:avLst/>
          </a:prstGeom>
        </p:spPr>
      </p:pic>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3" name="図 2">
            <a:extLst>
              <a:ext uri="{FF2B5EF4-FFF2-40B4-BE49-F238E27FC236}">
                <a16:creationId xmlns:a16="http://schemas.microsoft.com/office/drawing/2014/main" id="{4F304FC5-2386-7B24-7BAC-708F89E7D1A9}"/>
              </a:ext>
            </a:extLst>
          </p:cNvPr>
          <p:cNvPicPr>
            <a:picLocks noChangeAspect="1"/>
          </p:cNvPicPr>
          <p:nvPr/>
        </p:nvPicPr>
        <p:blipFill>
          <a:blip r:embed="rId4"/>
          <a:stretch>
            <a:fillRect/>
          </a:stretch>
        </p:blipFill>
        <p:spPr>
          <a:xfrm>
            <a:off x="204977" y="802950"/>
            <a:ext cx="4870174" cy="493143"/>
          </a:xfrm>
          <a:prstGeom prst="rect">
            <a:avLst/>
          </a:prstGeom>
        </p:spPr>
      </p:pic>
      <p:sp>
        <p:nvSpPr>
          <p:cNvPr id="4" name="テキスト プレースホルダー 3">
            <a:extLst>
              <a:ext uri="{FF2B5EF4-FFF2-40B4-BE49-F238E27FC236}">
                <a16:creationId xmlns:a16="http://schemas.microsoft.com/office/drawing/2014/main" id="{7743E73B-7B53-FF7B-D89A-AD618241621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ea typeface="+mj-ea"/>
              </a:rPr>
              <a:t>演出パターン　</a:t>
            </a:r>
            <a:r>
              <a:rPr lang="en-US" altLang="ja-JP" sz="2000" dirty="0">
                <a:latin typeface="+mj-ea"/>
                <a:ea typeface="+mj-ea"/>
              </a:rPr>
              <a:t>A.</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動画＋上下静止画」 入稿仕様</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16A28F13-1EE4-C372-C0EB-2AF8593E7EE6}"/>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8" name="テキスト プレースホルダー 7">
            <a:extLst>
              <a:ext uri="{FF2B5EF4-FFF2-40B4-BE49-F238E27FC236}">
                <a16:creationId xmlns:a16="http://schemas.microsoft.com/office/drawing/2014/main" id="{D6B05F58-CE27-BA4E-E10D-570402779794}"/>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Tree>
    <p:extLst>
      <p:ext uri="{BB962C8B-B14F-4D97-AF65-F5344CB8AC3E}">
        <p14:creationId xmlns:p14="http://schemas.microsoft.com/office/powerpoint/2010/main" val="22642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4" name="テキスト ボックス 3">
            <a:extLst>
              <a:ext uri="{FF2B5EF4-FFF2-40B4-BE49-F238E27FC236}">
                <a16:creationId xmlns:a16="http://schemas.microsoft.com/office/drawing/2014/main" id="{1E6A5F7F-C8D6-BCEE-E865-9EF311DDCCB1}"/>
              </a:ext>
            </a:extLst>
          </p:cNvPr>
          <p:cNvSpPr txBox="1"/>
          <p:nvPr/>
        </p:nvSpPr>
        <p:spPr>
          <a:xfrm>
            <a:off x="1412279" y="1588994"/>
            <a:ext cx="2652727" cy="184666"/>
          </a:xfrm>
          <a:prstGeom prst="rect">
            <a:avLst/>
          </a:prstGeom>
          <a:solidFill>
            <a:schemeClr val="tx1"/>
          </a:solidFill>
        </p:spPr>
        <p:txBody>
          <a:bodyPr wrap="square" rtlCol="0">
            <a:spAutoFit/>
          </a:bodyPr>
          <a:lstStyle/>
          <a:p>
            <a:pPr algn="ct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企画 掲載期間：</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　提供：クライアント</a:t>
            </a: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ヤフー</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3"/>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7DF838C-8CE8-F02A-363D-E464C1EA04C7}"/>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　</a:t>
            </a:r>
            <a:r>
              <a:rPr lang="en-US" altLang="ja-JP" sz="2000" dirty="0">
                <a:latin typeface="+mj-ea"/>
                <a:ea typeface="+mj-ea"/>
              </a:rPr>
              <a:t>B.</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動画＋下部静止画（バナー）」 入稿仕様</a:t>
            </a:r>
            <a:endParaRPr lang="ja-JP" altLang="en-US" dirty="0"/>
          </a:p>
        </p:txBody>
      </p:sp>
      <p:pic>
        <p:nvPicPr>
          <p:cNvPr id="11" name="図プレースホルダー 10" descr="アイコン&#10;&#10;自動的に生成された説明">
            <a:extLst>
              <a:ext uri="{FF2B5EF4-FFF2-40B4-BE49-F238E27FC236}">
                <a16:creationId xmlns:a16="http://schemas.microsoft.com/office/drawing/2014/main" id="{F9FA2526-E48B-B384-50F6-5257B3651099}"/>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9918C8E5-93FE-E1F5-F611-815E25A7901E}"/>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2F4AAC3D-C510-BB48-099A-2B8FB856721B}"/>
              </a:ext>
            </a:extLst>
          </p:cNvPr>
          <p:cNvPicPr>
            <a:picLocks noChangeAspect="1"/>
          </p:cNvPicPr>
          <p:nvPr/>
        </p:nvPicPr>
        <p:blipFill>
          <a:blip r:embed="rId5"/>
          <a:stretch>
            <a:fillRect/>
          </a:stretch>
        </p:blipFill>
        <p:spPr>
          <a:xfrm>
            <a:off x="138978" y="846586"/>
            <a:ext cx="4870174" cy="493143"/>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7B9EE2D7-172A-DD98-C10E-5F9C2BF810BF}"/>
              </a:ext>
            </a:extLst>
          </p:cNvPr>
          <p:cNvSpPr txBox="1"/>
          <p:nvPr/>
        </p:nvSpPr>
        <p:spPr>
          <a:xfrm>
            <a:off x="1267424" y="1869651"/>
            <a:ext cx="2652727" cy="184666"/>
          </a:xfrm>
          <a:prstGeom prst="rect">
            <a:avLst/>
          </a:prstGeom>
          <a:solidFill>
            <a:schemeClr val="tx1"/>
          </a:solidFill>
        </p:spPr>
        <p:txBody>
          <a:bodyPr wrap="square" rtlCol="0">
            <a:spAutoFit/>
          </a:bodyPr>
          <a:lstStyle/>
          <a:p>
            <a:pPr algn="ct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企画 掲載期間：</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r>
              <a:rPr lang="ja-JP" altLang="en-US" sz="600" dirty="0">
                <a:solidFill>
                  <a:schemeClr val="bg1"/>
                </a:solidFill>
                <a:latin typeface="Meiryo" panose="020B0604030504040204" pitchFamily="34" charset="-128"/>
                <a:ea typeface="Meiryo" panose="020B0604030504040204" pitchFamily="34" charset="-128"/>
                <a:cs typeface="メイリオ" panose="020B0604030504040204" pitchFamily="50" charset="-128"/>
              </a:rPr>
              <a:t>日　提供：クライアント</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LINE</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3"/>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9BC62B42-3681-B97E-2A98-A3C11C3DADE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a:t>
            </a:r>
            <a:r>
              <a:rPr lang="ja-JP" altLang="en-US" sz="2000" dirty="0">
                <a:latin typeface="+mj-ea"/>
                <a:ea typeface="+mj-ea"/>
              </a:rPr>
              <a:t>　</a:t>
            </a:r>
            <a:r>
              <a:rPr lang="en-US" altLang="ja-JP" sz="2000" dirty="0">
                <a:latin typeface="+mj-ea"/>
                <a:ea typeface="+mj-ea"/>
              </a:rPr>
              <a:t>C.</a:t>
            </a:r>
            <a:r>
              <a:rPr lang="ja-JP" altLang="en-US" sz="2000" dirty="0">
                <a:latin typeface="+mj-ea"/>
                <a:ea typeface="+mj-ea"/>
              </a:rPr>
              <a:t>「縦長動画」 入稿仕様</a:t>
            </a:r>
            <a:endParaRPr lang="ja-JP" altLang="en-US" dirty="0"/>
          </a:p>
        </p:txBody>
      </p:sp>
      <p:pic>
        <p:nvPicPr>
          <p:cNvPr id="19" name="図プレースホルダー 18" descr="アイコン&#10;&#10;自動的に生成された説明">
            <a:extLst>
              <a:ext uri="{FF2B5EF4-FFF2-40B4-BE49-F238E27FC236}">
                <a16:creationId xmlns:a16="http://schemas.microsoft.com/office/drawing/2014/main" id="{C741110C-BCCA-A8F1-4607-5A48AE9993F8}"/>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1F470A6-64BF-DD7D-C710-852D76CC921D}"/>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11" name="図 10">
            <a:extLst>
              <a:ext uri="{FF2B5EF4-FFF2-40B4-BE49-F238E27FC236}">
                <a16:creationId xmlns:a16="http://schemas.microsoft.com/office/drawing/2014/main" id="{EC7DDD73-012A-84C8-B6EC-797335038482}"/>
              </a:ext>
            </a:extLst>
          </p:cNvPr>
          <p:cNvPicPr>
            <a:picLocks noChangeAspect="1"/>
          </p:cNvPicPr>
          <p:nvPr/>
        </p:nvPicPr>
        <p:blipFill>
          <a:blip r:embed="rId5"/>
          <a:stretch>
            <a:fillRect/>
          </a:stretch>
        </p:blipFill>
        <p:spPr>
          <a:xfrm>
            <a:off x="149405" y="860849"/>
            <a:ext cx="4870174" cy="493143"/>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誘導広告上の表記ガイドライン</a:t>
            </a:r>
            <a:endParaRPr kumimoji="1" lang="ja-JP" altLang="en-US" dirty="0"/>
          </a:p>
        </p:txBody>
      </p:sp>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20" name="角丸四角形 19">
            <a:extLst>
              <a:ext uri="{FF2B5EF4-FFF2-40B4-BE49-F238E27FC236}">
                <a16:creationId xmlns:a16="http://schemas.microsoft.com/office/drawing/2014/main" id="{4A719247-933B-6612-97FE-CFF599A36810}"/>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A4C5B2B-07C3-B017-D209-E6442A6308C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gn="just">
              <a:lnSpc>
                <a:spcPct val="130000"/>
              </a:lnSpc>
            </a:pP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a:lnSpc>
                <a:spcPct val="130000"/>
              </a:lnSpc>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marL="613800" lvl="1" indent="-156600" algn="just">
              <a:lnSpc>
                <a:spcPct val="130000"/>
              </a:lnSpc>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会社名、ブランド名、商品名、サービス名のいずれかのロゴマークの表記商品写真などでの代替はできません。また、商標登録されていないものを使用する場合は、必ず会社名も明記してください。</a:t>
            </a:r>
          </a:p>
          <a:p>
            <a:pPr marL="613800" lvl="1" indent="-156600" algn="just">
              <a:lnSpc>
                <a:spcPct val="130000"/>
              </a:lnSpc>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22" name="正方形/長方形 21">
            <a:extLst>
              <a:ext uri="{FF2B5EF4-FFF2-40B4-BE49-F238E27FC236}">
                <a16:creationId xmlns:a16="http://schemas.microsoft.com/office/drawing/2014/main" id="{E077E569-609C-3A6C-7962-5D57097C1088}"/>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23" name="フッター プレースホルダー 3">
            <a:extLst>
              <a:ext uri="{FF2B5EF4-FFF2-40B4-BE49-F238E27FC236}">
                <a16:creationId xmlns:a16="http://schemas.microsoft.com/office/drawing/2014/main" id="{FE8D63F3-F5BA-BA23-746B-17B69A18F802}"/>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dirty="0">
                <a:solidFill>
                  <a:prstClr val="black"/>
                </a:solidFill>
                <a:latin typeface="Meiryo" panose="020B0604030504040204" pitchFamily="34" charset="-128"/>
                <a:ea typeface="Meiryo" panose="020B0604030504040204" pitchFamily="34" charset="-128"/>
              </a:rPr>
              <a:t>LINE</a:t>
            </a:r>
            <a:r>
              <a:rPr lang="ja-JP" altLang="en-US" sz="800" dirty="0">
                <a:solidFill>
                  <a:prstClr val="black"/>
                </a:solidFill>
                <a:latin typeface="Meiryo" panose="020B0604030504040204" pitchFamily="34" charset="-128"/>
                <a:ea typeface="Meiryo" panose="020B0604030504040204" pitchFamily="34" charset="-128"/>
              </a:rPr>
              <a:t>ヤフー</a:t>
            </a:r>
            <a:r>
              <a:rPr lang="en-US" altLang="ja-JP" sz="800" dirty="0">
                <a:solidFill>
                  <a:prstClr val="black"/>
                </a:solidFill>
                <a:latin typeface="Meiryo" panose="020B0604030504040204" pitchFamily="34" charset="-128"/>
                <a:ea typeface="Meiryo" panose="020B0604030504040204" pitchFamily="34" charset="-128"/>
              </a:rPr>
              <a:t>PR</a:t>
            </a:r>
            <a:r>
              <a:rPr lang="ja-JP" altLang="en-US" sz="800" dirty="0">
                <a:solidFill>
                  <a:prstClr val="black"/>
                </a:solidFill>
                <a:latin typeface="Meiryo" panose="020B0604030504040204" pitchFamily="34" charset="-128"/>
                <a:ea typeface="Meiryo" panose="020B0604030504040204" pitchFamily="34" charset="-128"/>
              </a:rPr>
              <a:t>企画</a:t>
            </a:r>
          </a:p>
        </p:txBody>
      </p:sp>
      <p:sp>
        <p:nvSpPr>
          <p:cNvPr id="24" name="角丸四角形 23">
            <a:extLst>
              <a:ext uri="{FF2B5EF4-FFF2-40B4-BE49-F238E27FC236}">
                <a16:creationId xmlns:a16="http://schemas.microsoft.com/office/drawing/2014/main" id="{0EA72C1A-8365-27BC-354D-1A7051F176DA}"/>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25" name="テキスト ボックス 24">
            <a:extLst>
              <a:ext uri="{FF2B5EF4-FFF2-40B4-BE49-F238E27FC236}">
                <a16:creationId xmlns:a16="http://schemas.microsoft.com/office/drawing/2014/main" id="{45895FCB-C1ED-3A7E-CEC7-ED3E48F7346B}"/>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26" name="角丸四角形 25">
            <a:extLst>
              <a:ext uri="{FF2B5EF4-FFF2-40B4-BE49-F238E27FC236}">
                <a16:creationId xmlns:a16="http://schemas.microsoft.com/office/drawing/2014/main" id="{F951B3DB-8822-9402-951C-AC05D104ADC3}"/>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ヤフー</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PR</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7" name="角丸四角形 26">
            <a:extLst>
              <a:ext uri="{FF2B5EF4-FFF2-40B4-BE49-F238E27FC236}">
                <a16:creationId xmlns:a16="http://schemas.microsoft.com/office/drawing/2014/main" id="{10C9DF4E-ECFF-8FBD-1EBB-9E1D1D251C64}"/>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28" name="角丸四角形 27">
            <a:extLst>
              <a:ext uri="{FF2B5EF4-FFF2-40B4-BE49-F238E27FC236}">
                <a16:creationId xmlns:a16="http://schemas.microsoft.com/office/drawing/2014/main" id="{23391BCF-4AC4-5AC8-B174-6F58F1663911}"/>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9" name="グラフィックス 28" descr="バッジ: フォロー 単色塗りつぶし">
            <a:extLst>
              <a:ext uri="{FF2B5EF4-FFF2-40B4-BE49-F238E27FC236}">
                <a16:creationId xmlns:a16="http://schemas.microsoft.com/office/drawing/2014/main" id="{AD05338A-51E5-B9AE-D508-3720A638B7C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0" name="カギ線コネクタ 29">
            <a:extLst>
              <a:ext uri="{FF2B5EF4-FFF2-40B4-BE49-F238E27FC236}">
                <a16:creationId xmlns:a16="http://schemas.microsoft.com/office/drawing/2014/main" id="{64B89600-5292-678C-272D-767ABD955DF6}"/>
              </a:ext>
            </a:extLst>
          </p:cNvPr>
          <p:cNvCxnSpPr>
            <a:stCxn id="28" idx="1"/>
            <a:endCxn id="26"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1" name="角丸四角形 30">
            <a:extLst>
              <a:ext uri="{FF2B5EF4-FFF2-40B4-BE49-F238E27FC236}">
                <a16:creationId xmlns:a16="http://schemas.microsoft.com/office/drawing/2014/main" id="{FEA070AA-A2AF-2293-B11C-71A9B7038E16}"/>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2" name="カギ線コネクタ 31">
            <a:extLst>
              <a:ext uri="{FF2B5EF4-FFF2-40B4-BE49-F238E27FC236}">
                <a16:creationId xmlns:a16="http://schemas.microsoft.com/office/drawing/2014/main" id="{64089FD3-1469-0527-5C85-AEEAC034E505}"/>
              </a:ext>
            </a:extLst>
          </p:cNvPr>
          <p:cNvCxnSpPr>
            <a:stCxn id="31" idx="3"/>
            <a:endCxn id="26"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3" name="グラフィックス 32" descr="バッジ: チェックマーク 1 単色塗りつぶし">
            <a:extLst>
              <a:ext uri="{FF2B5EF4-FFF2-40B4-BE49-F238E27FC236}">
                <a16:creationId xmlns:a16="http://schemas.microsoft.com/office/drawing/2014/main" id="{998A8E34-1FBF-BDEF-235F-DA340339E08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4" name="グラフィックス 33" descr="バッジ: チェックマーク 1 単色塗りつぶし">
            <a:extLst>
              <a:ext uri="{FF2B5EF4-FFF2-40B4-BE49-F238E27FC236}">
                <a16:creationId xmlns:a16="http://schemas.microsoft.com/office/drawing/2014/main" id="{C3C7BDCD-DC78-6066-4FA3-F36A1F6B462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7F882F9A-22E3-06BF-7CEE-5CBCD144EBED}"/>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684442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70EE4D6-DDDA-6439-F7F5-1E2FBC0F99B7}"/>
              </a:ext>
            </a:extLst>
          </p:cNvPr>
          <p:cNvPicPr>
            <a:picLocks noChangeAspect="1"/>
          </p:cNvPicPr>
          <p:nvPr/>
        </p:nvPicPr>
        <p:blipFill rotWithShape="1">
          <a:blip r:embed="rId2"/>
          <a:srcRect b="1857"/>
          <a:stretch/>
        </p:blipFill>
        <p:spPr>
          <a:xfrm>
            <a:off x="479376" y="813558"/>
            <a:ext cx="4956581" cy="6029701"/>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dirty="0"/>
              <a:t>Yahoo!</a:t>
            </a:r>
            <a:r>
              <a:rPr lang="ja-JP" altLang="en-US" dirty="0"/>
              <a:t>広告　広告関連サービス　申込フォーム　記入例</a:t>
            </a:r>
          </a:p>
        </p:txBody>
      </p:sp>
      <p:pic>
        <p:nvPicPr>
          <p:cNvPr id="8" name="図プレースホルダー 7" descr="アイコン&#10;&#10;自動的に生成された説明">
            <a:extLst>
              <a:ext uri="{FF2B5EF4-FFF2-40B4-BE49-F238E27FC236}">
                <a16:creationId xmlns:a16="http://schemas.microsoft.com/office/drawing/2014/main" id="{315B684E-38B6-0746-AC43-F424F8FC950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63B93B49-244B-8F45-B1BE-E657638C6627}"/>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27</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89654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kumimoji="1" lang="en-US" altLang="ja-JP" sz="8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8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336660" y="4076921"/>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72664" y="486916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68655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latin typeface="Meiryo"/>
                <a:ea typeface="Meiryo"/>
              </a:rPr>
              <a:t>販売制限カテゴリー</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4F8BA39-48B0-69BE-A872-F010B2D6568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Text Box 1031">
            <a:extLst>
              <a:ext uri="{FF2B5EF4-FFF2-40B4-BE49-F238E27FC236}">
                <a16:creationId xmlns:a16="http://schemas.microsoft.com/office/drawing/2014/main" id="{492EA4BF-1CFD-44B3-7AC7-1C875DD67A36}"/>
              </a:ext>
            </a:extLst>
          </p:cNvPr>
          <p:cNvSpPr txBox="1">
            <a:spLocks noChangeArrowheads="1"/>
          </p:cNvSpPr>
          <p:nvPr/>
        </p:nvSpPr>
        <p:spPr bwMode="auto">
          <a:xfrm>
            <a:off x="479425" y="1089340"/>
            <a:ext cx="11233150" cy="568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ja-JP" sz="1000" dirty="0">
                <a:latin typeface="+mn-ea"/>
                <a:cs typeface="+mn-lt"/>
              </a:rPr>
              <a:t>以下に該当する業種、商品・サービスにつきましては、</a:t>
            </a:r>
            <a:r>
              <a:rPr lang="ja-JP" altLang="en-US" sz="1000" dirty="0">
                <a:latin typeface="+mn-ea"/>
                <a:cs typeface="+mn-lt"/>
              </a:rPr>
              <a:t> </a:t>
            </a:r>
            <a:r>
              <a:rPr lang="en-US" altLang="ja-JP" sz="1000" dirty="0">
                <a:latin typeface="+mn-ea"/>
                <a:cs typeface="+mn-lt"/>
              </a:rPr>
              <a:t>Yahoo! JAPAN</a:t>
            </a:r>
            <a:r>
              <a:rPr lang="ja-JP" sz="1000" dirty="0">
                <a:latin typeface="+mn-ea"/>
                <a:cs typeface="+mn-lt"/>
              </a:rPr>
              <a:t> </a:t>
            </a:r>
            <a:r>
              <a:rPr kumimoji="1" lang="ja-JP" sz="1000" b="0" i="0" dirty="0">
                <a:latin typeface="+mn-ea"/>
                <a:cs typeface="+mn-lt"/>
              </a:rPr>
              <a:t>トップページカスタマイズ企画</a:t>
            </a:r>
            <a:r>
              <a:rPr lang="ja-JP" sz="1000" dirty="0">
                <a:latin typeface="+mn-ea"/>
                <a:cs typeface="+mn-lt"/>
              </a:rPr>
              <a:t>の実施は原則不可となります。</a:t>
            </a:r>
            <a:r>
              <a:rPr lang="ja-JP" altLang="en-US" sz="1000" dirty="0">
                <a:latin typeface="+mn-ea"/>
                <a:cs typeface="+mn-lt"/>
              </a:rPr>
              <a:t> </a:t>
            </a:r>
            <a:endParaRPr lang="ja-JP" sz="1000" dirty="0">
              <a:latin typeface="+mn-ea"/>
            </a:endParaRPr>
          </a:p>
          <a:p>
            <a:pPr>
              <a:defRPr/>
            </a:pPr>
            <a:r>
              <a:rPr lang="ja-JP" sz="1000" dirty="0">
                <a:latin typeface="+mn-ea"/>
                <a:cs typeface="+mn-lt"/>
              </a:rPr>
              <a:t>ただし、以下に該当しない業種やサービスでも、制作スケジュールが確保できない場合、</a:t>
            </a:r>
            <a:r>
              <a:rPr lang="ja-JP" altLang="en-US" sz="1000" dirty="0">
                <a:latin typeface="+mn-ea"/>
                <a:cs typeface="+mn-lt"/>
              </a:rPr>
              <a:t>またはユ</a:t>
            </a:r>
            <a:r>
              <a:rPr lang="ja-JP" sz="1000" dirty="0">
                <a:latin typeface="+mn-ea"/>
                <a:cs typeface="+mn-lt"/>
              </a:rPr>
              <a:t>ー</a:t>
            </a:r>
            <a:r>
              <a:rPr lang="ja-JP" altLang="en-US" sz="1000" dirty="0">
                <a:latin typeface="+mn-ea"/>
                <a:cs typeface="+mn-lt"/>
              </a:rPr>
              <a:t>ザ</a:t>
            </a:r>
            <a:r>
              <a:rPr lang="ja-JP" sz="1000" dirty="0">
                <a:latin typeface="+mn-ea"/>
                <a:cs typeface="+mn-lt"/>
              </a:rPr>
              <a:t>ーに</a:t>
            </a:r>
            <a:r>
              <a:rPr lang="ja-JP" altLang="en-US" sz="1000" dirty="0">
                <a:latin typeface="+mn-ea"/>
                <a:cs typeface="+mn-lt"/>
              </a:rPr>
              <a:t>不快感・嫌</a:t>
            </a:r>
            <a:r>
              <a:rPr lang="ja-JP" sz="1000" dirty="0">
                <a:latin typeface="+mn-ea"/>
                <a:cs typeface="+mn-lt"/>
              </a:rPr>
              <a:t>悪感を与えるおそれのある場合は実施いただけないことがございます。また、誘導広告を</a:t>
            </a:r>
            <a:r>
              <a:rPr lang="ja-JP" altLang="en-US" sz="1000" dirty="0">
                <a:solidFill>
                  <a:srgbClr val="545454"/>
                </a:solidFill>
                <a:latin typeface="+mn-ea"/>
              </a:rPr>
              <a:t>購入</a:t>
            </a:r>
            <a:r>
              <a:rPr lang="ja-JP" sz="1000" dirty="0">
                <a:latin typeface="+mn-ea"/>
                <a:cs typeface="+mn-lt"/>
              </a:rPr>
              <a:t>するときは別途その基準が適用されます。</a:t>
            </a:r>
            <a:r>
              <a:rPr lang="ja-JP" altLang="en-US" sz="1000" dirty="0">
                <a:latin typeface="+mn-ea"/>
                <a:cs typeface="+mn-lt"/>
              </a:rPr>
              <a:t> </a:t>
            </a:r>
            <a:endParaRPr lang="ja-JP" sz="1000" dirty="0">
              <a:latin typeface="+mn-ea"/>
            </a:endParaRPr>
          </a:p>
          <a:p>
            <a:pPr>
              <a:lnSpc>
                <a:spcPct val="120000"/>
              </a:lnSpc>
              <a:spcBef>
                <a:spcPct val="0"/>
              </a:spcBef>
              <a:defRPr/>
            </a:pPr>
            <a:r>
              <a:rPr lang="ja-JP" sz="1000" dirty="0">
                <a:latin typeface="+mn-ea"/>
                <a:cs typeface="+mn-lt"/>
              </a:rPr>
              <a:t>広告主様のサイトが弊社の広告掲載基準を満たすことが、</a:t>
            </a:r>
            <a:r>
              <a:rPr lang="ja-JP" altLang="en-US" sz="1000" dirty="0">
                <a:latin typeface="+mn-ea"/>
                <a:cs typeface="+mn-lt"/>
              </a:rPr>
              <a:t> </a:t>
            </a:r>
            <a:r>
              <a:rPr lang="en-US" altLang="ja-JP" sz="1000" dirty="0">
                <a:latin typeface="+mn-ea"/>
                <a:cs typeface="+mn-lt"/>
              </a:rPr>
              <a:t>Yahoo!</a:t>
            </a:r>
            <a:r>
              <a:rPr lang="ja-JP" altLang="en-US" sz="1000" dirty="0">
                <a:latin typeface="+mn-ea"/>
                <a:cs typeface="+mn-lt"/>
              </a:rPr>
              <a:t> </a:t>
            </a:r>
            <a:r>
              <a:rPr lang="en-US" altLang="ja-JP" sz="1000" dirty="0">
                <a:latin typeface="+mn-ea"/>
                <a:cs typeface="+mn-lt"/>
              </a:rPr>
              <a:t>JAP</a:t>
            </a:r>
            <a:r>
              <a:rPr lang="ja-JP" sz="1000" dirty="0">
                <a:latin typeface="+mn-ea"/>
                <a:cs typeface="+mn-lt"/>
              </a:rPr>
              <a:t>AN </a:t>
            </a:r>
            <a:r>
              <a:rPr kumimoji="1" lang="ja-JP" sz="1000" b="0" i="0" dirty="0">
                <a:latin typeface="+mn-ea"/>
                <a:cs typeface="+mn-lt"/>
              </a:rPr>
              <a:t>トップページカスタマイズ企画</a:t>
            </a:r>
            <a:r>
              <a:rPr lang="ja-JP" sz="1000" dirty="0">
                <a:latin typeface="+mn-ea"/>
                <a:cs typeface="+mn-lt"/>
              </a:rPr>
              <a:t>実施の条件となります。</a:t>
            </a:r>
            <a:endParaRPr lang="en-US" sz="1000" dirty="0">
              <a:latin typeface="+mn-ea"/>
              <a:cs typeface="+mn-lt"/>
            </a:endParaRPr>
          </a:p>
          <a:p>
            <a:pPr>
              <a:lnSpc>
                <a:spcPct val="120000"/>
              </a:lnSpc>
              <a:spcBef>
                <a:spcPct val="0"/>
              </a:spcBef>
              <a:defRPr/>
            </a:pP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a:ea typeface="Meiryo"/>
              </a:rPr>
              <a:t>・</a:t>
            </a:r>
            <a:r>
              <a:rPr lang="zh-TW" altLang="en-US" sz="1050" dirty="0">
                <a:solidFill>
                  <a:srgbClr val="545454"/>
                </a:solidFill>
                <a:latin typeface="Meiryo"/>
                <a:ea typeface="Meiryo"/>
              </a:rPr>
              <a:t>消費者金融業（消費者向無担保貸金業）</a:t>
            </a:r>
            <a:r>
              <a:rPr lang="ja-JP" altLang="en-US" sz="1050" dirty="0">
                <a:solidFill>
                  <a:srgbClr val="545454"/>
                </a:solidFill>
                <a:latin typeface="Meiryo"/>
                <a:ea typeface="Meiryo"/>
              </a:rPr>
              <a:t>、商工ローン、手形割引、その他ハイリスク型の金融商品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・パチンコ・パチスロの営業および機種、カジノ（企業広告含む）</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・美容エステティックサロン</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・あん摩業、マッサージ業、指圧業、はり業、きゅう業等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・不妊治療</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・治験</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en-US" altLang="ja-JP" sz="1050" dirty="0">
                <a:solidFill>
                  <a:srgbClr val="545454"/>
                </a:solidFill>
                <a:latin typeface="Meiryo" panose="020B0604030504040204" pitchFamily="34" charset="-128"/>
                <a:ea typeface="Meiryo" panose="020B0604030504040204" pitchFamily="34" charset="-128"/>
              </a:rPr>
              <a:t>ED</a:t>
            </a:r>
            <a:r>
              <a:rPr lang="ja-JP" altLang="en-US" sz="1050" dirty="0">
                <a:solidFill>
                  <a:srgbClr val="545454"/>
                </a:solidFill>
                <a:latin typeface="Meiryo" panose="020B0604030504040204" pitchFamily="34" charset="-128"/>
                <a:ea typeface="Meiryo" panose="020B0604030504040204" pitchFamily="34" charset="-128"/>
              </a:rPr>
              <a:t>（治療、医薬品、情報、啓蒙サイト等）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・性的機能強化、改善を期待させる経口物</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zh-TW" altLang="en-US" sz="1050" dirty="0">
                <a:solidFill>
                  <a:srgbClr val="545454"/>
                </a:solidFill>
                <a:latin typeface="Meiryo" panose="020B0604030504040204" pitchFamily="34" charset="-128"/>
                <a:ea typeface="Meiryo" panose="020B0604030504040204" pitchFamily="34" charset="-128"/>
              </a:rPr>
              <a:t>能力開発関連商品</a:t>
            </a:r>
            <a:endParaRPr lang="ja-JP" altLang="en-US"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・占い</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・探偵業</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・団体による意見広告</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zh-TW" altLang="en-US" sz="1050" dirty="0">
                <a:solidFill>
                  <a:srgbClr val="545454"/>
                </a:solidFill>
                <a:latin typeface="Meiryo" panose="020B0604030504040204" pitchFamily="34" charset="-128"/>
                <a:ea typeface="Meiryo" panose="020B0604030504040204" pitchFamily="34" charset="-128"/>
              </a:rPr>
              <a:t>宗教団体、活動</a:t>
            </a:r>
            <a:endParaRPr lang="en-US" altLang="zh-TW"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・政党</a:t>
            </a:r>
            <a:br>
              <a:rPr lang="ja-JP" altLang="en-US" sz="1050" dirty="0">
                <a:solidFill>
                  <a:srgbClr val="545454"/>
                </a:solidFill>
                <a:latin typeface="Meiryo" panose="020B0604030504040204" pitchFamily="34" charset="-128"/>
                <a:ea typeface="Meiryo" panose="020B0604030504040204" pitchFamily="34" charset="-128"/>
              </a:rPr>
            </a:br>
            <a:r>
              <a:rPr lang="ja-JP" altLang="en-US" sz="105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endParaRPr lang="en-US" altLang="zh-TW" sz="105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34867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企画ページの制作・掲載のお申し込み方法</a:t>
            </a:r>
          </a:p>
        </p:txBody>
      </p:sp>
      <p:pic>
        <p:nvPicPr>
          <p:cNvPr id="6" name="図プレースホルダー 5" descr="アイコン&#10;&#10;自動的に生成された説明">
            <a:extLst>
              <a:ext uri="{FF2B5EF4-FFF2-40B4-BE49-F238E27FC236}">
                <a16:creationId xmlns:a16="http://schemas.microsoft.com/office/drawing/2014/main" id="{1DE60025-8CB5-0902-074D-2564AC36E1C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5" name="正方形/長方形 54">
            <a:extLst>
              <a:ext uri="{FF2B5EF4-FFF2-40B4-BE49-F238E27FC236}">
                <a16:creationId xmlns:a16="http://schemas.microsoft.com/office/drawing/2014/main" id="{97588D9F-6035-3FF9-218D-E99EEC8376C6}"/>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6" name="正方形/長方形 55">
            <a:extLst>
              <a:ext uri="{FF2B5EF4-FFF2-40B4-BE49-F238E27FC236}">
                <a16:creationId xmlns:a16="http://schemas.microsoft.com/office/drawing/2014/main" id="{C2710660-43F2-889C-B035-69950D73E10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7" name="タイトル 2">
            <a:extLst>
              <a:ext uri="{FF2B5EF4-FFF2-40B4-BE49-F238E27FC236}">
                <a16:creationId xmlns:a16="http://schemas.microsoft.com/office/drawing/2014/main" id="{2BD21FB2-E96C-5652-9065-CB988FF2D16E}"/>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58" name="タイトル 2">
            <a:extLst>
              <a:ext uri="{FF2B5EF4-FFF2-40B4-BE49-F238E27FC236}">
                <a16:creationId xmlns:a16="http://schemas.microsoft.com/office/drawing/2014/main" id="{D835C5A2-FDC8-45C8-59B7-F36829B2DF9B}"/>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9" name="ホームベース 58">
            <a:extLst>
              <a:ext uri="{FF2B5EF4-FFF2-40B4-BE49-F238E27FC236}">
                <a16:creationId xmlns:a16="http://schemas.microsoft.com/office/drawing/2014/main" id="{F1C18882-A20B-EBBB-01E8-359B7C4EF510}"/>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60" name="ホームベース 59">
            <a:extLst>
              <a:ext uri="{FF2B5EF4-FFF2-40B4-BE49-F238E27FC236}">
                <a16:creationId xmlns:a16="http://schemas.microsoft.com/office/drawing/2014/main" id="{33F14E2F-338C-3077-E6A3-660FE7F3E55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61" name="ホームベース 60">
            <a:extLst>
              <a:ext uri="{FF2B5EF4-FFF2-40B4-BE49-F238E27FC236}">
                <a16:creationId xmlns:a16="http://schemas.microsoft.com/office/drawing/2014/main" id="{C7567299-0246-A48F-5D01-BC891945B12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62" name="ホームベース 61">
            <a:extLst>
              <a:ext uri="{FF2B5EF4-FFF2-40B4-BE49-F238E27FC236}">
                <a16:creationId xmlns:a16="http://schemas.microsoft.com/office/drawing/2014/main" id="{43D499E1-32A2-364D-8A2B-19C558349897}"/>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3" name="ホームベース 62">
            <a:extLst>
              <a:ext uri="{FF2B5EF4-FFF2-40B4-BE49-F238E27FC236}">
                <a16:creationId xmlns:a16="http://schemas.microsoft.com/office/drawing/2014/main" id="{D9E2B686-14FE-2625-6B4B-18A97868EA92}"/>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64" name="ホームベース 63">
            <a:extLst>
              <a:ext uri="{FF2B5EF4-FFF2-40B4-BE49-F238E27FC236}">
                <a16:creationId xmlns:a16="http://schemas.microsoft.com/office/drawing/2014/main" id="{C613AF72-AA61-29F8-8704-850A365A84E6}"/>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65" name="ホームベース 64">
            <a:extLst>
              <a:ext uri="{FF2B5EF4-FFF2-40B4-BE49-F238E27FC236}">
                <a16:creationId xmlns:a16="http://schemas.microsoft.com/office/drawing/2014/main" id="{9B331926-4E9B-D2CC-E3F9-A58DD9CBBAA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66" name="ホームベース 65">
            <a:extLst>
              <a:ext uri="{FF2B5EF4-FFF2-40B4-BE49-F238E27FC236}">
                <a16:creationId xmlns:a16="http://schemas.microsoft.com/office/drawing/2014/main" id="{CBAFA747-AC55-9017-BEAB-59F3FFCA02DC}"/>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67" name="ホームベース 66">
            <a:extLst>
              <a:ext uri="{FF2B5EF4-FFF2-40B4-BE49-F238E27FC236}">
                <a16:creationId xmlns:a16="http://schemas.microsoft.com/office/drawing/2014/main" id="{E8DFEDF0-9DC8-DD30-1DD6-59803C7C930A}"/>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68" name="ホームベース 67">
            <a:extLst>
              <a:ext uri="{FF2B5EF4-FFF2-40B4-BE49-F238E27FC236}">
                <a16:creationId xmlns:a16="http://schemas.microsoft.com/office/drawing/2014/main" id="{217F2313-C7AB-F24F-9D57-524801393D81}"/>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9" name="ホームベース 68">
            <a:extLst>
              <a:ext uri="{FF2B5EF4-FFF2-40B4-BE49-F238E27FC236}">
                <a16:creationId xmlns:a16="http://schemas.microsoft.com/office/drawing/2014/main" id="{70ACE763-915C-EB30-2825-F3E1FE46AAF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70" name="ホームベース 69">
            <a:extLst>
              <a:ext uri="{FF2B5EF4-FFF2-40B4-BE49-F238E27FC236}">
                <a16:creationId xmlns:a16="http://schemas.microsoft.com/office/drawing/2014/main" id="{3DB92E71-706F-B8DD-DFF7-429E7D3510C8}"/>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71" name="直線コネクタ 70">
            <a:extLst>
              <a:ext uri="{FF2B5EF4-FFF2-40B4-BE49-F238E27FC236}">
                <a16:creationId xmlns:a16="http://schemas.microsoft.com/office/drawing/2014/main" id="{BD657DFF-39F2-F041-79BA-5D2D35A6DB8E}"/>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72" name="グループ化 71">
            <a:extLst>
              <a:ext uri="{FF2B5EF4-FFF2-40B4-BE49-F238E27FC236}">
                <a16:creationId xmlns:a16="http://schemas.microsoft.com/office/drawing/2014/main" id="{AC01C5DF-4D75-6440-BA9D-38BF30868707}"/>
              </a:ext>
            </a:extLst>
          </p:cNvPr>
          <p:cNvGrpSpPr/>
          <p:nvPr/>
        </p:nvGrpSpPr>
        <p:grpSpPr>
          <a:xfrm>
            <a:off x="6838767" y="2316263"/>
            <a:ext cx="1876415" cy="469804"/>
            <a:chOff x="6757793" y="2283586"/>
            <a:chExt cx="1876415" cy="469804"/>
          </a:xfrm>
        </p:grpSpPr>
        <p:sp>
          <p:nvSpPr>
            <p:cNvPr id="73" name="テキスト ボックス 72">
              <a:extLst>
                <a:ext uri="{FF2B5EF4-FFF2-40B4-BE49-F238E27FC236}">
                  <a16:creationId xmlns:a16="http://schemas.microsoft.com/office/drawing/2014/main" id="{715EA6B3-350E-B46A-C3C9-5F3798766A5A}"/>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74" name="グラフィックス 73" descr="バッジ: チェックマーク 1 単色塗りつぶし">
              <a:extLst>
                <a:ext uri="{FF2B5EF4-FFF2-40B4-BE49-F238E27FC236}">
                  <a16:creationId xmlns:a16="http://schemas.microsoft.com/office/drawing/2014/main" id="{89B5ABBA-6C1F-98D4-06E6-B2057C4265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75" name="グループ化 74">
            <a:extLst>
              <a:ext uri="{FF2B5EF4-FFF2-40B4-BE49-F238E27FC236}">
                <a16:creationId xmlns:a16="http://schemas.microsoft.com/office/drawing/2014/main" id="{507B8ACC-94C8-A79E-DB90-E3D930D36876}"/>
              </a:ext>
            </a:extLst>
          </p:cNvPr>
          <p:cNvGrpSpPr/>
          <p:nvPr/>
        </p:nvGrpSpPr>
        <p:grpSpPr>
          <a:xfrm>
            <a:off x="497907" y="2725521"/>
            <a:ext cx="885476" cy="1130553"/>
            <a:chOff x="455043" y="2752415"/>
            <a:chExt cx="885476" cy="1130553"/>
          </a:xfrm>
        </p:grpSpPr>
        <p:sp>
          <p:nvSpPr>
            <p:cNvPr id="76" name="角丸四角形 75">
              <a:extLst>
                <a:ext uri="{FF2B5EF4-FFF2-40B4-BE49-F238E27FC236}">
                  <a16:creationId xmlns:a16="http://schemas.microsoft.com/office/drawing/2014/main" id="{6F7D5A1A-415F-F6E1-6A87-34F2C16B645B}"/>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77" name="直角三角形 76">
              <a:extLst>
                <a:ext uri="{FF2B5EF4-FFF2-40B4-BE49-F238E27FC236}">
                  <a16:creationId xmlns:a16="http://schemas.microsoft.com/office/drawing/2014/main" id="{81DB36EC-EEC4-766B-5A72-6F6AFC763A67}"/>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78" name="直線コネクタ 77">
            <a:extLst>
              <a:ext uri="{FF2B5EF4-FFF2-40B4-BE49-F238E27FC236}">
                <a16:creationId xmlns:a16="http://schemas.microsoft.com/office/drawing/2014/main" id="{5FB6CB5D-44B2-C40D-64ED-7C64942075EB}"/>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79" name="円/楕円 78">
            <a:extLst>
              <a:ext uri="{FF2B5EF4-FFF2-40B4-BE49-F238E27FC236}">
                <a16:creationId xmlns:a16="http://schemas.microsoft.com/office/drawing/2014/main" id="{3AAACEEC-C76E-3F11-F58E-29C71C3910D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0" name="タイトル 2">
            <a:extLst>
              <a:ext uri="{FF2B5EF4-FFF2-40B4-BE49-F238E27FC236}">
                <a16:creationId xmlns:a16="http://schemas.microsoft.com/office/drawing/2014/main" id="{10AFCE64-13DD-A965-EBC6-FB63564070E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81" name="グループ化 80">
            <a:extLst>
              <a:ext uri="{FF2B5EF4-FFF2-40B4-BE49-F238E27FC236}">
                <a16:creationId xmlns:a16="http://schemas.microsoft.com/office/drawing/2014/main" id="{174DC798-A081-CE9B-B2A2-22F8B358EE94}"/>
              </a:ext>
            </a:extLst>
          </p:cNvPr>
          <p:cNvGrpSpPr/>
          <p:nvPr/>
        </p:nvGrpSpPr>
        <p:grpSpPr>
          <a:xfrm>
            <a:off x="497907" y="3985671"/>
            <a:ext cx="885476" cy="1134053"/>
            <a:chOff x="455043" y="4012565"/>
            <a:chExt cx="885476" cy="1134053"/>
          </a:xfrm>
        </p:grpSpPr>
        <p:sp>
          <p:nvSpPr>
            <p:cNvPr id="82" name="直角三角形 81">
              <a:extLst>
                <a:ext uri="{FF2B5EF4-FFF2-40B4-BE49-F238E27FC236}">
                  <a16:creationId xmlns:a16="http://schemas.microsoft.com/office/drawing/2014/main" id="{8770C7DB-9720-9BBB-B576-329FFB4004C2}"/>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3" name="角丸四角形 82">
              <a:extLst>
                <a:ext uri="{FF2B5EF4-FFF2-40B4-BE49-F238E27FC236}">
                  <a16:creationId xmlns:a16="http://schemas.microsoft.com/office/drawing/2014/main" id="{AF0FA853-2591-0721-1B55-8E6087BA5030}"/>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84" name="直角三角形 83">
            <a:extLst>
              <a:ext uri="{FF2B5EF4-FFF2-40B4-BE49-F238E27FC236}">
                <a16:creationId xmlns:a16="http://schemas.microsoft.com/office/drawing/2014/main" id="{6F83DE80-7D86-55FA-E4F9-29F87FF463E6}"/>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5" name="直角三角形 84">
            <a:extLst>
              <a:ext uri="{FF2B5EF4-FFF2-40B4-BE49-F238E27FC236}">
                <a16:creationId xmlns:a16="http://schemas.microsoft.com/office/drawing/2014/main" id="{65E498BF-37A3-882A-0057-BBA768B77F9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86" name="直線コネクタ 85">
            <a:extLst>
              <a:ext uri="{FF2B5EF4-FFF2-40B4-BE49-F238E27FC236}">
                <a16:creationId xmlns:a16="http://schemas.microsoft.com/office/drawing/2014/main" id="{A9A6F716-F60F-98F5-97D0-EB89A3369F5C}"/>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87" name="直線コネクタ 86">
            <a:extLst>
              <a:ext uri="{FF2B5EF4-FFF2-40B4-BE49-F238E27FC236}">
                <a16:creationId xmlns:a16="http://schemas.microsoft.com/office/drawing/2014/main" id="{5B5066F9-7F9D-F257-ECAE-41EF4E277321}"/>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76287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A11A018F-182A-F5C2-A16A-DAC2510A046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トップページカスタマイズ企画</a:t>
            </a:r>
            <a:br>
              <a:rPr lang="en-US" altLang="ja-JP" dirty="0"/>
            </a:br>
            <a:r>
              <a:rPr lang="ja-JP" altLang="en-US" dirty="0"/>
              <a:t>変更点</a:t>
            </a:r>
            <a:endParaRPr lang="en-US" altLang="ja-JP" dirty="0"/>
          </a:p>
        </p:txBody>
      </p:sp>
    </p:spTree>
    <p:extLst>
      <p:ext uri="{BB962C8B-B14F-4D97-AF65-F5344CB8AC3E}">
        <p14:creationId xmlns:p14="http://schemas.microsoft.com/office/powerpoint/2010/main" val="2396598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EDD49DAB-8834-8D93-F0BA-9361974642C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CC36D3DD-BDB1-4964-644F-F530A52640B3}"/>
              </a:ext>
            </a:extLst>
          </p:cNvPr>
          <p:cNvSpPr>
            <a:spLocks noChangeArrowheads="1"/>
          </p:cNvSpPr>
          <p:nvPr/>
        </p:nvSpPr>
        <p:spPr bwMode="auto">
          <a:xfrm>
            <a:off x="479425" y="1082287"/>
            <a:ext cx="11233150" cy="570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企画ページ上には「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a:t>
            </a:r>
            <a:r>
              <a:rPr lang="en-US" altLang="ja-JP" sz="1200" dirty="0">
                <a:solidFill>
                  <a:srgbClr val="545454"/>
                </a:solidFill>
                <a:latin typeface="メイリオ" panose="020B0604030504040204" pitchFamily="50" charset="-128"/>
                <a:ea typeface="メイリオ" panose="020B0604030504040204" pitchFamily="50" charset="-128"/>
              </a:rPr>
              <a:t>PR</a:t>
            </a:r>
            <a:r>
              <a:rPr lang="ja-JP" altLang="en-US" sz="1200" dirty="0">
                <a:solidFill>
                  <a:srgbClr val="545454"/>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a:ea typeface="メイリオ"/>
              </a:rPr>
              <a:t>通信環境が低速の場合、ダイアログ表示により動画のスキップが選択可能になることをご了承ください。　</a:t>
            </a:r>
            <a:endParaRPr lang="en-US" altLang="ja-JP" sz="12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rgbClr val="545454"/>
              </a:solidFill>
              <a:latin typeface="メイリオ"/>
              <a:ea typeface="メイリオ"/>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入稿規定：スマートフォンブランドパネル広告仕様</a:t>
            </a:r>
            <a:br>
              <a:rPr lang="ja-JP" altLang="en-US"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－スマートフォンブランドパネル（静止画）</a:t>
            </a:r>
            <a:r>
              <a:rPr lang="en-US" altLang="ja-JP" sz="1200" dirty="0">
                <a:solidFill>
                  <a:srgbClr val="545454"/>
                </a:solidFill>
                <a:latin typeface="メイリオ" panose="020B0604030504040204" pitchFamily="50" charset="-128"/>
                <a:ea typeface="メイリオ" panose="020B0604030504040204" pitchFamily="50" charset="-128"/>
              </a:rPr>
              <a:t>https://ads-help.yahoo.co.jp/yahooads/guideline/articledetail?lan=ja&amp;aid=62815&amp;o=default#abc</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450102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855BA1C3-E178-9116-A40B-40B647E65D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 name="Rectangle 46">
            <a:extLst>
              <a:ext uri="{FF2B5EF4-FFF2-40B4-BE49-F238E27FC236}">
                <a16:creationId xmlns:a16="http://schemas.microsoft.com/office/drawing/2014/main" id="{96F5CA1F-1CEA-C905-3A14-73573BA25B19}"/>
              </a:ext>
            </a:extLst>
          </p:cNvPr>
          <p:cNvSpPr>
            <a:spLocks noChangeArrowheads="1"/>
          </p:cNvSpPr>
          <p:nvPr/>
        </p:nvSpPr>
        <p:spPr bwMode="auto">
          <a:xfrm>
            <a:off x="479425" y="1089025"/>
            <a:ext cx="11233150" cy="158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2503885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6" name="図プレースホルダー 5" descr="アイコン&#10;&#10;自動的に生成された説明">
            <a:extLst>
              <a:ext uri="{FF2B5EF4-FFF2-40B4-BE49-F238E27FC236}">
                <a16:creationId xmlns:a16="http://schemas.microsoft.com/office/drawing/2014/main" id="{E3C85108-1D3A-0455-F2B3-64FC4B22B74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Rectangle 46">
            <a:extLst>
              <a:ext uri="{FF2B5EF4-FFF2-40B4-BE49-F238E27FC236}">
                <a16:creationId xmlns:a16="http://schemas.microsoft.com/office/drawing/2014/main" id="{62F70464-9C12-585A-E6E3-2835C40F77A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rgbClr val="545454"/>
                </a:solidFill>
                <a:latin typeface="メイリオ"/>
                <a:ea typeface="メイリオ"/>
              </a:rPr>
              <a:t>■公開前サイト審査について</a:t>
            </a:r>
            <a:endParaRPr lang="en-US" altLang="ja-JP" sz="16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srgbClr val="545454"/>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広告</a:t>
            </a:r>
            <a:r>
              <a:rPr lang="ja-JP" altLang="en-US" sz="1400" dirty="0">
                <a:solidFill>
                  <a:srgbClr val="545454"/>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演出を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rgbClr val="545454"/>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rgbClr val="545454"/>
                </a:solidFill>
                <a:latin typeface="メイリオ"/>
                <a:ea typeface="メイリオ"/>
              </a:rPr>
              <a:t>となります。</a:t>
            </a:r>
            <a:endParaRPr lang="en-US" altLang="ja-JP" sz="14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申請後</a:t>
            </a:r>
            <a:r>
              <a:rPr lang="ja-JP" altLang="en-US" sz="1400" dirty="0">
                <a:solidFill>
                  <a:srgbClr val="545454"/>
                </a:solidFill>
                <a:latin typeface="メイリオ"/>
                <a:ea typeface="メイリオ"/>
              </a:rPr>
              <a:t>に発行される</a:t>
            </a:r>
            <a:r>
              <a:rPr lang="en-US" altLang="ja-JP" sz="1400" dirty="0">
                <a:solidFill>
                  <a:srgbClr val="545454"/>
                </a:solidFill>
                <a:latin typeface="メイリオ"/>
                <a:ea typeface="メイリオ"/>
              </a:rPr>
              <a:t> </a:t>
            </a:r>
            <a:r>
              <a:rPr lang="ja-JP" altLang="en-US" sz="1400" dirty="0">
                <a:solidFill>
                  <a:srgbClr val="545454"/>
                </a:solidFill>
                <a:latin typeface="メイリオ"/>
                <a:ea typeface="メイリオ"/>
              </a:rPr>
              <a:t>事前承認</a:t>
            </a:r>
            <a:r>
              <a:rPr lang="en-US" altLang="ja-JP" sz="1400" dirty="0">
                <a:solidFill>
                  <a:srgbClr val="545454"/>
                </a:solidFill>
                <a:latin typeface="メイリオ"/>
                <a:ea typeface="メイリオ"/>
              </a:rPr>
              <a:t>ID</a:t>
            </a:r>
            <a:r>
              <a:rPr lang="ja-JP" altLang="en-US" sz="1400" dirty="0">
                <a:solidFill>
                  <a:srgbClr val="545454"/>
                </a:solidFill>
                <a:latin typeface="メイリオ"/>
                <a:ea typeface="メイリオ"/>
              </a:rPr>
              <a:t>（</a:t>
            </a:r>
            <a:r>
              <a:rPr lang="en-US" altLang="ja-JP" sz="1400" dirty="0">
                <a:solidFill>
                  <a:srgbClr val="545454"/>
                </a:solidFill>
                <a:latin typeface="メイリオ"/>
                <a:ea typeface="メイリオ"/>
              </a:rPr>
              <a:t>8</a:t>
            </a:r>
            <a:r>
              <a:rPr lang="ja-JP" altLang="en-US" sz="1400" dirty="0">
                <a:solidFill>
                  <a:srgbClr val="545454"/>
                </a:solidFill>
                <a:latin typeface="メイリオ"/>
                <a:ea typeface="メイリオ"/>
              </a:rPr>
              <a:t>ケタの数字）を、広告管理ツールへの入稿時に入力をお願い</a:t>
            </a:r>
            <a:r>
              <a:rPr lang="ja-JP" altLang="en-US" sz="1400">
                <a:solidFill>
                  <a:srgbClr val="545454"/>
                </a:solidFill>
                <a:latin typeface="メイリオ"/>
                <a:ea typeface="メイリオ"/>
              </a:rPr>
              <a:t>します。</a:t>
            </a:r>
            <a:endParaRPr lang="ja-JP" altLang="en-US" sz="1200" dirty="0">
              <a:solidFill>
                <a:srgbClr val="545454"/>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DB026E88-CE95-ADCD-0A59-25B057A507F2}"/>
              </a:ext>
            </a:extLst>
          </p:cNvPr>
          <p:cNvGraphicFramePr>
            <a:graphicFrameLocks noGrp="1"/>
          </p:cNvGraphicFramePr>
          <p:nvPr>
            <p:extLst>
              <p:ext uri="{D42A27DB-BD31-4B8C-83A1-F6EECF244321}">
                <p14:modId xmlns:p14="http://schemas.microsoft.com/office/powerpoint/2010/main" val="3395120177"/>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3"/>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chemeClr val="accent3"/>
                          </a:solidFill>
                          <a:latin typeface="+mn-lt"/>
                          <a:ea typeface="+mn-ea"/>
                          <a:cs typeface="+mn-cs"/>
                        </a:rPr>
                        <a:t>演出を組み込む企画ページのリンク先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n-lt"/>
                          <a:ea typeface="+mn-ea"/>
                          <a:cs typeface="+mn-cs"/>
                        </a:rPr>
                        <a:t>ヤフー</a:t>
                      </a:r>
                      <a:r>
                        <a:rPr kumimoji="1" lang="ja-JP" altLang="en-US" sz="1200" kern="1200" dirty="0">
                          <a:solidFill>
                            <a:schemeClr val="accent3"/>
                          </a:solidFill>
                          <a:latin typeface="+mn-lt"/>
                          <a:ea typeface="+mn-ea"/>
                          <a:cs typeface="+mn-cs"/>
                        </a:rPr>
                        <a:t>営業が社内にて入稿前審査を実施し承認がおりたラフ案</a:t>
                      </a:r>
                      <a:br>
                        <a:rPr kumimoji="1" lang="ja-JP" altLang="en-US" sz="1200" kern="120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広告</a:t>
                      </a:r>
                      <a:r>
                        <a:rPr kumimoji="1" lang="ja-JP" altLang="en-US" sz="1200" kern="1200" dirty="0">
                          <a:solidFill>
                            <a:schemeClr val="accent3"/>
                          </a:solidFill>
                          <a:latin typeface="+mj-lt"/>
                          <a:ea typeface="+mn-ea"/>
                          <a:cs typeface="+mn-cs"/>
                        </a:rPr>
                        <a:t>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トップページカスタマイズで</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accent3"/>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95164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免責事項</a:t>
            </a:r>
          </a:p>
        </p:txBody>
      </p:sp>
      <p:pic>
        <p:nvPicPr>
          <p:cNvPr id="7" name="図プレースホルダー 6" descr="アイコン&#10;&#10;自動的に生成された説明">
            <a:extLst>
              <a:ext uri="{FF2B5EF4-FFF2-40B4-BE49-F238E27FC236}">
                <a16:creationId xmlns:a16="http://schemas.microsoft.com/office/drawing/2014/main" id="{4ED9EB60-167C-AB36-80D8-7FE31CBA97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8114F336-2525-3A88-72A8-E51C076BD09C}"/>
              </a:ext>
            </a:extLst>
          </p:cNvPr>
          <p:cNvSpPr>
            <a:spLocks noChangeArrowheads="1"/>
          </p:cNvSpPr>
          <p:nvPr/>
        </p:nvSpPr>
        <p:spPr bwMode="auto">
          <a:xfrm>
            <a:off x="479425" y="1274209"/>
            <a:ext cx="11233149" cy="467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rgbClr val="545454"/>
                </a:solidFill>
                <a:latin typeface="メイリオ"/>
                <a:ea typeface="メイリオ"/>
              </a:rPr>
              <a:t>申込者</a:t>
            </a:r>
            <a:r>
              <a:rPr lang="ja-JP" altLang="en-US" sz="1200" kern="0" dirty="0">
                <a:solidFill>
                  <a:srgbClr val="545454"/>
                </a:solidFill>
                <a:latin typeface="メイリオ"/>
                <a:ea typeface="メイリオ"/>
              </a:rPr>
              <a:t>・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停電</a:t>
            </a:r>
            <a:r>
              <a:rPr lang="ja-JP" altLang="en-US" sz="1200" kern="0" dirty="0">
                <a:solidFill>
                  <a:srgbClr val="545454"/>
                </a:solidFill>
                <a:latin typeface="メイリオ"/>
                <a:ea typeface="メイリオ"/>
              </a:rPr>
              <a:t>・通信回線の事故・天災等の不可抗力、通信事業者の不履行、インターネットインフラその他サーバー等のシステム上</a:t>
            </a:r>
            <a:r>
              <a:rPr lang="ja-JP" altLang="en-US" sz="1200" kern="0">
                <a:solidFill>
                  <a:srgbClr val="545454"/>
                </a:solidFill>
                <a:latin typeface="メイリオ"/>
                <a:ea typeface="メイリオ"/>
              </a:rPr>
              <a:t>の不具合</a:t>
            </a: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a:t>
            </a:r>
            <a:r>
              <a:rPr lang="ja-JP" altLang="en-US" sz="1200" kern="0">
                <a:solidFill>
                  <a:srgbClr val="545454"/>
                </a:solidFill>
                <a:latin typeface="メイリオ"/>
                <a:ea typeface="メイリオ"/>
              </a:rPr>
              <a:t>一部を掲載</a:t>
            </a:r>
            <a:r>
              <a:rPr lang="ja-JP" altLang="en-US" sz="1200" kern="0" dirty="0">
                <a:solidFill>
                  <a:srgbClr val="545454"/>
                </a:solidFill>
                <a:latin typeface="メイリオ"/>
                <a:ea typeface="メイリオ"/>
              </a:rPr>
              <a:t>できなかった場合、ヤフーはその責を問われないものとし、当該履行については、当該原因の影響とみなされる範囲</a:t>
            </a:r>
            <a:r>
              <a:rPr lang="ja-JP" altLang="en-US" sz="1200" kern="0">
                <a:solidFill>
                  <a:srgbClr val="545454"/>
                </a:solidFill>
                <a:latin typeface="メイリオ"/>
                <a:ea typeface="メイリオ"/>
              </a:rPr>
              <a:t>まで義務を</a:t>
            </a:r>
            <a:r>
              <a:rPr lang="ja-JP" altLang="en-US" sz="1200" kern="0" dirty="0">
                <a:solidFill>
                  <a:srgbClr val="545454"/>
                </a:solidFill>
                <a:latin typeface="メイリオ"/>
                <a:ea typeface="メイリオ"/>
              </a:rPr>
              <a:t>免除されるものとします。ただし、ヤフーの故意または重過失による場合はこの限りでは</a:t>
            </a:r>
            <a:r>
              <a:rPr lang="ja-JP" altLang="en-US" sz="1200" kern="0">
                <a:solidFill>
                  <a:srgbClr val="545454"/>
                </a:solidFill>
                <a:latin typeface="メイリオ"/>
                <a:ea typeface="メイリオ"/>
              </a:rPr>
              <a:t>ありません。</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なお</a:t>
            </a:r>
            <a:r>
              <a:rPr lang="ja-JP" altLang="en-US" sz="1200" kern="0" dirty="0">
                <a:solidFill>
                  <a:srgbClr val="545454"/>
                </a:solidFill>
                <a:latin typeface="メイリオ"/>
                <a:ea typeface="メイリオ"/>
              </a:rPr>
              <a:t>、この場合、ヤフーが掲載を行わなかった部分については、協賛料金への申込者の支払債務は生じないものと</a:t>
            </a:r>
            <a:r>
              <a:rPr lang="ja-JP" altLang="en-US" sz="1200" kern="0">
                <a:solidFill>
                  <a:srgbClr val="545454"/>
                </a:solidFill>
                <a:latin typeface="メイリオ"/>
                <a:ea typeface="メイリオ"/>
              </a:rPr>
              <a:t>します。</a:t>
            </a:r>
            <a:endParaRPr lang="ja-JP" altLang="en-US"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企画</a:t>
            </a:r>
            <a:r>
              <a:rPr lang="ja-JP" altLang="en-US" sz="1200" kern="0" dirty="0">
                <a:solidFill>
                  <a:srgbClr val="545454"/>
                </a:solidFill>
                <a:latin typeface="メイリオ"/>
                <a:ea typeface="メイリオ"/>
              </a:rPr>
              <a:t>ページ掲載中に、当該サイトからのリンクがデッドリンクとなった場合や、リンク先のサイトに</a:t>
            </a:r>
            <a:r>
              <a:rPr lang="ja-JP" altLang="en-US" sz="1200" kern="0">
                <a:solidFill>
                  <a:srgbClr val="545454"/>
                </a:solidFill>
                <a:latin typeface="メイリオ"/>
                <a:ea typeface="メイリオ"/>
              </a:rPr>
              <a:t>不具合が発生</a:t>
            </a:r>
            <a:r>
              <a:rPr lang="ja-JP" altLang="en-US" sz="1200" kern="0" dirty="0">
                <a:solidFill>
                  <a:srgbClr val="545454"/>
                </a:solidFill>
                <a:latin typeface="メイリオ"/>
                <a:ea typeface="メイリオ"/>
              </a:rPr>
              <a:t>した場合、ヤフーは当該企画ページの掲載を停止することができるものとし、この場合、ヤフーは企画ページ不掲載の</a:t>
            </a:r>
            <a:r>
              <a:rPr lang="ja-JP" altLang="en-US" sz="1200" kern="0">
                <a:solidFill>
                  <a:srgbClr val="545454"/>
                </a:solidFill>
                <a:latin typeface="メイリオ"/>
                <a:ea typeface="メイリオ"/>
              </a:rPr>
              <a:t>責を負わない</a:t>
            </a:r>
            <a:r>
              <a:rPr lang="ja-JP" altLang="en-US" sz="1200" kern="0" dirty="0">
                <a:solidFill>
                  <a:srgbClr val="545454"/>
                </a:solidFill>
                <a:latin typeface="メイリオ"/>
                <a:ea typeface="メイリオ"/>
              </a:rPr>
              <a:t>ものと</a:t>
            </a:r>
            <a:r>
              <a:rPr lang="ja-JP" altLang="en-US" sz="1200" kern="0">
                <a:solidFill>
                  <a:srgbClr val="545454"/>
                </a:solidFill>
                <a:latin typeface="メイリオ"/>
                <a:ea typeface="メイリオ"/>
              </a:rPr>
              <a:t>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rgbClr val="545454"/>
                </a:solidFill>
                <a:latin typeface="メイリオ"/>
                <a:ea typeface="メイリオ"/>
              </a:rPr>
              <a:t>本商品</a:t>
            </a:r>
            <a:r>
              <a:rPr lang="ja-JP" altLang="en-US" sz="1200" kern="0" dirty="0">
                <a:solidFill>
                  <a:srgbClr val="545454"/>
                </a:solidFill>
                <a:latin typeface="メイリオ"/>
                <a:ea typeface="メイリオ"/>
              </a:rPr>
              <a:t>につきましては、以下①～③を企画ページの掲載調整時間とし、ヤフーは当該掲載調整時間内の</a:t>
            </a:r>
            <a:r>
              <a:rPr lang="ja-JP" altLang="en-US" sz="1200" kern="0">
                <a:solidFill>
                  <a:srgbClr val="545454"/>
                </a:solidFill>
                <a:latin typeface="メイリオ"/>
                <a:ea typeface="メイリオ"/>
              </a:rPr>
              <a:t>不具合、不完全</a:t>
            </a:r>
            <a:r>
              <a:rPr lang="ja-JP" altLang="en-US" sz="1200" kern="0" dirty="0">
                <a:solidFill>
                  <a:srgbClr val="545454"/>
                </a:solidFill>
                <a:latin typeface="メイリオ"/>
                <a:ea typeface="メイリオ"/>
              </a:rPr>
              <a:t>掲載または未掲載について免責されるものと</a:t>
            </a:r>
            <a:r>
              <a:rPr lang="ja-JP" altLang="en-US" sz="1200" kern="0">
                <a:solidFill>
                  <a:srgbClr val="545454"/>
                </a:solidFill>
                <a:latin typeface="メイリオ"/>
                <a:ea typeface="メイリオ"/>
              </a:rPr>
              <a:t>します。</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①</a:t>
            </a:r>
            <a:r>
              <a:rPr lang="ja-JP" altLang="en-US" sz="1200" kern="0" dirty="0">
                <a:solidFill>
                  <a:srgbClr val="545454"/>
                </a:solidFill>
                <a:latin typeface="メイリオ"/>
                <a:ea typeface="メイリオ"/>
              </a:rPr>
              <a:t>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a:t>
            </a:r>
            <a:r>
              <a:rPr lang="ja-JP" altLang="en-US" sz="1200" kern="0">
                <a:solidFill>
                  <a:srgbClr val="545454"/>
                </a:solidFill>
                <a:latin typeface="メイリオ"/>
                <a:ea typeface="メイリオ"/>
              </a:rPr>
              <a:t>は追加された</a:t>
            </a:r>
            <a:r>
              <a:rPr lang="ja-JP" altLang="en-US" sz="1200" kern="0" dirty="0">
                <a:solidFill>
                  <a:srgbClr val="545454"/>
                </a:solidFill>
                <a:latin typeface="メイリオ"/>
                <a:ea typeface="メイリオ"/>
              </a:rPr>
              <a:t>場合における、当該企画ページの掲載予定時刻から</a:t>
            </a:r>
            <a:r>
              <a:rPr lang="en-US" altLang="ja-JP" sz="1200" kern="0" dirty="0">
                <a:solidFill>
                  <a:srgbClr val="545454"/>
                </a:solidFill>
                <a:latin typeface="メイリオ"/>
                <a:ea typeface="メイリオ"/>
              </a:rPr>
              <a:t>12</a:t>
            </a:r>
            <a:r>
              <a:rPr lang="ja-JP" altLang="en-US" sz="1200" kern="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②</a:t>
            </a:r>
            <a:r>
              <a:rPr lang="ja-JP" altLang="en-US" sz="1200" kern="0" dirty="0">
                <a:solidFill>
                  <a:srgbClr val="545454"/>
                </a:solidFill>
                <a:latin typeface="メイリオ"/>
                <a:ea typeface="メイリオ"/>
              </a:rPr>
              <a:t>企画ページの掲載開始日が営業日以外の場合における、当該掲載開始時間から翌営業日</a:t>
            </a:r>
            <a:r>
              <a:rPr lang="ja-JP" altLang="en-US" sz="1200" kern="0">
                <a:solidFill>
                  <a:srgbClr val="545454"/>
                </a:solidFill>
                <a:latin typeface="メイリオ"/>
                <a:ea typeface="メイリオ"/>
              </a:rPr>
              <a:t>正午まで</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③</a:t>
            </a:r>
            <a:r>
              <a:rPr lang="ja-JP" altLang="en-US" sz="1200" kern="0" dirty="0">
                <a:solidFill>
                  <a:srgbClr val="545454"/>
                </a:solidFill>
                <a:latin typeface="メイリオ"/>
                <a:ea typeface="メイリオ"/>
              </a:rPr>
              <a:t>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2276328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sz="1800" dirty="0"/>
              <a:t>トップページカスタマイズ企画　</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ライト版</a:t>
            </a:r>
            <a:r>
              <a:rPr kumimoji="1" lang="ja-JP" altLang="en-US" sz="1800" dirty="0"/>
              <a:t>（</a:t>
            </a:r>
            <a:r>
              <a:rPr kumimoji="1" lang="en-US" altLang="ja-JP" sz="1800" dirty="0"/>
              <a:t>2023</a:t>
            </a:r>
            <a:r>
              <a:rPr kumimoji="1" lang="ja-JP" altLang="en-US" sz="1800" dirty="0"/>
              <a:t>年</a:t>
            </a:r>
            <a:r>
              <a:rPr kumimoji="1" lang="en-US" altLang="ja-JP" sz="1800" dirty="0"/>
              <a:t>10</a:t>
            </a:r>
            <a:r>
              <a:rPr kumimoji="1" lang="ja-JP" altLang="en-US" sz="1800" dirty="0"/>
              <a:t>月～</a:t>
            </a:r>
            <a:r>
              <a:rPr kumimoji="1" lang="en-US" altLang="ja-JP" sz="1800" dirty="0"/>
              <a:t>2024</a:t>
            </a:r>
            <a:r>
              <a:rPr kumimoji="1" lang="ja-JP" altLang="en-US" sz="1800" dirty="0"/>
              <a:t>年</a:t>
            </a:r>
            <a:r>
              <a:rPr lang="en-US" altLang="ja-JP" sz="1800" dirty="0"/>
              <a:t>3</a:t>
            </a:r>
            <a:r>
              <a:rPr kumimoji="1" lang="ja-JP" altLang="en-US" sz="1800"/>
              <a:t>月）</a:t>
            </a:r>
            <a:r>
              <a:rPr lang="ja-JP" altLang="en-US" sz="1800"/>
              <a:t>概要</a:t>
            </a:r>
            <a:endParaRPr kumimoji="1" lang="ja-JP" altLang="en-US" sz="1800" dirty="0"/>
          </a:p>
        </p:txBody>
      </p:sp>
      <p:pic>
        <p:nvPicPr>
          <p:cNvPr id="6" name="図プレースホルダー 5" descr="アイコン&#10;&#10;自動的に生成された説明">
            <a:extLst>
              <a:ext uri="{FF2B5EF4-FFF2-40B4-BE49-F238E27FC236}">
                <a16:creationId xmlns:a16="http://schemas.microsoft.com/office/drawing/2014/main" id="{F96F4B9A-C0C3-6EBF-CA53-D03A3905029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a:lstStyle/>
          <a:p>
            <a:r>
              <a:rPr lang="ja-JP" altLang="en-US" spc="0" dirty="0"/>
              <a:t>概要</a:t>
            </a:r>
            <a:endParaRPr kumimoji="1" lang="ja-JP" altLang="en-US" spc="0" dirty="0"/>
          </a:p>
        </p:txBody>
      </p:sp>
      <p:sp>
        <p:nvSpPr>
          <p:cNvPr id="3" name="角丸四角形 3">
            <a:extLst>
              <a:ext uri="{FF2B5EF4-FFF2-40B4-BE49-F238E27FC236}">
                <a16:creationId xmlns:a16="http://schemas.microsoft.com/office/drawing/2014/main" id="{3DC47B0F-0391-2351-704B-B9B5B2AA483A}"/>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掲載期間</a:t>
            </a:r>
            <a:r>
              <a:rPr lang="en-US" altLang="ja-JP" sz="2000" b="1" spc="300" dirty="0">
                <a:solidFill>
                  <a:schemeClr val="accent3"/>
                </a:solidFill>
                <a:latin typeface="Meiryo"/>
                <a:ea typeface="Meiryo"/>
              </a:rPr>
              <a:t>2023年9月30日</a:t>
            </a:r>
            <a:r>
              <a:rPr lang="ja-JP" altLang="en-US" sz="2000" b="1" spc="300" dirty="0">
                <a:solidFill>
                  <a:schemeClr val="accent3"/>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掲載期間のみ変更した商品を</a:t>
            </a:r>
            <a:r>
              <a:rPr lang="en-US" altLang="ja-JP" sz="2000" b="1" spc="300" dirty="0">
                <a:solidFill>
                  <a:schemeClr val="accent3"/>
                </a:solidFill>
                <a:latin typeface="Meiryo"/>
                <a:ea typeface="Meiryo"/>
              </a:rPr>
              <a:t>2023年8月15日</a:t>
            </a:r>
            <a:r>
              <a:rPr lang="ja-JP" altLang="en-US" sz="2000" b="1" spc="300" dirty="0">
                <a:solidFill>
                  <a:schemeClr val="accent3"/>
                </a:solidFill>
                <a:latin typeface="Meiryo"/>
                <a:ea typeface="Meiryo"/>
              </a:rPr>
              <a:t>に新たにリリースしました。</a:t>
            </a:r>
            <a:endParaRPr lang="en-US" altLang="ja-JP" sz="2000" b="1" spc="300" dirty="0">
              <a:solidFill>
                <a:schemeClr val="accent3"/>
              </a:solidFill>
              <a:latin typeface="Meiryo"/>
              <a:ea typeface="Meiryo"/>
            </a:endParaRPr>
          </a:p>
        </p:txBody>
      </p:sp>
    </p:spTree>
    <p:extLst>
      <p:ext uri="{BB962C8B-B14F-4D97-AF65-F5344CB8AC3E}">
        <p14:creationId xmlns:p14="http://schemas.microsoft.com/office/powerpoint/2010/main" val="2845890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360C362C-A880-55DC-765B-31931469443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商品概要</a:t>
            </a:r>
          </a:p>
        </p:txBody>
      </p:sp>
    </p:spTree>
    <p:extLst>
      <p:ext uri="{BB962C8B-B14F-4D97-AF65-F5344CB8AC3E}">
        <p14:creationId xmlns:p14="http://schemas.microsoft.com/office/powerpoint/2010/main" val="2690182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0"/>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7339F28E-4C95-EF75-9EA5-2F6C7ACD0FF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15E25B65-0F47-1E96-EF10-BB07C5F25584}"/>
              </a:ext>
            </a:extLst>
          </p:cNvPr>
          <p:cNvSpPr>
            <a:spLocks noGrp="1"/>
          </p:cNvSpPr>
          <p:nvPr>
            <p:ph type="body" sz="quarter" idx="12"/>
          </p:nvPr>
        </p:nvSpPr>
        <p:spPr/>
        <p:txBody>
          <a:bodyPr/>
          <a:lstStyle/>
          <a:p>
            <a:r>
              <a:rPr lang="ja-JP" altLang="en-US" dirty="0"/>
              <a:t>商品概要</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6</a:t>
            </a:fld>
            <a:endParaRPr lang="ja-JP" altLang="en-US"/>
          </a:p>
        </p:txBody>
      </p:sp>
      <p:pic>
        <p:nvPicPr>
          <p:cNvPr id="14" name="図 13"/>
          <p:cNvPicPr>
            <a:picLocks noChangeAspect="1"/>
          </p:cNvPicPr>
          <p:nvPr/>
        </p:nvPicPr>
        <p:blipFill>
          <a:blip r:embed="rId3"/>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4"/>
          <a:stretch>
            <a:fillRect/>
          </a:stretch>
        </p:blipFill>
        <p:spPr>
          <a:xfrm>
            <a:off x="1703512" y="2998451"/>
            <a:ext cx="1865110" cy="2882898"/>
          </a:xfrm>
          <a:prstGeom prst="rect">
            <a:avLst/>
          </a:prstGeom>
        </p:spPr>
      </p:pic>
      <p:pic>
        <p:nvPicPr>
          <p:cNvPr id="24" name="図 23"/>
          <p:cNvPicPr>
            <a:picLocks noChangeAspect="1"/>
          </p:cNvPicPr>
          <p:nvPr/>
        </p:nvPicPr>
        <p:blipFill>
          <a:blip r:embed="rId5"/>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遷移先</a:t>
            </a: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7">
            <a:extLst>
              <a:ext uri="{FF2B5EF4-FFF2-40B4-BE49-F238E27FC236}">
                <a16:creationId xmlns:a16="http://schemas.microsoft.com/office/drawing/2014/main" id="{ADE2ADB8-088E-08C7-28AF-7EF34D1AC7E2}"/>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673296" y="801410"/>
            <a:ext cx="7981672" cy="430887"/>
          </a:xfrm>
          <a:prstGeom prst="rect">
            <a:avLst/>
          </a:prstGeom>
          <a:noFill/>
        </p:spPr>
        <p:txBody>
          <a:bodyPr wrap="none" rtlCol="0">
            <a:spAutoFit/>
          </a:bodyPr>
          <a:lstStyle/>
          <a:p>
            <a:pPr algn="ctr">
              <a:lnSpc>
                <a:spcPct val="150000"/>
              </a:lnSpc>
            </a:pPr>
            <a:r>
              <a:rPr kumimoji="1" lang="ja-JP" altLang="en-US" sz="1600"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600" dirty="0">
              <a:latin typeface="メイリオ" panose="020B0604030504040204" pitchFamily="50" charset="-128"/>
              <a:ea typeface="メイリオ" panose="020B0604030504040204" pitchFamily="50" charset="-128"/>
            </a:endParaRPr>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pic>
        <p:nvPicPr>
          <p:cNvPr id="2" name="図プレースホルダー 6" descr="アイコン&#10;&#10;自動的に生成された説明">
            <a:extLst>
              <a:ext uri="{FF2B5EF4-FFF2-40B4-BE49-F238E27FC236}">
                <a16:creationId xmlns:a16="http://schemas.microsoft.com/office/drawing/2014/main" id="{A53AE839-88B7-92C7-A255-CCF79066CE53}"/>
              </a:ext>
            </a:extLst>
          </p:cNvPr>
          <p:cNvPicPr>
            <a:picLocks noGrp="1" noChangeAspect="1"/>
          </p:cNvPicPr>
          <p:nvPr>
            <p:ph type="pic" sz="quarter" idx="11"/>
          </p:nvPr>
        </p:nvPicPr>
        <p:blipFill>
          <a:blip r:embed="rId15"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6" name="テキスト プレースホルダー 3">
            <a:extLst>
              <a:ext uri="{FF2B5EF4-FFF2-40B4-BE49-F238E27FC236}">
                <a16:creationId xmlns:a16="http://schemas.microsoft.com/office/drawing/2014/main" id="{8AFC4349-9791-0393-CC1D-ED83764ACB59}"/>
              </a:ext>
            </a:extLst>
          </p:cNvPr>
          <p:cNvSpPr>
            <a:spLocks noGrp="1"/>
          </p:cNvSpPr>
          <p:nvPr>
            <p:ph type="body" sz="quarter" idx="12"/>
          </p:nvPr>
        </p:nvSpPr>
        <p:spPr>
          <a:xfrm>
            <a:off x="600427" y="78666"/>
            <a:ext cx="431274" cy="410840"/>
          </a:xfrm>
        </p:spPr>
        <p:txBody>
          <a:bodyPr/>
          <a:lstStyle/>
          <a:p>
            <a:r>
              <a:rPr lang="ja-JP" altLang="en-US" dirty="0"/>
              <a:t>商品概要</a:t>
            </a: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DF3A741-176D-B3DB-36CA-EC287AD579C3}"/>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055C4A43-FD17-6698-77B1-941151611E2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BF6321CF-7465-C10B-3288-68732793715C}"/>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655163" y="955224"/>
            <a:ext cx="8716772"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「倒れる」「フェードアウト」「スライドする」</a:t>
            </a:r>
            <a:r>
              <a:rPr lang="en-US" altLang="ja-JP" sz="1600" dirty="0">
                <a:latin typeface="メイリオ" panose="020B0604030504040204" pitchFamily="50" charset="-128"/>
                <a:ea typeface="メイリオ" panose="020B0604030504040204" pitchFamily="50" charset="-128"/>
              </a:rPr>
              <a:t>3</a:t>
            </a:r>
            <a:r>
              <a:rPr lang="ja-JP" altLang="en-US" sz="1600" dirty="0">
                <a:latin typeface="メイリオ" panose="020B0604030504040204" pitchFamily="50" charset="-128"/>
                <a:ea typeface="メイリオ" panose="020B0604030504040204" pitchFamily="50" charset="-128"/>
              </a:rPr>
              <a:t>種類から選択</a:t>
            </a:r>
            <a:endParaRPr lang="en-US" altLang="ja-JP" sz="1600"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1013442" y="1866764"/>
            <a:ext cx="2249966" cy="4514561"/>
          </a:xfrm>
          <a:prstGeom prst="rect">
            <a:avLst/>
          </a:prstGeom>
        </p:spPr>
      </p:pic>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479376" y="871777"/>
            <a:ext cx="11305000"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３種類から演出方法を選択</a:t>
            </a:r>
            <a:endParaRPr lang="en-US" altLang="ja-JP" sz="1600"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 name="テキスト プレースホルダー 1">
            <a:extLst>
              <a:ext uri="{FF2B5EF4-FFF2-40B4-BE49-F238E27FC236}">
                <a16:creationId xmlns:a16="http://schemas.microsoft.com/office/drawing/2014/main" id="{CCBED18E-2B1C-F317-F7FE-F383EF15380C}"/>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演出パターン</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045FBDF-AC4B-D188-E58F-DA50E8C0DDA7}"/>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79FF2E0F-7FF0-E055-6541-7AC7D5F7A9EA}"/>
              </a:ext>
            </a:extLst>
          </p:cNvPr>
          <p:cNvSpPr>
            <a:spLocks noGrp="1"/>
          </p:cNvSpPr>
          <p:nvPr>
            <p:ph type="body" sz="quarter" idx="12"/>
          </p:nvPr>
        </p:nvSpPr>
        <p:spPr/>
        <p:txBody>
          <a:bodyPr/>
          <a:lstStyle/>
          <a:p>
            <a:r>
              <a:rPr lang="ja-JP" altLang="en-US" dirty="0"/>
              <a:t>商品概要</a:t>
            </a:r>
          </a:p>
        </p:txBody>
      </p:sp>
    </p:spTree>
    <p:extLst>
      <p:ext uri="{BB962C8B-B14F-4D97-AF65-F5344CB8AC3E}">
        <p14:creationId xmlns:p14="http://schemas.microsoft.com/office/powerpoint/2010/main" val="186593522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25785</TotalTime>
  <Words>5650</Words>
  <Application>Microsoft Office PowerPoint</Application>
  <PresentationFormat>ワイド画面</PresentationFormat>
  <Paragraphs>663</Paragraphs>
  <Slides>34</Slides>
  <Notes>8</Notes>
  <HiddenSlides>0</HiddenSlides>
  <MMClips>12</MMClips>
  <ScaleCrop>false</ScaleCrop>
  <HeadingPairs>
    <vt:vector size="6" baseType="variant">
      <vt:variant>
        <vt:lpstr>使用されているフォント</vt:lpstr>
      </vt:variant>
      <vt:variant>
        <vt:i4>10</vt:i4>
      </vt:variant>
      <vt:variant>
        <vt:lpstr>テーマ</vt:lpstr>
      </vt:variant>
      <vt:variant>
        <vt:i4>4</vt:i4>
      </vt:variant>
      <vt:variant>
        <vt:lpstr>スライド タイトル</vt:lpstr>
      </vt:variant>
      <vt:variant>
        <vt:i4>34</vt:i4>
      </vt:variant>
    </vt:vector>
  </HeadingPairs>
  <TitlesOfParts>
    <vt:vector size="48" baseType="lpstr">
      <vt:lpstr>メイリオ</vt:lpstr>
      <vt:lpstr>メイリオ</vt:lpstr>
      <vt:lpstr>Yu Gothic</vt:lpstr>
      <vt:lpstr>Yu Gothic</vt:lpstr>
      <vt:lpstr>游ゴシック Light</vt:lpstr>
      <vt:lpstr>Yu Gothic Medium</vt:lpstr>
      <vt:lpstr>Arial</vt:lpstr>
      <vt:lpstr>Calibri</vt:lpstr>
      <vt:lpstr>Segoe UI</vt:lpstr>
      <vt:lpstr>Wingdings</vt:lpstr>
      <vt:lpstr>表紙</vt:lpstr>
      <vt:lpstr>1_表紙</vt:lpstr>
      <vt:lpstr>デザインの設定</vt:lpstr>
      <vt:lpstr>2_表紙</vt:lpstr>
      <vt:lpstr>ディスプレイ広告（予約型）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540</cp:revision>
  <dcterms:created xsi:type="dcterms:W3CDTF">2020-02-26T07:28:11Z</dcterms:created>
  <dcterms:modified xsi:type="dcterms:W3CDTF">2023-10-24T05:10:53Z</dcterms:modified>
  <cp:category/>
</cp:coreProperties>
</file>