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1" r:id="rId1"/>
  </p:sldMasterIdLst>
  <p:notesMasterIdLst>
    <p:notesMasterId r:id="rId17"/>
  </p:notesMasterIdLst>
  <p:sldIdLst>
    <p:sldId id="1622" r:id="rId2"/>
    <p:sldId id="534" r:id="rId3"/>
    <p:sldId id="535" r:id="rId4"/>
    <p:sldId id="618" r:id="rId5"/>
    <p:sldId id="586" r:id="rId6"/>
    <p:sldId id="1669" r:id="rId7"/>
    <p:sldId id="606" r:id="rId8"/>
    <p:sldId id="1672" r:id="rId9"/>
    <p:sldId id="1673" r:id="rId10"/>
    <p:sldId id="593" r:id="rId11"/>
    <p:sldId id="1670" r:id="rId12"/>
    <p:sldId id="594" r:id="rId13"/>
    <p:sldId id="596" r:id="rId14"/>
    <p:sldId id="597" r:id="rId15"/>
    <p:sldId id="1623"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D0D0D"/>
    <a:srgbClr val="F77911"/>
    <a:srgbClr val="FF0000"/>
    <a:srgbClr val="F5F5F5"/>
    <a:srgbClr val="999999"/>
    <a:srgbClr val="E9E9E9"/>
    <a:srgbClr val="ECECEC"/>
    <a:srgbClr val="DC5976"/>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4DE9AE-F61C-4664-B378-4062FCAF04AB}" v="4" dt="2025-01-08T09:07:47.06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60" autoAdjust="0"/>
    <p:restoredTop sz="96353" autoAdjust="0"/>
  </p:normalViewPr>
  <p:slideViewPr>
    <p:cSldViewPr snapToGrid="0">
      <p:cViewPr varScale="1">
        <p:scale>
          <a:sx n="114" d="100"/>
          <a:sy n="114" d="100"/>
        </p:scale>
        <p:origin x="217" y="300"/>
      </p:cViewPr>
      <p:guideLst/>
    </p:cSldViewPr>
  </p:slideViewPr>
  <p:outlineViewPr>
    <p:cViewPr>
      <p:scale>
        <a:sx n="33" d="100"/>
        <a:sy n="33" d="100"/>
      </p:scale>
      <p:origin x="0" y="0"/>
    </p:cViewPr>
  </p:outlineViewPr>
  <p:notesTextViewPr>
    <p:cViewPr>
      <p:scale>
        <a:sx n="240" d="100"/>
        <a:sy n="24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kurai Hideaki （櫻井英昭）" userId="P1VVbHtxO+yFer1VstNgqerffv1i8mjmoXXWTVBd63s=" providerId="None" clId="Web-{904DE9AE-F61C-4664-B378-4062FCAF04AB}"/>
    <pc:docChg chg="modSld">
      <pc:chgData name="Sakurai Hideaki （櫻井英昭）" userId="P1VVbHtxO+yFer1VstNgqerffv1i8mjmoXXWTVBd63s=" providerId="None" clId="Web-{904DE9AE-F61C-4664-B378-4062FCAF04AB}" dt="2025-01-08T09:07:47.062" v="1" actId="20577"/>
      <pc:docMkLst>
        <pc:docMk/>
      </pc:docMkLst>
      <pc:sldChg chg="modSp">
        <pc:chgData name="Sakurai Hideaki （櫻井英昭）" userId="P1VVbHtxO+yFer1VstNgqerffv1i8mjmoXXWTVBd63s=" providerId="None" clId="Web-{904DE9AE-F61C-4664-B378-4062FCAF04AB}" dt="2025-01-08T09:07:47.062" v="1" actId="20577"/>
        <pc:sldMkLst>
          <pc:docMk/>
          <pc:sldMk cId="1743943446" sldId="1674"/>
        </pc:sldMkLst>
        <pc:spChg chg="mod">
          <ac:chgData name="Sakurai Hideaki （櫻井英昭）" userId="P1VVbHtxO+yFer1VstNgqerffv1i8mjmoXXWTVBd63s=" providerId="None" clId="Web-{904DE9AE-F61C-4664-B378-4062FCAF04AB}" dt="2025-01-08T09:07:47.062" v="1" actId="20577"/>
          <ac:spMkLst>
            <pc:docMk/>
            <pc:sldMk cId="1743943446" sldId="1674"/>
            <ac:spMk id="2" creationId="{59AF027D-5015-E46D-95CD-55574064A46F}"/>
          </ac:spMkLst>
        </pc:spChg>
      </pc:sldChg>
    </pc:docChg>
  </pc:docChgLst>
  <pc:docChgLst>
    <pc:chgData name="Kokai Atsuko （小海敦子）" userId="L6bB4jHlHcRUiQQGNmGDLwj/Ol6G9cBLDF4AzB8dhY0=" providerId="None" clId="Web-{A33EEF30-1174-4C84-BEC8-0EAC104D7107}"/>
    <pc:docChg chg="modSld">
      <pc:chgData name="Kokai Atsuko （小海敦子）" userId="L6bB4jHlHcRUiQQGNmGDLwj/Ol6G9cBLDF4AzB8dhY0=" providerId="None" clId="Web-{A33EEF30-1174-4C84-BEC8-0EAC104D7107}" dt="2024-12-23T01:46:29.124" v="134" actId="14100"/>
      <pc:docMkLst>
        <pc:docMk/>
      </pc:docMkLst>
      <pc:sldChg chg="addSp modSp">
        <pc:chgData name="Kokai Atsuko （小海敦子）" userId="L6bB4jHlHcRUiQQGNmGDLwj/Ol6G9cBLDF4AzB8dhY0=" providerId="None" clId="Web-{A33EEF30-1174-4C84-BEC8-0EAC104D7107}" dt="2024-12-23T01:46:29.124" v="134" actId="14100"/>
        <pc:sldMkLst>
          <pc:docMk/>
          <pc:sldMk cId="3379695661" sldId="606"/>
        </pc:sldMkLst>
        <pc:spChg chg="mod">
          <ac:chgData name="Kokai Atsuko （小海敦子）" userId="L6bB4jHlHcRUiQQGNmGDLwj/Ol6G9cBLDF4AzB8dhY0=" providerId="None" clId="Web-{A33EEF30-1174-4C84-BEC8-0EAC104D7107}" dt="2024-12-23T01:45:24.747" v="80" actId="1076"/>
          <ac:spMkLst>
            <pc:docMk/>
            <pc:sldMk cId="3379695661" sldId="606"/>
            <ac:spMk id="5" creationId="{A36902CD-DF25-B762-B7A2-0CAC19E8FA50}"/>
          </ac:spMkLst>
        </pc:spChg>
        <pc:spChg chg="add mod">
          <ac:chgData name="Kokai Atsuko （小海敦子）" userId="L6bB4jHlHcRUiQQGNmGDLwj/Ol6G9cBLDF4AzB8dhY0=" providerId="None" clId="Web-{A33EEF30-1174-4C84-BEC8-0EAC104D7107}" dt="2024-12-23T01:46:07.514" v="130"/>
          <ac:spMkLst>
            <pc:docMk/>
            <pc:sldMk cId="3379695661" sldId="606"/>
            <ac:spMk id="6" creationId="{429163F5-4B55-6B77-F4CF-6EAFA76F1D7B}"/>
          </ac:spMkLst>
        </pc:spChg>
        <pc:spChg chg="add mod">
          <ac:chgData name="Kokai Atsuko （小海敦子）" userId="L6bB4jHlHcRUiQQGNmGDLwj/Ol6G9cBLDF4AzB8dhY0=" providerId="None" clId="Web-{A33EEF30-1174-4C84-BEC8-0EAC104D7107}" dt="2024-12-23T01:46:04.092" v="129"/>
          <ac:spMkLst>
            <pc:docMk/>
            <pc:sldMk cId="3379695661" sldId="606"/>
            <ac:spMk id="7" creationId="{06A4437E-9FCF-5BC0-9650-A6C92463D05D}"/>
          </ac:spMkLst>
        </pc:spChg>
        <pc:spChg chg="add mod">
          <ac:chgData name="Kokai Atsuko （小海敦子）" userId="L6bB4jHlHcRUiQQGNmGDLwj/Ol6G9cBLDF4AzB8dhY0=" providerId="None" clId="Web-{A33EEF30-1174-4C84-BEC8-0EAC104D7107}" dt="2024-12-23T01:46:29.124" v="134" actId="14100"/>
          <ac:spMkLst>
            <pc:docMk/>
            <pc:sldMk cId="3379695661" sldId="606"/>
            <ac:spMk id="8" creationId="{A19A1DDA-3420-87A9-E7D2-A15E72867BF3}"/>
          </ac:spMkLst>
        </pc:spChg>
        <pc:graphicFrameChg chg="mod modGraphic">
          <ac:chgData name="Kokai Atsuko （小海敦子）" userId="L6bB4jHlHcRUiQQGNmGDLwj/Ol6G9cBLDF4AzB8dhY0=" providerId="None" clId="Web-{A33EEF30-1174-4C84-BEC8-0EAC104D7107}" dt="2024-12-23T01:45:50.045" v="125"/>
          <ac:graphicFrameMkLst>
            <pc:docMk/>
            <pc:sldMk cId="3379695661" sldId="606"/>
            <ac:graphicFrameMk id="10" creationId="{8D6FD0B5-1C48-2E4A-A909-7ABA89B39DE9}"/>
          </ac:graphicFrameMkLst>
        </pc:graphicFrameChg>
      </pc:sldChg>
    </pc:docChg>
  </pc:docChgLst>
  <pc:docChgLst>
    <pc:chgData name="平野 武" userId="3cfe3d63-3e2d-444e-9c54-10e92370b90a" providerId="ADAL" clId="{A215BF59-69C4-4416-B0C6-6F302902F729}"/>
    <pc:docChg chg="undo custSel addSld delSld modSld delMainMaster modMainMaster">
      <pc:chgData name="平野 武" userId="3cfe3d63-3e2d-444e-9c54-10e92370b90a" providerId="ADAL" clId="{A215BF59-69C4-4416-B0C6-6F302902F729}" dt="2024-07-18T07:02:11.132" v="542" actId="207"/>
      <pc:docMkLst>
        <pc:docMk/>
      </pc:docMkLst>
      <pc:sldChg chg="addSp delSp modSp mod modClrScheme chgLayout">
        <pc:chgData name="平野 武" userId="3cfe3d63-3e2d-444e-9c54-10e92370b90a" providerId="ADAL" clId="{A215BF59-69C4-4416-B0C6-6F302902F729}" dt="2024-07-18T06:22:30.588" v="206" actId="1036"/>
        <pc:sldMkLst>
          <pc:docMk/>
          <pc:sldMk cId="839962835" sldId="534"/>
        </pc:sldMkLst>
        <pc:spChg chg="add del mod ord">
          <ac:chgData name="平野 武" userId="3cfe3d63-3e2d-444e-9c54-10e92370b90a" providerId="ADAL" clId="{A215BF59-69C4-4416-B0C6-6F302902F729}" dt="2024-07-18T06:18:41.324" v="68" actId="700"/>
          <ac:spMkLst>
            <pc:docMk/>
            <pc:sldMk cId="839962835" sldId="534"/>
            <ac:spMk id="3" creationId="{6D26DCDA-5433-EAD3-86AF-0E59B48ECDEB}"/>
          </ac:spMkLst>
        </pc:spChg>
        <pc:spChg chg="add del mod ord">
          <ac:chgData name="平野 武" userId="3cfe3d63-3e2d-444e-9c54-10e92370b90a" providerId="ADAL" clId="{A215BF59-69C4-4416-B0C6-6F302902F729}" dt="2024-07-18T06:18:41.324" v="68" actId="700"/>
          <ac:spMkLst>
            <pc:docMk/>
            <pc:sldMk cId="839962835" sldId="534"/>
            <ac:spMk id="5" creationId="{2ED5FF92-8A70-9BE5-F458-836E9EC39B68}"/>
          </ac:spMkLst>
        </pc:spChg>
        <pc:spChg chg="del">
          <ac:chgData name="平野 武" userId="3cfe3d63-3e2d-444e-9c54-10e92370b90a" providerId="ADAL" clId="{A215BF59-69C4-4416-B0C6-6F302902F729}" dt="2024-07-18T06:18:30.865" v="61" actId="21"/>
          <ac:spMkLst>
            <pc:docMk/>
            <pc:sldMk cId="839962835" sldId="534"/>
            <ac:spMk id="6" creationId="{26FBB591-D0E3-F2A4-7332-36F795924185}"/>
          </ac:spMkLst>
        </pc:spChg>
        <pc:spChg chg="del">
          <ac:chgData name="平野 武" userId="3cfe3d63-3e2d-444e-9c54-10e92370b90a" providerId="ADAL" clId="{A215BF59-69C4-4416-B0C6-6F302902F729}" dt="2024-07-18T06:18:30.865" v="61" actId="21"/>
          <ac:spMkLst>
            <pc:docMk/>
            <pc:sldMk cId="839962835" sldId="534"/>
            <ac:spMk id="7" creationId="{4F6EF673-160F-D46E-4061-3511BD8B520F}"/>
          </ac:spMkLst>
        </pc:spChg>
        <pc:spChg chg="del">
          <ac:chgData name="平野 武" userId="3cfe3d63-3e2d-444e-9c54-10e92370b90a" providerId="ADAL" clId="{A215BF59-69C4-4416-B0C6-6F302902F729}" dt="2024-07-18T06:18:30.865" v="61" actId="21"/>
          <ac:spMkLst>
            <pc:docMk/>
            <pc:sldMk cId="839962835" sldId="534"/>
            <ac:spMk id="8" creationId="{DB587ECE-E817-1643-8D8C-2F4DC2D98222}"/>
          </ac:spMkLst>
        </pc:spChg>
        <pc:spChg chg="del">
          <ac:chgData name="平野 武" userId="3cfe3d63-3e2d-444e-9c54-10e92370b90a" providerId="ADAL" clId="{A215BF59-69C4-4416-B0C6-6F302902F729}" dt="2024-07-18T06:18:30.865" v="61" actId="21"/>
          <ac:spMkLst>
            <pc:docMk/>
            <pc:sldMk cId="839962835" sldId="534"/>
            <ac:spMk id="9" creationId="{DB587ECE-E817-1643-8D8C-2F4DC2D98222}"/>
          </ac:spMkLst>
        </pc:spChg>
        <pc:spChg chg="add del mod ord">
          <ac:chgData name="平野 武" userId="3cfe3d63-3e2d-444e-9c54-10e92370b90a" providerId="ADAL" clId="{A215BF59-69C4-4416-B0C6-6F302902F729}" dt="2024-07-18T06:18:41.324" v="68" actId="700"/>
          <ac:spMkLst>
            <pc:docMk/>
            <pc:sldMk cId="839962835" sldId="534"/>
            <ac:spMk id="11" creationId="{7A9D152A-11E7-C007-7F6E-46ED1E971808}"/>
          </ac:spMkLst>
        </pc:spChg>
        <pc:spChg chg="del mod ord">
          <ac:chgData name="平野 武" userId="3cfe3d63-3e2d-444e-9c54-10e92370b90a" providerId="ADAL" clId="{A215BF59-69C4-4416-B0C6-6F302902F729}" dt="2024-07-18T06:18:45.223" v="70" actId="478"/>
          <ac:spMkLst>
            <pc:docMk/>
            <pc:sldMk cId="839962835" sldId="534"/>
            <ac:spMk id="12" creationId="{0C742CB2-8040-2A8A-E5A7-44002DF287D9}"/>
          </ac:spMkLst>
        </pc:spChg>
        <pc:spChg chg="add del mod ord">
          <ac:chgData name="平野 武" userId="3cfe3d63-3e2d-444e-9c54-10e92370b90a" providerId="ADAL" clId="{A215BF59-69C4-4416-B0C6-6F302902F729}" dt="2024-07-18T06:18:41.324" v="68" actId="700"/>
          <ac:spMkLst>
            <pc:docMk/>
            <pc:sldMk cId="839962835" sldId="534"/>
            <ac:spMk id="14" creationId="{BB777E89-7494-E931-00AC-DE48049F6E91}"/>
          </ac:spMkLst>
        </pc:spChg>
        <pc:spChg chg="add del mod ord">
          <ac:chgData name="平野 武" userId="3cfe3d63-3e2d-444e-9c54-10e92370b90a" providerId="ADAL" clId="{A215BF59-69C4-4416-B0C6-6F302902F729}" dt="2024-07-18T06:21:30.779" v="130" actId="478"/>
          <ac:spMkLst>
            <pc:docMk/>
            <pc:sldMk cId="839962835" sldId="534"/>
            <ac:spMk id="15" creationId="{211CB698-F98B-6EFB-A8A7-1487D70C2908}"/>
          </ac:spMkLst>
        </pc:spChg>
        <pc:spChg chg="add del mod ord">
          <ac:chgData name="平野 武" userId="3cfe3d63-3e2d-444e-9c54-10e92370b90a" providerId="ADAL" clId="{A215BF59-69C4-4416-B0C6-6F302902F729}" dt="2024-07-18T06:22:17.486" v="199" actId="478"/>
          <ac:spMkLst>
            <pc:docMk/>
            <pc:sldMk cId="839962835" sldId="534"/>
            <ac:spMk id="16" creationId="{F6049A0C-F490-192A-1178-08775858D148}"/>
          </ac:spMkLst>
        </pc:spChg>
        <pc:spChg chg="add del mod ord">
          <ac:chgData name="平野 武" userId="3cfe3d63-3e2d-444e-9c54-10e92370b90a" providerId="ADAL" clId="{A215BF59-69C4-4416-B0C6-6F302902F729}" dt="2024-07-18T06:22:17.486" v="199" actId="478"/>
          <ac:spMkLst>
            <pc:docMk/>
            <pc:sldMk cId="839962835" sldId="534"/>
            <ac:spMk id="17" creationId="{7A2EC3C1-C73E-0D55-59AC-A5199659A4C7}"/>
          </ac:spMkLst>
        </pc:spChg>
        <pc:spChg chg="add del mod ord">
          <ac:chgData name="平野 武" userId="3cfe3d63-3e2d-444e-9c54-10e92370b90a" providerId="ADAL" clId="{A215BF59-69C4-4416-B0C6-6F302902F729}" dt="2024-07-18T06:22:17.486" v="199" actId="478"/>
          <ac:spMkLst>
            <pc:docMk/>
            <pc:sldMk cId="839962835" sldId="534"/>
            <ac:spMk id="18" creationId="{84882E92-663A-EF82-774B-C7A68FBA957F}"/>
          </ac:spMkLst>
        </pc:spChg>
        <pc:spChg chg="add del mod ord">
          <ac:chgData name="平野 武" userId="3cfe3d63-3e2d-444e-9c54-10e92370b90a" providerId="ADAL" clId="{A215BF59-69C4-4416-B0C6-6F302902F729}" dt="2024-07-18T06:18:45.223" v="70" actId="478"/>
          <ac:spMkLst>
            <pc:docMk/>
            <pc:sldMk cId="839962835" sldId="534"/>
            <ac:spMk id="19" creationId="{78E4756B-8CF2-23C7-DB2F-9A173888E625}"/>
          </ac:spMkLst>
        </pc:spChg>
        <pc:spChg chg="add del mod">
          <ac:chgData name="平野 武" userId="3cfe3d63-3e2d-444e-9c54-10e92370b90a" providerId="ADAL" clId="{A215BF59-69C4-4416-B0C6-6F302902F729}" dt="2024-07-18T06:20:23.390" v="91" actId="478"/>
          <ac:spMkLst>
            <pc:docMk/>
            <pc:sldMk cId="839962835" sldId="534"/>
            <ac:spMk id="21" creationId="{6F9B818F-394E-53D1-7957-D002C75C0CD3}"/>
          </ac:spMkLst>
        </pc:spChg>
        <pc:spChg chg="add mod">
          <ac:chgData name="平野 武" userId="3cfe3d63-3e2d-444e-9c54-10e92370b90a" providerId="ADAL" clId="{A215BF59-69C4-4416-B0C6-6F302902F729}" dt="2024-07-18T06:21:38.203" v="132" actId="14100"/>
          <ac:spMkLst>
            <pc:docMk/>
            <pc:sldMk cId="839962835" sldId="534"/>
            <ac:spMk id="22" creationId="{5CB9D65F-A949-7C9D-4EE6-0410DA6B20C3}"/>
          </ac:spMkLst>
        </pc:spChg>
        <pc:spChg chg="add mod">
          <ac:chgData name="平野 武" userId="3cfe3d63-3e2d-444e-9c54-10e92370b90a" providerId="ADAL" clId="{A215BF59-69C4-4416-B0C6-6F302902F729}" dt="2024-07-18T06:22:25.496" v="203" actId="1035"/>
          <ac:spMkLst>
            <pc:docMk/>
            <pc:sldMk cId="839962835" sldId="534"/>
            <ac:spMk id="23" creationId="{ED00AC2C-DD0F-EC3D-4E39-8F67490A4B3F}"/>
          </ac:spMkLst>
        </pc:spChg>
        <pc:spChg chg="add mod">
          <ac:chgData name="平野 武" userId="3cfe3d63-3e2d-444e-9c54-10e92370b90a" providerId="ADAL" clId="{A215BF59-69C4-4416-B0C6-6F302902F729}" dt="2024-07-18T06:22:30.588" v="206" actId="1036"/>
          <ac:spMkLst>
            <pc:docMk/>
            <pc:sldMk cId="839962835" sldId="534"/>
            <ac:spMk id="24" creationId="{C3AB0442-C936-47BA-79FC-6F1ACC932629}"/>
          </ac:spMkLst>
        </pc:spChg>
        <pc:spChg chg="add mod">
          <ac:chgData name="平野 武" userId="3cfe3d63-3e2d-444e-9c54-10e92370b90a" providerId="ADAL" clId="{A215BF59-69C4-4416-B0C6-6F302902F729}" dt="2024-07-18T06:22:15.045" v="198"/>
          <ac:spMkLst>
            <pc:docMk/>
            <pc:sldMk cId="839962835" sldId="534"/>
            <ac:spMk id="25" creationId="{2CCBCC47-10C3-B1DF-BB10-E3E2D85A9B9C}"/>
          </ac:spMkLst>
        </pc:spChg>
      </pc:sldChg>
      <pc:sldChg chg="addSp delSp modSp mod modClrScheme chgLayout">
        <pc:chgData name="平野 武" userId="3cfe3d63-3e2d-444e-9c54-10e92370b90a" providerId="ADAL" clId="{A215BF59-69C4-4416-B0C6-6F302902F729}" dt="2024-07-18T06:53:21.159" v="540" actId="1076"/>
        <pc:sldMkLst>
          <pc:docMk/>
          <pc:sldMk cId="2376920946" sldId="535"/>
        </pc:sldMkLst>
        <pc:spChg chg="del mod ord">
          <ac:chgData name="平野 武" userId="3cfe3d63-3e2d-444e-9c54-10e92370b90a" providerId="ADAL" clId="{A215BF59-69C4-4416-B0C6-6F302902F729}" dt="2024-07-18T06:23:26.621" v="211" actId="478"/>
          <ac:spMkLst>
            <pc:docMk/>
            <pc:sldMk cId="2376920946" sldId="535"/>
            <ac:spMk id="3" creationId="{18EB92F0-59F3-DDED-C7C8-C25A69982C71}"/>
          </ac:spMkLst>
        </pc:spChg>
        <pc:spChg chg="del mod ord">
          <ac:chgData name="平野 武" userId="3cfe3d63-3e2d-444e-9c54-10e92370b90a" providerId="ADAL" clId="{A215BF59-69C4-4416-B0C6-6F302902F729}" dt="2024-07-18T06:23:45.954" v="243" actId="478"/>
          <ac:spMkLst>
            <pc:docMk/>
            <pc:sldMk cId="2376920946" sldId="535"/>
            <ac:spMk id="4" creationId="{F45089DE-17B1-7564-FC43-5147C217B7D1}"/>
          </ac:spMkLst>
        </pc:spChg>
        <pc:spChg chg="add del mod">
          <ac:chgData name="平野 武" userId="3cfe3d63-3e2d-444e-9c54-10e92370b90a" providerId="ADAL" clId="{A215BF59-69C4-4416-B0C6-6F302902F729}" dt="2024-07-18T06:23:28.635" v="212" actId="478"/>
          <ac:spMkLst>
            <pc:docMk/>
            <pc:sldMk cId="2376920946" sldId="535"/>
            <ac:spMk id="6" creationId="{AC86C8C0-520E-8099-C912-BD3A804BC066}"/>
          </ac:spMkLst>
        </pc:spChg>
        <pc:spChg chg="add mod">
          <ac:chgData name="平野 武" userId="3cfe3d63-3e2d-444e-9c54-10e92370b90a" providerId="ADAL" clId="{A215BF59-69C4-4416-B0C6-6F302902F729}" dt="2024-07-18T06:53:21.159" v="540" actId="1076"/>
          <ac:spMkLst>
            <pc:docMk/>
            <pc:sldMk cId="2376920946" sldId="535"/>
            <ac:spMk id="7" creationId="{D9C6A59B-E41B-78F2-7F1E-DB164DBE4053}"/>
          </ac:spMkLst>
        </pc:spChg>
        <pc:spChg chg="add del mod">
          <ac:chgData name="平野 武" userId="3cfe3d63-3e2d-444e-9c54-10e92370b90a" providerId="ADAL" clId="{A215BF59-69C4-4416-B0C6-6F302902F729}" dt="2024-07-18T06:23:47.631" v="244" actId="478"/>
          <ac:spMkLst>
            <pc:docMk/>
            <pc:sldMk cId="2376920946" sldId="535"/>
            <ac:spMk id="10" creationId="{A90FADAD-C20A-66A0-9D8B-F9E797B99433}"/>
          </ac:spMkLst>
        </pc:spChg>
        <pc:spChg chg="add mod">
          <ac:chgData name="平野 武" userId="3cfe3d63-3e2d-444e-9c54-10e92370b90a" providerId="ADAL" clId="{A215BF59-69C4-4416-B0C6-6F302902F729}" dt="2024-07-18T06:23:48.064" v="245"/>
          <ac:spMkLst>
            <pc:docMk/>
            <pc:sldMk cId="2376920946" sldId="535"/>
            <ac:spMk id="11" creationId="{BEC3515D-3818-FBC3-D6C0-C7B5B2FC7751}"/>
          </ac:spMkLst>
        </pc:spChg>
        <pc:picChg chg="mod ord">
          <ac:chgData name="平野 武" userId="3cfe3d63-3e2d-444e-9c54-10e92370b90a" providerId="ADAL" clId="{A215BF59-69C4-4416-B0C6-6F302902F729}" dt="2024-07-18T06:53:21.159" v="540" actId="1076"/>
          <ac:picMkLst>
            <pc:docMk/>
            <pc:sldMk cId="2376920946" sldId="535"/>
            <ac:picMk id="5" creationId="{EDA060B6-CF90-0184-D7D7-DBA45CBF3C7C}"/>
          </ac:picMkLst>
        </pc:picChg>
        <pc:picChg chg="add mod">
          <ac:chgData name="平野 武" userId="3cfe3d63-3e2d-444e-9c54-10e92370b90a" providerId="ADAL" clId="{A215BF59-69C4-4416-B0C6-6F302902F729}" dt="2024-07-18T06:53:21.159" v="540" actId="1076"/>
          <ac:picMkLst>
            <pc:docMk/>
            <pc:sldMk cId="2376920946" sldId="535"/>
            <ac:picMk id="8" creationId="{EA4067EF-06AC-C973-E838-74971C179ACE}"/>
          </ac:picMkLst>
        </pc:picChg>
      </pc:sldChg>
      <pc:sldChg chg="del">
        <pc:chgData name="平野 武" userId="3cfe3d63-3e2d-444e-9c54-10e92370b90a" providerId="ADAL" clId="{A215BF59-69C4-4416-B0C6-6F302902F729}" dt="2024-07-18T06:47:21.218" v="471" actId="47"/>
        <pc:sldMkLst>
          <pc:docMk/>
          <pc:sldMk cId="2127803042" sldId="582"/>
        </pc:sldMkLst>
      </pc:sldChg>
      <pc:sldChg chg="del">
        <pc:chgData name="平野 武" userId="3cfe3d63-3e2d-444e-9c54-10e92370b90a" providerId="ADAL" clId="{A215BF59-69C4-4416-B0C6-6F302902F729}" dt="2024-07-18T06:29:13.391" v="357" actId="47"/>
        <pc:sldMkLst>
          <pc:docMk/>
          <pc:sldMk cId="507945939" sldId="584"/>
        </pc:sldMkLst>
      </pc:sldChg>
      <pc:sldChg chg="addSp delSp modSp mod modClrScheme chgLayout">
        <pc:chgData name="平野 武" userId="3cfe3d63-3e2d-444e-9c54-10e92370b90a" providerId="ADAL" clId="{A215BF59-69C4-4416-B0C6-6F302902F729}" dt="2024-07-18T06:49:45.319" v="514" actId="207"/>
        <pc:sldMkLst>
          <pc:docMk/>
          <pc:sldMk cId="3316887855" sldId="586"/>
        </pc:sldMkLst>
        <pc:spChg chg="add del mod ord">
          <ac:chgData name="平野 武" userId="3cfe3d63-3e2d-444e-9c54-10e92370b90a" providerId="ADAL" clId="{A215BF59-69C4-4416-B0C6-6F302902F729}" dt="2024-07-18T06:27:33.197" v="306" actId="700"/>
          <ac:spMkLst>
            <pc:docMk/>
            <pc:sldMk cId="3316887855" sldId="586"/>
            <ac:spMk id="2" creationId="{02DADCC0-E370-C378-6C54-63428B86409B}"/>
          </ac:spMkLst>
        </pc:spChg>
        <pc:spChg chg="mod ord">
          <ac:chgData name="平野 武" userId="3cfe3d63-3e2d-444e-9c54-10e92370b90a" providerId="ADAL" clId="{A215BF59-69C4-4416-B0C6-6F302902F729}" dt="2024-07-18T06:27:33.197" v="306" actId="700"/>
          <ac:spMkLst>
            <pc:docMk/>
            <pc:sldMk cId="3316887855" sldId="586"/>
            <ac:spMk id="4" creationId="{FECB949E-B276-25D4-D058-AF07D43B51C5}"/>
          </ac:spMkLst>
        </pc:spChg>
        <pc:spChg chg="del mod ord">
          <ac:chgData name="平野 武" userId="3cfe3d63-3e2d-444e-9c54-10e92370b90a" providerId="ADAL" clId="{A215BF59-69C4-4416-B0C6-6F302902F729}" dt="2024-07-18T06:27:37.133" v="307" actId="478"/>
          <ac:spMkLst>
            <pc:docMk/>
            <pc:sldMk cId="3316887855" sldId="586"/>
            <ac:spMk id="9" creationId="{C47713F5-42CE-E964-2FEA-1E6846617172}"/>
          </ac:spMkLst>
        </pc:spChg>
        <pc:spChg chg="mod">
          <ac:chgData name="平野 武" userId="3cfe3d63-3e2d-444e-9c54-10e92370b90a" providerId="ADAL" clId="{A215BF59-69C4-4416-B0C6-6F302902F729}" dt="2024-07-18T06:49:45.319" v="514" actId="207"/>
          <ac:spMkLst>
            <pc:docMk/>
            <pc:sldMk cId="3316887855" sldId="586"/>
            <ac:spMk id="17" creationId="{00000000-0000-0000-0000-000000000000}"/>
          </ac:spMkLst>
        </pc:spChg>
        <pc:picChg chg="del mod ord">
          <ac:chgData name="平野 武" userId="3cfe3d63-3e2d-444e-9c54-10e92370b90a" providerId="ADAL" clId="{A215BF59-69C4-4416-B0C6-6F302902F729}" dt="2024-07-18T06:27:38.318" v="308" actId="478"/>
          <ac:picMkLst>
            <pc:docMk/>
            <pc:sldMk cId="3316887855" sldId="586"/>
            <ac:picMk id="10" creationId="{83A25820-DE4A-501E-E98F-27F3277CCCC5}"/>
          </ac:picMkLst>
        </pc:picChg>
      </pc:sldChg>
      <pc:sldChg chg="delSp modSp mod modClrScheme chgLayout">
        <pc:chgData name="平野 武" userId="3cfe3d63-3e2d-444e-9c54-10e92370b90a" providerId="ADAL" clId="{A215BF59-69C4-4416-B0C6-6F302902F729}" dt="2024-07-18T06:52:49.308" v="532" actId="207"/>
        <pc:sldMkLst>
          <pc:docMk/>
          <pc:sldMk cId="3217542853" sldId="587"/>
        </pc:sldMkLst>
        <pc:spChg chg="del mod ord">
          <ac:chgData name="平野 武" userId="3cfe3d63-3e2d-444e-9c54-10e92370b90a" providerId="ADAL" clId="{A215BF59-69C4-4416-B0C6-6F302902F729}" dt="2024-07-18T06:39:29.136" v="406" actId="478"/>
          <ac:spMkLst>
            <pc:docMk/>
            <pc:sldMk cId="3217542853" sldId="587"/>
            <ac:spMk id="2" creationId="{8FC22221-C267-3040-606A-F85A393AB887}"/>
          </ac:spMkLst>
        </pc:spChg>
        <pc:spChg chg="mod ord">
          <ac:chgData name="平野 武" userId="3cfe3d63-3e2d-444e-9c54-10e92370b90a" providerId="ADAL" clId="{A215BF59-69C4-4416-B0C6-6F302902F729}" dt="2024-07-18T06:39:21.768" v="404" actId="700"/>
          <ac:spMkLst>
            <pc:docMk/>
            <pc:sldMk cId="3217542853" sldId="587"/>
            <ac:spMk id="4" creationId="{FECB949E-B276-25D4-D058-AF07D43B51C5}"/>
          </ac:spMkLst>
        </pc:spChg>
        <pc:graphicFrameChg chg="modGraphic">
          <ac:chgData name="平野 武" userId="3cfe3d63-3e2d-444e-9c54-10e92370b90a" providerId="ADAL" clId="{A215BF59-69C4-4416-B0C6-6F302902F729}" dt="2024-07-18T06:52:49.308" v="532" actId="207"/>
          <ac:graphicFrameMkLst>
            <pc:docMk/>
            <pc:sldMk cId="3217542853" sldId="587"/>
            <ac:graphicFrameMk id="10" creationId="{8D6FD0B5-1C48-2E4A-A909-7ABA89B39DE9}"/>
          </ac:graphicFrameMkLst>
        </pc:graphicFrameChg>
        <pc:picChg chg="del mod ord">
          <ac:chgData name="平野 武" userId="3cfe3d63-3e2d-444e-9c54-10e92370b90a" providerId="ADAL" clId="{A215BF59-69C4-4416-B0C6-6F302902F729}" dt="2024-07-18T06:39:26.980" v="405" actId="478"/>
          <ac:picMkLst>
            <pc:docMk/>
            <pc:sldMk cId="3217542853" sldId="587"/>
            <ac:picMk id="6" creationId="{5C6730C3-3B44-0778-57D2-86F42B05334E}"/>
          </ac:picMkLst>
        </pc:picChg>
      </pc:sldChg>
      <pc:sldChg chg="addSp delSp modSp mod modClrScheme chgLayout">
        <pc:chgData name="平野 武" userId="3cfe3d63-3e2d-444e-9c54-10e92370b90a" providerId="ADAL" clId="{A215BF59-69C4-4416-B0C6-6F302902F729}" dt="2024-07-18T07:02:00.587" v="541" actId="207"/>
        <pc:sldMkLst>
          <pc:docMk/>
          <pc:sldMk cId="1331585386" sldId="593"/>
        </pc:sldMkLst>
        <pc:spChg chg="del mod ord">
          <ac:chgData name="平野 武" userId="3cfe3d63-3e2d-444e-9c54-10e92370b90a" providerId="ADAL" clId="{A215BF59-69C4-4416-B0C6-6F302902F729}" dt="2024-07-18T06:44:58.805" v="458" actId="478"/>
          <ac:spMkLst>
            <pc:docMk/>
            <pc:sldMk cId="1331585386" sldId="593"/>
            <ac:spMk id="2" creationId="{8FC22221-C267-3040-606A-F85A393AB887}"/>
          </ac:spMkLst>
        </pc:spChg>
        <pc:spChg chg="mod ord">
          <ac:chgData name="平野 武" userId="3cfe3d63-3e2d-444e-9c54-10e92370b90a" providerId="ADAL" clId="{A215BF59-69C4-4416-B0C6-6F302902F729}" dt="2024-07-18T06:44:55.455" v="457" actId="700"/>
          <ac:spMkLst>
            <pc:docMk/>
            <pc:sldMk cId="1331585386" sldId="593"/>
            <ac:spMk id="4" creationId="{FECB949E-B276-25D4-D058-AF07D43B51C5}"/>
          </ac:spMkLst>
        </pc:spChg>
        <pc:spChg chg="del mod">
          <ac:chgData name="平野 武" userId="3cfe3d63-3e2d-444e-9c54-10e92370b90a" providerId="ADAL" clId="{A215BF59-69C4-4416-B0C6-6F302902F729}" dt="2024-07-18T06:52:25.336" v="527" actId="478"/>
          <ac:spMkLst>
            <pc:docMk/>
            <pc:sldMk cId="1331585386" sldId="593"/>
            <ac:spMk id="5" creationId="{3DAE1C74-56E4-FAA3-2E2F-1CC35A74A151}"/>
          </ac:spMkLst>
        </pc:spChg>
        <pc:spChg chg="del">
          <ac:chgData name="平野 武" userId="3cfe3d63-3e2d-444e-9c54-10e92370b90a" providerId="ADAL" clId="{A215BF59-69C4-4416-B0C6-6F302902F729}" dt="2024-07-18T06:52:25.336" v="527" actId="478"/>
          <ac:spMkLst>
            <pc:docMk/>
            <pc:sldMk cId="1331585386" sldId="593"/>
            <ac:spMk id="7" creationId="{0B8B4267-C54E-CCA8-5C2A-12F66860547A}"/>
          </ac:spMkLst>
        </pc:spChg>
        <pc:spChg chg="del">
          <ac:chgData name="平野 武" userId="3cfe3d63-3e2d-444e-9c54-10e92370b90a" providerId="ADAL" clId="{A215BF59-69C4-4416-B0C6-6F302902F729}" dt="2024-07-18T06:52:25.336" v="527" actId="478"/>
          <ac:spMkLst>
            <pc:docMk/>
            <pc:sldMk cId="1331585386" sldId="593"/>
            <ac:spMk id="8" creationId="{17E66B90-7EA3-C1B6-53FF-3EB44D58D846}"/>
          </ac:spMkLst>
        </pc:spChg>
        <pc:spChg chg="mod">
          <ac:chgData name="平野 武" userId="3cfe3d63-3e2d-444e-9c54-10e92370b90a" providerId="ADAL" clId="{A215BF59-69C4-4416-B0C6-6F302902F729}" dt="2024-07-18T07:02:00.587" v="541" actId="207"/>
          <ac:spMkLst>
            <pc:docMk/>
            <pc:sldMk cId="1331585386" sldId="593"/>
            <ac:spMk id="9" creationId="{F098D606-E5EA-9FC3-990D-316D3AE1A8DC}"/>
          </ac:spMkLst>
        </pc:spChg>
        <pc:spChg chg="del">
          <ac:chgData name="平野 武" userId="3cfe3d63-3e2d-444e-9c54-10e92370b90a" providerId="ADAL" clId="{A215BF59-69C4-4416-B0C6-6F302902F729}" dt="2024-07-18T06:52:25.336" v="527" actId="478"/>
          <ac:spMkLst>
            <pc:docMk/>
            <pc:sldMk cId="1331585386" sldId="593"/>
            <ac:spMk id="10" creationId="{9ADB7FF5-35B7-4DA6-7B40-74DC86AD2611}"/>
          </ac:spMkLst>
        </pc:spChg>
        <pc:spChg chg="del">
          <ac:chgData name="平野 武" userId="3cfe3d63-3e2d-444e-9c54-10e92370b90a" providerId="ADAL" clId="{A215BF59-69C4-4416-B0C6-6F302902F729}" dt="2024-07-18T06:52:25.336" v="527" actId="478"/>
          <ac:spMkLst>
            <pc:docMk/>
            <pc:sldMk cId="1331585386" sldId="593"/>
            <ac:spMk id="11" creationId="{78E05B8C-6049-6E22-BF51-59F3C91745EE}"/>
          </ac:spMkLst>
        </pc:spChg>
        <pc:spChg chg="del">
          <ac:chgData name="平野 武" userId="3cfe3d63-3e2d-444e-9c54-10e92370b90a" providerId="ADAL" clId="{A215BF59-69C4-4416-B0C6-6F302902F729}" dt="2024-07-18T06:52:25.336" v="527" actId="478"/>
          <ac:spMkLst>
            <pc:docMk/>
            <pc:sldMk cId="1331585386" sldId="593"/>
            <ac:spMk id="12" creationId="{EB41EF08-153A-87BF-DE08-9FB4D4CDB507}"/>
          </ac:spMkLst>
        </pc:spChg>
        <pc:spChg chg="del">
          <ac:chgData name="平野 武" userId="3cfe3d63-3e2d-444e-9c54-10e92370b90a" providerId="ADAL" clId="{A215BF59-69C4-4416-B0C6-6F302902F729}" dt="2024-07-18T06:52:25.336" v="527" actId="478"/>
          <ac:spMkLst>
            <pc:docMk/>
            <pc:sldMk cId="1331585386" sldId="593"/>
            <ac:spMk id="13" creationId="{A6EA03E6-B8E3-8523-14AC-69EE7B5FF5E9}"/>
          </ac:spMkLst>
        </pc:spChg>
        <pc:spChg chg="del">
          <ac:chgData name="平野 武" userId="3cfe3d63-3e2d-444e-9c54-10e92370b90a" providerId="ADAL" clId="{A215BF59-69C4-4416-B0C6-6F302902F729}" dt="2024-07-18T06:52:25.336" v="527" actId="478"/>
          <ac:spMkLst>
            <pc:docMk/>
            <pc:sldMk cId="1331585386" sldId="593"/>
            <ac:spMk id="14" creationId="{005213AF-E609-B2D4-3545-00A9983FEB49}"/>
          </ac:spMkLst>
        </pc:spChg>
        <pc:spChg chg="del">
          <ac:chgData name="平野 武" userId="3cfe3d63-3e2d-444e-9c54-10e92370b90a" providerId="ADAL" clId="{A215BF59-69C4-4416-B0C6-6F302902F729}" dt="2024-07-18T06:52:25.336" v="527" actId="478"/>
          <ac:spMkLst>
            <pc:docMk/>
            <pc:sldMk cId="1331585386" sldId="593"/>
            <ac:spMk id="15" creationId="{161689C7-E820-BFFD-15FF-D269CC0424E8}"/>
          </ac:spMkLst>
        </pc:spChg>
        <pc:spChg chg="del">
          <ac:chgData name="平野 武" userId="3cfe3d63-3e2d-444e-9c54-10e92370b90a" providerId="ADAL" clId="{A215BF59-69C4-4416-B0C6-6F302902F729}" dt="2024-07-18T06:52:25.336" v="527" actId="478"/>
          <ac:spMkLst>
            <pc:docMk/>
            <pc:sldMk cId="1331585386" sldId="593"/>
            <ac:spMk id="16" creationId="{B866BD98-191F-4692-C6F1-E06FE6A66C6A}"/>
          </ac:spMkLst>
        </pc:spChg>
        <pc:spChg chg="del">
          <ac:chgData name="平野 武" userId="3cfe3d63-3e2d-444e-9c54-10e92370b90a" providerId="ADAL" clId="{A215BF59-69C4-4416-B0C6-6F302902F729}" dt="2024-07-18T06:52:25.336" v="527" actId="478"/>
          <ac:spMkLst>
            <pc:docMk/>
            <pc:sldMk cId="1331585386" sldId="593"/>
            <ac:spMk id="17" creationId="{95DDE777-AE20-2000-9C70-ED1DF8CB9AC3}"/>
          </ac:spMkLst>
        </pc:spChg>
        <pc:spChg chg="del">
          <ac:chgData name="平野 武" userId="3cfe3d63-3e2d-444e-9c54-10e92370b90a" providerId="ADAL" clId="{A215BF59-69C4-4416-B0C6-6F302902F729}" dt="2024-07-18T06:52:25.336" v="527" actId="478"/>
          <ac:spMkLst>
            <pc:docMk/>
            <pc:sldMk cId="1331585386" sldId="593"/>
            <ac:spMk id="18" creationId="{4C44F6D0-9E3B-B7D5-4273-A12C6E69D840}"/>
          </ac:spMkLst>
        </pc:spChg>
        <pc:spChg chg="del">
          <ac:chgData name="平野 武" userId="3cfe3d63-3e2d-444e-9c54-10e92370b90a" providerId="ADAL" clId="{A215BF59-69C4-4416-B0C6-6F302902F729}" dt="2024-07-18T06:52:25.336" v="527" actId="478"/>
          <ac:spMkLst>
            <pc:docMk/>
            <pc:sldMk cId="1331585386" sldId="593"/>
            <ac:spMk id="19" creationId="{D370CB4A-AE71-210D-9E0F-5EA3F596608D}"/>
          </ac:spMkLst>
        </pc:spChg>
        <pc:spChg chg="del">
          <ac:chgData name="平野 武" userId="3cfe3d63-3e2d-444e-9c54-10e92370b90a" providerId="ADAL" clId="{A215BF59-69C4-4416-B0C6-6F302902F729}" dt="2024-07-18T06:52:25.336" v="527" actId="478"/>
          <ac:spMkLst>
            <pc:docMk/>
            <pc:sldMk cId="1331585386" sldId="593"/>
            <ac:spMk id="20" creationId="{DCA98CB3-FDD4-72D1-34DD-D5034A7C29F0}"/>
          </ac:spMkLst>
        </pc:spChg>
        <pc:spChg chg="del">
          <ac:chgData name="平野 武" userId="3cfe3d63-3e2d-444e-9c54-10e92370b90a" providerId="ADAL" clId="{A215BF59-69C4-4416-B0C6-6F302902F729}" dt="2024-07-18T06:52:25.336" v="527" actId="478"/>
          <ac:spMkLst>
            <pc:docMk/>
            <pc:sldMk cId="1331585386" sldId="593"/>
            <ac:spMk id="21" creationId="{BADE96F7-1489-646B-AA3A-8FAB3EAB2FA2}"/>
          </ac:spMkLst>
        </pc:spChg>
        <pc:spChg chg="del">
          <ac:chgData name="平野 武" userId="3cfe3d63-3e2d-444e-9c54-10e92370b90a" providerId="ADAL" clId="{A215BF59-69C4-4416-B0C6-6F302902F729}" dt="2024-07-18T06:52:25.336" v="527" actId="478"/>
          <ac:spMkLst>
            <pc:docMk/>
            <pc:sldMk cId="1331585386" sldId="593"/>
            <ac:spMk id="30" creationId="{14BC67E6-1950-BD6C-F6F1-8FAB5B0B103F}"/>
          </ac:spMkLst>
        </pc:spChg>
        <pc:spChg chg="del">
          <ac:chgData name="平野 武" userId="3cfe3d63-3e2d-444e-9c54-10e92370b90a" providerId="ADAL" clId="{A215BF59-69C4-4416-B0C6-6F302902F729}" dt="2024-07-18T06:52:25.336" v="527" actId="478"/>
          <ac:spMkLst>
            <pc:docMk/>
            <pc:sldMk cId="1331585386" sldId="593"/>
            <ac:spMk id="31" creationId="{E129A285-4292-46B8-8366-5F7A5EACB044}"/>
          </ac:spMkLst>
        </pc:spChg>
        <pc:spChg chg="del">
          <ac:chgData name="平野 武" userId="3cfe3d63-3e2d-444e-9c54-10e92370b90a" providerId="ADAL" clId="{A215BF59-69C4-4416-B0C6-6F302902F729}" dt="2024-07-18T06:52:25.336" v="527" actId="478"/>
          <ac:spMkLst>
            <pc:docMk/>
            <pc:sldMk cId="1331585386" sldId="593"/>
            <ac:spMk id="35" creationId="{477E4719-A8A5-DA76-03F2-9050F9A2E9F9}"/>
          </ac:spMkLst>
        </pc:spChg>
        <pc:spChg chg="del">
          <ac:chgData name="平野 武" userId="3cfe3d63-3e2d-444e-9c54-10e92370b90a" providerId="ADAL" clId="{A215BF59-69C4-4416-B0C6-6F302902F729}" dt="2024-07-18T06:52:25.336" v="527" actId="478"/>
          <ac:spMkLst>
            <pc:docMk/>
            <pc:sldMk cId="1331585386" sldId="593"/>
            <ac:spMk id="36" creationId="{D236669C-E4E8-C2FC-9D04-171D7772E642}"/>
          </ac:spMkLst>
        </pc:spChg>
        <pc:spChg chg="add mod">
          <ac:chgData name="平野 武" userId="3cfe3d63-3e2d-444e-9c54-10e92370b90a" providerId="ADAL" clId="{A215BF59-69C4-4416-B0C6-6F302902F729}" dt="2024-07-18T06:52:33.579" v="530"/>
          <ac:spMkLst>
            <pc:docMk/>
            <pc:sldMk cId="1331585386" sldId="593"/>
            <ac:spMk id="39" creationId="{52958704-EABB-640F-1548-B8348E453F54}"/>
          </ac:spMkLst>
        </pc:spChg>
        <pc:spChg chg="add mod">
          <ac:chgData name="平野 武" userId="3cfe3d63-3e2d-444e-9c54-10e92370b90a" providerId="ADAL" clId="{A215BF59-69C4-4416-B0C6-6F302902F729}" dt="2024-07-18T06:52:33.579" v="530"/>
          <ac:spMkLst>
            <pc:docMk/>
            <pc:sldMk cId="1331585386" sldId="593"/>
            <ac:spMk id="40" creationId="{914E33E9-ADCE-267D-FFFA-89EF41B2677A}"/>
          </ac:spMkLst>
        </pc:spChg>
        <pc:spChg chg="add mod">
          <ac:chgData name="平野 武" userId="3cfe3d63-3e2d-444e-9c54-10e92370b90a" providerId="ADAL" clId="{A215BF59-69C4-4416-B0C6-6F302902F729}" dt="2024-07-18T06:52:33.579" v="530"/>
          <ac:spMkLst>
            <pc:docMk/>
            <pc:sldMk cId="1331585386" sldId="593"/>
            <ac:spMk id="41" creationId="{612BD256-02F4-5824-B0C0-29638099B159}"/>
          </ac:spMkLst>
        </pc:spChg>
        <pc:spChg chg="add mod">
          <ac:chgData name="平野 武" userId="3cfe3d63-3e2d-444e-9c54-10e92370b90a" providerId="ADAL" clId="{A215BF59-69C4-4416-B0C6-6F302902F729}" dt="2024-07-18T06:52:33.579" v="530"/>
          <ac:spMkLst>
            <pc:docMk/>
            <pc:sldMk cId="1331585386" sldId="593"/>
            <ac:spMk id="42" creationId="{6C30B3A2-C291-02BD-774F-8A9F3A407879}"/>
          </ac:spMkLst>
        </pc:spChg>
        <pc:spChg chg="add mod">
          <ac:chgData name="平野 武" userId="3cfe3d63-3e2d-444e-9c54-10e92370b90a" providerId="ADAL" clId="{A215BF59-69C4-4416-B0C6-6F302902F729}" dt="2024-07-18T06:52:33.579" v="530"/>
          <ac:spMkLst>
            <pc:docMk/>
            <pc:sldMk cId="1331585386" sldId="593"/>
            <ac:spMk id="43" creationId="{84791E15-B562-55A9-E97D-CC77FA0481A4}"/>
          </ac:spMkLst>
        </pc:spChg>
        <pc:spChg chg="add mod">
          <ac:chgData name="平野 武" userId="3cfe3d63-3e2d-444e-9c54-10e92370b90a" providerId="ADAL" clId="{A215BF59-69C4-4416-B0C6-6F302902F729}" dt="2024-07-18T06:52:33.579" v="530"/>
          <ac:spMkLst>
            <pc:docMk/>
            <pc:sldMk cId="1331585386" sldId="593"/>
            <ac:spMk id="44" creationId="{15FCB1BD-E5EC-981D-AC9F-6E1B35415945}"/>
          </ac:spMkLst>
        </pc:spChg>
        <pc:spChg chg="add mod">
          <ac:chgData name="平野 武" userId="3cfe3d63-3e2d-444e-9c54-10e92370b90a" providerId="ADAL" clId="{A215BF59-69C4-4416-B0C6-6F302902F729}" dt="2024-07-18T06:52:33.579" v="530"/>
          <ac:spMkLst>
            <pc:docMk/>
            <pc:sldMk cId="1331585386" sldId="593"/>
            <ac:spMk id="45" creationId="{7F4489B4-6F73-97EF-02B5-4BDBEF59CEA1}"/>
          </ac:spMkLst>
        </pc:spChg>
        <pc:spChg chg="add mod">
          <ac:chgData name="平野 武" userId="3cfe3d63-3e2d-444e-9c54-10e92370b90a" providerId="ADAL" clId="{A215BF59-69C4-4416-B0C6-6F302902F729}" dt="2024-07-18T06:52:33.579" v="530"/>
          <ac:spMkLst>
            <pc:docMk/>
            <pc:sldMk cId="1331585386" sldId="593"/>
            <ac:spMk id="46" creationId="{3EC642DA-0E63-78D4-8386-ED5DD0F9C3F0}"/>
          </ac:spMkLst>
        </pc:spChg>
        <pc:spChg chg="add mod">
          <ac:chgData name="平野 武" userId="3cfe3d63-3e2d-444e-9c54-10e92370b90a" providerId="ADAL" clId="{A215BF59-69C4-4416-B0C6-6F302902F729}" dt="2024-07-18T06:52:33.579" v="530"/>
          <ac:spMkLst>
            <pc:docMk/>
            <pc:sldMk cId="1331585386" sldId="593"/>
            <ac:spMk id="47" creationId="{FC6CF602-5FD6-C0F0-37D3-2173C017577C}"/>
          </ac:spMkLst>
        </pc:spChg>
        <pc:spChg chg="add mod">
          <ac:chgData name="平野 武" userId="3cfe3d63-3e2d-444e-9c54-10e92370b90a" providerId="ADAL" clId="{A215BF59-69C4-4416-B0C6-6F302902F729}" dt="2024-07-18T06:52:33.579" v="530"/>
          <ac:spMkLst>
            <pc:docMk/>
            <pc:sldMk cId="1331585386" sldId="593"/>
            <ac:spMk id="48" creationId="{904F0559-97D4-699D-110B-79B55FB8450E}"/>
          </ac:spMkLst>
        </pc:spChg>
        <pc:spChg chg="add mod">
          <ac:chgData name="平野 武" userId="3cfe3d63-3e2d-444e-9c54-10e92370b90a" providerId="ADAL" clId="{A215BF59-69C4-4416-B0C6-6F302902F729}" dt="2024-07-18T06:52:33.579" v="530"/>
          <ac:spMkLst>
            <pc:docMk/>
            <pc:sldMk cId="1331585386" sldId="593"/>
            <ac:spMk id="49" creationId="{A4C560C3-72E4-FCF0-8258-3754A2F589C5}"/>
          </ac:spMkLst>
        </pc:spChg>
        <pc:spChg chg="mod">
          <ac:chgData name="平野 武" userId="3cfe3d63-3e2d-444e-9c54-10e92370b90a" providerId="ADAL" clId="{A215BF59-69C4-4416-B0C6-6F302902F729}" dt="2024-07-18T06:52:33.579" v="530"/>
          <ac:spMkLst>
            <pc:docMk/>
            <pc:sldMk cId="1331585386" sldId="593"/>
            <ac:spMk id="52" creationId="{617E5E64-9754-D559-634D-D2ECDE07030F}"/>
          </ac:spMkLst>
        </pc:spChg>
        <pc:spChg chg="mod">
          <ac:chgData name="平野 武" userId="3cfe3d63-3e2d-444e-9c54-10e92370b90a" providerId="ADAL" clId="{A215BF59-69C4-4416-B0C6-6F302902F729}" dt="2024-07-18T06:52:33.579" v="530"/>
          <ac:spMkLst>
            <pc:docMk/>
            <pc:sldMk cId="1331585386" sldId="593"/>
            <ac:spMk id="55" creationId="{3EB50E66-9819-8C6A-3A50-D3E47A765924}"/>
          </ac:spMkLst>
        </pc:spChg>
        <pc:spChg chg="mod">
          <ac:chgData name="平野 武" userId="3cfe3d63-3e2d-444e-9c54-10e92370b90a" providerId="ADAL" clId="{A215BF59-69C4-4416-B0C6-6F302902F729}" dt="2024-07-18T06:52:33.579" v="530"/>
          <ac:spMkLst>
            <pc:docMk/>
            <pc:sldMk cId="1331585386" sldId="593"/>
            <ac:spMk id="56" creationId="{49C3BCBF-4E3B-E910-2D05-41742F225327}"/>
          </ac:spMkLst>
        </pc:spChg>
        <pc:spChg chg="add mod">
          <ac:chgData name="平野 武" userId="3cfe3d63-3e2d-444e-9c54-10e92370b90a" providerId="ADAL" clId="{A215BF59-69C4-4416-B0C6-6F302902F729}" dt="2024-07-18T06:52:33.579" v="530"/>
          <ac:spMkLst>
            <pc:docMk/>
            <pc:sldMk cId="1331585386" sldId="593"/>
            <ac:spMk id="58" creationId="{D8ED088F-F176-0EB7-0750-E7E2614CB879}"/>
          </ac:spMkLst>
        </pc:spChg>
        <pc:spChg chg="add mod">
          <ac:chgData name="平野 武" userId="3cfe3d63-3e2d-444e-9c54-10e92370b90a" providerId="ADAL" clId="{A215BF59-69C4-4416-B0C6-6F302902F729}" dt="2024-07-18T06:52:33.579" v="530"/>
          <ac:spMkLst>
            <pc:docMk/>
            <pc:sldMk cId="1331585386" sldId="593"/>
            <ac:spMk id="59" creationId="{2678BD7B-0584-C5D7-BC14-E49B75C7BE42}"/>
          </ac:spMkLst>
        </pc:spChg>
        <pc:spChg chg="mod">
          <ac:chgData name="平野 武" userId="3cfe3d63-3e2d-444e-9c54-10e92370b90a" providerId="ADAL" clId="{A215BF59-69C4-4416-B0C6-6F302902F729}" dt="2024-07-18T06:52:33.579" v="530"/>
          <ac:spMkLst>
            <pc:docMk/>
            <pc:sldMk cId="1331585386" sldId="593"/>
            <ac:spMk id="61" creationId="{CA816580-A8C3-3C9F-239D-35CA75638C7C}"/>
          </ac:spMkLst>
        </pc:spChg>
        <pc:spChg chg="mod">
          <ac:chgData name="平野 武" userId="3cfe3d63-3e2d-444e-9c54-10e92370b90a" providerId="ADAL" clId="{A215BF59-69C4-4416-B0C6-6F302902F729}" dt="2024-07-18T06:52:33.579" v="530"/>
          <ac:spMkLst>
            <pc:docMk/>
            <pc:sldMk cId="1331585386" sldId="593"/>
            <ac:spMk id="62" creationId="{82FF017C-AB26-F793-C0BC-656C29F29625}"/>
          </ac:spMkLst>
        </pc:spChg>
        <pc:spChg chg="add mod">
          <ac:chgData name="平野 武" userId="3cfe3d63-3e2d-444e-9c54-10e92370b90a" providerId="ADAL" clId="{A215BF59-69C4-4416-B0C6-6F302902F729}" dt="2024-07-18T06:52:33.579" v="530"/>
          <ac:spMkLst>
            <pc:docMk/>
            <pc:sldMk cId="1331585386" sldId="593"/>
            <ac:spMk id="63" creationId="{7D58F278-1FB3-16F5-660A-AAEC5C87DFB8}"/>
          </ac:spMkLst>
        </pc:spChg>
        <pc:spChg chg="add mod">
          <ac:chgData name="平野 武" userId="3cfe3d63-3e2d-444e-9c54-10e92370b90a" providerId="ADAL" clId="{A215BF59-69C4-4416-B0C6-6F302902F729}" dt="2024-07-18T06:52:33.579" v="530"/>
          <ac:spMkLst>
            <pc:docMk/>
            <pc:sldMk cId="1331585386" sldId="593"/>
            <ac:spMk id="64" creationId="{C7046E96-768F-9CDC-E2FD-2B5CC7A90566}"/>
          </ac:spMkLst>
        </pc:spChg>
        <pc:spChg chg="add mod">
          <ac:chgData name="平野 武" userId="3cfe3d63-3e2d-444e-9c54-10e92370b90a" providerId="ADAL" clId="{A215BF59-69C4-4416-B0C6-6F302902F729}" dt="2024-07-18T06:52:33.579" v="530"/>
          <ac:spMkLst>
            <pc:docMk/>
            <pc:sldMk cId="1331585386" sldId="593"/>
            <ac:spMk id="66" creationId="{118C012E-8E79-8E5C-B46B-3725C9E2A7FF}"/>
          </ac:spMkLst>
        </pc:spChg>
        <pc:spChg chg="add mod">
          <ac:chgData name="平野 武" userId="3cfe3d63-3e2d-444e-9c54-10e92370b90a" providerId="ADAL" clId="{A215BF59-69C4-4416-B0C6-6F302902F729}" dt="2024-07-18T06:52:33.579" v="530"/>
          <ac:spMkLst>
            <pc:docMk/>
            <pc:sldMk cId="1331585386" sldId="593"/>
            <ac:spMk id="68" creationId="{69B8B5EF-264D-7191-2700-BD0915011C6F}"/>
          </ac:spMkLst>
        </pc:spChg>
        <pc:spChg chg="add mod">
          <ac:chgData name="平野 武" userId="3cfe3d63-3e2d-444e-9c54-10e92370b90a" providerId="ADAL" clId="{A215BF59-69C4-4416-B0C6-6F302902F729}" dt="2024-07-18T06:52:33.579" v="530"/>
          <ac:spMkLst>
            <pc:docMk/>
            <pc:sldMk cId="1331585386" sldId="593"/>
            <ac:spMk id="69" creationId="{C05BE6E2-59DA-BC69-8CD1-FA9BE377F638}"/>
          </ac:spMkLst>
        </pc:spChg>
        <pc:spChg chg="add mod">
          <ac:chgData name="平野 武" userId="3cfe3d63-3e2d-444e-9c54-10e92370b90a" providerId="ADAL" clId="{A215BF59-69C4-4416-B0C6-6F302902F729}" dt="2024-07-18T06:52:33.579" v="530"/>
          <ac:spMkLst>
            <pc:docMk/>
            <pc:sldMk cId="1331585386" sldId="593"/>
            <ac:spMk id="70" creationId="{396E9B01-70C4-1514-B50F-10F7565D9B60}"/>
          </ac:spMkLst>
        </pc:spChg>
        <pc:spChg chg="add mod">
          <ac:chgData name="平野 武" userId="3cfe3d63-3e2d-444e-9c54-10e92370b90a" providerId="ADAL" clId="{A215BF59-69C4-4416-B0C6-6F302902F729}" dt="2024-07-18T06:52:33.579" v="530"/>
          <ac:spMkLst>
            <pc:docMk/>
            <pc:sldMk cId="1331585386" sldId="593"/>
            <ac:spMk id="71" creationId="{2572A91D-9A16-5D6E-31CE-78D10D84A87A}"/>
          </ac:spMkLst>
        </pc:spChg>
        <pc:spChg chg="add mod">
          <ac:chgData name="平野 武" userId="3cfe3d63-3e2d-444e-9c54-10e92370b90a" providerId="ADAL" clId="{A215BF59-69C4-4416-B0C6-6F302902F729}" dt="2024-07-18T06:52:33.579" v="530"/>
          <ac:spMkLst>
            <pc:docMk/>
            <pc:sldMk cId="1331585386" sldId="593"/>
            <ac:spMk id="72" creationId="{0096D9A5-C1ED-7DD5-010B-0070F4F46C33}"/>
          </ac:spMkLst>
        </pc:spChg>
        <pc:grpChg chg="del">
          <ac:chgData name="平野 武" userId="3cfe3d63-3e2d-444e-9c54-10e92370b90a" providerId="ADAL" clId="{A215BF59-69C4-4416-B0C6-6F302902F729}" dt="2024-07-18T06:52:25.336" v="527" actId="478"/>
          <ac:grpSpMkLst>
            <pc:docMk/>
            <pc:sldMk cId="1331585386" sldId="593"/>
            <ac:grpSpMk id="23" creationId="{1E244ABA-AC2B-FF4D-ADDB-0BD2C29EE0EB}"/>
          </ac:grpSpMkLst>
        </pc:grpChg>
        <pc:grpChg chg="del">
          <ac:chgData name="平野 武" userId="3cfe3d63-3e2d-444e-9c54-10e92370b90a" providerId="ADAL" clId="{A215BF59-69C4-4416-B0C6-6F302902F729}" dt="2024-07-18T06:52:25.336" v="527" actId="478"/>
          <ac:grpSpMkLst>
            <pc:docMk/>
            <pc:sldMk cId="1331585386" sldId="593"/>
            <ac:grpSpMk id="26" creationId="{4AC7749E-F51C-58E7-B8C8-35C50FDF2738}"/>
          </ac:grpSpMkLst>
        </pc:grpChg>
        <pc:grpChg chg="del">
          <ac:chgData name="平野 武" userId="3cfe3d63-3e2d-444e-9c54-10e92370b90a" providerId="ADAL" clId="{A215BF59-69C4-4416-B0C6-6F302902F729}" dt="2024-07-18T06:52:25.336" v="527" actId="478"/>
          <ac:grpSpMkLst>
            <pc:docMk/>
            <pc:sldMk cId="1331585386" sldId="593"/>
            <ac:grpSpMk id="32" creationId="{8C69AAB9-36F7-B68F-D874-A35E635C0056}"/>
          </ac:grpSpMkLst>
        </pc:grpChg>
        <pc:grpChg chg="add mod">
          <ac:chgData name="平野 武" userId="3cfe3d63-3e2d-444e-9c54-10e92370b90a" providerId="ADAL" clId="{A215BF59-69C4-4416-B0C6-6F302902F729}" dt="2024-07-18T06:52:33.579" v="530"/>
          <ac:grpSpMkLst>
            <pc:docMk/>
            <pc:sldMk cId="1331585386" sldId="593"/>
            <ac:grpSpMk id="51" creationId="{5AB1D359-FFD2-4490-1860-CB3387BD9529}"/>
          </ac:grpSpMkLst>
        </pc:grpChg>
        <pc:grpChg chg="add mod">
          <ac:chgData name="平野 武" userId="3cfe3d63-3e2d-444e-9c54-10e92370b90a" providerId="ADAL" clId="{A215BF59-69C4-4416-B0C6-6F302902F729}" dt="2024-07-18T06:52:33.579" v="530"/>
          <ac:grpSpMkLst>
            <pc:docMk/>
            <pc:sldMk cId="1331585386" sldId="593"/>
            <ac:grpSpMk id="54" creationId="{E2C9B8AF-B9BC-C101-6D46-B67CA50171AE}"/>
          </ac:grpSpMkLst>
        </pc:grpChg>
        <pc:grpChg chg="add mod">
          <ac:chgData name="平野 武" userId="3cfe3d63-3e2d-444e-9c54-10e92370b90a" providerId="ADAL" clId="{A215BF59-69C4-4416-B0C6-6F302902F729}" dt="2024-07-18T06:52:33.579" v="530"/>
          <ac:grpSpMkLst>
            <pc:docMk/>
            <pc:sldMk cId="1331585386" sldId="593"/>
            <ac:grpSpMk id="60" creationId="{3E5454A4-12ED-E0C6-E202-8E88447E121E}"/>
          </ac:grpSpMkLst>
        </pc:grpChg>
        <pc:picChg chg="add mod">
          <ac:chgData name="平野 武" userId="3cfe3d63-3e2d-444e-9c54-10e92370b90a" providerId="ADAL" clId="{A215BF59-69C4-4416-B0C6-6F302902F729}" dt="2024-07-18T06:52:27.289" v="529"/>
          <ac:picMkLst>
            <pc:docMk/>
            <pc:sldMk cId="1331585386" sldId="593"/>
            <ac:picMk id="3" creationId="{63D670C4-36E5-F6C3-6233-59D3174E1C97}"/>
          </ac:picMkLst>
        </pc:picChg>
        <pc:picChg chg="del mod ord">
          <ac:chgData name="平野 武" userId="3cfe3d63-3e2d-444e-9c54-10e92370b90a" providerId="ADAL" clId="{A215BF59-69C4-4416-B0C6-6F302902F729}" dt="2024-07-18T06:45:00.100" v="459" actId="478"/>
          <ac:picMkLst>
            <pc:docMk/>
            <pc:sldMk cId="1331585386" sldId="593"/>
            <ac:picMk id="6" creationId="{5C6730C3-3B44-0778-57D2-86F42B05334E}"/>
          </ac:picMkLst>
        </pc:picChg>
        <pc:picChg chg="mod">
          <ac:chgData name="平野 武" userId="3cfe3d63-3e2d-444e-9c54-10e92370b90a" providerId="ADAL" clId="{A215BF59-69C4-4416-B0C6-6F302902F729}" dt="2024-07-18T06:52:33.579" v="530"/>
          <ac:picMkLst>
            <pc:docMk/>
            <pc:sldMk cId="1331585386" sldId="593"/>
            <ac:picMk id="53" creationId="{FCF70545-9407-4D59-3093-225A664410EF}"/>
          </ac:picMkLst>
        </pc:picChg>
        <pc:cxnChg chg="del">
          <ac:chgData name="平野 武" userId="3cfe3d63-3e2d-444e-9c54-10e92370b90a" providerId="ADAL" clId="{A215BF59-69C4-4416-B0C6-6F302902F729}" dt="2024-07-18T06:52:25.336" v="527" actId="478"/>
          <ac:cxnSpMkLst>
            <pc:docMk/>
            <pc:sldMk cId="1331585386" sldId="593"/>
            <ac:cxnSpMk id="22" creationId="{011B83A6-858A-1985-6440-EFD71046A794}"/>
          </ac:cxnSpMkLst>
        </pc:cxnChg>
        <pc:cxnChg chg="del">
          <ac:chgData name="平野 武" userId="3cfe3d63-3e2d-444e-9c54-10e92370b90a" providerId="ADAL" clId="{A215BF59-69C4-4416-B0C6-6F302902F729}" dt="2024-07-18T06:52:25.336" v="527" actId="478"/>
          <ac:cxnSpMkLst>
            <pc:docMk/>
            <pc:sldMk cId="1331585386" sldId="593"/>
            <ac:cxnSpMk id="29" creationId="{80B3A4FC-EA6B-98AA-76BA-F1B99447EDF8}"/>
          </ac:cxnSpMkLst>
        </pc:cxnChg>
        <pc:cxnChg chg="del">
          <ac:chgData name="平野 武" userId="3cfe3d63-3e2d-444e-9c54-10e92370b90a" providerId="ADAL" clId="{A215BF59-69C4-4416-B0C6-6F302902F729}" dt="2024-07-18T06:52:25.336" v="527" actId="478"/>
          <ac:cxnSpMkLst>
            <pc:docMk/>
            <pc:sldMk cId="1331585386" sldId="593"/>
            <ac:cxnSpMk id="37" creationId="{49631423-87FB-8054-5C2B-67A28193F5C3}"/>
          </ac:cxnSpMkLst>
        </pc:cxnChg>
        <pc:cxnChg chg="del">
          <ac:chgData name="平野 武" userId="3cfe3d63-3e2d-444e-9c54-10e92370b90a" providerId="ADAL" clId="{A215BF59-69C4-4416-B0C6-6F302902F729}" dt="2024-07-18T06:52:25.336" v="527" actId="478"/>
          <ac:cxnSpMkLst>
            <pc:docMk/>
            <pc:sldMk cId="1331585386" sldId="593"/>
            <ac:cxnSpMk id="38" creationId="{CBBAA1C5-F1DB-ED61-BCE4-53EDF36A252C}"/>
          </ac:cxnSpMkLst>
        </pc:cxnChg>
        <pc:cxnChg chg="add mod">
          <ac:chgData name="平野 武" userId="3cfe3d63-3e2d-444e-9c54-10e92370b90a" providerId="ADAL" clId="{A215BF59-69C4-4416-B0C6-6F302902F729}" dt="2024-07-18T06:52:33.579" v="530"/>
          <ac:cxnSpMkLst>
            <pc:docMk/>
            <pc:sldMk cId="1331585386" sldId="593"/>
            <ac:cxnSpMk id="50" creationId="{89961840-AA6C-1777-D017-DD60B43A54E6}"/>
          </ac:cxnSpMkLst>
        </pc:cxnChg>
        <pc:cxnChg chg="add mod">
          <ac:chgData name="平野 武" userId="3cfe3d63-3e2d-444e-9c54-10e92370b90a" providerId="ADAL" clId="{A215BF59-69C4-4416-B0C6-6F302902F729}" dt="2024-07-18T06:52:33.579" v="530"/>
          <ac:cxnSpMkLst>
            <pc:docMk/>
            <pc:sldMk cId="1331585386" sldId="593"/>
            <ac:cxnSpMk id="57" creationId="{5920592B-5E8C-6632-B42C-41498328B5A0}"/>
          </ac:cxnSpMkLst>
        </pc:cxnChg>
        <pc:cxnChg chg="add mod">
          <ac:chgData name="平野 武" userId="3cfe3d63-3e2d-444e-9c54-10e92370b90a" providerId="ADAL" clId="{A215BF59-69C4-4416-B0C6-6F302902F729}" dt="2024-07-18T06:52:33.579" v="530"/>
          <ac:cxnSpMkLst>
            <pc:docMk/>
            <pc:sldMk cId="1331585386" sldId="593"/>
            <ac:cxnSpMk id="65" creationId="{B50EA16D-6DE5-1A2D-303E-0E61FAF7CB13}"/>
          </ac:cxnSpMkLst>
        </pc:cxnChg>
        <pc:cxnChg chg="add mod">
          <ac:chgData name="平野 武" userId="3cfe3d63-3e2d-444e-9c54-10e92370b90a" providerId="ADAL" clId="{A215BF59-69C4-4416-B0C6-6F302902F729}" dt="2024-07-18T06:52:33.579" v="530"/>
          <ac:cxnSpMkLst>
            <pc:docMk/>
            <pc:sldMk cId="1331585386" sldId="593"/>
            <ac:cxnSpMk id="67" creationId="{28985F11-6F9E-68AC-2B7C-CE038B55EA25}"/>
          </ac:cxnSpMkLst>
        </pc:cxnChg>
      </pc:sldChg>
      <pc:sldChg chg="delSp modSp mod modClrScheme chgLayout">
        <pc:chgData name="平野 武" userId="3cfe3d63-3e2d-444e-9c54-10e92370b90a" providerId="ADAL" clId="{A215BF59-69C4-4416-B0C6-6F302902F729}" dt="2024-07-18T06:51:48.181" v="526" actId="20577"/>
        <pc:sldMkLst>
          <pc:docMk/>
          <pc:sldMk cId="510646049" sldId="594"/>
        </pc:sldMkLst>
        <pc:spChg chg="del mod ord">
          <ac:chgData name="平野 武" userId="3cfe3d63-3e2d-444e-9c54-10e92370b90a" providerId="ADAL" clId="{A215BF59-69C4-4416-B0C6-6F302902F729}" dt="2024-07-18T06:48:01.428" v="477" actId="478"/>
          <ac:spMkLst>
            <pc:docMk/>
            <pc:sldMk cId="510646049" sldId="594"/>
            <ac:spMk id="2" creationId="{8FC22221-C267-3040-606A-F85A393AB887}"/>
          </ac:spMkLst>
        </pc:spChg>
        <pc:spChg chg="mod ord">
          <ac:chgData name="平野 武" userId="3cfe3d63-3e2d-444e-9c54-10e92370b90a" providerId="ADAL" clId="{A215BF59-69C4-4416-B0C6-6F302902F729}" dt="2024-07-18T06:50:17.866" v="516" actId="700"/>
          <ac:spMkLst>
            <pc:docMk/>
            <pc:sldMk cId="510646049" sldId="594"/>
            <ac:spMk id="4" creationId="{FECB949E-B276-25D4-D058-AF07D43B51C5}"/>
          </ac:spMkLst>
        </pc:spChg>
        <pc:spChg chg="mod">
          <ac:chgData name="平野 武" userId="3cfe3d63-3e2d-444e-9c54-10e92370b90a" providerId="ADAL" clId="{A215BF59-69C4-4416-B0C6-6F302902F729}" dt="2024-07-18T06:51:48.181" v="526" actId="20577"/>
          <ac:spMkLst>
            <pc:docMk/>
            <pc:sldMk cId="510646049" sldId="594"/>
            <ac:spMk id="6" creationId="{00000000-0000-0000-0000-000000000000}"/>
          </ac:spMkLst>
        </pc:spChg>
        <pc:picChg chg="del mod ord">
          <ac:chgData name="平野 武" userId="3cfe3d63-3e2d-444e-9c54-10e92370b90a" providerId="ADAL" clId="{A215BF59-69C4-4416-B0C6-6F302902F729}" dt="2024-07-18T06:48:03.353" v="478" actId="478"/>
          <ac:picMkLst>
            <pc:docMk/>
            <pc:sldMk cId="510646049" sldId="594"/>
            <ac:picMk id="9" creationId="{CB351962-D7DB-6CD0-3D67-239A151E8BE7}"/>
          </ac:picMkLst>
        </pc:picChg>
      </pc:sldChg>
      <pc:sldChg chg="delSp modSp mod modClrScheme chgLayout">
        <pc:chgData name="平野 武" userId="3cfe3d63-3e2d-444e-9c54-10e92370b90a" providerId="ADAL" clId="{A215BF59-69C4-4416-B0C6-6F302902F729}" dt="2024-07-18T06:50:33.280" v="519" actId="207"/>
        <pc:sldMkLst>
          <pc:docMk/>
          <pc:sldMk cId="1293248654" sldId="596"/>
        </pc:sldMkLst>
        <pc:spChg chg="del mod ord">
          <ac:chgData name="平野 武" userId="3cfe3d63-3e2d-444e-9c54-10e92370b90a" providerId="ADAL" clId="{A215BF59-69C4-4416-B0C6-6F302902F729}" dt="2024-07-18T06:50:28.754" v="518" actId="478"/>
          <ac:spMkLst>
            <pc:docMk/>
            <pc:sldMk cId="1293248654" sldId="596"/>
            <ac:spMk id="2" creationId="{8FC22221-C267-3040-606A-F85A393AB887}"/>
          </ac:spMkLst>
        </pc:spChg>
        <pc:spChg chg="mod ord">
          <ac:chgData name="平野 武" userId="3cfe3d63-3e2d-444e-9c54-10e92370b90a" providerId="ADAL" clId="{A215BF59-69C4-4416-B0C6-6F302902F729}" dt="2024-07-18T06:50:24.810" v="517" actId="700"/>
          <ac:spMkLst>
            <pc:docMk/>
            <pc:sldMk cId="1293248654" sldId="596"/>
            <ac:spMk id="4" creationId="{FECB949E-B276-25D4-D058-AF07D43B51C5}"/>
          </ac:spMkLst>
        </pc:spChg>
        <pc:spChg chg="mod">
          <ac:chgData name="平野 武" userId="3cfe3d63-3e2d-444e-9c54-10e92370b90a" providerId="ADAL" clId="{A215BF59-69C4-4416-B0C6-6F302902F729}" dt="2024-07-18T06:50:33.280" v="519" actId="207"/>
          <ac:spMkLst>
            <pc:docMk/>
            <pc:sldMk cId="1293248654" sldId="596"/>
            <ac:spMk id="6" creationId="{6C14EF9C-1DB2-CA63-B18E-7FF6818EFE2B}"/>
          </ac:spMkLst>
        </pc:spChg>
        <pc:picChg chg="del mod ord">
          <ac:chgData name="平野 武" userId="3cfe3d63-3e2d-444e-9c54-10e92370b90a" providerId="ADAL" clId="{A215BF59-69C4-4416-B0C6-6F302902F729}" dt="2024-07-18T06:50:28.754" v="518" actId="478"/>
          <ac:picMkLst>
            <pc:docMk/>
            <pc:sldMk cId="1293248654" sldId="596"/>
            <ac:picMk id="9" creationId="{CB351962-D7DB-6CD0-3D67-239A151E8BE7}"/>
          </ac:picMkLst>
        </pc:picChg>
      </pc:sldChg>
      <pc:sldChg chg="delSp modSp mod modClrScheme chgLayout">
        <pc:chgData name="平野 武" userId="3cfe3d63-3e2d-444e-9c54-10e92370b90a" providerId="ADAL" clId="{A215BF59-69C4-4416-B0C6-6F302902F729}" dt="2024-07-18T07:02:11.132" v="542" actId="207"/>
        <pc:sldMkLst>
          <pc:docMk/>
          <pc:sldMk cId="1788672482" sldId="597"/>
        </pc:sldMkLst>
        <pc:spChg chg="del mod ord">
          <ac:chgData name="平野 武" userId="3cfe3d63-3e2d-444e-9c54-10e92370b90a" providerId="ADAL" clId="{A215BF59-69C4-4416-B0C6-6F302902F729}" dt="2024-07-18T06:51:01.585" v="522" actId="478"/>
          <ac:spMkLst>
            <pc:docMk/>
            <pc:sldMk cId="1788672482" sldId="597"/>
            <ac:spMk id="2" creationId="{8FC22221-C267-3040-606A-F85A393AB887}"/>
          </ac:spMkLst>
        </pc:spChg>
        <pc:spChg chg="mod">
          <ac:chgData name="平野 武" userId="3cfe3d63-3e2d-444e-9c54-10e92370b90a" providerId="ADAL" clId="{A215BF59-69C4-4416-B0C6-6F302902F729}" dt="2024-07-18T07:02:11.132" v="542" actId="207"/>
          <ac:spMkLst>
            <pc:docMk/>
            <pc:sldMk cId="1788672482" sldId="597"/>
            <ac:spMk id="3" creationId="{62CFFD24-ABE5-13B9-F588-7B46D1A7DEB4}"/>
          </ac:spMkLst>
        </pc:spChg>
        <pc:spChg chg="mod ord">
          <ac:chgData name="平野 武" userId="3cfe3d63-3e2d-444e-9c54-10e92370b90a" providerId="ADAL" clId="{A215BF59-69C4-4416-B0C6-6F302902F729}" dt="2024-07-18T06:50:59.041" v="521" actId="700"/>
          <ac:spMkLst>
            <pc:docMk/>
            <pc:sldMk cId="1788672482" sldId="597"/>
            <ac:spMk id="4" creationId="{FECB949E-B276-25D4-D058-AF07D43B51C5}"/>
          </ac:spMkLst>
        </pc:spChg>
        <pc:picChg chg="del mod ord">
          <ac:chgData name="平野 武" userId="3cfe3d63-3e2d-444e-9c54-10e92370b90a" providerId="ADAL" clId="{A215BF59-69C4-4416-B0C6-6F302902F729}" dt="2024-07-18T06:51:01.585" v="522" actId="478"/>
          <ac:picMkLst>
            <pc:docMk/>
            <pc:sldMk cId="1788672482" sldId="597"/>
            <ac:picMk id="9" creationId="{CB351962-D7DB-6CD0-3D67-239A151E8BE7}"/>
          </ac:picMkLst>
        </pc:picChg>
      </pc:sldChg>
      <pc:sldChg chg="delSp modSp mod modClrScheme chgLayout">
        <pc:chgData name="平野 武" userId="3cfe3d63-3e2d-444e-9c54-10e92370b90a" providerId="ADAL" clId="{A215BF59-69C4-4416-B0C6-6F302902F729}" dt="2024-07-18T06:53:01.384" v="536" actId="207"/>
        <pc:sldMkLst>
          <pc:docMk/>
          <pc:sldMk cId="3379695661" sldId="606"/>
        </pc:sldMkLst>
        <pc:spChg chg="del mod ord">
          <ac:chgData name="平野 武" userId="3cfe3d63-3e2d-444e-9c54-10e92370b90a" providerId="ADAL" clId="{A215BF59-69C4-4416-B0C6-6F302902F729}" dt="2024-07-18T06:29:36.716" v="359" actId="478"/>
          <ac:spMkLst>
            <pc:docMk/>
            <pc:sldMk cId="3379695661" sldId="606"/>
            <ac:spMk id="2" creationId="{8FC22221-C267-3040-606A-F85A393AB887}"/>
          </ac:spMkLst>
        </pc:spChg>
        <pc:spChg chg="mod ord">
          <ac:chgData name="平野 武" userId="3cfe3d63-3e2d-444e-9c54-10e92370b90a" providerId="ADAL" clId="{A215BF59-69C4-4416-B0C6-6F302902F729}" dt="2024-07-18T06:29:30.731" v="358" actId="700"/>
          <ac:spMkLst>
            <pc:docMk/>
            <pc:sldMk cId="3379695661" sldId="606"/>
            <ac:spMk id="4" creationId="{FECB949E-B276-25D4-D058-AF07D43B51C5}"/>
          </ac:spMkLst>
        </pc:spChg>
        <pc:graphicFrameChg chg="mod modGraphic">
          <ac:chgData name="平野 武" userId="3cfe3d63-3e2d-444e-9c54-10e92370b90a" providerId="ADAL" clId="{A215BF59-69C4-4416-B0C6-6F302902F729}" dt="2024-07-18T06:53:01.384" v="536" actId="207"/>
          <ac:graphicFrameMkLst>
            <pc:docMk/>
            <pc:sldMk cId="3379695661" sldId="606"/>
            <ac:graphicFrameMk id="10" creationId="{8D6FD0B5-1C48-2E4A-A909-7ABA89B39DE9}"/>
          </ac:graphicFrameMkLst>
        </pc:graphicFrameChg>
        <pc:picChg chg="del mod ord">
          <ac:chgData name="平野 武" userId="3cfe3d63-3e2d-444e-9c54-10e92370b90a" providerId="ADAL" clId="{A215BF59-69C4-4416-B0C6-6F302902F729}" dt="2024-07-18T06:29:38.199" v="360" actId="478"/>
          <ac:picMkLst>
            <pc:docMk/>
            <pc:sldMk cId="3379695661" sldId="606"/>
            <ac:picMk id="6" creationId="{5C6730C3-3B44-0778-57D2-86F42B05334E}"/>
          </ac:picMkLst>
        </pc:picChg>
      </pc:sldChg>
      <pc:sldChg chg="addSp delSp modSp mod modClrScheme chgLayout">
        <pc:chgData name="平野 武" userId="3cfe3d63-3e2d-444e-9c54-10e92370b90a" providerId="ADAL" clId="{A215BF59-69C4-4416-B0C6-6F302902F729}" dt="2024-07-18T06:52:55.215" v="534" actId="207"/>
        <pc:sldMkLst>
          <pc:docMk/>
          <pc:sldMk cId="1141183853" sldId="610"/>
        </pc:sldMkLst>
        <pc:spChg chg="mod ord">
          <ac:chgData name="平野 武" userId="3cfe3d63-3e2d-444e-9c54-10e92370b90a" providerId="ADAL" clId="{A215BF59-69C4-4416-B0C6-6F302902F729}" dt="2024-07-18T06:39:41.511" v="426"/>
          <ac:spMkLst>
            <pc:docMk/>
            <pc:sldMk cId="1141183853" sldId="610"/>
            <ac:spMk id="2" creationId="{8FC22221-C267-3040-606A-F85A393AB887}"/>
          </ac:spMkLst>
        </pc:spChg>
        <pc:spChg chg="add del mod ord">
          <ac:chgData name="平野 武" userId="3cfe3d63-3e2d-444e-9c54-10e92370b90a" providerId="ADAL" clId="{A215BF59-69C4-4416-B0C6-6F302902F729}" dt="2024-07-18T06:37:59.014" v="395" actId="700"/>
          <ac:spMkLst>
            <pc:docMk/>
            <pc:sldMk cId="1141183853" sldId="610"/>
            <ac:spMk id="3" creationId="{5DA35534-F33D-0FC7-1985-D7A0B7F3B3D8}"/>
          </ac:spMkLst>
        </pc:spChg>
        <pc:spChg chg="del mod ord">
          <ac:chgData name="平野 武" userId="3cfe3d63-3e2d-444e-9c54-10e92370b90a" providerId="ADAL" clId="{A215BF59-69C4-4416-B0C6-6F302902F729}" dt="2024-07-18T06:38:09.596" v="398" actId="478"/>
          <ac:spMkLst>
            <pc:docMk/>
            <pc:sldMk cId="1141183853" sldId="610"/>
            <ac:spMk id="4" creationId="{FECB949E-B276-25D4-D058-AF07D43B51C5}"/>
          </ac:spMkLst>
        </pc:spChg>
        <pc:graphicFrameChg chg="modGraphic">
          <ac:chgData name="平野 武" userId="3cfe3d63-3e2d-444e-9c54-10e92370b90a" providerId="ADAL" clId="{A215BF59-69C4-4416-B0C6-6F302902F729}" dt="2024-07-18T06:52:55.215" v="534" actId="207"/>
          <ac:graphicFrameMkLst>
            <pc:docMk/>
            <pc:sldMk cId="1141183853" sldId="610"/>
            <ac:graphicFrameMk id="8" creationId="{8D6FD0B5-1C48-2E4A-A909-7ABA89B39DE9}"/>
          </ac:graphicFrameMkLst>
        </pc:graphicFrameChg>
        <pc:picChg chg="del mod ord">
          <ac:chgData name="平野 武" userId="3cfe3d63-3e2d-444e-9c54-10e92370b90a" providerId="ADAL" clId="{A215BF59-69C4-4416-B0C6-6F302902F729}" dt="2024-07-18T06:38:07.692" v="397" actId="478"/>
          <ac:picMkLst>
            <pc:docMk/>
            <pc:sldMk cId="1141183853" sldId="610"/>
            <ac:picMk id="6" creationId="{5C6730C3-3B44-0778-57D2-86F42B05334E}"/>
          </ac:picMkLst>
        </pc:picChg>
      </pc:sldChg>
      <pc:sldChg chg="addSp delSp modSp mod modClrScheme chgLayout">
        <pc:chgData name="平野 武" userId="3cfe3d63-3e2d-444e-9c54-10e92370b90a" providerId="ADAL" clId="{A215BF59-69C4-4416-B0C6-6F302902F729}" dt="2024-07-18T06:26:23.475" v="302" actId="207"/>
        <pc:sldMkLst>
          <pc:docMk/>
          <pc:sldMk cId="2047344195" sldId="618"/>
        </pc:sldMkLst>
        <pc:spChg chg="del mod ord">
          <ac:chgData name="平野 武" userId="3cfe3d63-3e2d-444e-9c54-10e92370b90a" providerId="ADAL" clId="{A215BF59-69C4-4416-B0C6-6F302902F729}" dt="2024-07-18T06:25:30.570" v="291" actId="478"/>
          <ac:spMkLst>
            <pc:docMk/>
            <pc:sldMk cId="2047344195" sldId="618"/>
            <ac:spMk id="2" creationId="{8FC22221-C267-3040-606A-F85A393AB887}"/>
          </ac:spMkLst>
        </pc:spChg>
        <pc:spChg chg="add mod">
          <ac:chgData name="平野 武" userId="3cfe3d63-3e2d-444e-9c54-10e92370b90a" providerId="ADAL" clId="{A215BF59-69C4-4416-B0C6-6F302902F729}" dt="2024-07-18T06:24:38.439" v="246"/>
          <ac:spMkLst>
            <pc:docMk/>
            <pc:sldMk cId="2047344195" sldId="618"/>
            <ac:spMk id="3" creationId="{8F80F5B1-64FB-7B39-7DF4-D0609982B421}"/>
          </ac:spMkLst>
        </pc:spChg>
        <pc:spChg chg="add mod">
          <ac:chgData name="平野 武" userId="3cfe3d63-3e2d-444e-9c54-10e92370b90a" providerId="ADAL" clId="{A215BF59-69C4-4416-B0C6-6F302902F729}" dt="2024-07-18T06:24:48.116" v="249" actId="20577"/>
          <ac:spMkLst>
            <pc:docMk/>
            <pc:sldMk cId="2047344195" sldId="618"/>
            <ac:spMk id="4" creationId="{2247F71A-02B4-C03C-195F-49AC8D047B7A}"/>
          </ac:spMkLst>
        </pc:spChg>
        <pc:spChg chg="mod">
          <ac:chgData name="平野 武" userId="3cfe3d63-3e2d-444e-9c54-10e92370b90a" providerId="ADAL" clId="{A215BF59-69C4-4416-B0C6-6F302902F729}" dt="2024-07-18T06:26:23.475" v="302" actId="207"/>
          <ac:spMkLst>
            <pc:docMk/>
            <pc:sldMk cId="2047344195" sldId="618"/>
            <ac:spMk id="5" creationId="{9CE99940-3E4D-CF53-1258-83E801BDA9D1}"/>
          </ac:spMkLst>
        </pc:spChg>
        <pc:spChg chg="mod ord">
          <ac:chgData name="平野 武" userId="3cfe3d63-3e2d-444e-9c54-10e92370b90a" providerId="ADAL" clId="{A215BF59-69C4-4416-B0C6-6F302902F729}" dt="2024-07-18T06:25:26.617" v="290" actId="700"/>
          <ac:spMkLst>
            <pc:docMk/>
            <pc:sldMk cId="2047344195" sldId="618"/>
            <ac:spMk id="53" creationId="{B307C6B9-3CF4-81E4-24C3-2DA48734A611}"/>
          </ac:spMkLst>
        </pc:spChg>
        <pc:picChg chg="del mod ord">
          <ac:chgData name="平野 武" userId="3cfe3d63-3e2d-444e-9c54-10e92370b90a" providerId="ADAL" clId="{A215BF59-69C4-4416-B0C6-6F302902F729}" dt="2024-07-18T06:26:11.179" v="301" actId="478"/>
          <ac:picMkLst>
            <pc:docMk/>
            <pc:sldMk cId="2047344195" sldId="618"/>
            <ac:picMk id="51" creationId="{7A78558E-80AA-EB9B-6FC1-5241C09153B7}"/>
          </ac:picMkLst>
        </pc:picChg>
      </pc:sldChg>
      <pc:sldChg chg="addSp delSp modSp mod modClrScheme chgLayout">
        <pc:chgData name="平野 武" userId="3cfe3d63-3e2d-444e-9c54-10e92370b90a" providerId="ADAL" clId="{A215BF59-69C4-4416-B0C6-6F302902F729}" dt="2024-07-18T06:18:12.616" v="60" actId="20577"/>
        <pc:sldMkLst>
          <pc:docMk/>
          <pc:sldMk cId="2630889694" sldId="1622"/>
        </pc:sldMkLst>
        <pc:spChg chg="del mod ord">
          <ac:chgData name="平野 武" userId="3cfe3d63-3e2d-444e-9c54-10e92370b90a" providerId="ADAL" clId="{A215BF59-69C4-4416-B0C6-6F302902F729}" dt="2024-07-18T06:17:33.325" v="49" actId="478"/>
          <ac:spMkLst>
            <pc:docMk/>
            <pc:sldMk cId="2630889694" sldId="1622"/>
            <ac:spMk id="2" creationId="{480E5B9B-FE46-299B-2B37-ACF2A327E13E}"/>
          </ac:spMkLst>
        </pc:spChg>
        <pc:spChg chg="add del mod ord">
          <ac:chgData name="平野 武" userId="3cfe3d63-3e2d-444e-9c54-10e92370b90a" providerId="ADAL" clId="{A215BF59-69C4-4416-B0C6-6F302902F729}" dt="2024-07-18T06:16:46.600" v="3" actId="700"/>
          <ac:spMkLst>
            <pc:docMk/>
            <pc:sldMk cId="2630889694" sldId="1622"/>
            <ac:spMk id="3" creationId="{2DC508CA-D9AC-1C5F-B11B-3529343078B2}"/>
          </ac:spMkLst>
        </pc:spChg>
        <pc:spChg chg="add del mod ord">
          <ac:chgData name="平野 武" userId="3cfe3d63-3e2d-444e-9c54-10e92370b90a" providerId="ADAL" clId="{A215BF59-69C4-4416-B0C6-6F302902F729}" dt="2024-07-18T06:16:46.600" v="3" actId="700"/>
          <ac:spMkLst>
            <pc:docMk/>
            <pc:sldMk cId="2630889694" sldId="1622"/>
            <ac:spMk id="4" creationId="{0772AEC3-0036-4A27-740F-B00B6A12ED72}"/>
          </ac:spMkLst>
        </pc:spChg>
        <pc:spChg chg="add del mod ord">
          <ac:chgData name="平野 武" userId="3cfe3d63-3e2d-444e-9c54-10e92370b90a" providerId="ADAL" clId="{A215BF59-69C4-4416-B0C6-6F302902F729}" dt="2024-07-18T06:16:46.600" v="3" actId="700"/>
          <ac:spMkLst>
            <pc:docMk/>
            <pc:sldMk cId="2630889694" sldId="1622"/>
            <ac:spMk id="5" creationId="{0ADDAF63-0760-067E-9008-74A9264C9829}"/>
          </ac:spMkLst>
        </pc:spChg>
        <pc:spChg chg="add del mod ord">
          <ac:chgData name="平野 武" userId="3cfe3d63-3e2d-444e-9c54-10e92370b90a" providerId="ADAL" clId="{A215BF59-69C4-4416-B0C6-6F302902F729}" dt="2024-07-18T06:16:46.172" v="2" actId="700"/>
          <ac:spMkLst>
            <pc:docMk/>
            <pc:sldMk cId="2630889694" sldId="1622"/>
            <ac:spMk id="6" creationId="{BC248F8E-D61A-BEFD-A18E-6E9F1C048829}"/>
          </ac:spMkLst>
        </pc:spChg>
        <pc:spChg chg="add del mod ord">
          <ac:chgData name="平野 武" userId="3cfe3d63-3e2d-444e-9c54-10e92370b90a" providerId="ADAL" clId="{A215BF59-69C4-4416-B0C6-6F302902F729}" dt="2024-07-18T06:16:46.172" v="2" actId="700"/>
          <ac:spMkLst>
            <pc:docMk/>
            <pc:sldMk cId="2630889694" sldId="1622"/>
            <ac:spMk id="7" creationId="{B2DC5672-4A22-D03E-EF36-F27EA2D9524E}"/>
          </ac:spMkLst>
        </pc:spChg>
        <pc:spChg chg="add del mod ord">
          <ac:chgData name="平野 武" userId="3cfe3d63-3e2d-444e-9c54-10e92370b90a" providerId="ADAL" clId="{A215BF59-69C4-4416-B0C6-6F302902F729}" dt="2024-07-18T06:16:46.172" v="2" actId="700"/>
          <ac:spMkLst>
            <pc:docMk/>
            <pc:sldMk cId="2630889694" sldId="1622"/>
            <ac:spMk id="8" creationId="{B3AF5136-208B-42DF-D8AA-2191F65A3D99}"/>
          </ac:spMkLst>
        </pc:spChg>
        <pc:spChg chg="add mod ord">
          <ac:chgData name="平野 武" userId="3cfe3d63-3e2d-444e-9c54-10e92370b90a" providerId="ADAL" clId="{A215BF59-69C4-4416-B0C6-6F302902F729}" dt="2024-07-18T06:18:03.537" v="56" actId="20577"/>
          <ac:spMkLst>
            <pc:docMk/>
            <pc:sldMk cId="2630889694" sldId="1622"/>
            <ac:spMk id="9" creationId="{4226230C-56DB-5831-B5E6-487DEC677718}"/>
          </ac:spMkLst>
        </pc:spChg>
        <pc:spChg chg="add del mod ord">
          <ac:chgData name="平野 武" userId="3cfe3d63-3e2d-444e-9c54-10e92370b90a" providerId="ADAL" clId="{A215BF59-69C4-4416-B0C6-6F302902F729}" dt="2024-07-18T06:17:49.968" v="50" actId="478"/>
          <ac:spMkLst>
            <pc:docMk/>
            <pc:sldMk cId="2630889694" sldId="1622"/>
            <ac:spMk id="10" creationId="{558DADA8-E9FD-AA0B-C271-54A9493B6874}"/>
          </ac:spMkLst>
        </pc:spChg>
        <pc:spChg chg="add del mod ord">
          <ac:chgData name="平野 武" userId="3cfe3d63-3e2d-444e-9c54-10e92370b90a" providerId="ADAL" clId="{A215BF59-69C4-4416-B0C6-6F302902F729}" dt="2024-07-18T06:17:49.968" v="50" actId="478"/>
          <ac:spMkLst>
            <pc:docMk/>
            <pc:sldMk cId="2630889694" sldId="1622"/>
            <ac:spMk id="11" creationId="{AB648835-C7D4-B0B8-5EF5-A17A7B3FC9C8}"/>
          </ac:spMkLst>
        </pc:spChg>
        <pc:spChg chg="add mod">
          <ac:chgData name="平野 武" userId="3cfe3d63-3e2d-444e-9c54-10e92370b90a" providerId="ADAL" clId="{A215BF59-69C4-4416-B0C6-6F302902F729}" dt="2024-07-18T06:18:12.616" v="60" actId="20577"/>
          <ac:spMkLst>
            <pc:docMk/>
            <pc:sldMk cId="2630889694" sldId="1622"/>
            <ac:spMk id="12" creationId="{B6F9E502-02EA-7BD8-5E97-DDC9A3C56584}"/>
          </ac:spMkLst>
        </pc:spChg>
        <pc:spChg chg="add mod">
          <ac:chgData name="平野 武" userId="3cfe3d63-3e2d-444e-9c54-10e92370b90a" providerId="ADAL" clId="{A215BF59-69C4-4416-B0C6-6F302902F729}" dt="2024-07-18T06:17:50.528" v="51"/>
          <ac:spMkLst>
            <pc:docMk/>
            <pc:sldMk cId="2630889694" sldId="1622"/>
            <ac:spMk id="13" creationId="{A7C0BFDB-42B1-B799-8616-3D4871828422}"/>
          </ac:spMkLst>
        </pc:spChg>
      </pc:sldChg>
      <pc:sldChg chg="mod modClrScheme chgLayout">
        <pc:chgData name="平野 武" userId="3cfe3d63-3e2d-444e-9c54-10e92370b90a" providerId="ADAL" clId="{A215BF59-69C4-4416-B0C6-6F302902F729}" dt="2024-07-18T06:51:27.125" v="524" actId="700"/>
        <pc:sldMkLst>
          <pc:docMk/>
          <pc:sldMk cId="3151868907" sldId="1623"/>
        </pc:sldMkLst>
      </pc:sldChg>
      <pc:sldChg chg="del">
        <pc:chgData name="平野 武" userId="3cfe3d63-3e2d-444e-9c54-10e92370b90a" providerId="ADAL" clId="{A215BF59-69C4-4416-B0C6-6F302902F729}" dt="2024-07-18T06:51:15.582" v="523" actId="47"/>
        <pc:sldMkLst>
          <pc:docMk/>
          <pc:sldMk cId="511631909" sldId="1668"/>
        </pc:sldMkLst>
      </pc:sldChg>
      <pc:sldChg chg="addSp delSp modSp add mod">
        <pc:chgData name="平野 武" userId="3cfe3d63-3e2d-444e-9c54-10e92370b90a" providerId="ADAL" clId="{A215BF59-69C4-4416-B0C6-6F302902F729}" dt="2024-07-18T06:29:10.026" v="356"/>
        <pc:sldMkLst>
          <pc:docMk/>
          <pc:sldMk cId="1208438652" sldId="1669"/>
        </pc:sldMkLst>
        <pc:spChg chg="add del mod">
          <ac:chgData name="平野 武" userId="3cfe3d63-3e2d-444e-9c54-10e92370b90a" providerId="ADAL" clId="{A215BF59-69C4-4416-B0C6-6F302902F729}" dt="2024-07-18T06:28:58.246" v="345" actId="478"/>
          <ac:spMkLst>
            <pc:docMk/>
            <pc:sldMk cId="1208438652" sldId="1669"/>
            <ac:spMk id="6" creationId="{116E5FD4-86C0-C632-CE40-2DF85A275167}"/>
          </ac:spMkLst>
        </pc:spChg>
        <pc:spChg chg="del mod">
          <ac:chgData name="平野 武" userId="3cfe3d63-3e2d-444e-9c54-10e92370b90a" providerId="ADAL" clId="{A215BF59-69C4-4416-B0C6-6F302902F729}" dt="2024-07-18T06:28:54.360" v="344" actId="478"/>
          <ac:spMkLst>
            <pc:docMk/>
            <pc:sldMk cId="1208438652" sldId="1669"/>
            <ac:spMk id="7" creationId="{D9C6A59B-E41B-78F2-7F1E-DB164DBE4053}"/>
          </ac:spMkLst>
        </pc:spChg>
        <pc:spChg chg="add del mod">
          <ac:chgData name="平野 武" userId="3cfe3d63-3e2d-444e-9c54-10e92370b90a" providerId="ADAL" clId="{A215BF59-69C4-4416-B0C6-6F302902F729}" dt="2024-07-18T06:28:58.246" v="345" actId="478"/>
          <ac:spMkLst>
            <pc:docMk/>
            <pc:sldMk cId="1208438652" sldId="1669"/>
            <ac:spMk id="10" creationId="{39A51B4C-5ED9-B828-6F2D-4A2187652053}"/>
          </ac:spMkLst>
        </pc:spChg>
        <pc:spChg chg="del mod">
          <ac:chgData name="平野 武" userId="3cfe3d63-3e2d-444e-9c54-10e92370b90a" providerId="ADAL" clId="{A215BF59-69C4-4416-B0C6-6F302902F729}" dt="2024-07-18T06:28:54.360" v="344" actId="478"/>
          <ac:spMkLst>
            <pc:docMk/>
            <pc:sldMk cId="1208438652" sldId="1669"/>
            <ac:spMk id="11" creationId="{BEC3515D-3818-FBC3-D6C0-C7B5B2FC7751}"/>
          </ac:spMkLst>
        </pc:spChg>
        <pc:spChg chg="add mod">
          <ac:chgData name="平野 武" userId="3cfe3d63-3e2d-444e-9c54-10e92370b90a" providerId="ADAL" clId="{A215BF59-69C4-4416-B0C6-6F302902F729}" dt="2024-07-18T06:29:10.026" v="356"/>
          <ac:spMkLst>
            <pc:docMk/>
            <pc:sldMk cId="1208438652" sldId="1669"/>
            <ac:spMk id="12" creationId="{5566ACB3-8D0C-A370-B28D-B587FC05AAF2}"/>
          </ac:spMkLst>
        </pc:spChg>
        <pc:spChg chg="add mod">
          <ac:chgData name="平野 武" userId="3cfe3d63-3e2d-444e-9c54-10e92370b90a" providerId="ADAL" clId="{A215BF59-69C4-4416-B0C6-6F302902F729}" dt="2024-07-18T06:28:58.672" v="346"/>
          <ac:spMkLst>
            <pc:docMk/>
            <pc:sldMk cId="1208438652" sldId="1669"/>
            <ac:spMk id="13" creationId="{AE4ED42A-6BB8-321A-F641-F06A384668B4}"/>
          </ac:spMkLst>
        </pc:spChg>
        <pc:picChg chg="add mod">
          <ac:chgData name="平野 武" userId="3cfe3d63-3e2d-444e-9c54-10e92370b90a" providerId="ADAL" clId="{A215BF59-69C4-4416-B0C6-6F302902F729}" dt="2024-07-18T06:28:29.499" v="341"/>
          <ac:picMkLst>
            <pc:docMk/>
            <pc:sldMk cId="1208438652" sldId="1669"/>
            <ac:picMk id="2" creationId="{D374B700-47FA-90A3-5A81-FEA34F13BEE9}"/>
          </ac:picMkLst>
        </pc:picChg>
        <pc:picChg chg="add del mod">
          <ac:chgData name="平野 武" userId="3cfe3d63-3e2d-444e-9c54-10e92370b90a" providerId="ADAL" clId="{A215BF59-69C4-4416-B0C6-6F302902F729}" dt="2024-07-18T06:28:54.360" v="344" actId="478"/>
          <ac:picMkLst>
            <pc:docMk/>
            <pc:sldMk cId="1208438652" sldId="1669"/>
            <ac:picMk id="3" creationId="{9ACB9BFE-3406-D6F1-AB96-D890150C3450}"/>
          </ac:picMkLst>
        </pc:picChg>
        <pc:picChg chg="del">
          <ac:chgData name="平野 武" userId="3cfe3d63-3e2d-444e-9c54-10e92370b90a" providerId="ADAL" clId="{A215BF59-69C4-4416-B0C6-6F302902F729}" dt="2024-07-18T06:28:54.360" v="344" actId="478"/>
          <ac:picMkLst>
            <pc:docMk/>
            <pc:sldMk cId="1208438652" sldId="1669"/>
            <ac:picMk id="5" creationId="{EDA060B6-CF90-0184-D7D7-DBA45CBF3C7C}"/>
          </ac:picMkLst>
        </pc:picChg>
        <pc:picChg chg="del">
          <ac:chgData name="平野 武" userId="3cfe3d63-3e2d-444e-9c54-10e92370b90a" providerId="ADAL" clId="{A215BF59-69C4-4416-B0C6-6F302902F729}" dt="2024-07-18T06:28:29.150" v="340" actId="478"/>
          <ac:picMkLst>
            <pc:docMk/>
            <pc:sldMk cId="1208438652" sldId="1669"/>
            <ac:picMk id="8" creationId="{EA4067EF-06AC-C973-E838-74971C179ACE}"/>
          </ac:picMkLst>
        </pc:picChg>
        <pc:picChg chg="add mod">
          <ac:chgData name="平野 武" userId="3cfe3d63-3e2d-444e-9c54-10e92370b90a" providerId="ADAL" clId="{A215BF59-69C4-4416-B0C6-6F302902F729}" dt="2024-07-18T06:28:58.672" v="346"/>
          <ac:picMkLst>
            <pc:docMk/>
            <pc:sldMk cId="1208438652" sldId="1669"/>
            <ac:picMk id="14" creationId="{8772E759-E04B-F783-BD97-12E59BCEC4C7}"/>
          </ac:picMkLst>
        </pc:picChg>
      </pc:sldChg>
      <pc:sldChg chg="addSp delSp modSp add mod">
        <pc:chgData name="平野 武" userId="3cfe3d63-3e2d-444e-9c54-10e92370b90a" providerId="ADAL" clId="{A215BF59-69C4-4416-B0C6-6F302902F729}" dt="2024-07-18T06:47:13.419" v="470" actId="1076"/>
        <pc:sldMkLst>
          <pc:docMk/>
          <pc:sldMk cId="1130748547" sldId="1670"/>
        </pc:sldMkLst>
        <pc:spChg chg="add del mod">
          <ac:chgData name="平野 武" userId="3cfe3d63-3e2d-444e-9c54-10e92370b90a" providerId="ADAL" clId="{A215BF59-69C4-4416-B0C6-6F302902F729}" dt="2024-07-18T06:46:45.399" v="466" actId="478"/>
          <ac:spMkLst>
            <pc:docMk/>
            <pc:sldMk cId="1130748547" sldId="1670"/>
            <ac:spMk id="3" creationId="{E9442F7C-0791-3D96-CAFD-7358895BAC75}"/>
          </ac:spMkLst>
        </pc:spChg>
        <pc:spChg chg="add mod">
          <ac:chgData name="平野 武" userId="3cfe3d63-3e2d-444e-9c54-10e92370b90a" providerId="ADAL" clId="{A215BF59-69C4-4416-B0C6-6F302902F729}" dt="2024-07-18T06:47:13.419" v="470" actId="1076"/>
          <ac:spMkLst>
            <pc:docMk/>
            <pc:sldMk cId="1130748547" sldId="1670"/>
            <ac:spMk id="5" creationId="{A4BCEC2D-34BD-640A-F082-4574976F71E2}"/>
          </ac:spMkLst>
        </pc:spChg>
        <pc:spChg chg="del">
          <ac:chgData name="平野 武" userId="3cfe3d63-3e2d-444e-9c54-10e92370b90a" providerId="ADAL" clId="{A215BF59-69C4-4416-B0C6-6F302902F729}" dt="2024-07-18T06:46:42.375" v="465" actId="478"/>
          <ac:spMkLst>
            <pc:docMk/>
            <pc:sldMk cId="1130748547" sldId="1670"/>
            <ac:spMk id="12" creationId="{5566ACB3-8D0C-A370-B28D-B587FC05AAF2}"/>
          </ac:spMkLst>
        </pc:spChg>
        <pc:spChg chg="mod">
          <ac:chgData name="平野 武" userId="3cfe3d63-3e2d-444e-9c54-10e92370b90a" providerId="ADAL" clId="{A215BF59-69C4-4416-B0C6-6F302902F729}" dt="2024-07-18T06:45:28.367" v="464" actId="20577"/>
          <ac:spMkLst>
            <pc:docMk/>
            <pc:sldMk cId="1130748547" sldId="1670"/>
            <ac:spMk id="13" creationId="{AE4ED42A-6BB8-321A-F641-F06A384668B4}"/>
          </ac:spMkLst>
        </pc:spChg>
        <pc:picChg chg="add mod">
          <ac:chgData name="平野 武" userId="3cfe3d63-3e2d-444e-9c54-10e92370b90a" providerId="ADAL" clId="{A215BF59-69C4-4416-B0C6-6F302902F729}" dt="2024-07-18T06:47:13.419" v="470" actId="1076"/>
          <ac:picMkLst>
            <pc:docMk/>
            <pc:sldMk cId="1130748547" sldId="1670"/>
            <ac:picMk id="4" creationId="{8116322B-AAF1-2973-F401-F2C22D553E04}"/>
          </ac:picMkLst>
        </pc:picChg>
        <pc:picChg chg="del">
          <ac:chgData name="平野 武" userId="3cfe3d63-3e2d-444e-9c54-10e92370b90a" providerId="ADAL" clId="{A215BF59-69C4-4416-B0C6-6F302902F729}" dt="2024-07-18T06:46:42.375" v="465" actId="478"/>
          <ac:picMkLst>
            <pc:docMk/>
            <pc:sldMk cId="1130748547" sldId="1670"/>
            <ac:picMk id="14" creationId="{8772E759-E04B-F783-BD97-12E59BCEC4C7}"/>
          </ac:picMkLst>
        </pc:picChg>
      </pc:sldChg>
      <pc:sldChg chg="add del">
        <pc:chgData name="平野 武" userId="3cfe3d63-3e2d-444e-9c54-10e92370b90a" providerId="ADAL" clId="{A215BF59-69C4-4416-B0C6-6F302902F729}" dt="2024-07-18T06:46:47.744" v="468"/>
        <pc:sldMkLst>
          <pc:docMk/>
          <pc:sldMk cId="2414595648" sldId="1671"/>
        </pc:sldMkLst>
      </pc:sldChg>
      <pc:sldMasterChg chg="del delSldLayout">
        <pc:chgData name="平野 武" userId="3cfe3d63-3e2d-444e-9c54-10e92370b90a" providerId="ADAL" clId="{A215BF59-69C4-4416-B0C6-6F302902F729}" dt="2024-07-18T06:51:27.125" v="524" actId="700"/>
        <pc:sldMasterMkLst>
          <pc:docMk/>
          <pc:sldMasterMk cId="0" sldId="2147483648"/>
        </pc:sldMasterMkLst>
        <pc:sldLayoutChg chg="del">
          <pc:chgData name="平野 武" userId="3cfe3d63-3e2d-444e-9c54-10e92370b90a" providerId="ADAL" clId="{A215BF59-69C4-4416-B0C6-6F302902F729}" dt="2024-07-18T06:51:27.125" v="524" actId="700"/>
          <pc:sldLayoutMkLst>
            <pc:docMk/>
            <pc:sldMasterMk cId="0" sldId="2147483648"/>
            <pc:sldLayoutMk cId="3508878547" sldId="214748376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73850040" sldId="214748379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539595894" sldId="214748379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69037812" sldId="214748384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181426637" sldId="214748384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44673791" sldId="214748384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067027767" sldId="214748384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190462539" sldId="214748384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578150316" sldId="214748385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405972247" sldId="2147483851"/>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09868477" sldId="214748385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87498654" sldId="2147483853"/>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03119152" sldId="2147483854"/>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82410844" sldId="214748385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10566082" sldId="214748385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915664000" sldId="214748385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709907972" sldId="214748385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18762369" sldId="214748385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25597791" sldId="2147483860"/>
          </pc:sldLayoutMkLst>
        </pc:sldLayoutChg>
      </pc:sldMasterChg>
      <pc:sldMasterChg chg="modSldLayout">
        <pc:chgData name="平野 武" userId="3cfe3d63-3e2d-444e-9c54-10e92370b90a" providerId="ADAL" clId="{A215BF59-69C4-4416-B0C6-6F302902F729}" dt="2024-07-18T06:49:11.654" v="513"/>
        <pc:sldMasterMkLst>
          <pc:docMk/>
          <pc:sldMasterMk cId="3325696323" sldId="2147483861"/>
        </pc:sldMasterMkLst>
        <pc:sldLayoutChg chg="addSp delSp modSp mod">
          <pc:chgData name="平野 武" userId="3cfe3d63-3e2d-444e-9c54-10e92370b90a" providerId="ADAL" clId="{A215BF59-69C4-4416-B0C6-6F302902F729}" dt="2024-07-18T06:19:51.601" v="90" actId="478"/>
          <pc:sldLayoutMkLst>
            <pc:docMk/>
            <pc:sldMasterMk cId="3325696323" sldId="2147483861"/>
            <pc:sldLayoutMk cId="1337992456" sldId="2147483868"/>
          </pc:sldLayoutMkLst>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8" creationId="{810962BC-ECC6-D04E-856C-0E8B296C491F}"/>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0" creationId="{59C52CA7-AA50-D438-CDF6-E0F1DA431204}"/>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1" creationId="{BD2621C4-93E5-E892-8F12-093AA4E5C7B3}"/>
            </ac:spMkLst>
          </pc:spChg>
          <pc:spChg chg="mod">
            <ac:chgData name="平野 武" userId="3cfe3d63-3e2d-444e-9c54-10e92370b90a" providerId="ADAL" clId="{A215BF59-69C4-4416-B0C6-6F302902F729}" dt="2024-07-18T06:19:13.905" v="75" actId="1076"/>
            <ac:spMkLst>
              <pc:docMk/>
              <pc:sldMasterMk cId="3325696323" sldId="2147483861"/>
              <pc:sldLayoutMk cId="1337992456" sldId="2147483868"/>
              <ac:spMk id="12" creationId="{EB408040-EB06-F6CD-97C6-A4D0704AE957}"/>
            </ac:spMkLst>
          </pc:spChg>
          <pc:spChg chg="mod">
            <ac:chgData name="平野 武" userId="3cfe3d63-3e2d-444e-9c54-10e92370b90a" providerId="ADAL" clId="{A215BF59-69C4-4416-B0C6-6F302902F729}" dt="2024-07-18T06:19:42.838" v="89" actId="12"/>
            <ac:spMkLst>
              <pc:docMk/>
              <pc:sldMasterMk cId="3325696323" sldId="2147483861"/>
              <pc:sldLayoutMk cId="1337992456" sldId="2147483868"/>
              <ac:spMk id="15" creationId="{3AD6D90C-3ED1-9A66-F6D1-E44A7AFF0C8D}"/>
            </ac:spMkLst>
          </pc:spChg>
          <pc:spChg chg="mod">
            <ac:chgData name="平野 武" userId="3cfe3d63-3e2d-444e-9c54-10e92370b90a" providerId="ADAL" clId="{A215BF59-69C4-4416-B0C6-6F302902F729}" dt="2024-07-18T06:19:41.637" v="88" actId="12"/>
            <ac:spMkLst>
              <pc:docMk/>
              <pc:sldMasterMk cId="3325696323" sldId="2147483861"/>
              <pc:sldLayoutMk cId="1337992456" sldId="2147483868"/>
              <ac:spMk id="16" creationId="{1C58FBBF-C7F9-EA7D-64E9-2D0288CEA83A}"/>
            </ac:spMkLst>
          </pc:spChg>
          <pc:spChg chg="mod">
            <ac:chgData name="平野 武" userId="3cfe3d63-3e2d-444e-9c54-10e92370b90a" providerId="ADAL" clId="{A215BF59-69C4-4416-B0C6-6F302902F729}" dt="2024-07-18T06:19:40.288" v="87" actId="12"/>
            <ac:spMkLst>
              <pc:docMk/>
              <pc:sldMasterMk cId="3325696323" sldId="2147483861"/>
              <pc:sldLayoutMk cId="1337992456" sldId="2147483868"/>
              <ac:spMk id="17" creationId="{0E05881E-A4C7-0864-4C1B-D6EFA1CD0D7C}"/>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18" creationId="{A3FCEDA4-A85A-9088-03F8-EB4590AA02E6}"/>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19" creationId="{31510614-2987-35BA-45DA-50C0E72E86DA}"/>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21" creationId="{9506B138-D802-D2A8-C991-AB44A1203701}"/>
            </ac:spMkLst>
          </pc:spChg>
          <pc:spChg chg="mod">
            <ac:chgData name="平野 武" userId="3cfe3d63-3e2d-444e-9c54-10e92370b90a" providerId="ADAL" clId="{A215BF59-69C4-4416-B0C6-6F302902F729}" dt="2024-07-18T06:19:38.189" v="86" actId="12"/>
            <ac:spMkLst>
              <pc:docMk/>
              <pc:sldMasterMk cId="3325696323" sldId="2147483861"/>
              <pc:sldLayoutMk cId="1337992456" sldId="2147483868"/>
              <ac:spMk id="22" creationId="{09BB8F31-4E5A-8CC8-0885-67317BAA34BF}"/>
            </ac:spMkLst>
          </pc:spChg>
          <pc:spChg chg="del">
            <ac:chgData name="平野 武" userId="3cfe3d63-3e2d-444e-9c54-10e92370b90a" providerId="ADAL" clId="{A215BF59-69C4-4416-B0C6-6F302902F729}" dt="2024-07-18T06:18:58.140" v="71" actId="478"/>
            <ac:spMkLst>
              <pc:docMk/>
              <pc:sldMasterMk cId="3325696323" sldId="2147483861"/>
              <pc:sldLayoutMk cId="1337992456" sldId="2147483868"/>
              <ac:spMk id="23" creationId="{A5BA7354-117F-2101-9323-A1762E5429B7}"/>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4" creationId="{26FBB591-D0E3-F2A4-7332-36F795924185}"/>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5" creationId="{4F6EF673-160F-D46E-4061-3511BD8B520F}"/>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6" creationId="{DB587ECE-E817-1643-8D8C-2F4DC2D98222}"/>
            </ac:spMkLst>
          </pc:spChg>
          <pc:spChg chg="add del mod">
            <ac:chgData name="平野 武" userId="3cfe3d63-3e2d-444e-9c54-10e92370b90a" providerId="ADAL" clId="{A215BF59-69C4-4416-B0C6-6F302902F729}" dt="2024-07-18T06:19:51.601" v="90" actId="478"/>
            <ac:spMkLst>
              <pc:docMk/>
              <pc:sldMasterMk cId="3325696323" sldId="2147483861"/>
              <pc:sldLayoutMk cId="1337992456" sldId="2147483868"/>
              <ac:spMk id="27" creationId="{DB587ECE-E817-1643-8D8C-2F4DC2D98222}"/>
            </ac:spMkLst>
          </pc:sp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6" creationId="{A262B7B1-0731-8DCD-FDA6-CB9554C09C52}"/>
            </ac:cxnSpMkLst>
          </pc:cxnChg>
          <pc:cxnChg chg="del">
            <ac:chgData name="平野 武" userId="3cfe3d63-3e2d-444e-9c54-10e92370b90a" providerId="ADAL" clId="{A215BF59-69C4-4416-B0C6-6F302902F729}" dt="2024-07-18T06:19:08.867" v="74" actId="478"/>
            <ac:cxnSpMkLst>
              <pc:docMk/>
              <pc:sldMasterMk cId="3325696323" sldId="2147483861"/>
              <pc:sldLayoutMk cId="1337992456" sldId="2147483868"/>
              <ac:cxnSpMk id="7" creationId="{FE9A66F2-6529-CFEC-6940-4A718DB70DA6}"/>
            </ac:cxnSpMkLst>
          </pc:cxn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13" creationId="{40E90F5F-46E8-8028-8F16-37C6E7B87813}"/>
            </ac:cxnSpMkLst>
          </pc:cxnChg>
          <pc:cxnChg chg="mod">
            <ac:chgData name="平野 武" userId="3cfe3d63-3e2d-444e-9c54-10e92370b90a" providerId="ADAL" clId="{A215BF59-69C4-4416-B0C6-6F302902F729}" dt="2024-07-18T06:19:13.905" v="75" actId="1076"/>
            <ac:cxnSpMkLst>
              <pc:docMk/>
              <pc:sldMasterMk cId="3325696323" sldId="2147483861"/>
              <pc:sldLayoutMk cId="1337992456" sldId="2147483868"/>
              <ac:cxnSpMk id="14" creationId="{7DDD69DD-EFA7-C1E6-28C4-B922E61809D5}"/>
            </ac:cxnSpMkLst>
          </pc:cxnChg>
          <pc:cxnChg chg="del">
            <ac:chgData name="平野 武" userId="3cfe3d63-3e2d-444e-9c54-10e92370b90a" providerId="ADAL" clId="{A215BF59-69C4-4416-B0C6-6F302902F729}" dt="2024-07-18T06:18:58.140" v="71" actId="478"/>
            <ac:cxnSpMkLst>
              <pc:docMk/>
              <pc:sldMasterMk cId="3325696323" sldId="2147483861"/>
              <pc:sldLayoutMk cId="1337992456" sldId="2147483868"/>
              <ac:cxnSpMk id="20" creationId="{7D32E6C7-FFF6-886C-5EA3-C79E0CA92600}"/>
            </ac:cxnSpMkLst>
          </pc:cxnChg>
        </pc:sldLayoutChg>
        <pc:sldLayoutChg chg="modSp mod">
          <pc:chgData name="平野 武" userId="3cfe3d63-3e2d-444e-9c54-10e92370b90a" providerId="ADAL" clId="{A215BF59-69C4-4416-B0C6-6F302902F729}" dt="2024-07-18T06:25:49.808" v="300"/>
          <pc:sldLayoutMkLst>
            <pc:docMk/>
            <pc:sldMasterMk cId="3325696323" sldId="2147483861"/>
            <pc:sldLayoutMk cId="1070752687" sldId="2147483870"/>
          </pc:sldLayoutMkLst>
          <pc:spChg chg="mod">
            <ac:chgData name="平野 武" userId="3cfe3d63-3e2d-444e-9c54-10e92370b90a" providerId="ADAL" clId="{A215BF59-69C4-4416-B0C6-6F302902F729}" dt="2024-07-18T06:25:49.808" v="300"/>
            <ac:spMkLst>
              <pc:docMk/>
              <pc:sldMasterMk cId="3325696323" sldId="2147483861"/>
              <pc:sldLayoutMk cId="1070752687" sldId="2147483870"/>
              <ac:spMk id="12" creationId="{4432D3B6-90A5-CAF5-DF94-1C02F4A9E862}"/>
            </ac:spMkLst>
          </pc:spChg>
        </pc:sldLayoutChg>
        <pc:sldLayoutChg chg="modSp mod">
          <pc:chgData name="平野 武" userId="3cfe3d63-3e2d-444e-9c54-10e92370b90a" providerId="ADAL" clId="{A215BF59-69C4-4416-B0C6-6F302902F729}" dt="2024-07-18T06:29:51.903" v="370"/>
          <pc:sldLayoutMkLst>
            <pc:docMk/>
            <pc:sldMasterMk cId="3325696323" sldId="2147483861"/>
            <pc:sldLayoutMk cId="625840593" sldId="2147483871"/>
          </pc:sldLayoutMkLst>
          <pc:spChg chg="mod">
            <ac:chgData name="平野 武" userId="3cfe3d63-3e2d-444e-9c54-10e92370b90a" providerId="ADAL" clId="{A215BF59-69C4-4416-B0C6-6F302902F729}" dt="2024-07-18T06:29:51.903" v="370"/>
            <ac:spMkLst>
              <pc:docMk/>
              <pc:sldMasterMk cId="3325696323" sldId="2147483861"/>
              <pc:sldLayoutMk cId="625840593" sldId="2147483871"/>
              <ac:spMk id="12" creationId="{4432D3B6-90A5-CAF5-DF94-1C02F4A9E862}"/>
            </ac:spMkLst>
          </pc:spChg>
        </pc:sldLayoutChg>
        <pc:sldLayoutChg chg="addSp delSp modSp mod">
          <pc:chgData name="平野 武" userId="3cfe3d63-3e2d-444e-9c54-10e92370b90a" providerId="ADAL" clId="{A215BF59-69C4-4416-B0C6-6F302902F729}" dt="2024-07-18T06:49:11.654" v="513"/>
          <pc:sldLayoutMkLst>
            <pc:docMk/>
            <pc:sldMasterMk cId="3325696323" sldId="2147483861"/>
            <pc:sldLayoutMk cId="3961776188" sldId="2147483876"/>
          </pc:sldLayoutMkLst>
          <pc:spChg chg="mod">
            <ac:chgData name="平野 武" userId="3cfe3d63-3e2d-444e-9c54-10e92370b90a" providerId="ADAL" clId="{A215BF59-69C4-4416-B0C6-6F302902F729}" dt="2024-07-18T06:49:11.654" v="513"/>
            <ac:spMkLst>
              <pc:docMk/>
              <pc:sldMasterMk cId="3325696323" sldId="2147483861"/>
              <pc:sldLayoutMk cId="3961776188" sldId="2147483876"/>
              <ac:spMk id="12" creationId="{4432D3B6-90A5-CAF5-DF94-1C02F4A9E862}"/>
            </ac:spMkLst>
          </pc:spChg>
          <pc:picChg chg="add mod">
            <ac:chgData name="平野 武" userId="3cfe3d63-3e2d-444e-9c54-10e92370b90a" providerId="ADAL" clId="{A215BF59-69C4-4416-B0C6-6F302902F729}" dt="2024-07-18T06:48:31.294" v="480"/>
            <ac:picMkLst>
              <pc:docMk/>
              <pc:sldMasterMk cId="3325696323" sldId="2147483861"/>
              <pc:sldLayoutMk cId="3961776188" sldId="2147483876"/>
              <ac:picMk id="3" creationId="{677FEE8E-4F20-4A1C-B07B-5206B3C8768F}"/>
            </ac:picMkLst>
          </pc:picChg>
          <pc:picChg chg="del">
            <ac:chgData name="平野 武" userId="3cfe3d63-3e2d-444e-9c54-10e92370b90a" providerId="ADAL" clId="{A215BF59-69C4-4416-B0C6-6F302902F729}" dt="2024-07-18T06:48:22.595" v="479" actId="478"/>
            <ac:picMkLst>
              <pc:docMk/>
              <pc:sldMasterMk cId="3325696323" sldId="2147483861"/>
              <pc:sldLayoutMk cId="3961776188" sldId="2147483876"/>
              <ac:picMk id="10" creationId="{46F8CB66-E016-BFEB-8F70-CD017FA896D3}"/>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2025/1/21</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DB931-A6CC-7768-C259-DEA6B2E5199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18B286-7F83-0319-526E-3A03441F14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7A8F7C7-24DD-E1D9-3395-9A47149C665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45FDED4-22EA-137D-4966-D6510586A1B9}"/>
              </a:ext>
            </a:extLst>
          </p:cNvPr>
          <p:cNvSpPr>
            <a:spLocks noGrp="1"/>
          </p:cNvSpPr>
          <p:nvPr>
            <p:ph type="sldNum" sz="quarter" idx="10"/>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2916766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F6599-3312-3614-F9CB-A720E9B66E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689BD2-841B-C2F4-6262-BC0E4B335C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C2C5650-401B-3EBB-16BC-AF2ADEABFE8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7C53609-010A-FFAA-BAD0-B77DED8393FF}"/>
              </a:ext>
            </a:extLst>
          </p:cNvPr>
          <p:cNvSpPr>
            <a:spLocks noGrp="1"/>
          </p:cNvSpPr>
          <p:nvPr>
            <p:ph type="sldNum" sz="quarter" idx="10"/>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625077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8448836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877163" cy="230832"/>
          </a:xfrm>
          <a:prstGeom prst="rect">
            <a:avLst/>
          </a:prstGeom>
          <a:noFill/>
        </p:spPr>
        <p:txBody>
          <a:bodyPr wrap="none" rtlCol="0">
            <a:spAutoFit/>
          </a:bodyPr>
          <a:lstStyle/>
          <a:p>
            <a:r>
              <a:rPr kumimoji="1" lang="ja-JP" altLang="en-US" sz="900" dirty="0">
                <a:solidFill>
                  <a:schemeClr val="bg1"/>
                </a:solidFill>
              </a:rPr>
              <a:t>商品スペック</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2584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740936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2335347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1095625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202635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その他：注意事項</a:t>
            </a:r>
          </a:p>
        </p:txBody>
      </p:sp>
      <p:pic>
        <p:nvPicPr>
          <p:cNvPr id="3" name="図プレースホルダー 8" descr="アイコン&#10;&#10;自動的に生成された説明">
            <a:extLst>
              <a:ext uri="{FF2B5EF4-FFF2-40B4-BE49-F238E27FC236}">
                <a16:creationId xmlns:a16="http://schemas.microsoft.com/office/drawing/2014/main" id="{677FEE8E-4F20-4A1C-B07B-5206B3C8768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Tree>
    <p:extLst>
      <p:ext uri="{BB962C8B-B14F-4D97-AF65-F5344CB8AC3E}">
        <p14:creationId xmlns:p14="http://schemas.microsoft.com/office/powerpoint/2010/main" val="3961776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1778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89368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dirty="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7368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099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1843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512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300066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791284"/>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2709386"/>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36274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2331284"/>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32493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881264"/>
            <a:ext cx="5414600" cy="360040"/>
          </a:xfrm>
          <a:prstGeom prst="rect">
            <a:avLst/>
          </a:prstGeom>
        </p:spPr>
        <p:txBody>
          <a:bodyPr>
            <a:normAutofit/>
          </a:bodyPr>
          <a:lstStyle>
            <a:lvl1pPr marL="0" indent="0">
              <a:buNone/>
              <a:defRPr sz="1800" b="1">
                <a:solidFill>
                  <a:srgbClr val="00003E"/>
                </a:solidFill>
              </a:defRPr>
            </a:lvl1pPr>
          </a:lstStyle>
          <a:p>
            <a:pPr lvl="0"/>
            <a:r>
              <a:rPr kumimoji="1" lang="ja-JP" altLang="en-US" dirty="0"/>
              <a:t>概要</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835858"/>
            <a:ext cx="5414600" cy="360040"/>
          </a:xfrm>
          <a:prstGeom prst="rect">
            <a:avLst/>
          </a:prstGeom>
        </p:spPr>
        <p:txBody>
          <a:bodyPr>
            <a:normAutofit/>
          </a:bodyPr>
          <a:lstStyle>
            <a:lvl1pPr marL="0" indent="0">
              <a:buNone/>
              <a:defRPr sz="1800" b="1">
                <a:solidFill>
                  <a:srgbClr val="00003E"/>
                </a:solidFill>
              </a:defRPr>
            </a:lvl1pPr>
          </a:lstStyle>
          <a:p>
            <a:r>
              <a:rPr lang="ja-JP" altLang="en-US" dirty="0"/>
              <a:t>商品スペック</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760307"/>
            <a:ext cx="5414600" cy="360040"/>
          </a:xfrm>
          <a:prstGeom prst="rect">
            <a:avLst/>
          </a:prstGeom>
        </p:spPr>
        <p:txBody>
          <a:bodyPr>
            <a:normAutofit/>
          </a:bodyPr>
          <a:lstStyle>
            <a:lvl1pPr marL="0" indent="0">
              <a:buNone/>
              <a:defRPr sz="1800" b="1">
                <a:solidFill>
                  <a:srgbClr val="00003E"/>
                </a:solidFill>
              </a:defRPr>
            </a:lvl1pPr>
          </a:lstStyle>
          <a:p>
            <a:r>
              <a:rPr lang="ja-JP" altLang="en-US" dirty="0"/>
              <a:t>その他・注意事項</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417180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455422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4644208"/>
            <a:ext cx="5414600" cy="360040"/>
          </a:xfrm>
          <a:prstGeom prst="rect">
            <a:avLst/>
          </a:prstGeom>
        </p:spPr>
        <p:txBody>
          <a:bodyPr>
            <a:normAutofit/>
          </a:bodyPr>
          <a:lstStyle>
            <a:lvl1pPr marL="0" indent="0">
              <a:buNone/>
              <a:defRPr sz="1800" b="1">
                <a:solidFill>
                  <a:srgbClr val="00003E"/>
                </a:solidFill>
              </a:defRPr>
            </a:lvl1p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1337992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404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415498" cy="230832"/>
          </a:xfrm>
          <a:prstGeom prst="rect">
            <a:avLst/>
          </a:prstGeom>
          <a:noFill/>
        </p:spPr>
        <p:txBody>
          <a:bodyPr wrap="none" rtlCol="0">
            <a:spAutoFit/>
          </a:bodyPr>
          <a:lstStyle/>
          <a:p>
            <a:r>
              <a:rPr kumimoji="1" lang="ja-JP" altLang="en-US" sz="900" dirty="0">
                <a:solidFill>
                  <a:schemeClr val="bg1"/>
                </a:solidFill>
              </a:rPr>
              <a:t>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1070752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325696323"/>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0.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hyperlink" Target="https://s.yimg.jp/dl/displayads-guarantee/01/displayads-guarantee_Specialfeature_news_2025H1.zip" TargetMode="Externa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4226230C-56DB-5831-B5E6-487DEC677718}"/>
              </a:ext>
            </a:extLst>
          </p:cNvPr>
          <p:cNvSpPr>
            <a:spLocks noGrp="1"/>
          </p:cNvSpPr>
          <p:nvPr>
            <p:ph type="body" sz="quarter" idx="10"/>
          </p:nvPr>
        </p:nvSpPr>
        <p:spPr/>
        <p:txBody>
          <a:bodyPr/>
          <a:lstStyle/>
          <a:p>
            <a:r>
              <a:rPr lang="ja-JP" altLang="en-US" dirty="0"/>
              <a:t>タイアップ広告 セールスシート</a:t>
            </a:r>
          </a:p>
        </p:txBody>
      </p:sp>
      <p:sp>
        <p:nvSpPr>
          <p:cNvPr id="12" name="テキスト プレースホルダー 6">
            <a:extLst>
              <a:ext uri="{FF2B5EF4-FFF2-40B4-BE49-F238E27FC236}">
                <a16:creationId xmlns:a16="http://schemas.microsoft.com/office/drawing/2014/main" id="{B6F9E502-02EA-7BD8-5E97-DDC9A3C56584}"/>
              </a:ext>
            </a:extLst>
          </p:cNvPr>
          <p:cNvSpPr>
            <a:spLocks noGrp="1" noChangeArrowheads="1"/>
          </p:cNvSpPr>
          <p:nvPr>
            <p:ph type="body" sz="quarter" idx="11"/>
          </p:nvPr>
        </p:nvSpPr>
        <p:spPr bwMode="auto">
          <a:xfrm>
            <a:off x="587375" y="5278295"/>
            <a:ext cx="5131879" cy="217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2025/01/22</a:t>
            </a:r>
            <a:endParaRPr lang="ja-JP" altLang="en-US" dirty="0">
              <a:latin typeface="メイリオ" panose="020B0604030504040204" pitchFamily="34" charset="-128"/>
              <a:ea typeface="メイリオ" panose="020B0604030504040204" pitchFamily="34" charset="-128"/>
            </a:endParaRPr>
          </a:p>
        </p:txBody>
      </p:sp>
      <p:sp>
        <p:nvSpPr>
          <p:cNvPr id="13" name="テキスト プレースホルダー 4">
            <a:extLst>
              <a:ext uri="{FF2B5EF4-FFF2-40B4-BE49-F238E27FC236}">
                <a16:creationId xmlns:a16="http://schemas.microsoft.com/office/drawing/2014/main" id="{A7C0BFDB-42B1-B799-8616-3D4871828422}"/>
              </a:ext>
            </a:extLst>
          </p:cNvPr>
          <p:cNvSpPr>
            <a:spLocks noGrp="1" noChangeArrowheads="1"/>
          </p:cNvSpPr>
          <p:nvPr>
            <p:ph type="body" sz="quarter" idx="12"/>
          </p:nvPr>
        </p:nvSpPr>
        <p:spPr bwMode="auto">
          <a:xfrm>
            <a:off x="587375" y="4409440"/>
            <a:ext cx="8871585" cy="660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Tree>
    <p:extLst>
      <p:ext uri="{BB962C8B-B14F-4D97-AF65-F5344CB8AC3E}">
        <p14:creationId xmlns:p14="http://schemas.microsoft.com/office/powerpoint/2010/main" val="2630889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74" name="タイトル 2">
            <a:extLst>
              <a:ext uri="{FF2B5EF4-FFF2-40B4-BE49-F238E27FC236}">
                <a16:creationId xmlns:a16="http://schemas.microsoft.com/office/drawing/2014/main" id="{3B299349-4491-BA12-8418-F9D956E6B47F}"/>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fontAlgn="auto">
              <a:lnSpc>
                <a:spcPct val="120000"/>
              </a:lnSpc>
              <a:spcAft>
                <a:spcPts val="0"/>
              </a:spcAft>
              <a:defRPr/>
            </a:pPr>
            <a:r>
              <a:rPr lang="en-US" altLang="ja-JP" sz="1400" dirty="0">
                <a:solidFill>
                  <a:srgbClr val="0D0D0D"/>
                </a:solidFill>
                <a:latin typeface="+mn-ea"/>
                <a:ea typeface="+mn-ea"/>
              </a:rPr>
              <a:t>※</a:t>
            </a:r>
            <a:r>
              <a:rPr lang="ja-JP" altLang="en-US" sz="1400" dirty="0">
                <a:solidFill>
                  <a:srgbClr val="0D0D0D"/>
                </a:solidFill>
                <a:latin typeface="+mn-ea"/>
                <a:ea typeface="+mn-ea"/>
              </a:rPr>
              <a:t>広告主様の代理人となる代理店様によっては、本商品をお申し込みいただけない場合がございますので、</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　お申し込み前に弊社担当営業までお問い合わせください。</a:t>
            </a:r>
            <a:endParaRPr lang="en-US" altLang="ja-JP" sz="1400" dirty="0">
              <a:solidFill>
                <a:srgbClr val="0D0D0D"/>
              </a:solidFill>
              <a:latin typeface="+mn-ea"/>
              <a:ea typeface="+mn-ea"/>
            </a:endParaRPr>
          </a:p>
          <a:p>
            <a:pPr fontAlgn="auto">
              <a:lnSpc>
                <a:spcPct val="120000"/>
              </a:lnSpc>
              <a:spcAft>
                <a:spcPts val="0"/>
              </a:spcAft>
              <a:defRPr/>
            </a:pP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企画ページの制作・掲載については、以下のフローに沿ってお申し込みの上、</a:t>
            </a:r>
            <a:r>
              <a:rPr lang="ja-JP" altLang="en-US" sz="1400" dirty="0">
                <a:solidFill>
                  <a:srgbClr val="F77911"/>
                </a:solidFill>
                <a:latin typeface="+mn-ea"/>
                <a:ea typeface="+mn-ea"/>
              </a:rPr>
              <a:t>クリエイティブ制作委託約款の第</a:t>
            </a:r>
            <a:r>
              <a:rPr lang="en-US" altLang="ja-JP" sz="1400" dirty="0">
                <a:solidFill>
                  <a:srgbClr val="F77911"/>
                </a:solidFill>
                <a:latin typeface="+mn-ea"/>
                <a:ea typeface="+mn-ea"/>
              </a:rPr>
              <a:t>9</a:t>
            </a:r>
            <a:r>
              <a:rPr lang="ja-JP" altLang="en-US" sz="1400" dirty="0">
                <a:solidFill>
                  <a:srgbClr val="F77911"/>
                </a:solidFill>
                <a:latin typeface="+mn-ea"/>
                <a:ea typeface="+mn-ea"/>
              </a:rPr>
              <a:t>条第</a:t>
            </a:r>
            <a:r>
              <a:rPr lang="en-US" altLang="ja-JP" sz="1400" dirty="0">
                <a:solidFill>
                  <a:srgbClr val="F77911"/>
                </a:solidFill>
                <a:latin typeface="+mn-ea"/>
                <a:ea typeface="+mn-ea"/>
              </a:rPr>
              <a:t>1</a:t>
            </a:r>
            <a:r>
              <a:rPr lang="ja-JP" altLang="en-US" sz="1400" dirty="0">
                <a:solidFill>
                  <a:srgbClr val="F77911"/>
                </a:solidFill>
                <a:latin typeface="+mn-ea"/>
                <a:ea typeface="+mn-ea"/>
              </a:rPr>
              <a:t>項</a:t>
            </a:r>
            <a:r>
              <a:rPr lang="en-US" altLang="ja-JP" sz="1400" dirty="0">
                <a:solidFill>
                  <a:srgbClr val="F77911"/>
                </a:solidFill>
                <a:latin typeface="+mn-ea"/>
                <a:ea typeface="+mn-ea"/>
              </a:rPr>
              <a:t>(2)</a:t>
            </a:r>
            <a:r>
              <a:rPr lang="ja-JP" altLang="en-US" sz="1400" dirty="0">
                <a:solidFill>
                  <a:srgbClr val="F77911"/>
                </a:solidFill>
                <a:latin typeface="+mn-ea"/>
                <a:ea typeface="+mn-ea"/>
              </a:rPr>
              <a:t>支払条件</a:t>
            </a:r>
            <a:r>
              <a:rPr lang="en-US" altLang="ja-JP" sz="1400" dirty="0">
                <a:solidFill>
                  <a:srgbClr val="F77911"/>
                </a:solidFill>
                <a:latin typeface="+mn-ea"/>
                <a:ea typeface="+mn-ea"/>
              </a:rPr>
              <a:t>2</a:t>
            </a:r>
            <a:r>
              <a:rPr lang="ja-JP" altLang="en-US" sz="1400" dirty="0">
                <a:solidFill>
                  <a:srgbClr val="0D0D0D"/>
                </a:solidFill>
                <a:latin typeface="+mn-ea"/>
                <a:ea typeface="+mn-ea"/>
              </a:rPr>
              <a:t>に</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いただくこととなりますので、当該広告商品のお申し込み方法をご確認ください。</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お申し込みのマニュアル資料「</a:t>
            </a:r>
            <a:r>
              <a:rPr lang="en-US" altLang="ja-JP" sz="1400" dirty="0">
                <a:solidFill>
                  <a:prstClr val="black">
                    <a:lumMod val="65000"/>
                    <a:lumOff val="35000"/>
                  </a:prstClr>
                </a:solidFill>
                <a:latin typeface="+mn-ea"/>
                <a:ea typeface="+mn-ea"/>
                <a:hlinkClick r:id="rId2"/>
              </a:rPr>
              <a:t>Yahoo!</a:t>
            </a:r>
            <a:r>
              <a:rPr lang="ja-JP" altLang="en-US" sz="1400" dirty="0">
                <a:solidFill>
                  <a:prstClr val="black">
                    <a:lumMod val="65000"/>
                    <a:lumOff val="35000"/>
                  </a:prstClr>
                </a:solidFill>
                <a:latin typeface="+mn-ea"/>
                <a:ea typeface="+mn-ea"/>
                <a:hlinkClick r:id="rId2"/>
              </a:rPr>
              <a:t>広告ディスプレイ広告（予約型）広告関連サービスのお申込について</a:t>
            </a:r>
            <a:r>
              <a:rPr lang="ja-JP" altLang="en-US" sz="1400" dirty="0">
                <a:solidFill>
                  <a:srgbClr val="0D0D0D"/>
                </a:solidFill>
                <a:latin typeface="+mn-ea"/>
                <a:ea typeface="+mn-ea"/>
              </a:rPr>
              <a:t>」も併せてご参照ください。</a:t>
            </a:r>
            <a:endParaRPr lang="en-US" altLang="ja-JP" sz="1200" dirty="0">
              <a:solidFill>
                <a:srgbClr val="0D0D0D"/>
              </a:solidFill>
              <a:latin typeface="+mn-ea"/>
              <a:ea typeface="+mn-ea"/>
            </a:endParaRPr>
          </a:p>
        </p:txBody>
      </p:sp>
      <p:sp>
        <p:nvSpPr>
          <p:cNvPr id="75" name="正方形/長方形 74">
            <a:extLst>
              <a:ext uri="{FF2B5EF4-FFF2-40B4-BE49-F238E27FC236}">
                <a16:creationId xmlns:a16="http://schemas.microsoft.com/office/drawing/2014/main" id="{9EB2A86E-52A6-060F-539B-80F8310F706E}"/>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6" name="正方形/長方形 75">
            <a:extLst>
              <a:ext uri="{FF2B5EF4-FFF2-40B4-BE49-F238E27FC236}">
                <a16:creationId xmlns:a16="http://schemas.microsoft.com/office/drawing/2014/main" id="{79B957FE-E768-BB0F-4D93-2D1685C293CB}"/>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7" name="タイトル 2">
            <a:extLst>
              <a:ext uri="{FF2B5EF4-FFF2-40B4-BE49-F238E27FC236}">
                <a16:creationId xmlns:a16="http://schemas.microsoft.com/office/drawing/2014/main" id="{E87330D8-600A-4BA9-32B4-C3FAAEEB31E2}"/>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78" name="ホームベース 58">
            <a:extLst>
              <a:ext uri="{FF2B5EF4-FFF2-40B4-BE49-F238E27FC236}">
                <a16:creationId xmlns:a16="http://schemas.microsoft.com/office/drawing/2014/main" id="{FBFB9260-8548-1040-2FEF-EE1FF0651431}"/>
              </a:ext>
            </a:extLst>
          </p:cNvPr>
          <p:cNvSpPr/>
          <p:nvPr/>
        </p:nvSpPr>
        <p:spPr>
          <a:xfrm>
            <a:off x="9607855"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79" name="ホームベース 59">
            <a:extLst>
              <a:ext uri="{FF2B5EF4-FFF2-40B4-BE49-F238E27FC236}">
                <a16:creationId xmlns:a16="http://schemas.microsoft.com/office/drawing/2014/main" id="{8D38119C-6A8A-761D-231C-921758888FAA}"/>
              </a:ext>
            </a:extLst>
          </p:cNvPr>
          <p:cNvSpPr/>
          <p:nvPr/>
        </p:nvSpPr>
        <p:spPr>
          <a:xfrm>
            <a:off x="8247978"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80" name="ホームベース 60">
            <a:extLst>
              <a:ext uri="{FF2B5EF4-FFF2-40B4-BE49-F238E27FC236}">
                <a16:creationId xmlns:a16="http://schemas.microsoft.com/office/drawing/2014/main" id="{41636852-365F-FC25-0842-8E74B0577377}"/>
              </a:ext>
            </a:extLst>
          </p:cNvPr>
          <p:cNvSpPr/>
          <p:nvPr/>
        </p:nvSpPr>
        <p:spPr>
          <a:xfrm>
            <a:off x="6609638" y="3682882"/>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81" name="ホームベース 65">
            <a:extLst>
              <a:ext uri="{FF2B5EF4-FFF2-40B4-BE49-F238E27FC236}">
                <a16:creationId xmlns:a16="http://schemas.microsoft.com/office/drawing/2014/main" id="{B0F66A08-5D87-C6DE-888B-49226245F8CF}"/>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82" name="ホームベース 66">
            <a:extLst>
              <a:ext uri="{FF2B5EF4-FFF2-40B4-BE49-F238E27FC236}">
                <a16:creationId xmlns:a16="http://schemas.microsoft.com/office/drawing/2014/main" id="{7DF3CDA0-B73A-8402-7922-553E1BDB25B8}"/>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83" name="ホームベース 67">
            <a:extLst>
              <a:ext uri="{FF2B5EF4-FFF2-40B4-BE49-F238E27FC236}">
                <a16:creationId xmlns:a16="http://schemas.microsoft.com/office/drawing/2014/main" id="{B8D5E0E2-FE70-1B5D-B628-439428E5823A}"/>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受信</a:t>
            </a:r>
          </a:p>
        </p:txBody>
      </p:sp>
      <p:sp>
        <p:nvSpPr>
          <p:cNvPr id="84" name="ホームベース 68">
            <a:extLst>
              <a:ext uri="{FF2B5EF4-FFF2-40B4-BE49-F238E27FC236}">
                <a16:creationId xmlns:a16="http://schemas.microsoft.com/office/drawing/2014/main" id="{8628CFAF-0A8B-85D4-8F3D-02DB62BC7272}"/>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85" name="ホームベース 69">
            <a:extLst>
              <a:ext uri="{FF2B5EF4-FFF2-40B4-BE49-F238E27FC236}">
                <a16:creationId xmlns:a16="http://schemas.microsoft.com/office/drawing/2014/main" id="{ED6811CD-8121-EB2C-3562-9B3D8A7EEC02}"/>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86" name="直線コネクタ 85">
            <a:extLst>
              <a:ext uri="{FF2B5EF4-FFF2-40B4-BE49-F238E27FC236}">
                <a16:creationId xmlns:a16="http://schemas.microsoft.com/office/drawing/2014/main" id="{5370A736-4684-238D-4A47-E5792D58471B}"/>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87" name="グループ化 86">
            <a:extLst>
              <a:ext uri="{FF2B5EF4-FFF2-40B4-BE49-F238E27FC236}">
                <a16:creationId xmlns:a16="http://schemas.microsoft.com/office/drawing/2014/main" id="{065F63EA-55E5-86E1-352A-692ED4070FD8}"/>
              </a:ext>
            </a:extLst>
          </p:cNvPr>
          <p:cNvGrpSpPr/>
          <p:nvPr/>
        </p:nvGrpSpPr>
        <p:grpSpPr>
          <a:xfrm>
            <a:off x="6838767" y="2993457"/>
            <a:ext cx="1876415" cy="469804"/>
            <a:chOff x="6757793" y="2283586"/>
            <a:chExt cx="1876415" cy="469804"/>
          </a:xfrm>
        </p:grpSpPr>
        <p:sp>
          <p:nvSpPr>
            <p:cNvPr id="88" name="テキスト ボックス 87">
              <a:extLst>
                <a:ext uri="{FF2B5EF4-FFF2-40B4-BE49-F238E27FC236}">
                  <a16:creationId xmlns:a16="http://schemas.microsoft.com/office/drawing/2014/main" id="{8FF95085-D512-5A73-C488-E686D60CF4D1}"/>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89" name="グラフィックス 88" descr="バッジ: チェックマーク 1 単色塗りつぶし">
              <a:extLst>
                <a:ext uri="{FF2B5EF4-FFF2-40B4-BE49-F238E27FC236}">
                  <a16:creationId xmlns:a16="http://schemas.microsoft.com/office/drawing/2014/main" id="{088BD810-4A43-C022-4BDA-D9C17E6095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90" name="グループ化 89">
            <a:extLst>
              <a:ext uri="{FF2B5EF4-FFF2-40B4-BE49-F238E27FC236}">
                <a16:creationId xmlns:a16="http://schemas.microsoft.com/office/drawing/2014/main" id="{441F2659-D52D-5D10-E07D-EDE1E230684A}"/>
              </a:ext>
            </a:extLst>
          </p:cNvPr>
          <p:cNvGrpSpPr/>
          <p:nvPr/>
        </p:nvGrpSpPr>
        <p:grpSpPr>
          <a:xfrm>
            <a:off x="497907" y="3402715"/>
            <a:ext cx="885476" cy="1130553"/>
            <a:chOff x="455043" y="2752415"/>
            <a:chExt cx="885476" cy="1130553"/>
          </a:xfrm>
          <a:solidFill>
            <a:srgbClr val="00003E"/>
          </a:solidFill>
        </p:grpSpPr>
        <p:sp>
          <p:nvSpPr>
            <p:cNvPr id="91" name="角丸四角形 75">
              <a:extLst>
                <a:ext uri="{FF2B5EF4-FFF2-40B4-BE49-F238E27FC236}">
                  <a16:creationId xmlns:a16="http://schemas.microsoft.com/office/drawing/2014/main" id="{9D622928-D467-D0CC-9425-93B09FB967C2}"/>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92" name="直角三角形 91">
              <a:extLst>
                <a:ext uri="{FF2B5EF4-FFF2-40B4-BE49-F238E27FC236}">
                  <a16:creationId xmlns:a16="http://schemas.microsoft.com/office/drawing/2014/main" id="{B0949A01-DF2F-E9F0-8DF5-5FC416CAB31D}"/>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93" name="直線コネクタ 92">
            <a:extLst>
              <a:ext uri="{FF2B5EF4-FFF2-40B4-BE49-F238E27FC236}">
                <a16:creationId xmlns:a16="http://schemas.microsoft.com/office/drawing/2014/main" id="{E782EF74-383A-182E-F0B8-C239A16E0350}"/>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94" name="円/楕円 78">
            <a:extLst>
              <a:ext uri="{FF2B5EF4-FFF2-40B4-BE49-F238E27FC236}">
                <a16:creationId xmlns:a16="http://schemas.microsoft.com/office/drawing/2014/main" id="{6E3030B3-2A94-0426-661C-B169A6DCDAC0}"/>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95" name="タイトル 2">
            <a:extLst>
              <a:ext uri="{FF2B5EF4-FFF2-40B4-BE49-F238E27FC236}">
                <a16:creationId xmlns:a16="http://schemas.microsoft.com/office/drawing/2014/main" id="{B8FCA2C7-D69A-AC3C-79AF-A770337FAEFA}"/>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該当する約款</a:t>
            </a:r>
          </a:p>
        </p:txBody>
      </p:sp>
      <p:grpSp>
        <p:nvGrpSpPr>
          <p:cNvPr id="96" name="グループ化 95">
            <a:extLst>
              <a:ext uri="{FF2B5EF4-FFF2-40B4-BE49-F238E27FC236}">
                <a16:creationId xmlns:a16="http://schemas.microsoft.com/office/drawing/2014/main" id="{745A8C01-5F21-9641-0BB2-A58F161BBC87}"/>
              </a:ext>
            </a:extLst>
          </p:cNvPr>
          <p:cNvGrpSpPr/>
          <p:nvPr/>
        </p:nvGrpSpPr>
        <p:grpSpPr>
          <a:xfrm>
            <a:off x="497907" y="4662865"/>
            <a:ext cx="885476" cy="1134053"/>
            <a:chOff x="455043" y="4012565"/>
            <a:chExt cx="885476" cy="1134053"/>
          </a:xfrm>
        </p:grpSpPr>
        <p:sp>
          <p:nvSpPr>
            <p:cNvPr id="97" name="直角三角形 96">
              <a:extLst>
                <a:ext uri="{FF2B5EF4-FFF2-40B4-BE49-F238E27FC236}">
                  <a16:creationId xmlns:a16="http://schemas.microsoft.com/office/drawing/2014/main" id="{1B6CC51A-0C19-5A59-78E2-BF6EEB0CC2AC}"/>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98" name="角丸四角形 82">
              <a:extLst>
                <a:ext uri="{FF2B5EF4-FFF2-40B4-BE49-F238E27FC236}">
                  <a16:creationId xmlns:a16="http://schemas.microsoft.com/office/drawing/2014/main" id="{CD84C3C5-B5D4-D583-BA06-F5F9162E646E}"/>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99" name="直角三角形 98">
            <a:extLst>
              <a:ext uri="{FF2B5EF4-FFF2-40B4-BE49-F238E27FC236}">
                <a16:creationId xmlns:a16="http://schemas.microsoft.com/office/drawing/2014/main" id="{16A3AC3D-663D-AABA-16CC-334096E59659}"/>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100" name="直角三角形 99">
            <a:extLst>
              <a:ext uri="{FF2B5EF4-FFF2-40B4-BE49-F238E27FC236}">
                <a16:creationId xmlns:a16="http://schemas.microsoft.com/office/drawing/2014/main" id="{37AF3AE7-813B-00C4-A5DF-C164F69C9739}"/>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101" name="直線コネクタ 100">
            <a:extLst>
              <a:ext uri="{FF2B5EF4-FFF2-40B4-BE49-F238E27FC236}">
                <a16:creationId xmlns:a16="http://schemas.microsoft.com/office/drawing/2014/main" id="{A32988DC-2099-D143-AD4F-344545D81B56}"/>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102" name="ホームベース 63">
            <a:extLst>
              <a:ext uri="{FF2B5EF4-FFF2-40B4-BE49-F238E27FC236}">
                <a16:creationId xmlns:a16="http://schemas.microsoft.com/office/drawing/2014/main" id="{113E9952-7349-7389-34E9-FF0BF09D01FF}"/>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103" name="直線コネクタ 102">
            <a:extLst>
              <a:ext uri="{FF2B5EF4-FFF2-40B4-BE49-F238E27FC236}">
                <a16:creationId xmlns:a16="http://schemas.microsoft.com/office/drawing/2014/main" id="{467B178A-F8FF-0E69-E96F-05771F1FE1BB}"/>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104" name="ホームベース 61">
            <a:extLst>
              <a:ext uri="{FF2B5EF4-FFF2-40B4-BE49-F238E27FC236}">
                <a16:creationId xmlns:a16="http://schemas.microsoft.com/office/drawing/2014/main" id="{FD0BB2B2-96A6-43AF-F7EF-9C4BFB04A029}"/>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105" name="ホームベース 63">
            <a:extLst>
              <a:ext uri="{FF2B5EF4-FFF2-40B4-BE49-F238E27FC236}">
                <a16:creationId xmlns:a16="http://schemas.microsoft.com/office/drawing/2014/main" id="{3C6655D0-5059-853B-968E-CA14B6F2CC7D}"/>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06" name="ホームベース 62">
            <a:extLst>
              <a:ext uri="{FF2B5EF4-FFF2-40B4-BE49-F238E27FC236}">
                <a16:creationId xmlns:a16="http://schemas.microsoft.com/office/drawing/2014/main" id="{4F0AF6F8-035D-F4FF-2836-521F211717D8}"/>
              </a:ext>
            </a:extLst>
          </p:cNvPr>
          <p:cNvSpPr/>
          <p:nvPr/>
        </p:nvSpPr>
        <p:spPr>
          <a:xfrm>
            <a:off x="3621373" y="3698670"/>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a:t>
            </a:r>
          </a:p>
        </p:txBody>
      </p:sp>
      <p:sp>
        <p:nvSpPr>
          <p:cNvPr id="107" name="ホームベース 63">
            <a:extLst>
              <a:ext uri="{FF2B5EF4-FFF2-40B4-BE49-F238E27FC236}">
                <a16:creationId xmlns:a16="http://schemas.microsoft.com/office/drawing/2014/main" id="{8AA78543-F6C8-9290-1061-816A6A7E8002}"/>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08" name="ホームベース 64">
            <a:extLst>
              <a:ext uri="{FF2B5EF4-FFF2-40B4-BE49-F238E27FC236}">
                <a16:creationId xmlns:a16="http://schemas.microsoft.com/office/drawing/2014/main" id="{15EF1ADD-98E6-C097-996E-07B608972D9E}"/>
              </a:ext>
            </a:extLst>
          </p:cNvPr>
          <p:cNvSpPr/>
          <p:nvPr/>
        </p:nvSpPr>
        <p:spPr>
          <a:xfrm>
            <a:off x="1415480" y="3682882"/>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133158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03</a:t>
            </a:r>
            <a:endParaRPr kumimoji="1" lang="ja-JP" altLang="en-US" dirty="0"/>
          </a:p>
        </p:txBody>
      </p:sp>
      <p:pic>
        <p:nvPicPr>
          <p:cNvPr id="4" name="図プレースホルダー 10" descr="アイコン&#10;&#10;自動的に生成された説明">
            <a:extLst>
              <a:ext uri="{FF2B5EF4-FFF2-40B4-BE49-F238E27FC236}">
                <a16:creationId xmlns:a16="http://schemas.microsoft.com/office/drawing/2014/main" id="{8116322B-AAF1-2973-F401-F2C22D553E04}"/>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74743" y="3019035"/>
            <a:ext cx="1586282" cy="1464484"/>
          </a:xfrm>
        </p:spPr>
      </p:pic>
      <p:sp>
        <p:nvSpPr>
          <p:cNvPr id="5" name="テキスト プレースホルダー 5">
            <a:extLst>
              <a:ext uri="{FF2B5EF4-FFF2-40B4-BE49-F238E27FC236}">
                <a16:creationId xmlns:a16="http://schemas.microsoft.com/office/drawing/2014/main" id="{A4BCEC2D-34BD-640A-F082-4574976F71E2}"/>
              </a:ext>
            </a:extLst>
          </p:cNvPr>
          <p:cNvSpPr>
            <a:spLocks noGrp="1"/>
          </p:cNvSpPr>
          <p:nvPr>
            <p:ph type="body" sz="quarter" idx="19"/>
          </p:nvPr>
        </p:nvSpPr>
        <p:spPr>
          <a:xfrm>
            <a:off x="3168087" y="4786187"/>
            <a:ext cx="5943600" cy="543702"/>
          </a:xfrm>
        </p:spPr>
        <p:txBody>
          <a:bodyPr/>
          <a:lstStyle/>
          <a:p>
            <a:r>
              <a:rPr kumimoji="1" lang="ja-JP" altLang="en-US"/>
              <a:t>その他・注意事項</a:t>
            </a:r>
          </a:p>
        </p:txBody>
      </p:sp>
    </p:spTree>
    <p:extLst>
      <p:ext uri="{BB962C8B-B14F-4D97-AF65-F5344CB8AC3E}">
        <p14:creationId xmlns:p14="http://schemas.microsoft.com/office/powerpoint/2010/main" val="113074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sp>
        <p:nvSpPr>
          <p:cNvPr id="2" name="Rectangle 46">
            <a:extLst>
              <a:ext uri="{FF2B5EF4-FFF2-40B4-BE49-F238E27FC236}">
                <a16:creationId xmlns:a16="http://schemas.microsoft.com/office/drawing/2014/main" id="{71D8B4DF-0402-95C7-E369-211FBACF167D}"/>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・誘導広告を広告主様または代理店様で制作いただく場合、別紙「</a:t>
            </a:r>
            <a:r>
              <a:rPr lang="ja-JP" altLang="en-US" sz="1050" dirty="0">
                <a:solidFill>
                  <a:srgbClr val="0D0D0D"/>
                </a:solidFill>
                <a:latin typeface="+mn-ea"/>
                <a:ea typeface="+mn-ea"/>
                <a:hlinkClick r:id="rId2"/>
              </a:rPr>
              <a:t>タイアップ広告・クリエイティブ企画商品の誘導広告クリエイティブにおける表記ガイドライン</a:t>
            </a:r>
            <a:r>
              <a:rPr lang="ja-JP" altLang="en-US" sz="1050" dirty="0">
                <a:solidFill>
                  <a:srgbClr val="0D0D0D"/>
                </a:solidFill>
                <a:latin typeface="+mn-ea"/>
                <a:ea typeface="+mn-ea"/>
              </a:rPr>
              <a:t>」を</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510646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sp>
        <p:nvSpPr>
          <p:cNvPr id="2" name="Rectangle 46">
            <a:extLst>
              <a:ext uri="{FF2B5EF4-FFF2-40B4-BE49-F238E27FC236}">
                <a16:creationId xmlns:a16="http://schemas.microsoft.com/office/drawing/2014/main" id="{D9677C9A-F00F-77EF-7FAC-A40F24D632CB}"/>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29324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F77911"/>
                </a:solidFill>
                <a:latin typeface="メイリオ"/>
              </a:rPr>
              <a:t>タイアップ広告</a:t>
            </a:r>
            <a:r>
              <a:rPr kumimoji="0" lang="ja-JP" altLang="en-US" kern="0" dirty="0">
                <a:solidFill>
                  <a:srgbClr val="545454"/>
                </a:solidFill>
                <a:latin typeface="メイリオ"/>
              </a:rPr>
              <a:t>への掲載をご希望の場合は、各商品の審査基準にもとづき</a:t>
            </a:r>
            <a:endParaRPr kumimoji="0" lang="en-US" altLang="ja-JP" kern="0" dirty="0">
              <a:solidFill>
                <a:srgbClr val="545454"/>
              </a:solidFill>
              <a:latin typeface="メイリオ"/>
            </a:endParaRPr>
          </a:p>
          <a:p>
            <a:pPr algn="ctr">
              <a:lnSpc>
                <a:spcPct val="130000"/>
              </a:lnSpc>
              <a:defRPr/>
            </a:pPr>
            <a:r>
              <a:rPr kumimoji="0" lang="ja-JP" altLang="en-US" kern="0" dirty="0">
                <a:solidFill>
                  <a:srgbClr val="545454"/>
                </a:solidFill>
                <a:latin typeface="メイリオ"/>
              </a:rPr>
              <a:t>事前に掲載可否を判断させていただきます。詳細は各商品のセールスシートをご確認ください。</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868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プレースホルダー 1">
            <a:extLst>
              <a:ext uri="{FF2B5EF4-FFF2-40B4-BE49-F238E27FC236}">
                <a16:creationId xmlns:a16="http://schemas.microsoft.com/office/drawing/2014/main" id="{5CB9D65F-A949-7C9D-4EE6-0410DA6B20C3}"/>
              </a:ext>
            </a:extLst>
          </p:cNvPr>
          <p:cNvSpPr txBox="1">
            <a:spLocks/>
          </p:cNvSpPr>
          <p:nvPr/>
        </p:nvSpPr>
        <p:spPr>
          <a:xfrm>
            <a:off x="1936878" y="1895392"/>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概要</a:t>
            </a:r>
          </a:p>
        </p:txBody>
      </p:sp>
      <p:sp>
        <p:nvSpPr>
          <p:cNvPr id="23" name="テキスト プレースホルダー 1">
            <a:extLst>
              <a:ext uri="{FF2B5EF4-FFF2-40B4-BE49-F238E27FC236}">
                <a16:creationId xmlns:a16="http://schemas.microsoft.com/office/drawing/2014/main" id="{ED00AC2C-DD0F-EC3D-4E39-8F67490A4B3F}"/>
              </a:ext>
            </a:extLst>
          </p:cNvPr>
          <p:cNvSpPr txBox="1">
            <a:spLocks/>
          </p:cNvSpPr>
          <p:nvPr/>
        </p:nvSpPr>
        <p:spPr>
          <a:xfrm>
            <a:off x="1936878" y="2829458"/>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商品スペック</a:t>
            </a:r>
          </a:p>
        </p:txBody>
      </p:sp>
      <p:sp>
        <p:nvSpPr>
          <p:cNvPr id="24" name="テキスト プレースホルダー 1">
            <a:extLst>
              <a:ext uri="{FF2B5EF4-FFF2-40B4-BE49-F238E27FC236}">
                <a16:creationId xmlns:a16="http://schemas.microsoft.com/office/drawing/2014/main" id="{C3AB0442-C936-47BA-79FC-6F1ACC932629}"/>
              </a:ext>
            </a:extLst>
          </p:cNvPr>
          <p:cNvSpPr txBox="1">
            <a:spLocks/>
          </p:cNvSpPr>
          <p:nvPr/>
        </p:nvSpPr>
        <p:spPr>
          <a:xfrm>
            <a:off x="1936878" y="3763521"/>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その他・注意事項</a:t>
            </a:r>
          </a:p>
        </p:txBody>
      </p:sp>
      <p:sp>
        <p:nvSpPr>
          <p:cNvPr id="25" name="テキスト プレースホルダー 1">
            <a:extLst>
              <a:ext uri="{FF2B5EF4-FFF2-40B4-BE49-F238E27FC236}">
                <a16:creationId xmlns:a16="http://schemas.microsoft.com/office/drawing/2014/main" id="{2CCBCC47-10C3-B1DF-BB10-E3E2D85A9B9C}"/>
              </a:ext>
            </a:extLst>
          </p:cNvPr>
          <p:cNvSpPr txBox="1">
            <a:spLocks/>
          </p:cNvSpPr>
          <p:nvPr/>
        </p:nvSpPr>
        <p:spPr>
          <a:xfrm>
            <a:off x="1936878" y="4707419"/>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solidFill>
                  <a:srgbClr val="0D0D0D"/>
                </a:solidFill>
              </a:rPr>
              <a:t>Appendix</a:t>
            </a:r>
            <a:endParaRPr lang="ja-JP" altLang="en-US" dirty="0">
              <a:solidFill>
                <a:srgbClr val="0D0D0D"/>
              </a:solidFill>
            </a:endParaRPr>
          </a:p>
        </p:txBody>
      </p:sp>
    </p:spTree>
    <p:extLst>
      <p:ext uri="{BB962C8B-B14F-4D97-AF65-F5344CB8AC3E}">
        <p14:creationId xmlns:p14="http://schemas.microsoft.com/office/powerpoint/2010/main" val="83996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900" b="3900"/>
          <a:stretch/>
        </p:blipFill>
        <p:spPr>
          <a:xfrm>
            <a:off x="5350244" y="3019035"/>
            <a:ext cx="1586282" cy="1464484"/>
          </a:xfrm>
        </p:spPr>
      </p:pic>
      <p:sp>
        <p:nvSpPr>
          <p:cNvPr id="7" name="テキスト プレースホルダー 2">
            <a:extLst>
              <a:ext uri="{FF2B5EF4-FFF2-40B4-BE49-F238E27FC236}">
                <a16:creationId xmlns:a16="http://schemas.microsoft.com/office/drawing/2014/main" id="{D9C6A59B-E41B-78F2-7F1E-DB164DBE4053}"/>
              </a:ext>
            </a:extLst>
          </p:cNvPr>
          <p:cNvSpPr>
            <a:spLocks noGrp="1"/>
          </p:cNvSpPr>
          <p:nvPr>
            <p:ph type="body" sz="quarter" idx="19"/>
          </p:nvPr>
        </p:nvSpPr>
        <p:spPr>
          <a:xfrm>
            <a:off x="3361670" y="4950779"/>
            <a:ext cx="5943600" cy="543702"/>
          </a:xfrm>
        </p:spPr>
        <p:txBody>
          <a:bodyPr/>
          <a:lstStyle/>
          <a:p>
            <a:r>
              <a:rPr lang="ja-JP" altLang="en-US" dirty="0"/>
              <a:t>概要</a:t>
            </a:r>
            <a:endParaRPr kumimoji="1" lang="ja-JP" altLang="en-US" dirty="0"/>
          </a:p>
        </p:txBody>
      </p:sp>
      <p:pic>
        <p:nvPicPr>
          <p:cNvPr id="8" name="図プレースホルダー 10" descr="アイコン&#10;&#10;自動的に生成された説明">
            <a:extLst>
              <a:ext uri="{FF2B5EF4-FFF2-40B4-BE49-F238E27FC236}">
                <a16:creationId xmlns:a16="http://schemas.microsoft.com/office/drawing/2014/main" id="{EA4067EF-06AC-C973-E838-74971C179ACE}"/>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5502644" y="3171435"/>
            <a:ext cx="1586282" cy="1464484"/>
          </a:xfrm>
          <a:prstGeom prst="rect">
            <a:avLst/>
          </a:prstGeom>
          <a:solidFill>
            <a:srgbClr val="FFFFFF"/>
          </a:solidFill>
        </p:spPr>
      </p:pic>
      <p:sp>
        <p:nvSpPr>
          <p:cNvPr id="11" name="テキスト プレースホルダー 5">
            <a:extLst>
              <a:ext uri="{FF2B5EF4-FFF2-40B4-BE49-F238E27FC236}">
                <a16:creationId xmlns:a16="http://schemas.microsoft.com/office/drawing/2014/main" id="{BEC3515D-3818-FBC3-D6C0-C7B5B2FC77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01</a:t>
            </a:r>
            <a:endParaRPr lang="ja-JP" altLang="en-US" dirty="0"/>
          </a:p>
        </p:txBody>
      </p:sp>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ja-JP" altLang="en-US" sz="2000" dirty="0">
                <a:latin typeface="Meiryo" panose="020B0604030504040204" pitchFamily="34" charset="-128"/>
                <a:ea typeface="Meiryo" panose="020B0604030504040204" pitchFamily="34" charset="-128"/>
              </a:rPr>
              <a:t>変更点</a:t>
            </a:r>
          </a:p>
        </p:txBody>
      </p:sp>
      <p:sp>
        <p:nvSpPr>
          <p:cNvPr id="4" name="テキスト プレースホルダー 3">
            <a:extLst>
              <a:ext uri="{FF2B5EF4-FFF2-40B4-BE49-F238E27FC236}">
                <a16:creationId xmlns:a16="http://schemas.microsoft.com/office/drawing/2014/main" id="{2247F71A-02B4-C03C-195F-49AC8D047B7A}"/>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Font typeface="Arial" panose="020B0604020202020204" pitchFamily="34" charset="0"/>
              <a:buNone/>
              <a:defRPr/>
            </a:pPr>
            <a:r>
              <a:rPr lang="en-US" altLang="ja-JP" sz="1400" dirty="0">
                <a:solidFill>
                  <a:srgbClr val="0D0D0D"/>
                </a:solidFill>
                <a:latin typeface="メイリオ" panose="020B0604030504040204" pitchFamily="50" charset="-128"/>
              </a:rPr>
              <a:t>※2024</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10</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2025</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3</a:t>
            </a:r>
            <a:r>
              <a:rPr lang="ja-JP" altLang="en-US" sz="1400" dirty="0">
                <a:solidFill>
                  <a:srgbClr val="0D0D0D"/>
                </a:solidFill>
                <a:latin typeface="メイリオ" panose="020B0604030504040204" pitchFamily="50" charset="-128"/>
              </a:rPr>
              <a:t>月からの変更点</a:t>
            </a:r>
          </a:p>
        </p:txBody>
      </p:sp>
      <p:sp>
        <p:nvSpPr>
          <p:cNvPr id="2" name="角丸四角形 3">
            <a:extLst>
              <a:ext uri="{FF2B5EF4-FFF2-40B4-BE49-F238E27FC236}">
                <a16:creationId xmlns:a16="http://schemas.microsoft.com/office/drawing/2014/main" id="{ED1B8FFF-D96D-049D-197A-DB83449F5414}"/>
              </a:ext>
            </a:extLst>
          </p:cNvPr>
          <p:cNvSpPr/>
          <p:nvPr/>
        </p:nvSpPr>
        <p:spPr>
          <a:xfrm>
            <a:off x="739497" y="1265171"/>
            <a:ext cx="11166263" cy="1710095"/>
          </a:xfrm>
          <a:prstGeom prst="roundRect">
            <a:avLst>
              <a:gd name="adj" fmla="val 8047"/>
            </a:avLst>
          </a:prstGeom>
          <a:noFill/>
          <a:ln w="15875">
            <a:noFill/>
          </a:ln>
        </p:spPr>
        <p:txBody>
          <a:bodyPr wrap="square" lIns="0" tIns="0" rIns="0" bIns="0" anchor="ctr">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a:t>
            </a:r>
            <a:r>
              <a:rPr kumimoji="1" lang="ja-JP" altLang="en-US"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月</a:t>
            </a:r>
            <a:r>
              <a:rPr kumimoji="1" lang="en-US" altLang="ja-JP"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31</a:t>
            </a:r>
            <a:r>
              <a:rPr kumimoji="1" lang="ja-JP" altLang="en-US"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日掲載終了分をもって</a:t>
            </a:r>
            <a:r>
              <a:rPr kumimoji="1" lang="en-US" altLang="ja-JP"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1" lang="ja-JP" altLang="en-US"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ヤフー特別企画は終売となりました</a:t>
            </a:r>
            <a:endParaRPr kumimoji="1" lang="en-US" altLang="ja-JP"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R="0" lvl="0" algn="l" defTabSz="914400" rtl="0" eaLnBrk="1" fontAlgn="auto" latinLnBrk="0" hangingPunct="1">
              <a:lnSpc>
                <a:spcPct val="100000"/>
              </a:lnSpc>
              <a:spcBef>
                <a:spcPts val="0"/>
              </a:spcBef>
              <a:spcAft>
                <a:spcPts val="0"/>
              </a:spcAft>
              <a:buClrTx/>
              <a:buSzTx/>
              <a:tabLst/>
              <a:defRPr/>
            </a:pPr>
            <a:r>
              <a:rPr lang="ja-JP" altLang="en-US" b="1" spc="300" dirty="0">
                <a:solidFill>
                  <a:srgbClr val="0D0D0D"/>
                </a:solidFill>
                <a:latin typeface="メイリオ" panose="020B0604030504040204" pitchFamily="50" charset="-128"/>
                <a:ea typeface="メイリオ" panose="020B0604030504040204" pitchFamily="50" charset="-128"/>
              </a:rPr>
              <a:t>　代替のタイアップ広告商品として、</a:t>
            </a:r>
            <a:r>
              <a:rPr lang="en-US" altLang="ja-JP" b="1" spc="300" dirty="0">
                <a:solidFill>
                  <a:srgbClr val="0D0D0D"/>
                </a:solidFill>
                <a:latin typeface="メイリオ" panose="020B0604030504040204" pitchFamily="50" charset="-128"/>
                <a:ea typeface="メイリオ" panose="020B0604030504040204" pitchFamily="50" charset="-128"/>
              </a:rPr>
              <a:t>Yahoo!</a:t>
            </a:r>
            <a:r>
              <a:rPr lang="ja-JP" altLang="en-US" b="1" spc="300" dirty="0">
                <a:solidFill>
                  <a:srgbClr val="0D0D0D"/>
                </a:solidFill>
                <a:latin typeface="メイリオ" panose="020B0604030504040204" pitchFamily="50" charset="-128"/>
                <a:ea typeface="メイリオ" panose="020B0604030504040204" pitchFamily="50" charset="-128"/>
              </a:rPr>
              <a:t>ニュースタイアップをご利用ください</a:t>
            </a:r>
            <a:endParaRPr lang="en-US" altLang="ja-JP" b="1" spc="300" dirty="0">
              <a:solidFill>
                <a:srgbClr val="0D0D0D"/>
              </a:solidFill>
              <a:latin typeface="メイリオ" panose="020B0604030504040204" pitchFamily="50" charset="-128"/>
              <a:ea typeface="メイリオ" panose="020B0604030504040204" pitchFamily="50" charset="-128"/>
            </a:endParaRPr>
          </a:p>
          <a:p>
            <a:pPr marR="0" lvl="0" algn="l" defTabSz="914400" rtl="0" eaLnBrk="1" fontAlgn="auto" latinLnBrk="0" hangingPunct="1">
              <a:lnSpc>
                <a:spcPct val="100000"/>
              </a:lnSpc>
              <a:spcBef>
                <a:spcPts val="0"/>
              </a:spcBef>
              <a:spcAft>
                <a:spcPts val="0"/>
              </a:spcAft>
              <a:buClrTx/>
              <a:buSzTx/>
              <a:tabLst/>
              <a:defRPr/>
            </a:pPr>
            <a:r>
              <a:rPr lang="ja-JP" altLang="en-US" sz="1400" b="1" spc="300" dirty="0">
                <a:solidFill>
                  <a:srgbClr val="0D0D0D"/>
                </a:solidFill>
                <a:latin typeface="メイリオ" panose="020B0604030504040204" pitchFamily="50" charset="-128"/>
                <a:ea typeface="メイリオ" panose="020B0604030504040204" pitchFamily="50" charset="-128"/>
              </a:rPr>
              <a:t>　・</a:t>
            </a:r>
            <a:r>
              <a:rPr lang="en-US" altLang="ja-JP" sz="1400" b="1" spc="300" dirty="0">
                <a:solidFill>
                  <a:srgbClr val="0D0D0D"/>
                </a:solidFill>
                <a:latin typeface="メイリオ" panose="020B0604030504040204" pitchFamily="50" charset="-128"/>
                <a:ea typeface="メイリオ" panose="020B0604030504040204" pitchFamily="50" charset="-128"/>
              </a:rPr>
              <a:t>2025</a:t>
            </a:r>
            <a:r>
              <a:rPr lang="ja-JP" altLang="en-US" sz="1400" b="1" spc="300" dirty="0">
                <a:solidFill>
                  <a:srgbClr val="0D0D0D"/>
                </a:solidFill>
                <a:latin typeface="メイリオ" panose="020B0604030504040204" pitchFamily="50" charset="-128"/>
                <a:ea typeface="メイリオ" panose="020B0604030504040204" pitchFamily="50" charset="-128"/>
              </a:rPr>
              <a:t>年</a:t>
            </a:r>
            <a:r>
              <a:rPr lang="en-US" altLang="ja-JP" sz="1400" b="1" spc="300" dirty="0">
                <a:solidFill>
                  <a:srgbClr val="0D0D0D"/>
                </a:solidFill>
                <a:latin typeface="メイリオ" panose="020B0604030504040204" pitchFamily="50" charset="-128"/>
                <a:ea typeface="メイリオ" panose="020B0604030504040204" pitchFamily="50" charset="-128"/>
              </a:rPr>
              <a:t>4</a:t>
            </a:r>
            <a:r>
              <a:rPr lang="ja-JP" altLang="en-US" sz="1400" b="1" spc="300" dirty="0">
                <a:solidFill>
                  <a:srgbClr val="0D0D0D"/>
                </a:solidFill>
                <a:latin typeface="メイリオ" panose="020B0604030504040204" pitchFamily="50" charset="-128"/>
                <a:ea typeface="メイリオ" panose="020B0604030504040204" pitchFamily="50" charset="-128"/>
              </a:rPr>
              <a:t>月より協賛金額を</a:t>
            </a:r>
            <a:r>
              <a:rPr lang="en-US" altLang="ja-JP" sz="1400" b="1" spc="300" dirty="0">
                <a:solidFill>
                  <a:srgbClr val="0D0D0D"/>
                </a:solidFill>
                <a:latin typeface="メイリオ" panose="020B0604030504040204" pitchFamily="50" charset="-128"/>
                <a:ea typeface="メイリオ" panose="020B0604030504040204" pitchFamily="50" charset="-128"/>
              </a:rPr>
              <a:t>500</a:t>
            </a:r>
            <a:r>
              <a:rPr lang="ja-JP" altLang="en-US" sz="1400" b="1" spc="300" dirty="0">
                <a:solidFill>
                  <a:srgbClr val="0D0D0D"/>
                </a:solidFill>
                <a:latin typeface="メイリオ" panose="020B0604030504040204" pitchFamily="50" charset="-128"/>
                <a:ea typeface="メイリオ" panose="020B0604030504040204" pitchFamily="50" charset="-128"/>
              </a:rPr>
              <a:t>万円（ネット）～に引き下げ、</a:t>
            </a:r>
            <a:r>
              <a:rPr lang="en-US" altLang="ja-JP" sz="1400" b="1" spc="300" dirty="0">
                <a:solidFill>
                  <a:srgbClr val="0D0D0D"/>
                </a:solidFill>
                <a:latin typeface="メイリオ" panose="020B0604030504040204" pitchFamily="50" charset="-128"/>
                <a:ea typeface="メイリオ" panose="020B0604030504040204" pitchFamily="50" charset="-128"/>
              </a:rPr>
              <a:t>LINE</a:t>
            </a:r>
            <a:r>
              <a:rPr lang="ja-JP" altLang="en-US" sz="1400" b="1" spc="300" dirty="0">
                <a:solidFill>
                  <a:srgbClr val="0D0D0D"/>
                </a:solidFill>
                <a:latin typeface="メイリオ" panose="020B0604030504040204" pitchFamily="50" charset="-128"/>
                <a:ea typeface="メイリオ" panose="020B0604030504040204" pitchFamily="50" charset="-128"/>
              </a:rPr>
              <a:t>ヤフー特別企画と同等のご予算で</a:t>
            </a:r>
            <a:endParaRPr lang="en-US" altLang="ja-JP" sz="1400" b="1" spc="300" dirty="0">
              <a:solidFill>
                <a:srgbClr val="0D0D0D"/>
              </a:solidFill>
              <a:latin typeface="メイリオ" panose="020B0604030504040204" pitchFamily="50" charset="-128"/>
              <a:ea typeface="メイリオ" panose="020B0604030504040204" pitchFamily="50" charset="-128"/>
            </a:endParaRPr>
          </a:p>
          <a:p>
            <a:pPr marR="0" lvl="0" algn="l" defTabSz="914400" rtl="0" eaLnBrk="1" fontAlgn="auto" latinLnBrk="0" hangingPunct="1">
              <a:lnSpc>
                <a:spcPct val="100000"/>
              </a:lnSpc>
              <a:spcBef>
                <a:spcPts val="0"/>
              </a:spcBef>
              <a:spcAft>
                <a:spcPts val="0"/>
              </a:spcAft>
              <a:buClrTx/>
              <a:buSzTx/>
              <a:tabLst/>
              <a:defRPr/>
            </a:pPr>
            <a:r>
              <a:rPr lang="ja-JP" altLang="en-US" sz="1400" b="1" spc="300" dirty="0">
                <a:solidFill>
                  <a:srgbClr val="0D0D0D"/>
                </a:solidFill>
                <a:latin typeface="メイリオ" panose="020B0604030504040204" pitchFamily="50" charset="-128"/>
                <a:ea typeface="メイリオ" panose="020B0604030504040204" pitchFamily="50" charset="-128"/>
              </a:rPr>
              <a:t>　　</a:t>
            </a:r>
            <a:r>
              <a:rPr lang="en-US" altLang="ja-JP" sz="1400" b="1" spc="300" dirty="0">
                <a:solidFill>
                  <a:srgbClr val="0D0D0D"/>
                </a:solidFill>
                <a:latin typeface="メイリオ" panose="020B0604030504040204" pitchFamily="50" charset="-128"/>
                <a:ea typeface="メイリオ" panose="020B0604030504040204" pitchFamily="50" charset="-128"/>
              </a:rPr>
              <a:t> </a:t>
            </a:r>
            <a:r>
              <a:rPr lang="ja-JP" altLang="en-US" sz="1400" b="1" spc="300" dirty="0">
                <a:solidFill>
                  <a:srgbClr val="0D0D0D"/>
                </a:solidFill>
                <a:latin typeface="メイリオ" panose="020B0604030504040204" pitchFamily="50" charset="-128"/>
                <a:ea typeface="メイリオ" panose="020B0604030504040204" pitchFamily="50" charset="-128"/>
              </a:rPr>
              <a:t>実施可能となりました</a:t>
            </a:r>
            <a:endParaRPr lang="en-US" altLang="ja-JP" sz="1400" b="1" spc="300" dirty="0">
              <a:solidFill>
                <a:srgbClr val="0D0D0D"/>
              </a:solidFill>
              <a:latin typeface="メイリオ" panose="020B0604030504040204" pitchFamily="50" charset="-128"/>
              <a:ea typeface="メイリオ" panose="020B0604030504040204" pitchFamily="50" charset="-128"/>
            </a:endParaRPr>
          </a:p>
          <a:p>
            <a:pPr marR="0" lvl="0" algn="l" defTabSz="914400" rtl="0" eaLnBrk="1" fontAlgn="auto" latinLnBrk="0" hangingPunct="1">
              <a:lnSpc>
                <a:spcPct val="100000"/>
              </a:lnSpc>
              <a:spcBef>
                <a:spcPts val="0"/>
              </a:spcBef>
              <a:spcAft>
                <a:spcPts val="0"/>
              </a:spcAft>
              <a:buClrTx/>
              <a:buSzTx/>
              <a:tabLst/>
              <a:defRPr/>
            </a:pPr>
            <a:r>
              <a:rPr lang="ja-JP" altLang="en-US" sz="1400" b="1" spc="300" dirty="0">
                <a:solidFill>
                  <a:srgbClr val="0D0D0D"/>
                </a:solidFill>
                <a:latin typeface="メイリオ" panose="020B0604030504040204" pitchFamily="50" charset="-128"/>
                <a:ea typeface="メイリオ" panose="020B0604030504040204" pitchFamily="50" charset="-128"/>
              </a:rPr>
              <a:t>　・</a:t>
            </a:r>
            <a:r>
              <a:rPr lang="en-US" altLang="ja-JP" sz="1400" b="1" spc="300" dirty="0">
                <a:solidFill>
                  <a:srgbClr val="0D0D0D"/>
                </a:solidFill>
                <a:latin typeface="メイリオ" panose="020B0604030504040204" pitchFamily="50" charset="-128"/>
                <a:ea typeface="メイリオ" panose="020B0604030504040204" pitchFamily="50" charset="-128"/>
              </a:rPr>
              <a:t>Yahoo!</a:t>
            </a:r>
            <a:r>
              <a:rPr lang="ja-JP" altLang="en-US" sz="1400" b="1" spc="300" dirty="0">
                <a:solidFill>
                  <a:srgbClr val="0D0D0D"/>
                </a:solidFill>
                <a:latin typeface="メイリオ" panose="020B0604030504040204" pitchFamily="50" charset="-128"/>
                <a:ea typeface="メイリオ" panose="020B0604030504040204" pitchFamily="50" charset="-128"/>
              </a:rPr>
              <a:t>ニュースの編集者が制作、また編集誘導の無償付与など、より価値の高いスペックです　　</a:t>
            </a:r>
            <a:r>
              <a:rPr lang="en-US" altLang="ja-JP" sz="1400" b="1" spc="300" dirty="0">
                <a:solidFill>
                  <a:srgbClr val="0D0D0D"/>
                </a:solidFill>
                <a:latin typeface="メイリオ" panose="020B0604030504040204" pitchFamily="50" charset="-128"/>
                <a:ea typeface="メイリオ" panose="020B0604030504040204" pitchFamily="50" charset="-128"/>
              </a:rPr>
              <a:t> </a:t>
            </a:r>
          </a:p>
          <a:p>
            <a:pPr marR="0" lvl="0" algn="l" defTabSz="914400" rtl="0" eaLnBrk="1" fontAlgn="auto" latinLnBrk="0" hangingPunct="1">
              <a:lnSpc>
                <a:spcPct val="100000"/>
              </a:lnSpc>
              <a:spcBef>
                <a:spcPts val="0"/>
              </a:spcBef>
              <a:spcAft>
                <a:spcPts val="0"/>
              </a:spcAft>
              <a:buClrTx/>
              <a:buSzTx/>
              <a:tabLst/>
              <a:defRPr/>
            </a:pPr>
            <a:r>
              <a:rPr lang="ja-JP" altLang="en-US" sz="1400" b="1" spc="300" dirty="0">
                <a:solidFill>
                  <a:srgbClr val="0D0D0D"/>
                </a:solidFill>
                <a:latin typeface="メイリオ" panose="020B0604030504040204" pitchFamily="50" charset="-128"/>
                <a:ea typeface="メイリオ" panose="020B0604030504040204" pitchFamily="50" charset="-128"/>
              </a:rPr>
              <a:t>　</a:t>
            </a:r>
            <a:endParaRPr lang="en-US" altLang="ja-JP" sz="1400" b="1" spc="300" dirty="0">
              <a:solidFill>
                <a:srgbClr val="0D0D0D"/>
              </a:solidFill>
              <a:latin typeface="メイリオ" panose="020B0604030504040204" pitchFamily="50" charset="-128"/>
              <a:ea typeface="メイリオ" panose="020B0604030504040204" pitchFamily="50" charset="-128"/>
            </a:endParaRPr>
          </a:p>
          <a:p>
            <a:pPr marR="0" lvl="0" algn="l" defTabSz="914400" rtl="0" eaLnBrk="1" fontAlgn="auto" latinLnBrk="0" hangingPunct="1">
              <a:lnSpc>
                <a:spcPct val="100000"/>
              </a:lnSpc>
              <a:spcBef>
                <a:spcPts val="0"/>
              </a:spcBef>
              <a:spcAft>
                <a:spcPts val="0"/>
              </a:spcAft>
              <a:buClrTx/>
              <a:buSzTx/>
              <a:tabLst/>
              <a:defRPr/>
            </a:pPr>
            <a:r>
              <a:rPr lang="ja-JP" altLang="en-US" sz="1200" spc="300" dirty="0">
                <a:solidFill>
                  <a:srgbClr val="0D0D0D"/>
                </a:solidFill>
                <a:latin typeface="メイリオ" panose="020B0604030504040204" pitchFamily="50" charset="-128"/>
                <a:ea typeface="メイリオ" panose="020B0604030504040204" pitchFamily="50" charset="-128"/>
              </a:rPr>
              <a:t>▶</a:t>
            </a:r>
            <a:r>
              <a:rPr lang="en-US" altLang="ja-JP" sz="1200" spc="300" dirty="0">
                <a:solidFill>
                  <a:srgbClr val="0D0D0D"/>
                </a:solidFill>
                <a:latin typeface="メイリオ" panose="020B0604030504040204" pitchFamily="50" charset="-128"/>
                <a:ea typeface="メイリオ" panose="020B0604030504040204" pitchFamily="50" charset="-128"/>
                <a:hlinkClick r:id="rId2"/>
              </a:rPr>
              <a:t>Yahoo!</a:t>
            </a:r>
            <a:r>
              <a:rPr lang="ja-JP" altLang="en-US" sz="1200" spc="300" dirty="0">
                <a:solidFill>
                  <a:srgbClr val="0D0D0D"/>
                </a:solidFill>
                <a:latin typeface="メイリオ" panose="020B0604030504040204" pitchFamily="50" charset="-128"/>
                <a:ea typeface="メイリオ" panose="020B0604030504040204" pitchFamily="50" charset="-128"/>
                <a:hlinkClick r:id="rId2"/>
              </a:rPr>
              <a:t>ニュースタイアップのセールスシート（</a:t>
            </a:r>
            <a:r>
              <a:rPr lang="en-US" altLang="ja-JP" sz="1200" spc="300" dirty="0">
                <a:solidFill>
                  <a:srgbClr val="0D0D0D"/>
                </a:solidFill>
                <a:latin typeface="メイリオ" panose="020B0604030504040204" pitchFamily="50" charset="-128"/>
                <a:ea typeface="メイリオ" panose="020B0604030504040204" pitchFamily="50" charset="-128"/>
                <a:hlinkClick r:id="rId2"/>
              </a:rPr>
              <a:t>2025</a:t>
            </a:r>
            <a:r>
              <a:rPr lang="ja-JP" altLang="en-US" sz="1200" spc="300" dirty="0">
                <a:solidFill>
                  <a:srgbClr val="0D0D0D"/>
                </a:solidFill>
                <a:latin typeface="メイリオ" panose="020B0604030504040204" pitchFamily="50" charset="-128"/>
                <a:ea typeface="メイリオ" panose="020B0604030504040204" pitchFamily="50" charset="-128"/>
                <a:hlinkClick r:id="rId2"/>
              </a:rPr>
              <a:t>年</a:t>
            </a:r>
            <a:r>
              <a:rPr lang="en-US" altLang="ja-JP" sz="1200" spc="300" dirty="0">
                <a:solidFill>
                  <a:srgbClr val="0D0D0D"/>
                </a:solidFill>
                <a:latin typeface="メイリオ" panose="020B0604030504040204" pitchFamily="50" charset="-128"/>
                <a:ea typeface="メイリオ" panose="020B0604030504040204" pitchFamily="50" charset="-128"/>
                <a:hlinkClick r:id="rId2"/>
              </a:rPr>
              <a:t>4</a:t>
            </a:r>
            <a:r>
              <a:rPr lang="ja-JP" altLang="en-US" sz="1200" spc="300" dirty="0">
                <a:solidFill>
                  <a:srgbClr val="0D0D0D"/>
                </a:solidFill>
                <a:latin typeface="メイリオ" panose="020B0604030504040204" pitchFamily="50" charset="-128"/>
                <a:ea typeface="メイリオ" panose="020B0604030504040204" pitchFamily="50" charset="-128"/>
                <a:hlinkClick r:id="rId2"/>
              </a:rPr>
              <a:t>月～</a:t>
            </a:r>
            <a:r>
              <a:rPr lang="en-US" altLang="ja-JP" sz="1200" spc="300" dirty="0">
                <a:solidFill>
                  <a:srgbClr val="0D0D0D"/>
                </a:solidFill>
                <a:latin typeface="メイリオ" panose="020B0604030504040204" pitchFamily="50" charset="-128"/>
                <a:ea typeface="メイリオ" panose="020B0604030504040204" pitchFamily="50" charset="-128"/>
                <a:hlinkClick r:id="rId2"/>
              </a:rPr>
              <a:t>9</a:t>
            </a:r>
            <a:r>
              <a:rPr lang="ja-JP" altLang="en-US" sz="1200" spc="300" dirty="0">
                <a:solidFill>
                  <a:srgbClr val="0D0D0D"/>
                </a:solidFill>
                <a:latin typeface="メイリオ" panose="020B0604030504040204" pitchFamily="50" charset="-128"/>
                <a:ea typeface="メイリオ" panose="020B0604030504040204" pitchFamily="50" charset="-128"/>
                <a:hlinkClick r:id="rId2"/>
              </a:rPr>
              <a:t>月）</a:t>
            </a:r>
            <a:endParaRPr lang="en-US" altLang="ja-JP" sz="1400" spc="300" dirty="0">
              <a:solidFill>
                <a:srgbClr val="FF0000"/>
              </a:solidFill>
              <a:latin typeface="メイリオ" panose="020B0604030504040204" pitchFamily="50" charset="-128"/>
              <a:ea typeface="メイリオ" panose="020B0604030504040204" pitchFamily="50" charset="-128"/>
            </a:endParaRPr>
          </a:p>
        </p:txBody>
      </p:sp>
      <p:sp>
        <p:nvSpPr>
          <p:cNvPr id="6" name="角丸四角形 3">
            <a:extLst>
              <a:ext uri="{FF2B5EF4-FFF2-40B4-BE49-F238E27FC236}">
                <a16:creationId xmlns:a16="http://schemas.microsoft.com/office/drawing/2014/main" id="{3725B811-74CA-886A-2F17-32A42FE55ADE}"/>
              </a:ext>
            </a:extLst>
          </p:cNvPr>
          <p:cNvSpPr/>
          <p:nvPr/>
        </p:nvSpPr>
        <p:spPr>
          <a:xfrm>
            <a:off x="1019416" y="3146748"/>
            <a:ext cx="6687670" cy="193596"/>
          </a:xfrm>
          <a:prstGeom prst="roundRect">
            <a:avLst>
              <a:gd name="adj" fmla="val 8047"/>
            </a:avLst>
          </a:prstGeom>
          <a:noFill/>
          <a:ln w="15875">
            <a:noFill/>
          </a:ln>
        </p:spPr>
        <p:txBody>
          <a:bodyPr wrap="square" lIns="0" tIns="0" rIns="0" bIns="0" anchor="ctr">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R="0" lvl="0" defTabSz="914400" rtl="0" eaLnBrk="1" fontAlgn="auto" latinLnBrk="0" hangingPunct="1">
              <a:lnSpc>
                <a:spcPct val="100000"/>
              </a:lnSpc>
              <a:spcBef>
                <a:spcPts val="0"/>
              </a:spcBef>
              <a:spcAft>
                <a:spcPts val="0"/>
              </a:spcAft>
              <a:buClrTx/>
              <a:buSzTx/>
              <a:tabLst/>
              <a:defRPr/>
            </a:pPr>
            <a:r>
              <a:rPr kumimoji="1" lang="en-US" altLang="ja-JP" sz="12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1" lang="ja-JP" altLang="en-US" sz="12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ヤフー特別企画と</a:t>
            </a:r>
            <a:r>
              <a:rPr kumimoji="1" lang="en-US" altLang="ja-JP" sz="12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12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ニュースタイアップのスペック比較</a:t>
            </a:r>
            <a:r>
              <a:rPr kumimoji="1" lang="en-US" altLang="ja-JP" sz="12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lang="en-US" altLang="ja-JP" sz="1200" b="1" spc="3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表 5">
            <a:extLst>
              <a:ext uri="{FF2B5EF4-FFF2-40B4-BE49-F238E27FC236}">
                <a16:creationId xmlns:a16="http://schemas.microsoft.com/office/drawing/2014/main" id="{62482213-1FC3-9ED9-70A6-B0959B838D2D}"/>
              </a:ext>
            </a:extLst>
          </p:cNvPr>
          <p:cNvGraphicFramePr>
            <a:graphicFrameLocks noGrp="1"/>
          </p:cNvGraphicFramePr>
          <p:nvPr>
            <p:extLst>
              <p:ext uri="{D42A27DB-BD31-4B8C-83A1-F6EECF244321}">
                <p14:modId xmlns:p14="http://schemas.microsoft.com/office/powerpoint/2010/main" val="4133773582"/>
              </p:ext>
            </p:extLst>
          </p:nvPr>
        </p:nvGraphicFramePr>
        <p:xfrm>
          <a:off x="1019416" y="3340344"/>
          <a:ext cx="10055291" cy="3071016"/>
        </p:xfrm>
        <a:graphic>
          <a:graphicData uri="http://schemas.openxmlformats.org/drawingml/2006/table">
            <a:tbl>
              <a:tblPr firstRow="1" bandRow="1"/>
              <a:tblGrid>
                <a:gridCol w="1226977">
                  <a:extLst>
                    <a:ext uri="{9D8B030D-6E8A-4147-A177-3AD203B41FA5}">
                      <a16:colId xmlns:a16="http://schemas.microsoft.com/office/drawing/2014/main" val="3695515840"/>
                    </a:ext>
                  </a:extLst>
                </a:gridCol>
                <a:gridCol w="4086808">
                  <a:extLst>
                    <a:ext uri="{9D8B030D-6E8A-4147-A177-3AD203B41FA5}">
                      <a16:colId xmlns:a16="http://schemas.microsoft.com/office/drawing/2014/main" val="1565919491"/>
                    </a:ext>
                  </a:extLst>
                </a:gridCol>
                <a:gridCol w="4741506">
                  <a:extLst>
                    <a:ext uri="{9D8B030D-6E8A-4147-A177-3AD203B41FA5}">
                      <a16:colId xmlns:a16="http://schemas.microsoft.com/office/drawing/2014/main" val="2483558750"/>
                    </a:ext>
                  </a:extLst>
                </a:gridCol>
              </a:tblGrid>
              <a:tr h="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ja-JP" altLang="en-US" sz="1200" dirty="0">
                          <a:solidFill>
                            <a:schemeClr val="bg1"/>
                          </a:solidFill>
                          <a:latin typeface="+mj-ea"/>
                          <a:ea typeface="+mj-ea"/>
                        </a:rPr>
                        <a:t>項目</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2060"/>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en-US" altLang="ja-JP" sz="1200" dirty="0">
                          <a:latin typeface="+mj-ea"/>
                          <a:ea typeface="+mj-ea"/>
                        </a:rPr>
                        <a:t>LINE</a:t>
                      </a:r>
                      <a:r>
                        <a:rPr kumimoji="1" lang="ja-JP" altLang="en-US" sz="1200" dirty="0">
                          <a:latin typeface="+mj-ea"/>
                          <a:ea typeface="+mj-ea"/>
                        </a:rPr>
                        <a:t>ヤフー特別企画（～</a:t>
                      </a:r>
                      <a:r>
                        <a:rPr kumimoji="1" lang="en-US" altLang="ja-JP" sz="1200" dirty="0">
                          <a:latin typeface="+mj-ea"/>
                          <a:ea typeface="+mj-ea"/>
                        </a:rPr>
                        <a:t>2025</a:t>
                      </a:r>
                      <a:r>
                        <a:rPr kumimoji="1" lang="ja-JP" altLang="en-US" sz="1200" dirty="0">
                          <a:latin typeface="+mj-ea"/>
                          <a:ea typeface="+mj-ea"/>
                        </a:rPr>
                        <a:t>年</a:t>
                      </a:r>
                      <a:r>
                        <a:rPr kumimoji="1" lang="en-US" altLang="ja-JP" sz="1200" dirty="0">
                          <a:latin typeface="+mj-ea"/>
                          <a:ea typeface="+mj-ea"/>
                        </a:rPr>
                        <a:t>3</a:t>
                      </a:r>
                      <a:r>
                        <a:rPr kumimoji="1" lang="ja-JP" altLang="en-US" sz="1200" dirty="0">
                          <a:latin typeface="+mj-ea"/>
                          <a:ea typeface="+mj-ea"/>
                        </a:rPr>
                        <a:t>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kern="1200" dirty="0">
                          <a:solidFill>
                            <a:schemeClr val="bg1"/>
                          </a:solidFill>
                          <a:latin typeface="+mj-ea"/>
                          <a:ea typeface="+mn-ea"/>
                          <a:cs typeface="+mn-cs"/>
                        </a:rPr>
                        <a:t>Yahoo!</a:t>
                      </a:r>
                      <a:r>
                        <a:rPr kumimoji="1" lang="ja-JP" altLang="en-US" sz="1400" b="1" kern="1200" dirty="0">
                          <a:solidFill>
                            <a:schemeClr val="bg1"/>
                          </a:solidFill>
                          <a:latin typeface="+mj-ea"/>
                          <a:ea typeface="+mn-ea"/>
                          <a:cs typeface="+mn-cs"/>
                        </a:rPr>
                        <a:t>ニュースタイアップ</a:t>
                      </a:r>
                      <a:r>
                        <a:rPr kumimoji="1" lang="ja-JP" altLang="en-US" sz="1200" b="1" kern="1200" dirty="0">
                          <a:solidFill>
                            <a:schemeClr val="bg1"/>
                          </a:solidFill>
                          <a:latin typeface="+mj-ea"/>
                          <a:ea typeface="+mn-ea"/>
                          <a:cs typeface="+mn-cs"/>
                        </a:rPr>
                        <a:t>（</a:t>
                      </a:r>
                      <a:r>
                        <a:rPr kumimoji="1" lang="en-US" altLang="ja-JP" sz="1200" b="1" kern="1200" dirty="0">
                          <a:solidFill>
                            <a:schemeClr val="bg1"/>
                          </a:solidFill>
                          <a:latin typeface="+mj-ea"/>
                          <a:ea typeface="+mn-ea"/>
                          <a:cs typeface="+mn-cs"/>
                        </a:rPr>
                        <a:t>2025</a:t>
                      </a:r>
                      <a:r>
                        <a:rPr kumimoji="1" lang="ja-JP" altLang="en-US" sz="1200" b="1" kern="1200" dirty="0">
                          <a:solidFill>
                            <a:schemeClr val="bg1"/>
                          </a:solidFill>
                          <a:latin typeface="+mj-ea"/>
                          <a:ea typeface="+mn-ea"/>
                          <a:cs typeface="+mn-cs"/>
                        </a:rPr>
                        <a:t>年</a:t>
                      </a:r>
                      <a:r>
                        <a:rPr kumimoji="1" lang="en-US" altLang="ja-JP" sz="1200" b="1" kern="1200" dirty="0">
                          <a:solidFill>
                            <a:schemeClr val="bg1"/>
                          </a:solidFill>
                          <a:latin typeface="+mj-ea"/>
                          <a:ea typeface="+mn-ea"/>
                          <a:cs typeface="+mn-cs"/>
                        </a:rPr>
                        <a:t>4</a:t>
                      </a:r>
                      <a:r>
                        <a:rPr kumimoji="1" lang="ja-JP" altLang="en-US" sz="1200" b="1" kern="1200" dirty="0">
                          <a:solidFill>
                            <a:schemeClr val="bg1"/>
                          </a:solidFill>
                          <a:latin typeface="+mj-ea"/>
                          <a:ea typeface="+mn-ea"/>
                          <a:cs typeface="+mn-cs"/>
                        </a:rPr>
                        <a:t>月～）</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85000"/>
                        <a:lumOff val="15000"/>
                      </a:schemeClr>
                    </a:solidFill>
                  </a:tcPr>
                </a:tc>
                <a:extLst>
                  <a:ext uri="{0D108BD9-81ED-4DB2-BD59-A6C34878D82A}">
                    <a16:rowId xmlns:a16="http://schemas.microsoft.com/office/drawing/2014/main" val="721550647"/>
                  </a:ext>
                </a:extLst>
              </a:tr>
              <a:tr h="541176">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chemeClr val="bg1"/>
                          </a:solidFill>
                          <a:effectLst/>
                          <a:uLnTx/>
                          <a:uFillTx/>
                          <a:latin typeface="+mj-ea"/>
                          <a:ea typeface="+mj-ea"/>
                          <a:cs typeface="+mn-cs"/>
                        </a:rPr>
                        <a:t>コンテンツの制作</a:t>
                      </a:r>
                      <a:endParaRPr kumimoji="1" lang="en-US" altLang="ja-JP" sz="1000" b="1" i="0" u="none" strike="noStrike" kern="1200" cap="none" spc="0" normalizeH="0" baseline="0" noProof="0" dirty="0">
                        <a:ln>
                          <a:noFill/>
                        </a:ln>
                        <a:solidFill>
                          <a:schemeClr val="bg1"/>
                        </a:solidFill>
                        <a:effectLst/>
                        <a:uLnTx/>
                        <a:uFillTx/>
                        <a:latin typeface="+mj-ea"/>
                        <a:ea typeface="+mj-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ja-JP" altLang="en-US" sz="1200" b="0" dirty="0">
                          <a:solidFill>
                            <a:srgbClr val="0D0D0D"/>
                          </a:solidFill>
                          <a:latin typeface="+mj-ea"/>
                          <a:ea typeface="+mj-ea"/>
                        </a:rPr>
                        <a:t>タイアップ広告専門のディレクター</a:t>
                      </a:r>
                      <a:endParaRPr lang="en-US" altLang="ja-JP" sz="1200" b="0" dirty="0">
                        <a:solidFill>
                          <a:srgbClr val="0D0D0D"/>
                        </a:solidFill>
                        <a:latin typeface="+mj-ea"/>
                        <a:ea typeface="+mj-ea"/>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400" b="1" dirty="0">
                          <a:solidFill>
                            <a:srgbClr val="0D0D0D"/>
                          </a:solidFill>
                          <a:latin typeface="+mj-ea"/>
                          <a:ea typeface="+mj-ea"/>
                        </a:rPr>
                        <a:t>Yahoo!</a:t>
                      </a:r>
                      <a:r>
                        <a:rPr lang="ja-JP" altLang="en-US" sz="1400" b="1" dirty="0">
                          <a:solidFill>
                            <a:srgbClr val="0D0D0D"/>
                          </a:solidFill>
                          <a:latin typeface="+mj-ea"/>
                          <a:ea typeface="+mj-ea"/>
                        </a:rPr>
                        <a:t>ニュースの編集者</a:t>
                      </a:r>
                      <a:endParaRPr lang="en-US" altLang="ja-JP" sz="1400" b="1" dirty="0">
                        <a:solidFill>
                          <a:srgbClr val="0D0D0D"/>
                        </a:solidFill>
                        <a:latin typeface="+mj-ea"/>
                        <a:ea typeface="+mj-ea"/>
                      </a:endParaRPr>
                    </a:p>
                    <a:p>
                      <a:pPr marL="0" marR="0" lvl="0" indent="0" algn="l" defTabSz="914423" rtl="0" eaLnBrk="1" fontAlgn="auto" latinLnBrk="0" hangingPunct="1">
                        <a:lnSpc>
                          <a:spcPct val="100000"/>
                        </a:lnSpc>
                        <a:spcBef>
                          <a:spcPts val="0"/>
                        </a:spcBef>
                        <a:spcAft>
                          <a:spcPts val="0"/>
                        </a:spcAft>
                        <a:buClrTx/>
                        <a:buSzTx/>
                        <a:buFontTx/>
                        <a:buNone/>
                        <a:tabLst/>
                        <a:defRPr/>
                      </a:pPr>
                      <a:r>
                        <a:rPr lang="ja-JP" altLang="en-US" sz="1200" b="0" dirty="0">
                          <a:solidFill>
                            <a:srgbClr val="0D0D0D"/>
                          </a:solidFill>
                          <a:latin typeface="+mj-ea"/>
                          <a:ea typeface="+mj-ea"/>
                        </a:rPr>
                        <a:t>・</a:t>
                      </a:r>
                      <a:r>
                        <a:rPr kumimoji="1" lang="en-US" altLang="ja-JP" sz="1200" b="0" i="0" kern="1200" dirty="0">
                          <a:solidFill>
                            <a:schemeClr val="tx1"/>
                          </a:solidFill>
                          <a:effectLst/>
                          <a:latin typeface="+mj-ea"/>
                          <a:ea typeface="+mn-ea"/>
                          <a:cs typeface="+mn-cs"/>
                        </a:rPr>
                        <a:t>Yahoo!</a:t>
                      </a:r>
                      <a:r>
                        <a:rPr kumimoji="1" lang="ja-JP" altLang="en-US" sz="1200" b="0" i="0" kern="1200" dirty="0">
                          <a:solidFill>
                            <a:schemeClr val="tx1"/>
                          </a:solidFill>
                          <a:effectLst/>
                          <a:latin typeface="+mj-ea"/>
                          <a:ea typeface="+mn-ea"/>
                          <a:cs typeface="+mn-cs"/>
                        </a:rPr>
                        <a:t>ニュースドメインおよびロゴの配下で掲載</a:t>
                      </a:r>
                      <a:endParaRPr lang="en-US" altLang="ja-JP" sz="1200" b="0" dirty="0">
                        <a:solidFill>
                          <a:srgbClr val="0D0D0D"/>
                        </a:solidFill>
                        <a:latin typeface="+mj-ea"/>
                        <a:ea typeface="+mj-ea"/>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30545872"/>
                  </a:ext>
                </a:extLst>
              </a:tr>
              <a:tr h="503853">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chemeClr val="bg1"/>
                          </a:solidFill>
                          <a:effectLst/>
                          <a:uLnTx/>
                          <a:uFillTx/>
                          <a:latin typeface="+mj-ea"/>
                          <a:ea typeface="+mj-ea"/>
                          <a:cs typeface="+mn-cs"/>
                        </a:rPr>
                        <a:t>誘導広告</a:t>
                      </a:r>
                      <a:endParaRPr kumimoji="1" lang="en-US" altLang="ja-JP" sz="1000" b="1" i="0" u="none" strike="noStrike" kern="1200" cap="none" spc="0" normalizeH="0" baseline="0" noProof="0" dirty="0">
                        <a:ln>
                          <a:noFill/>
                        </a:ln>
                        <a:solidFill>
                          <a:schemeClr val="bg1"/>
                        </a:solidFill>
                        <a:effectLst/>
                        <a:uLnTx/>
                        <a:uFillTx/>
                        <a:latin typeface="+mj-ea"/>
                        <a:ea typeface="+mj-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200" b="0" dirty="0">
                          <a:solidFill>
                            <a:srgbClr val="0D0D0D"/>
                          </a:solidFill>
                          <a:latin typeface="+mj-ea"/>
                          <a:ea typeface="+mj-ea"/>
                        </a:rPr>
                        <a:t>Yahoo!</a:t>
                      </a:r>
                      <a:r>
                        <a:rPr kumimoji="1" lang="ja-JP" altLang="en-US" sz="1200" b="0" dirty="0">
                          <a:solidFill>
                            <a:srgbClr val="0D0D0D"/>
                          </a:solidFill>
                          <a:latin typeface="+mj-ea"/>
                          <a:ea typeface="+mj-ea"/>
                        </a:rPr>
                        <a:t>広告ディスプレイ広告（予約型</a:t>
                      </a:r>
                      <a:r>
                        <a:rPr kumimoji="1" lang="en-US" altLang="ja-JP" sz="1200" b="0" dirty="0">
                          <a:solidFill>
                            <a:srgbClr val="0D0D0D"/>
                          </a:solidFill>
                          <a:latin typeface="+mj-ea"/>
                          <a:ea typeface="+mj-ea"/>
                        </a:rPr>
                        <a:t>/</a:t>
                      </a:r>
                      <a:r>
                        <a:rPr kumimoji="1" lang="ja-JP" altLang="en-US" sz="1200" b="0" dirty="0">
                          <a:solidFill>
                            <a:srgbClr val="0D0D0D"/>
                          </a:solidFill>
                          <a:latin typeface="+mj-ea"/>
                          <a:ea typeface="+mj-ea"/>
                        </a:rPr>
                        <a:t>運用型）、</a:t>
                      </a:r>
                      <a:r>
                        <a:rPr kumimoji="1" lang="en-US" altLang="ja-JP" sz="1200" b="0" dirty="0">
                          <a:solidFill>
                            <a:srgbClr val="0D0D0D"/>
                          </a:solidFill>
                          <a:latin typeface="+mj-ea"/>
                          <a:ea typeface="+mj-ea"/>
                        </a:rPr>
                        <a:t>LINE</a:t>
                      </a:r>
                      <a:r>
                        <a:rPr kumimoji="1" lang="ja-JP" altLang="en-US" sz="1200" b="0" dirty="0">
                          <a:solidFill>
                            <a:srgbClr val="0D0D0D"/>
                          </a:solidFill>
                          <a:latin typeface="+mj-ea"/>
                          <a:ea typeface="+mj-ea"/>
                        </a:rPr>
                        <a:t>の広告商品（</a:t>
                      </a:r>
                      <a:r>
                        <a:rPr kumimoji="1" lang="en-US" altLang="ja-JP" sz="1200" b="0" dirty="0">
                          <a:solidFill>
                            <a:srgbClr val="0D0D0D"/>
                          </a:solidFill>
                          <a:latin typeface="+mj-ea"/>
                          <a:ea typeface="+mj-ea"/>
                        </a:rPr>
                        <a:t>LINE</a:t>
                      </a:r>
                      <a:r>
                        <a:rPr kumimoji="1" lang="ja-JP" altLang="en-US" sz="1200" b="0" dirty="0">
                          <a:solidFill>
                            <a:srgbClr val="0D0D0D"/>
                          </a:solidFill>
                          <a:latin typeface="+mj-ea"/>
                          <a:ea typeface="+mj-ea"/>
                        </a:rPr>
                        <a:t>広告、</a:t>
                      </a:r>
                      <a:r>
                        <a:rPr kumimoji="1" lang="en-US" altLang="ja-JP" sz="1200" b="0" dirty="0">
                          <a:solidFill>
                            <a:srgbClr val="0D0D0D"/>
                          </a:solidFill>
                          <a:latin typeface="+mj-ea"/>
                          <a:ea typeface="+mj-ea"/>
                        </a:rPr>
                        <a:t>Talk Head View</a:t>
                      </a:r>
                      <a:r>
                        <a:rPr kumimoji="1" lang="ja-JP" altLang="en-US" sz="1200" b="0" dirty="0">
                          <a:solidFill>
                            <a:srgbClr val="0D0D0D"/>
                          </a:solidFill>
                          <a:latin typeface="+mj-ea"/>
                          <a:ea typeface="+mj-ea"/>
                        </a:rPr>
                        <a:t>、</a:t>
                      </a:r>
                      <a:r>
                        <a:rPr kumimoji="1" lang="en-US" altLang="ja-JP" sz="1200" b="0" dirty="0">
                          <a:solidFill>
                            <a:srgbClr val="0D0D0D"/>
                          </a:solidFill>
                          <a:latin typeface="+mj-ea"/>
                          <a:ea typeface="+mj-ea"/>
                        </a:rPr>
                        <a:t>NEWS TOP AD</a:t>
                      </a:r>
                      <a:r>
                        <a:rPr kumimoji="1" lang="ja-JP" altLang="en-US" sz="1200" b="0" dirty="0">
                          <a:solidFill>
                            <a:srgbClr val="0D0D0D"/>
                          </a:solidFill>
                          <a:latin typeface="+mj-ea"/>
                          <a:ea typeface="+mj-ea"/>
                        </a:rPr>
                        <a:t>）から選定</a:t>
                      </a:r>
                      <a:endParaRPr kumimoji="1" lang="en-US" altLang="ja-JP" sz="1200" b="0" dirty="0">
                        <a:solidFill>
                          <a:srgbClr val="0D0D0D"/>
                        </a:solidFill>
                        <a:latin typeface="+mj-ea"/>
                        <a:ea typeface="+mj-ea"/>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D0D0D"/>
                          </a:solidFill>
                          <a:latin typeface="+mj-ea"/>
                          <a:ea typeface="+mj-ea"/>
                        </a:rPr>
                        <a:t>トピックス</a:t>
                      </a:r>
                      <a:r>
                        <a:rPr kumimoji="1" lang="en-US" altLang="ja-JP" sz="1400" b="1" dirty="0">
                          <a:solidFill>
                            <a:srgbClr val="0D0D0D"/>
                          </a:solidFill>
                          <a:latin typeface="+mj-ea"/>
                          <a:ea typeface="+mj-ea"/>
                        </a:rPr>
                        <a:t>PR</a:t>
                      </a:r>
                      <a:r>
                        <a:rPr kumimoji="1" lang="ja-JP" altLang="en-US" sz="1400" b="1" dirty="0">
                          <a:solidFill>
                            <a:srgbClr val="0D0D0D"/>
                          </a:solidFill>
                          <a:latin typeface="+mj-ea"/>
                          <a:ea typeface="+mj-ea"/>
                        </a:rPr>
                        <a:t>、または</a:t>
                      </a:r>
                      <a:r>
                        <a:rPr kumimoji="1" lang="en-US" altLang="ja-JP" sz="1400" b="1" kern="1200" dirty="0">
                          <a:solidFill>
                            <a:srgbClr val="0D0D0D"/>
                          </a:solidFill>
                          <a:latin typeface="+mj-ea"/>
                          <a:ea typeface="+mn-ea"/>
                          <a:cs typeface="+mn-cs"/>
                        </a:rPr>
                        <a:t>Yahoo!</a:t>
                      </a:r>
                      <a:r>
                        <a:rPr kumimoji="1" lang="ja-JP" altLang="en-US" sz="1400" b="1" kern="1200" dirty="0">
                          <a:solidFill>
                            <a:srgbClr val="0D0D0D"/>
                          </a:solidFill>
                          <a:latin typeface="+mj-ea"/>
                          <a:ea typeface="+mn-ea"/>
                          <a:cs typeface="+mn-cs"/>
                        </a:rPr>
                        <a:t>広告ディスプレイ広告</a:t>
                      </a:r>
                      <a:r>
                        <a:rPr kumimoji="1" lang="en-US" altLang="ja-JP" sz="1400" b="1" dirty="0">
                          <a:solidFill>
                            <a:srgbClr val="0D0D0D"/>
                          </a:solidFill>
                          <a:latin typeface="+mj-ea"/>
                          <a:ea typeface="+mj-ea"/>
                        </a:rPr>
                        <a:t>/Yahoo!</a:t>
                      </a:r>
                      <a:r>
                        <a:rPr kumimoji="1" lang="ja-JP" altLang="en-US" sz="1400" b="1" dirty="0">
                          <a:solidFill>
                            <a:srgbClr val="0D0D0D"/>
                          </a:solidFill>
                          <a:latin typeface="+mj-ea"/>
                          <a:ea typeface="+mj-ea"/>
                        </a:rPr>
                        <a:t>ニュース面指定（予約型</a:t>
                      </a:r>
                      <a:r>
                        <a:rPr kumimoji="1" lang="en-US" altLang="ja-JP" sz="1400" b="1" dirty="0">
                          <a:solidFill>
                            <a:srgbClr val="0D0D0D"/>
                          </a:solidFill>
                          <a:latin typeface="+mj-ea"/>
                          <a:ea typeface="+mj-ea"/>
                        </a:rPr>
                        <a:t>/</a:t>
                      </a:r>
                      <a:r>
                        <a:rPr kumimoji="1" lang="ja-JP" altLang="en-US" sz="1400" b="1" dirty="0">
                          <a:solidFill>
                            <a:srgbClr val="0D0D0D"/>
                          </a:solidFill>
                          <a:latin typeface="+mj-ea"/>
                          <a:ea typeface="+mj-ea"/>
                        </a:rPr>
                        <a:t>運用型）</a:t>
                      </a:r>
                      <a:endParaRPr kumimoji="1" lang="en-US" altLang="ja-JP" sz="1400" b="1" dirty="0">
                        <a:solidFill>
                          <a:srgbClr val="0D0D0D"/>
                        </a:solidFill>
                        <a:latin typeface="+mj-ea"/>
                        <a:ea typeface="+mj-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規定金額以上の誘導広告を出稿いただく場合は、</a:t>
                      </a:r>
                      <a:r>
                        <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LINE</a:t>
                      </a: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ヤフー特別企画と同商品から選定可能</a:t>
                      </a: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856276354"/>
                  </a:ext>
                </a:extLst>
              </a:tr>
              <a:tr h="346351">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chemeClr val="bg1"/>
                          </a:solidFill>
                          <a:effectLst/>
                          <a:uLnTx/>
                          <a:uFillTx/>
                          <a:latin typeface="+mj-ea"/>
                          <a:ea typeface="+mj-ea"/>
                          <a:cs typeface="+mn-cs"/>
                        </a:rPr>
                        <a:t>編集誘導</a:t>
                      </a:r>
                      <a:endParaRPr kumimoji="1" lang="en-US" altLang="ja-JP" sz="1000" b="1" i="0" u="none" strike="noStrike" kern="1200" cap="none" spc="0" normalizeH="0" baseline="0" noProof="0" dirty="0">
                        <a:ln>
                          <a:noFill/>
                        </a:ln>
                        <a:solidFill>
                          <a:schemeClr val="bg1"/>
                        </a:solidFill>
                        <a:effectLst/>
                        <a:uLnTx/>
                        <a:uFillTx/>
                        <a:latin typeface="+mj-ea"/>
                        <a:ea typeface="+mj-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a:solidFill>
                            <a:srgbClr val="0D0D0D"/>
                          </a:solidFill>
                          <a:effectLst/>
                          <a:latin typeface="+mj-ea"/>
                          <a:ea typeface="+mj-ea"/>
                          <a:cs typeface="+mn-cs"/>
                        </a:rPr>
                        <a:t>なし</a:t>
                      </a:r>
                      <a:endParaRPr kumimoji="1" lang="en-US" altLang="ja-JP" sz="1200" b="0" i="0" kern="1200" dirty="0">
                        <a:solidFill>
                          <a:srgbClr val="0D0D0D"/>
                        </a:solidFill>
                        <a:effectLst/>
                        <a:latin typeface="+mj-ea"/>
                        <a:ea typeface="+mj-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400" b="1" i="0" kern="1200" dirty="0">
                          <a:solidFill>
                            <a:schemeClr val="tx1"/>
                          </a:solidFill>
                          <a:effectLst/>
                          <a:latin typeface="+mj-ea"/>
                          <a:ea typeface="+mj-ea"/>
                          <a:cs typeface="+mn-cs"/>
                        </a:rPr>
                        <a:t>Yahoo!</a:t>
                      </a:r>
                      <a:r>
                        <a:rPr kumimoji="1" lang="ja-JP" altLang="en-US" sz="1400" b="1" i="0" kern="1200" dirty="0">
                          <a:solidFill>
                            <a:schemeClr val="tx1"/>
                          </a:solidFill>
                          <a:effectLst/>
                          <a:latin typeface="+mj-ea"/>
                          <a:ea typeface="+mj-ea"/>
                          <a:cs typeface="+mn-cs"/>
                        </a:rPr>
                        <a:t>ニュース面から無償誘導</a:t>
                      </a:r>
                      <a:endParaRPr kumimoji="1" lang="en-US" altLang="ja-JP" sz="1400" b="1" i="0" kern="1200" dirty="0">
                        <a:solidFill>
                          <a:schemeClr val="tx1"/>
                        </a:solidFill>
                        <a:effectLst/>
                        <a:latin typeface="+mj-ea"/>
                        <a:ea typeface="+mj-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a:solidFill>
                            <a:schemeClr val="tx1"/>
                          </a:solidFill>
                          <a:effectLst/>
                          <a:latin typeface="+mj-ea"/>
                          <a:ea typeface="+mj-ea"/>
                          <a:cs typeface="+mn-cs"/>
                        </a:rPr>
                        <a:t>・編集誘導からの想定誘導数：</a:t>
                      </a:r>
                      <a:r>
                        <a:rPr kumimoji="1" lang="en-US" altLang="ja-JP" sz="1200" b="0" i="0" kern="1200" dirty="0">
                          <a:solidFill>
                            <a:schemeClr val="tx1"/>
                          </a:solidFill>
                          <a:effectLst/>
                          <a:latin typeface="+mj-ea"/>
                          <a:ea typeface="+mj-ea"/>
                          <a:cs typeface="+mn-cs"/>
                        </a:rPr>
                        <a:t>10,000</a:t>
                      </a:r>
                      <a:r>
                        <a:rPr kumimoji="1" lang="ja-JP" altLang="en-US" sz="1200" b="0" i="0" kern="1200" dirty="0">
                          <a:solidFill>
                            <a:schemeClr val="tx1"/>
                          </a:solidFill>
                          <a:effectLst/>
                          <a:latin typeface="+mj-ea"/>
                          <a:ea typeface="+mj-ea"/>
                          <a:cs typeface="+mn-cs"/>
                        </a:rPr>
                        <a:t>（</a:t>
                      </a:r>
                      <a:r>
                        <a:rPr kumimoji="1" lang="en-US" altLang="ja-JP" sz="1200" b="0" i="0" kern="1200" dirty="0">
                          <a:solidFill>
                            <a:schemeClr val="tx1"/>
                          </a:solidFill>
                          <a:effectLst/>
                          <a:latin typeface="+mj-ea"/>
                          <a:ea typeface="+mj-ea"/>
                          <a:cs typeface="+mn-cs"/>
                        </a:rPr>
                        <a:t>500</a:t>
                      </a:r>
                      <a:r>
                        <a:rPr kumimoji="1" lang="ja-JP" altLang="en-US" sz="1200" b="0" i="0" kern="1200" dirty="0">
                          <a:solidFill>
                            <a:schemeClr val="tx1"/>
                          </a:solidFill>
                          <a:effectLst/>
                          <a:latin typeface="+mj-ea"/>
                          <a:ea typeface="+mj-ea"/>
                          <a:cs typeface="+mn-cs"/>
                        </a:rPr>
                        <a:t>万円で協賛の場合）</a:t>
                      </a:r>
                      <a:endParaRPr kumimoji="1" lang="en-US" altLang="ja-JP" sz="1200" b="0" i="0" kern="1200" dirty="0">
                        <a:solidFill>
                          <a:schemeClr val="tx1"/>
                        </a:solidFill>
                        <a:effectLst/>
                        <a:latin typeface="+mj-ea"/>
                        <a:ea typeface="+mj-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a:solidFill>
                            <a:schemeClr val="tx1"/>
                          </a:solidFill>
                          <a:effectLst/>
                          <a:latin typeface="+mj-ea"/>
                          <a:ea typeface="+mn-ea"/>
                          <a:cs typeface="+mn-cs"/>
                        </a:rPr>
                        <a:t>・掲載を保証するものではありません</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61229683"/>
                  </a:ext>
                </a:extLst>
              </a:tr>
              <a:tr h="45608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chemeClr val="bg1"/>
                          </a:solidFill>
                          <a:effectLst/>
                          <a:uLnTx/>
                          <a:uFillTx/>
                          <a:latin typeface="+mj-ea"/>
                          <a:ea typeface="+mj-ea"/>
                          <a:cs typeface="+mn-cs"/>
                        </a:rPr>
                        <a:t>協賛金額</a:t>
                      </a:r>
                      <a:endParaRPr kumimoji="1" lang="en-US" altLang="ja-JP" sz="1000" b="1" i="0" u="none" strike="noStrike" kern="1200" cap="none" spc="0" normalizeH="0" baseline="0" noProof="0" dirty="0">
                        <a:ln>
                          <a:noFill/>
                        </a:ln>
                        <a:solidFill>
                          <a:schemeClr val="bg1"/>
                        </a:solidFill>
                        <a:effectLst/>
                        <a:uLnTx/>
                        <a:uFillTx/>
                        <a:latin typeface="+mj-ea"/>
                        <a:ea typeface="+mj-ea"/>
                        <a:cs typeface="+mn-cs"/>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2060"/>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eaLnBrk="1" fontAlgn="auto" hangingPunct="1">
                        <a:spcAft>
                          <a:spcPts val="0"/>
                        </a:spcAft>
                        <a:buFont typeface="Arial" panose="020B0604020202020204" pitchFamily="34" charset="0"/>
                        <a:buNone/>
                        <a:defRPr/>
                      </a:pPr>
                      <a:r>
                        <a:rPr kumimoji="1" lang="en-US" altLang="ja-JP" sz="1200" b="0" i="0" kern="1200" dirty="0">
                          <a:solidFill>
                            <a:schemeClr val="dk1"/>
                          </a:solidFill>
                          <a:effectLst/>
                          <a:latin typeface="+mj-ea"/>
                          <a:ea typeface="+mj-ea"/>
                          <a:cs typeface="+mn-cs"/>
                        </a:rPr>
                        <a:t>480</a:t>
                      </a:r>
                      <a:r>
                        <a:rPr kumimoji="1" lang="ja-JP" altLang="en-US" sz="1200" b="0" i="0" kern="1200" dirty="0">
                          <a:solidFill>
                            <a:schemeClr val="dk1"/>
                          </a:solidFill>
                          <a:effectLst/>
                          <a:latin typeface="+mj-ea"/>
                          <a:ea typeface="+mj-ea"/>
                          <a:cs typeface="+mn-cs"/>
                        </a:rPr>
                        <a:t>万円（ネット）～</a:t>
                      </a:r>
                      <a:endParaRPr kumimoji="1" lang="en-US" altLang="ja-JP" sz="1200" b="0" i="0" kern="1200" dirty="0">
                        <a:solidFill>
                          <a:schemeClr val="dk1"/>
                        </a:solidFill>
                        <a:effectLst/>
                        <a:latin typeface="+mj-ea"/>
                        <a:ea typeface="+mj-ea"/>
                        <a:cs typeface="+mn-cs"/>
                      </a:endParaRPr>
                    </a:p>
                    <a:p>
                      <a:pPr marL="0" indent="0" eaLnBrk="1" fontAlgn="auto" hangingPunct="1">
                        <a:spcAft>
                          <a:spcPts val="0"/>
                        </a:spcAft>
                        <a:buFont typeface="Arial" panose="020B0604020202020204" pitchFamily="34" charset="0"/>
                        <a:buNone/>
                        <a:defRPr/>
                      </a:pPr>
                      <a:r>
                        <a:rPr kumimoji="1" lang="ja-JP" altLang="en-US" sz="1200" b="0" i="0" kern="1200" dirty="0">
                          <a:solidFill>
                            <a:schemeClr val="dk1"/>
                          </a:solidFill>
                          <a:effectLst/>
                          <a:latin typeface="+mj-ea"/>
                          <a:ea typeface="+mj-ea"/>
                          <a:cs typeface="+mn-cs"/>
                        </a:rPr>
                        <a:t>・誘導広告費：</a:t>
                      </a:r>
                      <a:r>
                        <a:rPr kumimoji="1" lang="en-US" altLang="ja-JP" sz="1200" b="0" i="0" kern="1200" dirty="0">
                          <a:solidFill>
                            <a:schemeClr val="dk1"/>
                          </a:solidFill>
                          <a:effectLst/>
                          <a:latin typeface="+mj-ea"/>
                          <a:ea typeface="+mj-ea"/>
                          <a:cs typeface="+mn-cs"/>
                        </a:rPr>
                        <a:t>400</a:t>
                      </a:r>
                      <a:r>
                        <a:rPr kumimoji="1" lang="ja-JP" altLang="en-US" sz="1200" b="0" i="0" kern="1200" dirty="0">
                          <a:solidFill>
                            <a:schemeClr val="dk1"/>
                          </a:solidFill>
                          <a:effectLst/>
                          <a:latin typeface="+mj-ea"/>
                          <a:ea typeface="+mj-ea"/>
                          <a:cs typeface="+mn-cs"/>
                        </a:rPr>
                        <a:t>万円～　</a:t>
                      </a:r>
                      <a:endParaRPr kumimoji="1" lang="en-US" altLang="ja-JP" sz="1200" b="0" i="0" kern="1200" dirty="0">
                        <a:solidFill>
                          <a:schemeClr val="dk1"/>
                        </a:solidFill>
                        <a:effectLst/>
                        <a:latin typeface="+mj-ea"/>
                        <a:ea typeface="+mj-ea"/>
                        <a:cs typeface="+mn-cs"/>
                      </a:endParaRPr>
                    </a:p>
                    <a:p>
                      <a:pPr marL="0" indent="0" eaLnBrk="1" fontAlgn="auto" hangingPunct="1">
                        <a:spcAft>
                          <a:spcPts val="0"/>
                        </a:spcAft>
                        <a:buFont typeface="Arial" panose="020B0604020202020204" pitchFamily="34" charset="0"/>
                        <a:buNone/>
                        <a:defRPr/>
                      </a:pPr>
                      <a:r>
                        <a:rPr kumimoji="1" lang="ja-JP" altLang="en-US" sz="1200" b="0" i="0" kern="1200" dirty="0">
                          <a:solidFill>
                            <a:schemeClr val="dk1"/>
                          </a:solidFill>
                          <a:effectLst/>
                          <a:latin typeface="+mj-ea"/>
                          <a:ea typeface="+mj-ea"/>
                          <a:cs typeface="+mn-cs"/>
                        </a:rPr>
                        <a:t>・タイアップ広告の制作・掲載費：</a:t>
                      </a:r>
                      <a:r>
                        <a:rPr kumimoji="1" lang="en-US" altLang="ja-JP" sz="1200" b="0" i="0" kern="1200" dirty="0">
                          <a:solidFill>
                            <a:schemeClr val="dk1"/>
                          </a:solidFill>
                          <a:effectLst/>
                          <a:latin typeface="+mj-ea"/>
                          <a:ea typeface="+mj-ea"/>
                          <a:cs typeface="+mn-cs"/>
                        </a:rPr>
                        <a:t>80</a:t>
                      </a:r>
                      <a:r>
                        <a:rPr kumimoji="1" lang="ja-JP" altLang="en-US" sz="1200" b="0" i="0" kern="1200" dirty="0">
                          <a:solidFill>
                            <a:schemeClr val="dk1"/>
                          </a:solidFill>
                          <a:effectLst/>
                          <a:latin typeface="+mj-ea"/>
                          <a:ea typeface="+mj-ea"/>
                          <a:cs typeface="+mn-cs"/>
                        </a:rPr>
                        <a:t>万円～</a:t>
                      </a:r>
                      <a:endParaRPr lang="ja-JP" altLang="en-US" sz="1200" b="0" dirty="0">
                        <a:latin typeface="+mj-ea"/>
                        <a:ea typeface="+mj-ea"/>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95000"/>
                      </a:schemeClr>
                    </a:solidFill>
                  </a:tcPr>
                </a:tc>
                <a:tc>
                  <a:txBody>
                    <a:bodyPr/>
                    <a:lstStyle/>
                    <a:p>
                      <a:pPr marL="0" indent="0" eaLnBrk="1" fontAlgn="auto" hangingPunct="1">
                        <a:spcAft>
                          <a:spcPts val="0"/>
                        </a:spcAft>
                        <a:buFont typeface="Arial" panose="020B0604020202020204" pitchFamily="34" charset="0"/>
                        <a:buNone/>
                        <a:defRPr/>
                      </a:pPr>
                      <a:r>
                        <a:rPr lang="en-US" altLang="ja-JP" sz="1400" b="1" dirty="0">
                          <a:latin typeface="+mj-ea"/>
                          <a:ea typeface="+mj-ea"/>
                        </a:rPr>
                        <a:t>500</a:t>
                      </a:r>
                      <a:r>
                        <a:rPr lang="ja-JP" altLang="en-US" sz="1400" b="1" dirty="0">
                          <a:latin typeface="+mj-ea"/>
                          <a:ea typeface="+mj-ea"/>
                        </a:rPr>
                        <a:t>万円（ネット）～</a:t>
                      </a:r>
                      <a:endParaRPr lang="en-US" altLang="ja-JP" sz="1400" b="1" dirty="0">
                        <a:latin typeface="+mj-ea"/>
                        <a:ea typeface="+mj-ea"/>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・誘導広告費：</a:t>
                      </a:r>
                      <a:r>
                        <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400</a:t>
                      </a: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万円～　</a:t>
                      </a:r>
                      <a:endPar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・タイアップ広告の制作・掲載費：</a:t>
                      </a:r>
                      <a:r>
                        <a:rPr kumimoji="1" lang="en-US" altLang="ja-JP"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100</a:t>
                      </a:r>
                      <a:r>
                        <a:rPr kumimoji="1" lang="ja-JP" altLang="en-US" sz="1200" b="0" i="0" u="none" strike="noStrike" kern="1200" cap="none" spc="0" normalizeH="0" baseline="0" noProof="0" dirty="0">
                          <a:ln>
                            <a:noFill/>
                          </a:ln>
                          <a:solidFill>
                            <a:srgbClr val="000000"/>
                          </a:solidFill>
                          <a:effectLst/>
                          <a:uLnTx/>
                          <a:uFillTx/>
                          <a:latin typeface="メイリオ" panose="020B0604030504040204" pitchFamily="50" charset="-128"/>
                          <a:ea typeface="+mn-ea"/>
                          <a:cs typeface="+mn-cs"/>
                        </a:rPr>
                        <a:t>万円～</a:t>
                      </a:r>
                    </a:p>
                  </a:txBody>
                  <a:tcPr anchor="ct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598137453"/>
                  </a:ext>
                </a:extLst>
              </a:tr>
            </a:tbl>
          </a:graphicData>
        </a:graphic>
      </p:graphicFrame>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prstGeom prst="rect">
            <a:avLst/>
          </a:prstGeom>
        </p:spPr>
        <p:txBody>
          <a:bodyPr/>
          <a:lstStyle/>
          <a:p>
            <a:r>
              <a:rPr lang="ja-JP" altLang="en-US" dirty="0"/>
              <a:t>タイアップ広告の概要</a:t>
            </a:r>
            <a:endParaRPr kumimoji="1" lang="ja-JP" altLang="en-US" sz="1600" dirty="0"/>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rPr>
              <a:t>ヤフーの各種サービスにおけるタイアップ広告では、当該</a:t>
            </a:r>
            <a:r>
              <a:rPr lang="ja-JP" altLang="en-US" sz="1600" b="1" dirty="0">
                <a:solidFill>
                  <a:srgbClr val="0D0D0D"/>
                </a:solidFill>
              </a:rPr>
              <a:t>サービス独自の編集・デザインスタイル</a:t>
            </a:r>
            <a:r>
              <a:rPr lang="ja-JP" altLang="en-US" sz="1600" dirty="0">
                <a:solidFill>
                  <a:srgbClr val="0D0D0D"/>
                </a:solidFill>
              </a:rPr>
              <a:t>で、</a:t>
            </a:r>
            <a:r>
              <a:rPr lang="ja-JP" altLang="en-US" sz="1600" b="1" dirty="0">
                <a:solidFill>
                  <a:srgbClr val="0D0D0D"/>
                </a:solidFill>
              </a:rPr>
              <a:t>ユーザーに対して訴求力のあるコンテンツ</a:t>
            </a:r>
            <a:r>
              <a:rPr lang="ja-JP" altLang="en-US" sz="1600" dirty="0">
                <a:solidFill>
                  <a:srgbClr val="0D0D0D"/>
                </a:solidFill>
              </a:rPr>
              <a:t>を設計します。</a:t>
            </a:r>
            <a:endParaRPr lang="en-US" altLang="ja-JP" sz="1600" dirty="0">
              <a:solidFill>
                <a:srgbClr val="0D0D0D"/>
              </a:solidFill>
            </a:endParaRPr>
          </a:p>
          <a:p>
            <a:pPr lvl="0"/>
            <a:endParaRPr lang="en-US" altLang="ja-JP" sz="1600" dirty="0">
              <a:solidFill>
                <a:srgbClr val="0D0D0D"/>
              </a:solidFill>
            </a:endParaRPr>
          </a:p>
          <a:p>
            <a:pPr lvl="0"/>
            <a:r>
              <a:rPr lang="ja-JP" altLang="en-US" sz="1600" dirty="0">
                <a:solidFill>
                  <a:srgbClr val="0D0D0D"/>
                </a:solidFill>
              </a:rPr>
              <a:t>サイトの仕様として、</a:t>
            </a:r>
            <a:r>
              <a:rPr lang="ja-JP" altLang="en-US" sz="1600" b="1" dirty="0">
                <a:solidFill>
                  <a:srgbClr val="0D0D0D"/>
                </a:solidFill>
              </a:rPr>
              <a:t>記事体裁の固定フォーマットの「テンプレート型」</a:t>
            </a:r>
            <a:r>
              <a:rPr lang="ja-JP" altLang="en-US" sz="1600" dirty="0">
                <a:solidFill>
                  <a:srgbClr val="0D0D0D"/>
                </a:solidFill>
              </a:rPr>
              <a:t>と、</a:t>
            </a:r>
            <a:r>
              <a:rPr lang="ja-JP" altLang="en-US" sz="1600" b="1" dirty="0">
                <a:solidFill>
                  <a:srgbClr val="0D0D0D"/>
                </a:solidFill>
              </a:rPr>
              <a:t>デザインやコンテンツのスタイルを個別アレンジ可能な「カスタマイズ型」</a:t>
            </a:r>
            <a:r>
              <a:rPr lang="ja-JP" altLang="en-US" sz="1600" dirty="0">
                <a:solidFill>
                  <a:srgbClr val="0D0D0D"/>
                </a:solidFill>
              </a:rPr>
              <a:t>の</a:t>
            </a:r>
            <a:r>
              <a:rPr lang="en-US" altLang="ja-JP" sz="1600" dirty="0">
                <a:solidFill>
                  <a:srgbClr val="0D0D0D"/>
                </a:solidFill>
              </a:rPr>
              <a:t>2</a:t>
            </a:r>
            <a:r>
              <a:rPr lang="ja-JP" altLang="en-US" sz="1600" dirty="0">
                <a:solidFill>
                  <a:srgbClr val="0D0D0D"/>
                </a:solidFill>
              </a:rPr>
              <a:t>種類があります。</a:t>
            </a:r>
            <a:endParaRPr lang="en-US" altLang="ja-JP" sz="1600" dirty="0">
              <a:solidFill>
                <a:srgbClr val="0D0D0D"/>
              </a:solidFill>
            </a:endParaRPr>
          </a:p>
          <a:p>
            <a:pPr lvl="0"/>
            <a:endParaRPr lang="en-US" altLang="ja-JP" sz="1600" dirty="0">
              <a:solidFill>
                <a:srgbClr val="0D0D0D"/>
              </a:solidFill>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誘導は各サービス内の編集誘導、ヤフーおよび</a:t>
            </a:r>
            <a:r>
              <a:rPr lang="en-US" altLang="ja-JP"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の広告商品</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rgbClr val="0D0D0D"/>
              </a:solidFill>
            </a:endParaRPr>
          </a:p>
        </p:txBody>
      </p:sp>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5566ACB3-8D0C-A370-B28D-B587FC05AAF2}"/>
              </a:ext>
            </a:extLst>
          </p:cNvPr>
          <p:cNvSpPr>
            <a:spLocks noGrp="1"/>
          </p:cNvSpPr>
          <p:nvPr>
            <p:ph type="body" sz="quarter" idx="19"/>
          </p:nvPr>
        </p:nvSpPr>
        <p:spPr>
          <a:xfrm>
            <a:off x="3124200" y="4749611"/>
            <a:ext cx="5943600" cy="543702"/>
          </a:xfrm>
        </p:spPr>
        <p:txBody>
          <a:bodyPr/>
          <a:lstStyle/>
          <a:p>
            <a:r>
              <a:rPr kumimoji="1" lang="ja-JP" altLang="en-US" dirty="0"/>
              <a:t>商品スペック</a:t>
            </a:r>
          </a:p>
        </p:txBody>
      </p:sp>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02</a:t>
            </a:r>
            <a:endParaRPr kumimoji="1" lang="ja-JP" altLang="en-US" dirty="0"/>
          </a:p>
        </p:txBody>
      </p:sp>
      <p:pic>
        <p:nvPicPr>
          <p:cNvPr id="14" name="図プレースホルダー 9" descr="アイコン&#10;&#10;自動的に生成された説明">
            <a:extLst>
              <a:ext uri="{FF2B5EF4-FFF2-40B4-BE49-F238E27FC236}">
                <a16:creationId xmlns:a16="http://schemas.microsoft.com/office/drawing/2014/main" id="{8772E759-E04B-F783-BD97-12E59BCEC4C7}"/>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1208438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153964782"/>
              </p:ext>
            </p:extLst>
          </p:nvPr>
        </p:nvGraphicFramePr>
        <p:xfrm>
          <a:off x="156000" y="740457"/>
          <a:ext cx="11880000" cy="544020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4944101">
                  <a:extLst>
                    <a:ext uri="{9D8B030D-6E8A-4147-A177-3AD203B41FA5}">
                      <a16:colId xmlns:a16="http://schemas.microsoft.com/office/drawing/2014/main" val="844676303"/>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en-US" altLang="ja-JP" sz="1050" b="1" kern="1200" dirty="0" err="1">
                          <a:solidFill>
                            <a:schemeClr val="bg1"/>
                          </a:solidFill>
                          <a:latin typeface="+mn-ea"/>
                          <a:ea typeface="+mn-ea"/>
                          <a:cs typeface="+mn-cs"/>
                        </a:rPr>
                        <a:t>carview</a:t>
                      </a:r>
                      <a:r>
                        <a:rPr kumimoji="1" lang="en-US" altLang="ja-JP" sz="1050" b="1" kern="1200" dirty="0">
                          <a:solidFill>
                            <a:schemeClr val="bg1"/>
                          </a:solidFill>
                          <a:latin typeface="+mn-ea"/>
                          <a:ea typeface="+mn-ea"/>
                          <a:cs typeface="+mn-cs"/>
                        </a:rPr>
                        <a:t>!</a:t>
                      </a:r>
                      <a:r>
                        <a:rPr kumimoji="1" lang="ja-JP" altLang="en-US" sz="1050" b="1" kern="1200" dirty="0">
                          <a:solidFill>
                            <a:schemeClr val="bg1"/>
                          </a:solidFill>
                          <a:latin typeface="+mn-ea"/>
                          <a:ea typeface="+mn-ea"/>
                          <a:cs typeface="+mn-cs"/>
                        </a:rPr>
                        <a:t>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サストモ　コンテンツスポンサード</a:t>
                      </a:r>
                      <a:endParaRPr kumimoji="0" lang="en-US" altLang="ja-JP" sz="1050" b="1" i="0" u="none" strike="noStrike" kern="0" cap="none" spc="0" normalizeH="0" baseline="0" noProof="0" dirty="0">
                        <a:ln>
                          <a:noFill/>
                        </a:ln>
                        <a:solidFill>
                          <a:schemeClr val="bg1"/>
                        </a:solidFill>
                        <a:effectLst/>
                        <a:uLnTx/>
                        <a:uFillTx/>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en-US" sz="1050" dirty="0">
                          <a:solidFill>
                            <a:srgbClr val="0D0D0D"/>
                          </a:solidFill>
                          <a:latin typeface="+mn-ea"/>
                          <a:ea typeface="+mn-ea"/>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mn-ea"/>
                          <a:ea typeface="+mn-ea"/>
                        </a:rPr>
                        <a:t>広いユーザー層に対して</a:t>
                      </a:r>
                      <a:r>
                        <a:rPr kumimoji="1" lang="en-US" altLang="ja-JP" sz="1050" dirty="0">
                          <a:solidFill>
                            <a:srgbClr val="0D0D0D"/>
                          </a:solidFill>
                          <a:latin typeface="+mn-ea"/>
                          <a:ea typeface="+mn-ea"/>
                        </a:rPr>
                        <a:t>SDGs</a:t>
                      </a:r>
                      <a:r>
                        <a:rPr kumimoji="1" lang="ja-JP" altLang="en-US" sz="1050" dirty="0">
                          <a:solidFill>
                            <a:srgbClr val="0D0D0D"/>
                          </a:solidFill>
                          <a:latin typeface="+mn-ea"/>
                          <a:ea typeface="+mn-ea"/>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mn-cs"/>
                        </a:rPr>
                        <a:t>2025</a:t>
                      </a:r>
                      <a:r>
                        <a:rPr kumimoji="1" lang="ja-JP" altLang="en-US" sz="1050" kern="1200" dirty="0">
                          <a:solidFill>
                            <a:srgbClr val="0D0D0D"/>
                          </a:solidFill>
                          <a:latin typeface="+mn-ea"/>
                          <a:ea typeface="+mn-ea"/>
                          <a:cs typeface="+mn-cs"/>
                        </a:rPr>
                        <a:t>年</a:t>
                      </a:r>
                      <a:r>
                        <a:rPr kumimoji="1" lang="en-US" altLang="ja-JP" sz="1050" kern="1200" dirty="0">
                          <a:solidFill>
                            <a:srgbClr val="0D0D0D"/>
                          </a:solidFill>
                          <a:latin typeface="+mn-ea"/>
                          <a:ea typeface="+mn-ea"/>
                          <a:cs typeface="+mn-cs"/>
                        </a:rPr>
                        <a:t>9</a:t>
                      </a:r>
                      <a:r>
                        <a:rPr kumimoji="1" lang="ja-JP" altLang="en-US" sz="1050" kern="1200" dirty="0">
                          <a:solidFill>
                            <a:srgbClr val="0D0D0D"/>
                          </a:solidFill>
                          <a:latin typeface="+mn-ea"/>
                          <a:ea typeface="+mn-ea"/>
                          <a:cs typeface="+mn-cs"/>
                        </a:rPr>
                        <a:t>月</a:t>
                      </a:r>
                      <a:r>
                        <a:rPr kumimoji="1" lang="en-US" altLang="ja-JP" sz="1050" kern="1200" dirty="0">
                          <a:solidFill>
                            <a:srgbClr val="0D0D0D"/>
                          </a:solidFill>
                          <a:latin typeface="+mn-ea"/>
                          <a:ea typeface="+mn-ea"/>
                          <a:cs typeface="+mn-cs"/>
                        </a:rPr>
                        <a:t>30</a:t>
                      </a:r>
                      <a:r>
                        <a:rPr kumimoji="1" lang="ja-JP" altLang="en-US" sz="1050" kern="1200" dirty="0">
                          <a:solidFill>
                            <a:srgbClr val="0D0D0D"/>
                          </a:solidFill>
                          <a:latin typeface="+mn-ea"/>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dirty="0">
                          <a:solidFill>
                            <a:srgbClr val="0D0D0D"/>
                          </a:solidFill>
                          <a:latin typeface="+mn-ea"/>
                          <a:ea typeface="+mn-ea"/>
                          <a:cs typeface="メイリオ" panose="020B0604030504040204" pitchFamily="50" charset="-128"/>
                        </a:rPr>
                        <a:t>・掲載場所：</a:t>
                      </a:r>
                      <a:r>
                        <a:rPr lang="en-US" altLang="ja-JP" sz="1050" dirty="0" err="1">
                          <a:solidFill>
                            <a:srgbClr val="0D0D0D"/>
                          </a:solidFill>
                          <a:latin typeface="+mn-ea"/>
                          <a:ea typeface="+mn-ea"/>
                          <a:cs typeface="メイリオ" panose="020B0604030504040204" pitchFamily="50" charset="-128"/>
                        </a:rPr>
                        <a:t>carview</a:t>
                      </a:r>
                      <a:r>
                        <a:rPr lang="en-US" altLang="ja-JP" sz="1050" dirty="0">
                          <a:solidFill>
                            <a:srgbClr val="0D0D0D"/>
                          </a:solidFill>
                          <a:latin typeface="+mn-ea"/>
                          <a:ea typeface="+mn-ea"/>
                          <a:cs typeface="メイリオ" panose="020B0604030504040204" pitchFamily="50" charset="-128"/>
                        </a:rPr>
                        <a:t>!</a:t>
                      </a:r>
                      <a:r>
                        <a:rPr lang="ja-JP" altLang="en-US" sz="1050" dirty="0">
                          <a:solidFill>
                            <a:srgbClr val="0D0D0D"/>
                          </a:solidFill>
                          <a:latin typeface="+mn-ea"/>
                          <a:ea typeface="+mn-ea"/>
                          <a:cs typeface="メイリオ" panose="020B0604030504040204" pitchFamily="50" charset="-128"/>
                        </a:rPr>
                        <a:t>内 特設ページ</a:t>
                      </a:r>
                      <a:endParaRPr lang="en-US" altLang="ja-JP" sz="1050" dirty="0">
                        <a:solidFill>
                          <a:srgbClr val="0D0D0D"/>
                        </a:solidFill>
                        <a:latin typeface="+mn-ea"/>
                        <a:ea typeface="+mn-ea"/>
                        <a:cs typeface="メイリオ" panose="020B0604030504040204" pitchFamily="50" charset="-128"/>
                      </a:endParaRPr>
                    </a:p>
                    <a:p>
                      <a:pPr marL="0" indent="0">
                        <a:buNone/>
                      </a:pPr>
                      <a:r>
                        <a:rPr lang="ja-JP" altLang="en-US" sz="1050" dirty="0">
                          <a:solidFill>
                            <a:srgbClr val="0D0D0D"/>
                          </a:solidFill>
                          <a:latin typeface="+mn-ea"/>
                          <a:ea typeface="+mn-ea"/>
                          <a:cs typeface="メイリオ" panose="020B0604030504040204" pitchFamily="50" charset="-128"/>
                        </a:rPr>
                        <a:t>・デバイス：</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・スマートフォン</a:t>
                      </a:r>
                      <a:endParaRPr lang="en-US" altLang="ja-JP" sz="105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1</a:t>
                      </a:r>
                      <a:r>
                        <a:rPr lang="ja-JP" altLang="en-US" sz="1050" dirty="0">
                          <a:solidFill>
                            <a:srgbClr val="0D0D0D"/>
                          </a:solidFill>
                          <a:latin typeface="+mn-ea"/>
                          <a:ea typeface="+mn-ea"/>
                          <a:cs typeface="メイリオ" panose="020B0604030504040204" pitchFamily="50" charset="-128"/>
                        </a:rPr>
                        <a:t>ページ</a:t>
                      </a:r>
                      <a:endParaRPr lang="en-US" altLang="ja-JP" sz="105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・掲載場所：</a:t>
                      </a:r>
                      <a:r>
                        <a:rPr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サストモ</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PC</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編集誘導の掲載、タイアップページの制作・掲載費の総額：</a:t>
                      </a:r>
                      <a:r>
                        <a:rPr kumimoji="1" lang="en-US" altLang="ja-JP" sz="1050" b="0" u="none" strike="noStrike" kern="1200" cap="none" spc="0" normalizeH="0" baseline="0" noProof="0" dirty="0">
                          <a:ln>
                            <a:noFill/>
                          </a:ln>
                          <a:solidFill>
                            <a:srgbClr val="0D0D0D"/>
                          </a:solidFill>
                          <a:effectLst/>
                          <a:uLnTx/>
                          <a:uFillTx/>
                          <a:latin typeface="+mn-ea"/>
                          <a:ea typeface="+mn-ea"/>
                        </a:rPr>
                        <a:t>300</a:t>
                      </a:r>
                      <a:r>
                        <a:rPr kumimoji="1" lang="ja-JP" altLang="en-US" sz="1050" b="0" u="none" strike="noStrike" kern="1200" cap="none" spc="0" normalizeH="0" baseline="0" noProof="0" dirty="0">
                          <a:ln>
                            <a:noFill/>
                          </a:ln>
                          <a:solidFill>
                            <a:srgbClr val="0D0D0D"/>
                          </a:solidFill>
                          <a:effectLst/>
                          <a:uLnTx/>
                          <a:uFillTx/>
                          <a:latin typeface="+mn-ea"/>
                          <a:ea typeface="+mn-ea"/>
                        </a:rPr>
                        <a:t>万円</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（グロス）</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r>
                        <a:rPr lang="en-US" altLang="ja-JP" sz="1050" b="0" i="0" u="none" strike="noStrike" kern="1200" cap="none" spc="0" normalizeH="0" baseline="0" noProof="0" dirty="0">
                          <a:ln>
                            <a:noFill/>
                          </a:ln>
                          <a:solidFill>
                            <a:srgbClr val="0D0D0D"/>
                          </a:solidFill>
                          <a:effectLst/>
                          <a:uLnTx/>
                          <a:uFillTx/>
                          <a:latin typeface="+mn-ea"/>
                          <a:ea typeface="+mn-ea"/>
                          <a:cs typeface="+mn-cs"/>
                        </a:rPr>
                        <a:t>1,000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rgbClr val="0D0D0D"/>
                          </a:solidFill>
                          <a:effectLst/>
                          <a:uLnTx/>
                          <a:uFillTx/>
                          <a:latin typeface="+mn-ea"/>
                          <a:ea typeface="+mn-ea"/>
                          <a:cs typeface="+mn-cs"/>
                        </a:rPr>
                        <a:t>・誘導広告：</a:t>
                      </a:r>
                      <a:r>
                        <a:rPr lang="ja-JP" altLang="en-US" sz="900" b="0" i="0" u="none" strike="noStrike" kern="1200" cap="none" spc="0" normalizeH="0" baseline="0" noProof="0" dirty="0">
                          <a:ln>
                            <a:noFill/>
                          </a:ln>
                          <a:solidFill>
                            <a:srgbClr val="0D0D0D"/>
                          </a:solidFill>
                          <a:effectLst/>
                          <a:uLnTx/>
                          <a:uFillTx/>
                          <a:latin typeface="+mn-ea"/>
                          <a:ea typeface="+mn-ea"/>
                          <a:cs typeface="+mn-cs"/>
                        </a:rPr>
                        <a:t>85</a:t>
                      </a:r>
                      <a:r>
                        <a:rPr lang="en-US" altLang="ja-JP" sz="900" b="0" i="0" u="none" strike="noStrike" kern="1200" cap="none" spc="0" normalizeH="0" baseline="0" noProof="0" dirty="0">
                          <a:ln>
                            <a:noFill/>
                          </a:ln>
                          <a:solidFill>
                            <a:srgbClr val="0D0D0D"/>
                          </a:solidFill>
                          <a:effectLst/>
                          <a:uLnTx/>
                          <a:uFillTx/>
                          <a:latin typeface="+mn-ea"/>
                          <a:ea typeface="+mn-ea"/>
                          <a:cs typeface="+mn-cs"/>
                        </a:rPr>
                        <a:t>0</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万円～　・スポンサードコンテンツの制作・掲載：</a:t>
                      </a:r>
                      <a:r>
                        <a:rPr kumimoji="1" lang="en-US" altLang="ja-JP" sz="900" b="0" i="0" u="none" strike="noStrike" kern="1200" cap="none" spc="0" normalizeH="0" baseline="0" noProof="0" dirty="0">
                          <a:ln>
                            <a:noFill/>
                          </a:ln>
                          <a:solidFill>
                            <a:srgbClr val="0D0D0D"/>
                          </a:solidFill>
                          <a:effectLst/>
                          <a:uLnTx/>
                          <a:uFillTx/>
                          <a:latin typeface="+mn-ea"/>
                          <a:ea typeface="+mn-ea"/>
                          <a:cs typeface="+mn-cs"/>
                        </a:rPr>
                        <a:t>150</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●スポンサードコンテンツライト：</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500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900" b="0" i="0" u="none" strike="noStrike" kern="1200" cap="none" spc="0" normalizeH="0" baseline="0" noProof="0" dirty="0">
                          <a:ln>
                            <a:noFill/>
                          </a:ln>
                          <a:solidFill>
                            <a:srgbClr val="0D0D0D"/>
                          </a:solidFill>
                          <a:effectLst/>
                          <a:uLnTx/>
                          <a:uFillTx/>
                          <a:latin typeface="+mn-ea"/>
                          <a:ea typeface="+mn-ea"/>
                          <a:cs typeface="+mn-cs"/>
                        </a:rPr>
                        <a:t>・誘導広告：</a:t>
                      </a:r>
                      <a:r>
                        <a:rPr kumimoji="1" lang="en-US" altLang="ja-JP" sz="90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万円～　・スポンサードコンテンツの制作・掲載：</a:t>
                      </a:r>
                      <a:r>
                        <a:rPr kumimoji="1" lang="en-US" altLang="ja-JP" sz="900" b="0" i="0" u="none" strike="noStrike" kern="1200" cap="none" spc="0" normalizeH="0" baseline="0" noProof="0" dirty="0">
                          <a:ln>
                            <a:noFill/>
                          </a:ln>
                          <a:solidFill>
                            <a:srgbClr val="0D0D0D"/>
                          </a:solidFill>
                          <a:effectLst/>
                          <a:uLnTx/>
                          <a:uFillTx/>
                          <a:latin typeface="+mn-ea"/>
                          <a:ea typeface="+mn-ea"/>
                          <a:cs typeface="+mn-cs"/>
                        </a:rPr>
                        <a:t>100</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a:lnSpc>
                          <a:spcPct val="100000"/>
                        </a:lnSpc>
                        <a:spcBef>
                          <a:spcPts val="0"/>
                        </a:spcBef>
                        <a:spcAft>
                          <a:spcPts val="0"/>
                        </a:spcAft>
                        <a:buNone/>
                      </a:pPr>
                      <a:r>
                        <a:rPr lang="ja-JP" sz="1100" b="0" i="0" u="none" strike="noStrike" kern="1200" cap="none" spc="0" normalizeH="0" baseline="0" noProof="0" dirty="0">
                          <a:ln>
                            <a:noFill/>
                          </a:ln>
                          <a:solidFill>
                            <a:srgbClr val="0D0D0D"/>
                          </a:solidFill>
                          <a:effectLst/>
                          <a:uLnTx/>
                          <a:uFillTx/>
                          <a:latin typeface="Meiryo"/>
                          <a:ea typeface="Meiryo"/>
                        </a:rPr>
                        <a:t>●</a:t>
                      </a:r>
                      <a:r>
                        <a:rPr lang="en-US" altLang="ja-JP" sz="1100" b="0" i="0" u="none" strike="noStrike" kern="1200" cap="none" spc="0" normalizeH="0" baseline="0" noProof="0" dirty="0">
                          <a:ln>
                            <a:noFill/>
                          </a:ln>
                          <a:solidFill>
                            <a:srgbClr val="0D0D0D"/>
                          </a:solidFill>
                          <a:effectLst/>
                          <a:uLnTx/>
                          <a:uFillTx/>
                          <a:latin typeface="Meiryo"/>
                          <a:ea typeface="Meiryo"/>
                        </a:rPr>
                        <a:t>PR</a:t>
                      </a:r>
                      <a:r>
                        <a:rPr lang="ja-JP" sz="1100" b="0" i="0" u="none" strike="noStrike" kern="1200" cap="none" spc="0" normalizeH="0" baseline="0" noProof="0" dirty="0">
                          <a:ln>
                            <a:noFill/>
                          </a:ln>
                          <a:solidFill>
                            <a:srgbClr val="0D0D0D"/>
                          </a:solidFill>
                          <a:effectLst/>
                          <a:uLnTx/>
                          <a:uFillTx/>
                          <a:latin typeface="Meiryo"/>
                          <a:ea typeface="Meiryo"/>
                        </a:rPr>
                        <a:t>タイアップ：</a:t>
                      </a:r>
                      <a:r>
                        <a:rPr lang="en-US" altLang="ja-JP" sz="1100" b="0" i="0" u="none" strike="noStrike" kern="1200" cap="none" spc="0" normalizeH="0" baseline="0" noProof="0" dirty="0">
                          <a:ln>
                            <a:noFill/>
                          </a:ln>
                          <a:solidFill>
                            <a:srgbClr val="0D0D0D"/>
                          </a:solidFill>
                          <a:effectLst/>
                          <a:uLnTx/>
                          <a:uFillTx/>
                          <a:latin typeface="Meiryo"/>
                          <a:ea typeface="Meiryo"/>
                        </a:rPr>
                        <a:t>20</a:t>
                      </a:r>
                      <a:r>
                        <a:rPr lang="en-US" altLang="ja-JP" sz="1100" b="0" i="0" u="none" strike="noStrike" kern="1200" cap="none" spc="0" normalizeH="0" baseline="0" noProof="0" dirty="0">
                          <a:ln>
                            <a:noFill/>
                          </a:ln>
                          <a:solidFill>
                            <a:srgbClr val="0D0D0D"/>
                          </a:solidFill>
                          <a:effectLst/>
                          <a:uLnTx/>
                          <a:uFillTx/>
                          <a:latin typeface="Meiryo"/>
                        </a:rPr>
                        <a:t>0</a:t>
                      </a:r>
                      <a:r>
                        <a:rPr lang="ja-JP" sz="1100" b="0" i="0" u="none" strike="noStrike" kern="1200" cap="none" spc="0" normalizeH="0" baseline="0" noProof="0" dirty="0">
                          <a:ln>
                            <a:noFill/>
                          </a:ln>
                          <a:solidFill>
                            <a:srgbClr val="0D0D0D"/>
                          </a:solidFill>
                          <a:effectLst/>
                          <a:uLnTx/>
                          <a:uFillTx/>
                          <a:latin typeface="Meiryo"/>
                          <a:ea typeface="Meiryo"/>
                        </a:rPr>
                        <a:t>万円～</a:t>
                      </a:r>
                      <a:endParaRPr lang="ja-JP" dirty="0"/>
                    </a:p>
                    <a:p>
                      <a:pPr marL="179070" marR="0" lvl="0" indent="-179070" algn="l">
                        <a:lnSpc>
                          <a:spcPct val="100000"/>
                        </a:lnSpc>
                        <a:spcBef>
                          <a:spcPts val="0"/>
                        </a:spcBef>
                        <a:spcAft>
                          <a:spcPts val="0"/>
                        </a:spcAft>
                        <a:buNone/>
                      </a:pPr>
                      <a:r>
                        <a:rPr lang="ja-JP" sz="900" b="0" i="0" u="none" strike="noStrike" kern="1200" cap="none" spc="0" normalizeH="0" baseline="0" noProof="0" dirty="0">
                          <a:ln>
                            <a:noFill/>
                          </a:ln>
                          <a:solidFill>
                            <a:srgbClr val="0D0D0D"/>
                          </a:solidFill>
                          <a:effectLst/>
                          <a:uLnTx/>
                          <a:uFillTx/>
                          <a:latin typeface="Meiryo"/>
                          <a:ea typeface="Meiryo"/>
                        </a:rPr>
                        <a:t>・誘導広告：</a:t>
                      </a:r>
                      <a:r>
                        <a:rPr lang="en-US" altLang="ja-JP" sz="900" b="0" i="0" u="none" strike="noStrike" kern="1200" cap="none" spc="0" normalizeH="0" baseline="0" noProof="0" dirty="0">
                          <a:ln>
                            <a:noFill/>
                          </a:ln>
                          <a:solidFill>
                            <a:srgbClr val="0D0D0D"/>
                          </a:solidFill>
                          <a:effectLst/>
                          <a:uLnTx/>
                          <a:uFillTx/>
                          <a:latin typeface="Meiryo"/>
                          <a:ea typeface="Meiryo"/>
                        </a:rPr>
                        <a:t>15</a:t>
                      </a:r>
                      <a:r>
                        <a:rPr lang="en-US" altLang="ja-JP" sz="900" b="0" i="0" u="none" strike="noStrike" kern="1200" cap="none" spc="0" normalizeH="0" baseline="0" noProof="0" dirty="0">
                          <a:ln>
                            <a:noFill/>
                          </a:ln>
                          <a:solidFill>
                            <a:srgbClr val="0D0D0D"/>
                          </a:solidFill>
                          <a:effectLst/>
                          <a:uLnTx/>
                          <a:uFillTx/>
                          <a:latin typeface="Meiryo"/>
                        </a:rPr>
                        <a:t>0</a:t>
                      </a:r>
                      <a:r>
                        <a:rPr lang="ja-JP" sz="900" b="0" i="0" u="none" strike="noStrike" kern="1200" cap="none" spc="0" normalizeH="0" baseline="0" noProof="0" dirty="0">
                          <a:ln>
                            <a:noFill/>
                          </a:ln>
                          <a:solidFill>
                            <a:srgbClr val="0D0D0D"/>
                          </a:solidFill>
                          <a:effectLst/>
                          <a:uLnTx/>
                          <a:uFillTx/>
                          <a:latin typeface="Meiryo"/>
                          <a:ea typeface="Meiryo"/>
                        </a:rPr>
                        <a:t>万円～　・スポンサードコンテンツの制作・掲載：</a:t>
                      </a:r>
                      <a:r>
                        <a:rPr lang="en-US" altLang="ja-JP" sz="900" b="0" i="0" u="none" strike="noStrike" kern="1200" cap="none" spc="0" normalizeH="0" baseline="0" noProof="0" dirty="0">
                          <a:ln>
                            <a:noFill/>
                          </a:ln>
                          <a:solidFill>
                            <a:srgbClr val="0D0D0D"/>
                          </a:solidFill>
                          <a:effectLst/>
                          <a:uLnTx/>
                          <a:uFillTx/>
                          <a:latin typeface="Meiryo"/>
                          <a:ea typeface="Meiryo"/>
                        </a:rPr>
                        <a:t>5</a:t>
                      </a:r>
                      <a:r>
                        <a:rPr lang="en-US" altLang="ja-JP" sz="900" b="0" i="0" u="none" strike="noStrike" kern="1200" cap="none" spc="0" normalizeH="0" baseline="0" noProof="0" dirty="0">
                          <a:ln>
                            <a:noFill/>
                          </a:ln>
                          <a:solidFill>
                            <a:srgbClr val="0D0D0D"/>
                          </a:solidFill>
                          <a:effectLst/>
                          <a:uLnTx/>
                          <a:uFillTx/>
                          <a:latin typeface="Meiryo"/>
                        </a:rPr>
                        <a:t>0</a:t>
                      </a:r>
                      <a:r>
                        <a:rPr lang="ja-JP" sz="900" b="0" i="0" u="none" strike="noStrike" kern="1200" cap="none" spc="0" normalizeH="0" baseline="0" noProof="0" dirty="0">
                          <a:ln>
                            <a:noFill/>
                          </a:ln>
                          <a:solidFill>
                            <a:srgbClr val="0D0D0D"/>
                          </a:solidFill>
                          <a:effectLst/>
                          <a:uLnTx/>
                          <a:uFillTx/>
                          <a:latin typeface="Meiryo"/>
                          <a:ea typeface="Meiryo"/>
                        </a:rPr>
                        <a:t>万円～</a:t>
                      </a:r>
                      <a:endParaRPr lang="ja-JP" dirty="0"/>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金額は全てネット</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eiryo UI" pitchFamily="50" charset="-128"/>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eiryo UI" pitchFamily="50" charset="-128"/>
                        </a:rPr>
                        <a:t>誘導広告は、</a:t>
                      </a:r>
                      <a:r>
                        <a:rPr kumimoji="1" lang="en-US" altLang="ja-JP" sz="900" b="0" i="0" u="none" strike="noStrike" kern="1200" cap="none" spc="0" normalizeH="0" baseline="0" noProof="0" dirty="0">
                          <a:ln>
                            <a:noFill/>
                          </a:ln>
                          <a:solidFill>
                            <a:srgbClr val="0D0D0D"/>
                          </a:solidFill>
                          <a:effectLst/>
                          <a:uLnTx/>
                          <a:uFillTx/>
                          <a:latin typeface="+mn-ea"/>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mn-ea"/>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D0D0D"/>
                          </a:solidFill>
                          <a:effectLst/>
                          <a:uLnTx/>
                          <a:uFillTx/>
                          <a:latin typeface="+mn-ea"/>
                          <a:ea typeface="+mn-ea"/>
                          <a:cs typeface="Meiryo UI" pitchFamily="50" charset="-128"/>
                        </a:rPr>
                        <a:t>LINE</a:t>
                      </a:r>
                      <a:r>
                        <a:rPr kumimoji="1" lang="ja-JP" altLang="en-US" sz="900" b="0" i="0" u="none" strike="noStrike" kern="1200" cap="none" spc="0" normalizeH="0" baseline="0" noProof="0" dirty="0">
                          <a:ln>
                            <a:noFill/>
                          </a:ln>
                          <a:solidFill>
                            <a:srgbClr val="0D0D0D"/>
                          </a:solidFill>
                          <a:effectLst/>
                          <a:uLnTx/>
                          <a:uFillTx/>
                          <a:latin typeface="+mn-ea"/>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D0D0D"/>
                        </a:solidFill>
                        <a:effectLst/>
                        <a:uLnTx/>
                        <a:uFillTx/>
                        <a:latin typeface="+mn-ea"/>
                        <a:ea typeface="+mn-ea"/>
                        <a:cs typeface="Meiryo UI" pitchFamily="50" charset="-128"/>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制作・掲載費には、編集誘導枠、およびメールマガジン分も含まれます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2</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rgbClr val="0D0D0D"/>
                          </a:solidFill>
                          <a:latin typeface="+mn-ea"/>
                          <a:ea typeface="+mn-ea"/>
                          <a:cs typeface="Verdana"/>
                        </a:rPr>
                        <a:t>carview</a:t>
                      </a:r>
                      <a:r>
                        <a:rPr lang="en-US" altLang="ja-JP" sz="1050" dirty="0">
                          <a:solidFill>
                            <a:srgbClr val="0D0D0D"/>
                          </a:solidFill>
                          <a:latin typeface="+mn-ea"/>
                          <a:ea typeface="+mn-ea"/>
                          <a:cs typeface="Verdana"/>
                        </a:rPr>
                        <a:t>!</a:t>
                      </a:r>
                      <a:r>
                        <a:rPr lang="ja-JP" altLang="en-US" sz="1050" dirty="0">
                          <a:solidFill>
                            <a:srgbClr val="0D0D0D"/>
                          </a:solidFill>
                          <a:latin typeface="+mn-ea"/>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年間の掲載が可能です。ただし</a:t>
                      </a:r>
                      <a:r>
                        <a:rPr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サストモ内の</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編集誘導は、最初の</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A1699-3023-7FE6-625B-6B09714C90F8}"/>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13D36F4-41D6-94A3-9735-FB20689A0490}"/>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66D1630D-545E-1449-273F-A943229DB742}"/>
              </a:ext>
            </a:extLst>
          </p:cNvPr>
          <p:cNvGraphicFramePr>
            <a:graphicFrameLocks noGrp="1"/>
          </p:cNvGraphicFramePr>
          <p:nvPr>
            <p:extLst>
              <p:ext uri="{D42A27DB-BD31-4B8C-83A1-F6EECF244321}">
                <p14:modId xmlns:p14="http://schemas.microsoft.com/office/powerpoint/2010/main" val="2883462635"/>
              </p:ext>
            </p:extLst>
          </p:nvPr>
        </p:nvGraphicFramePr>
        <p:xfrm>
          <a:off x="156000" y="740457"/>
          <a:ext cx="11880000" cy="550404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4944101">
                  <a:extLst>
                    <a:ext uri="{9D8B030D-6E8A-4147-A177-3AD203B41FA5}">
                      <a16:colId xmlns:a16="http://schemas.microsoft.com/office/drawing/2014/main" val="844676303"/>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ファイナンス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スポーツナビ　タイアップ</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カスタマイズ型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金融商品や株価などのファイナンス情報を探索中のユーザーに対し、広告主様の希望する訴求メッセージを届けます。</a:t>
                      </a:r>
                    </a:p>
                    <a:p>
                      <a:endParaRPr kumimoji="1" lang="ja-JP" altLang="en-US" sz="1050" dirty="0">
                        <a:solidFill>
                          <a:srgbClr val="0D0D0D"/>
                        </a:solidFill>
                        <a:latin typeface="+mn-ea"/>
                        <a:ea typeface="+mn-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スポーツ系ウェブメディアでは圧倒的</a:t>
                      </a:r>
                      <a:r>
                        <a:rPr kumimoji="1" lang="en-US" altLang="ja-JP" sz="1050" b="0" kern="1200" dirty="0">
                          <a:solidFill>
                            <a:srgbClr val="0D0D0D"/>
                          </a:solidFill>
                          <a:latin typeface="+mn-ea"/>
                          <a:ea typeface="+mn-ea"/>
                          <a:cs typeface="+mn-cs"/>
                        </a:rPr>
                        <a:t>No.1*</a:t>
                      </a:r>
                      <a:r>
                        <a:rPr kumimoji="1" lang="ja-JP" altLang="en-US" sz="1050" b="0" kern="1200" dirty="0">
                          <a:solidFill>
                            <a:srgbClr val="0D0D0D"/>
                          </a:solidFill>
                          <a:latin typeface="+mn-ea"/>
                          <a:ea typeface="+mn-ea"/>
                          <a:cs typeface="+mn-cs"/>
                        </a:rPr>
                        <a:t>のスポーツナビが、ユーザーに支持される編集力を生かして、広告主様やその商品の魅力を伝えます。</a:t>
                      </a: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2025</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年</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9</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月</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30</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〇</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〇</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任意で追加購入</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ファイナンス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ページ程度</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・掲載場所：スポーツナビ内 特設ページ　　・デバイス：</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5</a:t>
                      </a:r>
                      <a:r>
                        <a:rPr lang="ja-JP" altLang="en-US" sz="1050" dirty="0">
                          <a:solidFill>
                            <a:srgbClr val="0D0D0D"/>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・ページ内の広告枠：</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：プライムディスプレイ　</a:t>
                      </a:r>
                      <a:r>
                        <a:rPr lang="en-US" altLang="ja-JP" sz="1050" dirty="0">
                          <a:solidFill>
                            <a:srgbClr val="0D0D0D"/>
                          </a:solidFill>
                          <a:latin typeface="+mn-ea"/>
                          <a:ea typeface="+mn-ea"/>
                          <a:cs typeface="メイリオ" panose="020B0604030504040204" pitchFamily="50" charset="-128"/>
                        </a:rPr>
                        <a:t>SP</a:t>
                      </a:r>
                      <a:r>
                        <a:rPr lang="ja-JP" altLang="en-US" sz="1050" dirty="0">
                          <a:solidFill>
                            <a:srgbClr val="0D0D0D"/>
                          </a:solidFill>
                          <a:latin typeface="+mn-ea"/>
                          <a:ea typeface="+mn-ea"/>
                          <a:cs typeface="メイリオ" panose="020B0604030504040204" pitchFamily="50" charset="-128"/>
                        </a:rPr>
                        <a:t>：スマートディスプレイ</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a:t>
                      </a:r>
                      <a:r>
                        <a:rPr kumimoji="1" lang="en-US" altLang="ja-JP" sz="1050" b="0" u="none" strike="noStrike" kern="1200" cap="none" spc="0" normalizeH="0" baseline="0" noProof="0" dirty="0">
                          <a:ln>
                            <a:noFill/>
                          </a:ln>
                          <a:solidFill>
                            <a:srgbClr val="0D0D0D"/>
                          </a:solidFill>
                          <a:effectLst/>
                          <a:uLnTx/>
                          <a:uFillTx/>
                          <a:latin typeface="+mn-ea"/>
                          <a:ea typeface="+mn-ea"/>
                        </a:rPr>
                        <a:t>PC/</a:t>
                      </a:r>
                      <a:r>
                        <a:rPr kumimoji="1" lang="ja-JP" altLang="en-US" sz="1050" b="0" u="none" strike="noStrike" kern="1200" cap="none" spc="0" normalizeH="0" baseline="0" noProof="0" dirty="0">
                          <a:ln>
                            <a:noFill/>
                          </a:ln>
                          <a:solidFill>
                            <a:srgbClr val="0D0D0D"/>
                          </a:solidFill>
                          <a:effectLst/>
                          <a:uLnTx/>
                          <a:uFillTx/>
                          <a:latin typeface="+mn-ea"/>
                          <a:ea typeface="+mn-ea"/>
                        </a:rPr>
                        <a:t>スマートフォンの総額：</a:t>
                      </a:r>
                      <a:r>
                        <a:rPr kumimoji="1" lang="en-US" altLang="ja-JP" sz="1050" b="0" u="none" strike="noStrike" kern="1200" cap="none" spc="0" normalizeH="0" baseline="0" noProof="0" dirty="0">
                          <a:ln>
                            <a:noFill/>
                          </a:ln>
                          <a:solidFill>
                            <a:srgbClr val="0D0D0D"/>
                          </a:solidFill>
                          <a:effectLst/>
                          <a:uLnTx/>
                          <a:uFillTx/>
                          <a:latin typeface="+mn-ea"/>
                          <a:ea typeface="+mn-ea"/>
                        </a:rPr>
                        <a:t>700</a:t>
                      </a:r>
                      <a:r>
                        <a:rPr kumimoji="1" lang="ja-JP" altLang="en-US" sz="1050" b="0" u="none" strike="noStrike" kern="1200" cap="none" spc="0" normalizeH="0" baseline="0" noProof="0" dirty="0">
                          <a:ln>
                            <a:noFill/>
                          </a:ln>
                          <a:solidFill>
                            <a:srgbClr val="0D0D0D"/>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a:t>
                      </a:r>
                      <a:r>
                        <a:rPr kumimoji="1" lang="en-US" altLang="ja-JP" sz="1050" b="0" u="none" strike="noStrike" kern="1200" cap="none" spc="0" normalizeH="0" baseline="0" noProof="0" dirty="0">
                          <a:ln>
                            <a:noFill/>
                          </a:ln>
                          <a:solidFill>
                            <a:srgbClr val="0D0D0D"/>
                          </a:solidFill>
                          <a:effectLst/>
                          <a:uLnTx/>
                          <a:uFillTx/>
                          <a:latin typeface="+mn-ea"/>
                          <a:ea typeface="+mn-ea"/>
                        </a:rPr>
                        <a:t>400</a:t>
                      </a:r>
                      <a:r>
                        <a:rPr kumimoji="1" lang="ja-JP" altLang="en-US" sz="1050" b="0" u="none" strike="noStrike" kern="1200" cap="none" spc="0" normalizeH="0" baseline="0" noProof="0" dirty="0">
                          <a:ln>
                            <a:noFill/>
                          </a:ln>
                          <a:solidFill>
                            <a:srgbClr val="0D0D0D"/>
                          </a:solidFill>
                          <a:effectLst/>
                          <a:uLnTx/>
                          <a:uFillTx/>
                          <a:latin typeface="+mn-ea"/>
                          <a:ea typeface="+mn-ea"/>
                        </a:rPr>
                        <a:t>万円（グロス）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・広告誘導：</a:t>
                      </a:r>
                      <a:r>
                        <a:rPr kumimoji="1" lang="en-US" altLang="ja-JP" sz="1050" b="0" u="none" strike="noStrike" kern="1200" cap="none" spc="0" normalizeH="0" baseline="0" noProof="0" dirty="0">
                          <a:ln>
                            <a:noFill/>
                          </a:ln>
                          <a:solidFill>
                            <a:srgbClr val="0D0D0D"/>
                          </a:solidFill>
                          <a:effectLst/>
                          <a:uLnTx/>
                          <a:uFillTx/>
                          <a:latin typeface="+mn-ea"/>
                          <a:ea typeface="+mn-ea"/>
                        </a:rPr>
                        <a:t>150</a:t>
                      </a:r>
                      <a:r>
                        <a:rPr kumimoji="1" lang="ja-JP" altLang="en-US" sz="1050" b="0" u="none" strike="noStrike" kern="1200" cap="none" spc="0" normalizeH="0" baseline="0" noProof="0" dirty="0">
                          <a:ln>
                            <a:noFill/>
                          </a:ln>
                          <a:solidFill>
                            <a:srgbClr val="0D0D0D"/>
                          </a:solidFill>
                          <a:effectLst/>
                          <a:uLnTx/>
                          <a:uFillTx/>
                          <a:latin typeface="+mn-ea"/>
                          <a:ea typeface="+mn-ea"/>
                        </a:rPr>
                        <a:t>万円（グロス）</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・タイアップページの制作・掲載・編集誘導枠の制作：</a:t>
                      </a:r>
                      <a:r>
                        <a:rPr kumimoji="1" lang="en-US" altLang="ja-JP" sz="1050" b="0" u="none" strike="noStrike" kern="1200" cap="none" spc="0" normalizeH="0" baseline="0" noProof="0" dirty="0">
                          <a:ln>
                            <a:noFill/>
                          </a:ln>
                          <a:solidFill>
                            <a:srgbClr val="0D0D0D"/>
                          </a:solidFill>
                          <a:effectLst/>
                          <a:uLnTx/>
                          <a:uFillTx/>
                          <a:latin typeface="+mn-ea"/>
                          <a:ea typeface="+mn-ea"/>
                        </a:rPr>
                        <a:t>150</a:t>
                      </a:r>
                      <a:r>
                        <a:rPr kumimoji="1" lang="ja-JP" altLang="en-US" sz="1050" b="0" u="none" strike="noStrike" kern="1200" cap="none" spc="0" normalizeH="0" baseline="0" noProof="0" dirty="0">
                          <a:ln>
                            <a:noFill/>
                          </a:ln>
                          <a:solidFill>
                            <a:srgbClr val="0D0D0D"/>
                          </a:solidFill>
                          <a:effectLst/>
                          <a:uLnTx/>
                          <a:uFillTx/>
                          <a:latin typeface="+mn-ea"/>
                          <a:ea typeface="+mn-ea"/>
                        </a:rPr>
                        <a:t>万円（ネット）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rgbClr val="0D0D0D"/>
                          </a:solidFill>
                          <a:effectLst/>
                          <a:uLnTx/>
                          <a:uFillTx/>
                          <a:latin typeface="+mn-ea"/>
                          <a:ea typeface="+mn-ea"/>
                        </a:rPr>
                        <a:t>※</a:t>
                      </a:r>
                      <a:r>
                        <a:rPr kumimoji="1" lang="ja-JP" altLang="en-US" sz="900" b="0" u="none" strike="noStrike" kern="1200" cap="none" spc="0" normalizeH="0" baseline="0" noProof="0" dirty="0">
                          <a:ln>
                            <a:noFill/>
                          </a:ln>
                          <a:solidFill>
                            <a:srgbClr val="0D0D0D"/>
                          </a:solidFill>
                          <a:effectLst/>
                          <a:uLnTx/>
                          <a:uFillTx/>
                          <a:latin typeface="+mn-ea"/>
                          <a:ea typeface="+mn-ea"/>
                        </a:rPr>
                        <a:t>広告誘導は、</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ディスプレイ広告（予約型）</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ファイナンス通常広告より選定</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rgbClr val="0D0D0D"/>
                          </a:solidFill>
                          <a:effectLst/>
                          <a:uLnTx/>
                          <a:uFillTx/>
                          <a:latin typeface="+mn-ea"/>
                          <a:ea typeface="+mn-ea"/>
                        </a:rPr>
                        <a:t>※</a:t>
                      </a:r>
                      <a:r>
                        <a:rPr kumimoji="1" lang="ja-JP" altLang="en-US" sz="900" b="0" u="none" strike="noStrike" kern="1200" cap="none" spc="0" normalizeH="0" baseline="0" noProof="0" dirty="0">
                          <a:ln>
                            <a:noFill/>
                          </a:ln>
                          <a:solidFill>
                            <a:srgbClr val="0D0D0D"/>
                          </a:solidFill>
                          <a:effectLst/>
                          <a:uLnTx/>
                          <a:uFillTx/>
                          <a:latin typeface="+mn-ea"/>
                          <a:ea typeface="+mn-ea"/>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rgbClr val="0D0D0D"/>
                          </a:solidFill>
                          <a:effectLst/>
                          <a:uLnTx/>
                          <a:uFillTx/>
                          <a:latin typeface="+mn-ea"/>
                          <a:ea typeface="+mn-ea"/>
                        </a:rPr>
                        <a:t>※</a:t>
                      </a:r>
                      <a:r>
                        <a:rPr kumimoji="1" lang="ja-JP" altLang="en-US" sz="900" b="0" u="none" strike="noStrike" kern="1200" cap="none" spc="0" normalizeH="0" baseline="0" noProof="0" dirty="0">
                          <a:ln>
                            <a:noFill/>
                          </a:ln>
                          <a:solidFill>
                            <a:srgbClr val="0D0D0D"/>
                          </a:solidFill>
                          <a:effectLst/>
                          <a:uLnTx/>
                          <a:uFillTx/>
                          <a:latin typeface="+mn-ea"/>
                          <a:ea typeface="+mn-ea"/>
                        </a:rPr>
                        <a:t>料金の内訳等は商品資料をご確認ください</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総額：</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万円（グロス）</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　　</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rgbClr val="0D0D0D"/>
                          </a:solidFill>
                          <a:effectLst/>
                          <a:uLnTx/>
                          <a:uFillTx/>
                          <a:latin typeface="+mn-ea"/>
                          <a:ea typeface="+mn-ea"/>
                          <a:cs typeface="Verdana" pitchFamily="34" charset="0"/>
                        </a:rPr>
                        <a:t>ページ内広告の数値は広告管理ツールよりご確認ください</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出典：</a:t>
                      </a:r>
                      <a:r>
                        <a:rPr kumimoji="1" lang="en-US" altLang="ja-JP" sz="900" dirty="0">
                          <a:solidFill>
                            <a:srgbClr val="0D0D0D"/>
                          </a:solidFill>
                          <a:latin typeface="+mn-ea"/>
                          <a:ea typeface="+mn-ea"/>
                        </a:rPr>
                        <a:t>Yahoo! JAPAN</a:t>
                      </a:r>
                      <a:r>
                        <a:rPr kumimoji="1" lang="ja-JP" altLang="en-US" sz="900" dirty="0">
                          <a:solidFill>
                            <a:srgbClr val="0D0D0D"/>
                          </a:solidFill>
                          <a:latin typeface="+mn-ea"/>
                          <a:ea typeface="+mn-ea"/>
                        </a:rPr>
                        <a:t>自社調査（</a:t>
                      </a:r>
                      <a:r>
                        <a:rPr kumimoji="1" lang="en-US" altLang="ja-JP" sz="900" dirty="0">
                          <a:solidFill>
                            <a:srgbClr val="0D0D0D"/>
                          </a:solidFill>
                          <a:latin typeface="+mn-ea"/>
                          <a:ea typeface="+mn-ea"/>
                        </a:rPr>
                        <a:t>2022</a:t>
                      </a:r>
                      <a:r>
                        <a:rPr kumimoji="1" lang="ja-JP" altLang="en-US" sz="900" dirty="0">
                          <a:solidFill>
                            <a:srgbClr val="0D0D0D"/>
                          </a:solidFill>
                          <a:latin typeface="+mn-ea"/>
                          <a:ea typeface="+mn-ea"/>
                        </a:rPr>
                        <a:t>年</a:t>
                      </a:r>
                      <a:r>
                        <a:rPr kumimoji="1" lang="en-US" altLang="ja-JP" sz="900" dirty="0">
                          <a:solidFill>
                            <a:srgbClr val="0D0D0D"/>
                          </a:solidFill>
                          <a:latin typeface="+mn-ea"/>
                          <a:ea typeface="+mn-ea"/>
                        </a:rPr>
                        <a:t>9</a:t>
                      </a:r>
                      <a:r>
                        <a:rPr kumimoji="1" lang="ja-JP" altLang="en-US" sz="900" dirty="0">
                          <a:solidFill>
                            <a:srgbClr val="0D0D0D"/>
                          </a:solidFill>
                          <a:latin typeface="+mn-ea"/>
                          <a:ea typeface="+mn-ea"/>
                        </a:rPr>
                        <a:t>月）週</a:t>
                      </a:r>
                      <a:r>
                        <a:rPr kumimoji="1" lang="en-US" altLang="ja-JP" sz="900" dirty="0">
                          <a:solidFill>
                            <a:srgbClr val="0D0D0D"/>
                          </a:solidFill>
                          <a:latin typeface="+mn-ea"/>
                          <a:ea typeface="+mn-ea"/>
                        </a:rPr>
                        <a:t>1</a:t>
                      </a:r>
                      <a:r>
                        <a:rPr kumimoji="1" lang="ja-JP" altLang="en-US" sz="900" dirty="0">
                          <a:solidFill>
                            <a:srgbClr val="0D0D0D"/>
                          </a:solidFill>
                          <a:latin typeface="+mn-ea"/>
                          <a:ea typeface="+mn-ea"/>
                        </a:rPr>
                        <a:t>日以上スポーツ情報取得者におけるトップマインドシェア</a:t>
                      </a:r>
                    </a:p>
                    <a:p>
                      <a:r>
                        <a:rPr kumimoji="1" lang="ja-JP" altLang="en-US" sz="900" dirty="0">
                          <a:solidFill>
                            <a:srgbClr val="0D0D0D"/>
                          </a:solidFill>
                          <a:latin typeface="+mn-ea"/>
                          <a:ea typeface="+mn-ea"/>
                        </a:rPr>
                        <a:t>媒体資料（</a:t>
                      </a:r>
                      <a:r>
                        <a:rPr kumimoji="1" lang="en-US" altLang="ja-JP" sz="900" dirty="0">
                          <a:solidFill>
                            <a:srgbClr val="0D0D0D"/>
                          </a:solidFill>
                          <a:latin typeface="+mn-ea"/>
                          <a:ea typeface="+mn-ea"/>
                        </a:rPr>
                        <a:t>P6</a:t>
                      </a:r>
                      <a:r>
                        <a:rPr kumimoji="1" lang="ja-JP" altLang="en-US" sz="900" dirty="0">
                          <a:solidFill>
                            <a:srgbClr val="0D0D0D"/>
                          </a:solidFill>
                          <a:latin typeface="+mn-ea"/>
                          <a:ea typeface="+mn-ea"/>
                        </a:rPr>
                        <a:t>）：</a:t>
                      </a:r>
                      <a:r>
                        <a:rPr kumimoji="1" lang="en-US" altLang="ja-JP" sz="900" dirty="0">
                          <a:solidFill>
                            <a:srgbClr val="0D0D0D"/>
                          </a:solidFill>
                          <a:latin typeface="+mn-ea"/>
                          <a:ea typeface="+mn-ea"/>
                        </a:rPr>
                        <a:t>https://s.yimg.jp/images/listing/pdfs/yj_sportsnavi_mediaguide.pdf</a:t>
                      </a:r>
                      <a:endParaRPr kumimoji="1" lang="ja-JP" altLang="en-US" sz="90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2653601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EC4C8-79BA-F3EA-7345-3BD7E36D5452}"/>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CD6F896A-6571-22EA-7712-E03B869E626F}"/>
              </a:ext>
            </a:extLst>
          </p:cNvPr>
          <p:cNvSpPr>
            <a:spLocks noGrp="1"/>
          </p:cNvSpPr>
          <p:nvPr>
            <p:ph type="body" sz="quarter" idx="10"/>
          </p:nvPr>
        </p:nvSpPr>
        <p:spPr/>
        <p:txBody>
          <a:bodyPr/>
          <a:lstStyle/>
          <a:p>
            <a:r>
              <a:rPr lang="ja-JP" altLang="en-US" dirty="0"/>
              <a:t>商品一覧</a:t>
            </a:r>
            <a:endParaRPr kumimoji="1" lang="ja-JP" altLang="en-US" sz="1600" dirty="0"/>
          </a:p>
        </p:txBody>
      </p:sp>
      <p:graphicFrame>
        <p:nvGraphicFramePr>
          <p:cNvPr id="10" name="表 9">
            <a:extLst>
              <a:ext uri="{FF2B5EF4-FFF2-40B4-BE49-F238E27FC236}">
                <a16:creationId xmlns:a16="http://schemas.microsoft.com/office/drawing/2014/main" id="{60644EC6-93EF-4B74-1190-55A77F266BBE}"/>
              </a:ext>
            </a:extLst>
          </p:cNvPr>
          <p:cNvGraphicFramePr>
            <a:graphicFrameLocks noGrp="1"/>
          </p:cNvGraphicFramePr>
          <p:nvPr>
            <p:extLst>
              <p:ext uri="{D42A27DB-BD31-4B8C-83A1-F6EECF244321}">
                <p14:modId xmlns:p14="http://schemas.microsoft.com/office/powerpoint/2010/main" val="85793177"/>
              </p:ext>
            </p:extLst>
          </p:nvPr>
        </p:nvGraphicFramePr>
        <p:xfrm>
          <a:off x="156000" y="740457"/>
          <a:ext cx="6935899" cy="538362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4944101">
                  <a:extLst>
                    <a:ext uri="{9D8B030D-6E8A-4147-A177-3AD203B41FA5}">
                      <a16:colId xmlns:a16="http://schemas.microsoft.com/office/drawing/2014/main" val="844676303"/>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ニュース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r>
                        <a:rPr kumimoji="1" lang="en-US" altLang="ja-JP" sz="1050" b="1" kern="1200" dirty="0">
                          <a:solidFill>
                            <a:schemeClr val="bg1"/>
                          </a:solidFill>
                          <a:latin typeface="+mn-ea"/>
                          <a:ea typeface="+mn-ea"/>
                          <a:cs typeface="+mn-cs"/>
                        </a:rPr>
                        <a:t>/</a:t>
                      </a:r>
                      <a:r>
                        <a:rPr kumimoji="1" lang="ja-JP" altLang="en-US" sz="1050" b="1" kern="1200" dirty="0">
                          <a:solidFill>
                            <a:schemeClr val="bg1"/>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圧倒的な利用者数を誇る</a:t>
                      </a:r>
                      <a:r>
                        <a:rPr kumimoji="1" lang="en-US" altLang="ja-JP" sz="1050" b="0" kern="1200" dirty="0">
                          <a:solidFill>
                            <a:srgbClr val="0D0D0D"/>
                          </a:solidFill>
                          <a:latin typeface="+mn-ea"/>
                          <a:ea typeface="+mn-ea"/>
                          <a:cs typeface="+mn-cs"/>
                        </a:rPr>
                        <a:t>Yahoo!</a:t>
                      </a:r>
                      <a:r>
                        <a:rPr kumimoji="1" lang="ja-JP" altLang="en-US" sz="1050" b="0" kern="1200" dirty="0">
                          <a:solidFill>
                            <a:srgbClr val="0D0D0D"/>
                          </a:solidFill>
                          <a:latin typeface="+mn-ea"/>
                          <a:ea typeface="+mn-ea"/>
                          <a:cs typeface="+mn-cs"/>
                        </a:rPr>
                        <a:t>ニュースで、ユーザーを熟知した編集者が手掛けるタイアップ広告</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2025</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年</a:t>
                      </a: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9</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月</a:t>
                      </a: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30</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ニュース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誘導広告の掲載、タイアップページの制作・掲載の総額</a:t>
                      </a:r>
                      <a:endParaRPr kumimoji="1" lang="en-US" altLang="ja-JP" sz="1050" b="0" i="0" u="none" strike="noStrike" kern="1200" cap="none" spc="0" normalizeH="0" baseline="0" noProof="0" dirty="0">
                        <a:ln>
                          <a:noFill/>
                        </a:ln>
                        <a:solidFill>
                          <a:srgbClr val="0D0D0D"/>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a:t>
                      </a: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500</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万円～（ネット）</a:t>
                      </a:r>
                      <a:endParaRPr kumimoji="1" lang="en-US" altLang="ja-JP" sz="1050" b="0" i="0" u="none" strike="noStrike" kern="1200" cap="none" spc="0" normalizeH="0" baseline="0" noProof="0" dirty="0">
                        <a:ln>
                          <a:noFill/>
                        </a:ln>
                        <a:solidFill>
                          <a:srgbClr val="0D0D0D"/>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＜料金内訳＞</a:t>
                      </a:r>
                      <a:endParaRPr kumimoji="1" lang="en-US" altLang="ja-JP" sz="1050" b="0" i="0" u="none" strike="noStrike" kern="1200" cap="none" spc="0" normalizeH="0" baseline="0" noProof="0" dirty="0">
                        <a:ln>
                          <a:noFill/>
                        </a:ln>
                        <a:solidFill>
                          <a:srgbClr val="0D0D0D"/>
                        </a:solidFill>
                        <a:effectLst/>
                        <a:uLnTx/>
                        <a:uFillTx/>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rgbClr val="0D0D0D"/>
                          </a:solidFill>
                          <a:effectLst/>
                          <a:uLnTx/>
                          <a:uFillTx/>
                          <a:latin typeface="+mn-lt"/>
                          <a:ea typeface="+mn-ea"/>
                        </a:rPr>
                        <a:t>・誘導広告：</a:t>
                      </a:r>
                      <a:r>
                        <a:rPr kumimoji="1" lang="en-US" altLang="ja-JP" sz="1050" b="0" u="none" strike="noStrike" kern="1200" cap="none" spc="0" normalizeH="0" baseline="0" noProof="0" dirty="0">
                          <a:ln>
                            <a:noFill/>
                          </a:ln>
                          <a:solidFill>
                            <a:srgbClr val="0D0D0D"/>
                          </a:solidFill>
                          <a:effectLst/>
                          <a:uLnTx/>
                          <a:uFillTx/>
                          <a:latin typeface="+mn-lt"/>
                          <a:ea typeface="+mn-ea"/>
                        </a:rPr>
                        <a:t>400</a:t>
                      </a:r>
                      <a:r>
                        <a:rPr kumimoji="1" lang="ja-JP" altLang="en-US" sz="1050" b="0" u="none" strike="noStrike" kern="1200" cap="none" spc="0" normalizeH="0" baseline="0" noProof="0" dirty="0">
                          <a:ln>
                            <a:noFill/>
                          </a:ln>
                          <a:solidFill>
                            <a:srgbClr val="0D0D0D"/>
                          </a:solidFill>
                          <a:effectLst/>
                          <a:uLnTx/>
                          <a:uFillTx/>
                          <a:latin typeface="+mn-lt"/>
                          <a:ea typeface="+mn-ea"/>
                        </a:rPr>
                        <a:t>万円～（ネット） </a:t>
                      </a:r>
                      <a:endParaRPr kumimoji="1" lang="en-US" altLang="ja-JP" sz="1050" b="0" u="none" strike="noStrike" kern="1200" cap="none" spc="0" normalizeH="0" baseline="0" noProof="0" dirty="0">
                        <a:ln>
                          <a:noFill/>
                        </a:ln>
                        <a:solidFill>
                          <a:srgbClr val="0D0D0D"/>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eiryo UI" pitchFamily="50" charset="-128"/>
                        </a:rPr>
                        <a:t>トピックス</a:t>
                      </a:r>
                      <a:r>
                        <a:rPr kumimoji="1" lang="en-US" altLang="ja-JP" sz="900" b="0" i="0" u="none" strike="noStrike" kern="1200" cap="none" spc="0" normalizeH="0" baseline="0" noProof="0" dirty="0">
                          <a:ln>
                            <a:noFill/>
                          </a:ln>
                          <a:solidFill>
                            <a:srgbClr val="0D0D0D"/>
                          </a:solidFill>
                          <a:effectLst/>
                          <a:uLnTx/>
                          <a:uFillTx/>
                          <a:latin typeface="+mn-lt"/>
                          <a:ea typeface="+mn-ea"/>
                          <a:cs typeface="Meiryo UI" pitchFamily="50" charset="-128"/>
                        </a:rPr>
                        <a:t>PR</a:t>
                      </a:r>
                      <a:r>
                        <a:rPr kumimoji="1" lang="ja-JP" altLang="en-US" sz="900" b="0" i="0" u="none" strike="noStrike" kern="1200" cap="none" spc="0" normalizeH="0" baseline="0" noProof="0" dirty="0">
                          <a:ln>
                            <a:noFill/>
                          </a:ln>
                          <a:solidFill>
                            <a:srgbClr val="0D0D0D"/>
                          </a:solidFill>
                          <a:effectLst/>
                          <a:uLnTx/>
                          <a:uFillTx/>
                          <a:latin typeface="+mn-lt"/>
                          <a:ea typeface="+mn-ea"/>
                          <a:cs typeface="Meiryo UI" pitchFamily="50" charset="-128"/>
                        </a:rPr>
                        <a:t>か</a:t>
                      </a:r>
                      <a:r>
                        <a:rPr kumimoji="1" lang="en-US" altLang="ja-JP" sz="900" b="0" i="0" u="none" strike="noStrike" kern="1200" cap="none" spc="0" normalizeH="0" baseline="0" noProof="0" dirty="0">
                          <a:ln>
                            <a:noFill/>
                          </a:ln>
                          <a:solidFill>
                            <a:srgbClr val="0D0D0D"/>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mn-lt"/>
                          <a:ea typeface="+mn-ea"/>
                          <a:cs typeface="Meiryo UI" pitchFamily="50" charset="-128"/>
                        </a:rPr>
                        <a:t>広告 ディスプレイ広告（</a:t>
                      </a:r>
                      <a:r>
                        <a:rPr kumimoji="1" lang="en-US" altLang="ja-JP" sz="900" b="0" i="0" u="none" strike="noStrike" kern="1200" cap="none" spc="0" normalizeH="0" baseline="0" noProof="0" dirty="0">
                          <a:ln>
                            <a:noFill/>
                          </a:ln>
                          <a:solidFill>
                            <a:srgbClr val="0D0D0D"/>
                          </a:solidFill>
                          <a:effectLst/>
                          <a:uLnTx/>
                          <a:uFillTx/>
                          <a:latin typeface="+mn-lt"/>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mn-lt"/>
                          <a:ea typeface="+mn-ea"/>
                          <a:cs typeface="Meiryo UI" pitchFamily="50" charset="-128"/>
                        </a:rPr>
                        <a:t>ニュース面指定）</a:t>
                      </a:r>
                      <a:endParaRPr kumimoji="1" lang="en-US" altLang="ja-JP" sz="900" b="0" i="0" u="none" strike="noStrike" kern="1200" cap="none" spc="0" normalizeH="0" baseline="0" noProof="0" dirty="0">
                        <a:ln>
                          <a:noFill/>
                        </a:ln>
                        <a:solidFill>
                          <a:srgbClr val="0D0D0D"/>
                        </a:solidFill>
                        <a:effectLst/>
                        <a:uLnTx/>
                        <a:uFillTx/>
                        <a:latin typeface="+mn-lt"/>
                        <a:ea typeface="+mn-ea"/>
                        <a:cs typeface="Meiryo UI"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lt"/>
                          <a:ea typeface="+mn-ea"/>
                        </a:rPr>
                        <a:t>・タイアップページの制作・掲載：</a:t>
                      </a:r>
                      <a:r>
                        <a:rPr kumimoji="1" lang="en-US" altLang="ja-JP" sz="1050" b="0" u="none" strike="noStrike" kern="1200" cap="none" spc="0" normalizeH="0" baseline="0" noProof="0" dirty="0">
                          <a:ln>
                            <a:noFill/>
                          </a:ln>
                          <a:solidFill>
                            <a:srgbClr val="0D0D0D"/>
                          </a:solidFill>
                          <a:effectLst/>
                          <a:uLnTx/>
                          <a:uFillTx/>
                          <a:latin typeface="+mn-lt"/>
                          <a:ea typeface="+mn-ea"/>
                        </a:rPr>
                        <a:t>100</a:t>
                      </a:r>
                      <a:r>
                        <a:rPr kumimoji="1" lang="ja-JP" altLang="en-US" sz="1050" b="0" u="none" strike="noStrike" kern="1200" cap="none" spc="0" normalizeH="0" baseline="0" noProof="0" dirty="0">
                          <a:ln>
                            <a:noFill/>
                          </a:ln>
                          <a:solidFill>
                            <a:srgbClr val="0D0D0D"/>
                          </a:solidFill>
                          <a:effectLst/>
                          <a:uLnTx/>
                          <a:uFillTx/>
                          <a:latin typeface="+mn-lt"/>
                          <a:ea typeface="+mn-ea"/>
                        </a:rPr>
                        <a:t>万円～（ネット）</a:t>
                      </a:r>
                      <a:endParaRPr kumimoji="1" lang="en-US" altLang="ja-JP" sz="1050" b="0" u="none" strike="noStrike" kern="1200" cap="none" spc="0" normalizeH="0" baseline="0" noProof="0" dirty="0">
                        <a:ln>
                          <a:noFill/>
                        </a:ln>
                        <a:solidFill>
                          <a:srgbClr val="0D0D0D"/>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n-lt"/>
                          <a:ea typeface="+mn-ea"/>
                        </a:rPr>
                        <a:t>※</a:t>
                      </a:r>
                      <a:r>
                        <a:rPr kumimoji="1" lang="ja-JP" altLang="en-US" sz="900" b="0" u="none" strike="noStrike" kern="1200" cap="none" spc="0" normalizeH="0" baseline="0" noProof="0" dirty="0">
                          <a:ln>
                            <a:noFill/>
                          </a:ln>
                          <a:solidFill>
                            <a:srgbClr val="0D0D0D"/>
                          </a:solidFill>
                          <a:effectLst/>
                          <a:uLnTx/>
                          <a:uFillTx/>
                          <a:latin typeface="+mn-lt"/>
                          <a:ea typeface="+mn-ea"/>
                        </a:rPr>
                        <a:t>企画内容によって、別途費用が発生する場合があります</a:t>
                      </a:r>
                      <a:endParaRPr kumimoji="1" lang="en-US" altLang="ja-JP" sz="900" b="0" u="none" strike="noStrike" kern="1200" cap="none" spc="0" normalizeH="0" baseline="0" noProof="0" dirty="0">
                        <a:ln>
                          <a:noFill/>
                        </a:ln>
                        <a:solidFill>
                          <a:srgbClr val="0D0D0D"/>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42010151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23739</TotalTime>
  <Words>3059</Words>
  <Application>Microsoft Office PowerPoint</Application>
  <PresentationFormat>ワイド画面</PresentationFormat>
  <Paragraphs>287</Paragraphs>
  <Slides>15</Slides>
  <Notes>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3" baseType="lpstr">
      <vt:lpstr>メイリオ</vt:lpstr>
      <vt:lpstr>メイリオ</vt:lpstr>
      <vt:lpstr>メイリオ 本文</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626</cp:revision>
  <dcterms:created xsi:type="dcterms:W3CDTF">2020-02-26T07:28:11Z</dcterms:created>
  <dcterms:modified xsi:type="dcterms:W3CDTF">2025-01-21T08:10:04Z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2024-12-16T09:11:18Z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5ef4f98a-5f8e-4d17-927d-c036012ec8f2</vt:lpwstr>
  </property>
  <property fmtid="{D5CDD505-2E9C-101B-9397-08002B2CF9AE}" pid="8" name="MSIP_Label_defa4170-0d19-0005-0004-bc88714345d2_ContentBits">
    <vt:lpwstr>0</vt:lpwstr>
  </property>
</Properties>
</file>