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1" r:id="rId1"/>
  </p:sldMasterIdLst>
  <p:notesMasterIdLst>
    <p:notesMasterId r:id="rId17"/>
  </p:notesMasterIdLst>
  <p:sldIdLst>
    <p:sldId id="1622" r:id="rId2"/>
    <p:sldId id="534" r:id="rId3"/>
    <p:sldId id="535" r:id="rId4"/>
    <p:sldId id="618" r:id="rId5"/>
    <p:sldId id="586" r:id="rId6"/>
    <p:sldId id="1669" r:id="rId7"/>
    <p:sldId id="606" r:id="rId8"/>
    <p:sldId id="610" r:id="rId9"/>
    <p:sldId id="587" r:id="rId10"/>
    <p:sldId id="593" r:id="rId11"/>
    <p:sldId id="1670" r:id="rId12"/>
    <p:sldId id="594" r:id="rId13"/>
    <p:sldId id="596" r:id="rId14"/>
    <p:sldId id="597" r:id="rId15"/>
    <p:sldId id="1623" r:id="rId16"/>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9CBDAED-8FAA-01D8-06CB-634B5094DA5F}" name="五十嵐 圭輔" initials="五十嵐" userId="S::kigarash@yahoo-corp.jp::34ffecf3-94b1-4ebb-902e-d55b71b1d55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F5F5"/>
    <a:srgbClr val="999999"/>
    <a:srgbClr val="E9E9E9"/>
    <a:srgbClr val="ECECEC"/>
    <a:srgbClr val="DC5976"/>
    <a:srgbClr val="FBFBFB"/>
    <a:srgbClr val="FFFFFF"/>
    <a:srgbClr val="FCEDED"/>
    <a:srgbClr val="FFDBDB"/>
    <a:srgbClr val="C9002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760" autoAdjust="0"/>
    <p:restoredTop sz="96353" autoAdjust="0"/>
  </p:normalViewPr>
  <p:slideViewPr>
    <p:cSldViewPr snapToGrid="0">
      <p:cViewPr varScale="1">
        <p:scale>
          <a:sx n="94" d="100"/>
          <a:sy n="94" d="100"/>
        </p:scale>
        <p:origin x="84" y="288"/>
      </p:cViewPr>
      <p:guideLst/>
    </p:cSldViewPr>
  </p:slideViewPr>
  <p:outlineViewPr>
    <p:cViewPr>
      <p:scale>
        <a:sx n="33" d="100"/>
        <a:sy n="33" d="100"/>
      </p:scale>
      <p:origin x="0" y="0"/>
    </p:cViewPr>
  </p:outlineViewPr>
  <p:notesTextViewPr>
    <p:cViewPr>
      <p:scale>
        <a:sx n="240" d="100"/>
        <a:sy n="24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8/10/relationships/authors" Target="authors.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平野 武" userId="3cfe3d63-3e2d-444e-9c54-10e92370b90a" providerId="ADAL" clId="{A215BF59-69C4-4416-B0C6-6F302902F729}"/>
    <pc:docChg chg="undo custSel addSld delSld modSld delMainMaster modMainMaster">
      <pc:chgData name="平野 武" userId="3cfe3d63-3e2d-444e-9c54-10e92370b90a" providerId="ADAL" clId="{A215BF59-69C4-4416-B0C6-6F302902F729}" dt="2024-07-18T07:02:11.132" v="542" actId="207"/>
      <pc:docMkLst>
        <pc:docMk/>
      </pc:docMkLst>
      <pc:sldChg chg="addSp delSp modSp mod modClrScheme chgLayout">
        <pc:chgData name="平野 武" userId="3cfe3d63-3e2d-444e-9c54-10e92370b90a" providerId="ADAL" clId="{A215BF59-69C4-4416-B0C6-6F302902F729}" dt="2024-07-18T06:22:30.588" v="206" actId="1036"/>
        <pc:sldMkLst>
          <pc:docMk/>
          <pc:sldMk cId="839962835" sldId="534"/>
        </pc:sldMkLst>
        <pc:spChg chg="add del mod ord">
          <ac:chgData name="平野 武" userId="3cfe3d63-3e2d-444e-9c54-10e92370b90a" providerId="ADAL" clId="{A215BF59-69C4-4416-B0C6-6F302902F729}" dt="2024-07-18T06:18:41.324" v="68" actId="700"/>
          <ac:spMkLst>
            <pc:docMk/>
            <pc:sldMk cId="839962835" sldId="534"/>
            <ac:spMk id="3" creationId="{6D26DCDA-5433-EAD3-86AF-0E59B48ECDEB}"/>
          </ac:spMkLst>
        </pc:spChg>
        <pc:spChg chg="add del mod ord">
          <ac:chgData name="平野 武" userId="3cfe3d63-3e2d-444e-9c54-10e92370b90a" providerId="ADAL" clId="{A215BF59-69C4-4416-B0C6-6F302902F729}" dt="2024-07-18T06:18:41.324" v="68" actId="700"/>
          <ac:spMkLst>
            <pc:docMk/>
            <pc:sldMk cId="839962835" sldId="534"/>
            <ac:spMk id="5" creationId="{2ED5FF92-8A70-9BE5-F458-836E9EC39B68}"/>
          </ac:spMkLst>
        </pc:spChg>
        <pc:spChg chg="del">
          <ac:chgData name="平野 武" userId="3cfe3d63-3e2d-444e-9c54-10e92370b90a" providerId="ADAL" clId="{A215BF59-69C4-4416-B0C6-6F302902F729}" dt="2024-07-18T06:18:30.865" v="61" actId="21"/>
          <ac:spMkLst>
            <pc:docMk/>
            <pc:sldMk cId="839962835" sldId="534"/>
            <ac:spMk id="6" creationId="{26FBB591-D0E3-F2A4-7332-36F795924185}"/>
          </ac:spMkLst>
        </pc:spChg>
        <pc:spChg chg="del">
          <ac:chgData name="平野 武" userId="3cfe3d63-3e2d-444e-9c54-10e92370b90a" providerId="ADAL" clId="{A215BF59-69C4-4416-B0C6-6F302902F729}" dt="2024-07-18T06:18:30.865" v="61" actId="21"/>
          <ac:spMkLst>
            <pc:docMk/>
            <pc:sldMk cId="839962835" sldId="534"/>
            <ac:spMk id="7" creationId="{4F6EF673-160F-D46E-4061-3511BD8B520F}"/>
          </ac:spMkLst>
        </pc:spChg>
        <pc:spChg chg="del">
          <ac:chgData name="平野 武" userId="3cfe3d63-3e2d-444e-9c54-10e92370b90a" providerId="ADAL" clId="{A215BF59-69C4-4416-B0C6-6F302902F729}" dt="2024-07-18T06:18:30.865" v="61" actId="21"/>
          <ac:spMkLst>
            <pc:docMk/>
            <pc:sldMk cId="839962835" sldId="534"/>
            <ac:spMk id="8" creationId="{DB587ECE-E817-1643-8D8C-2F4DC2D98222}"/>
          </ac:spMkLst>
        </pc:spChg>
        <pc:spChg chg="del">
          <ac:chgData name="平野 武" userId="3cfe3d63-3e2d-444e-9c54-10e92370b90a" providerId="ADAL" clId="{A215BF59-69C4-4416-B0C6-6F302902F729}" dt="2024-07-18T06:18:30.865" v="61" actId="21"/>
          <ac:spMkLst>
            <pc:docMk/>
            <pc:sldMk cId="839962835" sldId="534"/>
            <ac:spMk id="9" creationId="{DB587ECE-E817-1643-8D8C-2F4DC2D98222}"/>
          </ac:spMkLst>
        </pc:spChg>
        <pc:spChg chg="add del mod ord">
          <ac:chgData name="平野 武" userId="3cfe3d63-3e2d-444e-9c54-10e92370b90a" providerId="ADAL" clId="{A215BF59-69C4-4416-B0C6-6F302902F729}" dt="2024-07-18T06:18:41.324" v="68" actId="700"/>
          <ac:spMkLst>
            <pc:docMk/>
            <pc:sldMk cId="839962835" sldId="534"/>
            <ac:spMk id="11" creationId="{7A9D152A-11E7-C007-7F6E-46ED1E971808}"/>
          </ac:spMkLst>
        </pc:spChg>
        <pc:spChg chg="del mod ord">
          <ac:chgData name="平野 武" userId="3cfe3d63-3e2d-444e-9c54-10e92370b90a" providerId="ADAL" clId="{A215BF59-69C4-4416-B0C6-6F302902F729}" dt="2024-07-18T06:18:45.223" v="70" actId="478"/>
          <ac:spMkLst>
            <pc:docMk/>
            <pc:sldMk cId="839962835" sldId="534"/>
            <ac:spMk id="12" creationId="{0C742CB2-8040-2A8A-E5A7-44002DF287D9}"/>
          </ac:spMkLst>
        </pc:spChg>
        <pc:spChg chg="add del mod ord">
          <ac:chgData name="平野 武" userId="3cfe3d63-3e2d-444e-9c54-10e92370b90a" providerId="ADAL" clId="{A215BF59-69C4-4416-B0C6-6F302902F729}" dt="2024-07-18T06:18:41.324" v="68" actId="700"/>
          <ac:spMkLst>
            <pc:docMk/>
            <pc:sldMk cId="839962835" sldId="534"/>
            <ac:spMk id="14" creationId="{BB777E89-7494-E931-00AC-DE48049F6E91}"/>
          </ac:spMkLst>
        </pc:spChg>
        <pc:spChg chg="add del mod ord">
          <ac:chgData name="平野 武" userId="3cfe3d63-3e2d-444e-9c54-10e92370b90a" providerId="ADAL" clId="{A215BF59-69C4-4416-B0C6-6F302902F729}" dt="2024-07-18T06:21:30.779" v="130" actId="478"/>
          <ac:spMkLst>
            <pc:docMk/>
            <pc:sldMk cId="839962835" sldId="534"/>
            <ac:spMk id="15" creationId="{211CB698-F98B-6EFB-A8A7-1487D70C2908}"/>
          </ac:spMkLst>
        </pc:spChg>
        <pc:spChg chg="add del mod ord">
          <ac:chgData name="平野 武" userId="3cfe3d63-3e2d-444e-9c54-10e92370b90a" providerId="ADAL" clId="{A215BF59-69C4-4416-B0C6-6F302902F729}" dt="2024-07-18T06:22:17.486" v="199" actId="478"/>
          <ac:spMkLst>
            <pc:docMk/>
            <pc:sldMk cId="839962835" sldId="534"/>
            <ac:spMk id="16" creationId="{F6049A0C-F490-192A-1178-08775858D148}"/>
          </ac:spMkLst>
        </pc:spChg>
        <pc:spChg chg="add del mod ord">
          <ac:chgData name="平野 武" userId="3cfe3d63-3e2d-444e-9c54-10e92370b90a" providerId="ADAL" clId="{A215BF59-69C4-4416-B0C6-6F302902F729}" dt="2024-07-18T06:22:17.486" v="199" actId="478"/>
          <ac:spMkLst>
            <pc:docMk/>
            <pc:sldMk cId="839962835" sldId="534"/>
            <ac:spMk id="17" creationId="{7A2EC3C1-C73E-0D55-59AC-A5199659A4C7}"/>
          </ac:spMkLst>
        </pc:spChg>
        <pc:spChg chg="add del mod ord">
          <ac:chgData name="平野 武" userId="3cfe3d63-3e2d-444e-9c54-10e92370b90a" providerId="ADAL" clId="{A215BF59-69C4-4416-B0C6-6F302902F729}" dt="2024-07-18T06:22:17.486" v="199" actId="478"/>
          <ac:spMkLst>
            <pc:docMk/>
            <pc:sldMk cId="839962835" sldId="534"/>
            <ac:spMk id="18" creationId="{84882E92-663A-EF82-774B-C7A68FBA957F}"/>
          </ac:spMkLst>
        </pc:spChg>
        <pc:spChg chg="add del mod ord">
          <ac:chgData name="平野 武" userId="3cfe3d63-3e2d-444e-9c54-10e92370b90a" providerId="ADAL" clId="{A215BF59-69C4-4416-B0C6-6F302902F729}" dt="2024-07-18T06:18:45.223" v="70" actId="478"/>
          <ac:spMkLst>
            <pc:docMk/>
            <pc:sldMk cId="839962835" sldId="534"/>
            <ac:spMk id="19" creationId="{78E4756B-8CF2-23C7-DB2F-9A173888E625}"/>
          </ac:spMkLst>
        </pc:spChg>
        <pc:spChg chg="add del mod">
          <ac:chgData name="平野 武" userId="3cfe3d63-3e2d-444e-9c54-10e92370b90a" providerId="ADAL" clId="{A215BF59-69C4-4416-B0C6-6F302902F729}" dt="2024-07-18T06:20:23.390" v="91" actId="478"/>
          <ac:spMkLst>
            <pc:docMk/>
            <pc:sldMk cId="839962835" sldId="534"/>
            <ac:spMk id="21" creationId="{6F9B818F-394E-53D1-7957-D002C75C0CD3}"/>
          </ac:spMkLst>
        </pc:spChg>
        <pc:spChg chg="add mod">
          <ac:chgData name="平野 武" userId="3cfe3d63-3e2d-444e-9c54-10e92370b90a" providerId="ADAL" clId="{A215BF59-69C4-4416-B0C6-6F302902F729}" dt="2024-07-18T06:21:38.203" v="132" actId="14100"/>
          <ac:spMkLst>
            <pc:docMk/>
            <pc:sldMk cId="839962835" sldId="534"/>
            <ac:spMk id="22" creationId="{5CB9D65F-A949-7C9D-4EE6-0410DA6B20C3}"/>
          </ac:spMkLst>
        </pc:spChg>
        <pc:spChg chg="add mod">
          <ac:chgData name="平野 武" userId="3cfe3d63-3e2d-444e-9c54-10e92370b90a" providerId="ADAL" clId="{A215BF59-69C4-4416-B0C6-6F302902F729}" dt="2024-07-18T06:22:25.496" v="203" actId="1035"/>
          <ac:spMkLst>
            <pc:docMk/>
            <pc:sldMk cId="839962835" sldId="534"/>
            <ac:spMk id="23" creationId="{ED00AC2C-DD0F-EC3D-4E39-8F67490A4B3F}"/>
          </ac:spMkLst>
        </pc:spChg>
        <pc:spChg chg="add mod">
          <ac:chgData name="平野 武" userId="3cfe3d63-3e2d-444e-9c54-10e92370b90a" providerId="ADAL" clId="{A215BF59-69C4-4416-B0C6-6F302902F729}" dt="2024-07-18T06:22:30.588" v="206" actId="1036"/>
          <ac:spMkLst>
            <pc:docMk/>
            <pc:sldMk cId="839962835" sldId="534"/>
            <ac:spMk id="24" creationId="{C3AB0442-C936-47BA-79FC-6F1ACC932629}"/>
          </ac:spMkLst>
        </pc:spChg>
        <pc:spChg chg="add mod">
          <ac:chgData name="平野 武" userId="3cfe3d63-3e2d-444e-9c54-10e92370b90a" providerId="ADAL" clId="{A215BF59-69C4-4416-B0C6-6F302902F729}" dt="2024-07-18T06:22:15.045" v="198"/>
          <ac:spMkLst>
            <pc:docMk/>
            <pc:sldMk cId="839962835" sldId="534"/>
            <ac:spMk id="25" creationId="{2CCBCC47-10C3-B1DF-BB10-E3E2D85A9B9C}"/>
          </ac:spMkLst>
        </pc:spChg>
      </pc:sldChg>
      <pc:sldChg chg="addSp delSp modSp mod modClrScheme chgLayout">
        <pc:chgData name="平野 武" userId="3cfe3d63-3e2d-444e-9c54-10e92370b90a" providerId="ADAL" clId="{A215BF59-69C4-4416-B0C6-6F302902F729}" dt="2024-07-18T06:53:21.159" v="540" actId="1076"/>
        <pc:sldMkLst>
          <pc:docMk/>
          <pc:sldMk cId="2376920946" sldId="535"/>
        </pc:sldMkLst>
        <pc:spChg chg="del mod ord">
          <ac:chgData name="平野 武" userId="3cfe3d63-3e2d-444e-9c54-10e92370b90a" providerId="ADAL" clId="{A215BF59-69C4-4416-B0C6-6F302902F729}" dt="2024-07-18T06:23:26.621" v="211" actId="478"/>
          <ac:spMkLst>
            <pc:docMk/>
            <pc:sldMk cId="2376920946" sldId="535"/>
            <ac:spMk id="3" creationId="{18EB92F0-59F3-DDED-C7C8-C25A69982C71}"/>
          </ac:spMkLst>
        </pc:spChg>
        <pc:spChg chg="del mod ord">
          <ac:chgData name="平野 武" userId="3cfe3d63-3e2d-444e-9c54-10e92370b90a" providerId="ADAL" clId="{A215BF59-69C4-4416-B0C6-6F302902F729}" dt="2024-07-18T06:23:45.954" v="243" actId="478"/>
          <ac:spMkLst>
            <pc:docMk/>
            <pc:sldMk cId="2376920946" sldId="535"/>
            <ac:spMk id="4" creationId="{F45089DE-17B1-7564-FC43-5147C217B7D1}"/>
          </ac:spMkLst>
        </pc:spChg>
        <pc:spChg chg="add del mod">
          <ac:chgData name="平野 武" userId="3cfe3d63-3e2d-444e-9c54-10e92370b90a" providerId="ADAL" clId="{A215BF59-69C4-4416-B0C6-6F302902F729}" dt="2024-07-18T06:23:28.635" v="212" actId="478"/>
          <ac:spMkLst>
            <pc:docMk/>
            <pc:sldMk cId="2376920946" sldId="535"/>
            <ac:spMk id="6" creationId="{AC86C8C0-520E-8099-C912-BD3A804BC066}"/>
          </ac:spMkLst>
        </pc:spChg>
        <pc:spChg chg="add mod">
          <ac:chgData name="平野 武" userId="3cfe3d63-3e2d-444e-9c54-10e92370b90a" providerId="ADAL" clId="{A215BF59-69C4-4416-B0C6-6F302902F729}" dt="2024-07-18T06:53:21.159" v="540" actId="1076"/>
          <ac:spMkLst>
            <pc:docMk/>
            <pc:sldMk cId="2376920946" sldId="535"/>
            <ac:spMk id="7" creationId="{D9C6A59B-E41B-78F2-7F1E-DB164DBE4053}"/>
          </ac:spMkLst>
        </pc:spChg>
        <pc:spChg chg="add del mod">
          <ac:chgData name="平野 武" userId="3cfe3d63-3e2d-444e-9c54-10e92370b90a" providerId="ADAL" clId="{A215BF59-69C4-4416-B0C6-6F302902F729}" dt="2024-07-18T06:23:47.631" v="244" actId="478"/>
          <ac:spMkLst>
            <pc:docMk/>
            <pc:sldMk cId="2376920946" sldId="535"/>
            <ac:spMk id="10" creationId="{A90FADAD-C20A-66A0-9D8B-F9E797B99433}"/>
          </ac:spMkLst>
        </pc:spChg>
        <pc:spChg chg="add mod">
          <ac:chgData name="平野 武" userId="3cfe3d63-3e2d-444e-9c54-10e92370b90a" providerId="ADAL" clId="{A215BF59-69C4-4416-B0C6-6F302902F729}" dt="2024-07-18T06:23:48.064" v="245"/>
          <ac:spMkLst>
            <pc:docMk/>
            <pc:sldMk cId="2376920946" sldId="535"/>
            <ac:spMk id="11" creationId="{BEC3515D-3818-FBC3-D6C0-C7B5B2FC7751}"/>
          </ac:spMkLst>
        </pc:spChg>
        <pc:picChg chg="mod ord">
          <ac:chgData name="平野 武" userId="3cfe3d63-3e2d-444e-9c54-10e92370b90a" providerId="ADAL" clId="{A215BF59-69C4-4416-B0C6-6F302902F729}" dt="2024-07-18T06:53:21.159" v="540" actId="1076"/>
          <ac:picMkLst>
            <pc:docMk/>
            <pc:sldMk cId="2376920946" sldId="535"/>
            <ac:picMk id="5" creationId="{EDA060B6-CF90-0184-D7D7-DBA45CBF3C7C}"/>
          </ac:picMkLst>
        </pc:picChg>
        <pc:picChg chg="add mod">
          <ac:chgData name="平野 武" userId="3cfe3d63-3e2d-444e-9c54-10e92370b90a" providerId="ADAL" clId="{A215BF59-69C4-4416-B0C6-6F302902F729}" dt="2024-07-18T06:53:21.159" v="540" actId="1076"/>
          <ac:picMkLst>
            <pc:docMk/>
            <pc:sldMk cId="2376920946" sldId="535"/>
            <ac:picMk id="8" creationId="{EA4067EF-06AC-C973-E838-74971C179ACE}"/>
          </ac:picMkLst>
        </pc:picChg>
      </pc:sldChg>
      <pc:sldChg chg="del">
        <pc:chgData name="平野 武" userId="3cfe3d63-3e2d-444e-9c54-10e92370b90a" providerId="ADAL" clId="{A215BF59-69C4-4416-B0C6-6F302902F729}" dt="2024-07-18T06:47:21.218" v="471" actId="47"/>
        <pc:sldMkLst>
          <pc:docMk/>
          <pc:sldMk cId="2127803042" sldId="582"/>
        </pc:sldMkLst>
      </pc:sldChg>
      <pc:sldChg chg="del">
        <pc:chgData name="平野 武" userId="3cfe3d63-3e2d-444e-9c54-10e92370b90a" providerId="ADAL" clId="{A215BF59-69C4-4416-B0C6-6F302902F729}" dt="2024-07-18T06:29:13.391" v="357" actId="47"/>
        <pc:sldMkLst>
          <pc:docMk/>
          <pc:sldMk cId="507945939" sldId="584"/>
        </pc:sldMkLst>
      </pc:sldChg>
      <pc:sldChg chg="addSp delSp modSp mod modClrScheme chgLayout">
        <pc:chgData name="平野 武" userId="3cfe3d63-3e2d-444e-9c54-10e92370b90a" providerId="ADAL" clId="{A215BF59-69C4-4416-B0C6-6F302902F729}" dt="2024-07-18T06:49:45.319" v="514" actId="207"/>
        <pc:sldMkLst>
          <pc:docMk/>
          <pc:sldMk cId="3316887855" sldId="586"/>
        </pc:sldMkLst>
        <pc:spChg chg="add del mod ord">
          <ac:chgData name="平野 武" userId="3cfe3d63-3e2d-444e-9c54-10e92370b90a" providerId="ADAL" clId="{A215BF59-69C4-4416-B0C6-6F302902F729}" dt="2024-07-18T06:27:33.197" v="306" actId="700"/>
          <ac:spMkLst>
            <pc:docMk/>
            <pc:sldMk cId="3316887855" sldId="586"/>
            <ac:spMk id="2" creationId="{02DADCC0-E370-C378-6C54-63428B86409B}"/>
          </ac:spMkLst>
        </pc:spChg>
        <pc:spChg chg="mod ord">
          <ac:chgData name="平野 武" userId="3cfe3d63-3e2d-444e-9c54-10e92370b90a" providerId="ADAL" clId="{A215BF59-69C4-4416-B0C6-6F302902F729}" dt="2024-07-18T06:27:33.197" v="306" actId="700"/>
          <ac:spMkLst>
            <pc:docMk/>
            <pc:sldMk cId="3316887855" sldId="586"/>
            <ac:spMk id="4" creationId="{FECB949E-B276-25D4-D058-AF07D43B51C5}"/>
          </ac:spMkLst>
        </pc:spChg>
        <pc:spChg chg="del mod ord">
          <ac:chgData name="平野 武" userId="3cfe3d63-3e2d-444e-9c54-10e92370b90a" providerId="ADAL" clId="{A215BF59-69C4-4416-B0C6-6F302902F729}" dt="2024-07-18T06:27:37.133" v="307" actId="478"/>
          <ac:spMkLst>
            <pc:docMk/>
            <pc:sldMk cId="3316887855" sldId="586"/>
            <ac:spMk id="9" creationId="{C47713F5-42CE-E964-2FEA-1E6846617172}"/>
          </ac:spMkLst>
        </pc:spChg>
        <pc:spChg chg="mod">
          <ac:chgData name="平野 武" userId="3cfe3d63-3e2d-444e-9c54-10e92370b90a" providerId="ADAL" clId="{A215BF59-69C4-4416-B0C6-6F302902F729}" dt="2024-07-18T06:49:45.319" v="514" actId="207"/>
          <ac:spMkLst>
            <pc:docMk/>
            <pc:sldMk cId="3316887855" sldId="586"/>
            <ac:spMk id="17" creationId="{00000000-0000-0000-0000-000000000000}"/>
          </ac:spMkLst>
        </pc:spChg>
        <pc:picChg chg="del mod ord">
          <ac:chgData name="平野 武" userId="3cfe3d63-3e2d-444e-9c54-10e92370b90a" providerId="ADAL" clId="{A215BF59-69C4-4416-B0C6-6F302902F729}" dt="2024-07-18T06:27:38.318" v="308" actId="478"/>
          <ac:picMkLst>
            <pc:docMk/>
            <pc:sldMk cId="3316887855" sldId="586"/>
            <ac:picMk id="10" creationId="{83A25820-DE4A-501E-E98F-27F3277CCCC5}"/>
          </ac:picMkLst>
        </pc:picChg>
      </pc:sldChg>
      <pc:sldChg chg="delSp modSp mod modClrScheme chgLayout">
        <pc:chgData name="平野 武" userId="3cfe3d63-3e2d-444e-9c54-10e92370b90a" providerId="ADAL" clId="{A215BF59-69C4-4416-B0C6-6F302902F729}" dt="2024-07-18T06:52:49.308" v="532" actId="207"/>
        <pc:sldMkLst>
          <pc:docMk/>
          <pc:sldMk cId="3217542853" sldId="587"/>
        </pc:sldMkLst>
        <pc:spChg chg="del mod ord">
          <ac:chgData name="平野 武" userId="3cfe3d63-3e2d-444e-9c54-10e92370b90a" providerId="ADAL" clId="{A215BF59-69C4-4416-B0C6-6F302902F729}" dt="2024-07-18T06:39:29.136" v="406" actId="478"/>
          <ac:spMkLst>
            <pc:docMk/>
            <pc:sldMk cId="3217542853" sldId="587"/>
            <ac:spMk id="2" creationId="{8FC22221-C267-3040-606A-F85A393AB887}"/>
          </ac:spMkLst>
        </pc:spChg>
        <pc:spChg chg="mod ord">
          <ac:chgData name="平野 武" userId="3cfe3d63-3e2d-444e-9c54-10e92370b90a" providerId="ADAL" clId="{A215BF59-69C4-4416-B0C6-6F302902F729}" dt="2024-07-18T06:39:21.768" v="404" actId="700"/>
          <ac:spMkLst>
            <pc:docMk/>
            <pc:sldMk cId="3217542853" sldId="587"/>
            <ac:spMk id="4" creationId="{FECB949E-B276-25D4-D058-AF07D43B51C5}"/>
          </ac:spMkLst>
        </pc:spChg>
        <pc:graphicFrameChg chg="modGraphic">
          <ac:chgData name="平野 武" userId="3cfe3d63-3e2d-444e-9c54-10e92370b90a" providerId="ADAL" clId="{A215BF59-69C4-4416-B0C6-6F302902F729}" dt="2024-07-18T06:52:49.308" v="532" actId="207"/>
          <ac:graphicFrameMkLst>
            <pc:docMk/>
            <pc:sldMk cId="3217542853" sldId="587"/>
            <ac:graphicFrameMk id="10" creationId="{8D6FD0B5-1C48-2E4A-A909-7ABA89B39DE9}"/>
          </ac:graphicFrameMkLst>
        </pc:graphicFrameChg>
        <pc:picChg chg="del mod ord">
          <ac:chgData name="平野 武" userId="3cfe3d63-3e2d-444e-9c54-10e92370b90a" providerId="ADAL" clId="{A215BF59-69C4-4416-B0C6-6F302902F729}" dt="2024-07-18T06:39:26.980" v="405" actId="478"/>
          <ac:picMkLst>
            <pc:docMk/>
            <pc:sldMk cId="3217542853" sldId="587"/>
            <ac:picMk id="6" creationId="{5C6730C3-3B44-0778-57D2-86F42B05334E}"/>
          </ac:picMkLst>
        </pc:picChg>
      </pc:sldChg>
      <pc:sldChg chg="addSp delSp modSp mod modClrScheme chgLayout">
        <pc:chgData name="平野 武" userId="3cfe3d63-3e2d-444e-9c54-10e92370b90a" providerId="ADAL" clId="{A215BF59-69C4-4416-B0C6-6F302902F729}" dt="2024-07-18T07:02:00.587" v="541" actId="207"/>
        <pc:sldMkLst>
          <pc:docMk/>
          <pc:sldMk cId="1331585386" sldId="593"/>
        </pc:sldMkLst>
        <pc:spChg chg="del mod ord">
          <ac:chgData name="平野 武" userId="3cfe3d63-3e2d-444e-9c54-10e92370b90a" providerId="ADAL" clId="{A215BF59-69C4-4416-B0C6-6F302902F729}" dt="2024-07-18T06:44:58.805" v="458" actId="478"/>
          <ac:spMkLst>
            <pc:docMk/>
            <pc:sldMk cId="1331585386" sldId="593"/>
            <ac:spMk id="2" creationId="{8FC22221-C267-3040-606A-F85A393AB887}"/>
          </ac:spMkLst>
        </pc:spChg>
        <pc:spChg chg="mod ord">
          <ac:chgData name="平野 武" userId="3cfe3d63-3e2d-444e-9c54-10e92370b90a" providerId="ADAL" clId="{A215BF59-69C4-4416-B0C6-6F302902F729}" dt="2024-07-18T06:44:55.455" v="457" actId="700"/>
          <ac:spMkLst>
            <pc:docMk/>
            <pc:sldMk cId="1331585386" sldId="593"/>
            <ac:spMk id="4" creationId="{FECB949E-B276-25D4-D058-AF07D43B51C5}"/>
          </ac:spMkLst>
        </pc:spChg>
        <pc:spChg chg="del mod">
          <ac:chgData name="平野 武" userId="3cfe3d63-3e2d-444e-9c54-10e92370b90a" providerId="ADAL" clId="{A215BF59-69C4-4416-B0C6-6F302902F729}" dt="2024-07-18T06:52:25.336" v="527" actId="478"/>
          <ac:spMkLst>
            <pc:docMk/>
            <pc:sldMk cId="1331585386" sldId="593"/>
            <ac:spMk id="5" creationId="{3DAE1C74-56E4-FAA3-2E2F-1CC35A74A151}"/>
          </ac:spMkLst>
        </pc:spChg>
        <pc:spChg chg="del">
          <ac:chgData name="平野 武" userId="3cfe3d63-3e2d-444e-9c54-10e92370b90a" providerId="ADAL" clId="{A215BF59-69C4-4416-B0C6-6F302902F729}" dt="2024-07-18T06:52:25.336" v="527" actId="478"/>
          <ac:spMkLst>
            <pc:docMk/>
            <pc:sldMk cId="1331585386" sldId="593"/>
            <ac:spMk id="7" creationId="{0B8B4267-C54E-CCA8-5C2A-12F66860547A}"/>
          </ac:spMkLst>
        </pc:spChg>
        <pc:spChg chg="del">
          <ac:chgData name="平野 武" userId="3cfe3d63-3e2d-444e-9c54-10e92370b90a" providerId="ADAL" clId="{A215BF59-69C4-4416-B0C6-6F302902F729}" dt="2024-07-18T06:52:25.336" v="527" actId="478"/>
          <ac:spMkLst>
            <pc:docMk/>
            <pc:sldMk cId="1331585386" sldId="593"/>
            <ac:spMk id="8" creationId="{17E66B90-7EA3-C1B6-53FF-3EB44D58D846}"/>
          </ac:spMkLst>
        </pc:spChg>
        <pc:spChg chg="mod">
          <ac:chgData name="平野 武" userId="3cfe3d63-3e2d-444e-9c54-10e92370b90a" providerId="ADAL" clId="{A215BF59-69C4-4416-B0C6-6F302902F729}" dt="2024-07-18T07:02:00.587" v="541" actId="207"/>
          <ac:spMkLst>
            <pc:docMk/>
            <pc:sldMk cId="1331585386" sldId="593"/>
            <ac:spMk id="9" creationId="{F098D606-E5EA-9FC3-990D-316D3AE1A8DC}"/>
          </ac:spMkLst>
        </pc:spChg>
        <pc:spChg chg="del">
          <ac:chgData name="平野 武" userId="3cfe3d63-3e2d-444e-9c54-10e92370b90a" providerId="ADAL" clId="{A215BF59-69C4-4416-B0C6-6F302902F729}" dt="2024-07-18T06:52:25.336" v="527" actId="478"/>
          <ac:spMkLst>
            <pc:docMk/>
            <pc:sldMk cId="1331585386" sldId="593"/>
            <ac:spMk id="10" creationId="{9ADB7FF5-35B7-4DA6-7B40-74DC86AD2611}"/>
          </ac:spMkLst>
        </pc:spChg>
        <pc:spChg chg="del">
          <ac:chgData name="平野 武" userId="3cfe3d63-3e2d-444e-9c54-10e92370b90a" providerId="ADAL" clId="{A215BF59-69C4-4416-B0C6-6F302902F729}" dt="2024-07-18T06:52:25.336" v="527" actId="478"/>
          <ac:spMkLst>
            <pc:docMk/>
            <pc:sldMk cId="1331585386" sldId="593"/>
            <ac:spMk id="11" creationId="{78E05B8C-6049-6E22-BF51-59F3C91745EE}"/>
          </ac:spMkLst>
        </pc:spChg>
        <pc:spChg chg="del">
          <ac:chgData name="平野 武" userId="3cfe3d63-3e2d-444e-9c54-10e92370b90a" providerId="ADAL" clId="{A215BF59-69C4-4416-B0C6-6F302902F729}" dt="2024-07-18T06:52:25.336" v="527" actId="478"/>
          <ac:spMkLst>
            <pc:docMk/>
            <pc:sldMk cId="1331585386" sldId="593"/>
            <ac:spMk id="12" creationId="{EB41EF08-153A-87BF-DE08-9FB4D4CDB507}"/>
          </ac:spMkLst>
        </pc:spChg>
        <pc:spChg chg="del">
          <ac:chgData name="平野 武" userId="3cfe3d63-3e2d-444e-9c54-10e92370b90a" providerId="ADAL" clId="{A215BF59-69C4-4416-B0C6-6F302902F729}" dt="2024-07-18T06:52:25.336" v="527" actId="478"/>
          <ac:spMkLst>
            <pc:docMk/>
            <pc:sldMk cId="1331585386" sldId="593"/>
            <ac:spMk id="13" creationId="{A6EA03E6-B8E3-8523-14AC-69EE7B5FF5E9}"/>
          </ac:spMkLst>
        </pc:spChg>
        <pc:spChg chg="del">
          <ac:chgData name="平野 武" userId="3cfe3d63-3e2d-444e-9c54-10e92370b90a" providerId="ADAL" clId="{A215BF59-69C4-4416-B0C6-6F302902F729}" dt="2024-07-18T06:52:25.336" v="527" actId="478"/>
          <ac:spMkLst>
            <pc:docMk/>
            <pc:sldMk cId="1331585386" sldId="593"/>
            <ac:spMk id="14" creationId="{005213AF-E609-B2D4-3545-00A9983FEB49}"/>
          </ac:spMkLst>
        </pc:spChg>
        <pc:spChg chg="del">
          <ac:chgData name="平野 武" userId="3cfe3d63-3e2d-444e-9c54-10e92370b90a" providerId="ADAL" clId="{A215BF59-69C4-4416-B0C6-6F302902F729}" dt="2024-07-18T06:52:25.336" v="527" actId="478"/>
          <ac:spMkLst>
            <pc:docMk/>
            <pc:sldMk cId="1331585386" sldId="593"/>
            <ac:spMk id="15" creationId="{161689C7-E820-BFFD-15FF-D269CC0424E8}"/>
          </ac:spMkLst>
        </pc:spChg>
        <pc:spChg chg="del">
          <ac:chgData name="平野 武" userId="3cfe3d63-3e2d-444e-9c54-10e92370b90a" providerId="ADAL" clId="{A215BF59-69C4-4416-B0C6-6F302902F729}" dt="2024-07-18T06:52:25.336" v="527" actId="478"/>
          <ac:spMkLst>
            <pc:docMk/>
            <pc:sldMk cId="1331585386" sldId="593"/>
            <ac:spMk id="16" creationId="{B866BD98-191F-4692-C6F1-E06FE6A66C6A}"/>
          </ac:spMkLst>
        </pc:spChg>
        <pc:spChg chg="del">
          <ac:chgData name="平野 武" userId="3cfe3d63-3e2d-444e-9c54-10e92370b90a" providerId="ADAL" clId="{A215BF59-69C4-4416-B0C6-6F302902F729}" dt="2024-07-18T06:52:25.336" v="527" actId="478"/>
          <ac:spMkLst>
            <pc:docMk/>
            <pc:sldMk cId="1331585386" sldId="593"/>
            <ac:spMk id="17" creationId="{95DDE777-AE20-2000-9C70-ED1DF8CB9AC3}"/>
          </ac:spMkLst>
        </pc:spChg>
        <pc:spChg chg="del">
          <ac:chgData name="平野 武" userId="3cfe3d63-3e2d-444e-9c54-10e92370b90a" providerId="ADAL" clId="{A215BF59-69C4-4416-B0C6-6F302902F729}" dt="2024-07-18T06:52:25.336" v="527" actId="478"/>
          <ac:spMkLst>
            <pc:docMk/>
            <pc:sldMk cId="1331585386" sldId="593"/>
            <ac:spMk id="18" creationId="{4C44F6D0-9E3B-B7D5-4273-A12C6E69D840}"/>
          </ac:spMkLst>
        </pc:spChg>
        <pc:spChg chg="del">
          <ac:chgData name="平野 武" userId="3cfe3d63-3e2d-444e-9c54-10e92370b90a" providerId="ADAL" clId="{A215BF59-69C4-4416-B0C6-6F302902F729}" dt="2024-07-18T06:52:25.336" v="527" actId="478"/>
          <ac:spMkLst>
            <pc:docMk/>
            <pc:sldMk cId="1331585386" sldId="593"/>
            <ac:spMk id="19" creationId="{D370CB4A-AE71-210D-9E0F-5EA3F596608D}"/>
          </ac:spMkLst>
        </pc:spChg>
        <pc:spChg chg="del">
          <ac:chgData name="平野 武" userId="3cfe3d63-3e2d-444e-9c54-10e92370b90a" providerId="ADAL" clId="{A215BF59-69C4-4416-B0C6-6F302902F729}" dt="2024-07-18T06:52:25.336" v="527" actId="478"/>
          <ac:spMkLst>
            <pc:docMk/>
            <pc:sldMk cId="1331585386" sldId="593"/>
            <ac:spMk id="20" creationId="{DCA98CB3-FDD4-72D1-34DD-D5034A7C29F0}"/>
          </ac:spMkLst>
        </pc:spChg>
        <pc:spChg chg="del">
          <ac:chgData name="平野 武" userId="3cfe3d63-3e2d-444e-9c54-10e92370b90a" providerId="ADAL" clId="{A215BF59-69C4-4416-B0C6-6F302902F729}" dt="2024-07-18T06:52:25.336" v="527" actId="478"/>
          <ac:spMkLst>
            <pc:docMk/>
            <pc:sldMk cId="1331585386" sldId="593"/>
            <ac:spMk id="21" creationId="{BADE96F7-1489-646B-AA3A-8FAB3EAB2FA2}"/>
          </ac:spMkLst>
        </pc:spChg>
        <pc:spChg chg="del">
          <ac:chgData name="平野 武" userId="3cfe3d63-3e2d-444e-9c54-10e92370b90a" providerId="ADAL" clId="{A215BF59-69C4-4416-B0C6-6F302902F729}" dt="2024-07-18T06:52:25.336" v="527" actId="478"/>
          <ac:spMkLst>
            <pc:docMk/>
            <pc:sldMk cId="1331585386" sldId="593"/>
            <ac:spMk id="30" creationId="{14BC67E6-1950-BD6C-F6F1-8FAB5B0B103F}"/>
          </ac:spMkLst>
        </pc:spChg>
        <pc:spChg chg="del">
          <ac:chgData name="平野 武" userId="3cfe3d63-3e2d-444e-9c54-10e92370b90a" providerId="ADAL" clId="{A215BF59-69C4-4416-B0C6-6F302902F729}" dt="2024-07-18T06:52:25.336" v="527" actId="478"/>
          <ac:spMkLst>
            <pc:docMk/>
            <pc:sldMk cId="1331585386" sldId="593"/>
            <ac:spMk id="31" creationId="{E129A285-4292-46B8-8366-5F7A5EACB044}"/>
          </ac:spMkLst>
        </pc:spChg>
        <pc:spChg chg="del">
          <ac:chgData name="平野 武" userId="3cfe3d63-3e2d-444e-9c54-10e92370b90a" providerId="ADAL" clId="{A215BF59-69C4-4416-B0C6-6F302902F729}" dt="2024-07-18T06:52:25.336" v="527" actId="478"/>
          <ac:spMkLst>
            <pc:docMk/>
            <pc:sldMk cId="1331585386" sldId="593"/>
            <ac:spMk id="35" creationId="{477E4719-A8A5-DA76-03F2-9050F9A2E9F9}"/>
          </ac:spMkLst>
        </pc:spChg>
        <pc:spChg chg="del">
          <ac:chgData name="平野 武" userId="3cfe3d63-3e2d-444e-9c54-10e92370b90a" providerId="ADAL" clId="{A215BF59-69C4-4416-B0C6-6F302902F729}" dt="2024-07-18T06:52:25.336" v="527" actId="478"/>
          <ac:spMkLst>
            <pc:docMk/>
            <pc:sldMk cId="1331585386" sldId="593"/>
            <ac:spMk id="36" creationId="{D236669C-E4E8-C2FC-9D04-171D7772E642}"/>
          </ac:spMkLst>
        </pc:spChg>
        <pc:spChg chg="add mod">
          <ac:chgData name="平野 武" userId="3cfe3d63-3e2d-444e-9c54-10e92370b90a" providerId="ADAL" clId="{A215BF59-69C4-4416-B0C6-6F302902F729}" dt="2024-07-18T06:52:33.579" v="530"/>
          <ac:spMkLst>
            <pc:docMk/>
            <pc:sldMk cId="1331585386" sldId="593"/>
            <ac:spMk id="39" creationId="{52958704-EABB-640F-1548-B8348E453F54}"/>
          </ac:spMkLst>
        </pc:spChg>
        <pc:spChg chg="add mod">
          <ac:chgData name="平野 武" userId="3cfe3d63-3e2d-444e-9c54-10e92370b90a" providerId="ADAL" clId="{A215BF59-69C4-4416-B0C6-6F302902F729}" dt="2024-07-18T06:52:33.579" v="530"/>
          <ac:spMkLst>
            <pc:docMk/>
            <pc:sldMk cId="1331585386" sldId="593"/>
            <ac:spMk id="40" creationId="{914E33E9-ADCE-267D-FFFA-89EF41B2677A}"/>
          </ac:spMkLst>
        </pc:spChg>
        <pc:spChg chg="add mod">
          <ac:chgData name="平野 武" userId="3cfe3d63-3e2d-444e-9c54-10e92370b90a" providerId="ADAL" clId="{A215BF59-69C4-4416-B0C6-6F302902F729}" dt="2024-07-18T06:52:33.579" v="530"/>
          <ac:spMkLst>
            <pc:docMk/>
            <pc:sldMk cId="1331585386" sldId="593"/>
            <ac:spMk id="41" creationId="{612BD256-02F4-5824-B0C0-29638099B159}"/>
          </ac:spMkLst>
        </pc:spChg>
        <pc:spChg chg="add mod">
          <ac:chgData name="平野 武" userId="3cfe3d63-3e2d-444e-9c54-10e92370b90a" providerId="ADAL" clId="{A215BF59-69C4-4416-B0C6-6F302902F729}" dt="2024-07-18T06:52:33.579" v="530"/>
          <ac:spMkLst>
            <pc:docMk/>
            <pc:sldMk cId="1331585386" sldId="593"/>
            <ac:spMk id="42" creationId="{6C30B3A2-C291-02BD-774F-8A9F3A407879}"/>
          </ac:spMkLst>
        </pc:spChg>
        <pc:spChg chg="add mod">
          <ac:chgData name="平野 武" userId="3cfe3d63-3e2d-444e-9c54-10e92370b90a" providerId="ADAL" clId="{A215BF59-69C4-4416-B0C6-6F302902F729}" dt="2024-07-18T06:52:33.579" v="530"/>
          <ac:spMkLst>
            <pc:docMk/>
            <pc:sldMk cId="1331585386" sldId="593"/>
            <ac:spMk id="43" creationId="{84791E15-B562-55A9-E97D-CC77FA0481A4}"/>
          </ac:spMkLst>
        </pc:spChg>
        <pc:spChg chg="add mod">
          <ac:chgData name="平野 武" userId="3cfe3d63-3e2d-444e-9c54-10e92370b90a" providerId="ADAL" clId="{A215BF59-69C4-4416-B0C6-6F302902F729}" dt="2024-07-18T06:52:33.579" v="530"/>
          <ac:spMkLst>
            <pc:docMk/>
            <pc:sldMk cId="1331585386" sldId="593"/>
            <ac:spMk id="44" creationId="{15FCB1BD-E5EC-981D-AC9F-6E1B35415945}"/>
          </ac:spMkLst>
        </pc:spChg>
        <pc:spChg chg="add mod">
          <ac:chgData name="平野 武" userId="3cfe3d63-3e2d-444e-9c54-10e92370b90a" providerId="ADAL" clId="{A215BF59-69C4-4416-B0C6-6F302902F729}" dt="2024-07-18T06:52:33.579" v="530"/>
          <ac:spMkLst>
            <pc:docMk/>
            <pc:sldMk cId="1331585386" sldId="593"/>
            <ac:spMk id="45" creationId="{7F4489B4-6F73-97EF-02B5-4BDBEF59CEA1}"/>
          </ac:spMkLst>
        </pc:spChg>
        <pc:spChg chg="add mod">
          <ac:chgData name="平野 武" userId="3cfe3d63-3e2d-444e-9c54-10e92370b90a" providerId="ADAL" clId="{A215BF59-69C4-4416-B0C6-6F302902F729}" dt="2024-07-18T06:52:33.579" v="530"/>
          <ac:spMkLst>
            <pc:docMk/>
            <pc:sldMk cId="1331585386" sldId="593"/>
            <ac:spMk id="46" creationId="{3EC642DA-0E63-78D4-8386-ED5DD0F9C3F0}"/>
          </ac:spMkLst>
        </pc:spChg>
        <pc:spChg chg="add mod">
          <ac:chgData name="平野 武" userId="3cfe3d63-3e2d-444e-9c54-10e92370b90a" providerId="ADAL" clId="{A215BF59-69C4-4416-B0C6-6F302902F729}" dt="2024-07-18T06:52:33.579" v="530"/>
          <ac:spMkLst>
            <pc:docMk/>
            <pc:sldMk cId="1331585386" sldId="593"/>
            <ac:spMk id="47" creationId="{FC6CF602-5FD6-C0F0-37D3-2173C017577C}"/>
          </ac:spMkLst>
        </pc:spChg>
        <pc:spChg chg="add mod">
          <ac:chgData name="平野 武" userId="3cfe3d63-3e2d-444e-9c54-10e92370b90a" providerId="ADAL" clId="{A215BF59-69C4-4416-B0C6-6F302902F729}" dt="2024-07-18T06:52:33.579" v="530"/>
          <ac:spMkLst>
            <pc:docMk/>
            <pc:sldMk cId="1331585386" sldId="593"/>
            <ac:spMk id="48" creationId="{904F0559-97D4-699D-110B-79B55FB8450E}"/>
          </ac:spMkLst>
        </pc:spChg>
        <pc:spChg chg="add mod">
          <ac:chgData name="平野 武" userId="3cfe3d63-3e2d-444e-9c54-10e92370b90a" providerId="ADAL" clId="{A215BF59-69C4-4416-B0C6-6F302902F729}" dt="2024-07-18T06:52:33.579" v="530"/>
          <ac:spMkLst>
            <pc:docMk/>
            <pc:sldMk cId="1331585386" sldId="593"/>
            <ac:spMk id="49" creationId="{A4C560C3-72E4-FCF0-8258-3754A2F589C5}"/>
          </ac:spMkLst>
        </pc:spChg>
        <pc:spChg chg="mod">
          <ac:chgData name="平野 武" userId="3cfe3d63-3e2d-444e-9c54-10e92370b90a" providerId="ADAL" clId="{A215BF59-69C4-4416-B0C6-6F302902F729}" dt="2024-07-18T06:52:33.579" v="530"/>
          <ac:spMkLst>
            <pc:docMk/>
            <pc:sldMk cId="1331585386" sldId="593"/>
            <ac:spMk id="52" creationId="{617E5E64-9754-D559-634D-D2ECDE07030F}"/>
          </ac:spMkLst>
        </pc:spChg>
        <pc:spChg chg="mod">
          <ac:chgData name="平野 武" userId="3cfe3d63-3e2d-444e-9c54-10e92370b90a" providerId="ADAL" clId="{A215BF59-69C4-4416-B0C6-6F302902F729}" dt="2024-07-18T06:52:33.579" v="530"/>
          <ac:spMkLst>
            <pc:docMk/>
            <pc:sldMk cId="1331585386" sldId="593"/>
            <ac:spMk id="55" creationId="{3EB50E66-9819-8C6A-3A50-D3E47A765924}"/>
          </ac:spMkLst>
        </pc:spChg>
        <pc:spChg chg="mod">
          <ac:chgData name="平野 武" userId="3cfe3d63-3e2d-444e-9c54-10e92370b90a" providerId="ADAL" clId="{A215BF59-69C4-4416-B0C6-6F302902F729}" dt="2024-07-18T06:52:33.579" v="530"/>
          <ac:spMkLst>
            <pc:docMk/>
            <pc:sldMk cId="1331585386" sldId="593"/>
            <ac:spMk id="56" creationId="{49C3BCBF-4E3B-E910-2D05-41742F225327}"/>
          </ac:spMkLst>
        </pc:spChg>
        <pc:spChg chg="add mod">
          <ac:chgData name="平野 武" userId="3cfe3d63-3e2d-444e-9c54-10e92370b90a" providerId="ADAL" clId="{A215BF59-69C4-4416-B0C6-6F302902F729}" dt="2024-07-18T06:52:33.579" v="530"/>
          <ac:spMkLst>
            <pc:docMk/>
            <pc:sldMk cId="1331585386" sldId="593"/>
            <ac:spMk id="58" creationId="{D8ED088F-F176-0EB7-0750-E7E2614CB879}"/>
          </ac:spMkLst>
        </pc:spChg>
        <pc:spChg chg="add mod">
          <ac:chgData name="平野 武" userId="3cfe3d63-3e2d-444e-9c54-10e92370b90a" providerId="ADAL" clId="{A215BF59-69C4-4416-B0C6-6F302902F729}" dt="2024-07-18T06:52:33.579" v="530"/>
          <ac:spMkLst>
            <pc:docMk/>
            <pc:sldMk cId="1331585386" sldId="593"/>
            <ac:spMk id="59" creationId="{2678BD7B-0584-C5D7-BC14-E49B75C7BE42}"/>
          </ac:spMkLst>
        </pc:spChg>
        <pc:spChg chg="mod">
          <ac:chgData name="平野 武" userId="3cfe3d63-3e2d-444e-9c54-10e92370b90a" providerId="ADAL" clId="{A215BF59-69C4-4416-B0C6-6F302902F729}" dt="2024-07-18T06:52:33.579" v="530"/>
          <ac:spMkLst>
            <pc:docMk/>
            <pc:sldMk cId="1331585386" sldId="593"/>
            <ac:spMk id="61" creationId="{CA816580-A8C3-3C9F-239D-35CA75638C7C}"/>
          </ac:spMkLst>
        </pc:spChg>
        <pc:spChg chg="mod">
          <ac:chgData name="平野 武" userId="3cfe3d63-3e2d-444e-9c54-10e92370b90a" providerId="ADAL" clId="{A215BF59-69C4-4416-B0C6-6F302902F729}" dt="2024-07-18T06:52:33.579" v="530"/>
          <ac:spMkLst>
            <pc:docMk/>
            <pc:sldMk cId="1331585386" sldId="593"/>
            <ac:spMk id="62" creationId="{82FF017C-AB26-F793-C0BC-656C29F29625}"/>
          </ac:spMkLst>
        </pc:spChg>
        <pc:spChg chg="add mod">
          <ac:chgData name="平野 武" userId="3cfe3d63-3e2d-444e-9c54-10e92370b90a" providerId="ADAL" clId="{A215BF59-69C4-4416-B0C6-6F302902F729}" dt="2024-07-18T06:52:33.579" v="530"/>
          <ac:spMkLst>
            <pc:docMk/>
            <pc:sldMk cId="1331585386" sldId="593"/>
            <ac:spMk id="63" creationId="{7D58F278-1FB3-16F5-660A-AAEC5C87DFB8}"/>
          </ac:spMkLst>
        </pc:spChg>
        <pc:spChg chg="add mod">
          <ac:chgData name="平野 武" userId="3cfe3d63-3e2d-444e-9c54-10e92370b90a" providerId="ADAL" clId="{A215BF59-69C4-4416-B0C6-6F302902F729}" dt="2024-07-18T06:52:33.579" v="530"/>
          <ac:spMkLst>
            <pc:docMk/>
            <pc:sldMk cId="1331585386" sldId="593"/>
            <ac:spMk id="64" creationId="{C7046E96-768F-9CDC-E2FD-2B5CC7A90566}"/>
          </ac:spMkLst>
        </pc:spChg>
        <pc:spChg chg="add mod">
          <ac:chgData name="平野 武" userId="3cfe3d63-3e2d-444e-9c54-10e92370b90a" providerId="ADAL" clId="{A215BF59-69C4-4416-B0C6-6F302902F729}" dt="2024-07-18T06:52:33.579" v="530"/>
          <ac:spMkLst>
            <pc:docMk/>
            <pc:sldMk cId="1331585386" sldId="593"/>
            <ac:spMk id="66" creationId="{118C012E-8E79-8E5C-B46B-3725C9E2A7FF}"/>
          </ac:spMkLst>
        </pc:spChg>
        <pc:spChg chg="add mod">
          <ac:chgData name="平野 武" userId="3cfe3d63-3e2d-444e-9c54-10e92370b90a" providerId="ADAL" clId="{A215BF59-69C4-4416-B0C6-6F302902F729}" dt="2024-07-18T06:52:33.579" v="530"/>
          <ac:spMkLst>
            <pc:docMk/>
            <pc:sldMk cId="1331585386" sldId="593"/>
            <ac:spMk id="68" creationId="{69B8B5EF-264D-7191-2700-BD0915011C6F}"/>
          </ac:spMkLst>
        </pc:spChg>
        <pc:spChg chg="add mod">
          <ac:chgData name="平野 武" userId="3cfe3d63-3e2d-444e-9c54-10e92370b90a" providerId="ADAL" clId="{A215BF59-69C4-4416-B0C6-6F302902F729}" dt="2024-07-18T06:52:33.579" v="530"/>
          <ac:spMkLst>
            <pc:docMk/>
            <pc:sldMk cId="1331585386" sldId="593"/>
            <ac:spMk id="69" creationId="{C05BE6E2-59DA-BC69-8CD1-FA9BE377F638}"/>
          </ac:spMkLst>
        </pc:spChg>
        <pc:spChg chg="add mod">
          <ac:chgData name="平野 武" userId="3cfe3d63-3e2d-444e-9c54-10e92370b90a" providerId="ADAL" clId="{A215BF59-69C4-4416-B0C6-6F302902F729}" dt="2024-07-18T06:52:33.579" v="530"/>
          <ac:spMkLst>
            <pc:docMk/>
            <pc:sldMk cId="1331585386" sldId="593"/>
            <ac:spMk id="70" creationId="{396E9B01-70C4-1514-B50F-10F7565D9B60}"/>
          </ac:spMkLst>
        </pc:spChg>
        <pc:spChg chg="add mod">
          <ac:chgData name="平野 武" userId="3cfe3d63-3e2d-444e-9c54-10e92370b90a" providerId="ADAL" clId="{A215BF59-69C4-4416-B0C6-6F302902F729}" dt="2024-07-18T06:52:33.579" v="530"/>
          <ac:spMkLst>
            <pc:docMk/>
            <pc:sldMk cId="1331585386" sldId="593"/>
            <ac:spMk id="71" creationId="{2572A91D-9A16-5D6E-31CE-78D10D84A87A}"/>
          </ac:spMkLst>
        </pc:spChg>
        <pc:spChg chg="add mod">
          <ac:chgData name="平野 武" userId="3cfe3d63-3e2d-444e-9c54-10e92370b90a" providerId="ADAL" clId="{A215BF59-69C4-4416-B0C6-6F302902F729}" dt="2024-07-18T06:52:33.579" v="530"/>
          <ac:spMkLst>
            <pc:docMk/>
            <pc:sldMk cId="1331585386" sldId="593"/>
            <ac:spMk id="72" creationId="{0096D9A5-C1ED-7DD5-010B-0070F4F46C33}"/>
          </ac:spMkLst>
        </pc:spChg>
        <pc:grpChg chg="del">
          <ac:chgData name="平野 武" userId="3cfe3d63-3e2d-444e-9c54-10e92370b90a" providerId="ADAL" clId="{A215BF59-69C4-4416-B0C6-6F302902F729}" dt="2024-07-18T06:52:25.336" v="527" actId="478"/>
          <ac:grpSpMkLst>
            <pc:docMk/>
            <pc:sldMk cId="1331585386" sldId="593"/>
            <ac:grpSpMk id="23" creationId="{1E244ABA-AC2B-FF4D-ADDB-0BD2C29EE0EB}"/>
          </ac:grpSpMkLst>
        </pc:grpChg>
        <pc:grpChg chg="del">
          <ac:chgData name="平野 武" userId="3cfe3d63-3e2d-444e-9c54-10e92370b90a" providerId="ADAL" clId="{A215BF59-69C4-4416-B0C6-6F302902F729}" dt="2024-07-18T06:52:25.336" v="527" actId="478"/>
          <ac:grpSpMkLst>
            <pc:docMk/>
            <pc:sldMk cId="1331585386" sldId="593"/>
            <ac:grpSpMk id="26" creationId="{4AC7749E-F51C-58E7-B8C8-35C50FDF2738}"/>
          </ac:grpSpMkLst>
        </pc:grpChg>
        <pc:grpChg chg="del">
          <ac:chgData name="平野 武" userId="3cfe3d63-3e2d-444e-9c54-10e92370b90a" providerId="ADAL" clId="{A215BF59-69C4-4416-B0C6-6F302902F729}" dt="2024-07-18T06:52:25.336" v="527" actId="478"/>
          <ac:grpSpMkLst>
            <pc:docMk/>
            <pc:sldMk cId="1331585386" sldId="593"/>
            <ac:grpSpMk id="32" creationId="{8C69AAB9-36F7-B68F-D874-A35E635C0056}"/>
          </ac:grpSpMkLst>
        </pc:grpChg>
        <pc:grpChg chg="add mod">
          <ac:chgData name="平野 武" userId="3cfe3d63-3e2d-444e-9c54-10e92370b90a" providerId="ADAL" clId="{A215BF59-69C4-4416-B0C6-6F302902F729}" dt="2024-07-18T06:52:33.579" v="530"/>
          <ac:grpSpMkLst>
            <pc:docMk/>
            <pc:sldMk cId="1331585386" sldId="593"/>
            <ac:grpSpMk id="51" creationId="{5AB1D359-FFD2-4490-1860-CB3387BD9529}"/>
          </ac:grpSpMkLst>
        </pc:grpChg>
        <pc:grpChg chg="add mod">
          <ac:chgData name="平野 武" userId="3cfe3d63-3e2d-444e-9c54-10e92370b90a" providerId="ADAL" clId="{A215BF59-69C4-4416-B0C6-6F302902F729}" dt="2024-07-18T06:52:33.579" v="530"/>
          <ac:grpSpMkLst>
            <pc:docMk/>
            <pc:sldMk cId="1331585386" sldId="593"/>
            <ac:grpSpMk id="54" creationId="{E2C9B8AF-B9BC-C101-6D46-B67CA50171AE}"/>
          </ac:grpSpMkLst>
        </pc:grpChg>
        <pc:grpChg chg="add mod">
          <ac:chgData name="平野 武" userId="3cfe3d63-3e2d-444e-9c54-10e92370b90a" providerId="ADAL" clId="{A215BF59-69C4-4416-B0C6-6F302902F729}" dt="2024-07-18T06:52:33.579" v="530"/>
          <ac:grpSpMkLst>
            <pc:docMk/>
            <pc:sldMk cId="1331585386" sldId="593"/>
            <ac:grpSpMk id="60" creationId="{3E5454A4-12ED-E0C6-E202-8E88447E121E}"/>
          </ac:grpSpMkLst>
        </pc:grpChg>
        <pc:picChg chg="add mod">
          <ac:chgData name="平野 武" userId="3cfe3d63-3e2d-444e-9c54-10e92370b90a" providerId="ADAL" clId="{A215BF59-69C4-4416-B0C6-6F302902F729}" dt="2024-07-18T06:52:27.289" v="529"/>
          <ac:picMkLst>
            <pc:docMk/>
            <pc:sldMk cId="1331585386" sldId="593"/>
            <ac:picMk id="3" creationId="{63D670C4-36E5-F6C3-6233-59D3174E1C97}"/>
          </ac:picMkLst>
        </pc:picChg>
        <pc:picChg chg="del mod ord">
          <ac:chgData name="平野 武" userId="3cfe3d63-3e2d-444e-9c54-10e92370b90a" providerId="ADAL" clId="{A215BF59-69C4-4416-B0C6-6F302902F729}" dt="2024-07-18T06:45:00.100" v="459" actId="478"/>
          <ac:picMkLst>
            <pc:docMk/>
            <pc:sldMk cId="1331585386" sldId="593"/>
            <ac:picMk id="6" creationId="{5C6730C3-3B44-0778-57D2-86F42B05334E}"/>
          </ac:picMkLst>
        </pc:picChg>
        <pc:picChg chg="mod">
          <ac:chgData name="平野 武" userId="3cfe3d63-3e2d-444e-9c54-10e92370b90a" providerId="ADAL" clId="{A215BF59-69C4-4416-B0C6-6F302902F729}" dt="2024-07-18T06:52:33.579" v="530"/>
          <ac:picMkLst>
            <pc:docMk/>
            <pc:sldMk cId="1331585386" sldId="593"/>
            <ac:picMk id="53" creationId="{FCF70545-9407-4D59-3093-225A664410EF}"/>
          </ac:picMkLst>
        </pc:picChg>
        <pc:cxnChg chg="del">
          <ac:chgData name="平野 武" userId="3cfe3d63-3e2d-444e-9c54-10e92370b90a" providerId="ADAL" clId="{A215BF59-69C4-4416-B0C6-6F302902F729}" dt="2024-07-18T06:52:25.336" v="527" actId="478"/>
          <ac:cxnSpMkLst>
            <pc:docMk/>
            <pc:sldMk cId="1331585386" sldId="593"/>
            <ac:cxnSpMk id="22" creationId="{011B83A6-858A-1985-6440-EFD71046A794}"/>
          </ac:cxnSpMkLst>
        </pc:cxnChg>
        <pc:cxnChg chg="del">
          <ac:chgData name="平野 武" userId="3cfe3d63-3e2d-444e-9c54-10e92370b90a" providerId="ADAL" clId="{A215BF59-69C4-4416-B0C6-6F302902F729}" dt="2024-07-18T06:52:25.336" v="527" actId="478"/>
          <ac:cxnSpMkLst>
            <pc:docMk/>
            <pc:sldMk cId="1331585386" sldId="593"/>
            <ac:cxnSpMk id="29" creationId="{80B3A4FC-EA6B-98AA-76BA-F1B99447EDF8}"/>
          </ac:cxnSpMkLst>
        </pc:cxnChg>
        <pc:cxnChg chg="del">
          <ac:chgData name="平野 武" userId="3cfe3d63-3e2d-444e-9c54-10e92370b90a" providerId="ADAL" clId="{A215BF59-69C4-4416-B0C6-6F302902F729}" dt="2024-07-18T06:52:25.336" v="527" actId="478"/>
          <ac:cxnSpMkLst>
            <pc:docMk/>
            <pc:sldMk cId="1331585386" sldId="593"/>
            <ac:cxnSpMk id="37" creationId="{49631423-87FB-8054-5C2B-67A28193F5C3}"/>
          </ac:cxnSpMkLst>
        </pc:cxnChg>
        <pc:cxnChg chg="del">
          <ac:chgData name="平野 武" userId="3cfe3d63-3e2d-444e-9c54-10e92370b90a" providerId="ADAL" clId="{A215BF59-69C4-4416-B0C6-6F302902F729}" dt="2024-07-18T06:52:25.336" v="527" actId="478"/>
          <ac:cxnSpMkLst>
            <pc:docMk/>
            <pc:sldMk cId="1331585386" sldId="593"/>
            <ac:cxnSpMk id="38" creationId="{CBBAA1C5-F1DB-ED61-BCE4-53EDF36A252C}"/>
          </ac:cxnSpMkLst>
        </pc:cxnChg>
        <pc:cxnChg chg="add mod">
          <ac:chgData name="平野 武" userId="3cfe3d63-3e2d-444e-9c54-10e92370b90a" providerId="ADAL" clId="{A215BF59-69C4-4416-B0C6-6F302902F729}" dt="2024-07-18T06:52:33.579" v="530"/>
          <ac:cxnSpMkLst>
            <pc:docMk/>
            <pc:sldMk cId="1331585386" sldId="593"/>
            <ac:cxnSpMk id="50" creationId="{89961840-AA6C-1777-D017-DD60B43A54E6}"/>
          </ac:cxnSpMkLst>
        </pc:cxnChg>
        <pc:cxnChg chg="add mod">
          <ac:chgData name="平野 武" userId="3cfe3d63-3e2d-444e-9c54-10e92370b90a" providerId="ADAL" clId="{A215BF59-69C4-4416-B0C6-6F302902F729}" dt="2024-07-18T06:52:33.579" v="530"/>
          <ac:cxnSpMkLst>
            <pc:docMk/>
            <pc:sldMk cId="1331585386" sldId="593"/>
            <ac:cxnSpMk id="57" creationId="{5920592B-5E8C-6632-B42C-41498328B5A0}"/>
          </ac:cxnSpMkLst>
        </pc:cxnChg>
        <pc:cxnChg chg="add mod">
          <ac:chgData name="平野 武" userId="3cfe3d63-3e2d-444e-9c54-10e92370b90a" providerId="ADAL" clId="{A215BF59-69C4-4416-B0C6-6F302902F729}" dt="2024-07-18T06:52:33.579" v="530"/>
          <ac:cxnSpMkLst>
            <pc:docMk/>
            <pc:sldMk cId="1331585386" sldId="593"/>
            <ac:cxnSpMk id="65" creationId="{B50EA16D-6DE5-1A2D-303E-0E61FAF7CB13}"/>
          </ac:cxnSpMkLst>
        </pc:cxnChg>
        <pc:cxnChg chg="add mod">
          <ac:chgData name="平野 武" userId="3cfe3d63-3e2d-444e-9c54-10e92370b90a" providerId="ADAL" clId="{A215BF59-69C4-4416-B0C6-6F302902F729}" dt="2024-07-18T06:52:33.579" v="530"/>
          <ac:cxnSpMkLst>
            <pc:docMk/>
            <pc:sldMk cId="1331585386" sldId="593"/>
            <ac:cxnSpMk id="67" creationId="{28985F11-6F9E-68AC-2B7C-CE038B55EA25}"/>
          </ac:cxnSpMkLst>
        </pc:cxnChg>
      </pc:sldChg>
      <pc:sldChg chg="delSp modSp mod modClrScheme chgLayout">
        <pc:chgData name="平野 武" userId="3cfe3d63-3e2d-444e-9c54-10e92370b90a" providerId="ADAL" clId="{A215BF59-69C4-4416-B0C6-6F302902F729}" dt="2024-07-18T06:51:48.181" v="526" actId="20577"/>
        <pc:sldMkLst>
          <pc:docMk/>
          <pc:sldMk cId="510646049" sldId="594"/>
        </pc:sldMkLst>
        <pc:spChg chg="del mod ord">
          <ac:chgData name="平野 武" userId="3cfe3d63-3e2d-444e-9c54-10e92370b90a" providerId="ADAL" clId="{A215BF59-69C4-4416-B0C6-6F302902F729}" dt="2024-07-18T06:48:01.428" v="477" actId="478"/>
          <ac:spMkLst>
            <pc:docMk/>
            <pc:sldMk cId="510646049" sldId="594"/>
            <ac:spMk id="2" creationId="{8FC22221-C267-3040-606A-F85A393AB887}"/>
          </ac:spMkLst>
        </pc:spChg>
        <pc:spChg chg="mod ord">
          <ac:chgData name="平野 武" userId="3cfe3d63-3e2d-444e-9c54-10e92370b90a" providerId="ADAL" clId="{A215BF59-69C4-4416-B0C6-6F302902F729}" dt="2024-07-18T06:50:17.866" v="516" actId="700"/>
          <ac:spMkLst>
            <pc:docMk/>
            <pc:sldMk cId="510646049" sldId="594"/>
            <ac:spMk id="4" creationId="{FECB949E-B276-25D4-D058-AF07D43B51C5}"/>
          </ac:spMkLst>
        </pc:spChg>
        <pc:spChg chg="mod">
          <ac:chgData name="平野 武" userId="3cfe3d63-3e2d-444e-9c54-10e92370b90a" providerId="ADAL" clId="{A215BF59-69C4-4416-B0C6-6F302902F729}" dt="2024-07-18T06:51:48.181" v="526" actId="20577"/>
          <ac:spMkLst>
            <pc:docMk/>
            <pc:sldMk cId="510646049" sldId="594"/>
            <ac:spMk id="6" creationId="{00000000-0000-0000-0000-000000000000}"/>
          </ac:spMkLst>
        </pc:spChg>
        <pc:picChg chg="del mod ord">
          <ac:chgData name="平野 武" userId="3cfe3d63-3e2d-444e-9c54-10e92370b90a" providerId="ADAL" clId="{A215BF59-69C4-4416-B0C6-6F302902F729}" dt="2024-07-18T06:48:03.353" v="478" actId="478"/>
          <ac:picMkLst>
            <pc:docMk/>
            <pc:sldMk cId="510646049" sldId="594"/>
            <ac:picMk id="9" creationId="{CB351962-D7DB-6CD0-3D67-239A151E8BE7}"/>
          </ac:picMkLst>
        </pc:picChg>
      </pc:sldChg>
      <pc:sldChg chg="delSp modSp mod modClrScheme chgLayout">
        <pc:chgData name="平野 武" userId="3cfe3d63-3e2d-444e-9c54-10e92370b90a" providerId="ADAL" clId="{A215BF59-69C4-4416-B0C6-6F302902F729}" dt="2024-07-18T06:50:33.280" v="519" actId="207"/>
        <pc:sldMkLst>
          <pc:docMk/>
          <pc:sldMk cId="1293248654" sldId="596"/>
        </pc:sldMkLst>
        <pc:spChg chg="del mod ord">
          <ac:chgData name="平野 武" userId="3cfe3d63-3e2d-444e-9c54-10e92370b90a" providerId="ADAL" clId="{A215BF59-69C4-4416-B0C6-6F302902F729}" dt="2024-07-18T06:50:28.754" v="518" actId="478"/>
          <ac:spMkLst>
            <pc:docMk/>
            <pc:sldMk cId="1293248654" sldId="596"/>
            <ac:spMk id="2" creationId="{8FC22221-C267-3040-606A-F85A393AB887}"/>
          </ac:spMkLst>
        </pc:spChg>
        <pc:spChg chg="mod ord">
          <ac:chgData name="平野 武" userId="3cfe3d63-3e2d-444e-9c54-10e92370b90a" providerId="ADAL" clId="{A215BF59-69C4-4416-B0C6-6F302902F729}" dt="2024-07-18T06:50:24.810" v="517" actId="700"/>
          <ac:spMkLst>
            <pc:docMk/>
            <pc:sldMk cId="1293248654" sldId="596"/>
            <ac:spMk id="4" creationId="{FECB949E-B276-25D4-D058-AF07D43B51C5}"/>
          </ac:spMkLst>
        </pc:spChg>
        <pc:spChg chg="mod">
          <ac:chgData name="平野 武" userId="3cfe3d63-3e2d-444e-9c54-10e92370b90a" providerId="ADAL" clId="{A215BF59-69C4-4416-B0C6-6F302902F729}" dt="2024-07-18T06:50:33.280" v="519" actId="207"/>
          <ac:spMkLst>
            <pc:docMk/>
            <pc:sldMk cId="1293248654" sldId="596"/>
            <ac:spMk id="6" creationId="{6C14EF9C-1DB2-CA63-B18E-7FF6818EFE2B}"/>
          </ac:spMkLst>
        </pc:spChg>
        <pc:picChg chg="del mod ord">
          <ac:chgData name="平野 武" userId="3cfe3d63-3e2d-444e-9c54-10e92370b90a" providerId="ADAL" clId="{A215BF59-69C4-4416-B0C6-6F302902F729}" dt="2024-07-18T06:50:28.754" v="518" actId="478"/>
          <ac:picMkLst>
            <pc:docMk/>
            <pc:sldMk cId="1293248654" sldId="596"/>
            <ac:picMk id="9" creationId="{CB351962-D7DB-6CD0-3D67-239A151E8BE7}"/>
          </ac:picMkLst>
        </pc:picChg>
      </pc:sldChg>
      <pc:sldChg chg="delSp modSp mod modClrScheme chgLayout">
        <pc:chgData name="平野 武" userId="3cfe3d63-3e2d-444e-9c54-10e92370b90a" providerId="ADAL" clId="{A215BF59-69C4-4416-B0C6-6F302902F729}" dt="2024-07-18T07:02:11.132" v="542" actId="207"/>
        <pc:sldMkLst>
          <pc:docMk/>
          <pc:sldMk cId="1788672482" sldId="597"/>
        </pc:sldMkLst>
        <pc:spChg chg="del mod ord">
          <ac:chgData name="平野 武" userId="3cfe3d63-3e2d-444e-9c54-10e92370b90a" providerId="ADAL" clId="{A215BF59-69C4-4416-B0C6-6F302902F729}" dt="2024-07-18T06:51:01.585" v="522" actId="478"/>
          <ac:spMkLst>
            <pc:docMk/>
            <pc:sldMk cId="1788672482" sldId="597"/>
            <ac:spMk id="2" creationId="{8FC22221-C267-3040-606A-F85A393AB887}"/>
          </ac:spMkLst>
        </pc:spChg>
        <pc:spChg chg="mod">
          <ac:chgData name="平野 武" userId="3cfe3d63-3e2d-444e-9c54-10e92370b90a" providerId="ADAL" clId="{A215BF59-69C4-4416-B0C6-6F302902F729}" dt="2024-07-18T07:02:11.132" v="542" actId="207"/>
          <ac:spMkLst>
            <pc:docMk/>
            <pc:sldMk cId="1788672482" sldId="597"/>
            <ac:spMk id="3" creationId="{62CFFD24-ABE5-13B9-F588-7B46D1A7DEB4}"/>
          </ac:spMkLst>
        </pc:spChg>
        <pc:spChg chg="mod ord">
          <ac:chgData name="平野 武" userId="3cfe3d63-3e2d-444e-9c54-10e92370b90a" providerId="ADAL" clId="{A215BF59-69C4-4416-B0C6-6F302902F729}" dt="2024-07-18T06:50:59.041" v="521" actId="700"/>
          <ac:spMkLst>
            <pc:docMk/>
            <pc:sldMk cId="1788672482" sldId="597"/>
            <ac:spMk id="4" creationId="{FECB949E-B276-25D4-D058-AF07D43B51C5}"/>
          </ac:spMkLst>
        </pc:spChg>
        <pc:picChg chg="del mod ord">
          <ac:chgData name="平野 武" userId="3cfe3d63-3e2d-444e-9c54-10e92370b90a" providerId="ADAL" clId="{A215BF59-69C4-4416-B0C6-6F302902F729}" dt="2024-07-18T06:51:01.585" v="522" actId="478"/>
          <ac:picMkLst>
            <pc:docMk/>
            <pc:sldMk cId="1788672482" sldId="597"/>
            <ac:picMk id="9" creationId="{CB351962-D7DB-6CD0-3D67-239A151E8BE7}"/>
          </ac:picMkLst>
        </pc:picChg>
      </pc:sldChg>
      <pc:sldChg chg="delSp modSp mod modClrScheme chgLayout">
        <pc:chgData name="平野 武" userId="3cfe3d63-3e2d-444e-9c54-10e92370b90a" providerId="ADAL" clId="{A215BF59-69C4-4416-B0C6-6F302902F729}" dt="2024-07-18T06:53:01.384" v="536" actId="207"/>
        <pc:sldMkLst>
          <pc:docMk/>
          <pc:sldMk cId="3379695661" sldId="606"/>
        </pc:sldMkLst>
        <pc:spChg chg="del mod ord">
          <ac:chgData name="平野 武" userId="3cfe3d63-3e2d-444e-9c54-10e92370b90a" providerId="ADAL" clId="{A215BF59-69C4-4416-B0C6-6F302902F729}" dt="2024-07-18T06:29:36.716" v="359" actId="478"/>
          <ac:spMkLst>
            <pc:docMk/>
            <pc:sldMk cId="3379695661" sldId="606"/>
            <ac:spMk id="2" creationId="{8FC22221-C267-3040-606A-F85A393AB887}"/>
          </ac:spMkLst>
        </pc:spChg>
        <pc:spChg chg="mod ord">
          <ac:chgData name="平野 武" userId="3cfe3d63-3e2d-444e-9c54-10e92370b90a" providerId="ADAL" clId="{A215BF59-69C4-4416-B0C6-6F302902F729}" dt="2024-07-18T06:29:30.731" v="358" actId="700"/>
          <ac:spMkLst>
            <pc:docMk/>
            <pc:sldMk cId="3379695661" sldId="606"/>
            <ac:spMk id="4" creationId="{FECB949E-B276-25D4-D058-AF07D43B51C5}"/>
          </ac:spMkLst>
        </pc:spChg>
        <pc:graphicFrameChg chg="mod modGraphic">
          <ac:chgData name="平野 武" userId="3cfe3d63-3e2d-444e-9c54-10e92370b90a" providerId="ADAL" clId="{A215BF59-69C4-4416-B0C6-6F302902F729}" dt="2024-07-18T06:53:01.384" v="536" actId="207"/>
          <ac:graphicFrameMkLst>
            <pc:docMk/>
            <pc:sldMk cId="3379695661" sldId="606"/>
            <ac:graphicFrameMk id="10" creationId="{8D6FD0B5-1C48-2E4A-A909-7ABA89B39DE9}"/>
          </ac:graphicFrameMkLst>
        </pc:graphicFrameChg>
        <pc:picChg chg="del mod ord">
          <ac:chgData name="平野 武" userId="3cfe3d63-3e2d-444e-9c54-10e92370b90a" providerId="ADAL" clId="{A215BF59-69C4-4416-B0C6-6F302902F729}" dt="2024-07-18T06:29:38.199" v="360" actId="478"/>
          <ac:picMkLst>
            <pc:docMk/>
            <pc:sldMk cId="3379695661" sldId="606"/>
            <ac:picMk id="6" creationId="{5C6730C3-3B44-0778-57D2-86F42B05334E}"/>
          </ac:picMkLst>
        </pc:picChg>
      </pc:sldChg>
      <pc:sldChg chg="addSp delSp modSp mod modClrScheme chgLayout">
        <pc:chgData name="平野 武" userId="3cfe3d63-3e2d-444e-9c54-10e92370b90a" providerId="ADAL" clId="{A215BF59-69C4-4416-B0C6-6F302902F729}" dt="2024-07-18T06:52:55.215" v="534" actId="207"/>
        <pc:sldMkLst>
          <pc:docMk/>
          <pc:sldMk cId="1141183853" sldId="610"/>
        </pc:sldMkLst>
        <pc:spChg chg="mod ord">
          <ac:chgData name="平野 武" userId="3cfe3d63-3e2d-444e-9c54-10e92370b90a" providerId="ADAL" clId="{A215BF59-69C4-4416-B0C6-6F302902F729}" dt="2024-07-18T06:39:41.511" v="426"/>
          <ac:spMkLst>
            <pc:docMk/>
            <pc:sldMk cId="1141183853" sldId="610"/>
            <ac:spMk id="2" creationId="{8FC22221-C267-3040-606A-F85A393AB887}"/>
          </ac:spMkLst>
        </pc:spChg>
        <pc:spChg chg="add del mod ord">
          <ac:chgData name="平野 武" userId="3cfe3d63-3e2d-444e-9c54-10e92370b90a" providerId="ADAL" clId="{A215BF59-69C4-4416-B0C6-6F302902F729}" dt="2024-07-18T06:37:59.014" v="395" actId="700"/>
          <ac:spMkLst>
            <pc:docMk/>
            <pc:sldMk cId="1141183853" sldId="610"/>
            <ac:spMk id="3" creationId="{5DA35534-F33D-0FC7-1985-D7A0B7F3B3D8}"/>
          </ac:spMkLst>
        </pc:spChg>
        <pc:spChg chg="del mod ord">
          <ac:chgData name="平野 武" userId="3cfe3d63-3e2d-444e-9c54-10e92370b90a" providerId="ADAL" clId="{A215BF59-69C4-4416-B0C6-6F302902F729}" dt="2024-07-18T06:38:09.596" v="398" actId="478"/>
          <ac:spMkLst>
            <pc:docMk/>
            <pc:sldMk cId="1141183853" sldId="610"/>
            <ac:spMk id="4" creationId="{FECB949E-B276-25D4-D058-AF07D43B51C5}"/>
          </ac:spMkLst>
        </pc:spChg>
        <pc:graphicFrameChg chg="modGraphic">
          <ac:chgData name="平野 武" userId="3cfe3d63-3e2d-444e-9c54-10e92370b90a" providerId="ADAL" clId="{A215BF59-69C4-4416-B0C6-6F302902F729}" dt="2024-07-18T06:52:55.215" v="534" actId="207"/>
          <ac:graphicFrameMkLst>
            <pc:docMk/>
            <pc:sldMk cId="1141183853" sldId="610"/>
            <ac:graphicFrameMk id="8" creationId="{8D6FD0B5-1C48-2E4A-A909-7ABA89B39DE9}"/>
          </ac:graphicFrameMkLst>
        </pc:graphicFrameChg>
        <pc:picChg chg="del mod ord">
          <ac:chgData name="平野 武" userId="3cfe3d63-3e2d-444e-9c54-10e92370b90a" providerId="ADAL" clId="{A215BF59-69C4-4416-B0C6-6F302902F729}" dt="2024-07-18T06:38:07.692" v="397" actId="478"/>
          <ac:picMkLst>
            <pc:docMk/>
            <pc:sldMk cId="1141183853" sldId="610"/>
            <ac:picMk id="6" creationId="{5C6730C3-3B44-0778-57D2-86F42B05334E}"/>
          </ac:picMkLst>
        </pc:picChg>
      </pc:sldChg>
      <pc:sldChg chg="addSp delSp modSp mod modClrScheme chgLayout">
        <pc:chgData name="平野 武" userId="3cfe3d63-3e2d-444e-9c54-10e92370b90a" providerId="ADAL" clId="{A215BF59-69C4-4416-B0C6-6F302902F729}" dt="2024-07-18T06:26:23.475" v="302" actId="207"/>
        <pc:sldMkLst>
          <pc:docMk/>
          <pc:sldMk cId="2047344195" sldId="618"/>
        </pc:sldMkLst>
        <pc:spChg chg="del mod ord">
          <ac:chgData name="平野 武" userId="3cfe3d63-3e2d-444e-9c54-10e92370b90a" providerId="ADAL" clId="{A215BF59-69C4-4416-B0C6-6F302902F729}" dt="2024-07-18T06:25:30.570" v="291" actId="478"/>
          <ac:spMkLst>
            <pc:docMk/>
            <pc:sldMk cId="2047344195" sldId="618"/>
            <ac:spMk id="2" creationId="{8FC22221-C267-3040-606A-F85A393AB887}"/>
          </ac:spMkLst>
        </pc:spChg>
        <pc:spChg chg="add mod">
          <ac:chgData name="平野 武" userId="3cfe3d63-3e2d-444e-9c54-10e92370b90a" providerId="ADAL" clId="{A215BF59-69C4-4416-B0C6-6F302902F729}" dt="2024-07-18T06:24:38.439" v="246"/>
          <ac:spMkLst>
            <pc:docMk/>
            <pc:sldMk cId="2047344195" sldId="618"/>
            <ac:spMk id="3" creationId="{8F80F5B1-64FB-7B39-7DF4-D0609982B421}"/>
          </ac:spMkLst>
        </pc:spChg>
        <pc:spChg chg="add mod">
          <ac:chgData name="平野 武" userId="3cfe3d63-3e2d-444e-9c54-10e92370b90a" providerId="ADAL" clId="{A215BF59-69C4-4416-B0C6-6F302902F729}" dt="2024-07-18T06:24:48.116" v="249" actId="20577"/>
          <ac:spMkLst>
            <pc:docMk/>
            <pc:sldMk cId="2047344195" sldId="618"/>
            <ac:spMk id="4" creationId="{2247F71A-02B4-C03C-195F-49AC8D047B7A}"/>
          </ac:spMkLst>
        </pc:spChg>
        <pc:spChg chg="mod">
          <ac:chgData name="平野 武" userId="3cfe3d63-3e2d-444e-9c54-10e92370b90a" providerId="ADAL" clId="{A215BF59-69C4-4416-B0C6-6F302902F729}" dt="2024-07-18T06:26:23.475" v="302" actId="207"/>
          <ac:spMkLst>
            <pc:docMk/>
            <pc:sldMk cId="2047344195" sldId="618"/>
            <ac:spMk id="5" creationId="{9CE99940-3E4D-CF53-1258-83E801BDA9D1}"/>
          </ac:spMkLst>
        </pc:spChg>
        <pc:spChg chg="mod ord">
          <ac:chgData name="平野 武" userId="3cfe3d63-3e2d-444e-9c54-10e92370b90a" providerId="ADAL" clId="{A215BF59-69C4-4416-B0C6-6F302902F729}" dt="2024-07-18T06:25:26.617" v="290" actId="700"/>
          <ac:spMkLst>
            <pc:docMk/>
            <pc:sldMk cId="2047344195" sldId="618"/>
            <ac:spMk id="53" creationId="{B307C6B9-3CF4-81E4-24C3-2DA48734A611}"/>
          </ac:spMkLst>
        </pc:spChg>
        <pc:picChg chg="del mod ord">
          <ac:chgData name="平野 武" userId="3cfe3d63-3e2d-444e-9c54-10e92370b90a" providerId="ADAL" clId="{A215BF59-69C4-4416-B0C6-6F302902F729}" dt="2024-07-18T06:26:11.179" v="301" actId="478"/>
          <ac:picMkLst>
            <pc:docMk/>
            <pc:sldMk cId="2047344195" sldId="618"/>
            <ac:picMk id="51" creationId="{7A78558E-80AA-EB9B-6FC1-5241C09153B7}"/>
          </ac:picMkLst>
        </pc:picChg>
      </pc:sldChg>
      <pc:sldChg chg="addSp delSp modSp mod modClrScheme chgLayout">
        <pc:chgData name="平野 武" userId="3cfe3d63-3e2d-444e-9c54-10e92370b90a" providerId="ADAL" clId="{A215BF59-69C4-4416-B0C6-6F302902F729}" dt="2024-07-18T06:18:12.616" v="60" actId="20577"/>
        <pc:sldMkLst>
          <pc:docMk/>
          <pc:sldMk cId="2630889694" sldId="1622"/>
        </pc:sldMkLst>
        <pc:spChg chg="del mod ord">
          <ac:chgData name="平野 武" userId="3cfe3d63-3e2d-444e-9c54-10e92370b90a" providerId="ADAL" clId="{A215BF59-69C4-4416-B0C6-6F302902F729}" dt="2024-07-18T06:17:33.325" v="49" actId="478"/>
          <ac:spMkLst>
            <pc:docMk/>
            <pc:sldMk cId="2630889694" sldId="1622"/>
            <ac:spMk id="2" creationId="{480E5B9B-FE46-299B-2B37-ACF2A327E13E}"/>
          </ac:spMkLst>
        </pc:spChg>
        <pc:spChg chg="add del mod ord">
          <ac:chgData name="平野 武" userId="3cfe3d63-3e2d-444e-9c54-10e92370b90a" providerId="ADAL" clId="{A215BF59-69C4-4416-B0C6-6F302902F729}" dt="2024-07-18T06:16:46.600" v="3" actId="700"/>
          <ac:spMkLst>
            <pc:docMk/>
            <pc:sldMk cId="2630889694" sldId="1622"/>
            <ac:spMk id="3" creationId="{2DC508CA-D9AC-1C5F-B11B-3529343078B2}"/>
          </ac:spMkLst>
        </pc:spChg>
        <pc:spChg chg="add del mod ord">
          <ac:chgData name="平野 武" userId="3cfe3d63-3e2d-444e-9c54-10e92370b90a" providerId="ADAL" clId="{A215BF59-69C4-4416-B0C6-6F302902F729}" dt="2024-07-18T06:16:46.600" v="3" actId="700"/>
          <ac:spMkLst>
            <pc:docMk/>
            <pc:sldMk cId="2630889694" sldId="1622"/>
            <ac:spMk id="4" creationId="{0772AEC3-0036-4A27-740F-B00B6A12ED72}"/>
          </ac:spMkLst>
        </pc:spChg>
        <pc:spChg chg="add del mod ord">
          <ac:chgData name="平野 武" userId="3cfe3d63-3e2d-444e-9c54-10e92370b90a" providerId="ADAL" clId="{A215BF59-69C4-4416-B0C6-6F302902F729}" dt="2024-07-18T06:16:46.600" v="3" actId="700"/>
          <ac:spMkLst>
            <pc:docMk/>
            <pc:sldMk cId="2630889694" sldId="1622"/>
            <ac:spMk id="5" creationId="{0ADDAF63-0760-067E-9008-74A9264C9829}"/>
          </ac:spMkLst>
        </pc:spChg>
        <pc:spChg chg="add del mod ord">
          <ac:chgData name="平野 武" userId="3cfe3d63-3e2d-444e-9c54-10e92370b90a" providerId="ADAL" clId="{A215BF59-69C4-4416-B0C6-6F302902F729}" dt="2024-07-18T06:16:46.172" v="2" actId="700"/>
          <ac:spMkLst>
            <pc:docMk/>
            <pc:sldMk cId="2630889694" sldId="1622"/>
            <ac:spMk id="6" creationId="{BC248F8E-D61A-BEFD-A18E-6E9F1C048829}"/>
          </ac:spMkLst>
        </pc:spChg>
        <pc:spChg chg="add del mod ord">
          <ac:chgData name="平野 武" userId="3cfe3d63-3e2d-444e-9c54-10e92370b90a" providerId="ADAL" clId="{A215BF59-69C4-4416-B0C6-6F302902F729}" dt="2024-07-18T06:16:46.172" v="2" actId="700"/>
          <ac:spMkLst>
            <pc:docMk/>
            <pc:sldMk cId="2630889694" sldId="1622"/>
            <ac:spMk id="7" creationId="{B2DC5672-4A22-D03E-EF36-F27EA2D9524E}"/>
          </ac:spMkLst>
        </pc:spChg>
        <pc:spChg chg="add del mod ord">
          <ac:chgData name="平野 武" userId="3cfe3d63-3e2d-444e-9c54-10e92370b90a" providerId="ADAL" clId="{A215BF59-69C4-4416-B0C6-6F302902F729}" dt="2024-07-18T06:16:46.172" v="2" actId="700"/>
          <ac:spMkLst>
            <pc:docMk/>
            <pc:sldMk cId="2630889694" sldId="1622"/>
            <ac:spMk id="8" creationId="{B3AF5136-208B-42DF-D8AA-2191F65A3D99}"/>
          </ac:spMkLst>
        </pc:spChg>
        <pc:spChg chg="add mod ord">
          <ac:chgData name="平野 武" userId="3cfe3d63-3e2d-444e-9c54-10e92370b90a" providerId="ADAL" clId="{A215BF59-69C4-4416-B0C6-6F302902F729}" dt="2024-07-18T06:18:03.537" v="56" actId="20577"/>
          <ac:spMkLst>
            <pc:docMk/>
            <pc:sldMk cId="2630889694" sldId="1622"/>
            <ac:spMk id="9" creationId="{4226230C-56DB-5831-B5E6-487DEC677718}"/>
          </ac:spMkLst>
        </pc:spChg>
        <pc:spChg chg="add del mod ord">
          <ac:chgData name="平野 武" userId="3cfe3d63-3e2d-444e-9c54-10e92370b90a" providerId="ADAL" clId="{A215BF59-69C4-4416-B0C6-6F302902F729}" dt="2024-07-18T06:17:49.968" v="50" actId="478"/>
          <ac:spMkLst>
            <pc:docMk/>
            <pc:sldMk cId="2630889694" sldId="1622"/>
            <ac:spMk id="10" creationId="{558DADA8-E9FD-AA0B-C271-54A9493B6874}"/>
          </ac:spMkLst>
        </pc:spChg>
        <pc:spChg chg="add del mod ord">
          <ac:chgData name="平野 武" userId="3cfe3d63-3e2d-444e-9c54-10e92370b90a" providerId="ADAL" clId="{A215BF59-69C4-4416-B0C6-6F302902F729}" dt="2024-07-18T06:17:49.968" v="50" actId="478"/>
          <ac:spMkLst>
            <pc:docMk/>
            <pc:sldMk cId="2630889694" sldId="1622"/>
            <ac:spMk id="11" creationId="{AB648835-C7D4-B0B8-5EF5-A17A7B3FC9C8}"/>
          </ac:spMkLst>
        </pc:spChg>
        <pc:spChg chg="add mod">
          <ac:chgData name="平野 武" userId="3cfe3d63-3e2d-444e-9c54-10e92370b90a" providerId="ADAL" clId="{A215BF59-69C4-4416-B0C6-6F302902F729}" dt="2024-07-18T06:18:12.616" v="60" actId="20577"/>
          <ac:spMkLst>
            <pc:docMk/>
            <pc:sldMk cId="2630889694" sldId="1622"/>
            <ac:spMk id="12" creationId="{B6F9E502-02EA-7BD8-5E97-DDC9A3C56584}"/>
          </ac:spMkLst>
        </pc:spChg>
        <pc:spChg chg="add mod">
          <ac:chgData name="平野 武" userId="3cfe3d63-3e2d-444e-9c54-10e92370b90a" providerId="ADAL" clId="{A215BF59-69C4-4416-B0C6-6F302902F729}" dt="2024-07-18T06:17:50.528" v="51"/>
          <ac:spMkLst>
            <pc:docMk/>
            <pc:sldMk cId="2630889694" sldId="1622"/>
            <ac:spMk id="13" creationId="{A7C0BFDB-42B1-B799-8616-3D4871828422}"/>
          </ac:spMkLst>
        </pc:spChg>
      </pc:sldChg>
      <pc:sldChg chg="mod modClrScheme chgLayout">
        <pc:chgData name="平野 武" userId="3cfe3d63-3e2d-444e-9c54-10e92370b90a" providerId="ADAL" clId="{A215BF59-69C4-4416-B0C6-6F302902F729}" dt="2024-07-18T06:51:27.125" v="524" actId="700"/>
        <pc:sldMkLst>
          <pc:docMk/>
          <pc:sldMk cId="3151868907" sldId="1623"/>
        </pc:sldMkLst>
      </pc:sldChg>
      <pc:sldChg chg="del">
        <pc:chgData name="平野 武" userId="3cfe3d63-3e2d-444e-9c54-10e92370b90a" providerId="ADAL" clId="{A215BF59-69C4-4416-B0C6-6F302902F729}" dt="2024-07-18T06:51:15.582" v="523" actId="47"/>
        <pc:sldMkLst>
          <pc:docMk/>
          <pc:sldMk cId="511631909" sldId="1668"/>
        </pc:sldMkLst>
      </pc:sldChg>
      <pc:sldChg chg="addSp delSp modSp add mod">
        <pc:chgData name="平野 武" userId="3cfe3d63-3e2d-444e-9c54-10e92370b90a" providerId="ADAL" clId="{A215BF59-69C4-4416-B0C6-6F302902F729}" dt="2024-07-18T06:29:10.026" v="356"/>
        <pc:sldMkLst>
          <pc:docMk/>
          <pc:sldMk cId="1208438652" sldId="1669"/>
        </pc:sldMkLst>
        <pc:spChg chg="add del mod">
          <ac:chgData name="平野 武" userId="3cfe3d63-3e2d-444e-9c54-10e92370b90a" providerId="ADAL" clId="{A215BF59-69C4-4416-B0C6-6F302902F729}" dt="2024-07-18T06:28:58.246" v="345" actId="478"/>
          <ac:spMkLst>
            <pc:docMk/>
            <pc:sldMk cId="1208438652" sldId="1669"/>
            <ac:spMk id="6" creationId="{116E5FD4-86C0-C632-CE40-2DF85A275167}"/>
          </ac:spMkLst>
        </pc:spChg>
        <pc:spChg chg="del mod">
          <ac:chgData name="平野 武" userId="3cfe3d63-3e2d-444e-9c54-10e92370b90a" providerId="ADAL" clId="{A215BF59-69C4-4416-B0C6-6F302902F729}" dt="2024-07-18T06:28:54.360" v="344" actId="478"/>
          <ac:spMkLst>
            <pc:docMk/>
            <pc:sldMk cId="1208438652" sldId="1669"/>
            <ac:spMk id="7" creationId="{D9C6A59B-E41B-78F2-7F1E-DB164DBE4053}"/>
          </ac:spMkLst>
        </pc:spChg>
        <pc:spChg chg="add del mod">
          <ac:chgData name="平野 武" userId="3cfe3d63-3e2d-444e-9c54-10e92370b90a" providerId="ADAL" clId="{A215BF59-69C4-4416-B0C6-6F302902F729}" dt="2024-07-18T06:28:58.246" v="345" actId="478"/>
          <ac:spMkLst>
            <pc:docMk/>
            <pc:sldMk cId="1208438652" sldId="1669"/>
            <ac:spMk id="10" creationId="{39A51B4C-5ED9-B828-6F2D-4A2187652053}"/>
          </ac:spMkLst>
        </pc:spChg>
        <pc:spChg chg="del mod">
          <ac:chgData name="平野 武" userId="3cfe3d63-3e2d-444e-9c54-10e92370b90a" providerId="ADAL" clId="{A215BF59-69C4-4416-B0C6-6F302902F729}" dt="2024-07-18T06:28:54.360" v="344" actId="478"/>
          <ac:spMkLst>
            <pc:docMk/>
            <pc:sldMk cId="1208438652" sldId="1669"/>
            <ac:spMk id="11" creationId="{BEC3515D-3818-FBC3-D6C0-C7B5B2FC7751}"/>
          </ac:spMkLst>
        </pc:spChg>
        <pc:spChg chg="add mod">
          <ac:chgData name="平野 武" userId="3cfe3d63-3e2d-444e-9c54-10e92370b90a" providerId="ADAL" clId="{A215BF59-69C4-4416-B0C6-6F302902F729}" dt="2024-07-18T06:29:10.026" v="356"/>
          <ac:spMkLst>
            <pc:docMk/>
            <pc:sldMk cId="1208438652" sldId="1669"/>
            <ac:spMk id="12" creationId="{5566ACB3-8D0C-A370-B28D-B587FC05AAF2}"/>
          </ac:spMkLst>
        </pc:spChg>
        <pc:spChg chg="add mod">
          <ac:chgData name="平野 武" userId="3cfe3d63-3e2d-444e-9c54-10e92370b90a" providerId="ADAL" clId="{A215BF59-69C4-4416-B0C6-6F302902F729}" dt="2024-07-18T06:28:58.672" v="346"/>
          <ac:spMkLst>
            <pc:docMk/>
            <pc:sldMk cId="1208438652" sldId="1669"/>
            <ac:spMk id="13" creationId="{AE4ED42A-6BB8-321A-F641-F06A384668B4}"/>
          </ac:spMkLst>
        </pc:spChg>
        <pc:picChg chg="add mod">
          <ac:chgData name="平野 武" userId="3cfe3d63-3e2d-444e-9c54-10e92370b90a" providerId="ADAL" clId="{A215BF59-69C4-4416-B0C6-6F302902F729}" dt="2024-07-18T06:28:29.499" v="341"/>
          <ac:picMkLst>
            <pc:docMk/>
            <pc:sldMk cId="1208438652" sldId="1669"/>
            <ac:picMk id="2" creationId="{D374B700-47FA-90A3-5A81-FEA34F13BEE9}"/>
          </ac:picMkLst>
        </pc:picChg>
        <pc:picChg chg="add del mod">
          <ac:chgData name="平野 武" userId="3cfe3d63-3e2d-444e-9c54-10e92370b90a" providerId="ADAL" clId="{A215BF59-69C4-4416-B0C6-6F302902F729}" dt="2024-07-18T06:28:54.360" v="344" actId="478"/>
          <ac:picMkLst>
            <pc:docMk/>
            <pc:sldMk cId="1208438652" sldId="1669"/>
            <ac:picMk id="3" creationId="{9ACB9BFE-3406-D6F1-AB96-D890150C3450}"/>
          </ac:picMkLst>
        </pc:picChg>
        <pc:picChg chg="del">
          <ac:chgData name="平野 武" userId="3cfe3d63-3e2d-444e-9c54-10e92370b90a" providerId="ADAL" clId="{A215BF59-69C4-4416-B0C6-6F302902F729}" dt="2024-07-18T06:28:54.360" v="344" actId="478"/>
          <ac:picMkLst>
            <pc:docMk/>
            <pc:sldMk cId="1208438652" sldId="1669"/>
            <ac:picMk id="5" creationId="{EDA060B6-CF90-0184-D7D7-DBA45CBF3C7C}"/>
          </ac:picMkLst>
        </pc:picChg>
        <pc:picChg chg="del">
          <ac:chgData name="平野 武" userId="3cfe3d63-3e2d-444e-9c54-10e92370b90a" providerId="ADAL" clId="{A215BF59-69C4-4416-B0C6-6F302902F729}" dt="2024-07-18T06:28:29.150" v="340" actId="478"/>
          <ac:picMkLst>
            <pc:docMk/>
            <pc:sldMk cId="1208438652" sldId="1669"/>
            <ac:picMk id="8" creationId="{EA4067EF-06AC-C973-E838-74971C179ACE}"/>
          </ac:picMkLst>
        </pc:picChg>
        <pc:picChg chg="add mod">
          <ac:chgData name="平野 武" userId="3cfe3d63-3e2d-444e-9c54-10e92370b90a" providerId="ADAL" clId="{A215BF59-69C4-4416-B0C6-6F302902F729}" dt="2024-07-18T06:28:58.672" v="346"/>
          <ac:picMkLst>
            <pc:docMk/>
            <pc:sldMk cId="1208438652" sldId="1669"/>
            <ac:picMk id="14" creationId="{8772E759-E04B-F783-BD97-12E59BCEC4C7}"/>
          </ac:picMkLst>
        </pc:picChg>
      </pc:sldChg>
      <pc:sldChg chg="addSp delSp modSp add mod">
        <pc:chgData name="平野 武" userId="3cfe3d63-3e2d-444e-9c54-10e92370b90a" providerId="ADAL" clId="{A215BF59-69C4-4416-B0C6-6F302902F729}" dt="2024-07-18T06:47:13.419" v="470" actId="1076"/>
        <pc:sldMkLst>
          <pc:docMk/>
          <pc:sldMk cId="1130748547" sldId="1670"/>
        </pc:sldMkLst>
        <pc:spChg chg="add del mod">
          <ac:chgData name="平野 武" userId="3cfe3d63-3e2d-444e-9c54-10e92370b90a" providerId="ADAL" clId="{A215BF59-69C4-4416-B0C6-6F302902F729}" dt="2024-07-18T06:46:45.399" v="466" actId="478"/>
          <ac:spMkLst>
            <pc:docMk/>
            <pc:sldMk cId="1130748547" sldId="1670"/>
            <ac:spMk id="3" creationId="{E9442F7C-0791-3D96-CAFD-7358895BAC75}"/>
          </ac:spMkLst>
        </pc:spChg>
        <pc:spChg chg="add mod">
          <ac:chgData name="平野 武" userId="3cfe3d63-3e2d-444e-9c54-10e92370b90a" providerId="ADAL" clId="{A215BF59-69C4-4416-B0C6-6F302902F729}" dt="2024-07-18T06:47:13.419" v="470" actId="1076"/>
          <ac:spMkLst>
            <pc:docMk/>
            <pc:sldMk cId="1130748547" sldId="1670"/>
            <ac:spMk id="5" creationId="{A4BCEC2D-34BD-640A-F082-4574976F71E2}"/>
          </ac:spMkLst>
        </pc:spChg>
        <pc:spChg chg="del">
          <ac:chgData name="平野 武" userId="3cfe3d63-3e2d-444e-9c54-10e92370b90a" providerId="ADAL" clId="{A215BF59-69C4-4416-B0C6-6F302902F729}" dt="2024-07-18T06:46:42.375" v="465" actId="478"/>
          <ac:spMkLst>
            <pc:docMk/>
            <pc:sldMk cId="1130748547" sldId="1670"/>
            <ac:spMk id="12" creationId="{5566ACB3-8D0C-A370-B28D-B587FC05AAF2}"/>
          </ac:spMkLst>
        </pc:spChg>
        <pc:spChg chg="mod">
          <ac:chgData name="平野 武" userId="3cfe3d63-3e2d-444e-9c54-10e92370b90a" providerId="ADAL" clId="{A215BF59-69C4-4416-B0C6-6F302902F729}" dt="2024-07-18T06:45:28.367" v="464" actId="20577"/>
          <ac:spMkLst>
            <pc:docMk/>
            <pc:sldMk cId="1130748547" sldId="1670"/>
            <ac:spMk id="13" creationId="{AE4ED42A-6BB8-321A-F641-F06A384668B4}"/>
          </ac:spMkLst>
        </pc:spChg>
        <pc:picChg chg="add mod">
          <ac:chgData name="平野 武" userId="3cfe3d63-3e2d-444e-9c54-10e92370b90a" providerId="ADAL" clId="{A215BF59-69C4-4416-B0C6-6F302902F729}" dt="2024-07-18T06:47:13.419" v="470" actId="1076"/>
          <ac:picMkLst>
            <pc:docMk/>
            <pc:sldMk cId="1130748547" sldId="1670"/>
            <ac:picMk id="4" creationId="{8116322B-AAF1-2973-F401-F2C22D553E04}"/>
          </ac:picMkLst>
        </pc:picChg>
        <pc:picChg chg="del">
          <ac:chgData name="平野 武" userId="3cfe3d63-3e2d-444e-9c54-10e92370b90a" providerId="ADAL" clId="{A215BF59-69C4-4416-B0C6-6F302902F729}" dt="2024-07-18T06:46:42.375" v="465" actId="478"/>
          <ac:picMkLst>
            <pc:docMk/>
            <pc:sldMk cId="1130748547" sldId="1670"/>
            <ac:picMk id="14" creationId="{8772E759-E04B-F783-BD97-12E59BCEC4C7}"/>
          </ac:picMkLst>
        </pc:picChg>
      </pc:sldChg>
      <pc:sldChg chg="add del">
        <pc:chgData name="平野 武" userId="3cfe3d63-3e2d-444e-9c54-10e92370b90a" providerId="ADAL" clId="{A215BF59-69C4-4416-B0C6-6F302902F729}" dt="2024-07-18T06:46:47.744" v="468"/>
        <pc:sldMkLst>
          <pc:docMk/>
          <pc:sldMk cId="2414595648" sldId="1671"/>
        </pc:sldMkLst>
      </pc:sldChg>
      <pc:sldMasterChg chg="del delSldLayout">
        <pc:chgData name="平野 武" userId="3cfe3d63-3e2d-444e-9c54-10e92370b90a" providerId="ADAL" clId="{A215BF59-69C4-4416-B0C6-6F302902F729}" dt="2024-07-18T06:51:27.125" v="524" actId="700"/>
        <pc:sldMasterMkLst>
          <pc:docMk/>
          <pc:sldMasterMk cId="0" sldId="2147483648"/>
        </pc:sldMasterMkLst>
        <pc:sldLayoutChg chg="del">
          <pc:chgData name="平野 武" userId="3cfe3d63-3e2d-444e-9c54-10e92370b90a" providerId="ADAL" clId="{A215BF59-69C4-4416-B0C6-6F302902F729}" dt="2024-07-18T06:51:27.125" v="524" actId="700"/>
          <pc:sldLayoutMkLst>
            <pc:docMk/>
            <pc:sldMasterMk cId="0" sldId="2147483648"/>
            <pc:sldLayoutMk cId="3508878547" sldId="2147483760"/>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1673850040" sldId="2147483792"/>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3539595894" sldId="2147483799"/>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3269037812" sldId="2147483845"/>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3181426637" sldId="2147483846"/>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3744673791" sldId="2147483847"/>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2067027767" sldId="2147483848"/>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1190462539" sldId="2147483849"/>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578150316" sldId="2147483850"/>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2405972247" sldId="2147483851"/>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1609868477" sldId="2147483852"/>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2187498654" sldId="2147483853"/>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3403119152" sldId="2147483854"/>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3482410844" sldId="2147483855"/>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3710566082" sldId="2147483856"/>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2915664000" sldId="2147483857"/>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1709907972" sldId="2147483858"/>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2118762369" sldId="2147483859"/>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3225597791" sldId="2147483860"/>
          </pc:sldLayoutMkLst>
        </pc:sldLayoutChg>
      </pc:sldMasterChg>
      <pc:sldMasterChg chg="modSldLayout">
        <pc:chgData name="平野 武" userId="3cfe3d63-3e2d-444e-9c54-10e92370b90a" providerId="ADAL" clId="{A215BF59-69C4-4416-B0C6-6F302902F729}" dt="2024-07-18T06:49:11.654" v="513"/>
        <pc:sldMasterMkLst>
          <pc:docMk/>
          <pc:sldMasterMk cId="3325696323" sldId="2147483861"/>
        </pc:sldMasterMkLst>
        <pc:sldLayoutChg chg="addSp delSp modSp mod">
          <pc:chgData name="平野 武" userId="3cfe3d63-3e2d-444e-9c54-10e92370b90a" providerId="ADAL" clId="{A215BF59-69C4-4416-B0C6-6F302902F729}" dt="2024-07-18T06:19:51.601" v="90" actId="478"/>
          <pc:sldLayoutMkLst>
            <pc:docMk/>
            <pc:sldMasterMk cId="3325696323" sldId="2147483861"/>
            <pc:sldLayoutMk cId="1337992456" sldId="2147483868"/>
          </pc:sldLayoutMkLst>
          <pc:spChg chg="mod">
            <ac:chgData name="平野 武" userId="3cfe3d63-3e2d-444e-9c54-10e92370b90a" providerId="ADAL" clId="{A215BF59-69C4-4416-B0C6-6F302902F729}" dt="2024-07-18T06:19:13.905" v="75" actId="1076"/>
            <ac:spMkLst>
              <pc:docMk/>
              <pc:sldMasterMk cId="3325696323" sldId="2147483861"/>
              <pc:sldLayoutMk cId="1337992456" sldId="2147483868"/>
              <ac:spMk id="8" creationId="{810962BC-ECC6-D04E-856C-0E8B296C491F}"/>
            </ac:spMkLst>
          </pc:spChg>
          <pc:spChg chg="mod">
            <ac:chgData name="平野 武" userId="3cfe3d63-3e2d-444e-9c54-10e92370b90a" providerId="ADAL" clId="{A215BF59-69C4-4416-B0C6-6F302902F729}" dt="2024-07-18T06:19:13.905" v="75" actId="1076"/>
            <ac:spMkLst>
              <pc:docMk/>
              <pc:sldMasterMk cId="3325696323" sldId="2147483861"/>
              <pc:sldLayoutMk cId="1337992456" sldId="2147483868"/>
              <ac:spMk id="10" creationId="{59C52CA7-AA50-D438-CDF6-E0F1DA431204}"/>
            </ac:spMkLst>
          </pc:spChg>
          <pc:spChg chg="mod">
            <ac:chgData name="平野 武" userId="3cfe3d63-3e2d-444e-9c54-10e92370b90a" providerId="ADAL" clId="{A215BF59-69C4-4416-B0C6-6F302902F729}" dt="2024-07-18T06:19:13.905" v="75" actId="1076"/>
            <ac:spMkLst>
              <pc:docMk/>
              <pc:sldMasterMk cId="3325696323" sldId="2147483861"/>
              <pc:sldLayoutMk cId="1337992456" sldId="2147483868"/>
              <ac:spMk id="11" creationId="{BD2621C4-93E5-E892-8F12-093AA4E5C7B3}"/>
            </ac:spMkLst>
          </pc:spChg>
          <pc:spChg chg="mod">
            <ac:chgData name="平野 武" userId="3cfe3d63-3e2d-444e-9c54-10e92370b90a" providerId="ADAL" clId="{A215BF59-69C4-4416-B0C6-6F302902F729}" dt="2024-07-18T06:19:13.905" v="75" actId="1076"/>
            <ac:spMkLst>
              <pc:docMk/>
              <pc:sldMasterMk cId="3325696323" sldId="2147483861"/>
              <pc:sldLayoutMk cId="1337992456" sldId="2147483868"/>
              <ac:spMk id="12" creationId="{EB408040-EB06-F6CD-97C6-A4D0704AE957}"/>
            </ac:spMkLst>
          </pc:spChg>
          <pc:spChg chg="mod">
            <ac:chgData name="平野 武" userId="3cfe3d63-3e2d-444e-9c54-10e92370b90a" providerId="ADAL" clId="{A215BF59-69C4-4416-B0C6-6F302902F729}" dt="2024-07-18T06:19:42.838" v="89" actId="12"/>
            <ac:spMkLst>
              <pc:docMk/>
              <pc:sldMasterMk cId="3325696323" sldId="2147483861"/>
              <pc:sldLayoutMk cId="1337992456" sldId="2147483868"/>
              <ac:spMk id="15" creationId="{3AD6D90C-3ED1-9A66-F6D1-E44A7AFF0C8D}"/>
            </ac:spMkLst>
          </pc:spChg>
          <pc:spChg chg="mod">
            <ac:chgData name="平野 武" userId="3cfe3d63-3e2d-444e-9c54-10e92370b90a" providerId="ADAL" clId="{A215BF59-69C4-4416-B0C6-6F302902F729}" dt="2024-07-18T06:19:41.637" v="88" actId="12"/>
            <ac:spMkLst>
              <pc:docMk/>
              <pc:sldMasterMk cId="3325696323" sldId="2147483861"/>
              <pc:sldLayoutMk cId="1337992456" sldId="2147483868"/>
              <ac:spMk id="16" creationId="{1C58FBBF-C7F9-EA7D-64E9-2D0288CEA83A}"/>
            </ac:spMkLst>
          </pc:spChg>
          <pc:spChg chg="mod">
            <ac:chgData name="平野 武" userId="3cfe3d63-3e2d-444e-9c54-10e92370b90a" providerId="ADAL" clId="{A215BF59-69C4-4416-B0C6-6F302902F729}" dt="2024-07-18T06:19:40.288" v="87" actId="12"/>
            <ac:spMkLst>
              <pc:docMk/>
              <pc:sldMasterMk cId="3325696323" sldId="2147483861"/>
              <pc:sldLayoutMk cId="1337992456" sldId="2147483868"/>
              <ac:spMk id="17" creationId="{0E05881E-A4C7-0864-4C1B-D6EFA1CD0D7C}"/>
            </ac:spMkLst>
          </pc:spChg>
          <pc:spChg chg="del">
            <ac:chgData name="平野 武" userId="3cfe3d63-3e2d-444e-9c54-10e92370b90a" providerId="ADAL" clId="{A215BF59-69C4-4416-B0C6-6F302902F729}" dt="2024-07-18T06:18:58.140" v="71" actId="478"/>
            <ac:spMkLst>
              <pc:docMk/>
              <pc:sldMasterMk cId="3325696323" sldId="2147483861"/>
              <pc:sldLayoutMk cId="1337992456" sldId="2147483868"/>
              <ac:spMk id="18" creationId="{A3FCEDA4-A85A-9088-03F8-EB4590AA02E6}"/>
            </ac:spMkLst>
          </pc:spChg>
          <pc:spChg chg="del">
            <ac:chgData name="平野 武" userId="3cfe3d63-3e2d-444e-9c54-10e92370b90a" providerId="ADAL" clId="{A215BF59-69C4-4416-B0C6-6F302902F729}" dt="2024-07-18T06:18:58.140" v="71" actId="478"/>
            <ac:spMkLst>
              <pc:docMk/>
              <pc:sldMasterMk cId="3325696323" sldId="2147483861"/>
              <pc:sldLayoutMk cId="1337992456" sldId="2147483868"/>
              <ac:spMk id="19" creationId="{31510614-2987-35BA-45DA-50C0E72E86DA}"/>
            </ac:spMkLst>
          </pc:spChg>
          <pc:spChg chg="del">
            <ac:chgData name="平野 武" userId="3cfe3d63-3e2d-444e-9c54-10e92370b90a" providerId="ADAL" clId="{A215BF59-69C4-4416-B0C6-6F302902F729}" dt="2024-07-18T06:18:58.140" v="71" actId="478"/>
            <ac:spMkLst>
              <pc:docMk/>
              <pc:sldMasterMk cId="3325696323" sldId="2147483861"/>
              <pc:sldLayoutMk cId="1337992456" sldId="2147483868"/>
              <ac:spMk id="21" creationId="{9506B138-D802-D2A8-C991-AB44A1203701}"/>
            </ac:spMkLst>
          </pc:spChg>
          <pc:spChg chg="mod">
            <ac:chgData name="平野 武" userId="3cfe3d63-3e2d-444e-9c54-10e92370b90a" providerId="ADAL" clId="{A215BF59-69C4-4416-B0C6-6F302902F729}" dt="2024-07-18T06:19:38.189" v="86" actId="12"/>
            <ac:spMkLst>
              <pc:docMk/>
              <pc:sldMasterMk cId="3325696323" sldId="2147483861"/>
              <pc:sldLayoutMk cId="1337992456" sldId="2147483868"/>
              <ac:spMk id="22" creationId="{09BB8F31-4E5A-8CC8-0885-67317BAA34BF}"/>
            </ac:spMkLst>
          </pc:spChg>
          <pc:spChg chg="del">
            <ac:chgData name="平野 武" userId="3cfe3d63-3e2d-444e-9c54-10e92370b90a" providerId="ADAL" clId="{A215BF59-69C4-4416-B0C6-6F302902F729}" dt="2024-07-18T06:18:58.140" v="71" actId="478"/>
            <ac:spMkLst>
              <pc:docMk/>
              <pc:sldMasterMk cId="3325696323" sldId="2147483861"/>
              <pc:sldLayoutMk cId="1337992456" sldId="2147483868"/>
              <ac:spMk id="23" creationId="{A5BA7354-117F-2101-9323-A1762E5429B7}"/>
            </ac:spMkLst>
          </pc:spChg>
          <pc:spChg chg="add del mod">
            <ac:chgData name="平野 武" userId="3cfe3d63-3e2d-444e-9c54-10e92370b90a" providerId="ADAL" clId="{A215BF59-69C4-4416-B0C6-6F302902F729}" dt="2024-07-18T06:19:51.601" v="90" actId="478"/>
            <ac:spMkLst>
              <pc:docMk/>
              <pc:sldMasterMk cId="3325696323" sldId="2147483861"/>
              <pc:sldLayoutMk cId="1337992456" sldId="2147483868"/>
              <ac:spMk id="24" creationId="{26FBB591-D0E3-F2A4-7332-36F795924185}"/>
            </ac:spMkLst>
          </pc:spChg>
          <pc:spChg chg="add del mod">
            <ac:chgData name="平野 武" userId="3cfe3d63-3e2d-444e-9c54-10e92370b90a" providerId="ADAL" clId="{A215BF59-69C4-4416-B0C6-6F302902F729}" dt="2024-07-18T06:19:51.601" v="90" actId="478"/>
            <ac:spMkLst>
              <pc:docMk/>
              <pc:sldMasterMk cId="3325696323" sldId="2147483861"/>
              <pc:sldLayoutMk cId="1337992456" sldId="2147483868"/>
              <ac:spMk id="25" creationId="{4F6EF673-160F-D46E-4061-3511BD8B520F}"/>
            </ac:spMkLst>
          </pc:spChg>
          <pc:spChg chg="add del mod">
            <ac:chgData name="平野 武" userId="3cfe3d63-3e2d-444e-9c54-10e92370b90a" providerId="ADAL" clId="{A215BF59-69C4-4416-B0C6-6F302902F729}" dt="2024-07-18T06:19:51.601" v="90" actId="478"/>
            <ac:spMkLst>
              <pc:docMk/>
              <pc:sldMasterMk cId="3325696323" sldId="2147483861"/>
              <pc:sldLayoutMk cId="1337992456" sldId="2147483868"/>
              <ac:spMk id="26" creationId="{DB587ECE-E817-1643-8D8C-2F4DC2D98222}"/>
            </ac:spMkLst>
          </pc:spChg>
          <pc:spChg chg="add del mod">
            <ac:chgData name="平野 武" userId="3cfe3d63-3e2d-444e-9c54-10e92370b90a" providerId="ADAL" clId="{A215BF59-69C4-4416-B0C6-6F302902F729}" dt="2024-07-18T06:19:51.601" v="90" actId="478"/>
            <ac:spMkLst>
              <pc:docMk/>
              <pc:sldMasterMk cId="3325696323" sldId="2147483861"/>
              <pc:sldLayoutMk cId="1337992456" sldId="2147483868"/>
              <ac:spMk id="27" creationId="{DB587ECE-E817-1643-8D8C-2F4DC2D98222}"/>
            </ac:spMkLst>
          </pc:spChg>
          <pc:cxnChg chg="mod">
            <ac:chgData name="平野 武" userId="3cfe3d63-3e2d-444e-9c54-10e92370b90a" providerId="ADAL" clId="{A215BF59-69C4-4416-B0C6-6F302902F729}" dt="2024-07-18T06:19:13.905" v="75" actId="1076"/>
            <ac:cxnSpMkLst>
              <pc:docMk/>
              <pc:sldMasterMk cId="3325696323" sldId="2147483861"/>
              <pc:sldLayoutMk cId="1337992456" sldId="2147483868"/>
              <ac:cxnSpMk id="6" creationId="{A262B7B1-0731-8DCD-FDA6-CB9554C09C52}"/>
            </ac:cxnSpMkLst>
          </pc:cxnChg>
          <pc:cxnChg chg="del">
            <ac:chgData name="平野 武" userId="3cfe3d63-3e2d-444e-9c54-10e92370b90a" providerId="ADAL" clId="{A215BF59-69C4-4416-B0C6-6F302902F729}" dt="2024-07-18T06:19:08.867" v="74" actId="478"/>
            <ac:cxnSpMkLst>
              <pc:docMk/>
              <pc:sldMasterMk cId="3325696323" sldId="2147483861"/>
              <pc:sldLayoutMk cId="1337992456" sldId="2147483868"/>
              <ac:cxnSpMk id="7" creationId="{FE9A66F2-6529-CFEC-6940-4A718DB70DA6}"/>
            </ac:cxnSpMkLst>
          </pc:cxnChg>
          <pc:cxnChg chg="mod">
            <ac:chgData name="平野 武" userId="3cfe3d63-3e2d-444e-9c54-10e92370b90a" providerId="ADAL" clId="{A215BF59-69C4-4416-B0C6-6F302902F729}" dt="2024-07-18T06:19:13.905" v="75" actId="1076"/>
            <ac:cxnSpMkLst>
              <pc:docMk/>
              <pc:sldMasterMk cId="3325696323" sldId="2147483861"/>
              <pc:sldLayoutMk cId="1337992456" sldId="2147483868"/>
              <ac:cxnSpMk id="13" creationId="{40E90F5F-46E8-8028-8F16-37C6E7B87813}"/>
            </ac:cxnSpMkLst>
          </pc:cxnChg>
          <pc:cxnChg chg="mod">
            <ac:chgData name="平野 武" userId="3cfe3d63-3e2d-444e-9c54-10e92370b90a" providerId="ADAL" clId="{A215BF59-69C4-4416-B0C6-6F302902F729}" dt="2024-07-18T06:19:13.905" v="75" actId="1076"/>
            <ac:cxnSpMkLst>
              <pc:docMk/>
              <pc:sldMasterMk cId="3325696323" sldId="2147483861"/>
              <pc:sldLayoutMk cId="1337992456" sldId="2147483868"/>
              <ac:cxnSpMk id="14" creationId="{7DDD69DD-EFA7-C1E6-28C4-B922E61809D5}"/>
            </ac:cxnSpMkLst>
          </pc:cxnChg>
          <pc:cxnChg chg="del">
            <ac:chgData name="平野 武" userId="3cfe3d63-3e2d-444e-9c54-10e92370b90a" providerId="ADAL" clId="{A215BF59-69C4-4416-B0C6-6F302902F729}" dt="2024-07-18T06:18:58.140" v="71" actId="478"/>
            <ac:cxnSpMkLst>
              <pc:docMk/>
              <pc:sldMasterMk cId="3325696323" sldId="2147483861"/>
              <pc:sldLayoutMk cId="1337992456" sldId="2147483868"/>
              <ac:cxnSpMk id="20" creationId="{7D32E6C7-FFF6-886C-5EA3-C79E0CA92600}"/>
            </ac:cxnSpMkLst>
          </pc:cxnChg>
        </pc:sldLayoutChg>
        <pc:sldLayoutChg chg="modSp mod">
          <pc:chgData name="平野 武" userId="3cfe3d63-3e2d-444e-9c54-10e92370b90a" providerId="ADAL" clId="{A215BF59-69C4-4416-B0C6-6F302902F729}" dt="2024-07-18T06:25:49.808" v="300"/>
          <pc:sldLayoutMkLst>
            <pc:docMk/>
            <pc:sldMasterMk cId="3325696323" sldId="2147483861"/>
            <pc:sldLayoutMk cId="1070752687" sldId="2147483870"/>
          </pc:sldLayoutMkLst>
          <pc:spChg chg="mod">
            <ac:chgData name="平野 武" userId="3cfe3d63-3e2d-444e-9c54-10e92370b90a" providerId="ADAL" clId="{A215BF59-69C4-4416-B0C6-6F302902F729}" dt="2024-07-18T06:25:49.808" v="300"/>
            <ac:spMkLst>
              <pc:docMk/>
              <pc:sldMasterMk cId="3325696323" sldId="2147483861"/>
              <pc:sldLayoutMk cId="1070752687" sldId="2147483870"/>
              <ac:spMk id="12" creationId="{4432D3B6-90A5-CAF5-DF94-1C02F4A9E862}"/>
            </ac:spMkLst>
          </pc:spChg>
        </pc:sldLayoutChg>
        <pc:sldLayoutChg chg="modSp mod">
          <pc:chgData name="平野 武" userId="3cfe3d63-3e2d-444e-9c54-10e92370b90a" providerId="ADAL" clId="{A215BF59-69C4-4416-B0C6-6F302902F729}" dt="2024-07-18T06:29:51.903" v="370"/>
          <pc:sldLayoutMkLst>
            <pc:docMk/>
            <pc:sldMasterMk cId="3325696323" sldId="2147483861"/>
            <pc:sldLayoutMk cId="625840593" sldId="2147483871"/>
          </pc:sldLayoutMkLst>
          <pc:spChg chg="mod">
            <ac:chgData name="平野 武" userId="3cfe3d63-3e2d-444e-9c54-10e92370b90a" providerId="ADAL" clId="{A215BF59-69C4-4416-B0C6-6F302902F729}" dt="2024-07-18T06:29:51.903" v="370"/>
            <ac:spMkLst>
              <pc:docMk/>
              <pc:sldMasterMk cId="3325696323" sldId="2147483861"/>
              <pc:sldLayoutMk cId="625840593" sldId="2147483871"/>
              <ac:spMk id="12" creationId="{4432D3B6-90A5-CAF5-DF94-1C02F4A9E862}"/>
            </ac:spMkLst>
          </pc:spChg>
        </pc:sldLayoutChg>
        <pc:sldLayoutChg chg="addSp delSp modSp mod">
          <pc:chgData name="平野 武" userId="3cfe3d63-3e2d-444e-9c54-10e92370b90a" providerId="ADAL" clId="{A215BF59-69C4-4416-B0C6-6F302902F729}" dt="2024-07-18T06:49:11.654" v="513"/>
          <pc:sldLayoutMkLst>
            <pc:docMk/>
            <pc:sldMasterMk cId="3325696323" sldId="2147483861"/>
            <pc:sldLayoutMk cId="3961776188" sldId="2147483876"/>
          </pc:sldLayoutMkLst>
          <pc:spChg chg="mod">
            <ac:chgData name="平野 武" userId="3cfe3d63-3e2d-444e-9c54-10e92370b90a" providerId="ADAL" clId="{A215BF59-69C4-4416-B0C6-6F302902F729}" dt="2024-07-18T06:49:11.654" v="513"/>
            <ac:spMkLst>
              <pc:docMk/>
              <pc:sldMasterMk cId="3325696323" sldId="2147483861"/>
              <pc:sldLayoutMk cId="3961776188" sldId="2147483876"/>
              <ac:spMk id="12" creationId="{4432D3B6-90A5-CAF5-DF94-1C02F4A9E862}"/>
            </ac:spMkLst>
          </pc:spChg>
          <pc:picChg chg="add mod">
            <ac:chgData name="平野 武" userId="3cfe3d63-3e2d-444e-9c54-10e92370b90a" providerId="ADAL" clId="{A215BF59-69C4-4416-B0C6-6F302902F729}" dt="2024-07-18T06:48:31.294" v="480"/>
            <ac:picMkLst>
              <pc:docMk/>
              <pc:sldMasterMk cId="3325696323" sldId="2147483861"/>
              <pc:sldLayoutMk cId="3961776188" sldId="2147483876"/>
              <ac:picMk id="3" creationId="{677FEE8E-4F20-4A1C-B07B-5206B3C8768F}"/>
            </ac:picMkLst>
          </pc:picChg>
          <pc:picChg chg="del">
            <ac:chgData name="平野 武" userId="3cfe3d63-3e2d-444e-9c54-10e92370b90a" providerId="ADAL" clId="{A215BF59-69C4-4416-B0C6-6F302902F729}" dt="2024-07-18T06:48:22.595" v="479" actId="478"/>
            <ac:picMkLst>
              <pc:docMk/>
              <pc:sldMasterMk cId="3325696323" sldId="2147483861"/>
              <pc:sldLayoutMk cId="3961776188" sldId="2147483876"/>
              <ac:picMk id="10" creationId="{46F8CB66-E016-BFEB-8F70-CD017FA896D3}"/>
            </ac:picMkLst>
          </pc:pic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2024/7/18</a:t>
            </a:fld>
            <a:endParaRPr kumimoji="1" lang="ja-JP" altLang="en-US"/>
          </a:p>
        </p:txBody>
      </p:sp>
      <p:sp>
        <p:nvSpPr>
          <p:cNvPr id="4" name="スライド イメージ プレースホルダ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a:p>
        </p:txBody>
      </p:sp>
    </p:spTree>
    <p:extLst>
      <p:ext uri="{BB962C8B-B14F-4D97-AF65-F5344CB8AC3E}">
        <p14:creationId xmlns:p14="http://schemas.microsoft.com/office/powerpoint/2010/main" val="141632818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a:t>
            </a:fld>
            <a:endParaRPr kumimoji="1" lang="ja-JP" altLang="en-US"/>
          </a:p>
        </p:txBody>
      </p:sp>
    </p:spTree>
    <p:extLst>
      <p:ext uri="{BB962C8B-B14F-4D97-AF65-F5344CB8AC3E}">
        <p14:creationId xmlns:p14="http://schemas.microsoft.com/office/powerpoint/2010/main" val="1712017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226725D-9DF2-415C-AB8C-875BE3177909}" type="slidenum">
              <a:rPr kumimoji="1" lang="ja-JP" altLang="en-US" smtClean="0"/>
              <a:pPr/>
              <a:t>5</a:t>
            </a:fld>
            <a:endParaRPr kumimoji="1" lang="ja-JP" altLang="en-US"/>
          </a:p>
        </p:txBody>
      </p:sp>
    </p:spTree>
    <p:extLst>
      <p:ext uri="{BB962C8B-B14F-4D97-AF65-F5344CB8AC3E}">
        <p14:creationId xmlns:p14="http://schemas.microsoft.com/office/powerpoint/2010/main" val="16681764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226725D-9DF2-415C-AB8C-875BE3177909}" type="slidenum">
              <a:rPr kumimoji="1" lang="ja-JP" altLang="en-US" smtClean="0"/>
              <a:pPr/>
              <a:t>7</a:t>
            </a:fld>
            <a:endParaRPr kumimoji="1" lang="ja-JP" altLang="en-US"/>
          </a:p>
        </p:txBody>
      </p:sp>
    </p:spTree>
    <p:extLst>
      <p:ext uri="{BB962C8B-B14F-4D97-AF65-F5344CB8AC3E}">
        <p14:creationId xmlns:p14="http://schemas.microsoft.com/office/powerpoint/2010/main" val="28377556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226725D-9DF2-415C-AB8C-875BE3177909}" type="slidenum">
              <a:rPr kumimoji="1" lang="ja-JP" altLang="en-US" smtClean="0"/>
              <a:pPr/>
              <a:t>8</a:t>
            </a:fld>
            <a:endParaRPr kumimoji="1" lang="ja-JP" altLang="en-US"/>
          </a:p>
        </p:txBody>
      </p:sp>
    </p:spTree>
    <p:extLst>
      <p:ext uri="{BB962C8B-B14F-4D97-AF65-F5344CB8AC3E}">
        <p14:creationId xmlns:p14="http://schemas.microsoft.com/office/powerpoint/2010/main" val="4394375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9</a:t>
            </a:fld>
            <a:endParaRPr kumimoji="1" lang="ja-JP" altLang="en-US"/>
          </a:p>
        </p:txBody>
      </p:sp>
    </p:spTree>
    <p:extLst>
      <p:ext uri="{BB962C8B-B14F-4D97-AF65-F5344CB8AC3E}">
        <p14:creationId xmlns:p14="http://schemas.microsoft.com/office/powerpoint/2010/main" val="132523120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microsoft.com/office/2007/relationships/hdphoto" Target="../media/hdphoto1.wdp"/></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SC_プロダクト資料表紙">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84488361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482025" y="173621"/>
            <a:ext cx="877163" cy="230832"/>
          </a:xfrm>
          <a:prstGeom prst="rect">
            <a:avLst/>
          </a:prstGeom>
          <a:noFill/>
        </p:spPr>
        <p:txBody>
          <a:bodyPr wrap="none" rtlCol="0">
            <a:spAutoFit/>
          </a:bodyPr>
          <a:lstStyle/>
          <a:p>
            <a:r>
              <a:rPr kumimoji="1" lang="ja-JP" altLang="en-US" sz="900" dirty="0">
                <a:solidFill>
                  <a:schemeClr val="bg1"/>
                </a:solidFill>
              </a:rPr>
              <a:t>商品スペック</a:t>
            </a:r>
          </a:p>
        </p:txBody>
      </p:sp>
      <p:pic>
        <p:nvPicPr>
          <p:cNvPr id="3" name="図プレースホルダー 10" descr="アイコン&#10;&#10;自動的に生成された説明">
            <a:extLst>
              <a:ext uri="{FF2B5EF4-FFF2-40B4-BE49-F238E27FC236}">
                <a16:creationId xmlns:a16="http://schemas.microsoft.com/office/drawing/2014/main" id="{673D12C0-BFE1-CD53-B1BE-B00929101C1A}"/>
              </a:ext>
            </a:extLst>
          </p:cNvPr>
          <p:cNvPicPr>
            <a:picLocks noChangeAspect="1"/>
          </p:cNvPicPr>
          <p:nvPr userDrawn="1"/>
        </p:nvPicPr>
        <p:blipFill>
          <a:blip r:embed="rId3">
            <a:duotone>
              <a:prstClr val="black"/>
              <a:srgbClr val="00003E">
                <a:tint val="45000"/>
                <a:satMod val="400000"/>
              </a:srgbClr>
            </a:duotone>
            <a:extLst>
              <a:ext uri="{BEBA8EAE-BF5A-486C-A8C5-ECC9F3942E4B}">
                <a14:imgProps xmlns:a14="http://schemas.microsoft.com/office/drawing/2010/main">
                  <a14:imgLayer r:embed="rId4">
                    <a14:imgEffect>
                      <a14:colorTemperature colorTemp="11500"/>
                    </a14:imgEffect>
                    <a14:imgEffect>
                      <a14:saturation sat="114000"/>
                    </a14:imgEffect>
                  </a14:imgLayer>
                </a14:imgProps>
              </a:ext>
              <a:ext uri="{28A0092B-C50C-407E-A947-70E740481C1C}">
                <a14:useLocalDpi xmlns:a14="http://schemas.microsoft.com/office/drawing/2010/main" val="0"/>
              </a:ext>
            </a:extLst>
          </a:blip>
          <a:srcRect t="3804" b="3804"/>
          <a:stretch>
            <a:fillRect/>
          </a:stretch>
        </p:blipFill>
        <p:spPr>
          <a:xfrm>
            <a:off x="36095" y="40530"/>
            <a:ext cx="490419" cy="452763"/>
          </a:xfrm>
          <a:prstGeom prst="rect">
            <a:avLst/>
          </a:prstGeom>
        </p:spPr>
      </p:pic>
    </p:spTree>
    <p:extLst>
      <p:ext uri="{BB962C8B-B14F-4D97-AF65-F5344CB8AC3E}">
        <p14:creationId xmlns:p14="http://schemas.microsoft.com/office/powerpoint/2010/main" val="6258405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pic>
        <p:nvPicPr>
          <p:cNvPr id="10" name="図プレースホルダー 12" descr="アイコン&#10;&#10;自動的に生成された説明">
            <a:extLst>
              <a:ext uri="{FF2B5EF4-FFF2-40B4-BE49-F238E27FC236}">
                <a16:creationId xmlns:a16="http://schemas.microsoft.com/office/drawing/2014/main" id="{46F8CB66-E016-BFEB-8F70-CD017FA896D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a:xfrm>
            <a:off x="60313" y="37992"/>
            <a:ext cx="498782" cy="497680"/>
          </a:xfrm>
          <a:prstGeom prst="rect">
            <a:avLst/>
          </a:prstGeom>
        </p:spPr>
      </p:pic>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90309" y="173621"/>
            <a:ext cx="646331" cy="230832"/>
          </a:xfrm>
          <a:prstGeom prst="rect">
            <a:avLst/>
          </a:prstGeom>
          <a:noFill/>
        </p:spPr>
        <p:txBody>
          <a:bodyPr wrap="none" rtlCol="0">
            <a:spAutoFit/>
          </a:bodyPr>
          <a:lstStyle/>
          <a:p>
            <a:r>
              <a:rPr kumimoji="1" lang="ja-JP" altLang="en-US" sz="900" dirty="0">
                <a:solidFill>
                  <a:schemeClr val="bg1"/>
                </a:solidFill>
              </a:rPr>
              <a:t>商品概要</a:t>
            </a:r>
          </a:p>
        </p:txBody>
      </p:sp>
    </p:spTree>
    <p:extLst>
      <p:ext uri="{BB962C8B-B14F-4D97-AF65-F5344CB8AC3E}">
        <p14:creationId xmlns:p14="http://schemas.microsoft.com/office/powerpoint/2010/main" val="7409365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pic>
        <p:nvPicPr>
          <p:cNvPr id="10" name="図プレースホルダー 12" descr="アイコン&#10;&#10;自動的に生成された説明">
            <a:extLst>
              <a:ext uri="{FF2B5EF4-FFF2-40B4-BE49-F238E27FC236}">
                <a16:creationId xmlns:a16="http://schemas.microsoft.com/office/drawing/2014/main" id="{46F8CB66-E016-BFEB-8F70-CD017FA896D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a:xfrm>
            <a:off x="60313" y="37992"/>
            <a:ext cx="498782" cy="497680"/>
          </a:xfrm>
          <a:prstGeom prst="rect">
            <a:avLst/>
          </a:prstGeom>
        </p:spPr>
      </p:pic>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90309" y="173621"/>
            <a:ext cx="646331" cy="230832"/>
          </a:xfrm>
          <a:prstGeom prst="rect">
            <a:avLst/>
          </a:prstGeom>
          <a:noFill/>
        </p:spPr>
        <p:txBody>
          <a:bodyPr wrap="none" rtlCol="0">
            <a:spAutoFit/>
          </a:bodyPr>
          <a:lstStyle/>
          <a:p>
            <a:r>
              <a:rPr kumimoji="1" lang="ja-JP" altLang="en-US" sz="900" dirty="0">
                <a:solidFill>
                  <a:schemeClr val="bg1"/>
                </a:solidFill>
              </a:rPr>
              <a:t>商品価格</a:t>
            </a:r>
          </a:p>
        </p:txBody>
      </p:sp>
    </p:spTree>
    <p:extLst>
      <p:ext uri="{BB962C8B-B14F-4D97-AF65-F5344CB8AC3E}">
        <p14:creationId xmlns:p14="http://schemas.microsoft.com/office/powerpoint/2010/main" val="23353474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pic>
        <p:nvPicPr>
          <p:cNvPr id="10" name="図プレースホルダー 12" descr="アイコン&#10;&#10;自動的に生成された説明">
            <a:extLst>
              <a:ext uri="{FF2B5EF4-FFF2-40B4-BE49-F238E27FC236}">
                <a16:creationId xmlns:a16="http://schemas.microsoft.com/office/drawing/2014/main" id="{46F8CB66-E016-BFEB-8F70-CD017FA896D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a:xfrm>
            <a:off x="60313" y="37992"/>
            <a:ext cx="498782" cy="497680"/>
          </a:xfrm>
          <a:prstGeom prst="rect">
            <a:avLst/>
          </a:prstGeom>
        </p:spPr>
      </p:pic>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90309" y="173621"/>
            <a:ext cx="877163" cy="230832"/>
          </a:xfrm>
          <a:prstGeom prst="rect">
            <a:avLst/>
          </a:prstGeom>
          <a:noFill/>
        </p:spPr>
        <p:txBody>
          <a:bodyPr wrap="none" rtlCol="0">
            <a:spAutoFit/>
          </a:bodyPr>
          <a:lstStyle/>
          <a:p>
            <a:r>
              <a:rPr kumimoji="1" lang="ja-JP" altLang="en-US" sz="900" dirty="0">
                <a:solidFill>
                  <a:schemeClr val="bg1"/>
                </a:solidFill>
              </a:rPr>
              <a:t>スペック詳細</a:t>
            </a:r>
          </a:p>
        </p:txBody>
      </p:sp>
    </p:spTree>
    <p:extLst>
      <p:ext uri="{BB962C8B-B14F-4D97-AF65-F5344CB8AC3E}">
        <p14:creationId xmlns:p14="http://schemas.microsoft.com/office/powerpoint/2010/main" val="10956252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pic>
        <p:nvPicPr>
          <p:cNvPr id="10" name="図プレースホルダー 12" descr="アイコン&#10;&#10;自動的に生成された説明">
            <a:extLst>
              <a:ext uri="{FF2B5EF4-FFF2-40B4-BE49-F238E27FC236}">
                <a16:creationId xmlns:a16="http://schemas.microsoft.com/office/drawing/2014/main" id="{46F8CB66-E016-BFEB-8F70-CD017FA896D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a:xfrm>
            <a:off x="60313" y="37992"/>
            <a:ext cx="498782" cy="497680"/>
          </a:xfrm>
          <a:prstGeom prst="rect">
            <a:avLst/>
          </a:prstGeom>
        </p:spPr>
      </p:pic>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90309" y="173621"/>
            <a:ext cx="761747" cy="230832"/>
          </a:xfrm>
          <a:prstGeom prst="rect">
            <a:avLst/>
          </a:prstGeom>
          <a:noFill/>
        </p:spPr>
        <p:txBody>
          <a:bodyPr wrap="none" rtlCol="0">
            <a:spAutoFit/>
          </a:bodyPr>
          <a:lstStyle/>
          <a:p>
            <a:r>
              <a:rPr kumimoji="1" lang="ja-JP" altLang="en-US" sz="900" dirty="0">
                <a:solidFill>
                  <a:schemeClr val="bg1"/>
                </a:solidFill>
              </a:rPr>
              <a:t>実施フロー</a:t>
            </a:r>
          </a:p>
        </p:txBody>
      </p:sp>
    </p:spTree>
    <p:extLst>
      <p:ext uri="{BB962C8B-B14F-4D97-AF65-F5344CB8AC3E}">
        <p14:creationId xmlns:p14="http://schemas.microsoft.com/office/powerpoint/2010/main" val="20263561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20861" y="173621"/>
            <a:ext cx="1107996" cy="230832"/>
          </a:xfrm>
          <a:prstGeom prst="rect">
            <a:avLst/>
          </a:prstGeom>
          <a:noFill/>
        </p:spPr>
        <p:txBody>
          <a:bodyPr wrap="none" rtlCol="0">
            <a:spAutoFit/>
          </a:bodyPr>
          <a:lstStyle/>
          <a:p>
            <a:r>
              <a:rPr kumimoji="1" lang="ja-JP" altLang="en-US" sz="900" dirty="0">
                <a:solidFill>
                  <a:schemeClr val="bg1"/>
                </a:solidFill>
              </a:rPr>
              <a:t>その他：注意事項</a:t>
            </a:r>
          </a:p>
        </p:txBody>
      </p:sp>
      <p:pic>
        <p:nvPicPr>
          <p:cNvPr id="3" name="図プレースホルダー 8" descr="アイコン&#10;&#10;自動的に生成された説明">
            <a:extLst>
              <a:ext uri="{FF2B5EF4-FFF2-40B4-BE49-F238E27FC236}">
                <a16:creationId xmlns:a16="http://schemas.microsoft.com/office/drawing/2014/main" id="{677FEE8E-4F20-4A1C-B07B-5206B3C8768F}"/>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Tree>
    <p:extLst>
      <p:ext uri="{BB962C8B-B14F-4D97-AF65-F5344CB8AC3E}">
        <p14:creationId xmlns:p14="http://schemas.microsoft.com/office/powerpoint/2010/main" val="39617761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広告主・代理店限定）">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090C2CBE-191C-2B04-FF28-259373223C9C}"/>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6C0A904-B03E-C047-85DE-7E260D315E6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5" name="テキスト プレースホルダー 10"/>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1">
                    <a:lumMod val="95000"/>
                    <a:lumOff val="5000"/>
                  </a:schemeClr>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9177858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14893686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dirty="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42736810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090C2CBE-191C-2B04-FF28-259373223C9C}"/>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6C0A904-B03E-C047-85DE-7E260D315E6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5" name="テキスト プレースホルダー 10"/>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1">
                    <a:lumMod val="95000"/>
                    <a:lumOff val="5000"/>
                  </a:schemeClr>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409923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1441C66C-52AD-E815-4BDC-35E07381A881}"/>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4A1921C-3EA0-D049-9136-C46F969810C0}"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3" name="グラフィックス 2">
            <a:extLst>
              <a:ext uri="{FF2B5EF4-FFF2-40B4-BE49-F238E27FC236}">
                <a16:creationId xmlns:a16="http://schemas.microsoft.com/office/drawing/2014/main" id="{8335857D-2E96-C524-0C03-F2E636ADEC2B}"/>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スライド番号プレースホルダー 5">
            <a:extLst>
              <a:ext uri="{FF2B5EF4-FFF2-40B4-BE49-F238E27FC236}">
                <a16:creationId xmlns:a16="http://schemas.microsoft.com/office/drawing/2014/main" id="{9956ECE2-E1F1-9FCA-6EAA-755B72DA9A66}"/>
              </a:ext>
            </a:extLst>
          </p:cNvPr>
          <p:cNvSpPr>
            <a:spLocks noGrp="1"/>
          </p:cNvSpPr>
          <p:nvPr>
            <p:ph type="sldNum" sz="quarter" idx="10"/>
          </p:nvPr>
        </p:nvSpPr>
        <p:spPr>
          <a:xfrm>
            <a:off x="9336088" y="6356350"/>
            <a:ext cx="2743200" cy="365125"/>
          </a:xfrm>
        </p:spPr>
        <p:txBody>
          <a:bodyPr/>
          <a:lstStyle>
            <a:lvl1pPr eaLnBrk="1" fontAlgn="auto" hangingPunct="1">
              <a:spcBef>
                <a:spcPts val="0"/>
              </a:spcBef>
              <a:spcAft>
                <a:spcPts val="0"/>
              </a:spcAft>
              <a:defRPr>
                <a:solidFill>
                  <a:schemeClr val="bg1"/>
                </a:solidFill>
                <a:latin typeface="+mn-lt"/>
                <a:ea typeface="+mn-ea"/>
              </a:defRPr>
            </a:lvl1pPr>
          </a:lstStyle>
          <a:p>
            <a:pPr>
              <a:defRPr/>
            </a:pPr>
            <a:fld id="{FEE02821-449B-7445-B8E6-ADA6770F9101}" type="slidenum">
              <a:rPr lang="ja-JP" altLang="en-US"/>
              <a:pPr>
                <a:defRPr/>
              </a:pPr>
              <a:t>‹#›</a:t>
            </a:fld>
            <a:endParaRPr lang="ja-JP" altLang="en-US"/>
          </a:p>
        </p:txBody>
      </p:sp>
    </p:spTree>
    <p:extLst>
      <p:ext uri="{BB962C8B-B14F-4D97-AF65-F5344CB8AC3E}">
        <p14:creationId xmlns:p14="http://schemas.microsoft.com/office/powerpoint/2010/main" val="1184305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最終ページ">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1B350541-A980-7849-328F-D82ABE93D02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83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グラフィックス 2">
            <a:extLst>
              <a:ext uri="{FF2B5EF4-FFF2-40B4-BE49-F238E27FC236}">
                <a16:creationId xmlns:a16="http://schemas.microsoft.com/office/drawing/2014/main" id="{00E82F5C-CE51-18BE-B776-8294EA2F46E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75122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SC_プロダクト資料表紙（広告主・代理店限定）">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14" name="Text Placeholder 3">
            <a:extLst>
              <a:ext uri="{FF2B5EF4-FFF2-40B4-BE49-F238E27FC236}">
                <a16:creationId xmlns:a16="http://schemas.microsoft.com/office/drawing/2014/main" id="{CF1B3F06-73C7-6284-A08A-6C7B04F7A52F}"/>
              </a:ext>
            </a:extLst>
          </p:cNvPr>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4" name="角丸四角形 3">
            <a:extLst>
              <a:ext uri="{FF2B5EF4-FFF2-40B4-BE49-F238E27FC236}">
                <a16:creationId xmlns:a16="http://schemas.microsoft.com/office/drawing/2014/main" id="{56AC80A0-8E2E-9EEC-7C45-D1B8CE173A33}"/>
              </a:ext>
            </a:extLst>
          </p:cNvPr>
          <p:cNvSpPr/>
          <p:nvPr userDrawn="1"/>
        </p:nvSpPr>
        <p:spPr>
          <a:xfrm>
            <a:off x="587375" y="897384"/>
            <a:ext cx="5077812" cy="432048"/>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endParaRPr kumimoji="1" lang="ja-JP" altLang="en-US" sz="1400" b="1" i="0">
              <a:solidFill>
                <a:schemeClr val="accent6"/>
              </a:solidFill>
              <a:latin typeface="Meiryo" panose="020B0604030504040204" pitchFamily="34" charset="-128"/>
              <a:ea typeface="Meiryo" panose="020B0604030504040204" pitchFamily="34" charset="-128"/>
            </a:endParaRPr>
          </a:p>
        </p:txBody>
      </p:sp>
      <p:sp>
        <p:nvSpPr>
          <p:cNvPr id="12" name="テキスト ボックス 11">
            <a:extLst>
              <a:ext uri="{FF2B5EF4-FFF2-40B4-BE49-F238E27FC236}">
                <a16:creationId xmlns:a16="http://schemas.microsoft.com/office/drawing/2014/main" id="{C2734095-19E6-29B8-375B-AB57ACCFB5CD}"/>
              </a:ext>
            </a:extLst>
          </p:cNvPr>
          <p:cNvSpPr txBox="1"/>
          <p:nvPr userDrawn="1"/>
        </p:nvSpPr>
        <p:spPr>
          <a:xfrm>
            <a:off x="1100138" y="953364"/>
            <a:ext cx="4388907" cy="338554"/>
          </a:xfrm>
          <a:prstGeom prst="rect">
            <a:avLst/>
          </a:prstGeom>
          <a:noFill/>
        </p:spPr>
        <p:txBody>
          <a:bodyPr wrap="square">
            <a:spAutoFit/>
          </a:bodyPr>
          <a:lstStyle/>
          <a:p>
            <a:r>
              <a:rPr lang="en-US" altLang="ja-JP" sz="1600" b="1" dirty="0">
                <a:solidFill>
                  <a:srgbClr val="00003E"/>
                </a:solidFill>
              </a:rPr>
              <a:t>Yahoo!</a:t>
            </a:r>
            <a:r>
              <a:rPr lang="ja-JP" altLang="en-US" sz="1600" b="1" dirty="0">
                <a:solidFill>
                  <a:srgbClr val="00003E"/>
                </a:solidFill>
              </a:rPr>
              <a:t>広告　ディスプレイ広告（予約型）</a:t>
            </a:r>
          </a:p>
        </p:txBody>
      </p:sp>
    </p:spTree>
    <p:extLst>
      <p:ext uri="{BB962C8B-B14F-4D97-AF65-F5344CB8AC3E}">
        <p14:creationId xmlns:p14="http://schemas.microsoft.com/office/powerpoint/2010/main" val="123000666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MSC_プロダクト資料中表紙（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AEE4CA93-3A95-09C5-4D0E-DA619D4D5A1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スライド番号プレースホルダー 5">
            <a:extLst>
              <a:ext uri="{FF2B5EF4-FFF2-40B4-BE49-F238E27FC236}">
                <a16:creationId xmlns:a16="http://schemas.microsoft.com/office/drawing/2014/main" id="{85001656-D58C-C5B9-05E0-ACB0FBF825E6}"/>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4" name="グラフィックス 3">
            <a:extLst>
              <a:ext uri="{FF2B5EF4-FFF2-40B4-BE49-F238E27FC236}">
                <a16:creationId xmlns:a16="http://schemas.microsoft.com/office/drawing/2014/main" id="{491092EA-4E3B-D5A9-44A7-7A7B8230CC7A}"/>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角丸四角形 46">
            <a:extLst>
              <a:ext uri="{FF2B5EF4-FFF2-40B4-BE49-F238E27FC236}">
                <a16:creationId xmlns:a16="http://schemas.microsoft.com/office/drawing/2014/main" id="{0EC75B3D-5093-B928-EE25-E1119F4FD4CE}"/>
              </a:ext>
            </a:extLst>
          </p:cNvPr>
          <p:cNvSpPr/>
          <p:nvPr userDrawn="1"/>
        </p:nvSpPr>
        <p:spPr>
          <a:xfrm>
            <a:off x="230388" y="201358"/>
            <a:ext cx="194912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0" dirty="0">
                <a:solidFill>
                  <a:srgbClr val="00003E"/>
                </a:solidFill>
                <a:latin typeface="+mn-ea"/>
                <a:ea typeface="+mn-ea"/>
                <a:cs typeface="Segoe UI" panose="020B0502040204020203" pitchFamily="34" charset="0"/>
              </a:rPr>
              <a:t>CONTENTS</a:t>
            </a:r>
            <a:endParaRPr kumimoji="1" lang="ja-JP" altLang="en-US" sz="2400" b="1" i="0" dirty="0">
              <a:solidFill>
                <a:srgbClr val="00003E"/>
              </a:solidFill>
              <a:latin typeface="+mn-ea"/>
              <a:ea typeface="+mn-ea"/>
              <a:cs typeface="Segoe UI" panose="020B0502040204020203" pitchFamily="34" charset="0"/>
            </a:endParaRPr>
          </a:p>
        </p:txBody>
      </p:sp>
      <p:sp>
        <p:nvSpPr>
          <p:cNvPr id="9" name="二等辺三角形 8">
            <a:extLst>
              <a:ext uri="{FF2B5EF4-FFF2-40B4-BE49-F238E27FC236}">
                <a16:creationId xmlns:a16="http://schemas.microsoft.com/office/drawing/2014/main" id="{9EAB3296-28FB-7131-645F-8DCD737E8756}"/>
              </a:ext>
            </a:extLst>
          </p:cNvPr>
          <p:cNvSpPr/>
          <p:nvPr userDrawn="1"/>
        </p:nvSpPr>
        <p:spPr>
          <a:xfrm rot="5400000">
            <a:off x="-26991" y="279927"/>
            <a:ext cx="260350" cy="212730"/>
          </a:xfrm>
          <a:prstGeom prst="triangle">
            <a:avLst>
              <a:gd name="adj" fmla="val 44351"/>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48">
            <a:extLst>
              <a:ext uri="{FF2B5EF4-FFF2-40B4-BE49-F238E27FC236}">
                <a16:creationId xmlns:a16="http://schemas.microsoft.com/office/drawing/2014/main" id="{59C52CA7-AA50-D438-CDF6-E0F1DA431204}"/>
              </a:ext>
            </a:extLst>
          </p:cNvPr>
          <p:cNvSpPr>
            <a:spLocks noChangeAspect="1"/>
          </p:cNvSpPr>
          <p:nvPr userDrawn="1"/>
        </p:nvSpPr>
        <p:spPr>
          <a:xfrm>
            <a:off x="1057882" y="1791284"/>
            <a:ext cx="540000" cy="540000"/>
          </a:xfrm>
          <a:prstGeom prst="ellipse">
            <a:avLst/>
          </a:prstGeom>
          <a:solidFill>
            <a:schemeClr val="tx1"/>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01</a:t>
            </a:r>
            <a:endParaRPr kumimoji="1" lang="ja-JP" altLang="en-US" sz="1800" b="1" i="0" dirty="0">
              <a:solidFill>
                <a:schemeClr val="bg1"/>
              </a:solidFill>
              <a:latin typeface="+mj-ea"/>
              <a:ea typeface="+mj-ea"/>
              <a:cs typeface="Segoe UI" panose="020B0502040204020203" pitchFamily="34" charset="0"/>
            </a:endParaRPr>
          </a:p>
        </p:txBody>
      </p:sp>
      <p:sp>
        <p:nvSpPr>
          <p:cNvPr id="11" name="円/楕円 49">
            <a:extLst>
              <a:ext uri="{FF2B5EF4-FFF2-40B4-BE49-F238E27FC236}">
                <a16:creationId xmlns:a16="http://schemas.microsoft.com/office/drawing/2014/main" id="{BD2621C4-93E5-E892-8F12-093AA4E5C7B3}"/>
              </a:ext>
            </a:extLst>
          </p:cNvPr>
          <p:cNvSpPr>
            <a:spLocks noChangeAspect="1"/>
          </p:cNvSpPr>
          <p:nvPr userDrawn="1"/>
        </p:nvSpPr>
        <p:spPr>
          <a:xfrm>
            <a:off x="1057882" y="2709386"/>
            <a:ext cx="540000" cy="540000"/>
          </a:xfrm>
          <a:prstGeom prst="ellipse">
            <a:avLst/>
          </a:prstGeom>
          <a:solidFill>
            <a:srgbClr val="03004A"/>
          </a:solidFill>
          <a:ln w="9525">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02</a:t>
            </a:r>
            <a:endParaRPr kumimoji="1" lang="ja-JP" altLang="en-US" sz="1800" b="1" i="0" dirty="0">
              <a:solidFill>
                <a:schemeClr val="bg1"/>
              </a:solidFill>
              <a:latin typeface="+mj-ea"/>
              <a:ea typeface="+mj-ea"/>
              <a:cs typeface="Segoe UI" panose="020B0502040204020203" pitchFamily="34" charset="0"/>
            </a:endParaRPr>
          </a:p>
        </p:txBody>
      </p:sp>
      <p:sp>
        <p:nvSpPr>
          <p:cNvPr id="12" name="円/楕円 50">
            <a:extLst>
              <a:ext uri="{FF2B5EF4-FFF2-40B4-BE49-F238E27FC236}">
                <a16:creationId xmlns:a16="http://schemas.microsoft.com/office/drawing/2014/main" id="{EB408040-EB06-F6CD-97C6-A4D0704AE957}"/>
              </a:ext>
            </a:extLst>
          </p:cNvPr>
          <p:cNvSpPr>
            <a:spLocks noChangeAspect="1"/>
          </p:cNvSpPr>
          <p:nvPr userDrawn="1"/>
        </p:nvSpPr>
        <p:spPr>
          <a:xfrm>
            <a:off x="1057882" y="3627488"/>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03</a:t>
            </a:r>
            <a:endParaRPr kumimoji="1" lang="ja-JP" altLang="en-US" sz="1800" b="1" i="0" dirty="0">
              <a:solidFill>
                <a:schemeClr val="bg1"/>
              </a:solidFill>
              <a:latin typeface="+mj-ea"/>
              <a:ea typeface="+mj-ea"/>
              <a:cs typeface="Segoe UI" panose="020B0502040204020203" pitchFamily="34" charset="0"/>
            </a:endParaRPr>
          </a:p>
        </p:txBody>
      </p:sp>
      <p:cxnSp>
        <p:nvCxnSpPr>
          <p:cNvPr id="13" name="直線コネクタ 12">
            <a:extLst>
              <a:ext uri="{FF2B5EF4-FFF2-40B4-BE49-F238E27FC236}">
                <a16:creationId xmlns:a16="http://schemas.microsoft.com/office/drawing/2014/main" id="{40E90F5F-46E8-8028-8F16-37C6E7B87813}"/>
              </a:ext>
            </a:extLst>
          </p:cNvPr>
          <p:cNvCxnSpPr>
            <a:cxnSpLocks/>
            <a:stCxn id="10" idx="4"/>
            <a:endCxn id="11" idx="0"/>
          </p:cNvCxnSpPr>
          <p:nvPr userDrawn="1"/>
        </p:nvCxnSpPr>
        <p:spPr>
          <a:xfrm>
            <a:off x="1327882" y="2331284"/>
            <a:ext cx="0" cy="378102"/>
          </a:xfrm>
          <a:prstGeom prst="line">
            <a:avLst/>
          </a:prstGeom>
          <a:ln w="25400">
            <a:solidFill>
              <a:srgbClr val="00003E"/>
            </a:solidFill>
          </a:ln>
        </p:spPr>
        <p:style>
          <a:lnRef idx="1">
            <a:schemeClr val="dk1"/>
          </a:lnRef>
          <a:fillRef idx="0">
            <a:schemeClr val="dk1"/>
          </a:fillRef>
          <a:effectRef idx="0">
            <a:schemeClr val="dk1"/>
          </a:effectRef>
          <a:fontRef idx="minor">
            <a:schemeClr val="tx1"/>
          </a:fontRef>
        </p:style>
      </p:cxnSp>
      <p:cxnSp>
        <p:nvCxnSpPr>
          <p:cNvPr id="14" name="直線コネクタ 13">
            <a:extLst>
              <a:ext uri="{FF2B5EF4-FFF2-40B4-BE49-F238E27FC236}">
                <a16:creationId xmlns:a16="http://schemas.microsoft.com/office/drawing/2014/main" id="{7DDD69DD-EFA7-C1E6-28C4-B922E61809D5}"/>
              </a:ext>
            </a:extLst>
          </p:cNvPr>
          <p:cNvCxnSpPr>
            <a:cxnSpLocks/>
            <a:stCxn id="11" idx="4"/>
            <a:endCxn id="12" idx="0"/>
          </p:cNvCxnSpPr>
          <p:nvPr userDrawn="1"/>
        </p:nvCxnSpPr>
        <p:spPr>
          <a:xfrm>
            <a:off x="1327882" y="3249386"/>
            <a:ext cx="0" cy="378102"/>
          </a:xfrm>
          <a:prstGeom prst="line">
            <a:avLst/>
          </a:prstGeom>
          <a:ln w="25400">
            <a:solidFill>
              <a:srgbClr val="03004A"/>
            </a:solidFill>
          </a:ln>
        </p:spPr>
        <p:style>
          <a:lnRef idx="1">
            <a:schemeClr val="accent1"/>
          </a:lnRef>
          <a:fillRef idx="0">
            <a:schemeClr val="accent1"/>
          </a:fillRef>
          <a:effectRef idx="0">
            <a:schemeClr val="accent1"/>
          </a:effectRef>
          <a:fontRef idx="minor">
            <a:schemeClr val="tx1"/>
          </a:fontRef>
        </p:style>
      </p:cxnSp>
      <p:sp>
        <p:nvSpPr>
          <p:cNvPr id="15" name="テキスト プレースホルダー 4">
            <a:extLst>
              <a:ext uri="{FF2B5EF4-FFF2-40B4-BE49-F238E27FC236}">
                <a16:creationId xmlns:a16="http://schemas.microsoft.com/office/drawing/2014/main" id="{3AD6D90C-3ED1-9A66-F6D1-E44A7AFF0C8D}"/>
              </a:ext>
            </a:extLst>
          </p:cNvPr>
          <p:cNvSpPr>
            <a:spLocks noGrp="1"/>
          </p:cNvSpPr>
          <p:nvPr>
            <p:ph type="body" sz="quarter" idx="14" hasCustomPrompt="1"/>
          </p:nvPr>
        </p:nvSpPr>
        <p:spPr>
          <a:xfrm>
            <a:off x="1943922" y="1881264"/>
            <a:ext cx="5414600" cy="360040"/>
          </a:xfrm>
          <a:prstGeom prst="rect">
            <a:avLst/>
          </a:prstGeom>
        </p:spPr>
        <p:txBody>
          <a:bodyPr>
            <a:normAutofit/>
          </a:bodyPr>
          <a:lstStyle>
            <a:lvl1pPr marL="0" indent="0">
              <a:buNone/>
              <a:defRPr sz="1800" b="1">
                <a:solidFill>
                  <a:srgbClr val="00003E"/>
                </a:solidFill>
              </a:defRPr>
            </a:lvl1pPr>
          </a:lstStyle>
          <a:p>
            <a:pPr lvl="0"/>
            <a:r>
              <a:rPr kumimoji="1" lang="ja-JP" altLang="en-US" dirty="0"/>
              <a:t>概要</a:t>
            </a:r>
          </a:p>
        </p:txBody>
      </p:sp>
      <p:sp>
        <p:nvSpPr>
          <p:cNvPr id="16" name="テキスト プレースホルダー 4">
            <a:extLst>
              <a:ext uri="{FF2B5EF4-FFF2-40B4-BE49-F238E27FC236}">
                <a16:creationId xmlns:a16="http://schemas.microsoft.com/office/drawing/2014/main" id="{1C58FBBF-C7F9-EA7D-64E9-2D0288CEA83A}"/>
              </a:ext>
            </a:extLst>
          </p:cNvPr>
          <p:cNvSpPr>
            <a:spLocks noGrp="1"/>
          </p:cNvSpPr>
          <p:nvPr>
            <p:ph type="body" sz="quarter" idx="15" hasCustomPrompt="1"/>
          </p:nvPr>
        </p:nvSpPr>
        <p:spPr>
          <a:xfrm>
            <a:off x="1943922" y="2835858"/>
            <a:ext cx="5414600" cy="360040"/>
          </a:xfrm>
          <a:prstGeom prst="rect">
            <a:avLst/>
          </a:prstGeom>
        </p:spPr>
        <p:txBody>
          <a:bodyPr>
            <a:normAutofit/>
          </a:bodyPr>
          <a:lstStyle>
            <a:lvl1pPr marL="0" indent="0">
              <a:buNone/>
              <a:defRPr sz="1800" b="1">
                <a:solidFill>
                  <a:srgbClr val="00003E"/>
                </a:solidFill>
              </a:defRPr>
            </a:lvl1pPr>
          </a:lstStyle>
          <a:p>
            <a:r>
              <a:rPr lang="ja-JP" altLang="en-US" dirty="0"/>
              <a:t>商品スペック</a:t>
            </a:r>
          </a:p>
        </p:txBody>
      </p:sp>
      <p:sp>
        <p:nvSpPr>
          <p:cNvPr id="17" name="テキスト プレースホルダー 4">
            <a:extLst>
              <a:ext uri="{FF2B5EF4-FFF2-40B4-BE49-F238E27FC236}">
                <a16:creationId xmlns:a16="http://schemas.microsoft.com/office/drawing/2014/main" id="{0E05881E-A4C7-0864-4C1B-D6EFA1CD0D7C}"/>
              </a:ext>
            </a:extLst>
          </p:cNvPr>
          <p:cNvSpPr>
            <a:spLocks noGrp="1"/>
          </p:cNvSpPr>
          <p:nvPr>
            <p:ph type="body" sz="quarter" idx="16" hasCustomPrompt="1"/>
          </p:nvPr>
        </p:nvSpPr>
        <p:spPr>
          <a:xfrm>
            <a:off x="1943922" y="3760307"/>
            <a:ext cx="5414600" cy="360040"/>
          </a:xfrm>
          <a:prstGeom prst="rect">
            <a:avLst/>
          </a:prstGeom>
        </p:spPr>
        <p:txBody>
          <a:bodyPr>
            <a:normAutofit/>
          </a:bodyPr>
          <a:lstStyle>
            <a:lvl1pPr marL="0" indent="0">
              <a:buNone/>
              <a:defRPr sz="1800" b="1">
                <a:solidFill>
                  <a:srgbClr val="00003E"/>
                </a:solidFill>
              </a:defRPr>
            </a:lvl1pPr>
          </a:lstStyle>
          <a:p>
            <a:r>
              <a:rPr lang="ja-JP" altLang="en-US" dirty="0"/>
              <a:t>その他・注意事項</a:t>
            </a:r>
          </a:p>
        </p:txBody>
      </p:sp>
      <p:cxnSp>
        <p:nvCxnSpPr>
          <p:cNvPr id="6" name="直線コネクタ 5">
            <a:extLst>
              <a:ext uri="{FF2B5EF4-FFF2-40B4-BE49-F238E27FC236}">
                <a16:creationId xmlns:a16="http://schemas.microsoft.com/office/drawing/2014/main" id="{A262B7B1-0731-8DCD-FDA6-CB9554C09C52}"/>
              </a:ext>
            </a:extLst>
          </p:cNvPr>
          <p:cNvCxnSpPr>
            <a:cxnSpLocks/>
          </p:cNvCxnSpPr>
          <p:nvPr userDrawn="1"/>
        </p:nvCxnSpPr>
        <p:spPr>
          <a:xfrm>
            <a:off x="1323874" y="4171807"/>
            <a:ext cx="0" cy="378102"/>
          </a:xfrm>
          <a:prstGeom prst="line">
            <a:avLst/>
          </a:prstGeom>
          <a:ln w="25400">
            <a:solidFill>
              <a:srgbClr val="03004A"/>
            </a:solidFill>
          </a:ln>
        </p:spPr>
        <p:style>
          <a:lnRef idx="1">
            <a:schemeClr val="accent1"/>
          </a:lnRef>
          <a:fillRef idx="0">
            <a:schemeClr val="accent1"/>
          </a:fillRef>
          <a:effectRef idx="0">
            <a:schemeClr val="accent1"/>
          </a:effectRef>
          <a:fontRef idx="minor">
            <a:schemeClr val="tx1"/>
          </a:fontRef>
        </p:style>
      </p:cxnSp>
      <p:sp>
        <p:nvSpPr>
          <p:cNvPr id="8" name="円/楕円 50">
            <a:extLst>
              <a:ext uri="{FF2B5EF4-FFF2-40B4-BE49-F238E27FC236}">
                <a16:creationId xmlns:a16="http://schemas.microsoft.com/office/drawing/2014/main" id="{810962BC-ECC6-D04E-856C-0E8B296C491F}"/>
              </a:ext>
            </a:extLst>
          </p:cNvPr>
          <p:cNvSpPr>
            <a:spLocks noChangeAspect="1"/>
          </p:cNvSpPr>
          <p:nvPr userDrawn="1"/>
        </p:nvSpPr>
        <p:spPr>
          <a:xfrm>
            <a:off x="1057882" y="4554228"/>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04</a:t>
            </a:r>
            <a:endParaRPr kumimoji="1" lang="ja-JP" altLang="en-US" sz="1800" b="1" i="0" dirty="0">
              <a:solidFill>
                <a:schemeClr val="bg1"/>
              </a:solidFill>
              <a:latin typeface="+mj-ea"/>
              <a:ea typeface="+mj-ea"/>
              <a:cs typeface="Segoe UI" panose="020B0502040204020203" pitchFamily="34" charset="0"/>
            </a:endParaRPr>
          </a:p>
        </p:txBody>
      </p:sp>
      <p:sp>
        <p:nvSpPr>
          <p:cNvPr id="22" name="テキスト プレースホルダー 4">
            <a:extLst>
              <a:ext uri="{FF2B5EF4-FFF2-40B4-BE49-F238E27FC236}">
                <a16:creationId xmlns:a16="http://schemas.microsoft.com/office/drawing/2014/main" id="{09BB8F31-4E5A-8CC8-0885-67317BAA34BF}"/>
              </a:ext>
            </a:extLst>
          </p:cNvPr>
          <p:cNvSpPr>
            <a:spLocks noGrp="1"/>
          </p:cNvSpPr>
          <p:nvPr>
            <p:ph type="body" sz="quarter" idx="17" hasCustomPrompt="1"/>
          </p:nvPr>
        </p:nvSpPr>
        <p:spPr>
          <a:xfrm>
            <a:off x="1943922" y="4644208"/>
            <a:ext cx="5414600" cy="360040"/>
          </a:xfrm>
          <a:prstGeom prst="rect">
            <a:avLst/>
          </a:prstGeom>
        </p:spPr>
        <p:txBody>
          <a:bodyPr>
            <a:normAutofit/>
          </a:bodyPr>
          <a:lstStyle>
            <a:lvl1pPr marL="0" indent="0">
              <a:buNone/>
              <a:defRPr sz="1800" b="1">
                <a:solidFill>
                  <a:srgbClr val="00003E"/>
                </a:solidFill>
              </a:defRPr>
            </a:lvl1pPr>
          </a:lstStyle>
          <a:p>
            <a:r>
              <a:rPr lang="en-US" altLang="ja-JP" dirty="0">
                <a:latin typeface="+mn-ea"/>
              </a:rPr>
              <a:t>Appendix</a:t>
            </a:r>
            <a:endParaRPr lang="ja-JP" altLang="en-US" dirty="0">
              <a:latin typeface="+mn-ea"/>
            </a:endParaRPr>
          </a:p>
        </p:txBody>
      </p:sp>
    </p:spTree>
    <p:extLst>
      <p:ext uri="{BB962C8B-B14F-4D97-AF65-F5344CB8AC3E}">
        <p14:creationId xmlns:p14="http://schemas.microsoft.com/office/powerpoint/2010/main" val="13379924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pic>
        <p:nvPicPr>
          <p:cNvPr id="3" name="그림 4">
            <a:extLst>
              <a:ext uri="{FF2B5EF4-FFF2-40B4-BE49-F238E27FC236}">
                <a16:creationId xmlns:a16="http://schemas.microsoft.com/office/drawing/2014/main" id="{4ACEFEC2-0420-AB97-AAD7-A18026F84071}"/>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線コネクタ 5">
            <a:extLst>
              <a:ext uri="{FF2B5EF4-FFF2-40B4-BE49-F238E27FC236}">
                <a16:creationId xmlns:a16="http://schemas.microsoft.com/office/drawing/2014/main" id="{549A8A82-CB7D-3834-72FE-F0103BC59479}"/>
              </a:ext>
            </a:extLst>
          </p:cNvPr>
          <p:cNvCxnSpPr>
            <a:cxnSpLocks/>
          </p:cNvCxnSpPr>
          <p:nvPr userDrawn="1"/>
        </p:nvCxnSpPr>
        <p:spPr>
          <a:xfrm>
            <a:off x="1727128" y="2621757"/>
            <a:ext cx="9050940" cy="0"/>
          </a:xfrm>
          <a:prstGeom prst="line">
            <a:avLst/>
          </a:prstGeom>
          <a:ln/>
        </p:spPr>
        <p:style>
          <a:lnRef idx="1">
            <a:schemeClr val="accent1"/>
          </a:lnRef>
          <a:fillRef idx="0">
            <a:schemeClr val="accent1"/>
          </a:fillRef>
          <a:effectRef idx="0">
            <a:schemeClr val="accent1"/>
          </a:effectRef>
          <a:fontRef idx="minor">
            <a:schemeClr val="tx1"/>
          </a:fontRef>
        </p:style>
      </p:cxnSp>
      <p:sp>
        <p:nvSpPr>
          <p:cNvPr id="7" name="図プレースホルダー 4">
            <a:extLst>
              <a:ext uri="{FF2B5EF4-FFF2-40B4-BE49-F238E27FC236}">
                <a16:creationId xmlns:a16="http://schemas.microsoft.com/office/drawing/2014/main" id="{9ECDF7A2-7224-0E1C-A550-0E183AB6CFC4}"/>
              </a:ext>
            </a:extLst>
          </p:cNvPr>
          <p:cNvSpPr>
            <a:spLocks noGrp="1"/>
          </p:cNvSpPr>
          <p:nvPr>
            <p:ph type="pic" sz="quarter" idx="15"/>
          </p:nvPr>
        </p:nvSpPr>
        <p:spPr>
          <a:xfrm>
            <a:off x="5442523" y="3019035"/>
            <a:ext cx="1586282" cy="1464484"/>
          </a:xfrm>
          <a:prstGeom prst="rect">
            <a:avLst/>
          </a:prstGeom>
        </p:spPr>
        <p:txBody>
          <a:bodyPr/>
          <a:lstStyle>
            <a:lvl1pPr marL="0" indent="0" algn="ctr">
              <a:buNone/>
              <a:defRPr sz="1400">
                <a:solidFill>
                  <a:srgbClr val="00003E"/>
                </a:solidFill>
              </a:defRPr>
            </a:lvl1pPr>
          </a:lstStyle>
          <a:p>
            <a:r>
              <a:rPr kumimoji="1" lang="ja-JP" altLang="en-US"/>
              <a:t>アイコン</a:t>
            </a:r>
          </a:p>
        </p:txBody>
      </p:sp>
      <p:sp>
        <p:nvSpPr>
          <p:cNvPr id="8" name="テキスト プレースホルダー 23">
            <a:extLst>
              <a:ext uri="{FF2B5EF4-FFF2-40B4-BE49-F238E27FC236}">
                <a16:creationId xmlns:a16="http://schemas.microsoft.com/office/drawing/2014/main" id="{9BB0D80A-1BCF-A8E5-9698-8458938BE471}"/>
              </a:ext>
            </a:extLst>
          </p:cNvPr>
          <p:cNvSpPr>
            <a:spLocks noGrp="1"/>
          </p:cNvSpPr>
          <p:nvPr>
            <p:ph type="body" sz="quarter" idx="19" hasCustomPrompt="1"/>
          </p:nvPr>
        </p:nvSpPr>
        <p:spPr>
          <a:xfrm>
            <a:off x="3335867" y="4786187"/>
            <a:ext cx="5943600" cy="543702"/>
          </a:xfrm>
          <a:prstGeom prst="rect">
            <a:avLst/>
          </a:prstGeom>
        </p:spPr>
        <p:txBody>
          <a:bodyPr/>
          <a:lstStyle>
            <a:lvl1pPr marL="0" indent="0" algn="ctr">
              <a:buNone/>
              <a:defRPr b="1" spc="300">
                <a:solidFill>
                  <a:srgbClr val="00003E"/>
                </a:solidFill>
                <a:latin typeface="メイリオ 本文"/>
                <a:ea typeface="+mn-ea"/>
              </a:defRPr>
            </a:lvl1pPr>
            <a:lvl2pPr marL="457212" indent="0">
              <a:buNone/>
              <a:defRPr/>
            </a:lvl2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a:t>テキストテキスト</a:t>
            </a:r>
          </a:p>
        </p:txBody>
      </p:sp>
      <p:sp>
        <p:nvSpPr>
          <p:cNvPr id="2" name="テキスト プレースホルダー 19">
            <a:extLst>
              <a:ext uri="{FF2B5EF4-FFF2-40B4-BE49-F238E27FC236}">
                <a16:creationId xmlns:a16="http://schemas.microsoft.com/office/drawing/2014/main" id="{D228E56A-4E53-6CA0-F300-DC60B3DFE96F}"/>
              </a:ext>
            </a:extLst>
          </p:cNvPr>
          <p:cNvSpPr>
            <a:spLocks noGrp="1"/>
          </p:cNvSpPr>
          <p:nvPr>
            <p:ph type="body" sz="quarter" idx="20" hasCustomPrompt="1"/>
          </p:nvPr>
        </p:nvSpPr>
        <p:spPr>
          <a:xfrm>
            <a:off x="5551588" y="1225208"/>
            <a:ext cx="1368152" cy="1057321"/>
          </a:xfrm>
          <a:prstGeom prst="rect">
            <a:avLst/>
          </a:prstGeom>
        </p:spPr>
        <p:txBody>
          <a:bodyPr/>
          <a:lstStyle>
            <a:lvl1pPr marL="0" indent="0">
              <a:buNone/>
              <a:defRPr sz="6600" b="1" i="0">
                <a:solidFill>
                  <a:srgbClr val="00003E"/>
                </a:solidFill>
                <a:latin typeface="+mj-ea"/>
                <a:ea typeface="+mj-ea"/>
                <a:cs typeface="Segoe UI" panose="020B0502040204020203" pitchFamily="34" charset="0"/>
              </a:defRPr>
            </a:lvl1pPr>
          </a:lstStyle>
          <a:p>
            <a:pPr lvl="0"/>
            <a:r>
              <a:rPr kumimoji="1" lang="en-US" altLang="ja-JP" dirty="0"/>
              <a:t>01</a:t>
            </a:r>
            <a:endParaRPr kumimoji="1" lang="ja-JP" altLang="en-US" dirty="0"/>
          </a:p>
        </p:txBody>
      </p:sp>
    </p:spTree>
    <p:extLst>
      <p:ext uri="{BB962C8B-B14F-4D97-AF65-F5344CB8AC3E}">
        <p14:creationId xmlns:p14="http://schemas.microsoft.com/office/powerpoint/2010/main" val="10340458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482025" y="173621"/>
            <a:ext cx="415498" cy="230832"/>
          </a:xfrm>
          <a:prstGeom prst="rect">
            <a:avLst/>
          </a:prstGeom>
          <a:noFill/>
        </p:spPr>
        <p:txBody>
          <a:bodyPr wrap="none" rtlCol="0">
            <a:spAutoFit/>
          </a:bodyPr>
          <a:lstStyle/>
          <a:p>
            <a:r>
              <a:rPr kumimoji="1" lang="ja-JP" altLang="en-US" sz="900" dirty="0">
                <a:solidFill>
                  <a:schemeClr val="bg1"/>
                </a:solidFill>
              </a:rPr>
              <a:t>概要</a:t>
            </a:r>
          </a:p>
        </p:txBody>
      </p:sp>
      <p:pic>
        <p:nvPicPr>
          <p:cNvPr id="3" name="図プレースホルダー 10" descr="アイコン&#10;&#10;自動的に生成された説明">
            <a:extLst>
              <a:ext uri="{FF2B5EF4-FFF2-40B4-BE49-F238E27FC236}">
                <a16:creationId xmlns:a16="http://schemas.microsoft.com/office/drawing/2014/main" id="{673D12C0-BFE1-CD53-B1BE-B00929101C1A}"/>
              </a:ext>
            </a:extLst>
          </p:cNvPr>
          <p:cNvPicPr>
            <a:picLocks noChangeAspect="1"/>
          </p:cNvPicPr>
          <p:nvPr userDrawn="1"/>
        </p:nvPicPr>
        <p:blipFill>
          <a:blip r:embed="rId3">
            <a:duotone>
              <a:prstClr val="black"/>
              <a:srgbClr val="00003E">
                <a:tint val="45000"/>
                <a:satMod val="400000"/>
              </a:srgbClr>
            </a:duotone>
            <a:extLst>
              <a:ext uri="{BEBA8EAE-BF5A-486C-A8C5-ECC9F3942E4B}">
                <a14:imgProps xmlns:a14="http://schemas.microsoft.com/office/drawing/2010/main">
                  <a14:imgLayer r:embed="rId4">
                    <a14:imgEffect>
                      <a14:colorTemperature colorTemp="11500"/>
                    </a14:imgEffect>
                    <a14:imgEffect>
                      <a14:saturation sat="114000"/>
                    </a14:imgEffect>
                  </a14:imgLayer>
                </a14:imgProps>
              </a:ext>
              <a:ext uri="{28A0092B-C50C-407E-A947-70E740481C1C}">
                <a14:useLocalDpi xmlns:a14="http://schemas.microsoft.com/office/drawing/2010/main" val="0"/>
              </a:ext>
            </a:extLst>
          </a:blip>
          <a:srcRect t="3804" b="3804"/>
          <a:stretch>
            <a:fillRect/>
          </a:stretch>
        </p:blipFill>
        <p:spPr>
          <a:xfrm>
            <a:off x="36095" y="40530"/>
            <a:ext cx="490419" cy="452763"/>
          </a:xfrm>
          <a:prstGeom prst="rect">
            <a:avLst/>
          </a:prstGeom>
        </p:spPr>
      </p:pic>
    </p:spTree>
    <p:extLst>
      <p:ext uri="{BB962C8B-B14F-4D97-AF65-F5344CB8AC3E}">
        <p14:creationId xmlns:p14="http://schemas.microsoft.com/office/powerpoint/2010/main" val="10707526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1.emf"/><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ags" Target="../tags/tag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B2F77BCE-7BC5-0A60-F32B-260926B7EFF2}"/>
              </a:ext>
            </a:extLst>
          </p:cNvPr>
          <p:cNvGraphicFramePr>
            <a:graphicFrameLocks noChangeAspect="1"/>
          </p:cNvGraphicFramePr>
          <p:nvPr userDrawn="1">
            <p:custDataLst>
              <p:tags r:id="rId19"/>
            </p:custDataLst>
            <p:extLst>
              <p:ext uri="{D42A27DB-BD31-4B8C-83A1-F6EECF244321}">
                <p14:modId xmlns:p14="http://schemas.microsoft.com/office/powerpoint/2010/main" val="13603504"/>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スライド" r:id="rId20" imgW="7772400" imgH="10058400" progId="TCLayout.ActiveDocument.1">
                  <p:embed/>
                </p:oleObj>
              </mc:Choice>
              <mc:Fallback>
                <p:oleObj name="think-cell スライド" r:id="rId20" imgW="7772400" imgH="10058400" progId="TCLayout.ActiveDocument.1">
                  <p:embed/>
                  <p:pic>
                    <p:nvPicPr>
                      <p:cNvPr id="2" name="think-cell data - do not delete" hidden="1">
                        <a:extLst>
                          <a:ext uri="{FF2B5EF4-FFF2-40B4-BE49-F238E27FC236}">
                            <a16:creationId xmlns:a16="http://schemas.microsoft.com/office/drawing/2014/main" id="{B2F77BCE-7BC5-0A60-F32B-260926B7EFF2}"/>
                          </a:ext>
                        </a:extLst>
                      </p:cNvPr>
                      <p:cNvPicPr/>
                      <p:nvPr/>
                    </p:nvPicPr>
                    <p:blipFill>
                      <a:blip r:embed="rId21"/>
                      <a:stretch>
                        <a:fillRect/>
                      </a:stretch>
                    </p:blipFill>
                    <p:spPr>
                      <a:xfrm>
                        <a:off x="1588" y="1588"/>
                        <a:ext cx="1227" cy="1588"/>
                      </a:xfrm>
                      <a:prstGeom prst="rect">
                        <a:avLst/>
                      </a:prstGeom>
                    </p:spPr>
                  </p:pic>
                </p:oleObj>
              </mc:Fallback>
            </mc:AlternateContent>
          </a:graphicData>
        </a:graphic>
      </p:graphicFrame>
      <p:sp>
        <p:nvSpPr>
          <p:cNvPr id="3" name="角丸四角形 5">
            <a:extLst>
              <a:ext uri="{FF2B5EF4-FFF2-40B4-BE49-F238E27FC236}">
                <a16:creationId xmlns:a16="http://schemas.microsoft.com/office/drawing/2014/main" id="{4A49FE86-74E9-0F43-D5BD-FB517BAC0803}"/>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3325696323"/>
      </p:ext>
    </p:extLst>
  </p:cSld>
  <p:clrMap bg1="lt1" tx1="dk1" bg2="lt2" tx2="dk2" accent1="accent1" accent2="accent2" accent3="accent3" accent4="accent4" accent5="accent5" accent6="accent6" hlink="hlink" folHlink="folHlink"/>
  <p:sldLayoutIdLst>
    <p:sldLayoutId id="2147483862" r:id="rId1"/>
    <p:sldLayoutId id="2147483863" r:id="rId2"/>
    <p:sldLayoutId id="2147483864" r:id="rId3"/>
    <p:sldLayoutId id="2147483865" r:id="rId4"/>
    <p:sldLayoutId id="2147483866" r:id="rId5"/>
    <p:sldLayoutId id="2147483867" r:id="rId6"/>
    <p:sldLayoutId id="2147483868" r:id="rId7"/>
    <p:sldLayoutId id="2147483869" r:id="rId8"/>
    <p:sldLayoutId id="2147483870" r:id="rId9"/>
    <p:sldLayoutId id="2147483871" r:id="rId10"/>
    <p:sldLayoutId id="2147483872" r:id="rId11"/>
    <p:sldLayoutId id="2147483873" r:id="rId12"/>
    <p:sldLayoutId id="2147483874" r:id="rId13"/>
    <p:sldLayoutId id="2147483875" r:id="rId14"/>
    <p:sldLayoutId id="2147483876" r:id="rId15"/>
    <p:sldLayoutId id="2147483877" r:id="rId16"/>
    <p:sldLayoutId id="2147483878" r:id="rId17"/>
  </p:sldLayoutIdLst>
  <p:hf hdr="0" ftr="0" dt="0"/>
  <p:txStyles>
    <p:titleStyle>
      <a:lvl1pPr algn="l" rtl="0" eaLnBrk="0" fontAlgn="base" hangingPunct="0">
        <a:lnSpc>
          <a:spcPct val="90000"/>
        </a:lnSpc>
        <a:spcBef>
          <a:spcPct val="0"/>
        </a:spcBef>
        <a:spcAft>
          <a:spcPct val="0"/>
        </a:spcAft>
        <a:defRPr kumimoji="1"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2pPr>
      <a:lvl3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3pPr>
      <a:lvl4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4pPr>
      <a:lvl5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5pPr>
      <a:lvl6pPr marL="4572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6pPr>
      <a:lvl7pPr marL="9144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7pPr>
      <a:lvl8pPr marL="13716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8pPr>
      <a:lvl9pPr marL="18288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s.yimg.jp/dl/displayads-guarantee/application_advertisingServices.pdf" TargetMode="External"/><Relationship Id="rId1" Type="http://schemas.openxmlformats.org/officeDocument/2006/relationships/slideLayout" Target="../slideLayouts/slideLayout10.xml"/><Relationship Id="rId4" Type="http://schemas.openxmlformats.org/officeDocument/2006/relationships/image" Target="../media/image15.svg"/></Relationships>
</file>

<file path=ppt/slides/_rels/slide11.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hyperlink" Target="https://s.yimg.jp/dl/displayads-guarantee/01/displayads-guarantee_ADguideline_Specialfeature.zip" TargetMode="Externa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8.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プレースホルダー 8">
            <a:extLst>
              <a:ext uri="{FF2B5EF4-FFF2-40B4-BE49-F238E27FC236}">
                <a16:creationId xmlns:a16="http://schemas.microsoft.com/office/drawing/2014/main" id="{4226230C-56DB-5831-B5E6-487DEC677718}"/>
              </a:ext>
            </a:extLst>
          </p:cNvPr>
          <p:cNvSpPr>
            <a:spLocks noGrp="1"/>
          </p:cNvSpPr>
          <p:nvPr>
            <p:ph type="body" sz="quarter" idx="10"/>
          </p:nvPr>
        </p:nvSpPr>
        <p:spPr/>
        <p:txBody>
          <a:bodyPr/>
          <a:lstStyle/>
          <a:p>
            <a:r>
              <a:rPr lang="ja-JP" altLang="en-US" dirty="0"/>
              <a:t>タイアップ広告 セールスシート</a:t>
            </a:r>
          </a:p>
        </p:txBody>
      </p:sp>
      <p:sp>
        <p:nvSpPr>
          <p:cNvPr id="12" name="テキスト プレースホルダー 6">
            <a:extLst>
              <a:ext uri="{FF2B5EF4-FFF2-40B4-BE49-F238E27FC236}">
                <a16:creationId xmlns:a16="http://schemas.microsoft.com/office/drawing/2014/main" id="{B6F9E502-02EA-7BD8-5E97-DDC9A3C56584}"/>
              </a:ext>
            </a:extLst>
          </p:cNvPr>
          <p:cNvSpPr>
            <a:spLocks noGrp="1" noChangeArrowheads="1"/>
          </p:cNvSpPr>
          <p:nvPr>
            <p:ph type="body" sz="quarter" idx="11"/>
          </p:nvPr>
        </p:nvSpPr>
        <p:spPr bwMode="auto">
          <a:xfrm>
            <a:off x="587375" y="5278295"/>
            <a:ext cx="5131879" cy="21799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en-US" altLang="ja-JP" dirty="0">
                <a:latin typeface="メイリオ" panose="020B0604030504040204" pitchFamily="34" charset="-128"/>
                <a:ea typeface="メイリオ" panose="020B0604030504040204" pitchFamily="34" charset="-128"/>
              </a:rPr>
              <a:t>2024/07/24</a:t>
            </a:r>
            <a:endParaRPr lang="ja-JP" altLang="en-US" dirty="0">
              <a:latin typeface="メイリオ" panose="020B0604030504040204" pitchFamily="34" charset="-128"/>
              <a:ea typeface="メイリオ" panose="020B0604030504040204" pitchFamily="34" charset="-128"/>
            </a:endParaRPr>
          </a:p>
        </p:txBody>
      </p:sp>
      <p:sp>
        <p:nvSpPr>
          <p:cNvPr id="13" name="テキスト プレースホルダー 4">
            <a:extLst>
              <a:ext uri="{FF2B5EF4-FFF2-40B4-BE49-F238E27FC236}">
                <a16:creationId xmlns:a16="http://schemas.microsoft.com/office/drawing/2014/main" id="{A7C0BFDB-42B1-B799-8616-3D4871828422}"/>
              </a:ext>
            </a:extLst>
          </p:cNvPr>
          <p:cNvSpPr>
            <a:spLocks noGrp="1" noChangeArrowheads="1"/>
          </p:cNvSpPr>
          <p:nvPr>
            <p:ph type="body" sz="quarter" idx="12"/>
          </p:nvPr>
        </p:nvSpPr>
        <p:spPr bwMode="auto">
          <a:xfrm>
            <a:off x="587375" y="4409440"/>
            <a:ext cx="8871585" cy="66039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lnSpc>
                <a:spcPct val="120000"/>
              </a:lnSpc>
            </a:pPr>
            <a:r>
              <a:rPr lang="en-US" altLang="ja-JP" dirty="0">
                <a:latin typeface="メイリオ" panose="020B0604030504040204" pitchFamily="34" charset="-128"/>
                <a:ea typeface="メイリオ" panose="020B0604030504040204" pitchFamily="34" charset="-128"/>
              </a:rPr>
              <a:t>LINE</a:t>
            </a:r>
            <a:r>
              <a:rPr lang="ja-JP" altLang="en-US" dirty="0">
                <a:latin typeface="メイリオ" panose="020B0604030504040204" pitchFamily="34" charset="-128"/>
                <a:ea typeface="メイリオ" panose="020B0604030504040204" pitchFamily="34" charset="-128"/>
              </a:rPr>
              <a:t>ヤフー株式会社</a:t>
            </a:r>
          </a:p>
        </p:txBody>
      </p:sp>
    </p:spTree>
    <p:extLst>
      <p:ext uri="{BB962C8B-B14F-4D97-AF65-F5344CB8AC3E}">
        <p14:creationId xmlns:p14="http://schemas.microsoft.com/office/powerpoint/2010/main" val="26308896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お申し込み方法</a:t>
            </a:r>
          </a:p>
        </p:txBody>
      </p:sp>
      <p:sp>
        <p:nvSpPr>
          <p:cNvPr id="9" name="タイトル 2">
            <a:extLst>
              <a:ext uri="{FF2B5EF4-FFF2-40B4-BE49-F238E27FC236}">
                <a16:creationId xmlns:a16="http://schemas.microsoft.com/office/drawing/2014/main" id="{F098D606-E5EA-9FC3-990D-316D3AE1A8DC}"/>
              </a:ext>
            </a:extLst>
          </p:cNvPr>
          <p:cNvSpPr txBox="1">
            <a:spLocks/>
          </p:cNvSpPr>
          <p:nvPr/>
        </p:nvSpPr>
        <p:spPr>
          <a:xfrm>
            <a:off x="479425" y="1044507"/>
            <a:ext cx="10235613" cy="1023357"/>
          </a:xfrm>
          <a:prstGeom prst="rect">
            <a:avLst/>
          </a:prstGeom>
        </p:spPr>
        <p:txBody>
          <a:bodyPr vert="horz" wrap="square" lIns="0" tIns="0" rIns="0" bIns="0" rtlCol="0" anchor="t">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20000"/>
              </a:lnSpc>
              <a:spcBef>
                <a:spcPct val="0"/>
              </a:spcBef>
              <a:spcAft>
                <a:spcPts val="0"/>
              </a:spcAft>
              <a:buClrTx/>
              <a:buSzTx/>
              <a:buFontTx/>
              <a:buNone/>
              <a:tabLst/>
              <a:defRPr/>
            </a:pP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以下のフローに沿ってお申し込み</a:t>
            </a:r>
            <a:r>
              <a:rPr kumimoji="1" lang="en-US" altLang="ja-JP"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a:t>
            </a: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の上、</a:t>
            </a:r>
            <a:r>
              <a:rPr kumimoji="1" lang="ja-JP" altLang="en-US" sz="1400" b="0"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rPr>
              <a:t>クリエイティブ制作委託約款の第</a:t>
            </a:r>
            <a:r>
              <a:rPr kumimoji="1" lang="en-US" altLang="ja-JP" sz="1400" b="0"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rPr>
              <a:t>9</a:t>
            </a:r>
            <a:r>
              <a:rPr kumimoji="1" lang="ja-JP" altLang="en-US" sz="1400" b="0"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rPr>
              <a:t>条</a:t>
            </a:r>
            <a:r>
              <a:rPr kumimoji="1" lang="en-US" altLang="ja-JP" sz="1400" b="0"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rPr>
              <a:t>(2)</a:t>
            </a:r>
            <a:r>
              <a:rPr kumimoji="1" lang="ja-JP" altLang="en-US" sz="1400" b="0"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rPr>
              <a:t>支払条件</a:t>
            </a:r>
            <a:r>
              <a:rPr kumimoji="1" lang="en-US" altLang="ja-JP" sz="1400" b="0"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rPr>
              <a:t>2</a:t>
            </a: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にしたがってお支払いいただきます。ただし、協賛内容のうち広告配信を伴うものは当該広告商品のお申し込み方法に準じます。</a:t>
            </a:r>
            <a:endParaRPr kumimoji="1" lang="en-US" altLang="ja-JP"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20000"/>
              </a:lnSpc>
              <a:spcBef>
                <a:spcPct val="0"/>
              </a:spcBef>
              <a:spcAft>
                <a:spcPts val="0"/>
              </a:spcAft>
              <a:buClrTx/>
              <a:buSzTx/>
              <a:buFontTx/>
              <a:buNone/>
              <a:tabLst/>
              <a:defRPr/>
            </a:pP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詳細は、お申し込みのマニュアル資料</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a:t>
            </a:r>
            <a:r>
              <a:rPr kumimoji="1" lang="en-US" altLang="ja-JP"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hlinkClick r:id="rId2"/>
              </a:rPr>
              <a:t>Yahoo!</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hlinkClick r:id="rId2"/>
              </a:rPr>
              <a:t>広告ディスプレイ広告（予約型）広告関連サービスのお申込について</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a:t>
            </a: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をご参照ください。なお、お申し込み可能な代理店様に一部制限がございますので、事前に弊社担当営業までお問い合わせください。</a:t>
            </a:r>
            <a:endParaRPr kumimoji="1" lang="en-US" altLang="ja-JP" sz="12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endParaRPr>
          </a:p>
        </p:txBody>
      </p:sp>
      <p:sp>
        <p:nvSpPr>
          <p:cNvPr id="39" name="正方形/長方形 38">
            <a:extLst>
              <a:ext uri="{FF2B5EF4-FFF2-40B4-BE49-F238E27FC236}">
                <a16:creationId xmlns:a16="http://schemas.microsoft.com/office/drawing/2014/main" id="{52958704-EABB-640F-1548-B8348E453F54}"/>
              </a:ext>
            </a:extLst>
          </p:cNvPr>
          <p:cNvSpPr/>
          <p:nvPr/>
        </p:nvSpPr>
        <p:spPr>
          <a:xfrm>
            <a:off x="623394" y="4175114"/>
            <a:ext cx="11089179" cy="943443"/>
          </a:xfrm>
          <a:prstGeom prst="rect">
            <a:avLst/>
          </a:prstGeom>
          <a:solidFill>
            <a:srgbClr val="FFFFFF"/>
          </a:solidFill>
          <a:ln w="9525" cap="flat" cmpd="sng" algn="ctr">
            <a:solidFill>
              <a:srgbClr val="656565"/>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40" name="正方形/長方形 39">
            <a:extLst>
              <a:ext uri="{FF2B5EF4-FFF2-40B4-BE49-F238E27FC236}">
                <a16:creationId xmlns:a16="http://schemas.microsoft.com/office/drawing/2014/main" id="{914E33E9-ADCE-267D-FFFA-89EF41B2677A}"/>
              </a:ext>
            </a:extLst>
          </p:cNvPr>
          <p:cNvSpPr/>
          <p:nvPr/>
        </p:nvSpPr>
        <p:spPr>
          <a:xfrm>
            <a:off x="623394" y="2912631"/>
            <a:ext cx="11089179" cy="943443"/>
          </a:xfrm>
          <a:prstGeom prst="rect">
            <a:avLst/>
          </a:prstGeom>
          <a:solidFill>
            <a:srgbClr val="FFFFFF"/>
          </a:solidFill>
          <a:ln w="9525" cap="flat" cmpd="sng" algn="ctr">
            <a:solidFill>
              <a:srgbClr val="00003E"/>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41" name="タイトル 2">
            <a:extLst>
              <a:ext uri="{FF2B5EF4-FFF2-40B4-BE49-F238E27FC236}">
                <a16:creationId xmlns:a16="http://schemas.microsoft.com/office/drawing/2014/main" id="{612BD256-02F4-5824-B0C0-29638099B159}"/>
              </a:ext>
            </a:extLst>
          </p:cNvPr>
          <p:cNvSpPr txBox="1">
            <a:spLocks/>
          </p:cNvSpPr>
          <p:nvPr/>
        </p:nvSpPr>
        <p:spPr>
          <a:xfrm>
            <a:off x="8765282" y="2592254"/>
            <a:ext cx="2680221" cy="169277"/>
          </a:xfrm>
          <a:prstGeom prst="rect">
            <a:avLst/>
          </a:prstGeom>
        </p:spPr>
        <p:txBody>
          <a:bodyPr vert="horz" wrap="none" lIns="0" tIns="0" rIns="0" bIns="0" rtlCol="0" anchor="ctr">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これ以降の</a:t>
            </a: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キャンセルは不可</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となります</a:t>
            </a:r>
          </a:p>
        </p:txBody>
      </p:sp>
      <p:sp>
        <p:nvSpPr>
          <p:cNvPr id="42" name="ホームベース 58">
            <a:extLst>
              <a:ext uri="{FF2B5EF4-FFF2-40B4-BE49-F238E27FC236}">
                <a16:creationId xmlns:a16="http://schemas.microsoft.com/office/drawing/2014/main" id="{6C30B3A2-C291-02BD-774F-8A9F3A407879}"/>
              </a:ext>
            </a:extLst>
          </p:cNvPr>
          <p:cNvSpPr/>
          <p:nvPr/>
        </p:nvSpPr>
        <p:spPr>
          <a:xfrm>
            <a:off x="9607855" y="3005688"/>
            <a:ext cx="1844421" cy="756000"/>
          </a:xfrm>
          <a:prstGeom prst="homePlate">
            <a:avLst/>
          </a:prstGeom>
          <a:solidFill>
            <a:srgbClr val="00003E"/>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請求書発行</a:t>
            </a:r>
          </a:p>
        </p:txBody>
      </p:sp>
      <p:sp>
        <p:nvSpPr>
          <p:cNvPr id="43" name="ホームベース 59">
            <a:extLst>
              <a:ext uri="{FF2B5EF4-FFF2-40B4-BE49-F238E27FC236}">
                <a16:creationId xmlns:a16="http://schemas.microsoft.com/office/drawing/2014/main" id="{84791E15-B562-55A9-E97D-CC77FA0481A4}"/>
              </a:ext>
            </a:extLst>
          </p:cNvPr>
          <p:cNvSpPr/>
          <p:nvPr/>
        </p:nvSpPr>
        <p:spPr>
          <a:xfrm>
            <a:off x="8247978" y="3005688"/>
            <a:ext cx="1844421" cy="756000"/>
          </a:xfrm>
          <a:prstGeom prst="homePlate">
            <a:avLst/>
          </a:prstGeom>
          <a:solidFill>
            <a:srgbClr val="00003E"/>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納品・掲載</a:t>
            </a:r>
          </a:p>
        </p:txBody>
      </p:sp>
      <p:sp>
        <p:nvSpPr>
          <p:cNvPr id="44" name="ホームベース 60">
            <a:extLst>
              <a:ext uri="{FF2B5EF4-FFF2-40B4-BE49-F238E27FC236}">
                <a16:creationId xmlns:a16="http://schemas.microsoft.com/office/drawing/2014/main" id="{15FCB1BD-E5EC-981D-AC9F-6E1B35415945}"/>
              </a:ext>
            </a:extLst>
          </p:cNvPr>
          <p:cNvSpPr/>
          <p:nvPr/>
        </p:nvSpPr>
        <p:spPr>
          <a:xfrm>
            <a:off x="6609638" y="3005688"/>
            <a:ext cx="2117745" cy="756000"/>
          </a:xfrm>
          <a:prstGeom prst="homePlate">
            <a:avLst/>
          </a:prstGeom>
          <a:solidFill>
            <a:srgbClr val="00003E"/>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制作・掲載準備</a:t>
            </a:r>
          </a:p>
        </p:txBody>
      </p:sp>
      <p:sp>
        <p:nvSpPr>
          <p:cNvPr id="45" name="ホームベース 65">
            <a:extLst>
              <a:ext uri="{FF2B5EF4-FFF2-40B4-BE49-F238E27FC236}">
                <a16:creationId xmlns:a16="http://schemas.microsoft.com/office/drawing/2014/main" id="{7F4489B4-6F73-97EF-02B5-4BDBEF59CEA1}"/>
              </a:ext>
            </a:extLst>
          </p:cNvPr>
          <p:cNvSpPr/>
          <p:nvPr/>
        </p:nvSpPr>
        <p:spPr>
          <a:xfrm>
            <a:off x="9607855" y="4256702"/>
            <a:ext cx="1844421" cy="756000"/>
          </a:xfrm>
          <a:prstGeom prst="homePlate">
            <a:avLst/>
          </a:prstGeom>
          <a:solidFill>
            <a:srgbClr val="656565"/>
          </a:solidFill>
          <a:ln w="50800" cap="flat" cmpd="sng" algn="ctr">
            <a:solidFill>
              <a:srgbClr val="FFFFFF"/>
            </a:solidFill>
            <a:prstDash val="solid"/>
          </a:ln>
          <a:effectLst/>
        </p:spPr>
        <p:txBody>
          <a:bodyPr rot="0" spcFirstLastPara="0" vertOverflow="overflow" horzOverflow="overflow" vert="horz" wrap="none" lIns="756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お支払い</a:t>
            </a:r>
          </a:p>
        </p:txBody>
      </p:sp>
      <p:sp>
        <p:nvSpPr>
          <p:cNvPr id="46" name="ホームベース 66">
            <a:extLst>
              <a:ext uri="{FF2B5EF4-FFF2-40B4-BE49-F238E27FC236}">
                <a16:creationId xmlns:a16="http://schemas.microsoft.com/office/drawing/2014/main" id="{3EC642DA-0E63-78D4-8386-ED5DD0F9C3F0}"/>
              </a:ext>
            </a:extLst>
          </p:cNvPr>
          <p:cNvSpPr/>
          <p:nvPr/>
        </p:nvSpPr>
        <p:spPr>
          <a:xfrm>
            <a:off x="6609638" y="4256702"/>
            <a:ext cx="3523193" cy="756000"/>
          </a:xfrm>
          <a:prstGeom prst="homePlate">
            <a:avLst/>
          </a:prstGeom>
          <a:solidFill>
            <a:srgbClr val="656565"/>
          </a:solidFill>
          <a:ln w="50800" cap="flat" cmpd="sng" algn="ctr">
            <a:solidFill>
              <a:srgbClr val="FFFFFF"/>
            </a:solidFill>
            <a:prstDash val="solid"/>
          </a:ln>
          <a:effectLst/>
        </p:spPr>
        <p:txBody>
          <a:bodyPr rot="0" spcFirstLastPara="0" vertOverflow="overflow" horzOverflow="overflow" vert="horz" wrap="none" lIns="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確認・検収</a:t>
            </a:r>
          </a:p>
        </p:txBody>
      </p:sp>
      <p:sp>
        <p:nvSpPr>
          <p:cNvPr id="47" name="ホームベース 67">
            <a:extLst>
              <a:ext uri="{FF2B5EF4-FFF2-40B4-BE49-F238E27FC236}">
                <a16:creationId xmlns:a16="http://schemas.microsoft.com/office/drawing/2014/main" id="{FC6CF602-5FD6-C0F0-37D3-2173C017577C}"/>
              </a:ext>
            </a:extLst>
          </p:cNvPr>
          <p:cNvSpPr/>
          <p:nvPr/>
        </p:nvSpPr>
        <p:spPr>
          <a:xfrm>
            <a:off x="5158733" y="4256702"/>
            <a:ext cx="1922721" cy="756000"/>
          </a:xfrm>
          <a:prstGeom prst="homePlate">
            <a:avLst/>
          </a:prstGeom>
          <a:solidFill>
            <a:srgbClr val="B0B0B0"/>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承認メール</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送信</a:t>
            </a:r>
          </a:p>
        </p:txBody>
      </p:sp>
      <p:sp>
        <p:nvSpPr>
          <p:cNvPr id="48" name="ホームベース 68">
            <a:extLst>
              <a:ext uri="{FF2B5EF4-FFF2-40B4-BE49-F238E27FC236}">
                <a16:creationId xmlns:a16="http://schemas.microsoft.com/office/drawing/2014/main" id="{904F0559-97D4-699D-110B-79B55FB8450E}"/>
              </a:ext>
            </a:extLst>
          </p:cNvPr>
          <p:cNvSpPr/>
          <p:nvPr/>
        </p:nvSpPr>
        <p:spPr>
          <a:xfrm>
            <a:off x="3629869" y="4256702"/>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申し込み内容</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確認・承認</a:t>
            </a:r>
          </a:p>
        </p:txBody>
      </p:sp>
      <p:sp>
        <p:nvSpPr>
          <p:cNvPr id="49" name="ホームベース 69">
            <a:extLst>
              <a:ext uri="{FF2B5EF4-FFF2-40B4-BE49-F238E27FC236}">
                <a16:creationId xmlns:a16="http://schemas.microsoft.com/office/drawing/2014/main" id="{A4C560C3-72E4-FCF0-8258-3754A2F589C5}"/>
              </a:ext>
            </a:extLst>
          </p:cNvPr>
          <p:cNvSpPr/>
          <p:nvPr/>
        </p:nvSpPr>
        <p:spPr>
          <a:xfrm>
            <a:off x="2601421" y="4256702"/>
            <a:ext cx="1734203" cy="756000"/>
          </a:xfrm>
          <a:prstGeom prst="homePlate">
            <a:avLst/>
          </a:prstGeom>
          <a:solidFill>
            <a:srgbClr val="B0B0B0"/>
          </a:solidFill>
          <a:ln w="50800" cap="flat" cmpd="sng" algn="ctr">
            <a:solidFill>
              <a:srgbClr val="FFFFFF"/>
            </a:solidFill>
            <a:prstDash val="solid"/>
          </a:ln>
          <a:effectLst/>
        </p:spPr>
        <p:txBody>
          <a:bodyPr rot="0" spcFirstLastPara="0" vertOverflow="overflow" horzOverflow="overflow" vert="horz" wrap="none" lIns="72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申し込みフォーム</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確認・申し込み</a:t>
            </a:r>
          </a:p>
        </p:txBody>
      </p:sp>
      <p:cxnSp>
        <p:nvCxnSpPr>
          <p:cNvPr id="50" name="直線コネクタ 49">
            <a:extLst>
              <a:ext uri="{FF2B5EF4-FFF2-40B4-BE49-F238E27FC236}">
                <a16:creationId xmlns:a16="http://schemas.microsoft.com/office/drawing/2014/main" id="{89961840-AA6C-1777-D017-DD60B43A54E6}"/>
              </a:ext>
            </a:extLst>
          </p:cNvPr>
          <p:cNvCxnSpPr>
            <a:cxnSpLocks/>
          </p:cNvCxnSpPr>
          <p:nvPr/>
        </p:nvCxnSpPr>
        <p:spPr>
          <a:xfrm>
            <a:off x="7085176" y="2796651"/>
            <a:ext cx="0" cy="2321906"/>
          </a:xfrm>
          <a:prstGeom prst="line">
            <a:avLst/>
          </a:prstGeom>
          <a:noFill/>
          <a:ln w="34925" cap="flat" cmpd="sng" algn="ctr">
            <a:solidFill>
              <a:srgbClr val="00003E"/>
            </a:solidFill>
            <a:prstDash val="sysDot"/>
          </a:ln>
          <a:effectLst>
            <a:glow rad="38651">
              <a:srgbClr val="FFFFFF"/>
            </a:glow>
          </a:effectLst>
        </p:spPr>
      </p:cxnSp>
      <p:grpSp>
        <p:nvGrpSpPr>
          <p:cNvPr id="51" name="グループ化 50">
            <a:extLst>
              <a:ext uri="{FF2B5EF4-FFF2-40B4-BE49-F238E27FC236}">
                <a16:creationId xmlns:a16="http://schemas.microsoft.com/office/drawing/2014/main" id="{5AB1D359-FFD2-4490-1860-CB3387BD9529}"/>
              </a:ext>
            </a:extLst>
          </p:cNvPr>
          <p:cNvGrpSpPr/>
          <p:nvPr/>
        </p:nvGrpSpPr>
        <p:grpSpPr>
          <a:xfrm>
            <a:off x="6838767" y="2316263"/>
            <a:ext cx="1876415" cy="469804"/>
            <a:chOff x="6757793" y="2283586"/>
            <a:chExt cx="1876415" cy="469804"/>
          </a:xfrm>
        </p:grpSpPr>
        <p:sp>
          <p:nvSpPr>
            <p:cNvPr id="52" name="テキスト ボックス 51">
              <a:extLst>
                <a:ext uri="{FF2B5EF4-FFF2-40B4-BE49-F238E27FC236}">
                  <a16:creationId xmlns:a16="http://schemas.microsoft.com/office/drawing/2014/main" id="{617E5E64-9754-D559-634D-D2ECDE07030F}"/>
                </a:ext>
              </a:extLst>
            </p:cNvPr>
            <p:cNvSpPr txBox="1"/>
            <p:nvPr/>
          </p:nvSpPr>
          <p:spPr>
            <a:xfrm>
              <a:off x="6757793" y="2285390"/>
              <a:ext cx="1876415" cy="468000"/>
            </a:xfrm>
            <a:prstGeom prst="roundRect">
              <a:avLst>
                <a:gd name="adj" fmla="val 50000"/>
              </a:avLst>
            </a:prstGeom>
            <a:solidFill>
              <a:srgbClr val="FFFFFF"/>
            </a:solidFill>
            <a:ln w="25400">
              <a:solidFill>
                <a:srgbClr val="00003E"/>
              </a:solidFill>
            </a:ln>
          </p:spPr>
          <p:txBody>
            <a:bodyPr wrap="square" lIns="576000" tIns="36000" bIns="0" rtlCol="0" anchor="ctr">
              <a:noAutofit/>
            </a:bodyPr>
            <a:lstStyle/>
            <a:p>
              <a:pPr>
                <a:defRPr/>
              </a:pPr>
              <a:r>
                <a:rPr kumimoji="0" lang="ja-JP" altLang="en-US" sz="1600" kern="0" dirty="0">
                  <a:solidFill>
                    <a:srgbClr val="00003E"/>
                  </a:solidFill>
                  <a:latin typeface="Meiryo" panose="020B0604030504040204" pitchFamily="34" charset="-128"/>
                  <a:ea typeface="Meiryo" panose="020B0604030504040204" pitchFamily="34" charset="-128"/>
                </a:rPr>
                <a:t>契約成立</a:t>
              </a:r>
            </a:p>
          </p:txBody>
        </p:sp>
        <p:pic>
          <p:nvPicPr>
            <p:cNvPr id="53" name="グラフィックス 52" descr="バッジ: チェックマーク 1 単色塗りつぶし">
              <a:extLst>
                <a:ext uri="{FF2B5EF4-FFF2-40B4-BE49-F238E27FC236}">
                  <a16:creationId xmlns:a16="http://schemas.microsoft.com/office/drawing/2014/main" id="{FCF70545-9407-4D59-3093-225A664410E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757793" y="2283586"/>
              <a:ext cx="469037" cy="469037"/>
            </a:xfrm>
            <a:prstGeom prst="rect">
              <a:avLst/>
            </a:prstGeom>
          </p:spPr>
        </p:pic>
      </p:grpSp>
      <p:grpSp>
        <p:nvGrpSpPr>
          <p:cNvPr id="54" name="グループ化 53">
            <a:extLst>
              <a:ext uri="{FF2B5EF4-FFF2-40B4-BE49-F238E27FC236}">
                <a16:creationId xmlns:a16="http://schemas.microsoft.com/office/drawing/2014/main" id="{E2C9B8AF-B9BC-C101-6D46-B67CA50171AE}"/>
              </a:ext>
            </a:extLst>
          </p:cNvPr>
          <p:cNvGrpSpPr/>
          <p:nvPr/>
        </p:nvGrpSpPr>
        <p:grpSpPr>
          <a:xfrm>
            <a:off x="497907" y="2725521"/>
            <a:ext cx="885476" cy="1130553"/>
            <a:chOff x="455043" y="2752415"/>
            <a:chExt cx="885476" cy="1130553"/>
          </a:xfrm>
          <a:solidFill>
            <a:srgbClr val="00003E"/>
          </a:solidFill>
        </p:grpSpPr>
        <p:sp>
          <p:nvSpPr>
            <p:cNvPr id="55" name="角丸四角形 75">
              <a:extLst>
                <a:ext uri="{FF2B5EF4-FFF2-40B4-BE49-F238E27FC236}">
                  <a16:creationId xmlns:a16="http://schemas.microsoft.com/office/drawing/2014/main" id="{3EB50E66-9819-8C6A-3A50-D3E47A765924}"/>
                </a:ext>
              </a:extLst>
            </p:cNvPr>
            <p:cNvSpPr/>
            <p:nvPr/>
          </p:nvSpPr>
          <p:spPr>
            <a:xfrm>
              <a:off x="455043" y="2752415"/>
              <a:ext cx="885476" cy="1036964"/>
            </a:xfrm>
            <a:prstGeom prst="roundRect">
              <a:avLst>
                <a:gd name="adj" fmla="val 2711"/>
              </a:avLst>
            </a:prstGeom>
            <a:grp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LINE</a:t>
              </a:r>
            </a:p>
            <a:p>
              <a:pPr algn="ctr">
                <a:defRPr/>
              </a:pPr>
              <a:r>
                <a:rPr kumimoji="0" lang="ja-JP" altLang="en-US" sz="1200" b="1" kern="0" dirty="0">
                  <a:solidFill>
                    <a:srgbClr val="FFFFFF"/>
                  </a:solidFill>
                  <a:latin typeface="Meiryo" panose="020B0604030504040204" pitchFamily="34" charset="-128"/>
                  <a:ea typeface="Meiryo" panose="020B0604030504040204" pitchFamily="34" charset="-128"/>
                </a:rPr>
                <a:t>ヤフー</a:t>
              </a:r>
            </a:p>
          </p:txBody>
        </p:sp>
        <p:sp>
          <p:nvSpPr>
            <p:cNvPr id="56" name="直角三角形 55">
              <a:extLst>
                <a:ext uri="{FF2B5EF4-FFF2-40B4-BE49-F238E27FC236}">
                  <a16:creationId xmlns:a16="http://schemas.microsoft.com/office/drawing/2014/main" id="{49C3BCBF-4E3B-E910-2D05-41742F225327}"/>
                </a:ext>
              </a:extLst>
            </p:cNvPr>
            <p:cNvSpPr>
              <a:spLocks noChangeAspect="1"/>
            </p:cNvSpPr>
            <p:nvPr/>
          </p:nvSpPr>
          <p:spPr>
            <a:xfrm rot="10800000">
              <a:off x="462842" y="3779862"/>
              <a:ext cx="157590" cy="103106"/>
            </a:xfrm>
            <a:prstGeom prst="rtTriangle">
              <a:avLst/>
            </a:prstGeom>
            <a:grp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grpSp>
      <p:cxnSp>
        <p:nvCxnSpPr>
          <p:cNvPr id="57" name="直線コネクタ 56">
            <a:extLst>
              <a:ext uri="{FF2B5EF4-FFF2-40B4-BE49-F238E27FC236}">
                <a16:creationId xmlns:a16="http://schemas.microsoft.com/office/drawing/2014/main" id="{5920592B-5E8C-6632-B42C-41498328B5A0}"/>
              </a:ext>
            </a:extLst>
          </p:cNvPr>
          <p:cNvCxnSpPr>
            <a:cxnSpLocks/>
          </p:cNvCxnSpPr>
          <p:nvPr/>
        </p:nvCxnSpPr>
        <p:spPr>
          <a:xfrm>
            <a:off x="2683079" y="4889738"/>
            <a:ext cx="0" cy="519310"/>
          </a:xfrm>
          <a:prstGeom prst="line">
            <a:avLst/>
          </a:prstGeom>
          <a:noFill/>
          <a:ln w="9525" cap="flat" cmpd="sng" algn="ctr">
            <a:solidFill>
              <a:srgbClr val="0D0D0D"/>
            </a:solidFill>
            <a:prstDash val="solid"/>
          </a:ln>
          <a:effectLst/>
        </p:spPr>
      </p:cxnSp>
      <p:sp>
        <p:nvSpPr>
          <p:cNvPr id="58" name="円/楕円 78">
            <a:extLst>
              <a:ext uri="{FF2B5EF4-FFF2-40B4-BE49-F238E27FC236}">
                <a16:creationId xmlns:a16="http://schemas.microsoft.com/office/drawing/2014/main" id="{D8ED088F-F176-0EB7-0750-E7E2614CB879}"/>
              </a:ext>
            </a:extLst>
          </p:cNvPr>
          <p:cNvSpPr>
            <a:spLocks noChangeAspect="1"/>
          </p:cNvSpPr>
          <p:nvPr/>
        </p:nvSpPr>
        <p:spPr>
          <a:xfrm>
            <a:off x="2629079" y="4835738"/>
            <a:ext cx="110666" cy="108000"/>
          </a:xfrm>
          <a:prstGeom prst="ellipse">
            <a:avLst/>
          </a:prstGeom>
          <a:solidFill>
            <a:srgbClr val="656565"/>
          </a:solidFill>
          <a:ln w="9525"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59" name="タイトル 2">
            <a:extLst>
              <a:ext uri="{FF2B5EF4-FFF2-40B4-BE49-F238E27FC236}">
                <a16:creationId xmlns:a16="http://schemas.microsoft.com/office/drawing/2014/main" id="{2678BD7B-0584-C5D7-BC14-E49B75C7BE42}"/>
              </a:ext>
            </a:extLst>
          </p:cNvPr>
          <p:cNvSpPr txBox="1">
            <a:spLocks/>
          </p:cNvSpPr>
          <p:nvPr/>
        </p:nvSpPr>
        <p:spPr>
          <a:xfrm>
            <a:off x="2563321" y="5332320"/>
            <a:ext cx="2511489" cy="1058527"/>
          </a:xfrm>
          <a:prstGeom prst="rect">
            <a:avLst/>
          </a:prstGeom>
          <a:solidFill>
            <a:srgbClr val="FFFFFF"/>
          </a:solidFill>
          <a:ln>
            <a:solidFill>
              <a:srgbClr val="656565"/>
            </a:solidFill>
          </a:ln>
        </p:spPr>
        <p:txBody>
          <a:bodyPr vert="horz" wrap="none" lIns="108000" tIns="144000" rIns="144000" bIns="108000" rtlCol="0" anchor="ctr">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2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以下をセット</a:t>
            </a: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で確認いただきます</a:t>
            </a:r>
            <a:endPar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フォーム</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に</a:t>
            </a: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記載の申し込み</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内容</a:t>
            </a:r>
            <a:endPar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商品</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資料</a:t>
            </a:r>
            <a:endPar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該当</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する約款</a:t>
            </a:r>
          </a:p>
        </p:txBody>
      </p:sp>
      <p:grpSp>
        <p:nvGrpSpPr>
          <p:cNvPr id="60" name="グループ化 59">
            <a:extLst>
              <a:ext uri="{FF2B5EF4-FFF2-40B4-BE49-F238E27FC236}">
                <a16:creationId xmlns:a16="http://schemas.microsoft.com/office/drawing/2014/main" id="{3E5454A4-12ED-E0C6-E202-8E88447E121E}"/>
              </a:ext>
            </a:extLst>
          </p:cNvPr>
          <p:cNvGrpSpPr/>
          <p:nvPr/>
        </p:nvGrpSpPr>
        <p:grpSpPr>
          <a:xfrm>
            <a:off x="497907" y="3985671"/>
            <a:ext cx="885476" cy="1134053"/>
            <a:chOff x="455043" y="4012565"/>
            <a:chExt cx="885476" cy="1134053"/>
          </a:xfrm>
        </p:grpSpPr>
        <p:sp>
          <p:nvSpPr>
            <p:cNvPr id="61" name="直角三角形 60">
              <a:extLst>
                <a:ext uri="{FF2B5EF4-FFF2-40B4-BE49-F238E27FC236}">
                  <a16:creationId xmlns:a16="http://schemas.microsoft.com/office/drawing/2014/main" id="{CA816580-A8C3-3C9F-239D-35CA75638C7C}"/>
                </a:ext>
              </a:extLst>
            </p:cNvPr>
            <p:cNvSpPr>
              <a:spLocks noChangeAspect="1"/>
            </p:cNvSpPr>
            <p:nvPr/>
          </p:nvSpPr>
          <p:spPr>
            <a:xfrm rot="10800000">
              <a:off x="462842" y="5043512"/>
              <a:ext cx="157590" cy="103106"/>
            </a:xfrm>
            <a:prstGeom prst="rtTriangle">
              <a:avLst/>
            </a:prstGeom>
            <a:solidFill>
              <a:srgbClr val="000000"/>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62" name="角丸四角形 82">
              <a:extLst>
                <a:ext uri="{FF2B5EF4-FFF2-40B4-BE49-F238E27FC236}">
                  <a16:creationId xmlns:a16="http://schemas.microsoft.com/office/drawing/2014/main" id="{82FF017C-AB26-F793-C0BC-656C29F29625}"/>
                </a:ext>
              </a:extLst>
            </p:cNvPr>
            <p:cNvSpPr/>
            <p:nvPr/>
          </p:nvSpPr>
          <p:spPr>
            <a:xfrm>
              <a:off x="455043" y="4012565"/>
              <a:ext cx="885476" cy="1036964"/>
            </a:xfrm>
            <a:prstGeom prst="roundRect">
              <a:avLst>
                <a:gd name="adj" fmla="val 2711"/>
              </a:avLst>
            </a:prstGeom>
            <a:solidFill>
              <a:srgbClr val="656565"/>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kumimoji="0" lang="ja-JP" altLang="en-US" sz="1200" b="1" kern="0">
                  <a:solidFill>
                    <a:srgbClr val="FFFFFF"/>
                  </a:solidFill>
                  <a:latin typeface="Meiryo" panose="020B0604030504040204" pitchFamily="34" charset="-128"/>
                  <a:ea typeface="Meiryo" panose="020B0604030504040204" pitchFamily="34" charset="-128"/>
                </a:rPr>
                <a:t>代理店様</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grpSp>
      <p:sp>
        <p:nvSpPr>
          <p:cNvPr id="63" name="直角三角形 62">
            <a:extLst>
              <a:ext uri="{FF2B5EF4-FFF2-40B4-BE49-F238E27FC236}">
                <a16:creationId xmlns:a16="http://schemas.microsoft.com/office/drawing/2014/main" id="{7D58F278-1FB3-16F5-660A-AAEC5C87DFB8}"/>
              </a:ext>
            </a:extLst>
          </p:cNvPr>
          <p:cNvSpPr>
            <a:spLocks noChangeAspect="1"/>
          </p:cNvSpPr>
          <p:nvPr/>
        </p:nvSpPr>
        <p:spPr>
          <a:xfrm rot="10800000">
            <a:off x="1197343" y="2761542"/>
            <a:ext cx="108000" cy="108000"/>
          </a:xfrm>
          <a:prstGeom prst="rtTriangle">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64" name="直角三角形 63">
            <a:extLst>
              <a:ext uri="{FF2B5EF4-FFF2-40B4-BE49-F238E27FC236}">
                <a16:creationId xmlns:a16="http://schemas.microsoft.com/office/drawing/2014/main" id="{C7046E96-768F-9CDC-E2FD-2B5CC7A90566}"/>
              </a:ext>
            </a:extLst>
          </p:cNvPr>
          <p:cNvSpPr>
            <a:spLocks noChangeAspect="1"/>
          </p:cNvSpPr>
          <p:nvPr/>
        </p:nvSpPr>
        <p:spPr>
          <a:xfrm rot="10800000">
            <a:off x="1197343" y="4023109"/>
            <a:ext cx="108000" cy="108000"/>
          </a:xfrm>
          <a:prstGeom prst="rtTriangle">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cxnSp>
        <p:nvCxnSpPr>
          <p:cNvPr id="65" name="直線コネクタ 64">
            <a:extLst>
              <a:ext uri="{FF2B5EF4-FFF2-40B4-BE49-F238E27FC236}">
                <a16:creationId xmlns:a16="http://schemas.microsoft.com/office/drawing/2014/main" id="{B50EA16D-6DE5-1A2D-303E-0E61FAF7CB13}"/>
              </a:ext>
            </a:extLst>
          </p:cNvPr>
          <p:cNvCxnSpPr/>
          <p:nvPr/>
        </p:nvCxnSpPr>
        <p:spPr>
          <a:xfrm>
            <a:off x="620432" y="3393106"/>
            <a:ext cx="576000" cy="0"/>
          </a:xfrm>
          <a:prstGeom prst="line">
            <a:avLst/>
          </a:prstGeom>
          <a:noFill/>
          <a:ln w="12700" cap="flat" cmpd="sng" algn="ctr">
            <a:solidFill>
              <a:srgbClr val="FFFFFF"/>
            </a:solidFill>
            <a:prstDash val="solid"/>
          </a:ln>
          <a:effectLst/>
        </p:spPr>
      </p:cxnSp>
      <p:sp>
        <p:nvSpPr>
          <p:cNvPr id="66" name="ホームベース 63">
            <a:extLst>
              <a:ext uri="{FF2B5EF4-FFF2-40B4-BE49-F238E27FC236}">
                <a16:creationId xmlns:a16="http://schemas.microsoft.com/office/drawing/2014/main" id="{118C012E-8E79-8E5C-B46B-3725C9E2A7FF}"/>
              </a:ext>
            </a:extLst>
          </p:cNvPr>
          <p:cNvSpPr/>
          <p:nvPr/>
        </p:nvSpPr>
        <p:spPr>
          <a:xfrm>
            <a:off x="4859169" y="3028993"/>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cxnSp>
        <p:nvCxnSpPr>
          <p:cNvPr id="67" name="直線コネクタ 66">
            <a:extLst>
              <a:ext uri="{FF2B5EF4-FFF2-40B4-BE49-F238E27FC236}">
                <a16:creationId xmlns:a16="http://schemas.microsoft.com/office/drawing/2014/main" id="{28985F11-6F9E-68AC-2B7C-CE038B55EA25}"/>
              </a:ext>
            </a:extLst>
          </p:cNvPr>
          <p:cNvCxnSpPr/>
          <p:nvPr/>
        </p:nvCxnSpPr>
        <p:spPr>
          <a:xfrm>
            <a:off x="597070" y="4668199"/>
            <a:ext cx="576000" cy="0"/>
          </a:xfrm>
          <a:prstGeom prst="line">
            <a:avLst/>
          </a:prstGeom>
          <a:noFill/>
          <a:ln w="12700" cap="flat" cmpd="sng" algn="ctr">
            <a:solidFill>
              <a:srgbClr val="FFFFFF"/>
            </a:solidFill>
            <a:prstDash val="solid"/>
          </a:ln>
          <a:effectLst/>
        </p:spPr>
      </p:cxnSp>
      <p:sp>
        <p:nvSpPr>
          <p:cNvPr id="68" name="ホームベース 61">
            <a:extLst>
              <a:ext uri="{FF2B5EF4-FFF2-40B4-BE49-F238E27FC236}">
                <a16:creationId xmlns:a16="http://schemas.microsoft.com/office/drawing/2014/main" id="{69B8B5EF-264D-7191-2700-BD0915011C6F}"/>
              </a:ext>
            </a:extLst>
          </p:cNvPr>
          <p:cNvSpPr/>
          <p:nvPr/>
        </p:nvSpPr>
        <p:spPr>
          <a:xfrm>
            <a:off x="5194558" y="3017481"/>
            <a:ext cx="1844474" cy="763862"/>
          </a:xfrm>
          <a:prstGeom prst="homePlate">
            <a:avLst/>
          </a:prstGeom>
          <a:solidFill>
            <a:srgbClr val="66668B"/>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承認メール</a:t>
            </a:r>
          </a:p>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送信</a:t>
            </a:r>
          </a:p>
        </p:txBody>
      </p:sp>
      <p:sp>
        <p:nvSpPr>
          <p:cNvPr id="69" name="ホームベース 63">
            <a:extLst>
              <a:ext uri="{FF2B5EF4-FFF2-40B4-BE49-F238E27FC236}">
                <a16:creationId xmlns:a16="http://schemas.microsoft.com/office/drawing/2014/main" id="{C05BE6E2-59DA-BC69-8CD1-FA9BE377F638}"/>
              </a:ext>
            </a:extLst>
          </p:cNvPr>
          <p:cNvSpPr/>
          <p:nvPr/>
        </p:nvSpPr>
        <p:spPr>
          <a:xfrm>
            <a:off x="3641418" y="3021412"/>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sp>
        <p:nvSpPr>
          <p:cNvPr id="70" name="ホームベース 62">
            <a:extLst>
              <a:ext uri="{FF2B5EF4-FFF2-40B4-BE49-F238E27FC236}">
                <a16:creationId xmlns:a16="http://schemas.microsoft.com/office/drawing/2014/main" id="{396E9B01-70C4-1514-B50F-10F7565D9B60}"/>
              </a:ext>
            </a:extLst>
          </p:cNvPr>
          <p:cNvSpPr/>
          <p:nvPr/>
        </p:nvSpPr>
        <p:spPr>
          <a:xfrm>
            <a:off x="3621373" y="3021476"/>
            <a:ext cx="2191977" cy="756000"/>
          </a:xfrm>
          <a:prstGeom prst="homePlate">
            <a:avLst/>
          </a:prstGeom>
          <a:solidFill>
            <a:srgbClr val="00003E">
              <a:alpha val="60000"/>
            </a:srgbClr>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申し込み内容</a:t>
            </a:r>
          </a:p>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確認・承認</a:t>
            </a:r>
          </a:p>
        </p:txBody>
      </p:sp>
      <p:sp>
        <p:nvSpPr>
          <p:cNvPr id="71" name="ホームベース 63">
            <a:extLst>
              <a:ext uri="{FF2B5EF4-FFF2-40B4-BE49-F238E27FC236}">
                <a16:creationId xmlns:a16="http://schemas.microsoft.com/office/drawing/2014/main" id="{2572A91D-9A16-5D6E-31CE-78D10D84A87A}"/>
              </a:ext>
            </a:extLst>
          </p:cNvPr>
          <p:cNvSpPr/>
          <p:nvPr/>
        </p:nvSpPr>
        <p:spPr>
          <a:xfrm>
            <a:off x="2117592" y="3005688"/>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sp>
        <p:nvSpPr>
          <p:cNvPr id="72" name="ホームベース 64">
            <a:extLst>
              <a:ext uri="{FF2B5EF4-FFF2-40B4-BE49-F238E27FC236}">
                <a16:creationId xmlns:a16="http://schemas.microsoft.com/office/drawing/2014/main" id="{0096D9A5-C1ED-7DD5-010B-0070F4F46C33}"/>
              </a:ext>
            </a:extLst>
          </p:cNvPr>
          <p:cNvSpPr/>
          <p:nvPr/>
        </p:nvSpPr>
        <p:spPr>
          <a:xfrm>
            <a:off x="1415480" y="3005688"/>
            <a:ext cx="1734203" cy="759600"/>
          </a:xfrm>
          <a:prstGeom prst="homePlate">
            <a:avLst/>
          </a:prstGeom>
          <a:solidFill>
            <a:srgbClr val="00003E">
              <a:alpha val="60000"/>
            </a:srgbClr>
          </a:solidFill>
          <a:ln w="50800" cap="flat" cmpd="sng" algn="ctr">
            <a:solidFill>
              <a:srgbClr val="FFFFFF"/>
            </a:solidFill>
            <a:prstDash val="solid"/>
          </a:ln>
          <a:effectLst/>
        </p:spPr>
        <p:txBody>
          <a:bodyPr rot="0" spcFirstLastPara="0" vertOverflow="overflow" horzOverflow="overflow" vert="horz" wrap="none" lIns="72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申し込みフォーム</a:t>
            </a:r>
          </a:p>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ご連絡</a:t>
            </a:r>
          </a:p>
        </p:txBody>
      </p:sp>
    </p:spTree>
    <p:extLst>
      <p:ext uri="{BB962C8B-B14F-4D97-AF65-F5344CB8AC3E}">
        <p14:creationId xmlns:p14="http://schemas.microsoft.com/office/powerpoint/2010/main" val="13315853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プレースホルダー 3">
            <a:extLst>
              <a:ext uri="{FF2B5EF4-FFF2-40B4-BE49-F238E27FC236}">
                <a16:creationId xmlns:a16="http://schemas.microsoft.com/office/drawing/2014/main" id="{AE4ED42A-6BB8-321A-F641-F06A384668B4}"/>
              </a:ext>
            </a:extLst>
          </p:cNvPr>
          <p:cNvSpPr>
            <a:spLocks noGrp="1"/>
          </p:cNvSpPr>
          <p:nvPr>
            <p:ph type="body" sz="quarter" idx="20"/>
          </p:nvPr>
        </p:nvSpPr>
        <p:spPr>
          <a:xfrm>
            <a:off x="5353893" y="1267880"/>
            <a:ext cx="1368152" cy="1057321"/>
          </a:xfrm>
        </p:spPr>
        <p:txBody>
          <a:bodyPr/>
          <a:lstStyle/>
          <a:p>
            <a:r>
              <a:rPr kumimoji="1" lang="en-US" altLang="ja-JP" dirty="0"/>
              <a:t>03</a:t>
            </a:r>
            <a:endParaRPr kumimoji="1" lang="ja-JP" altLang="en-US" dirty="0"/>
          </a:p>
        </p:txBody>
      </p:sp>
      <p:pic>
        <p:nvPicPr>
          <p:cNvPr id="4" name="図プレースホルダー 10" descr="アイコン&#10;&#10;自動的に生成された説明">
            <a:extLst>
              <a:ext uri="{FF2B5EF4-FFF2-40B4-BE49-F238E27FC236}">
                <a16:creationId xmlns:a16="http://schemas.microsoft.com/office/drawing/2014/main" id="{8116322B-AAF1-2973-F401-F2C22D553E04}"/>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a:xfrm>
            <a:off x="5274743" y="3019035"/>
            <a:ext cx="1586282" cy="1464484"/>
          </a:xfrm>
        </p:spPr>
      </p:pic>
      <p:sp>
        <p:nvSpPr>
          <p:cNvPr id="5" name="テキスト プレースホルダー 5">
            <a:extLst>
              <a:ext uri="{FF2B5EF4-FFF2-40B4-BE49-F238E27FC236}">
                <a16:creationId xmlns:a16="http://schemas.microsoft.com/office/drawing/2014/main" id="{A4BCEC2D-34BD-640A-F082-4574976F71E2}"/>
              </a:ext>
            </a:extLst>
          </p:cNvPr>
          <p:cNvSpPr>
            <a:spLocks noGrp="1"/>
          </p:cNvSpPr>
          <p:nvPr>
            <p:ph type="body" sz="quarter" idx="19"/>
          </p:nvPr>
        </p:nvSpPr>
        <p:spPr>
          <a:xfrm>
            <a:off x="3168087" y="4786187"/>
            <a:ext cx="5943600" cy="543702"/>
          </a:xfrm>
        </p:spPr>
        <p:txBody>
          <a:bodyPr/>
          <a:lstStyle/>
          <a:p>
            <a:r>
              <a:rPr kumimoji="1" lang="ja-JP" altLang="en-US"/>
              <a:t>その他・注意事項</a:t>
            </a:r>
          </a:p>
        </p:txBody>
      </p:sp>
    </p:spTree>
    <p:extLst>
      <p:ext uri="{BB962C8B-B14F-4D97-AF65-F5344CB8AC3E}">
        <p14:creationId xmlns:p14="http://schemas.microsoft.com/office/powerpoint/2010/main" val="11307485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注意事項</a:t>
            </a:r>
            <a:endParaRPr kumimoji="1" lang="ja-JP" altLang="en-US" dirty="0"/>
          </a:p>
        </p:txBody>
      </p:sp>
      <p:sp>
        <p:nvSpPr>
          <p:cNvPr id="6" name="Rectangle 46"/>
          <p:cNvSpPr>
            <a:spLocks noChangeArrowheads="1"/>
          </p:cNvSpPr>
          <p:nvPr/>
        </p:nvSpPr>
        <p:spPr bwMode="auto">
          <a:xfrm>
            <a:off x="381724" y="1209798"/>
            <a:ext cx="11342574" cy="5224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91440" tIns="45720" rIns="91440" bIns="45720" anchor="t">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400" dirty="0">
                <a:solidFill>
                  <a:schemeClr val="tx1">
                    <a:lumMod val="65000"/>
                    <a:lumOff val="35000"/>
                  </a:schemeClr>
                </a:solidFill>
                <a:latin typeface="メイリオ"/>
                <a:ea typeface="メイリオ"/>
              </a:rPr>
              <a:t>■編集・制作</a:t>
            </a:r>
            <a:endParaRPr lang="en-US" altLang="ja-JP" sz="1400" dirty="0">
              <a:solidFill>
                <a:schemeClr val="tx1">
                  <a:lumMod val="65000"/>
                  <a:lumOff val="35000"/>
                </a:schemeClr>
              </a:solidFill>
              <a:latin typeface="メイリオ"/>
              <a:ea typeface="メイリオ"/>
            </a:endParaRPr>
          </a:p>
          <a:p>
            <a:pPr eaLnBrk="1" hangingPunct="1">
              <a:spcBef>
                <a:spcPct val="0"/>
              </a:spcBef>
              <a:buFontTx/>
              <a:buNone/>
            </a:pPr>
            <a:r>
              <a:rPr lang="ja-JP" altLang="en-US" sz="1050" dirty="0">
                <a:solidFill>
                  <a:schemeClr val="tx1">
                    <a:lumMod val="65000"/>
                    <a:lumOff val="35000"/>
                  </a:schemeClr>
                </a:solidFill>
                <a:latin typeface="メイリオ" panose="020B0604030504040204" pitchFamily="50" charset="-128"/>
                <a:ea typeface="メイリオ" panose="020B0604030504040204" pitchFamily="50" charset="-128"/>
              </a:rPr>
              <a:t>　・企画内容は申込者・広告主様と</a:t>
            </a:r>
            <a:r>
              <a:rPr lang="en-US" altLang="ja-JP" sz="1050" dirty="0">
                <a:solidFill>
                  <a:schemeClr val="tx1">
                    <a:lumMod val="65000"/>
                    <a:lumOff val="35000"/>
                  </a:schemeClr>
                </a:solidFill>
                <a:latin typeface="メイリオ" panose="020B0604030504040204" pitchFamily="50" charset="-128"/>
                <a:ea typeface="メイリオ" panose="020B0604030504040204" pitchFamily="50" charset="-128"/>
              </a:rPr>
              <a:t>LINE</a:t>
            </a:r>
            <a:r>
              <a:rPr lang="ja-JP" altLang="en-US" sz="1050" dirty="0">
                <a:solidFill>
                  <a:schemeClr val="tx1">
                    <a:lumMod val="65000"/>
                    <a:lumOff val="35000"/>
                  </a:schemeClr>
                </a:solidFill>
                <a:latin typeface="メイリオ" panose="020B0604030504040204" pitchFamily="50" charset="-128"/>
                <a:ea typeface="メイリオ" panose="020B0604030504040204" pitchFamily="50" charset="-128"/>
              </a:rPr>
              <a:t>ヤフーとの間で協議の上決定し、最終的な編集権は</a:t>
            </a:r>
            <a:r>
              <a:rPr lang="en-US" altLang="ja-JP" sz="1050" dirty="0">
                <a:solidFill>
                  <a:schemeClr val="tx1">
                    <a:lumMod val="65000"/>
                    <a:lumOff val="35000"/>
                  </a:schemeClr>
                </a:solidFill>
                <a:latin typeface="メイリオ" panose="020B0604030504040204" pitchFamily="50" charset="-128"/>
                <a:ea typeface="メイリオ" panose="020B0604030504040204" pitchFamily="50" charset="-128"/>
              </a:rPr>
              <a:t>LINE</a:t>
            </a:r>
            <a:r>
              <a:rPr lang="ja-JP" altLang="en-US" sz="1050" dirty="0">
                <a:solidFill>
                  <a:schemeClr val="tx1">
                    <a:lumMod val="65000"/>
                    <a:lumOff val="35000"/>
                  </a:schemeClr>
                </a:solidFill>
                <a:latin typeface="メイリオ" panose="020B0604030504040204" pitchFamily="50" charset="-128"/>
                <a:ea typeface="メイリオ" panose="020B0604030504040204" pitchFamily="50" charset="-128"/>
              </a:rPr>
              <a:t>ヤフーに帰属します。</a:t>
            </a:r>
            <a:endParaRPr lang="en-US" altLang="ja-JP" sz="105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050" dirty="0">
                <a:solidFill>
                  <a:schemeClr val="tx1">
                    <a:lumMod val="65000"/>
                    <a:lumOff val="35000"/>
                  </a:schemeClr>
                </a:solidFill>
                <a:latin typeface="メイリオ" panose="020B0604030504040204" pitchFamily="50" charset="-128"/>
                <a:ea typeface="メイリオ" panose="020B0604030504040204" pitchFamily="50" charset="-128"/>
              </a:rPr>
              <a:t>　・申込者・広告主様より提供いただく製品画像等の素材については第三者の権利を侵害するものではないこと、および記載内容に係わる財産権全ての権利処理が完了</a:t>
            </a:r>
            <a:endParaRPr lang="en-US" altLang="ja-JP" sz="105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050" dirty="0">
                <a:solidFill>
                  <a:schemeClr val="tx1">
                    <a:lumMod val="65000"/>
                    <a:lumOff val="35000"/>
                  </a:schemeClr>
                </a:solidFill>
                <a:latin typeface="メイリオ" panose="020B0604030504040204" pitchFamily="50" charset="-128"/>
                <a:ea typeface="メイリオ" panose="020B0604030504040204" pitchFamily="50" charset="-128"/>
              </a:rPr>
              <a:t>　　していること、情報の正確性について</a:t>
            </a:r>
            <a:r>
              <a:rPr lang="en-US" altLang="ja-JP" sz="1050" dirty="0">
                <a:solidFill>
                  <a:schemeClr val="tx1">
                    <a:lumMod val="65000"/>
                    <a:lumOff val="35000"/>
                  </a:schemeClr>
                </a:solidFill>
                <a:latin typeface="メイリオ" panose="020B0604030504040204" pitchFamily="50" charset="-128"/>
                <a:ea typeface="メイリオ" panose="020B0604030504040204" pitchFamily="50" charset="-128"/>
              </a:rPr>
              <a:t>LINE</a:t>
            </a:r>
            <a:r>
              <a:rPr lang="ja-JP" altLang="en-US" sz="1050" dirty="0">
                <a:solidFill>
                  <a:schemeClr val="tx1">
                    <a:lumMod val="65000"/>
                    <a:lumOff val="35000"/>
                  </a:schemeClr>
                </a:solidFill>
                <a:latin typeface="メイリオ" panose="020B0604030504040204" pitchFamily="50" charset="-128"/>
                <a:ea typeface="メイリオ" panose="020B0604030504040204" pitchFamily="50" charset="-128"/>
              </a:rPr>
              <a:t>ヤフーに対して保証いただくものとします。</a:t>
            </a:r>
            <a:endParaRPr lang="en-US" altLang="ja-JP" sz="105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indent="0" eaLnBrk="1" hangingPunct="1">
              <a:spcBef>
                <a:spcPct val="0"/>
              </a:spcBef>
              <a:buNone/>
              <a:defRPr/>
            </a:pPr>
            <a:r>
              <a:rPr lang="ja-JP" altLang="en-US" sz="1050" dirty="0">
                <a:solidFill>
                  <a:schemeClr val="tx1">
                    <a:lumMod val="65000"/>
                    <a:lumOff val="35000"/>
                  </a:schemeClr>
                </a:solidFill>
                <a:latin typeface="メイリオ" panose="020B0604030504040204" pitchFamily="50" charset="-128"/>
                <a:ea typeface="メイリオ" panose="020B0604030504040204" pitchFamily="50" charset="-128"/>
              </a:rPr>
              <a:t>　・企画ページ上には「提供：○○」のスポンサークレジットの掲載が必須となります。</a:t>
            </a:r>
            <a:endParaRPr lang="en-US" altLang="ja-JP" sz="105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indent="0" eaLnBrk="1" hangingPunct="1">
              <a:spcBef>
                <a:spcPct val="0"/>
              </a:spcBef>
              <a:buNone/>
              <a:defRPr/>
            </a:pPr>
            <a:r>
              <a:rPr lang="ja-JP" altLang="en-US" sz="1050" dirty="0">
                <a:solidFill>
                  <a:schemeClr val="tx1">
                    <a:lumMod val="65000"/>
                    <a:lumOff val="35000"/>
                  </a:schemeClr>
                </a:solidFill>
                <a:latin typeface="メイリオ"/>
                <a:ea typeface="メイリオ"/>
              </a:rPr>
              <a:t>　・原則として掲載終了後はアーカイブ保存せず、企画ページは削除いたします。</a:t>
            </a:r>
            <a:endParaRPr lang="en-US" altLang="ja-JP" sz="1050" dirty="0">
              <a:solidFill>
                <a:schemeClr val="tx1">
                  <a:lumMod val="65000"/>
                  <a:lumOff val="35000"/>
                </a:schemeClr>
              </a:solidFill>
              <a:latin typeface="メイリオ"/>
              <a:ea typeface="メイリオ"/>
            </a:endParaRPr>
          </a:p>
          <a:p>
            <a:pPr eaLnBrk="1" hangingPunct="1">
              <a:spcBef>
                <a:spcPct val="0"/>
              </a:spcBef>
              <a:buFontTx/>
              <a:buNone/>
            </a:pPr>
            <a:endParaRPr lang="en-US" altLang="ja-JP" sz="16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400" dirty="0">
                <a:solidFill>
                  <a:schemeClr val="tx1">
                    <a:lumMod val="65000"/>
                    <a:lumOff val="35000"/>
                  </a:schemeClr>
                </a:solidFill>
                <a:latin typeface="メイリオ"/>
                <a:ea typeface="メイリオ"/>
              </a:rPr>
              <a:t>■災害情報告知モジュールの掲載</a:t>
            </a:r>
            <a:endParaRPr lang="en-US" altLang="ja-JP" sz="1400" dirty="0">
              <a:solidFill>
                <a:schemeClr val="tx1">
                  <a:lumMod val="65000"/>
                  <a:lumOff val="35000"/>
                </a:schemeClr>
              </a:solidFill>
              <a:latin typeface="メイリオ"/>
              <a:ea typeface="メイリオ"/>
            </a:endParaRPr>
          </a:p>
          <a:p>
            <a:pPr eaLnBrk="1" hangingPunct="1">
              <a:spcBef>
                <a:spcPct val="0"/>
              </a:spcBef>
              <a:buFontTx/>
              <a:buNone/>
            </a:pPr>
            <a:r>
              <a:rPr lang="ja-JP" altLang="en-US" sz="1050" dirty="0">
                <a:solidFill>
                  <a:schemeClr val="tx1">
                    <a:lumMod val="65000"/>
                    <a:lumOff val="35000"/>
                  </a:schemeClr>
                </a:solidFill>
                <a:latin typeface="メイリオ" panose="020B0604030504040204" pitchFamily="50" charset="-128"/>
                <a:ea typeface="メイリオ" panose="020B0604030504040204" pitchFamily="50" charset="-128"/>
              </a:rPr>
              <a:t>　・地震、津波、その他有事が発生した際、</a:t>
            </a:r>
            <a:r>
              <a:rPr lang="en-US" altLang="ja-JP" sz="1050" dirty="0">
                <a:solidFill>
                  <a:schemeClr val="tx1">
                    <a:lumMod val="65000"/>
                    <a:lumOff val="35000"/>
                  </a:schemeClr>
                </a:solidFill>
                <a:latin typeface="メイリオ" panose="020B0604030504040204" pitchFamily="50" charset="-128"/>
                <a:ea typeface="メイリオ" panose="020B0604030504040204" pitchFamily="50" charset="-128"/>
              </a:rPr>
              <a:t>LINE</a:t>
            </a:r>
            <a:r>
              <a:rPr lang="ja-JP" altLang="en-US" sz="1050" dirty="0">
                <a:solidFill>
                  <a:schemeClr val="tx1">
                    <a:lumMod val="65000"/>
                    <a:lumOff val="35000"/>
                  </a:schemeClr>
                </a:solidFill>
                <a:latin typeface="メイリオ" panose="020B0604030504040204" pitchFamily="50" charset="-128"/>
                <a:ea typeface="メイリオ" panose="020B0604030504040204" pitchFamily="50" charset="-128"/>
              </a:rPr>
              <a:t>ヤフーを利用するお客様に対して速やかに災害情報をお伝えするために、企画ページについても、ページ上部に災害情報</a:t>
            </a:r>
            <a:endParaRPr lang="en-US" altLang="ja-JP" sz="105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050" dirty="0">
                <a:solidFill>
                  <a:schemeClr val="tx1">
                    <a:lumMod val="65000"/>
                    <a:lumOff val="35000"/>
                  </a:schemeClr>
                </a:solidFill>
                <a:latin typeface="メイリオ" panose="020B0604030504040204" pitchFamily="50" charset="-128"/>
                <a:ea typeface="メイリオ" panose="020B0604030504040204" pitchFamily="50" charset="-128"/>
              </a:rPr>
              <a:t>　　告知モジュールの掲載を行います。</a:t>
            </a:r>
            <a:endParaRPr lang="en-US" altLang="ja-JP" sz="105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lvl="0" indent="0" eaLnBrk="1" hangingPunct="1">
              <a:spcBef>
                <a:spcPct val="0"/>
              </a:spcBef>
              <a:buNone/>
            </a:pPr>
            <a:r>
              <a:rPr lang="ja-JP" altLang="en-US" sz="1050" dirty="0">
                <a:solidFill>
                  <a:schemeClr val="tx1">
                    <a:lumMod val="65000"/>
                    <a:lumOff val="35000"/>
                  </a:schemeClr>
                </a:solidFill>
                <a:latin typeface="メイリオ"/>
                <a:ea typeface="メイリオ"/>
              </a:rPr>
              <a:t>　　</a:t>
            </a:r>
            <a:r>
              <a:rPr lang="en-US" altLang="ja-JP" sz="1050" dirty="0">
                <a:solidFill>
                  <a:schemeClr val="tx1">
                    <a:lumMod val="65000"/>
                    <a:lumOff val="35000"/>
                  </a:schemeClr>
                </a:solidFill>
                <a:latin typeface="メイリオ"/>
                <a:ea typeface="メイリオ"/>
              </a:rPr>
              <a:t>※</a:t>
            </a:r>
            <a:r>
              <a:rPr lang="ja-JP" altLang="en-US" sz="1050" dirty="0">
                <a:solidFill>
                  <a:schemeClr val="tx1">
                    <a:lumMod val="65000"/>
                    <a:lumOff val="35000"/>
                  </a:schemeClr>
                </a:solidFill>
                <a:latin typeface="メイリオ"/>
                <a:ea typeface="メイリオ"/>
              </a:rPr>
              <a:t>掲載方法（場所、内容、タイミングと期間など）は、</a:t>
            </a:r>
            <a:r>
              <a:rPr lang="en-US" altLang="ja-JP" sz="1050" dirty="0">
                <a:solidFill>
                  <a:schemeClr val="tx1">
                    <a:lumMod val="65000"/>
                    <a:lumOff val="35000"/>
                  </a:schemeClr>
                </a:solidFill>
                <a:latin typeface="メイリオ"/>
                <a:ea typeface="メイリオ"/>
              </a:rPr>
              <a:t>LINE</a:t>
            </a:r>
            <a:r>
              <a:rPr lang="ja-JP" altLang="en-US" sz="1050" dirty="0">
                <a:solidFill>
                  <a:schemeClr val="tx1">
                    <a:lumMod val="65000"/>
                    <a:lumOff val="35000"/>
                  </a:schemeClr>
                </a:solidFill>
                <a:latin typeface="メイリオ"/>
                <a:ea typeface="メイリオ"/>
              </a:rPr>
              <a:t>ヤフーの統一運用ルールにしたがいます。</a:t>
            </a:r>
            <a:endParaRPr lang="en-US" altLang="ja-JP" sz="1050" dirty="0">
              <a:solidFill>
                <a:schemeClr val="tx1">
                  <a:lumMod val="65000"/>
                  <a:lumOff val="35000"/>
                </a:schemeClr>
              </a:solidFill>
              <a:latin typeface="メイリオ"/>
              <a:ea typeface="メイリオ"/>
            </a:endParaRPr>
          </a:p>
          <a:p>
            <a:pPr eaLnBrk="1" hangingPunct="1">
              <a:spcBef>
                <a:spcPct val="0"/>
              </a:spcBef>
              <a:buFontTx/>
              <a:buNone/>
            </a:pPr>
            <a:endParaRPr lang="en-US" altLang="ja-JP" sz="16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400" dirty="0">
                <a:solidFill>
                  <a:schemeClr val="tx1">
                    <a:lumMod val="65000"/>
                    <a:lumOff val="35000"/>
                  </a:schemeClr>
                </a:solidFill>
                <a:latin typeface="メイリオ"/>
                <a:ea typeface="メイリオ"/>
              </a:rPr>
              <a:t>■誘導広告</a:t>
            </a:r>
          </a:p>
          <a:p>
            <a:pPr marL="0" marR="0" lvl="0" indent="0" algn="l" defTabSz="914400" rtl="0" eaLnBrk="1" fontAlgn="auto" latinLnBrk="0" hangingPunct="1">
              <a:lnSpc>
                <a:spcPct val="100000"/>
              </a:lnSpc>
              <a:spcBef>
                <a:spcPct val="0"/>
              </a:spcBef>
              <a:spcAft>
                <a:spcPts val="0"/>
              </a:spcAft>
              <a:buClrTx/>
              <a:buSzTx/>
              <a:buFontTx/>
              <a:buNone/>
              <a:tabLst/>
              <a:defRPr/>
            </a:pPr>
            <a:r>
              <a:rPr lang="ja-JP" altLang="en-US" sz="105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cs typeface="+mn-cs"/>
              </a:rPr>
              <a:t>誘導広告を申込者・広告主様で制作いただく場合、別紙「</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cs typeface="+mn-cs"/>
                <a:hlinkClick r:id="rId2">
                  <a:extLst>
                    <a:ext uri="{A12FA001-AC4F-418D-AE19-62706E023703}">
                      <ahyp:hlinkClr xmlns:ahyp="http://schemas.microsoft.com/office/drawing/2018/hyperlinkcolor" val="tx"/>
                    </a:ext>
                  </a:extLst>
                </a:hlinkClick>
              </a:rPr>
              <a:t>タイアップ広告・クリエイティブ企画商品の誘導広告クリエイティブにおける表記ガイドライン</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cs typeface="+mn-cs"/>
              </a:rPr>
              <a:t>」を遵守してください。</a:t>
            </a:r>
            <a:endParaRPr kumimoji="1" lang="en-US" altLang="ja-JP" sz="1050" b="0" i="0" u="none" strike="noStrike" kern="120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cs typeface="+mn-cs"/>
            </a:endParaRPr>
          </a:p>
          <a:p>
            <a:pPr eaLnBrk="1" hangingPunct="1">
              <a:spcBef>
                <a:spcPct val="0"/>
              </a:spcBef>
              <a:buFontTx/>
              <a:buNone/>
            </a:pPr>
            <a:r>
              <a:rPr lang="ja-JP" altLang="en-US" sz="1050" dirty="0">
                <a:solidFill>
                  <a:schemeClr val="tx1">
                    <a:lumMod val="65000"/>
                    <a:lumOff val="35000"/>
                  </a:schemeClr>
                </a:solidFill>
                <a:latin typeface="メイリオ" panose="020B0604030504040204" pitchFamily="50" charset="-128"/>
                <a:ea typeface="メイリオ" panose="020B0604030504040204" pitchFamily="50" charset="-128"/>
              </a:rPr>
              <a:t>　　また原則として、タイアップを実施する</a:t>
            </a:r>
            <a:r>
              <a:rPr lang="en-US" altLang="ja-JP" sz="1050" dirty="0">
                <a:solidFill>
                  <a:schemeClr val="tx1">
                    <a:lumMod val="65000"/>
                    <a:lumOff val="35000"/>
                  </a:schemeClr>
                </a:solidFill>
                <a:latin typeface="メイリオ" panose="020B0604030504040204" pitchFamily="50" charset="-128"/>
                <a:ea typeface="メイリオ" panose="020B0604030504040204" pitchFamily="50" charset="-128"/>
              </a:rPr>
              <a:t>LINE</a:t>
            </a:r>
            <a:r>
              <a:rPr lang="ja-JP" altLang="en-US" sz="1050" dirty="0">
                <a:solidFill>
                  <a:schemeClr val="tx1">
                    <a:lumMod val="65000"/>
                    <a:lumOff val="35000"/>
                  </a:schemeClr>
                </a:solidFill>
                <a:latin typeface="メイリオ" panose="020B0604030504040204" pitchFamily="50" charset="-128"/>
                <a:ea typeface="メイリオ" panose="020B0604030504040204" pitchFamily="50" charset="-128"/>
              </a:rPr>
              <a:t>ヤフーサービスのロゴやテキストの掲載が必須となります。そのため、通常の審査とは別にサービス部門でのブランド</a:t>
            </a:r>
            <a:endParaRPr lang="en-US" altLang="ja-JP" sz="105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050" dirty="0">
                <a:solidFill>
                  <a:schemeClr val="tx1">
                    <a:lumMod val="65000"/>
                    <a:lumOff val="35000"/>
                  </a:schemeClr>
                </a:solidFill>
                <a:latin typeface="メイリオ" panose="020B0604030504040204" pitchFamily="50" charset="-128"/>
                <a:ea typeface="メイリオ" panose="020B0604030504040204" pitchFamily="50" charset="-128"/>
              </a:rPr>
              <a:t>　　チェックが必要となりますので、必ず入稿前に弊社担当営業を通じてクリエイティブの確認をご依頼願います。</a:t>
            </a:r>
            <a:endParaRPr lang="en-US" altLang="ja-JP" sz="105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endParaRPr lang="en-US" altLang="ja-JP" sz="16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400" dirty="0">
                <a:solidFill>
                  <a:schemeClr val="tx1">
                    <a:lumMod val="65000"/>
                    <a:lumOff val="35000"/>
                  </a:schemeClr>
                </a:solidFill>
                <a:latin typeface="メイリオ"/>
                <a:ea typeface="メイリオ"/>
              </a:rPr>
              <a:t>■効果計測用</a:t>
            </a:r>
            <a:r>
              <a:rPr lang="en-US" altLang="ja-JP" sz="1400" dirty="0">
                <a:solidFill>
                  <a:schemeClr val="tx1">
                    <a:lumMod val="65000"/>
                    <a:lumOff val="35000"/>
                  </a:schemeClr>
                </a:solidFill>
                <a:latin typeface="メイリオ"/>
                <a:ea typeface="メイリオ"/>
              </a:rPr>
              <a:t>URL</a:t>
            </a:r>
          </a:p>
          <a:p>
            <a:pPr marL="0" lvl="0" indent="0" eaLnBrk="1" hangingPunct="1">
              <a:spcBef>
                <a:spcPct val="0"/>
              </a:spcBef>
              <a:buNone/>
            </a:pPr>
            <a:r>
              <a:rPr lang="ja-JP" altLang="en-US" sz="1050" dirty="0">
                <a:solidFill>
                  <a:schemeClr val="tx1">
                    <a:lumMod val="65000"/>
                    <a:lumOff val="35000"/>
                  </a:schemeClr>
                </a:solidFill>
                <a:latin typeface="メイリオ" panose="020B0604030504040204" pitchFamily="50" charset="-128"/>
                <a:ea typeface="メイリオ" panose="020B0604030504040204" pitchFamily="50" charset="-128"/>
              </a:rPr>
              <a:t>　・セキュリティ等の観点から、下記いずれの場合もリンク先への効果計測用のパラメータ付き</a:t>
            </a:r>
            <a:r>
              <a:rPr lang="en-US" altLang="ja-JP" sz="1050" dirty="0">
                <a:solidFill>
                  <a:schemeClr val="tx1">
                    <a:lumMod val="65000"/>
                    <a:lumOff val="35000"/>
                  </a:schemeClr>
                </a:solidFill>
                <a:latin typeface="メイリオ" panose="020B0604030504040204" pitchFamily="50" charset="-128"/>
                <a:ea typeface="メイリオ" panose="020B0604030504040204" pitchFamily="50" charset="-128"/>
              </a:rPr>
              <a:t>URL</a:t>
            </a:r>
            <a:r>
              <a:rPr lang="ja-JP" altLang="en-US" sz="1050" dirty="0">
                <a:solidFill>
                  <a:schemeClr val="tx1">
                    <a:lumMod val="65000"/>
                    <a:lumOff val="35000"/>
                  </a:schemeClr>
                </a:solidFill>
                <a:latin typeface="メイリオ" panose="020B0604030504040204" pitchFamily="50" charset="-128"/>
                <a:ea typeface="メイリオ" panose="020B0604030504040204" pitchFamily="50" charset="-128"/>
              </a:rPr>
              <a:t>の設定は不可となります。ただし、一部効果計測ベンダーに</a:t>
            </a:r>
            <a:endParaRPr lang="en-US" altLang="ja-JP" sz="105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lvl="0" indent="0" eaLnBrk="1" hangingPunct="1">
              <a:spcBef>
                <a:spcPct val="0"/>
              </a:spcBef>
              <a:buNone/>
            </a:pPr>
            <a:r>
              <a:rPr lang="ja-JP" altLang="en-US" sz="1050" dirty="0">
                <a:solidFill>
                  <a:schemeClr val="tx1">
                    <a:lumMod val="65000"/>
                    <a:lumOff val="35000"/>
                  </a:schemeClr>
                </a:solidFill>
                <a:latin typeface="メイリオ" panose="020B0604030504040204" pitchFamily="50" charset="-128"/>
                <a:ea typeface="メイリオ" panose="020B0604030504040204" pitchFamily="50" charset="-128"/>
              </a:rPr>
              <a:t>　　おいては効果測定データ取扱約款の確認・同意をいただいた上で設定することが可能です。弊社担当営業までご相談ください。</a:t>
            </a:r>
            <a:endParaRPr lang="en-US" altLang="ja-JP" sz="105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lvl="0" indent="0" eaLnBrk="1" hangingPunct="1">
              <a:spcBef>
                <a:spcPct val="0"/>
              </a:spcBef>
              <a:buNone/>
            </a:pPr>
            <a:r>
              <a:rPr lang="ja-JP" altLang="en-US" sz="1050" dirty="0">
                <a:solidFill>
                  <a:schemeClr val="tx1">
                    <a:lumMod val="65000"/>
                    <a:lumOff val="35000"/>
                  </a:schemeClr>
                </a:solidFill>
                <a:latin typeface="メイリオ" panose="020B0604030504040204" pitchFamily="50" charset="-128"/>
                <a:ea typeface="メイリオ" panose="020B0604030504040204" pitchFamily="50" charset="-128"/>
              </a:rPr>
              <a:t>　　　　誘導広告→企画ページ ｜ 企画ページ→広告主様サイト</a:t>
            </a:r>
            <a:endParaRPr lang="en-US" altLang="ja-JP" sz="1050" dirty="0">
              <a:solidFill>
                <a:schemeClr val="tx1">
                  <a:lumMod val="65000"/>
                  <a:lumOff val="35000"/>
                </a:schemeClr>
              </a:solidFill>
              <a:latin typeface="メイリオ"/>
              <a:ea typeface="メイリオ"/>
            </a:endParaRPr>
          </a:p>
          <a:p>
            <a:pPr marL="0" lvl="0" indent="0" eaLnBrk="1" hangingPunct="1">
              <a:spcBef>
                <a:spcPct val="0"/>
              </a:spcBef>
              <a:buNone/>
            </a:pPr>
            <a:endParaRPr lang="en-US" altLang="ja-JP" sz="16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400" dirty="0">
                <a:solidFill>
                  <a:schemeClr val="tx1">
                    <a:lumMod val="65000"/>
                    <a:lumOff val="35000"/>
                  </a:schemeClr>
                </a:solidFill>
                <a:latin typeface="メイリオ"/>
                <a:ea typeface="メイリオ"/>
              </a:rPr>
              <a:t>■効果検証レポート</a:t>
            </a:r>
            <a:endParaRPr lang="en-US" altLang="ja-JP" sz="14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050" dirty="0">
                <a:solidFill>
                  <a:schemeClr val="tx1">
                    <a:lumMod val="65000"/>
                    <a:lumOff val="35000"/>
                  </a:schemeClr>
                </a:solidFill>
                <a:latin typeface="メイリオ"/>
                <a:ea typeface="メイリオ"/>
              </a:rPr>
              <a:t>　・レポートには、</a:t>
            </a:r>
            <a:r>
              <a:rPr lang="en-US" altLang="ja-JP" sz="1050" dirty="0">
                <a:solidFill>
                  <a:schemeClr val="tx1">
                    <a:lumMod val="65000"/>
                    <a:lumOff val="35000"/>
                  </a:schemeClr>
                </a:solidFill>
                <a:latin typeface="メイリオ"/>
                <a:ea typeface="メイリオ"/>
              </a:rPr>
              <a:t>LINE</a:t>
            </a:r>
            <a:r>
              <a:rPr lang="ja-JP" altLang="en-US" sz="1050" dirty="0">
                <a:solidFill>
                  <a:schemeClr val="tx1">
                    <a:lumMod val="65000"/>
                    <a:lumOff val="35000"/>
                  </a:schemeClr>
                </a:solidFill>
                <a:latin typeface="メイリオ"/>
                <a:ea typeface="メイリオ"/>
              </a:rPr>
              <a:t>ヤフーの管理するお客様の個人情報</a:t>
            </a:r>
            <a:r>
              <a:rPr lang="en-US" altLang="ja-JP" sz="1050" dirty="0">
                <a:solidFill>
                  <a:schemeClr val="tx1">
                    <a:lumMod val="65000"/>
                    <a:lumOff val="35000"/>
                  </a:schemeClr>
                </a:solidFill>
                <a:latin typeface="メイリオ"/>
                <a:ea typeface="メイリオ"/>
              </a:rPr>
              <a:t>*1</a:t>
            </a:r>
            <a:r>
              <a:rPr lang="ja-JP" altLang="en-US" sz="1050" dirty="0">
                <a:solidFill>
                  <a:schemeClr val="tx1">
                    <a:lumMod val="65000"/>
                    <a:lumOff val="35000"/>
                  </a:schemeClr>
                </a:solidFill>
                <a:latin typeface="メイリオ"/>
                <a:ea typeface="メイリオ"/>
              </a:rPr>
              <a:t>（個人情報の保護に関する法律に定める個人情報。以下同じ。）が含まれる場合があります。個人情報の保護</a:t>
            </a:r>
            <a:endParaRPr lang="en-US" altLang="ja-JP" sz="105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050" dirty="0">
                <a:solidFill>
                  <a:schemeClr val="tx1">
                    <a:lumMod val="65000"/>
                    <a:lumOff val="35000"/>
                  </a:schemeClr>
                </a:solidFill>
                <a:latin typeface="メイリオ"/>
                <a:ea typeface="メイリオ"/>
              </a:rPr>
              <a:t>　　に関する法律その他の関係法令・ガイドラインを遵守するとともに、善良な管理者の注意をもって適切に取り扱い、不正アクセスおよび不正利用の防止に努めて</a:t>
            </a:r>
            <a:r>
              <a:rPr lang="ja-JP" altLang="en-US" sz="1050" dirty="0" err="1">
                <a:solidFill>
                  <a:schemeClr val="tx1">
                    <a:lumMod val="65000"/>
                    <a:lumOff val="35000"/>
                  </a:schemeClr>
                </a:solidFill>
                <a:latin typeface="メイリオ"/>
                <a:ea typeface="メイリオ"/>
              </a:rPr>
              <a:t>い</a:t>
            </a:r>
            <a:r>
              <a:rPr lang="ja-JP" altLang="en-US" sz="1050" dirty="0">
                <a:solidFill>
                  <a:schemeClr val="tx1">
                    <a:lumMod val="65000"/>
                    <a:lumOff val="35000"/>
                  </a:schemeClr>
                </a:solidFill>
                <a:latin typeface="メイリオ"/>
                <a:ea typeface="メイリオ"/>
              </a:rPr>
              <a:t>　　</a:t>
            </a:r>
            <a:endParaRPr lang="en-US" altLang="ja-JP" sz="105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050" dirty="0">
                <a:solidFill>
                  <a:schemeClr val="tx1">
                    <a:lumMod val="65000"/>
                    <a:lumOff val="35000"/>
                  </a:schemeClr>
                </a:solidFill>
                <a:latin typeface="メイリオ"/>
                <a:ea typeface="メイリオ"/>
              </a:rPr>
              <a:t>　　ただくようにお願いいたします。</a:t>
            </a:r>
            <a:br>
              <a:rPr lang="ja-JP" altLang="en-US" sz="1050" dirty="0">
                <a:solidFill>
                  <a:schemeClr val="tx1">
                    <a:lumMod val="65000"/>
                    <a:lumOff val="35000"/>
                  </a:schemeClr>
                </a:solidFill>
                <a:latin typeface="メイリオ"/>
                <a:ea typeface="メイリオ"/>
              </a:rPr>
            </a:br>
            <a:r>
              <a:rPr lang="ja-JP" altLang="en-US" sz="1050" dirty="0">
                <a:solidFill>
                  <a:schemeClr val="tx1">
                    <a:lumMod val="65000"/>
                    <a:lumOff val="35000"/>
                  </a:schemeClr>
                </a:solidFill>
                <a:latin typeface="メイリオ"/>
                <a:ea typeface="メイリオ"/>
              </a:rPr>
              <a:t>　　</a:t>
            </a:r>
            <a:r>
              <a:rPr lang="en-US" altLang="ja-JP" sz="1050" dirty="0">
                <a:solidFill>
                  <a:schemeClr val="tx1">
                    <a:lumMod val="65000"/>
                    <a:lumOff val="35000"/>
                  </a:schemeClr>
                </a:solidFill>
                <a:latin typeface="メイリオ"/>
                <a:ea typeface="メイリオ"/>
              </a:rPr>
              <a:t>*1.</a:t>
            </a:r>
            <a:r>
              <a:rPr lang="ja-JP" altLang="en-US" sz="1050" dirty="0">
                <a:solidFill>
                  <a:schemeClr val="tx1">
                    <a:lumMod val="65000"/>
                    <a:lumOff val="35000"/>
                  </a:schemeClr>
                </a:solidFill>
                <a:latin typeface="メイリオ"/>
                <a:ea typeface="メイリオ"/>
              </a:rPr>
              <a:t>例：ユーザーアンケートを実施し自由回答を含む場合、</a:t>
            </a:r>
            <a:r>
              <a:rPr lang="en-US" altLang="ja-JP" sz="1050" dirty="0">
                <a:solidFill>
                  <a:schemeClr val="tx1">
                    <a:lumMod val="65000"/>
                    <a:lumOff val="35000"/>
                  </a:schemeClr>
                </a:solidFill>
                <a:latin typeface="メイリオ"/>
                <a:ea typeface="メイリオ"/>
              </a:rPr>
              <a:t>LINE</a:t>
            </a:r>
            <a:r>
              <a:rPr lang="ja-JP" altLang="en-US" sz="1050" dirty="0">
                <a:solidFill>
                  <a:schemeClr val="tx1">
                    <a:lumMod val="65000"/>
                    <a:lumOff val="35000"/>
                  </a:schemeClr>
                </a:solidFill>
                <a:latin typeface="メイリオ"/>
                <a:ea typeface="メイリオ"/>
              </a:rPr>
              <a:t>ヤフーにおいて特定の個人を識別することができる情報に該当</a:t>
            </a:r>
            <a:endParaRPr lang="en-US" altLang="ja-JP" sz="1050" dirty="0">
              <a:solidFill>
                <a:schemeClr val="tx1">
                  <a:lumMod val="65000"/>
                  <a:lumOff val="35000"/>
                </a:schemeClr>
              </a:solidFill>
              <a:latin typeface="メイリオ"/>
              <a:ea typeface="メイリオ"/>
            </a:endParaRPr>
          </a:p>
        </p:txBody>
      </p:sp>
    </p:spTree>
    <p:extLst>
      <p:ext uri="{BB962C8B-B14F-4D97-AF65-F5344CB8AC3E}">
        <p14:creationId xmlns:p14="http://schemas.microsoft.com/office/powerpoint/2010/main" val="5106460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免責事項</a:t>
            </a:r>
          </a:p>
        </p:txBody>
      </p:sp>
      <p:sp>
        <p:nvSpPr>
          <p:cNvPr id="6" name="Rectangle 46">
            <a:extLst>
              <a:ext uri="{FF2B5EF4-FFF2-40B4-BE49-F238E27FC236}">
                <a16:creationId xmlns:a16="http://schemas.microsoft.com/office/drawing/2014/main" id="{6C14EF9C-1DB2-CA63-B18E-7FF6818EFE2B}"/>
              </a:ext>
            </a:extLst>
          </p:cNvPr>
          <p:cNvSpPr>
            <a:spLocks noChangeArrowheads="1"/>
          </p:cNvSpPr>
          <p:nvPr/>
        </p:nvSpPr>
        <p:spPr bwMode="auto">
          <a:xfrm>
            <a:off x="455980" y="1227317"/>
            <a:ext cx="10628964" cy="414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0" tIns="0" rIns="0" bIns="0">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0" indent="0" eaLnBrk="1" hangingPunct="1">
              <a:lnSpc>
                <a:spcPct val="120000"/>
              </a:lnSpc>
              <a:spcBef>
                <a:spcPct val="0"/>
              </a:spcBef>
              <a:spcAft>
                <a:spcPts val="600"/>
              </a:spcAft>
              <a:buFontTx/>
              <a:buNone/>
              <a:defRPr/>
            </a:pPr>
            <a:r>
              <a:rPr lang="ja-JP" altLang="en-US" sz="1400" kern="0" dirty="0">
                <a:solidFill>
                  <a:schemeClr val="tx1">
                    <a:lumMod val="65000"/>
                    <a:lumOff val="35000"/>
                  </a:schemeClr>
                </a:solidFill>
                <a:latin typeface="メイリオ"/>
                <a:ea typeface="メイリオ"/>
              </a:rPr>
              <a:t>■ 免責事項</a:t>
            </a:r>
            <a:endParaRPr lang="en-US" altLang="ja-JP" sz="1400" kern="0" dirty="0">
              <a:solidFill>
                <a:schemeClr val="tx1">
                  <a:lumMod val="65000"/>
                  <a:lumOff val="35000"/>
                </a:schemeClr>
              </a:solidFill>
              <a:latin typeface="メイリオ"/>
              <a:ea typeface="メイリオ"/>
            </a:endParaRPr>
          </a:p>
          <a:p>
            <a:pPr marL="345600" indent="-104400" eaLnBrk="1" hangingPunct="1">
              <a:lnSpc>
                <a:spcPct val="120000"/>
              </a:lnSpc>
              <a:spcBef>
                <a:spcPct val="0"/>
              </a:spcBef>
              <a:spcAft>
                <a:spcPts val="600"/>
              </a:spcAft>
              <a:buClr>
                <a:srgbClr val="595959"/>
              </a:buClr>
              <a:buFont typeface="Arial" panose="020B0604020202020204" pitchFamily="34" charset="0"/>
              <a:buChar char="•"/>
              <a:defRPr/>
            </a:pPr>
            <a:r>
              <a:rPr lang="ja-JP" altLang="en-US" sz="1050" kern="0" dirty="0">
                <a:solidFill>
                  <a:schemeClr val="tx1">
                    <a:lumMod val="65000"/>
                    <a:lumOff val="35000"/>
                  </a:schemeClr>
                </a:solidFill>
                <a:latin typeface="メイリオ"/>
                <a:ea typeface="メイリオ"/>
              </a:rPr>
              <a:t>申込者・広告主様の故意または過失によって、</a:t>
            </a:r>
            <a:r>
              <a:rPr lang="en-US" altLang="ja-JP" sz="1050" kern="0" dirty="0">
                <a:solidFill>
                  <a:schemeClr val="tx1">
                    <a:lumMod val="65000"/>
                    <a:lumOff val="35000"/>
                  </a:schemeClr>
                </a:solidFill>
                <a:latin typeface="メイリオ"/>
                <a:ea typeface="メイリオ"/>
              </a:rPr>
              <a:t>LINE</a:t>
            </a:r>
            <a:r>
              <a:rPr lang="ja-JP" altLang="en-US" sz="1050" kern="0" dirty="0">
                <a:solidFill>
                  <a:schemeClr val="tx1">
                    <a:lumMod val="65000"/>
                    <a:lumOff val="35000"/>
                  </a:schemeClr>
                </a:solidFill>
                <a:latin typeface="メイリオ"/>
                <a:ea typeface="メイリオ"/>
              </a:rPr>
              <a:t>ヤフーと申込者間の広告掲載契約に定める掲載開始日までに企画ページの掲載を開始できなかった場合、</a:t>
            </a:r>
            <a:br>
              <a:rPr lang="en-US" altLang="ja-JP" sz="1050" kern="0" dirty="0">
                <a:solidFill>
                  <a:schemeClr val="tx1">
                    <a:lumMod val="65000"/>
                    <a:lumOff val="35000"/>
                  </a:schemeClr>
                </a:solidFill>
                <a:latin typeface="メイリオ"/>
                <a:ea typeface="メイリオ"/>
              </a:rPr>
            </a:br>
            <a:r>
              <a:rPr lang="en-US" altLang="ja-JP" sz="1050" dirty="0">
                <a:solidFill>
                  <a:schemeClr val="tx1">
                    <a:lumMod val="65000"/>
                    <a:lumOff val="35000"/>
                  </a:schemeClr>
                </a:solidFill>
                <a:latin typeface="メイリオ" panose="020B0604030504040204" pitchFamily="50" charset="-128"/>
                <a:ea typeface="メイリオ" panose="020B0604030504040204" pitchFamily="50" charset="-128"/>
              </a:rPr>
              <a:t>LINE</a:t>
            </a:r>
            <a:r>
              <a:rPr lang="ja-JP" altLang="en-US" sz="1050" kern="0" dirty="0">
                <a:solidFill>
                  <a:schemeClr val="tx1">
                    <a:lumMod val="65000"/>
                    <a:lumOff val="35000"/>
                  </a:schemeClr>
                </a:solidFill>
                <a:latin typeface="メイリオ"/>
                <a:ea typeface="メイリオ"/>
              </a:rPr>
              <a:t>ヤフーは広告掲載契約に基づく企画ページの掲載を履行する義務を免れるものとします。また、その場合、当該企画ページの掲載を行うことができなかった期間の広告料金（広告掲載費、制作費その他広告掲載契約に基づき申込者および</a:t>
            </a:r>
            <a:r>
              <a:rPr lang="en-US" altLang="ja-JP" sz="1050" dirty="0">
                <a:solidFill>
                  <a:schemeClr val="tx1">
                    <a:lumMod val="65000"/>
                    <a:lumOff val="35000"/>
                  </a:schemeClr>
                </a:solidFill>
                <a:latin typeface="メイリオ" panose="020B0604030504040204" pitchFamily="50" charset="-128"/>
                <a:ea typeface="メイリオ" panose="020B0604030504040204" pitchFamily="50" charset="-128"/>
              </a:rPr>
              <a:t>LINE</a:t>
            </a:r>
            <a:r>
              <a:rPr lang="ja-JP" altLang="en-US" sz="1050" kern="0" dirty="0">
                <a:solidFill>
                  <a:schemeClr val="tx1">
                    <a:lumMod val="65000"/>
                    <a:lumOff val="35000"/>
                  </a:schemeClr>
                </a:solidFill>
                <a:latin typeface="メイリオ"/>
                <a:ea typeface="メイリオ"/>
              </a:rPr>
              <a:t>ヤフー間で事前に合意した金額をいいます）は何ら減免されません。</a:t>
            </a:r>
            <a:endParaRPr lang="en-US" altLang="ja-JP" sz="1050" kern="0" dirty="0">
              <a:solidFill>
                <a:schemeClr val="tx1">
                  <a:lumMod val="65000"/>
                  <a:lumOff val="35000"/>
                </a:schemeClr>
              </a:solidFill>
              <a:latin typeface="メイリオ"/>
              <a:ea typeface="メイリオ"/>
            </a:endParaRPr>
          </a:p>
          <a:p>
            <a:pPr marL="345600" indent="-104400" eaLnBrk="1" hangingPunct="1">
              <a:lnSpc>
                <a:spcPct val="120000"/>
              </a:lnSpc>
              <a:spcBef>
                <a:spcPct val="0"/>
              </a:spcBef>
              <a:spcAft>
                <a:spcPts val="600"/>
              </a:spcAft>
              <a:buFont typeface="Arial" panose="020B0604020202020204" pitchFamily="34" charset="0"/>
              <a:buChar char="•"/>
              <a:defRPr/>
            </a:pPr>
            <a:r>
              <a:rPr lang="en-US" altLang="ja-JP" sz="1050" dirty="0">
                <a:solidFill>
                  <a:schemeClr val="tx1">
                    <a:lumMod val="65000"/>
                    <a:lumOff val="35000"/>
                  </a:schemeClr>
                </a:solidFill>
                <a:latin typeface="メイリオ" panose="020B0604030504040204" pitchFamily="50" charset="-128"/>
                <a:ea typeface="メイリオ" panose="020B0604030504040204" pitchFamily="50" charset="-128"/>
              </a:rPr>
              <a:t>LINE</a:t>
            </a:r>
            <a:r>
              <a:rPr lang="ja-JP" altLang="en-US" sz="1050" kern="0" dirty="0">
                <a:solidFill>
                  <a:schemeClr val="tx1">
                    <a:lumMod val="65000"/>
                    <a:lumOff val="35000"/>
                  </a:schemeClr>
                </a:solidFill>
                <a:latin typeface="メイリオ"/>
                <a:ea typeface="メイリオ"/>
              </a:rPr>
              <a:t>ヤフーが定めるサポート環境（</a:t>
            </a:r>
            <a:r>
              <a:rPr lang="en-US" altLang="ja-JP" sz="1050" kern="0" dirty="0">
                <a:solidFill>
                  <a:schemeClr val="tx1">
                    <a:lumMod val="65000"/>
                    <a:lumOff val="35000"/>
                  </a:schemeClr>
                </a:solidFill>
                <a:latin typeface="メイリオ"/>
                <a:ea typeface="メイリオ"/>
              </a:rPr>
              <a:t>OS/</a:t>
            </a:r>
            <a:r>
              <a:rPr lang="ja-JP" altLang="en-US" sz="1050" kern="0" dirty="0">
                <a:solidFill>
                  <a:schemeClr val="tx1">
                    <a:lumMod val="65000"/>
                    <a:lumOff val="35000"/>
                  </a:schemeClr>
                </a:solidFill>
                <a:latin typeface="メイリオ"/>
                <a:ea typeface="メイリオ"/>
              </a:rPr>
              <a:t>ブラウザー）以外では、企画ページの非表示や表示崩れを起こす場合があり、</a:t>
            </a:r>
            <a:r>
              <a:rPr lang="en-US" altLang="ja-JP" sz="1050" dirty="0">
                <a:solidFill>
                  <a:schemeClr val="tx1">
                    <a:lumMod val="65000"/>
                    <a:lumOff val="35000"/>
                  </a:schemeClr>
                </a:solidFill>
                <a:latin typeface="メイリオ" panose="020B0604030504040204" pitchFamily="50" charset="-128"/>
                <a:ea typeface="メイリオ" panose="020B0604030504040204" pitchFamily="50" charset="-128"/>
              </a:rPr>
              <a:t> LINE</a:t>
            </a:r>
            <a:r>
              <a:rPr lang="ja-JP" altLang="en-US" sz="1050" kern="0" dirty="0">
                <a:solidFill>
                  <a:schemeClr val="tx1">
                    <a:lumMod val="65000"/>
                    <a:lumOff val="35000"/>
                  </a:schemeClr>
                </a:solidFill>
                <a:latin typeface="メイリオ"/>
                <a:ea typeface="メイリオ"/>
              </a:rPr>
              <a:t>ヤフーは当該非表示または表示崩れに関して一切の責任を負いません。</a:t>
            </a:r>
          </a:p>
          <a:p>
            <a:pPr marL="345600" indent="-104400" eaLnBrk="1" hangingPunct="1">
              <a:lnSpc>
                <a:spcPct val="120000"/>
              </a:lnSpc>
              <a:spcBef>
                <a:spcPct val="0"/>
              </a:spcBef>
              <a:spcAft>
                <a:spcPts val="600"/>
              </a:spcAft>
              <a:buFont typeface="Arial" panose="020B0604020202020204" pitchFamily="34" charset="0"/>
              <a:buChar char="•"/>
              <a:defRPr/>
            </a:pPr>
            <a:r>
              <a:rPr lang="ja-JP" altLang="en-US" sz="1050" kern="0" dirty="0">
                <a:solidFill>
                  <a:schemeClr val="tx1">
                    <a:lumMod val="65000"/>
                    <a:lumOff val="35000"/>
                  </a:schemeClr>
                </a:solidFill>
                <a:latin typeface="メイリオ"/>
                <a:ea typeface="メイリオ"/>
              </a:rPr>
              <a:t>停電・通信回線の事故・天災等の不可抗力、通信事業者の不履行、インターネットインフラその他サーバー等のシステム上の不具合、緊急メンテナンスの発生など</a:t>
            </a:r>
            <a:r>
              <a:rPr lang="en-US" altLang="ja-JP" sz="1050" dirty="0">
                <a:solidFill>
                  <a:schemeClr val="tx1">
                    <a:lumMod val="65000"/>
                    <a:lumOff val="35000"/>
                  </a:schemeClr>
                </a:solidFill>
                <a:latin typeface="メイリオ" panose="020B0604030504040204" pitchFamily="50" charset="-128"/>
                <a:ea typeface="メイリオ" panose="020B0604030504040204" pitchFamily="50" charset="-128"/>
              </a:rPr>
              <a:t>LINE</a:t>
            </a:r>
            <a:r>
              <a:rPr lang="ja-JP" altLang="en-US" sz="1050" kern="0" dirty="0">
                <a:solidFill>
                  <a:schemeClr val="tx1">
                    <a:lumMod val="65000"/>
                    <a:lumOff val="35000"/>
                  </a:schemeClr>
                </a:solidFill>
                <a:latin typeface="メイリオ"/>
                <a:ea typeface="メイリオ"/>
              </a:rPr>
              <a:t>ヤフーの責に帰すべき事由以外の原因により、企画ページの全部または一部を掲載できなかった場合、</a:t>
            </a:r>
            <a:r>
              <a:rPr lang="en-US" altLang="ja-JP" sz="1050" kern="0" dirty="0">
                <a:solidFill>
                  <a:schemeClr val="tx1">
                    <a:lumMod val="65000"/>
                    <a:lumOff val="35000"/>
                  </a:schemeClr>
                </a:solidFill>
                <a:latin typeface="メイリオ"/>
                <a:ea typeface="メイリオ"/>
              </a:rPr>
              <a:t>LINE</a:t>
            </a:r>
            <a:r>
              <a:rPr lang="ja-JP" altLang="en-US" sz="1050" kern="0" dirty="0">
                <a:solidFill>
                  <a:schemeClr val="tx1">
                    <a:lumMod val="65000"/>
                    <a:lumOff val="35000"/>
                  </a:schemeClr>
                </a:solidFill>
                <a:latin typeface="メイリオ"/>
                <a:ea typeface="メイリオ"/>
              </a:rPr>
              <a:t>ヤフーはその責を問われないものとし、当該履行については、当該原因の影響とみなされる範囲まで義務を免除されるものとします。</a:t>
            </a:r>
            <a:br>
              <a:rPr lang="en-US" altLang="ja-JP" sz="1050" kern="0" dirty="0">
                <a:solidFill>
                  <a:schemeClr val="tx1">
                    <a:lumMod val="65000"/>
                    <a:lumOff val="35000"/>
                  </a:schemeClr>
                </a:solidFill>
                <a:latin typeface="メイリオ"/>
                <a:ea typeface="メイリオ"/>
              </a:rPr>
            </a:br>
            <a:r>
              <a:rPr lang="ja-JP" altLang="en-US" sz="1050" kern="0" dirty="0">
                <a:solidFill>
                  <a:schemeClr val="tx1">
                    <a:lumMod val="65000"/>
                    <a:lumOff val="35000"/>
                  </a:schemeClr>
                </a:solidFill>
                <a:latin typeface="メイリオ"/>
                <a:ea typeface="メイリオ"/>
              </a:rPr>
              <a:t>ただし、</a:t>
            </a:r>
            <a:r>
              <a:rPr lang="en-US" altLang="ja-JP" sz="1050" kern="0" dirty="0">
                <a:solidFill>
                  <a:schemeClr val="tx1">
                    <a:lumMod val="65000"/>
                    <a:lumOff val="35000"/>
                  </a:schemeClr>
                </a:solidFill>
                <a:latin typeface="メイリオ"/>
                <a:ea typeface="メイリオ"/>
              </a:rPr>
              <a:t>LINE</a:t>
            </a:r>
            <a:r>
              <a:rPr lang="ja-JP" altLang="en-US" sz="1050" kern="0" dirty="0">
                <a:solidFill>
                  <a:schemeClr val="tx1">
                    <a:lumMod val="65000"/>
                    <a:lumOff val="35000"/>
                  </a:schemeClr>
                </a:solidFill>
                <a:latin typeface="メイリオ"/>
                <a:ea typeface="メイリオ"/>
              </a:rPr>
              <a:t>ヤフーの故意または重過失による場合はこの限りではありません。</a:t>
            </a:r>
            <a:br>
              <a:rPr lang="en-US" altLang="ja-JP" sz="1050" kern="0" dirty="0">
                <a:solidFill>
                  <a:schemeClr val="tx1">
                    <a:lumMod val="65000"/>
                    <a:lumOff val="35000"/>
                  </a:schemeClr>
                </a:solidFill>
                <a:latin typeface="メイリオ"/>
                <a:ea typeface="メイリオ"/>
              </a:rPr>
            </a:br>
            <a:r>
              <a:rPr lang="ja-JP" altLang="en-US" sz="1050" kern="0" dirty="0">
                <a:solidFill>
                  <a:schemeClr val="tx1">
                    <a:lumMod val="65000"/>
                    <a:lumOff val="35000"/>
                  </a:schemeClr>
                </a:solidFill>
                <a:latin typeface="メイリオ"/>
                <a:ea typeface="メイリオ"/>
              </a:rPr>
              <a:t>なお、この場合、</a:t>
            </a:r>
            <a:r>
              <a:rPr lang="en-US" altLang="ja-JP" sz="1050" kern="0" dirty="0">
                <a:solidFill>
                  <a:schemeClr val="tx1">
                    <a:lumMod val="65000"/>
                    <a:lumOff val="35000"/>
                  </a:schemeClr>
                </a:solidFill>
                <a:latin typeface="メイリオ"/>
                <a:ea typeface="メイリオ"/>
              </a:rPr>
              <a:t>LINE</a:t>
            </a:r>
            <a:r>
              <a:rPr lang="ja-JP" altLang="en-US" sz="1050" kern="0" dirty="0">
                <a:solidFill>
                  <a:schemeClr val="tx1">
                    <a:lumMod val="65000"/>
                    <a:lumOff val="35000"/>
                  </a:schemeClr>
                </a:solidFill>
                <a:latin typeface="メイリオ"/>
                <a:ea typeface="メイリオ"/>
              </a:rPr>
              <a:t>ヤフーが掲載を行わなかった部分については、協賛料金への申込者の支払債務は生じないものとします。</a:t>
            </a:r>
          </a:p>
          <a:p>
            <a:pPr marL="345600" indent="-104400" eaLnBrk="1" hangingPunct="1">
              <a:lnSpc>
                <a:spcPct val="120000"/>
              </a:lnSpc>
              <a:spcBef>
                <a:spcPct val="0"/>
              </a:spcBef>
              <a:spcAft>
                <a:spcPts val="600"/>
              </a:spcAft>
              <a:buFont typeface="Arial" panose="020B0604020202020204" pitchFamily="34" charset="0"/>
              <a:buChar char="•"/>
              <a:defRPr/>
            </a:pPr>
            <a:r>
              <a:rPr lang="ja-JP" altLang="en-US" sz="1050" kern="0" dirty="0">
                <a:solidFill>
                  <a:schemeClr val="tx1">
                    <a:lumMod val="65000"/>
                    <a:lumOff val="35000"/>
                  </a:schemeClr>
                </a:solidFill>
                <a:latin typeface="メイリオ"/>
                <a:ea typeface="メイリオ"/>
              </a:rPr>
              <a:t>企画ページ掲載中に、当該サイトからのリンクがデッドリンクとなった場合や、リンク先のサイトに不具合が発生した場合、</a:t>
            </a:r>
            <a:r>
              <a:rPr lang="en-US" altLang="ja-JP" sz="1050" kern="0" dirty="0">
                <a:solidFill>
                  <a:schemeClr val="tx1">
                    <a:lumMod val="65000"/>
                    <a:lumOff val="35000"/>
                  </a:schemeClr>
                </a:solidFill>
                <a:latin typeface="メイリオ"/>
                <a:ea typeface="メイリオ"/>
              </a:rPr>
              <a:t>LINE</a:t>
            </a:r>
            <a:r>
              <a:rPr lang="ja-JP" altLang="en-US" sz="1050" kern="0" dirty="0">
                <a:solidFill>
                  <a:schemeClr val="tx1">
                    <a:lumMod val="65000"/>
                    <a:lumOff val="35000"/>
                  </a:schemeClr>
                </a:solidFill>
                <a:latin typeface="メイリオ"/>
                <a:ea typeface="メイリオ"/>
              </a:rPr>
              <a:t>ヤフーは当該企画ページの掲載を停止することができるものとし、この場合、</a:t>
            </a:r>
            <a:r>
              <a:rPr lang="en-US" altLang="ja-JP" sz="1050" kern="0" dirty="0">
                <a:solidFill>
                  <a:schemeClr val="tx1">
                    <a:lumMod val="65000"/>
                    <a:lumOff val="35000"/>
                  </a:schemeClr>
                </a:solidFill>
                <a:latin typeface="メイリオ"/>
                <a:ea typeface="メイリオ"/>
              </a:rPr>
              <a:t>LINE</a:t>
            </a:r>
            <a:r>
              <a:rPr lang="ja-JP" altLang="en-US" sz="1050" kern="0" dirty="0">
                <a:solidFill>
                  <a:schemeClr val="tx1">
                    <a:lumMod val="65000"/>
                    <a:lumOff val="35000"/>
                  </a:schemeClr>
                </a:solidFill>
                <a:latin typeface="メイリオ"/>
                <a:ea typeface="メイリオ"/>
              </a:rPr>
              <a:t>ヤフーは企画ページ不掲載の責を負わないものとします。</a:t>
            </a:r>
            <a:endParaRPr lang="en-US" altLang="ja-JP" sz="1050" kern="0" dirty="0">
              <a:solidFill>
                <a:schemeClr val="tx1">
                  <a:lumMod val="65000"/>
                  <a:lumOff val="35000"/>
                </a:schemeClr>
              </a:solidFill>
              <a:latin typeface="メイリオ"/>
              <a:ea typeface="メイリオ"/>
            </a:endParaRPr>
          </a:p>
          <a:p>
            <a:pPr marL="0" indent="0" eaLnBrk="1" hangingPunct="1">
              <a:lnSpc>
                <a:spcPct val="120000"/>
              </a:lnSpc>
              <a:spcBef>
                <a:spcPct val="0"/>
              </a:spcBef>
              <a:spcAft>
                <a:spcPts val="600"/>
              </a:spcAft>
              <a:buFontTx/>
              <a:buNone/>
              <a:defRPr/>
            </a:pPr>
            <a:r>
              <a:rPr lang="ja-JP" altLang="en-US" sz="1400" kern="0" dirty="0">
                <a:solidFill>
                  <a:schemeClr val="tx1">
                    <a:lumMod val="65000"/>
                    <a:lumOff val="35000"/>
                  </a:schemeClr>
                </a:solidFill>
                <a:latin typeface="メイリオ"/>
                <a:ea typeface="メイリオ"/>
              </a:rPr>
              <a:t>■ 免責期間</a:t>
            </a:r>
            <a:endParaRPr lang="en-US" altLang="ja-JP" sz="1400" kern="0" dirty="0">
              <a:solidFill>
                <a:schemeClr val="tx1">
                  <a:lumMod val="65000"/>
                  <a:lumOff val="35000"/>
                </a:schemeClr>
              </a:solidFill>
              <a:latin typeface="メイリオ"/>
              <a:ea typeface="メイリオ"/>
            </a:endParaRPr>
          </a:p>
          <a:p>
            <a:pPr marL="345600" indent="-104400" eaLnBrk="1" hangingPunct="1">
              <a:lnSpc>
                <a:spcPct val="130000"/>
              </a:lnSpc>
              <a:spcBef>
                <a:spcPct val="0"/>
              </a:spcBef>
              <a:buFont typeface="Arial" panose="020B0604020202020204" pitchFamily="34" charset="0"/>
              <a:buChar char="•"/>
              <a:defRPr/>
            </a:pPr>
            <a:r>
              <a:rPr lang="ja-JP" altLang="en-US" sz="1050" kern="0" dirty="0">
                <a:solidFill>
                  <a:schemeClr val="tx1">
                    <a:lumMod val="65000"/>
                    <a:lumOff val="35000"/>
                  </a:schemeClr>
                </a:solidFill>
                <a:latin typeface="メイリオ"/>
                <a:ea typeface="メイリオ"/>
              </a:rPr>
              <a:t>以下①～③を企画ページの掲載調整時間とし、</a:t>
            </a:r>
            <a:r>
              <a:rPr lang="en-US" altLang="ja-JP" sz="1050" kern="0" dirty="0">
                <a:solidFill>
                  <a:schemeClr val="tx1">
                    <a:lumMod val="65000"/>
                    <a:lumOff val="35000"/>
                  </a:schemeClr>
                </a:solidFill>
                <a:latin typeface="メイリオ"/>
                <a:ea typeface="メイリオ"/>
              </a:rPr>
              <a:t>LINE</a:t>
            </a:r>
            <a:r>
              <a:rPr lang="ja-JP" altLang="en-US" sz="1050" kern="0" dirty="0">
                <a:solidFill>
                  <a:schemeClr val="tx1">
                    <a:lumMod val="65000"/>
                    <a:lumOff val="35000"/>
                  </a:schemeClr>
                </a:solidFill>
                <a:latin typeface="メイリオ"/>
                <a:ea typeface="メイリオ"/>
              </a:rPr>
              <a:t>ヤフーは当該掲載調整時間内の不具合、不完全掲載または未掲載について免責されるものとします。</a:t>
            </a:r>
            <a:br>
              <a:rPr lang="en-US" altLang="ja-JP" sz="1050" kern="0" dirty="0">
                <a:solidFill>
                  <a:schemeClr val="tx1">
                    <a:lumMod val="65000"/>
                    <a:lumOff val="35000"/>
                  </a:schemeClr>
                </a:solidFill>
                <a:latin typeface="メイリオ"/>
                <a:ea typeface="メイリオ"/>
              </a:rPr>
            </a:br>
            <a:r>
              <a:rPr lang="ja-JP" altLang="en-US" sz="1050" kern="0" dirty="0">
                <a:solidFill>
                  <a:schemeClr val="tx1">
                    <a:lumMod val="65000"/>
                    <a:lumOff val="35000"/>
                  </a:schemeClr>
                </a:solidFill>
                <a:latin typeface="メイリオ"/>
                <a:ea typeface="メイリオ"/>
              </a:rPr>
              <a:t>①企画ページ掲載の初日の午前</a:t>
            </a:r>
            <a:r>
              <a:rPr lang="en-US" altLang="ja-JP" sz="1050" kern="0" dirty="0">
                <a:solidFill>
                  <a:schemeClr val="tx1">
                    <a:lumMod val="65000"/>
                    <a:lumOff val="35000"/>
                  </a:schemeClr>
                </a:solidFill>
                <a:latin typeface="メイリオ"/>
                <a:ea typeface="メイリオ"/>
              </a:rPr>
              <a:t>0</a:t>
            </a:r>
            <a:r>
              <a:rPr lang="ja-JP" altLang="en-US" sz="1050" kern="0" dirty="0">
                <a:solidFill>
                  <a:schemeClr val="tx1">
                    <a:lumMod val="65000"/>
                    <a:lumOff val="35000"/>
                  </a:schemeClr>
                </a:solidFill>
                <a:latin typeface="メイリオ"/>
                <a:ea typeface="メイリオ"/>
              </a:rPr>
              <a:t>時から</a:t>
            </a:r>
            <a:r>
              <a:rPr lang="en-US" altLang="ja-JP" sz="1050" kern="0" dirty="0">
                <a:solidFill>
                  <a:schemeClr val="tx1">
                    <a:lumMod val="65000"/>
                    <a:lumOff val="35000"/>
                  </a:schemeClr>
                </a:solidFill>
                <a:latin typeface="メイリオ"/>
                <a:ea typeface="メイリオ"/>
              </a:rPr>
              <a:t>12</a:t>
            </a:r>
            <a:r>
              <a:rPr lang="ja-JP" altLang="en-US" sz="1050" kern="0" dirty="0">
                <a:solidFill>
                  <a:schemeClr val="tx1">
                    <a:lumMod val="65000"/>
                    <a:lumOff val="35000"/>
                  </a:schemeClr>
                </a:solidFill>
                <a:latin typeface="メイリオ"/>
                <a:ea typeface="メイリオ"/>
              </a:rPr>
              <a:t>時間、および企画ページの内容が変更もしくは追加された場合における、当該企画ページの掲載予定時刻から</a:t>
            </a:r>
            <a:r>
              <a:rPr lang="en-US" altLang="ja-JP" sz="1050" kern="0" dirty="0">
                <a:solidFill>
                  <a:schemeClr val="tx1">
                    <a:lumMod val="65000"/>
                    <a:lumOff val="35000"/>
                  </a:schemeClr>
                </a:solidFill>
                <a:latin typeface="メイリオ"/>
                <a:ea typeface="メイリオ"/>
              </a:rPr>
              <a:t>12</a:t>
            </a:r>
            <a:r>
              <a:rPr lang="ja-JP" altLang="en-US" sz="1050" kern="0" dirty="0">
                <a:solidFill>
                  <a:schemeClr val="tx1">
                    <a:lumMod val="65000"/>
                    <a:lumOff val="35000"/>
                  </a:schemeClr>
                </a:solidFill>
                <a:latin typeface="メイリオ"/>
                <a:ea typeface="メイリオ"/>
              </a:rPr>
              <a:t>時間</a:t>
            </a:r>
            <a:br>
              <a:rPr lang="en-US" altLang="ja-JP" sz="1050" kern="0" dirty="0">
                <a:solidFill>
                  <a:schemeClr val="tx1">
                    <a:lumMod val="65000"/>
                    <a:lumOff val="35000"/>
                  </a:schemeClr>
                </a:solidFill>
                <a:latin typeface="メイリオ"/>
                <a:ea typeface="メイリオ"/>
              </a:rPr>
            </a:br>
            <a:r>
              <a:rPr lang="ja-JP" altLang="en-US" sz="1050" kern="0" dirty="0">
                <a:solidFill>
                  <a:schemeClr val="tx1">
                    <a:lumMod val="65000"/>
                    <a:lumOff val="35000"/>
                  </a:schemeClr>
                </a:solidFill>
                <a:latin typeface="メイリオ"/>
                <a:ea typeface="メイリオ"/>
              </a:rPr>
              <a:t>②企画ページの掲載開始日が営業日以外の場合における、当該掲載開始時間から翌営業日正午まで</a:t>
            </a:r>
            <a:br>
              <a:rPr lang="en-US" altLang="ja-JP" sz="1050" kern="0" dirty="0">
                <a:solidFill>
                  <a:schemeClr val="tx1">
                    <a:lumMod val="65000"/>
                    <a:lumOff val="35000"/>
                  </a:schemeClr>
                </a:solidFill>
                <a:latin typeface="メイリオ"/>
                <a:ea typeface="メイリオ"/>
              </a:rPr>
            </a:br>
            <a:r>
              <a:rPr lang="ja-JP" altLang="en-US" sz="1050" kern="0" dirty="0">
                <a:solidFill>
                  <a:schemeClr val="tx1">
                    <a:lumMod val="65000"/>
                    <a:lumOff val="35000"/>
                  </a:schemeClr>
                </a:solidFill>
                <a:latin typeface="メイリオ"/>
                <a:ea typeface="メイリオ"/>
              </a:rPr>
              <a:t>③企画ページの総掲載予定時間が</a:t>
            </a:r>
            <a:r>
              <a:rPr lang="en-US" altLang="ja-JP" sz="1050" kern="0" dirty="0">
                <a:solidFill>
                  <a:schemeClr val="tx1">
                    <a:lumMod val="65000"/>
                    <a:lumOff val="35000"/>
                  </a:schemeClr>
                </a:solidFill>
                <a:latin typeface="メイリオ"/>
                <a:ea typeface="メイリオ"/>
              </a:rPr>
              <a:t>12</a:t>
            </a:r>
            <a:r>
              <a:rPr lang="ja-JP" altLang="en-US" sz="1050" kern="0" dirty="0">
                <a:solidFill>
                  <a:schemeClr val="tx1">
                    <a:lumMod val="65000"/>
                    <a:lumOff val="35000"/>
                  </a:schemeClr>
                </a:solidFill>
                <a:latin typeface="メイリオ"/>
                <a:ea typeface="メイリオ"/>
              </a:rPr>
              <a:t>時間未満の場合における、総掲載予定時間の</a:t>
            </a:r>
            <a:r>
              <a:rPr lang="en-US" altLang="ja-JP" sz="1050" kern="0" dirty="0">
                <a:solidFill>
                  <a:schemeClr val="tx1">
                    <a:lumMod val="65000"/>
                    <a:lumOff val="35000"/>
                  </a:schemeClr>
                </a:solidFill>
                <a:latin typeface="メイリオ"/>
                <a:ea typeface="メイリオ"/>
              </a:rPr>
              <a:t>10%</a:t>
            </a:r>
            <a:r>
              <a:rPr lang="ja-JP" altLang="en-US" sz="1050" kern="0" dirty="0">
                <a:solidFill>
                  <a:schemeClr val="tx1">
                    <a:lumMod val="65000"/>
                    <a:lumOff val="35000"/>
                  </a:schemeClr>
                </a:solidFill>
                <a:latin typeface="メイリオ"/>
                <a:ea typeface="メイリオ"/>
              </a:rPr>
              <a:t>にあたる時間まで</a:t>
            </a:r>
          </a:p>
        </p:txBody>
      </p:sp>
    </p:spTree>
    <p:extLst>
      <p:ext uri="{BB962C8B-B14F-4D97-AF65-F5344CB8AC3E}">
        <p14:creationId xmlns:p14="http://schemas.microsoft.com/office/powerpoint/2010/main" val="12932486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事前提案可否について</a:t>
            </a:r>
          </a:p>
        </p:txBody>
      </p:sp>
      <p:sp>
        <p:nvSpPr>
          <p:cNvPr id="3" name="1つの角を切り取り、1つの角を丸めた四角形 8">
            <a:extLst>
              <a:ext uri="{FF2B5EF4-FFF2-40B4-BE49-F238E27FC236}">
                <a16:creationId xmlns:a16="http://schemas.microsoft.com/office/drawing/2014/main" id="{62CFFD24-ABE5-13B9-F588-7B46D1A7DEB4}"/>
              </a:ext>
            </a:extLst>
          </p:cNvPr>
          <p:cNvSpPr/>
          <p:nvPr/>
        </p:nvSpPr>
        <p:spPr>
          <a:xfrm>
            <a:off x="479425" y="1265237"/>
            <a:ext cx="11233151" cy="699422"/>
          </a:xfrm>
          <a:prstGeom prst="snipRoundRect">
            <a:avLst>
              <a:gd name="adj1" fmla="val 0"/>
              <a:gd name="adj2" fmla="val 0"/>
            </a:avLst>
          </a:prstGeom>
          <a:noFill/>
          <a:effectLst/>
        </p:spPr>
        <p:txBody>
          <a:bodyPr wrap="square" lIns="0" tIns="0" rIns="0" bIns="0" anchor="ctr">
            <a:spAutoFit/>
          </a:bodyPr>
          <a:lstStyle/>
          <a:p>
            <a:pPr algn="ctr">
              <a:lnSpc>
                <a:spcPct val="130000"/>
              </a:lnSpc>
              <a:defRPr/>
            </a:pPr>
            <a:r>
              <a:rPr kumimoji="0" lang="ja-JP" altLang="en-US" b="1" kern="0" dirty="0">
                <a:solidFill>
                  <a:srgbClr val="FF0000"/>
                </a:solidFill>
                <a:latin typeface="メイリオ"/>
              </a:rPr>
              <a:t>タイアップ広告</a:t>
            </a:r>
            <a:r>
              <a:rPr kumimoji="0" lang="ja-JP" altLang="en-US" kern="0" dirty="0">
                <a:solidFill>
                  <a:srgbClr val="545454"/>
                </a:solidFill>
                <a:latin typeface="メイリオ"/>
              </a:rPr>
              <a:t>への掲載をご希望の場合は、各商品の審査基準にもとづき</a:t>
            </a:r>
            <a:endParaRPr kumimoji="0" lang="en-US" altLang="ja-JP" kern="0" dirty="0">
              <a:solidFill>
                <a:srgbClr val="545454"/>
              </a:solidFill>
              <a:latin typeface="メイリオ"/>
            </a:endParaRPr>
          </a:p>
          <a:p>
            <a:pPr algn="ctr">
              <a:lnSpc>
                <a:spcPct val="130000"/>
              </a:lnSpc>
              <a:defRPr/>
            </a:pPr>
            <a:r>
              <a:rPr kumimoji="0" lang="ja-JP" altLang="en-US" kern="0" dirty="0">
                <a:solidFill>
                  <a:srgbClr val="545454"/>
                </a:solidFill>
                <a:latin typeface="メイリオ"/>
              </a:rPr>
              <a:t>事前に掲載可否を判断させていただきます。詳細は各商品のセールスシートをご確認ください。</a:t>
            </a:r>
          </a:p>
        </p:txBody>
      </p:sp>
      <p:graphicFrame>
        <p:nvGraphicFramePr>
          <p:cNvPr id="6" name="表 5">
            <a:extLst>
              <a:ext uri="{FF2B5EF4-FFF2-40B4-BE49-F238E27FC236}">
                <a16:creationId xmlns:a16="http://schemas.microsoft.com/office/drawing/2014/main" id="{A4BC4EB1-A1D0-AACF-0E40-57E7A6A49302}"/>
              </a:ext>
            </a:extLst>
          </p:cNvPr>
          <p:cNvGraphicFramePr>
            <a:graphicFrameLocks noGrp="1"/>
          </p:cNvGraphicFramePr>
          <p:nvPr>
            <p:extLst>
              <p:ext uri="{D42A27DB-BD31-4B8C-83A1-F6EECF244321}">
                <p14:modId xmlns:p14="http://schemas.microsoft.com/office/powerpoint/2010/main" val="1042660855"/>
              </p:ext>
            </p:extLst>
          </p:nvPr>
        </p:nvGraphicFramePr>
        <p:xfrm>
          <a:off x="479425" y="2784042"/>
          <a:ext cx="11233150" cy="3147998"/>
        </p:xfrm>
        <a:graphic>
          <a:graphicData uri="http://schemas.openxmlformats.org/drawingml/2006/table">
            <a:tbl>
              <a:tblPr/>
              <a:tblGrid>
                <a:gridCol w="4372123">
                  <a:extLst>
                    <a:ext uri="{9D8B030D-6E8A-4147-A177-3AD203B41FA5}">
                      <a16:colId xmlns:a16="http://schemas.microsoft.com/office/drawing/2014/main" val="2102268683"/>
                    </a:ext>
                  </a:extLst>
                </a:gridCol>
                <a:gridCol w="6861027">
                  <a:extLst>
                    <a:ext uri="{9D8B030D-6E8A-4147-A177-3AD203B41FA5}">
                      <a16:colId xmlns:a16="http://schemas.microsoft.com/office/drawing/2014/main" val="2884824288"/>
                    </a:ext>
                  </a:extLst>
                </a:gridCol>
              </a:tblGrid>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掲載を希望されるタイアップ広告商品</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127601938"/>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広告主</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4129829377"/>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対象商材</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3705213913"/>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参考</a:t>
                      </a:r>
                      <a:r>
                        <a:rPr kumimoji="1" lang="en" altLang="ja-JP" sz="1200" b="0" i="0" dirty="0">
                          <a:solidFill>
                            <a:schemeClr val="bg1"/>
                          </a:solidFill>
                          <a:latin typeface="Meiryo" panose="020B0604030504040204" pitchFamily="34" charset="-128"/>
                          <a:ea typeface="Meiryo" panose="020B0604030504040204" pitchFamily="34" charset="-128"/>
                        </a:rPr>
                        <a:t>URL</a:t>
                      </a:r>
                      <a:r>
                        <a:rPr kumimoji="1" lang="ja-JP" altLang="en" sz="1200" b="0" i="0">
                          <a:solidFill>
                            <a:schemeClr val="bg1"/>
                          </a:solidFill>
                          <a:latin typeface="Meiryo" panose="020B0604030504040204" pitchFamily="34" charset="-128"/>
                          <a:ea typeface="Meiryo" panose="020B0604030504040204" pitchFamily="34" charset="-128"/>
                        </a:rPr>
                        <a:t>（</a:t>
                      </a:r>
                      <a:r>
                        <a:rPr kumimoji="1" lang="ja-JP" altLang="en-US" sz="1200" b="0" i="0">
                          <a:solidFill>
                            <a:schemeClr val="bg1"/>
                          </a:solidFill>
                          <a:latin typeface="Meiryo" panose="020B0604030504040204" pitchFamily="34" charset="-128"/>
                          <a:ea typeface="Meiryo" panose="020B0604030504040204" pitchFamily="34" charset="-128"/>
                        </a:rPr>
                        <a:t>商品やキャンペーンのサイト）</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502694705"/>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タイアップ実施の目的・</a:t>
                      </a:r>
                      <a:r>
                        <a:rPr kumimoji="1" lang="en" altLang="ja-JP" sz="1200" b="0" i="0" dirty="0">
                          <a:solidFill>
                            <a:schemeClr val="bg1"/>
                          </a:solidFill>
                          <a:latin typeface="Meiryo" panose="020B0604030504040204" pitchFamily="34" charset="-128"/>
                          <a:ea typeface="Meiryo" panose="020B0604030504040204" pitchFamily="34" charset="-128"/>
                        </a:rPr>
                        <a:t>KPI</a:t>
                      </a:r>
                      <a:endParaRPr kumimoji="1" lang="ja-JP" altLang="en-US" sz="1000" b="0" i="0">
                        <a:solidFill>
                          <a:schemeClr val="bg1"/>
                        </a:solidFill>
                        <a:latin typeface="Meiryo" panose="020B0604030504040204" pitchFamily="34" charset="-128"/>
                        <a:ea typeface="Meiryo" panose="020B0604030504040204" pitchFamily="34" charset="-128"/>
                      </a:endParaRP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676607046"/>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予算</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787020545"/>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掲載期間</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441025398"/>
                  </a:ext>
                </a:extLst>
              </a:tr>
            </a:tbl>
          </a:graphicData>
        </a:graphic>
      </p:graphicFrame>
      <p:sp>
        <p:nvSpPr>
          <p:cNvPr id="7" name="角丸四角形 10">
            <a:extLst>
              <a:ext uri="{FF2B5EF4-FFF2-40B4-BE49-F238E27FC236}">
                <a16:creationId xmlns:a16="http://schemas.microsoft.com/office/drawing/2014/main" id="{CBB4473C-261D-F344-6F28-F3052DF5A2E2}"/>
              </a:ext>
            </a:extLst>
          </p:cNvPr>
          <p:cNvSpPr/>
          <p:nvPr/>
        </p:nvSpPr>
        <p:spPr>
          <a:xfrm>
            <a:off x="479425" y="2243806"/>
            <a:ext cx="11233150" cy="432000"/>
          </a:xfrm>
          <a:prstGeom prst="roundRect">
            <a:avLst>
              <a:gd name="adj" fmla="val 50000"/>
            </a:avLst>
          </a:prstGeom>
          <a:solidFill>
            <a:srgbClr val="F5F5F5"/>
          </a:solidFill>
          <a:ln w="9525" cap="flat" cmpd="sng" algn="ctr">
            <a:noFill/>
            <a:prstDash val="solid"/>
          </a:ln>
          <a:effectLst>
            <a:outerShdw dist="25400" dir="2700000" algn="tl" rotWithShape="0">
              <a:prstClr val="black">
                <a:alpha val="30000"/>
              </a:prstClr>
            </a:outerShdw>
          </a:effectLst>
        </p:spPr>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a:ln>
                  <a:noFill/>
                </a:ln>
                <a:solidFill>
                  <a:srgbClr val="545454"/>
                </a:solidFill>
                <a:effectLst/>
                <a:uLnTx/>
                <a:uFillTx/>
                <a:latin typeface="Meiryo" panose="020B0604030504040204" pitchFamily="34" charset="-128"/>
              </a:rPr>
              <a:t>ご連絡いただきたい項目</a:t>
            </a:r>
            <a:endParaRPr kumimoji="0" lang="ja-JP" altLang="en-US" sz="1600" b="1" i="0" u="none" strike="noStrike" kern="0" cap="none" spc="0" normalizeH="0" baseline="0" noProof="0" dirty="0">
              <a:ln>
                <a:noFill/>
              </a:ln>
              <a:solidFill>
                <a:srgbClr val="545454"/>
              </a:solidFill>
              <a:effectLst/>
              <a:uLnTx/>
              <a:uFillTx/>
              <a:latin typeface="Meiryo" panose="020B0604030504040204" pitchFamily="34" charset="-128"/>
            </a:endParaRPr>
          </a:p>
        </p:txBody>
      </p:sp>
    </p:spTree>
    <p:extLst>
      <p:ext uri="{BB962C8B-B14F-4D97-AF65-F5344CB8AC3E}">
        <p14:creationId xmlns:p14="http://schemas.microsoft.com/office/powerpoint/2010/main" val="17886724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18689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テキスト プレースホルダー 1">
            <a:extLst>
              <a:ext uri="{FF2B5EF4-FFF2-40B4-BE49-F238E27FC236}">
                <a16:creationId xmlns:a16="http://schemas.microsoft.com/office/drawing/2014/main" id="{5CB9D65F-A949-7C9D-4EE6-0410DA6B20C3}"/>
              </a:ext>
            </a:extLst>
          </p:cNvPr>
          <p:cNvSpPr txBox="1">
            <a:spLocks/>
          </p:cNvSpPr>
          <p:nvPr/>
        </p:nvSpPr>
        <p:spPr>
          <a:xfrm>
            <a:off x="1936878" y="1895392"/>
            <a:ext cx="2507303" cy="360040"/>
          </a:xfrm>
          <a:prstGeom prst="rect">
            <a:avLst/>
          </a:prstGeom>
        </p:spPr>
        <p:txBody>
          <a:bodyPr>
            <a:norm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1800" b="1" kern="1200">
                <a:solidFill>
                  <a:srgbClr val="00003E"/>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solidFill>
                  <a:srgbClr val="0D0D0D"/>
                </a:solidFill>
              </a:rPr>
              <a:t>概要</a:t>
            </a:r>
          </a:p>
        </p:txBody>
      </p:sp>
      <p:sp>
        <p:nvSpPr>
          <p:cNvPr id="23" name="テキスト プレースホルダー 1">
            <a:extLst>
              <a:ext uri="{FF2B5EF4-FFF2-40B4-BE49-F238E27FC236}">
                <a16:creationId xmlns:a16="http://schemas.microsoft.com/office/drawing/2014/main" id="{ED00AC2C-DD0F-EC3D-4E39-8F67490A4B3F}"/>
              </a:ext>
            </a:extLst>
          </p:cNvPr>
          <p:cNvSpPr txBox="1">
            <a:spLocks/>
          </p:cNvSpPr>
          <p:nvPr/>
        </p:nvSpPr>
        <p:spPr>
          <a:xfrm>
            <a:off x="1936878" y="2829458"/>
            <a:ext cx="2507303" cy="360040"/>
          </a:xfrm>
          <a:prstGeom prst="rect">
            <a:avLst/>
          </a:prstGeom>
        </p:spPr>
        <p:txBody>
          <a:bodyPr>
            <a:norm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1800" b="1" kern="1200">
                <a:solidFill>
                  <a:srgbClr val="00003E"/>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solidFill>
                  <a:srgbClr val="0D0D0D"/>
                </a:solidFill>
              </a:rPr>
              <a:t>商品スペック</a:t>
            </a:r>
          </a:p>
        </p:txBody>
      </p:sp>
      <p:sp>
        <p:nvSpPr>
          <p:cNvPr id="24" name="テキスト プレースホルダー 1">
            <a:extLst>
              <a:ext uri="{FF2B5EF4-FFF2-40B4-BE49-F238E27FC236}">
                <a16:creationId xmlns:a16="http://schemas.microsoft.com/office/drawing/2014/main" id="{C3AB0442-C936-47BA-79FC-6F1ACC932629}"/>
              </a:ext>
            </a:extLst>
          </p:cNvPr>
          <p:cNvSpPr txBox="1">
            <a:spLocks/>
          </p:cNvSpPr>
          <p:nvPr/>
        </p:nvSpPr>
        <p:spPr>
          <a:xfrm>
            <a:off x="1936878" y="3763521"/>
            <a:ext cx="2507303" cy="360040"/>
          </a:xfrm>
          <a:prstGeom prst="rect">
            <a:avLst/>
          </a:prstGeom>
        </p:spPr>
        <p:txBody>
          <a:bodyPr>
            <a:norm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1800" b="1" kern="1200">
                <a:solidFill>
                  <a:srgbClr val="00003E"/>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solidFill>
                  <a:srgbClr val="0D0D0D"/>
                </a:solidFill>
              </a:rPr>
              <a:t>その他・注意事項</a:t>
            </a:r>
          </a:p>
        </p:txBody>
      </p:sp>
      <p:sp>
        <p:nvSpPr>
          <p:cNvPr id="25" name="テキスト プレースホルダー 1">
            <a:extLst>
              <a:ext uri="{FF2B5EF4-FFF2-40B4-BE49-F238E27FC236}">
                <a16:creationId xmlns:a16="http://schemas.microsoft.com/office/drawing/2014/main" id="{2CCBCC47-10C3-B1DF-BB10-E3E2D85A9B9C}"/>
              </a:ext>
            </a:extLst>
          </p:cNvPr>
          <p:cNvSpPr txBox="1">
            <a:spLocks/>
          </p:cNvSpPr>
          <p:nvPr/>
        </p:nvSpPr>
        <p:spPr>
          <a:xfrm>
            <a:off x="1936878" y="4707419"/>
            <a:ext cx="2507303" cy="360040"/>
          </a:xfrm>
          <a:prstGeom prst="rect">
            <a:avLst/>
          </a:prstGeom>
        </p:spPr>
        <p:txBody>
          <a:bodyPr>
            <a:norm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1800" b="1" kern="1200">
                <a:solidFill>
                  <a:srgbClr val="00003E"/>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dirty="0">
                <a:solidFill>
                  <a:srgbClr val="0D0D0D"/>
                </a:solidFill>
              </a:rPr>
              <a:t>Appendix</a:t>
            </a:r>
            <a:endParaRPr lang="ja-JP" altLang="en-US" dirty="0">
              <a:solidFill>
                <a:srgbClr val="0D0D0D"/>
              </a:solidFill>
            </a:endParaRPr>
          </a:p>
        </p:txBody>
      </p:sp>
    </p:spTree>
    <p:extLst>
      <p:ext uri="{BB962C8B-B14F-4D97-AF65-F5344CB8AC3E}">
        <p14:creationId xmlns:p14="http://schemas.microsoft.com/office/powerpoint/2010/main" val="8399628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プレースホルダー 4" descr="アイコン&#10;&#10;自動的に生成された説明">
            <a:extLst>
              <a:ext uri="{FF2B5EF4-FFF2-40B4-BE49-F238E27FC236}">
                <a16:creationId xmlns:a16="http://schemas.microsoft.com/office/drawing/2014/main" id="{EDA060B6-CF90-0184-D7D7-DBA45CBF3C7C}"/>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900" b="3900"/>
          <a:stretch/>
        </p:blipFill>
        <p:spPr>
          <a:xfrm>
            <a:off x="5350244" y="3019035"/>
            <a:ext cx="1586282" cy="1464484"/>
          </a:xfrm>
        </p:spPr>
      </p:pic>
      <p:sp>
        <p:nvSpPr>
          <p:cNvPr id="7" name="テキスト プレースホルダー 2">
            <a:extLst>
              <a:ext uri="{FF2B5EF4-FFF2-40B4-BE49-F238E27FC236}">
                <a16:creationId xmlns:a16="http://schemas.microsoft.com/office/drawing/2014/main" id="{D9C6A59B-E41B-78F2-7F1E-DB164DBE4053}"/>
              </a:ext>
            </a:extLst>
          </p:cNvPr>
          <p:cNvSpPr>
            <a:spLocks noGrp="1"/>
          </p:cNvSpPr>
          <p:nvPr>
            <p:ph type="body" sz="quarter" idx="19"/>
          </p:nvPr>
        </p:nvSpPr>
        <p:spPr>
          <a:xfrm>
            <a:off x="3361670" y="4950779"/>
            <a:ext cx="5943600" cy="543702"/>
          </a:xfrm>
        </p:spPr>
        <p:txBody>
          <a:bodyPr/>
          <a:lstStyle/>
          <a:p>
            <a:r>
              <a:rPr lang="ja-JP" altLang="en-US" dirty="0"/>
              <a:t>概要</a:t>
            </a:r>
            <a:endParaRPr kumimoji="1" lang="ja-JP" altLang="en-US" dirty="0"/>
          </a:p>
        </p:txBody>
      </p:sp>
      <p:pic>
        <p:nvPicPr>
          <p:cNvPr id="8" name="図プレースホルダー 10" descr="アイコン&#10;&#10;自動的に生成された説明">
            <a:extLst>
              <a:ext uri="{FF2B5EF4-FFF2-40B4-BE49-F238E27FC236}">
                <a16:creationId xmlns:a16="http://schemas.microsoft.com/office/drawing/2014/main" id="{EA4067EF-06AC-C973-E838-74971C179ACE}"/>
              </a:ext>
            </a:extLst>
          </p:cNvPr>
          <p:cNvPicPr>
            <a:picLocks noChangeAspect="1"/>
          </p:cNvPicPr>
          <p:nvPr/>
        </p:nvPicPr>
        <p:blipFill>
          <a:blip r:embed="rId3">
            <a:duotone>
              <a:schemeClr val="accent1">
                <a:shade val="45000"/>
                <a:satMod val="135000"/>
              </a:schemeClr>
              <a:prstClr val="white"/>
            </a:duotone>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rcRect t="3900" b="3900"/>
          <a:stretch/>
        </p:blipFill>
        <p:spPr>
          <a:xfrm>
            <a:off x="5502644" y="3171435"/>
            <a:ext cx="1586282" cy="1464484"/>
          </a:xfrm>
          <a:prstGeom prst="rect">
            <a:avLst/>
          </a:prstGeom>
          <a:solidFill>
            <a:srgbClr val="FFFFFF"/>
          </a:solidFill>
        </p:spPr>
      </p:pic>
      <p:sp>
        <p:nvSpPr>
          <p:cNvPr id="11" name="テキスト プレースホルダー 5">
            <a:extLst>
              <a:ext uri="{FF2B5EF4-FFF2-40B4-BE49-F238E27FC236}">
                <a16:creationId xmlns:a16="http://schemas.microsoft.com/office/drawing/2014/main" id="{BEC3515D-3818-FBC3-D6C0-C7B5B2FC7751}"/>
              </a:ext>
            </a:extLst>
          </p:cNvPr>
          <p:cNvSpPr txBox="1">
            <a:spLocks/>
          </p:cNvSpPr>
          <p:nvPr/>
        </p:nvSpPr>
        <p:spPr>
          <a:xfrm>
            <a:off x="5589739" y="1329160"/>
            <a:ext cx="1450346" cy="1057321"/>
          </a:xfrm>
          <a:prstGeom prst="rect">
            <a:avLst/>
          </a:prstGeom>
        </p:spPr>
        <p:txBody>
          <a:bodyPr>
            <a:noAutofit/>
          </a:bodyPr>
          <a:lstStyle>
            <a:lvl1pPr marL="0" indent="0" algn="l" rtl="0" eaLnBrk="0" fontAlgn="base" hangingPunct="0">
              <a:lnSpc>
                <a:spcPct val="90000"/>
              </a:lnSpc>
              <a:spcBef>
                <a:spcPts val="1000"/>
              </a:spcBef>
              <a:spcAft>
                <a:spcPct val="0"/>
              </a:spcAft>
              <a:buFont typeface="Arial" panose="020B0604020202020204" pitchFamily="34" charset="0"/>
              <a:buNone/>
              <a:defRPr kumimoji="1" sz="6600" b="1" i="0" kern="1200">
                <a:solidFill>
                  <a:srgbClr val="00003E"/>
                </a:solidFill>
                <a:latin typeface="+mj-ea"/>
                <a:ea typeface="+mj-ea"/>
                <a:cs typeface="Segoe UI" panose="020B0502040204020203"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dirty="0"/>
              <a:t>01</a:t>
            </a:r>
            <a:endParaRPr lang="ja-JP" altLang="en-US" dirty="0"/>
          </a:p>
        </p:txBody>
      </p:sp>
    </p:spTree>
    <p:extLst>
      <p:ext uri="{BB962C8B-B14F-4D97-AF65-F5344CB8AC3E}">
        <p14:creationId xmlns:p14="http://schemas.microsoft.com/office/powerpoint/2010/main" val="23769209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テキスト プレースホルダー 52">
            <a:extLst>
              <a:ext uri="{FF2B5EF4-FFF2-40B4-BE49-F238E27FC236}">
                <a16:creationId xmlns:a16="http://schemas.microsoft.com/office/drawing/2014/main" id="{B307C6B9-3CF4-81E4-24C3-2DA48734A611}"/>
              </a:ext>
            </a:extLst>
          </p:cNvPr>
          <p:cNvSpPr>
            <a:spLocks noGrp="1"/>
          </p:cNvSpPr>
          <p:nvPr>
            <p:ph type="body" sz="quarter" idx="10"/>
          </p:nvPr>
        </p:nvSpPr>
        <p:spPr/>
        <p:txBody>
          <a:bodyPr/>
          <a:lstStyle/>
          <a:p>
            <a:r>
              <a:rPr kumimoji="1" lang="ja-JP" altLang="en-US" sz="2000" dirty="0">
                <a:latin typeface="Meiryo" panose="020B0604030504040204" pitchFamily="34" charset="-128"/>
                <a:ea typeface="Meiryo" panose="020B0604030504040204" pitchFamily="34" charset="-128"/>
              </a:rPr>
              <a:t>変更点</a:t>
            </a:r>
          </a:p>
        </p:txBody>
      </p:sp>
      <p:sp>
        <p:nvSpPr>
          <p:cNvPr id="5" name="角丸四角形 3">
            <a:extLst>
              <a:ext uri="{FF2B5EF4-FFF2-40B4-BE49-F238E27FC236}">
                <a16:creationId xmlns:a16="http://schemas.microsoft.com/office/drawing/2014/main" id="{9CE99940-3E4D-CF53-1258-83E801BDA9D1}"/>
              </a:ext>
            </a:extLst>
          </p:cNvPr>
          <p:cNvSpPr/>
          <p:nvPr/>
        </p:nvSpPr>
        <p:spPr>
          <a:xfrm>
            <a:off x="479425" y="1481255"/>
            <a:ext cx="3122650" cy="225862"/>
          </a:xfrm>
          <a:prstGeom prst="roundRect">
            <a:avLst>
              <a:gd name="adj" fmla="val 8047"/>
            </a:avLst>
          </a:prstGeom>
          <a:noFill/>
          <a:ln w="15875">
            <a:noFill/>
          </a:ln>
        </p:spPr>
        <p:txBody>
          <a:bodyPr wrap="none" lIns="0" tIns="0" rIns="0" bIns="0" anchor="ctr">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285750" marR="0" lvl="0" indent="-285750" defTabSz="914400" rtl="0" eaLnBrk="1" fontAlgn="auto" latinLnBrk="0" hangingPunct="1">
              <a:lnSpc>
                <a:spcPct val="100000"/>
              </a:lnSpc>
              <a:spcBef>
                <a:spcPts val="0"/>
              </a:spcBef>
              <a:spcAft>
                <a:spcPts val="0"/>
              </a:spcAft>
              <a:buClrTx/>
              <a:buSzTx/>
              <a:buFont typeface="Wingdings" panose="05000000000000000000" pitchFamily="2" charset="2"/>
              <a:buChar char="l"/>
              <a:tabLst/>
              <a:defRPr/>
            </a:pPr>
            <a:r>
              <a:rPr lang="ja-JP" altLang="en-US" sz="1400" b="1" spc="300" dirty="0">
                <a:latin typeface="Meiryo" panose="020B0604030504040204" pitchFamily="34" charset="-128"/>
                <a:ea typeface="Meiryo" panose="020B0604030504040204" pitchFamily="34" charset="-128"/>
              </a:rPr>
              <a:t>改定・変更点はございません</a:t>
            </a:r>
            <a:endParaRPr kumimoji="1" lang="ja-JP" altLang="en-US" sz="1400" b="1" i="0" u="none" strike="noStrike" kern="1200" cap="none" spc="300" normalizeH="0" baseline="0" noProof="0" dirty="0">
              <a:ln>
                <a:noFill/>
              </a:ln>
              <a:effectLst/>
              <a:uLnTx/>
              <a:uFillTx/>
              <a:latin typeface="Meiryo" panose="020B0604030504040204" pitchFamily="34" charset="-128"/>
              <a:ea typeface="Meiryo" panose="020B0604030504040204" pitchFamily="34" charset="-128"/>
            </a:endParaRPr>
          </a:p>
        </p:txBody>
      </p:sp>
      <p:sp>
        <p:nvSpPr>
          <p:cNvPr id="4" name="テキスト プレースホルダー 3">
            <a:extLst>
              <a:ext uri="{FF2B5EF4-FFF2-40B4-BE49-F238E27FC236}">
                <a16:creationId xmlns:a16="http://schemas.microsoft.com/office/drawing/2014/main" id="{2247F71A-02B4-C03C-195F-49AC8D047B7A}"/>
              </a:ext>
            </a:extLst>
          </p:cNvPr>
          <p:cNvSpPr txBox="1">
            <a:spLocks/>
          </p:cNvSpPr>
          <p:nvPr/>
        </p:nvSpPr>
        <p:spPr>
          <a:xfrm>
            <a:off x="286240" y="909399"/>
            <a:ext cx="11014609" cy="792088"/>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eaLnBrk="1" fontAlgn="auto" hangingPunct="1">
              <a:spcAft>
                <a:spcPts val="0"/>
              </a:spcAft>
              <a:buFont typeface="Arial" panose="020B0604020202020204" pitchFamily="34" charset="0"/>
              <a:buNone/>
              <a:defRPr/>
            </a:pPr>
            <a:r>
              <a:rPr lang="en-US" altLang="ja-JP" sz="1400" dirty="0">
                <a:solidFill>
                  <a:srgbClr val="0D0D0D"/>
                </a:solidFill>
                <a:latin typeface="メイリオ" panose="020B0604030504040204" pitchFamily="50" charset="-128"/>
              </a:rPr>
              <a:t>※2024</a:t>
            </a:r>
            <a:r>
              <a:rPr lang="ja-JP" altLang="en-US" sz="1400" dirty="0">
                <a:solidFill>
                  <a:srgbClr val="0D0D0D"/>
                </a:solidFill>
                <a:latin typeface="メイリオ" panose="020B0604030504040204" pitchFamily="50" charset="-128"/>
              </a:rPr>
              <a:t>年</a:t>
            </a:r>
            <a:r>
              <a:rPr lang="en-US" altLang="ja-JP" sz="1400" dirty="0">
                <a:solidFill>
                  <a:srgbClr val="0D0D0D"/>
                </a:solidFill>
                <a:latin typeface="メイリオ" panose="020B0604030504040204" pitchFamily="50" charset="-128"/>
              </a:rPr>
              <a:t>4</a:t>
            </a:r>
            <a:r>
              <a:rPr lang="ja-JP" altLang="en-US" sz="1400" dirty="0">
                <a:solidFill>
                  <a:srgbClr val="0D0D0D"/>
                </a:solidFill>
                <a:latin typeface="メイリオ" panose="020B0604030504040204" pitchFamily="50" charset="-128"/>
              </a:rPr>
              <a:t>月～</a:t>
            </a:r>
            <a:r>
              <a:rPr lang="en-US" altLang="ja-JP" sz="1400" dirty="0">
                <a:solidFill>
                  <a:srgbClr val="0D0D0D"/>
                </a:solidFill>
                <a:latin typeface="メイリオ" panose="020B0604030504040204" pitchFamily="50" charset="-128"/>
              </a:rPr>
              <a:t>2024</a:t>
            </a:r>
            <a:r>
              <a:rPr lang="ja-JP" altLang="en-US" sz="1400" dirty="0">
                <a:solidFill>
                  <a:srgbClr val="0D0D0D"/>
                </a:solidFill>
                <a:latin typeface="メイリオ" panose="020B0604030504040204" pitchFamily="50" charset="-128"/>
              </a:rPr>
              <a:t>年</a:t>
            </a:r>
            <a:r>
              <a:rPr lang="en-US" altLang="ja-JP" sz="1400" dirty="0">
                <a:solidFill>
                  <a:srgbClr val="0D0D0D"/>
                </a:solidFill>
                <a:latin typeface="メイリオ" panose="020B0604030504040204" pitchFamily="50" charset="-128"/>
              </a:rPr>
              <a:t>9</a:t>
            </a:r>
            <a:r>
              <a:rPr lang="ja-JP" altLang="en-US" sz="1400" dirty="0">
                <a:solidFill>
                  <a:srgbClr val="0D0D0D"/>
                </a:solidFill>
                <a:latin typeface="メイリオ" panose="020B0604030504040204" pitchFamily="50" charset="-128"/>
              </a:rPr>
              <a:t>月からの変更点</a:t>
            </a:r>
          </a:p>
        </p:txBody>
      </p:sp>
    </p:spTree>
    <p:extLst>
      <p:ext uri="{BB962C8B-B14F-4D97-AF65-F5344CB8AC3E}">
        <p14:creationId xmlns:p14="http://schemas.microsoft.com/office/powerpoint/2010/main" val="20473441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a:prstGeom prst="rect">
            <a:avLst/>
          </a:prstGeom>
        </p:spPr>
        <p:txBody>
          <a:bodyPr/>
          <a:lstStyle/>
          <a:p>
            <a:r>
              <a:rPr lang="ja-JP" altLang="en-US" dirty="0"/>
              <a:t>タイアップ広告の概要</a:t>
            </a:r>
            <a:endParaRPr kumimoji="1" lang="ja-JP" altLang="en-US" sz="1600" dirty="0"/>
          </a:p>
        </p:txBody>
      </p:sp>
      <p:sp>
        <p:nvSpPr>
          <p:cNvPr id="17" name="テキスト ボックス 16"/>
          <p:cNvSpPr txBox="1"/>
          <p:nvPr/>
        </p:nvSpPr>
        <p:spPr>
          <a:xfrm>
            <a:off x="786297" y="2281029"/>
            <a:ext cx="10666300" cy="2800767"/>
          </a:xfrm>
          <a:prstGeom prst="rect">
            <a:avLst/>
          </a:prstGeom>
          <a:noFill/>
        </p:spPr>
        <p:txBody>
          <a:bodyPr wrap="square" rtlCol="0">
            <a:spAutoFit/>
          </a:bodyPr>
          <a:lstStyle/>
          <a:p>
            <a:r>
              <a:rPr lang="ja-JP" altLang="en-US" sz="1600" b="1" dirty="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広告主様やその商品・サービスへの認知や理解、関心などを高め態度変容を促す</a:t>
            </a:r>
            <a:r>
              <a:rPr lang="ja-JP" altLang="en-US" sz="1600" dirty="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ことを目的に、</a:t>
            </a:r>
            <a:endParaRPr lang="en-US" altLang="ja-JP" sz="1600" dirty="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1600" dirty="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LINE</a:t>
            </a:r>
            <a:r>
              <a:rPr lang="ja-JP" altLang="en-US" sz="1600" dirty="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ヤフーが独自のコンテンツを企画、制作します。</a:t>
            </a:r>
            <a:endParaRPr lang="en-US" altLang="ja-JP" sz="1600" dirty="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1600" dirty="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lang="en-US" altLang="ja-JP" sz="1600" dirty="0">
                <a:solidFill>
                  <a:schemeClr val="tx1">
                    <a:lumMod val="65000"/>
                    <a:lumOff val="35000"/>
                  </a:schemeClr>
                </a:solidFill>
                <a:latin typeface="メイリオ" panose="020B0604030504040204" pitchFamily="50" charset="-128"/>
                <a:ea typeface="メイリオ" panose="020B0604030504040204" pitchFamily="50" charset="-128"/>
              </a:rPr>
              <a:t>LINE</a:t>
            </a:r>
            <a:r>
              <a:rPr lang="ja-JP" altLang="en-US" sz="1600" dirty="0">
                <a:solidFill>
                  <a:schemeClr val="tx1">
                    <a:lumMod val="65000"/>
                    <a:lumOff val="35000"/>
                  </a:schemeClr>
                </a:solidFill>
              </a:rPr>
              <a:t>ヤフーの各種サービスにおけるタイアップ広告では、当該</a:t>
            </a:r>
            <a:r>
              <a:rPr lang="ja-JP" altLang="en-US" sz="1600" b="1" dirty="0">
                <a:solidFill>
                  <a:schemeClr val="tx1">
                    <a:lumMod val="65000"/>
                    <a:lumOff val="35000"/>
                  </a:schemeClr>
                </a:solidFill>
              </a:rPr>
              <a:t>サービス独自の編集・デザインスタイル</a:t>
            </a:r>
            <a:r>
              <a:rPr lang="ja-JP" altLang="en-US" sz="1600" dirty="0">
                <a:solidFill>
                  <a:schemeClr val="tx1">
                    <a:lumMod val="65000"/>
                    <a:lumOff val="35000"/>
                  </a:schemeClr>
                </a:solidFill>
              </a:rPr>
              <a:t>で、</a:t>
            </a:r>
            <a:r>
              <a:rPr lang="ja-JP" altLang="en-US" sz="1600" b="1" dirty="0">
                <a:solidFill>
                  <a:schemeClr val="tx1">
                    <a:lumMod val="65000"/>
                    <a:lumOff val="35000"/>
                  </a:schemeClr>
                </a:solidFill>
              </a:rPr>
              <a:t>ユーザーに対して訴求力のあるコンテンツ</a:t>
            </a:r>
            <a:r>
              <a:rPr lang="ja-JP" altLang="en-US" sz="1600" dirty="0">
                <a:solidFill>
                  <a:schemeClr val="tx1">
                    <a:lumMod val="65000"/>
                    <a:lumOff val="35000"/>
                  </a:schemeClr>
                </a:solidFill>
              </a:rPr>
              <a:t>を設計します。</a:t>
            </a:r>
            <a:endParaRPr lang="en-US" altLang="ja-JP" sz="1600" dirty="0">
              <a:solidFill>
                <a:schemeClr val="tx1">
                  <a:lumMod val="65000"/>
                  <a:lumOff val="35000"/>
                </a:schemeClr>
              </a:solidFill>
            </a:endParaRPr>
          </a:p>
          <a:p>
            <a:pPr lvl="0"/>
            <a:endParaRPr lang="en-US" altLang="ja-JP" sz="1600" dirty="0">
              <a:solidFill>
                <a:schemeClr val="tx1">
                  <a:lumMod val="65000"/>
                  <a:lumOff val="35000"/>
                </a:schemeClr>
              </a:solidFill>
            </a:endParaRPr>
          </a:p>
          <a:p>
            <a:pPr lvl="0"/>
            <a:r>
              <a:rPr lang="ja-JP" altLang="en-US" sz="1600" dirty="0">
                <a:solidFill>
                  <a:schemeClr val="tx1">
                    <a:lumMod val="65000"/>
                    <a:lumOff val="35000"/>
                  </a:schemeClr>
                </a:solidFill>
              </a:rPr>
              <a:t>サイトの仕様として、</a:t>
            </a:r>
            <a:r>
              <a:rPr lang="ja-JP" altLang="en-US" sz="1600" b="1" dirty="0">
                <a:solidFill>
                  <a:schemeClr val="tx1">
                    <a:lumMod val="65000"/>
                    <a:lumOff val="35000"/>
                  </a:schemeClr>
                </a:solidFill>
              </a:rPr>
              <a:t>記事体裁の固定フォーマットの「テンプレート型」</a:t>
            </a:r>
            <a:r>
              <a:rPr lang="ja-JP" altLang="en-US" sz="1600" dirty="0">
                <a:solidFill>
                  <a:schemeClr val="tx1">
                    <a:lumMod val="65000"/>
                    <a:lumOff val="35000"/>
                  </a:schemeClr>
                </a:solidFill>
              </a:rPr>
              <a:t>と、</a:t>
            </a:r>
            <a:r>
              <a:rPr lang="ja-JP" altLang="en-US" sz="1600" b="1" dirty="0">
                <a:solidFill>
                  <a:schemeClr val="tx1">
                    <a:lumMod val="65000"/>
                    <a:lumOff val="35000"/>
                  </a:schemeClr>
                </a:solidFill>
              </a:rPr>
              <a:t>デザインやコンテンツのスタイルを個別アレンジ可能な「カスタマイズ型」</a:t>
            </a:r>
            <a:r>
              <a:rPr lang="ja-JP" altLang="en-US" sz="1600" dirty="0">
                <a:solidFill>
                  <a:schemeClr val="tx1">
                    <a:lumMod val="65000"/>
                    <a:lumOff val="35000"/>
                  </a:schemeClr>
                </a:solidFill>
              </a:rPr>
              <a:t>の</a:t>
            </a:r>
            <a:r>
              <a:rPr lang="en-US" altLang="ja-JP" sz="1600" dirty="0">
                <a:solidFill>
                  <a:schemeClr val="tx1">
                    <a:lumMod val="65000"/>
                    <a:lumOff val="35000"/>
                  </a:schemeClr>
                </a:solidFill>
              </a:rPr>
              <a:t>2</a:t>
            </a:r>
            <a:r>
              <a:rPr lang="ja-JP" altLang="en-US" sz="1600" dirty="0">
                <a:solidFill>
                  <a:schemeClr val="tx1">
                    <a:lumMod val="65000"/>
                    <a:lumOff val="35000"/>
                  </a:schemeClr>
                </a:solidFill>
              </a:rPr>
              <a:t>種類があります。</a:t>
            </a:r>
            <a:endParaRPr lang="en-US" altLang="ja-JP" sz="1600" dirty="0">
              <a:solidFill>
                <a:schemeClr val="tx1">
                  <a:lumMod val="65000"/>
                  <a:lumOff val="35000"/>
                </a:schemeClr>
              </a:solidFill>
            </a:endParaRPr>
          </a:p>
          <a:p>
            <a:pPr lvl="0"/>
            <a:endParaRPr lang="en-US" altLang="ja-JP" sz="1600" dirty="0">
              <a:solidFill>
                <a:schemeClr val="tx1">
                  <a:lumMod val="65000"/>
                  <a:lumOff val="35000"/>
                </a:schemeClr>
              </a:solidFill>
            </a:endParaRPr>
          </a:p>
          <a:p>
            <a:r>
              <a:rPr lang="ja-JP" altLang="en-US" sz="1600" dirty="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サイトへの</a:t>
            </a:r>
            <a:r>
              <a:rPr lang="ja-JP" altLang="en-US" sz="1600" b="1" dirty="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誘導は各サービス内の編集誘導、ヤフーおよび</a:t>
            </a:r>
            <a:r>
              <a:rPr lang="en-US" altLang="ja-JP" sz="1600" b="1" dirty="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LINE</a:t>
            </a:r>
            <a:r>
              <a:rPr lang="ja-JP" altLang="en-US" sz="1600" b="1" dirty="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の広告商品</a:t>
            </a:r>
            <a:r>
              <a:rPr lang="ja-JP" altLang="en-US" sz="1600" dirty="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など、タイアップ商品ごとに定めて</a:t>
            </a:r>
            <a:endParaRPr lang="en-US" altLang="ja-JP" sz="1600" dirty="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600" dirty="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おります。</a:t>
            </a:r>
            <a:endParaRPr lang="en-US" altLang="ja-JP" sz="1600" dirty="0">
              <a:solidFill>
                <a:schemeClr val="tx1">
                  <a:lumMod val="65000"/>
                  <a:lumOff val="35000"/>
                </a:schemeClr>
              </a:solidFill>
            </a:endParaRPr>
          </a:p>
        </p:txBody>
      </p:sp>
    </p:spTree>
    <p:extLst>
      <p:ext uri="{BB962C8B-B14F-4D97-AF65-F5344CB8AC3E}">
        <p14:creationId xmlns:p14="http://schemas.microsoft.com/office/powerpoint/2010/main" val="33168878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テキスト プレースホルダー 2">
            <a:extLst>
              <a:ext uri="{FF2B5EF4-FFF2-40B4-BE49-F238E27FC236}">
                <a16:creationId xmlns:a16="http://schemas.microsoft.com/office/drawing/2014/main" id="{5566ACB3-8D0C-A370-B28D-B587FC05AAF2}"/>
              </a:ext>
            </a:extLst>
          </p:cNvPr>
          <p:cNvSpPr>
            <a:spLocks noGrp="1"/>
          </p:cNvSpPr>
          <p:nvPr>
            <p:ph type="body" sz="quarter" idx="19"/>
          </p:nvPr>
        </p:nvSpPr>
        <p:spPr>
          <a:xfrm>
            <a:off x="3124200" y="4749611"/>
            <a:ext cx="5943600" cy="543702"/>
          </a:xfrm>
        </p:spPr>
        <p:txBody>
          <a:bodyPr/>
          <a:lstStyle/>
          <a:p>
            <a:r>
              <a:rPr kumimoji="1" lang="ja-JP" altLang="en-US" dirty="0"/>
              <a:t>商品スペック</a:t>
            </a:r>
          </a:p>
        </p:txBody>
      </p:sp>
      <p:sp>
        <p:nvSpPr>
          <p:cNvPr id="13" name="テキスト プレースホルダー 3">
            <a:extLst>
              <a:ext uri="{FF2B5EF4-FFF2-40B4-BE49-F238E27FC236}">
                <a16:creationId xmlns:a16="http://schemas.microsoft.com/office/drawing/2014/main" id="{AE4ED42A-6BB8-321A-F641-F06A384668B4}"/>
              </a:ext>
            </a:extLst>
          </p:cNvPr>
          <p:cNvSpPr>
            <a:spLocks noGrp="1"/>
          </p:cNvSpPr>
          <p:nvPr>
            <p:ph type="body" sz="quarter" idx="20"/>
          </p:nvPr>
        </p:nvSpPr>
        <p:spPr>
          <a:xfrm>
            <a:off x="5353893" y="1267880"/>
            <a:ext cx="1368152" cy="1057321"/>
          </a:xfrm>
        </p:spPr>
        <p:txBody>
          <a:bodyPr/>
          <a:lstStyle/>
          <a:p>
            <a:r>
              <a:rPr kumimoji="1" lang="en-US" altLang="ja-JP" dirty="0"/>
              <a:t>02</a:t>
            </a:r>
            <a:endParaRPr kumimoji="1" lang="ja-JP" altLang="en-US" dirty="0"/>
          </a:p>
        </p:txBody>
      </p:sp>
      <p:pic>
        <p:nvPicPr>
          <p:cNvPr id="14" name="図プレースホルダー 9" descr="アイコン&#10;&#10;自動的に生成された説明">
            <a:extLst>
              <a:ext uri="{FF2B5EF4-FFF2-40B4-BE49-F238E27FC236}">
                <a16:creationId xmlns:a16="http://schemas.microsoft.com/office/drawing/2014/main" id="{8772E759-E04B-F783-BD97-12E59BCEC4C7}"/>
              </a:ext>
            </a:extLst>
          </p:cNvPr>
          <p:cNvPicPr>
            <a:picLocks noChangeAspect="1"/>
          </p:cNvPicPr>
          <p:nvPr/>
        </p:nvPicPr>
        <p:blipFill>
          <a:blip r:embed="rId2">
            <a:duotone>
              <a:prstClr val="black"/>
              <a:schemeClr val="tx2">
                <a:tint val="45000"/>
                <a:satMod val="400000"/>
              </a:schemeClr>
            </a:duotone>
            <a:extLst>
              <a:ext uri="{BEBA8EAE-BF5A-486C-A8C5-ECC9F3942E4B}">
                <a14:imgProps xmlns:a14="http://schemas.microsoft.com/office/drawing/2010/main">
                  <a14:imgLayer r:embed="rId3">
                    <a14:imgEffect>
                      <a14:colorTemperature colorTemp="8200"/>
                    </a14:imgEffect>
                    <a14:imgEffect>
                      <a14:saturation sat="300000"/>
                    </a14:imgEffect>
                    <a14:imgEffect>
                      <a14:brightnessContrast bright="-60000" contrast="40000"/>
                    </a14:imgEffect>
                  </a14:imgLayer>
                </a14:imgProps>
              </a:ext>
              <a:ext uri="{28A0092B-C50C-407E-A947-70E740481C1C}">
                <a14:useLocalDpi xmlns:a14="http://schemas.microsoft.com/office/drawing/2010/main" val="0"/>
              </a:ext>
            </a:extLst>
          </a:blip>
          <a:srcRect t="3804" b="3804"/>
          <a:stretch>
            <a:fillRect/>
          </a:stretch>
        </p:blipFill>
        <p:spPr>
          <a:xfrm>
            <a:off x="5244828" y="2892772"/>
            <a:ext cx="1586282" cy="1464484"/>
          </a:xfrm>
          <a:prstGeom prst="rect">
            <a:avLst/>
          </a:prstGeom>
          <a:noFill/>
        </p:spPr>
      </p:pic>
    </p:spTree>
    <p:extLst>
      <p:ext uri="{BB962C8B-B14F-4D97-AF65-F5344CB8AC3E}">
        <p14:creationId xmlns:p14="http://schemas.microsoft.com/office/powerpoint/2010/main" val="12084386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商品一覧</a:t>
            </a:r>
            <a:endParaRPr kumimoji="1" lang="ja-JP" altLang="en-US" sz="1600" dirty="0"/>
          </a:p>
        </p:txBody>
      </p:sp>
      <p:graphicFrame>
        <p:nvGraphicFramePr>
          <p:cNvPr id="10" name="表 9">
            <a:extLst>
              <a:ext uri="{FF2B5EF4-FFF2-40B4-BE49-F238E27FC236}">
                <a16:creationId xmlns:a16="http://schemas.microsoft.com/office/drawing/2014/main" id="{8D6FD0B5-1C48-2E4A-A909-7ABA89B39DE9}"/>
              </a:ext>
            </a:extLst>
          </p:cNvPr>
          <p:cNvGraphicFramePr>
            <a:graphicFrameLocks noGrp="1"/>
          </p:cNvGraphicFramePr>
          <p:nvPr>
            <p:extLst>
              <p:ext uri="{D42A27DB-BD31-4B8C-83A1-F6EECF244321}">
                <p14:modId xmlns:p14="http://schemas.microsoft.com/office/powerpoint/2010/main" val="4133178481"/>
              </p:ext>
            </p:extLst>
          </p:nvPr>
        </p:nvGraphicFramePr>
        <p:xfrm>
          <a:off x="479424" y="1091122"/>
          <a:ext cx="11233151" cy="5408233"/>
        </p:xfrm>
        <a:graphic>
          <a:graphicData uri="http://schemas.openxmlformats.org/drawingml/2006/table">
            <a:tbl>
              <a:tblPr firstCol="1" bandRow="1"/>
              <a:tblGrid>
                <a:gridCol w="981352">
                  <a:extLst>
                    <a:ext uri="{9D8B030D-6E8A-4147-A177-3AD203B41FA5}">
                      <a16:colId xmlns:a16="http://schemas.microsoft.com/office/drawing/2014/main" val="792911817"/>
                    </a:ext>
                  </a:extLst>
                </a:gridCol>
                <a:gridCol w="889546">
                  <a:extLst>
                    <a:ext uri="{9D8B030D-6E8A-4147-A177-3AD203B41FA5}">
                      <a16:colId xmlns:a16="http://schemas.microsoft.com/office/drawing/2014/main" val="3453418469"/>
                    </a:ext>
                  </a:extLst>
                </a:gridCol>
                <a:gridCol w="4718995">
                  <a:extLst>
                    <a:ext uri="{9D8B030D-6E8A-4147-A177-3AD203B41FA5}">
                      <a16:colId xmlns:a16="http://schemas.microsoft.com/office/drawing/2014/main" val="844676303"/>
                    </a:ext>
                  </a:extLst>
                </a:gridCol>
                <a:gridCol w="4643258">
                  <a:extLst>
                    <a:ext uri="{9D8B030D-6E8A-4147-A177-3AD203B41FA5}">
                      <a16:colId xmlns:a16="http://schemas.microsoft.com/office/drawing/2014/main" val="362094910"/>
                    </a:ext>
                  </a:extLst>
                </a:gridCol>
              </a:tblGrid>
              <a:tr h="216024">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j-lt"/>
                          <a:ea typeface="+mj-ea"/>
                        </a:rPr>
                        <a:t>商品名</a:t>
                      </a:r>
                      <a:endParaRPr kumimoji="1" lang="en-US" altLang="ja-JP"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en-US" altLang="ja-JP" sz="1050" b="1" kern="1200" dirty="0" err="1">
                          <a:solidFill>
                            <a:schemeClr val="bg1"/>
                          </a:solidFill>
                          <a:latin typeface="+mj-lt"/>
                          <a:ea typeface="+mn-ea"/>
                          <a:cs typeface="+mn-cs"/>
                        </a:rPr>
                        <a:t>carview</a:t>
                      </a:r>
                      <a:r>
                        <a:rPr kumimoji="1" lang="en-US" altLang="ja-JP" sz="1050" b="1" kern="1200" dirty="0">
                          <a:solidFill>
                            <a:schemeClr val="bg1"/>
                          </a:solidFill>
                          <a:latin typeface="+mj-lt"/>
                          <a:ea typeface="+mn-ea"/>
                          <a:cs typeface="+mn-cs"/>
                        </a:rPr>
                        <a:t>!</a:t>
                      </a:r>
                      <a:r>
                        <a:rPr kumimoji="1" lang="ja-JP" altLang="en-US" sz="1050" b="1" kern="1200" dirty="0">
                          <a:solidFill>
                            <a:schemeClr val="bg1"/>
                          </a:solidFill>
                          <a:latin typeface="+mj-lt"/>
                          <a:ea typeface="+mn-ea"/>
                          <a:cs typeface="+mn-cs"/>
                        </a:rPr>
                        <a:t>　タイアップ</a:t>
                      </a:r>
                      <a:endParaRPr kumimoji="1" lang="en-US" altLang="ja-JP" sz="1050" b="1" kern="1200" dirty="0">
                        <a:solidFill>
                          <a:schemeClr val="bg1"/>
                        </a:solidFill>
                        <a:latin typeface="+mj-lt"/>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mpd="sng">
                      <a:solidFill>
                        <a:srgbClr val="FFFFFF"/>
                      </a:solidFill>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0" lang="en-US" altLang="ja-JP" sz="1050" b="1" i="0" u="none" strike="noStrike" kern="0" cap="none" spc="0" normalizeH="0" baseline="0" noProof="0" dirty="0">
                          <a:ln>
                            <a:noFill/>
                          </a:ln>
                          <a:solidFill>
                            <a:schemeClr val="bg1"/>
                          </a:solidFill>
                          <a:effectLst/>
                          <a:uLnTx/>
                          <a:uFillTx/>
                          <a:latin typeface="+mn-lt"/>
                          <a:ea typeface="+mn-ea"/>
                          <a:cs typeface="Verdana" pitchFamily="34" charset="0"/>
                        </a:rPr>
                        <a:t>Yahoo! JAPAN SDGs</a:t>
                      </a:r>
                      <a:r>
                        <a:rPr kumimoji="0" lang="ja-JP" altLang="en-US" sz="1050" b="1" i="0" u="none" strike="noStrike" kern="0" cap="none" spc="0" normalizeH="0" baseline="0" noProof="0" dirty="0">
                          <a:ln>
                            <a:noFill/>
                          </a:ln>
                          <a:solidFill>
                            <a:schemeClr val="bg1"/>
                          </a:solidFill>
                          <a:effectLst/>
                          <a:uLnTx/>
                          <a:uFillTx/>
                          <a:latin typeface="+mn-lt"/>
                          <a:ea typeface="+mn-ea"/>
                          <a:cs typeface="Verdana" pitchFamily="34" charset="0"/>
                        </a:rPr>
                        <a:t>　スポンサードコンテンツ</a:t>
                      </a:r>
                      <a:endParaRPr kumimoji="0" lang="en-US" altLang="ja-JP" sz="1050" b="1" i="0" u="none" strike="noStrike" kern="0" cap="none" spc="0" normalizeH="0" baseline="0" noProof="0" dirty="0">
                        <a:ln>
                          <a:noFill/>
                        </a:ln>
                        <a:solidFill>
                          <a:schemeClr val="bg1"/>
                        </a:solidFill>
                        <a:effectLst/>
                        <a:uLnTx/>
                        <a:uFillTx/>
                        <a:latin typeface="+mn-lt"/>
                        <a:ea typeface="+mn-ea"/>
                        <a:cs typeface="Verdana" pitchFamily="34" charset="0"/>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extLst>
                  <a:ext uri="{0D108BD9-81ED-4DB2-BD59-A6C34878D82A}">
                    <a16:rowId xmlns:a16="http://schemas.microsoft.com/office/drawing/2014/main" val="2117335041"/>
                  </a:ext>
                </a:extLst>
              </a:tr>
              <a:tr h="167041">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lt"/>
                          <a:ea typeface="+mn-ea"/>
                          <a:cs typeface="+mn-cs"/>
                        </a:rPr>
                        <a:t>サイト仕様</a:t>
                      </a:r>
                      <a:endParaRPr kumimoji="1" lang="en-US" altLang="ja-JP" sz="1050" b="1" kern="1200" dirty="0">
                        <a:solidFill>
                          <a:schemeClr val="bg1"/>
                        </a:solidFill>
                        <a:latin typeface="+mn-lt"/>
                        <a:ea typeface="+mn-ea"/>
                        <a:cs typeface="+mn-cs"/>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800" b="1" kern="1200" dirty="0">
                        <a:solidFill>
                          <a:schemeClr val="bg1"/>
                        </a:solidFill>
                        <a:latin typeface="+mn-lt"/>
                        <a:ea typeface="+mn-ea"/>
                        <a:cs typeface="+mn-cs"/>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lt"/>
                          <a:ea typeface="+mn-ea"/>
                          <a:cs typeface="+mn-cs"/>
                        </a:rPr>
                        <a:t>テンプレート型</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0" lang="ja-JP" altLang="en-US" sz="1050" b="1" i="0" u="none" strike="noStrike" kern="0" cap="none" spc="0" normalizeH="0" baseline="0" noProof="0" dirty="0">
                          <a:ln>
                            <a:noFill/>
                          </a:ln>
                          <a:solidFill>
                            <a:schemeClr val="bg1"/>
                          </a:solidFill>
                          <a:effectLst/>
                          <a:uLnTx/>
                          <a:uFillTx/>
                          <a:latin typeface="+mn-lt"/>
                          <a:ea typeface="+mn-ea"/>
                          <a:cs typeface="Verdana" pitchFamily="34" charset="0"/>
                        </a:rPr>
                        <a:t>テンプレート型</a:t>
                      </a: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extLst>
                  <a:ext uri="{0D108BD9-81ED-4DB2-BD59-A6C34878D82A}">
                    <a16:rowId xmlns:a16="http://schemas.microsoft.com/office/drawing/2014/main" val="3507125695"/>
                  </a:ext>
                </a:extLst>
              </a:tr>
              <a:tr h="434712">
                <a:tc gridSpan="2">
                  <a:txBody>
                    <a:bodyPr/>
                    <a:lstStyle/>
                    <a:p>
                      <a:pPr algn="ctr"/>
                      <a:r>
                        <a:rPr kumimoji="1" lang="ja-JP" altLang="en-US" sz="1050" b="1" dirty="0">
                          <a:solidFill>
                            <a:schemeClr val="bg1"/>
                          </a:solidFill>
                          <a:latin typeface="+mj-lt"/>
                          <a:ea typeface="+mj-ea"/>
                        </a:rPr>
                        <a:t>商品特徴</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r>
                        <a:rPr kumimoji="1" lang="ja-JP" altLang="en-US" sz="1050" dirty="0">
                          <a:solidFill>
                            <a:schemeClr val="tx1">
                              <a:lumMod val="65000"/>
                              <a:lumOff val="35000"/>
                            </a:schemeClr>
                          </a:solidFill>
                        </a:rPr>
                        <a:t>新車購入を検討中の高年収層が多く訪れるカービュー（競合比）において、編集部が独自の視点で広告主様の商品へのユーザー関与を高めるコンテンツを制作します。</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dirty="0">
                          <a:solidFill>
                            <a:schemeClr val="tx1">
                              <a:lumMod val="65000"/>
                              <a:lumOff val="35000"/>
                            </a:schemeClr>
                          </a:solidFill>
                        </a:rPr>
                        <a:t>広いユーザー層に対して</a:t>
                      </a:r>
                      <a:r>
                        <a:rPr kumimoji="1" lang="en-US" altLang="ja-JP" sz="1050" dirty="0">
                          <a:solidFill>
                            <a:schemeClr val="tx1">
                              <a:lumMod val="65000"/>
                              <a:lumOff val="35000"/>
                            </a:schemeClr>
                          </a:solidFill>
                        </a:rPr>
                        <a:t>SDGs</a:t>
                      </a:r>
                      <a:r>
                        <a:rPr kumimoji="1" lang="ja-JP" altLang="en-US" sz="1050" dirty="0">
                          <a:solidFill>
                            <a:schemeClr val="tx1">
                              <a:lumMod val="65000"/>
                              <a:lumOff val="35000"/>
                            </a:schemeClr>
                          </a:solidFill>
                        </a:rPr>
                        <a:t>を分かりやすく伝える編集方針に沿って、広告主様の取り組みをインタビューを通じて紐解いた記事を制作します。</a:t>
                      </a: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838735929"/>
                  </a:ext>
                </a:extLst>
              </a:tr>
              <a:tr h="249854">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lt"/>
                          <a:ea typeface="+mn-ea"/>
                          <a:cs typeface="+mn-cs"/>
                        </a:rPr>
                        <a:t>有効期限</a:t>
                      </a:r>
                      <a:endParaRPr kumimoji="1" lang="en-US" altLang="ja-JP"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chemeClr val="tx1">
                              <a:lumMod val="65000"/>
                              <a:lumOff val="35000"/>
                            </a:schemeClr>
                          </a:solidFill>
                          <a:latin typeface="+mn-lt"/>
                          <a:ea typeface="+mn-ea"/>
                          <a:cs typeface="+mn-cs"/>
                        </a:rPr>
                        <a:t>2025</a:t>
                      </a:r>
                      <a:r>
                        <a:rPr kumimoji="1" lang="ja-JP" altLang="en-US" sz="1050" kern="1200" dirty="0">
                          <a:solidFill>
                            <a:schemeClr val="tx1">
                              <a:lumMod val="65000"/>
                              <a:lumOff val="35000"/>
                            </a:schemeClr>
                          </a:solidFill>
                          <a:latin typeface="+mn-lt"/>
                          <a:ea typeface="+mn-ea"/>
                          <a:cs typeface="+mn-cs"/>
                        </a:rPr>
                        <a:t>年</a:t>
                      </a:r>
                      <a:r>
                        <a:rPr kumimoji="1" lang="en-US" altLang="ja-JP" sz="1050" kern="1200" dirty="0">
                          <a:solidFill>
                            <a:schemeClr val="tx1">
                              <a:lumMod val="65000"/>
                              <a:lumOff val="35000"/>
                            </a:schemeClr>
                          </a:solidFill>
                          <a:latin typeface="+mn-lt"/>
                          <a:ea typeface="+mn-ea"/>
                          <a:cs typeface="+mn-cs"/>
                        </a:rPr>
                        <a:t>3</a:t>
                      </a:r>
                      <a:r>
                        <a:rPr kumimoji="1" lang="ja-JP" altLang="en-US" sz="1050" kern="1200" dirty="0">
                          <a:solidFill>
                            <a:schemeClr val="tx1">
                              <a:lumMod val="65000"/>
                              <a:lumOff val="35000"/>
                            </a:schemeClr>
                          </a:solidFill>
                          <a:latin typeface="+mn-lt"/>
                          <a:ea typeface="+mn-ea"/>
                          <a:cs typeface="+mn-cs"/>
                        </a:rPr>
                        <a:t>月</a:t>
                      </a:r>
                      <a:r>
                        <a:rPr kumimoji="1" lang="en-US" altLang="ja-JP" sz="1050" kern="1200" dirty="0">
                          <a:solidFill>
                            <a:schemeClr val="tx1">
                              <a:lumMod val="65000"/>
                              <a:lumOff val="35000"/>
                            </a:schemeClr>
                          </a:solidFill>
                          <a:latin typeface="+mn-lt"/>
                          <a:ea typeface="+mn-ea"/>
                          <a:cs typeface="+mn-cs"/>
                        </a:rPr>
                        <a:t>31</a:t>
                      </a:r>
                      <a:r>
                        <a:rPr kumimoji="1" lang="ja-JP" altLang="en-US" sz="1050" kern="1200" dirty="0">
                          <a:solidFill>
                            <a:schemeClr val="tx1">
                              <a:lumMod val="65000"/>
                              <a:lumOff val="35000"/>
                            </a:schemeClr>
                          </a:solidFill>
                          <a:latin typeface="+mn-lt"/>
                          <a:ea typeface="+mn-ea"/>
                          <a:cs typeface="+mn-cs"/>
                        </a:rPr>
                        <a:t>日掲載終了分</a:t>
                      </a:r>
                    </a:p>
                  </a:txBody>
                  <a:tcPr anchor="ctr">
                    <a:lnL w="6350" cap="flat" cmpd="sng" algn="ctr">
                      <a:noFill/>
                      <a:prstDash val="dot"/>
                      <a:round/>
                      <a:headEnd type="none" w="med" len="med"/>
                      <a:tailEnd type="none" w="med" len="med"/>
                    </a:lnL>
                    <a:lnR w="6350" cap="flat" cmpd="sng" algn="ctr">
                      <a:no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hMerge="1">
                  <a:txBody>
                    <a:bodyPr/>
                    <a:lstStyle/>
                    <a:p>
                      <a:endParaRPr kumimoji="1" lang="ja-JP" altLang="en-US"/>
                    </a:p>
                  </a:txBody>
                  <a:tcPr/>
                </a:tc>
                <a:extLst>
                  <a:ext uri="{0D108BD9-81ED-4DB2-BD59-A6C34878D82A}">
                    <a16:rowId xmlns:a16="http://schemas.microsoft.com/office/drawing/2014/main" val="3860961520"/>
                  </a:ext>
                </a:extLst>
              </a:tr>
              <a:tr h="214055">
                <a:tc row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j-lt"/>
                          <a:ea typeface="+mj-ea"/>
                        </a:rPr>
                        <a:t>タイアップ</a:t>
                      </a:r>
                      <a:endParaRPr kumimoji="1" lang="en-US" altLang="ja-JP" sz="1050" b="1" dirty="0">
                        <a:solidFill>
                          <a:schemeClr val="bg1"/>
                        </a:solidFill>
                        <a:latin typeface="+mj-lt"/>
                        <a:ea typeface="+mj-ea"/>
                      </a:endParaRPr>
                    </a:p>
                    <a:p>
                      <a:pPr algn="ctr"/>
                      <a:r>
                        <a:rPr kumimoji="1" lang="ja-JP" altLang="en-US" sz="1050" b="1" dirty="0">
                          <a:solidFill>
                            <a:schemeClr val="bg1"/>
                          </a:solidFill>
                          <a:latin typeface="+mj-lt"/>
                          <a:ea typeface="+mj-ea"/>
                        </a:rPr>
                        <a:t>への誘導枠</a:t>
                      </a:r>
                      <a:endParaRPr kumimoji="1" lang="en-US" altLang="ja-JP"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b="1" dirty="0">
                          <a:solidFill>
                            <a:schemeClr val="bg1"/>
                          </a:solidFill>
                          <a:latin typeface="+mj-lt"/>
                          <a:ea typeface="+mj-ea"/>
                        </a:rPr>
                        <a:t>編集誘導</a:t>
                      </a:r>
                      <a:endParaRPr kumimoji="1" lang="en-US" altLang="ja-JP"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dirty="0">
                          <a:solidFill>
                            <a:schemeClr val="tx1">
                              <a:lumMod val="65000"/>
                              <a:lumOff val="35000"/>
                            </a:schemeClr>
                          </a:solidFill>
                          <a:latin typeface="+mj-lt"/>
                          <a:ea typeface="+mj-ea"/>
                        </a:rPr>
                        <a:t>〇</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eiryo UI" pitchFamily="50" charset="-128"/>
                        </a:rPr>
                        <a:t>ー</a:t>
                      </a:r>
                      <a:endPar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eiryo UI" pitchFamily="50" charset="-128"/>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4069392726"/>
                  </a:ext>
                </a:extLst>
              </a:tr>
              <a:tr h="178255">
                <a:tc vMerge="1">
                  <a:txBody>
                    <a:bodyPr/>
                    <a:lstStyle/>
                    <a:p>
                      <a:pPr algn="ct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b="1" dirty="0">
                          <a:solidFill>
                            <a:schemeClr val="bg1"/>
                          </a:solidFill>
                          <a:latin typeface="+mj-lt"/>
                          <a:ea typeface="+mj-ea"/>
                        </a:rPr>
                        <a:t>広告誘導</a:t>
                      </a:r>
                      <a:endParaRPr kumimoji="1" lang="en-US" altLang="ja-JP"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dirty="0">
                          <a:solidFill>
                            <a:schemeClr val="tx1">
                              <a:lumMod val="65000"/>
                              <a:lumOff val="35000"/>
                            </a:schemeClr>
                          </a:solidFill>
                          <a:latin typeface="+mj-lt"/>
                          <a:ea typeface="+mj-ea"/>
                        </a:rPr>
                        <a:t>任意で追加購入</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eiryo UI" pitchFamily="50" charset="-128"/>
                        </a:rPr>
                        <a:t>〇</a:t>
                      </a:r>
                      <a:endPar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eiryo UI" pitchFamily="50" charset="-128"/>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1214862710"/>
                  </a:ext>
                </a:extLst>
              </a:tr>
              <a:tr h="558626">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j-lt"/>
                          <a:ea typeface="+mj-ea"/>
                        </a:rPr>
                        <a:t>タイアップページの</a:t>
                      </a:r>
                      <a:endParaRPr kumimoji="1" lang="en-US" altLang="ja-JP" sz="1050" b="1" dirty="0">
                        <a:solidFill>
                          <a:schemeClr val="bg1"/>
                        </a:solidFill>
                        <a:latin typeface="+mj-lt"/>
                        <a:ea typeface="+mj-ea"/>
                      </a:endParaRPr>
                    </a:p>
                    <a:p>
                      <a:pPr algn="ctr"/>
                      <a:r>
                        <a:rPr kumimoji="1" lang="ja-JP" altLang="en-US" sz="1050" b="1" dirty="0">
                          <a:solidFill>
                            <a:schemeClr val="bg1"/>
                          </a:solidFill>
                          <a:latin typeface="+mj-lt"/>
                          <a:ea typeface="+mj-ea"/>
                        </a:rPr>
                        <a:t>概要・仕様</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indent="0">
                        <a:buNone/>
                      </a:pPr>
                      <a:r>
                        <a:rPr lang="ja-JP" altLang="en-US" sz="1050" dirty="0">
                          <a:solidFill>
                            <a:schemeClr val="tx1">
                              <a:lumMod val="65000"/>
                              <a:lumOff val="35000"/>
                            </a:schemeClr>
                          </a:solidFill>
                          <a:latin typeface="+mn-lt"/>
                          <a:ea typeface="+mn-ea"/>
                          <a:cs typeface="メイリオ" panose="020B0604030504040204" pitchFamily="50" charset="-128"/>
                        </a:rPr>
                        <a:t>・掲載場所：</a:t>
                      </a:r>
                      <a:r>
                        <a:rPr lang="en-US" altLang="ja-JP" sz="1050" dirty="0" err="1">
                          <a:solidFill>
                            <a:schemeClr val="tx1">
                              <a:lumMod val="65000"/>
                              <a:lumOff val="35000"/>
                            </a:schemeClr>
                          </a:solidFill>
                          <a:latin typeface="+mn-lt"/>
                          <a:ea typeface="+mn-ea"/>
                          <a:cs typeface="メイリオ" panose="020B0604030504040204" pitchFamily="50" charset="-128"/>
                        </a:rPr>
                        <a:t>carview</a:t>
                      </a:r>
                      <a:r>
                        <a:rPr lang="en-US" altLang="ja-JP" sz="1050" dirty="0">
                          <a:solidFill>
                            <a:schemeClr val="tx1">
                              <a:lumMod val="65000"/>
                              <a:lumOff val="35000"/>
                            </a:schemeClr>
                          </a:solidFill>
                          <a:latin typeface="+mn-lt"/>
                          <a:ea typeface="+mn-ea"/>
                          <a:cs typeface="メイリオ" panose="020B0604030504040204" pitchFamily="50" charset="-128"/>
                        </a:rPr>
                        <a:t>!</a:t>
                      </a:r>
                      <a:r>
                        <a:rPr lang="ja-JP" altLang="en-US" sz="1050" dirty="0">
                          <a:solidFill>
                            <a:schemeClr val="tx1">
                              <a:lumMod val="65000"/>
                              <a:lumOff val="35000"/>
                            </a:schemeClr>
                          </a:solidFill>
                          <a:latin typeface="+mn-lt"/>
                          <a:ea typeface="+mn-ea"/>
                          <a:cs typeface="メイリオ" panose="020B0604030504040204" pitchFamily="50" charset="-128"/>
                        </a:rPr>
                        <a:t>内 特設ページ</a:t>
                      </a:r>
                      <a:endParaRPr lang="en-US" altLang="ja-JP" sz="1050" dirty="0">
                        <a:solidFill>
                          <a:schemeClr val="tx1">
                            <a:lumMod val="65000"/>
                            <a:lumOff val="35000"/>
                          </a:schemeClr>
                        </a:solidFill>
                        <a:latin typeface="+mn-lt"/>
                        <a:ea typeface="+mn-ea"/>
                        <a:cs typeface="メイリオ" panose="020B0604030504040204" pitchFamily="50" charset="-128"/>
                      </a:endParaRPr>
                    </a:p>
                    <a:p>
                      <a:pPr marL="0" indent="0">
                        <a:buNone/>
                      </a:pPr>
                      <a:r>
                        <a:rPr lang="ja-JP" altLang="en-US" sz="1050" dirty="0">
                          <a:solidFill>
                            <a:schemeClr val="tx1">
                              <a:lumMod val="65000"/>
                              <a:lumOff val="35000"/>
                            </a:schemeClr>
                          </a:solidFill>
                          <a:latin typeface="+mn-lt"/>
                          <a:ea typeface="+mn-ea"/>
                          <a:cs typeface="メイリオ" panose="020B0604030504040204" pitchFamily="50" charset="-128"/>
                        </a:rPr>
                        <a:t>・デバイス：</a:t>
                      </a:r>
                      <a:r>
                        <a:rPr lang="en-US" altLang="ja-JP" sz="1050" dirty="0">
                          <a:solidFill>
                            <a:schemeClr val="tx1">
                              <a:lumMod val="65000"/>
                              <a:lumOff val="35000"/>
                            </a:schemeClr>
                          </a:solidFill>
                          <a:latin typeface="+mn-lt"/>
                          <a:ea typeface="+mn-ea"/>
                          <a:cs typeface="メイリオ" panose="020B0604030504040204" pitchFamily="50" charset="-128"/>
                        </a:rPr>
                        <a:t>PC</a:t>
                      </a:r>
                      <a:r>
                        <a:rPr lang="ja-JP" altLang="en-US" sz="1050" dirty="0">
                          <a:solidFill>
                            <a:schemeClr val="tx1">
                              <a:lumMod val="65000"/>
                              <a:lumOff val="35000"/>
                            </a:schemeClr>
                          </a:solidFill>
                          <a:latin typeface="+mn-lt"/>
                          <a:ea typeface="+mn-ea"/>
                          <a:cs typeface="メイリオ" panose="020B0604030504040204" pitchFamily="50" charset="-128"/>
                        </a:rPr>
                        <a:t>・スマートフォン</a:t>
                      </a:r>
                      <a:endParaRPr lang="en-US" altLang="ja-JP" sz="1050" dirty="0">
                        <a:solidFill>
                          <a:schemeClr val="tx1">
                            <a:lumMod val="65000"/>
                            <a:lumOff val="35000"/>
                          </a:schemeClr>
                        </a:solidFill>
                        <a:latin typeface="+mn-lt"/>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tx1">
                              <a:lumMod val="65000"/>
                              <a:lumOff val="35000"/>
                            </a:schemeClr>
                          </a:solidFill>
                          <a:latin typeface="+mn-lt"/>
                          <a:ea typeface="+mn-ea"/>
                          <a:cs typeface="メイリオ" panose="020B0604030504040204" pitchFamily="50" charset="-128"/>
                        </a:rPr>
                        <a:t>・ページ数：</a:t>
                      </a:r>
                      <a:r>
                        <a:rPr lang="en-US" altLang="ja-JP" sz="1050" dirty="0">
                          <a:solidFill>
                            <a:schemeClr val="tx1">
                              <a:lumMod val="65000"/>
                              <a:lumOff val="35000"/>
                            </a:schemeClr>
                          </a:solidFill>
                          <a:latin typeface="+mn-lt"/>
                          <a:ea typeface="+mn-ea"/>
                          <a:cs typeface="メイリオ" panose="020B0604030504040204" pitchFamily="50" charset="-128"/>
                        </a:rPr>
                        <a:t>1</a:t>
                      </a:r>
                      <a:r>
                        <a:rPr lang="ja-JP" altLang="en-US" sz="1050" dirty="0">
                          <a:solidFill>
                            <a:schemeClr val="tx1">
                              <a:lumMod val="65000"/>
                              <a:lumOff val="35000"/>
                            </a:schemeClr>
                          </a:solidFill>
                          <a:latin typeface="+mn-lt"/>
                          <a:ea typeface="+mn-ea"/>
                          <a:cs typeface="メイリオ" panose="020B0604030504040204" pitchFamily="50" charset="-128"/>
                        </a:rPr>
                        <a:t>ページ</a:t>
                      </a:r>
                      <a:endParaRPr lang="en-US" altLang="ja-JP" sz="1050" dirty="0">
                        <a:solidFill>
                          <a:schemeClr val="tx1">
                            <a:lumMod val="65000"/>
                            <a:lumOff val="35000"/>
                          </a:schemeClr>
                        </a:solidFill>
                        <a:latin typeface="+mn-lt"/>
                        <a:ea typeface="+mn-ea"/>
                        <a:cs typeface="メイリオ" panose="020B0604030504040204" pitchFamily="50" charset="-128"/>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・掲載場所：</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Yahoo! JAPAN SDGs</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内 特設ページ</a:t>
                      </a:r>
                      <a:endPar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・デバイス：</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PC</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・スマートフォン</a:t>
                      </a:r>
                      <a:endPar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・ページ数：</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1</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ページ</a:t>
                      </a:r>
                      <a:endPar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658556097"/>
                  </a:ext>
                </a:extLst>
              </a:tr>
              <a:tr h="247698">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j-lt"/>
                          <a:ea typeface="+mj-ea"/>
                        </a:rPr>
                        <a:t>掲載期間</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chemeClr val="tx1">
                              <a:lumMod val="65000"/>
                              <a:lumOff val="35000"/>
                            </a:schemeClr>
                          </a:solidFill>
                          <a:latin typeface="+mn-lt"/>
                          <a:ea typeface="+mn-ea"/>
                          <a:cs typeface="メイリオ" panose="020B0604030504040204" pitchFamily="50" charset="-128"/>
                        </a:rPr>
                        <a:t>1</a:t>
                      </a:r>
                      <a:r>
                        <a:rPr kumimoji="1" lang="ja-JP" altLang="en-US" sz="1050" kern="1200" dirty="0">
                          <a:solidFill>
                            <a:schemeClr val="tx1">
                              <a:lumMod val="65000"/>
                              <a:lumOff val="35000"/>
                            </a:schemeClr>
                          </a:solidFill>
                          <a:latin typeface="+mn-lt"/>
                          <a:ea typeface="+mn-ea"/>
                          <a:cs typeface="メイリオ" panose="020B0604030504040204" pitchFamily="50" charset="-128"/>
                        </a:rPr>
                        <a:t>か月間（平日掲載開始）</a:t>
                      </a:r>
                      <a:endParaRPr kumimoji="1" lang="en-US" altLang="ja-JP" sz="1050" kern="1200" dirty="0">
                        <a:solidFill>
                          <a:schemeClr val="tx1">
                            <a:lumMod val="65000"/>
                            <a:lumOff val="35000"/>
                          </a:schemeClr>
                        </a:solidFill>
                        <a:latin typeface="+mn-lt"/>
                        <a:ea typeface="+mn-ea"/>
                        <a:cs typeface="メイリオ" panose="020B0604030504040204" pitchFamily="50" charset="-128"/>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1</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か月間（平日掲載開始）</a:t>
                      </a:r>
                      <a:endPar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3931917948"/>
                  </a:ext>
                </a:extLst>
              </a:tr>
              <a:tr h="1036886">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j-lt"/>
                          <a:ea typeface="+mj-ea"/>
                        </a:rPr>
                        <a:t>料金</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a:ln>
                            <a:noFill/>
                          </a:ln>
                          <a:solidFill>
                            <a:schemeClr val="tx1">
                              <a:lumMod val="65000"/>
                              <a:lumOff val="35000"/>
                            </a:schemeClr>
                          </a:solidFill>
                          <a:effectLst/>
                          <a:uLnTx/>
                          <a:uFillTx/>
                          <a:latin typeface="+mn-lt"/>
                          <a:ea typeface="+mn-ea"/>
                        </a:rPr>
                        <a:t>編集誘導の掲載、タイアップページの制作・掲載費の総額：</a:t>
                      </a:r>
                      <a:r>
                        <a:rPr kumimoji="1" lang="en-US" altLang="ja-JP" sz="1050" b="0" u="none" strike="noStrike" kern="1200" cap="none" spc="0" normalizeH="0" baseline="0" noProof="0" dirty="0">
                          <a:ln>
                            <a:noFill/>
                          </a:ln>
                          <a:solidFill>
                            <a:schemeClr val="tx1">
                              <a:lumMod val="65000"/>
                              <a:lumOff val="35000"/>
                            </a:schemeClr>
                          </a:solidFill>
                          <a:effectLst/>
                          <a:uLnTx/>
                          <a:uFillTx/>
                          <a:latin typeface="+mn-lt"/>
                          <a:ea typeface="+mn-ea"/>
                        </a:rPr>
                        <a:t>300</a:t>
                      </a:r>
                      <a:r>
                        <a:rPr kumimoji="1" lang="ja-JP" altLang="en-US" sz="1050" b="0" u="none" strike="noStrike" kern="1200" cap="none" spc="0" normalizeH="0" baseline="0" noProof="0" dirty="0">
                          <a:ln>
                            <a:noFill/>
                          </a:ln>
                          <a:solidFill>
                            <a:schemeClr val="tx1">
                              <a:lumMod val="65000"/>
                              <a:lumOff val="35000"/>
                            </a:schemeClr>
                          </a:solidFill>
                          <a:effectLst/>
                          <a:uLnTx/>
                          <a:uFillTx/>
                          <a:latin typeface="+mn-lt"/>
                          <a:ea typeface="+mn-ea"/>
                        </a:rPr>
                        <a:t>万円</a:t>
                      </a:r>
                      <a:endParaRPr kumimoji="1" lang="en-US" altLang="ja-JP" sz="1050" b="0" u="none" strike="noStrike" kern="1200" cap="none" spc="0" normalizeH="0" baseline="0" noProof="0" dirty="0">
                        <a:ln>
                          <a:noFill/>
                        </a:ln>
                        <a:solidFill>
                          <a:schemeClr val="tx1">
                            <a:lumMod val="65000"/>
                            <a:lumOff val="35000"/>
                          </a:schemeClr>
                        </a:solidFill>
                        <a:effectLst/>
                        <a:uLnTx/>
                        <a:uFillTx/>
                        <a:latin typeface="+mn-lt"/>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a:ln>
                            <a:noFill/>
                          </a:ln>
                          <a:solidFill>
                            <a:schemeClr val="tx1">
                              <a:lumMod val="65000"/>
                              <a:lumOff val="35000"/>
                            </a:schemeClr>
                          </a:solidFill>
                          <a:effectLst/>
                          <a:uLnTx/>
                          <a:uFillTx/>
                          <a:latin typeface="+mn-lt"/>
                          <a:ea typeface="+mn-ea"/>
                        </a:rPr>
                        <a:t>（グロス）</a:t>
                      </a:r>
                      <a:endParaRPr kumimoji="1" lang="en-US" altLang="ja-JP" sz="1050" b="0" u="none" strike="noStrike" kern="1200" cap="none" spc="0" normalizeH="0" baseline="0" noProof="0" dirty="0">
                        <a:ln>
                          <a:noFill/>
                        </a:ln>
                        <a:solidFill>
                          <a:schemeClr val="tx1">
                            <a:lumMod val="65000"/>
                            <a:lumOff val="35000"/>
                          </a:schemeClr>
                        </a:solidFill>
                        <a:effectLst/>
                        <a:uLnTx/>
                        <a:uFillTx/>
                        <a:latin typeface="+mn-lt"/>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企画内容によって、別途費用が発生する場合があります</a:t>
                      </a:r>
                      <a:endPar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●スポンサードコンテンツ：</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1,650</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万円～</a:t>
                      </a:r>
                      <a:endPar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・誘導広告：</a:t>
                      </a:r>
                      <a:r>
                        <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1,500</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万円～　・スポンサードコンテンツの制作・掲載：</a:t>
                      </a:r>
                      <a:r>
                        <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150</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万円～</a:t>
                      </a:r>
                      <a:endPar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●スポンサードコンテンツライト：</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500</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万円～</a:t>
                      </a:r>
                      <a:endPar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・誘導広告：</a:t>
                      </a:r>
                      <a:r>
                        <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400</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万円～　・スポンサードコンテンツの制作・掲載：</a:t>
                      </a:r>
                      <a:r>
                        <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100</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万円～</a:t>
                      </a:r>
                      <a:endPar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金額は全てネット</a:t>
                      </a:r>
                      <a:endPar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eiryo UI" pitchFamily="50" charset="-128"/>
                        </a:rPr>
                        <a:t>※</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Meiryo UI" pitchFamily="50" charset="-128"/>
                        </a:rPr>
                        <a:t>誘導広告は、</a:t>
                      </a:r>
                      <a:r>
                        <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eiryo UI" pitchFamily="50" charset="-128"/>
                        </a:rPr>
                        <a:t>Yahoo!</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Meiryo UI" pitchFamily="50" charset="-128"/>
                        </a:rPr>
                        <a:t>広告 ディスプレイ広告（予約型／運用型）、</a:t>
                      </a:r>
                      <a:r>
                        <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eiryo UI" pitchFamily="50" charset="-128"/>
                        </a:rPr>
                        <a:t>LINE</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Meiryo UI" pitchFamily="50" charset="-128"/>
                        </a:rPr>
                        <a:t>の広告商品か</a:t>
                      </a:r>
                      <a:endPar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eiryo UI"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Meiryo UI" pitchFamily="50" charset="-128"/>
                        </a:rPr>
                        <a:t>　ら自由選択</a:t>
                      </a:r>
                      <a:endPar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eiryo UI"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制作・掲載費には、編集誘導枠、およびメールマガジン（スポンサードコンテンツのみ）分も含まれます</a:t>
                      </a:r>
                      <a:endPar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企画内容によって、別途費用が発生する場合があります</a:t>
                      </a:r>
                      <a:endPar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463668774"/>
                  </a:ext>
                </a:extLst>
              </a:tr>
              <a:tr h="286085">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j-lt"/>
                          <a:ea typeface="+mj-ea"/>
                        </a:rPr>
                        <a:t>お申し込み期限</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kern="1200" noProof="0" dirty="0">
                          <a:solidFill>
                            <a:schemeClr val="tx1">
                              <a:lumMod val="65000"/>
                              <a:lumOff val="35000"/>
                            </a:schemeClr>
                          </a:solidFill>
                          <a:latin typeface="+mn-lt"/>
                          <a:ea typeface="+mn-ea"/>
                          <a:cs typeface="メイリオ" panose="020B0604030504040204" pitchFamily="50" charset="-128"/>
                        </a:rPr>
                        <a:t>掲載開始の</a:t>
                      </a:r>
                      <a:r>
                        <a:rPr kumimoji="1" lang="en-US" altLang="ja-JP" sz="1050" kern="1200" noProof="0" dirty="0">
                          <a:solidFill>
                            <a:schemeClr val="tx1">
                              <a:lumMod val="65000"/>
                              <a:lumOff val="35000"/>
                            </a:schemeClr>
                          </a:solidFill>
                          <a:latin typeface="+mn-lt"/>
                          <a:ea typeface="+mn-ea"/>
                          <a:cs typeface="メイリオ" panose="020B0604030504040204" pitchFamily="50" charset="-128"/>
                        </a:rPr>
                        <a:t>2</a:t>
                      </a:r>
                      <a:r>
                        <a:rPr kumimoji="1" lang="ja-JP" altLang="en-US" sz="1050" kern="1200" noProof="0" dirty="0">
                          <a:solidFill>
                            <a:schemeClr val="tx1">
                              <a:lumMod val="65000"/>
                              <a:lumOff val="35000"/>
                            </a:schemeClr>
                          </a:solidFill>
                          <a:latin typeface="+mn-lt"/>
                          <a:ea typeface="+mn-ea"/>
                          <a:cs typeface="メイリオ" panose="020B0604030504040204" pitchFamily="50" charset="-128"/>
                        </a:rPr>
                        <a:t>か月前</a:t>
                      </a:r>
                      <a:endPar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掲載開始の</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2</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か月半前</a:t>
                      </a: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1967014782"/>
                  </a:ext>
                </a:extLst>
              </a:tr>
              <a:tr h="353683">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j-lt"/>
                          <a:ea typeface="+mj-ea"/>
                        </a:rPr>
                        <a:t>レポート項目</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50" dirty="0">
                          <a:solidFill>
                            <a:schemeClr val="tx1">
                              <a:lumMod val="65000"/>
                              <a:lumOff val="35000"/>
                            </a:schemeClr>
                          </a:solidFill>
                          <a:latin typeface="+mn-lt"/>
                          <a:ea typeface="+mn-ea"/>
                          <a:cs typeface="Verdana" pitchFamily="34" charset="0"/>
                        </a:rPr>
                        <a:t>PV</a:t>
                      </a:r>
                      <a:r>
                        <a:rPr lang="ja-JP" altLang="en-US" sz="1050" dirty="0">
                          <a:solidFill>
                            <a:schemeClr val="tx1">
                              <a:lumMod val="65000"/>
                              <a:lumOff val="35000"/>
                            </a:schemeClr>
                          </a:solidFill>
                          <a:latin typeface="+mn-lt"/>
                          <a:ea typeface="+mn-ea"/>
                          <a:cs typeface="Verdana" pitchFamily="34" charset="0"/>
                        </a:rPr>
                        <a:t>、</a:t>
                      </a:r>
                      <a:r>
                        <a:rPr lang="en-US" altLang="ja-JP" sz="1050" dirty="0">
                          <a:solidFill>
                            <a:schemeClr val="tx1">
                              <a:lumMod val="65000"/>
                              <a:lumOff val="35000"/>
                            </a:schemeClr>
                          </a:solidFill>
                          <a:latin typeface="+mn-lt"/>
                          <a:ea typeface="+mn-ea"/>
                          <a:cs typeface="Verdana" pitchFamily="34" charset="0"/>
                        </a:rPr>
                        <a:t>UB</a:t>
                      </a:r>
                      <a:r>
                        <a:rPr lang="ja-JP" altLang="en-US" sz="1050" dirty="0">
                          <a:solidFill>
                            <a:schemeClr val="tx1">
                              <a:lumMod val="65000"/>
                              <a:lumOff val="35000"/>
                            </a:schemeClr>
                          </a:solidFill>
                          <a:latin typeface="+mn-lt"/>
                          <a:ea typeface="+mn-ea"/>
                          <a:cs typeface="Verdana" pitchFamily="34" charset="0"/>
                        </a:rPr>
                        <a:t>、ページ内リンクのクリック数、</a:t>
                      </a:r>
                      <a:endParaRPr lang="en-US" altLang="ja-JP" sz="1050" dirty="0">
                        <a:solidFill>
                          <a:schemeClr val="tx1">
                            <a:lumMod val="65000"/>
                            <a:lumOff val="35000"/>
                          </a:schemeClr>
                        </a:solidFill>
                        <a:latin typeface="+mn-lt"/>
                        <a:ea typeface="+mn-ea"/>
                        <a:cs typeface="Verdana"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tx1">
                              <a:lumMod val="65000"/>
                              <a:lumOff val="35000"/>
                            </a:schemeClr>
                          </a:solidFill>
                          <a:latin typeface="+mn-lt"/>
                          <a:ea typeface="+mn-ea"/>
                          <a:cs typeface="Verdana" pitchFamily="34" charset="0"/>
                        </a:rPr>
                        <a:t>読者アンケート結果</a:t>
                      </a:r>
                      <a:endParaRPr lang="en-US" altLang="ja-JP" sz="1050" dirty="0">
                        <a:solidFill>
                          <a:schemeClr val="tx1">
                            <a:lumMod val="65000"/>
                            <a:lumOff val="35000"/>
                          </a:schemeClr>
                        </a:solidFill>
                        <a:latin typeface="+mn-lt"/>
                        <a:ea typeface="+mn-ea"/>
                        <a:cs typeface="Verdana" pitchFamily="34" charset="0"/>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50" dirty="0">
                          <a:solidFill>
                            <a:schemeClr val="tx1">
                              <a:lumMod val="65000"/>
                              <a:lumOff val="35000"/>
                            </a:schemeClr>
                          </a:solidFill>
                          <a:latin typeface="+mn-lt"/>
                          <a:ea typeface="+mn-ea"/>
                          <a:cs typeface="Verdana" pitchFamily="34" charset="0"/>
                        </a:rPr>
                        <a:t>PV</a:t>
                      </a:r>
                      <a:r>
                        <a:rPr lang="ja-JP" altLang="en-US" sz="1050" dirty="0">
                          <a:solidFill>
                            <a:schemeClr val="tx1">
                              <a:lumMod val="65000"/>
                              <a:lumOff val="35000"/>
                            </a:schemeClr>
                          </a:solidFill>
                          <a:latin typeface="+mn-lt"/>
                          <a:ea typeface="+mn-ea"/>
                          <a:cs typeface="Verdana" pitchFamily="34" charset="0"/>
                        </a:rPr>
                        <a:t>、</a:t>
                      </a:r>
                      <a:r>
                        <a:rPr lang="en-US" altLang="ja-JP" sz="1050" dirty="0">
                          <a:solidFill>
                            <a:schemeClr val="tx1">
                              <a:lumMod val="65000"/>
                              <a:lumOff val="35000"/>
                            </a:schemeClr>
                          </a:solidFill>
                          <a:latin typeface="+mn-lt"/>
                          <a:ea typeface="+mn-ea"/>
                          <a:cs typeface="Verdana" pitchFamily="34" charset="0"/>
                        </a:rPr>
                        <a:t>UB</a:t>
                      </a:r>
                      <a:r>
                        <a:rPr lang="ja-JP" altLang="en-US" sz="1050" dirty="0">
                          <a:solidFill>
                            <a:schemeClr val="tx1">
                              <a:lumMod val="65000"/>
                              <a:lumOff val="35000"/>
                            </a:schemeClr>
                          </a:solidFill>
                          <a:latin typeface="+mn-lt"/>
                          <a:ea typeface="+mn-ea"/>
                          <a:cs typeface="Verdana" pitchFamily="34" charset="0"/>
                        </a:rPr>
                        <a:t>、ページ内リンクのクリック数、読了率、訪問者の性別・性別</a:t>
                      </a:r>
                      <a:r>
                        <a:rPr lang="en-US" altLang="ja-JP" sz="1050" dirty="0">
                          <a:solidFill>
                            <a:schemeClr val="tx1">
                              <a:lumMod val="65000"/>
                              <a:lumOff val="35000"/>
                            </a:schemeClr>
                          </a:solidFill>
                          <a:latin typeface="+mn-lt"/>
                          <a:ea typeface="+mn-ea"/>
                          <a:cs typeface="Verdana" pitchFamily="34" charset="0"/>
                        </a:rPr>
                        <a:t>×</a:t>
                      </a:r>
                      <a:r>
                        <a:rPr lang="ja-JP" altLang="en-US" sz="1050" dirty="0">
                          <a:solidFill>
                            <a:schemeClr val="tx1">
                              <a:lumMod val="65000"/>
                              <a:lumOff val="35000"/>
                            </a:schemeClr>
                          </a:solidFill>
                          <a:latin typeface="+mn-lt"/>
                          <a:ea typeface="+mn-ea"/>
                          <a:cs typeface="Verdana" pitchFamily="34" charset="0"/>
                        </a:rPr>
                        <a:t>年齢層比率、読者アンケート結果</a:t>
                      </a:r>
                      <a:endParaRPr lang="en-US" altLang="ja-JP" sz="1050" dirty="0">
                        <a:solidFill>
                          <a:schemeClr val="tx1">
                            <a:lumMod val="65000"/>
                            <a:lumOff val="35000"/>
                          </a:schemeClr>
                        </a:solidFill>
                        <a:latin typeface="+mn-lt"/>
                        <a:ea typeface="+mn-ea"/>
                        <a:cs typeface="Verdana" pitchFamily="34" charset="0"/>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750538939"/>
                  </a:ext>
                </a:extLst>
              </a:tr>
              <a:tr h="550148">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j-lt"/>
                          <a:ea typeface="+mj-ea"/>
                        </a:rPr>
                        <a:t>備考</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050" dirty="0" err="1">
                          <a:solidFill>
                            <a:schemeClr val="tx1">
                              <a:lumMod val="65000"/>
                              <a:lumOff val="35000"/>
                            </a:schemeClr>
                          </a:solidFill>
                          <a:latin typeface="+mn-lt"/>
                          <a:ea typeface="+mn-ea"/>
                          <a:cs typeface="Verdana"/>
                        </a:rPr>
                        <a:t>carview</a:t>
                      </a:r>
                      <a:r>
                        <a:rPr lang="en-US" altLang="ja-JP" sz="1050" dirty="0">
                          <a:solidFill>
                            <a:schemeClr val="tx1">
                              <a:lumMod val="65000"/>
                              <a:lumOff val="35000"/>
                            </a:schemeClr>
                          </a:solidFill>
                          <a:latin typeface="+mn-lt"/>
                          <a:ea typeface="+mn-ea"/>
                          <a:cs typeface="Verdana"/>
                        </a:rPr>
                        <a:t>!</a:t>
                      </a:r>
                      <a:r>
                        <a:rPr lang="ja-JP" altLang="en-US" sz="1050" dirty="0">
                          <a:solidFill>
                            <a:schemeClr val="tx1">
                              <a:lumMod val="65000"/>
                              <a:lumOff val="35000"/>
                            </a:schemeClr>
                          </a:solidFill>
                          <a:latin typeface="+mn-lt"/>
                          <a:ea typeface="+mn-ea"/>
                          <a:cs typeface="Verdana"/>
                        </a:rPr>
                        <a:t>の編成方針と合致しないものについてはお断りさせていただく場合があります</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DFDFD"/>
                    </a:solidFill>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eiryo UI" panose="020B0604030504040204" pitchFamily="50" charset="-128"/>
                        </a:rPr>
                        <a:t>最長で掲載開始日より</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eiryo UI" panose="020B0604030504040204" pitchFamily="50" charset="-128"/>
                        </a:rPr>
                        <a:t>1</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eiryo UI" panose="020B0604030504040204" pitchFamily="50" charset="-128"/>
                        </a:rPr>
                        <a:t>年間の掲載が可能です。ただし、</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eiryo UI" panose="020B0604030504040204" pitchFamily="50" charset="-128"/>
                        </a:rPr>
                        <a:t>Yahoo!</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eiryo UI" panose="020B0604030504040204" pitchFamily="50" charset="-128"/>
                        </a:rPr>
                        <a:t> </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eiryo UI" panose="020B0604030504040204" pitchFamily="50" charset="-128"/>
                        </a:rPr>
                        <a:t>JAPAN</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eiryo UI" panose="020B0604030504040204" pitchFamily="50" charset="-128"/>
                        </a:rPr>
                        <a:t> </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eiryo UI" panose="020B0604030504040204" pitchFamily="50" charset="-128"/>
                        </a:rPr>
                        <a:t>SDGs</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eiryo UI" panose="020B0604030504040204" pitchFamily="50" charset="-128"/>
                        </a:rPr>
                        <a:t>内の編集誘導は、最初の</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eiryo UI" panose="020B0604030504040204" pitchFamily="50" charset="-128"/>
                        </a:rPr>
                        <a:t>1</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eiryo UI" panose="020B0604030504040204" pitchFamily="50" charset="-128"/>
                        </a:rPr>
                        <a:t>か月間のみの掲載となります。</a:t>
                      </a: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4014462905"/>
                  </a:ext>
                </a:extLst>
              </a:tr>
            </a:tbl>
          </a:graphicData>
        </a:graphic>
      </p:graphicFrame>
    </p:spTree>
    <p:extLst>
      <p:ext uri="{BB962C8B-B14F-4D97-AF65-F5344CB8AC3E}">
        <p14:creationId xmlns:p14="http://schemas.microsoft.com/office/powerpoint/2010/main" val="33796956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0"/>
          </p:nvPr>
        </p:nvSpPr>
        <p:spPr>
          <a:prstGeom prst="rect">
            <a:avLst/>
          </a:prstGeom>
        </p:spPr>
        <p:txBody>
          <a:bodyPr/>
          <a:lstStyle/>
          <a:p>
            <a:r>
              <a:rPr kumimoji="1" lang="ja-JP" altLang="en-US" dirty="0"/>
              <a:t>商品</a:t>
            </a:r>
            <a:r>
              <a:rPr lang="ja-JP" altLang="en-US" dirty="0"/>
              <a:t>一覧</a:t>
            </a:r>
            <a:endParaRPr kumimoji="1" lang="ja-JP" altLang="en-US" dirty="0"/>
          </a:p>
        </p:txBody>
      </p:sp>
      <p:graphicFrame>
        <p:nvGraphicFramePr>
          <p:cNvPr id="8" name="表 7">
            <a:extLst>
              <a:ext uri="{FF2B5EF4-FFF2-40B4-BE49-F238E27FC236}">
                <a16:creationId xmlns:a16="http://schemas.microsoft.com/office/drawing/2014/main" id="{8D6FD0B5-1C48-2E4A-A909-7ABA89B39DE9}"/>
              </a:ext>
            </a:extLst>
          </p:cNvPr>
          <p:cNvGraphicFramePr>
            <a:graphicFrameLocks noGrp="1"/>
          </p:cNvGraphicFramePr>
          <p:nvPr>
            <p:extLst>
              <p:ext uri="{D42A27DB-BD31-4B8C-83A1-F6EECF244321}">
                <p14:modId xmlns:p14="http://schemas.microsoft.com/office/powerpoint/2010/main" val="3499143736"/>
              </p:ext>
            </p:extLst>
          </p:nvPr>
        </p:nvGraphicFramePr>
        <p:xfrm>
          <a:off x="479425" y="1077981"/>
          <a:ext cx="11246473" cy="5471194"/>
        </p:xfrm>
        <a:graphic>
          <a:graphicData uri="http://schemas.openxmlformats.org/drawingml/2006/table">
            <a:tbl>
              <a:tblPr firstCol="1" bandRow="1"/>
              <a:tblGrid>
                <a:gridCol w="969813">
                  <a:extLst>
                    <a:ext uri="{9D8B030D-6E8A-4147-A177-3AD203B41FA5}">
                      <a16:colId xmlns:a16="http://schemas.microsoft.com/office/drawing/2014/main" val="792911817"/>
                    </a:ext>
                  </a:extLst>
                </a:gridCol>
                <a:gridCol w="888520">
                  <a:extLst>
                    <a:ext uri="{9D8B030D-6E8A-4147-A177-3AD203B41FA5}">
                      <a16:colId xmlns:a16="http://schemas.microsoft.com/office/drawing/2014/main" val="3453418469"/>
                    </a:ext>
                  </a:extLst>
                </a:gridCol>
                <a:gridCol w="4593950">
                  <a:extLst>
                    <a:ext uri="{9D8B030D-6E8A-4147-A177-3AD203B41FA5}">
                      <a16:colId xmlns:a16="http://schemas.microsoft.com/office/drawing/2014/main" val="1601248367"/>
                    </a:ext>
                  </a:extLst>
                </a:gridCol>
                <a:gridCol w="4794190">
                  <a:extLst>
                    <a:ext uri="{9D8B030D-6E8A-4147-A177-3AD203B41FA5}">
                      <a16:colId xmlns:a16="http://schemas.microsoft.com/office/drawing/2014/main" val="1961664069"/>
                    </a:ext>
                  </a:extLst>
                </a:gridCol>
              </a:tblGrid>
              <a:tr h="216024">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j-lt"/>
                          <a:ea typeface="+mj-ea"/>
                        </a:rPr>
                        <a:t>商品名</a:t>
                      </a:r>
                      <a:endParaRPr kumimoji="1" lang="en-US" altLang="ja-JP"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p>
                      <a:pPr algn="ctr"/>
                      <a:r>
                        <a:rPr kumimoji="1" lang="en-US" altLang="ja-JP" sz="1050" b="1" dirty="0">
                          <a:solidFill>
                            <a:schemeClr val="bg1"/>
                          </a:solidFill>
                          <a:latin typeface="+mj-lt"/>
                          <a:ea typeface="+mj-ea"/>
                        </a:rPr>
                        <a:t>LINE</a:t>
                      </a:r>
                      <a:r>
                        <a:rPr kumimoji="1" lang="ja-JP" altLang="en-US" sz="1050" b="1" dirty="0">
                          <a:solidFill>
                            <a:schemeClr val="bg1"/>
                          </a:solidFill>
                          <a:latin typeface="+mj-lt"/>
                          <a:ea typeface="+mj-ea"/>
                        </a:rPr>
                        <a:t>ヤフー特別企画　タイアップ</a:t>
                      </a:r>
                    </a:p>
                  </a:txBody>
                  <a:tcPr anchor="ctr">
                    <a:lnL w="3175" cap="flat" cmpd="sng" algn="ctr">
                      <a:no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hMerge="1">
                  <a:txBody>
                    <a:bodyPr/>
                    <a:lstStyle/>
                    <a:p>
                      <a:endParaRPr kumimoji="1" lang="ja-JP" altLang="en-US"/>
                    </a:p>
                  </a:txBody>
                  <a:tcPr/>
                </a:tc>
                <a:extLst>
                  <a:ext uri="{0D108BD9-81ED-4DB2-BD59-A6C34878D82A}">
                    <a16:rowId xmlns:a16="http://schemas.microsoft.com/office/drawing/2014/main" val="2117335041"/>
                  </a:ext>
                </a:extLst>
              </a:tr>
              <a:tr h="118864">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lt"/>
                          <a:ea typeface="+mn-ea"/>
                          <a:cs typeface="+mn-cs"/>
                        </a:rPr>
                        <a:t>サイト仕様</a:t>
                      </a:r>
                      <a:endParaRPr kumimoji="1" lang="en-US" altLang="ja-JP" sz="1050" b="1" kern="1200" dirty="0">
                        <a:solidFill>
                          <a:schemeClr val="bg1"/>
                        </a:solidFill>
                        <a:latin typeface="+mn-lt"/>
                        <a:ea typeface="+mn-ea"/>
                        <a:cs typeface="+mn-cs"/>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800" b="1" kern="1200" dirty="0">
                        <a:solidFill>
                          <a:schemeClr val="bg1"/>
                        </a:solidFill>
                        <a:latin typeface="+mn-lt"/>
                        <a:ea typeface="+mn-ea"/>
                        <a:cs typeface="+mn-cs"/>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b="1" kern="1200" dirty="0">
                          <a:solidFill>
                            <a:schemeClr val="bg1"/>
                          </a:solidFill>
                          <a:latin typeface="+mn-lt"/>
                          <a:ea typeface="+mn-ea"/>
                          <a:cs typeface="+mn-cs"/>
                        </a:rPr>
                        <a:t>テンプレート型</a:t>
                      </a:r>
                      <a:endParaRPr kumimoji="1" lang="ja-JP" altLang="en-US" sz="1050" b="1" dirty="0">
                        <a:solidFill>
                          <a:schemeClr val="bg1"/>
                        </a:solidFill>
                        <a:latin typeface="+mj-lt"/>
                        <a:ea typeface="+mj-ea"/>
                      </a:endParaRPr>
                    </a:p>
                  </a:txBody>
                  <a:tcPr anchor="ctr">
                    <a:lnL w="3175" cap="flat" cmpd="sng" algn="ctr">
                      <a:no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algn="ctr"/>
                      <a:r>
                        <a:rPr kumimoji="1" lang="ja-JP" altLang="en-US" sz="1050" b="1" kern="1200" dirty="0">
                          <a:solidFill>
                            <a:schemeClr val="bg1"/>
                          </a:solidFill>
                          <a:latin typeface="+mn-lt"/>
                          <a:ea typeface="+mn-ea"/>
                          <a:cs typeface="+mn-cs"/>
                        </a:rPr>
                        <a:t>カスタマイズ型</a:t>
                      </a:r>
                    </a:p>
                  </a:txBody>
                  <a:tcPr anchor="ctr">
                    <a:lnL w="6350" cap="flat" cmpd="sng" algn="ctr">
                      <a:solidFill>
                        <a:sysClr val="windowText" lastClr="000000">
                          <a:lumMod val="65000"/>
                          <a:lumOff val="35000"/>
                        </a:sysClr>
                      </a:solidFill>
                      <a:prstDash val="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extLst>
                  <a:ext uri="{0D108BD9-81ED-4DB2-BD59-A6C34878D82A}">
                    <a16:rowId xmlns:a16="http://schemas.microsoft.com/office/drawing/2014/main" val="3507125695"/>
                  </a:ext>
                </a:extLst>
              </a:tr>
              <a:tr h="434712">
                <a:tc gridSpan="2">
                  <a:txBody>
                    <a:bodyPr/>
                    <a:lstStyle/>
                    <a:p>
                      <a:pPr algn="ctr"/>
                      <a:r>
                        <a:rPr kumimoji="1" lang="ja-JP" altLang="en-US" sz="1050" b="1" dirty="0">
                          <a:solidFill>
                            <a:schemeClr val="bg1"/>
                          </a:solidFill>
                          <a:latin typeface="+mj-lt"/>
                          <a:ea typeface="+mj-ea"/>
                        </a:rPr>
                        <a:t>商品特徴</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r>
                        <a:rPr kumimoji="1" lang="ja-JP" altLang="en-US" sz="1050" dirty="0">
                          <a:solidFill>
                            <a:schemeClr val="tx1">
                              <a:lumMod val="65000"/>
                              <a:lumOff val="35000"/>
                            </a:schemeClr>
                          </a:solidFill>
                        </a:rPr>
                        <a:t>ターゲットの興味を引く切り口で記事を組み立て、自然な流れで広告主様の商品訴求につなげます。自由設計の誘導広告で集客属性の絞り込みが可能。</a:t>
                      </a:r>
                    </a:p>
                  </a:txBody>
                  <a:tcPr anchor="ctr">
                    <a:lnL w="3175" cap="flat" cmpd="sng" algn="ctr">
                      <a:no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kumimoji="1" lang="ja-JP" altLang="en-US" sz="1050" dirty="0">
                          <a:solidFill>
                            <a:schemeClr val="tx1">
                              <a:lumMod val="65000"/>
                              <a:lumOff val="35000"/>
                            </a:schemeClr>
                          </a:solidFill>
                        </a:rPr>
                        <a:t>カスタムメイドのタイアップ。コンテンツを特集仕立てにしたり、デザインを広告主様キャンペーンのトンマナに合せたりなど柔軟な対応が可能。</a:t>
                      </a:r>
                    </a:p>
                  </a:txBody>
                  <a:tcPr anchor="ctr">
                    <a:lnL w="6350" cap="flat" cmpd="sng" algn="ctr">
                      <a:solidFill>
                        <a:sysClr val="windowText" lastClr="000000">
                          <a:lumMod val="65000"/>
                          <a:lumOff val="35000"/>
                        </a:sysClr>
                      </a:solidFill>
                      <a:prstDash val="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838735929"/>
                  </a:ext>
                </a:extLst>
              </a:tr>
              <a:tr h="287640">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lt"/>
                          <a:ea typeface="+mn-ea"/>
                          <a:cs typeface="+mn-cs"/>
                        </a:rPr>
                        <a:t>有効期限</a:t>
                      </a:r>
                      <a:endParaRPr kumimoji="1" lang="en-US" altLang="ja-JP"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chemeClr val="tx1">
                              <a:lumMod val="65000"/>
                              <a:lumOff val="35000"/>
                            </a:schemeClr>
                          </a:solidFill>
                          <a:latin typeface="+mn-lt"/>
                          <a:ea typeface="+mn-ea"/>
                          <a:cs typeface="+mn-cs"/>
                        </a:rPr>
                        <a:t>2025</a:t>
                      </a:r>
                      <a:r>
                        <a:rPr kumimoji="1" lang="ja-JP" altLang="en-US" sz="1050" kern="1200" dirty="0">
                          <a:solidFill>
                            <a:schemeClr val="tx1">
                              <a:lumMod val="65000"/>
                              <a:lumOff val="35000"/>
                            </a:schemeClr>
                          </a:solidFill>
                          <a:latin typeface="+mn-lt"/>
                          <a:ea typeface="+mn-ea"/>
                          <a:cs typeface="+mn-cs"/>
                        </a:rPr>
                        <a:t>年</a:t>
                      </a:r>
                      <a:r>
                        <a:rPr kumimoji="1" lang="en-US" altLang="ja-JP" sz="1050" kern="1200" dirty="0">
                          <a:solidFill>
                            <a:schemeClr val="tx1">
                              <a:lumMod val="65000"/>
                              <a:lumOff val="35000"/>
                            </a:schemeClr>
                          </a:solidFill>
                          <a:latin typeface="+mn-lt"/>
                          <a:ea typeface="+mn-ea"/>
                          <a:cs typeface="+mn-cs"/>
                        </a:rPr>
                        <a:t>3</a:t>
                      </a:r>
                      <a:r>
                        <a:rPr kumimoji="1" lang="ja-JP" altLang="en-US" sz="1050" kern="1200" dirty="0">
                          <a:solidFill>
                            <a:schemeClr val="tx1">
                              <a:lumMod val="65000"/>
                              <a:lumOff val="35000"/>
                            </a:schemeClr>
                          </a:solidFill>
                          <a:latin typeface="+mn-lt"/>
                          <a:ea typeface="+mn-ea"/>
                          <a:cs typeface="+mn-cs"/>
                        </a:rPr>
                        <a:t>月</a:t>
                      </a:r>
                      <a:r>
                        <a:rPr kumimoji="1" lang="en-US" altLang="ja-JP" sz="1050" kern="1200" dirty="0">
                          <a:solidFill>
                            <a:schemeClr val="tx1">
                              <a:lumMod val="65000"/>
                              <a:lumOff val="35000"/>
                            </a:schemeClr>
                          </a:solidFill>
                          <a:latin typeface="+mn-lt"/>
                          <a:ea typeface="+mn-ea"/>
                          <a:cs typeface="+mn-cs"/>
                        </a:rPr>
                        <a:t>31</a:t>
                      </a:r>
                      <a:r>
                        <a:rPr kumimoji="1" lang="ja-JP" altLang="en-US" sz="1050" kern="1200" dirty="0">
                          <a:solidFill>
                            <a:schemeClr val="tx1">
                              <a:lumMod val="65000"/>
                              <a:lumOff val="35000"/>
                            </a:schemeClr>
                          </a:solidFill>
                          <a:latin typeface="+mn-lt"/>
                          <a:ea typeface="+mn-ea"/>
                          <a:cs typeface="+mn-cs"/>
                        </a:rPr>
                        <a:t>日掲載終了分</a:t>
                      </a:r>
                    </a:p>
                  </a:txBody>
                  <a:tcPr anchor="ctr">
                    <a:lnL w="6350" cap="flat" cmpd="sng" algn="ctr">
                      <a:noFill/>
                      <a:prstDash val="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hMerge="1">
                  <a:txBody>
                    <a:bodyPr/>
                    <a:lstStyle/>
                    <a:p>
                      <a:endParaRPr kumimoji="1" lang="ja-JP" altLang="en-US"/>
                    </a:p>
                  </a:txBody>
                  <a:tcPr/>
                </a:tc>
                <a:extLst>
                  <a:ext uri="{0D108BD9-81ED-4DB2-BD59-A6C34878D82A}">
                    <a16:rowId xmlns:a16="http://schemas.microsoft.com/office/drawing/2014/main" val="3860961520"/>
                  </a:ext>
                </a:extLst>
              </a:tr>
              <a:tr h="168106">
                <a:tc row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j-lt"/>
                          <a:ea typeface="+mj-ea"/>
                        </a:rPr>
                        <a:t>タイアップ</a:t>
                      </a:r>
                      <a:endParaRPr kumimoji="1" lang="en-US" altLang="ja-JP" sz="1050" b="1" dirty="0">
                        <a:solidFill>
                          <a:schemeClr val="bg1"/>
                        </a:solidFill>
                        <a:latin typeface="+mj-lt"/>
                        <a:ea typeface="+mj-ea"/>
                      </a:endParaRPr>
                    </a:p>
                    <a:p>
                      <a:pPr algn="ctr"/>
                      <a:r>
                        <a:rPr kumimoji="1" lang="ja-JP" altLang="en-US" sz="1050" b="1" dirty="0">
                          <a:solidFill>
                            <a:schemeClr val="bg1"/>
                          </a:solidFill>
                          <a:latin typeface="+mj-lt"/>
                          <a:ea typeface="+mj-ea"/>
                        </a:rPr>
                        <a:t>への誘導枠</a:t>
                      </a:r>
                      <a:endParaRPr kumimoji="1" lang="en-US" altLang="ja-JP"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b="1" dirty="0">
                          <a:solidFill>
                            <a:schemeClr val="bg1"/>
                          </a:solidFill>
                          <a:latin typeface="+mj-lt"/>
                          <a:ea typeface="+mj-ea"/>
                        </a:rPr>
                        <a:t>編集誘導</a:t>
                      </a:r>
                      <a:endParaRPr kumimoji="1" lang="en-US" altLang="ja-JP"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50" b="0" i="0" u="none" strike="noStrike" dirty="0">
                          <a:solidFill>
                            <a:schemeClr val="tx1">
                              <a:lumMod val="65000"/>
                              <a:lumOff val="35000"/>
                            </a:schemeClr>
                          </a:solidFill>
                          <a:latin typeface="+mn-lt"/>
                          <a:ea typeface="+mn-ea"/>
                          <a:cs typeface="Meiryo UI" pitchFamily="50" charset="-128"/>
                        </a:rPr>
                        <a:t>ー</a:t>
                      </a:r>
                      <a:endParaRPr lang="en-US" altLang="ja-JP" sz="1050" b="0" i="0" u="none" strike="noStrike" dirty="0">
                        <a:solidFill>
                          <a:schemeClr val="tx1">
                            <a:lumMod val="65000"/>
                            <a:lumOff val="35000"/>
                          </a:schemeClr>
                        </a:solidFill>
                        <a:latin typeface="+mn-lt"/>
                        <a:ea typeface="+mn-ea"/>
                        <a:cs typeface="Meiryo UI" pitchFamily="50" charset="-128"/>
                      </a:endParaRPr>
                    </a:p>
                  </a:txBody>
                  <a:tcPr anchor="ctr">
                    <a:lnL w="3175" cap="flat" cmpd="sng" algn="ctr">
                      <a:no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kumimoji="1" lang="ja-JP" altLang="en-US"/>
                    </a:p>
                  </a:txBody>
                  <a:tcPr/>
                </a:tc>
                <a:extLst>
                  <a:ext uri="{0D108BD9-81ED-4DB2-BD59-A6C34878D82A}">
                    <a16:rowId xmlns:a16="http://schemas.microsoft.com/office/drawing/2014/main" val="4069392726"/>
                  </a:ext>
                </a:extLst>
              </a:tr>
              <a:tr h="170770">
                <a:tc vMerge="1">
                  <a:txBody>
                    <a:bodyPr/>
                    <a:lstStyle/>
                    <a:p>
                      <a:pPr algn="ct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b="1" dirty="0">
                          <a:solidFill>
                            <a:schemeClr val="bg1"/>
                          </a:solidFill>
                          <a:latin typeface="+mj-lt"/>
                          <a:ea typeface="+mj-ea"/>
                        </a:rPr>
                        <a:t>広告誘導</a:t>
                      </a:r>
                      <a:endParaRPr kumimoji="1" lang="en-US" altLang="ja-JP"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50" b="0" i="0" u="none" strike="noStrike" dirty="0">
                          <a:solidFill>
                            <a:schemeClr val="tx1">
                              <a:lumMod val="65000"/>
                              <a:lumOff val="35000"/>
                            </a:schemeClr>
                          </a:solidFill>
                          <a:latin typeface="+mn-lt"/>
                          <a:ea typeface="+mn-ea"/>
                          <a:cs typeface="Meiryo UI" pitchFamily="50" charset="-128"/>
                        </a:rPr>
                        <a:t>〇</a:t>
                      </a:r>
                      <a:endParaRPr lang="en-US" altLang="ja-JP" sz="1050" b="0" i="0" u="none" strike="noStrike" dirty="0">
                        <a:solidFill>
                          <a:schemeClr val="tx1">
                            <a:lumMod val="65000"/>
                            <a:lumOff val="35000"/>
                          </a:schemeClr>
                        </a:solidFill>
                        <a:latin typeface="+mn-lt"/>
                        <a:ea typeface="+mn-ea"/>
                        <a:cs typeface="Meiryo UI" pitchFamily="50" charset="-128"/>
                      </a:endParaRPr>
                    </a:p>
                  </a:txBody>
                  <a:tcPr anchor="ctr">
                    <a:lnL w="3175" cap="flat" cmpd="sng" algn="ctr">
                      <a:no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hMerge="1">
                  <a:txBody>
                    <a:bodyPr/>
                    <a:lstStyle/>
                    <a:p>
                      <a:endParaRPr kumimoji="1" lang="ja-JP" altLang="en-US"/>
                    </a:p>
                  </a:txBody>
                  <a:tcPr/>
                </a:tc>
                <a:extLst>
                  <a:ext uri="{0D108BD9-81ED-4DB2-BD59-A6C34878D82A}">
                    <a16:rowId xmlns:a16="http://schemas.microsoft.com/office/drawing/2014/main" val="1214862710"/>
                  </a:ext>
                </a:extLst>
              </a:tr>
              <a:tr h="558626">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j-lt"/>
                          <a:ea typeface="+mj-ea"/>
                        </a:rPr>
                        <a:t>タイアップページの</a:t>
                      </a:r>
                      <a:endParaRPr kumimoji="1" lang="en-US" altLang="ja-JP" sz="1050" b="1" dirty="0">
                        <a:solidFill>
                          <a:schemeClr val="bg1"/>
                        </a:solidFill>
                        <a:latin typeface="+mj-lt"/>
                        <a:ea typeface="+mj-ea"/>
                      </a:endParaRPr>
                    </a:p>
                    <a:p>
                      <a:pPr algn="ctr"/>
                      <a:r>
                        <a:rPr kumimoji="1" lang="ja-JP" altLang="en-US" sz="1050" b="1" dirty="0">
                          <a:solidFill>
                            <a:schemeClr val="bg1"/>
                          </a:solidFill>
                          <a:latin typeface="+mj-lt"/>
                          <a:ea typeface="+mj-ea"/>
                        </a:rPr>
                        <a:t>概要・仕様</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indent="0">
                        <a:buNone/>
                      </a:pPr>
                      <a:r>
                        <a:rPr lang="ja-JP" altLang="en-US" sz="1050" dirty="0">
                          <a:solidFill>
                            <a:schemeClr val="tx1">
                              <a:lumMod val="65000"/>
                              <a:lumOff val="35000"/>
                            </a:schemeClr>
                          </a:solidFill>
                          <a:latin typeface="+mn-lt"/>
                          <a:ea typeface="+mn-ea"/>
                          <a:cs typeface="メイリオ" panose="020B0604030504040204" pitchFamily="50" charset="-128"/>
                        </a:rPr>
                        <a:t>・掲載場所：</a:t>
                      </a:r>
                      <a:r>
                        <a:rPr lang="en-US" altLang="ja-JP" sz="1050" dirty="0">
                          <a:solidFill>
                            <a:schemeClr val="tx1">
                              <a:lumMod val="65000"/>
                              <a:lumOff val="35000"/>
                            </a:schemeClr>
                          </a:solidFill>
                          <a:latin typeface="+mn-lt"/>
                          <a:ea typeface="+mn-ea"/>
                          <a:cs typeface="メイリオ" panose="020B0604030504040204" pitchFamily="50" charset="-128"/>
                        </a:rPr>
                        <a:t>LINE</a:t>
                      </a:r>
                      <a:r>
                        <a:rPr lang="ja-JP" altLang="en-US" sz="1050" dirty="0">
                          <a:solidFill>
                            <a:schemeClr val="tx1">
                              <a:lumMod val="65000"/>
                              <a:lumOff val="35000"/>
                            </a:schemeClr>
                          </a:solidFill>
                          <a:latin typeface="+mn-lt"/>
                          <a:ea typeface="+mn-ea"/>
                          <a:cs typeface="メイリオ" panose="020B0604030504040204" pitchFamily="50" charset="-128"/>
                        </a:rPr>
                        <a:t>ヤフー特別企画　広告主様専用ページ</a:t>
                      </a:r>
                      <a:endParaRPr lang="en-US" altLang="ja-JP" sz="1050" dirty="0">
                        <a:solidFill>
                          <a:schemeClr val="tx1">
                            <a:lumMod val="65000"/>
                            <a:lumOff val="35000"/>
                          </a:schemeClr>
                        </a:solidFill>
                        <a:latin typeface="+mn-lt"/>
                        <a:ea typeface="+mn-ea"/>
                        <a:cs typeface="メイリオ" panose="020B0604030504040204" pitchFamily="50" charset="-128"/>
                      </a:endParaRPr>
                    </a:p>
                    <a:p>
                      <a:pPr marL="0" indent="0">
                        <a:buNone/>
                      </a:pPr>
                      <a:r>
                        <a:rPr lang="ja-JP" altLang="en-US" sz="1050" dirty="0">
                          <a:solidFill>
                            <a:schemeClr val="tx1">
                              <a:lumMod val="65000"/>
                              <a:lumOff val="35000"/>
                            </a:schemeClr>
                          </a:solidFill>
                          <a:latin typeface="+mn-lt"/>
                          <a:ea typeface="+mn-ea"/>
                          <a:cs typeface="メイリオ" panose="020B0604030504040204" pitchFamily="50" charset="-128"/>
                        </a:rPr>
                        <a:t>・デバイス：</a:t>
                      </a:r>
                      <a:r>
                        <a:rPr lang="en-US" altLang="ja-JP" sz="1050" dirty="0">
                          <a:solidFill>
                            <a:schemeClr val="tx1">
                              <a:lumMod val="65000"/>
                              <a:lumOff val="35000"/>
                            </a:schemeClr>
                          </a:solidFill>
                          <a:latin typeface="+mj-ea"/>
                          <a:ea typeface="+mj-ea"/>
                          <a:cs typeface="メイリオ" panose="020B0604030504040204" pitchFamily="50" charset="-128"/>
                        </a:rPr>
                        <a:t>PC</a:t>
                      </a:r>
                      <a:r>
                        <a:rPr lang="ja-JP" altLang="en-US" sz="1050" dirty="0">
                          <a:solidFill>
                            <a:schemeClr val="tx1">
                              <a:lumMod val="65000"/>
                              <a:lumOff val="35000"/>
                            </a:schemeClr>
                          </a:solidFill>
                          <a:latin typeface="+mj-ea"/>
                          <a:ea typeface="+mj-ea"/>
                          <a:cs typeface="メイリオ" panose="020B0604030504040204" pitchFamily="50" charset="-128"/>
                        </a:rPr>
                        <a:t>・スマートフォン</a:t>
                      </a:r>
                      <a:endParaRPr lang="en-US" altLang="ja-JP" sz="1050" dirty="0">
                        <a:solidFill>
                          <a:schemeClr val="tx1">
                            <a:lumMod val="65000"/>
                            <a:lumOff val="35000"/>
                          </a:schemeClr>
                        </a:solidFill>
                        <a:latin typeface="+mj-ea"/>
                        <a:ea typeface="+mj-ea"/>
                        <a:cs typeface="メイリオ" panose="020B0604030504040204" pitchFamily="50" charset="-128"/>
                      </a:endParaRPr>
                    </a:p>
                    <a:p>
                      <a:pPr marL="0" indent="0">
                        <a:buNone/>
                      </a:pPr>
                      <a:r>
                        <a:rPr lang="ja-JP" altLang="en-US" sz="1050" dirty="0">
                          <a:solidFill>
                            <a:schemeClr val="tx1">
                              <a:lumMod val="65000"/>
                              <a:lumOff val="35000"/>
                            </a:schemeClr>
                          </a:solidFill>
                          <a:latin typeface="+mn-lt"/>
                          <a:ea typeface="+mn-ea"/>
                          <a:cs typeface="メイリオ" panose="020B0604030504040204" pitchFamily="50" charset="-128"/>
                        </a:rPr>
                        <a:t>・ページ数：</a:t>
                      </a:r>
                      <a:r>
                        <a:rPr lang="en-US" altLang="ja-JP" sz="1050" dirty="0">
                          <a:solidFill>
                            <a:schemeClr val="tx1">
                              <a:lumMod val="65000"/>
                              <a:lumOff val="35000"/>
                            </a:schemeClr>
                          </a:solidFill>
                          <a:latin typeface="+mn-lt"/>
                          <a:ea typeface="+mn-ea"/>
                          <a:cs typeface="メイリオ" panose="020B0604030504040204" pitchFamily="50" charset="-128"/>
                        </a:rPr>
                        <a:t>1</a:t>
                      </a:r>
                      <a:r>
                        <a:rPr lang="ja-JP" altLang="en-US" sz="1050" dirty="0">
                          <a:solidFill>
                            <a:schemeClr val="tx1">
                              <a:lumMod val="65000"/>
                              <a:lumOff val="35000"/>
                            </a:schemeClr>
                          </a:solidFill>
                          <a:latin typeface="+mn-lt"/>
                          <a:ea typeface="+mn-ea"/>
                          <a:cs typeface="メイリオ" panose="020B0604030504040204" pitchFamily="50" charset="-128"/>
                        </a:rPr>
                        <a:t>ページ</a:t>
                      </a:r>
                      <a:endParaRPr lang="en-US" altLang="ja-JP" sz="1050" dirty="0">
                        <a:solidFill>
                          <a:schemeClr val="tx1">
                            <a:lumMod val="65000"/>
                            <a:lumOff val="35000"/>
                          </a:schemeClr>
                        </a:solidFill>
                        <a:latin typeface="+mn-lt"/>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tx1">
                              <a:lumMod val="65000"/>
                              <a:lumOff val="35000"/>
                            </a:schemeClr>
                          </a:solidFill>
                          <a:latin typeface="+mn-lt"/>
                          <a:ea typeface="+mn-ea"/>
                          <a:cs typeface="メイリオ" panose="020B0604030504040204" pitchFamily="50" charset="-128"/>
                        </a:rPr>
                        <a:t>・文字数：</a:t>
                      </a:r>
                      <a:r>
                        <a:rPr lang="en-US" altLang="ja-JP" sz="1050" dirty="0">
                          <a:solidFill>
                            <a:schemeClr val="tx1">
                              <a:lumMod val="65000"/>
                              <a:lumOff val="35000"/>
                            </a:schemeClr>
                          </a:solidFill>
                          <a:latin typeface="+mn-lt"/>
                          <a:ea typeface="+mn-ea"/>
                          <a:cs typeface="メイリオ" panose="020B0604030504040204" pitchFamily="50" charset="-128"/>
                        </a:rPr>
                        <a:t>3,000</a:t>
                      </a:r>
                      <a:r>
                        <a:rPr lang="ja-JP" altLang="en-US" sz="1050" dirty="0">
                          <a:solidFill>
                            <a:schemeClr val="tx1">
                              <a:lumMod val="65000"/>
                              <a:lumOff val="35000"/>
                            </a:schemeClr>
                          </a:solidFill>
                          <a:latin typeface="+mn-lt"/>
                          <a:ea typeface="+mn-ea"/>
                          <a:cs typeface="メイリオ" panose="020B0604030504040204" pitchFamily="50" charset="-128"/>
                        </a:rPr>
                        <a:t>文字程度</a:t>
                      </a:r>
                      <a:endParaRPr lang="en-US" altLang="ja-JP" sz="1050" dirty="0">
                        <a:solidFill>
                          <a:schemeClr val="tx1">
                            <a:lumMod val="65000"/>
                            <a:lumOff val="35000"/>
                          </a:schemeClr>
                        </a:solidFill>
                        <a:latin typeface="+mn-lt"/>
                        <a:ea typeface="+mn-ea"/>
                        <a:cs typeface="メイリオ" panose="020B0604030504040204" pitchFamily="50" charset="-128"/>
                      </a:endParaRPr>
                    </a:p>
                  </a:txBody>
                  <a:tcPr anchor="ctr">
                    <a:lnL w="3175" cap="flat" cmpd="sng" algn="ctr">
                      <a:no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indent="0">
                        <a:buNone/>
                      </a:pPr>
                      <a:r>
                        <a:rPr kumimoji="1" lang="ja-JP" altLang="en-US" sz="1050" kern="1200" dirty="0">
                          <a:solidFill>
                            <a:schemeClr val="tx1">
                              <a:lumMod val="65000"/>
                              <a:lumOff val="35000"/>
                            </a:schemeClr>
                          </a:solidFill>
                          <a:latin typeface="+mn-lt"/>
                          <a:ea typeface="+mn-ea"/>
                          <a:cs typeface="メイリオ" panose="020B0604030504040204" pitchFamily="50" charset="-128"/>
                        </a:rPr>
                        <a:t>・掲載場所：</a:t>
                      </a:r>
                      <a:r>
                        <a:rPr lang="en-US" altLang="ja-JP" sz="1050" dirty="0">
                          <a:solidFill>
                            <a:schemeClr val="tx1">
                              <a:lumMod val="65000"/>
                              <a:lumOff val="35000"/>
                            </a:schemeClr>
                          </a:solidFill>
                          <a:latin typeface="+mn-lt"/>
                          <a:ea typeface="+mn-ea"/>
                          <a:cs typeface="メイリオ" panose="020B0604030504040204" pitchFamily="50" charset="-128"/>
                        </a:rPr>
                        <a:t>LINE</a:t>
                      </a:r>
                      <a:r>
                        <a:rPr lang="ja-JP" altLang="en-US" sz="1050" dirty="0">
                          <a:solidFill>
                            <a:schemeClr val="tx1">
                              <a:lumMod val="65000"/>
                              <a:lumOff val="35000"/>
                            </a:schemeClr>
                          </a:solidFill>
                          <a:latin typeface="+mn-lt"/>
                          <a:ea typeface="+mn-ea"/>
                          <a:cs typeface="メイリオ" panose="020B0604030504040204" pitchFamily="50" charset="-128"/>
                        </a:rPr>
                        <a:t>ヤフー特別企画　広告主様専用ページ</a:t>
                      </a:r>
                      <a:endParaRPr lang="en-US" altLang="ja-JP" sz="1050" dirty="0">
                        <a:solidFill>
                          <a:schemeClr val="tx1">
                            <a:lumMod val="65000"/>
                            <a:lumOff val="35000"/>
                          </a:schemeClr>
                        </a:solidFill>
                        <a:latin typeface="+mn-lt"/>
                        <a:ea typeface="+mn-ea"/>
                        <a:cs typeface="メイリオ" panose="020B0604030504040204" pitchFamily="50" charset="-128"/>
                      </a:endParaRPr>
                    </a:p>
                    <a:p>
                      <a:pPr marL="0" indent="0">
                        <a:buNone/>
                      </a:pPr>
                      <a:r>
                        <a:rPr kumimoji="1" lang="ja-JP" altLang="en-US" sz="1050" kern="1200" dirty="0">
                          <a:solidFill>
                            <a:schemeClr val="tx1">
                              <a:lumMod val="65000"/>
                              <a:lumOff val="35000"/>
                            </a:schemeClr>
                          </a:solidFill>
                          <a:latin typeface="+mn-lt"/>
                          <a:ea typeface="+mn-ea"/>
                          <a:cs typeface="メイリオ" panose="020B0604030504040204" pitchFamily="50" charset="-128"/>
                        </a:rPr>
                        <a:t>・デバイス：</a:t>
                      </a:r>
                      <a:r>
                        <a:rPr kumimoji="1" lang="en-US" altLang="ja-JP" sz="1050" kern="1200" dirty="0">
                          <a:solidFill>
                            <a:schemeClr val="tx1">
                              <a:lumMod val="65000"/>
                              <a:lumOff val="35000"/>
                            </a:schemeClr>
                          </a:solidFill>
                          <a:latin typeface="+mj-ea"/>
                          <a:ea typeface="+mj-ea"/>
                          <a:cs typeface="メイリオ" panose="020B0604030504040204" pitchFamily="50" charset="-128"/>
                        </a:rPr>
                        <a:t>PC</a:t>
                      </a:r>
                      <a:r>
                        <a:rPr kumimoji="1" lang="ja-JP" altLang="en-US" sz="1050" kern="1200" dirty="0">
                          <a:solidFill>
                            <a:schemeClr val="tx1">
                              <a:lumMod val="65000"/>
                              <a:lumOff val="35000"/>
                            </a:schemeClr>
                          </a:solidFill>
                          <a:latin typeface="+mj-ea"/>
                          <a:ea typeface="+mj-ea"/>
                          <a:cs typeface="メイリオ" panose="020B0604030504040204" pitchFamily="50" charset="-128"/>
                        </a:rPr>
                        <a:t>・スマートフォン</a:t>
                      </a:r>
                      <a:endParaRPr kumimoji="1" lang="en-US" altLang="ja-JP" sz="1050" kern="1200" dirty="0">
                        <a:solidFill>
                          <a:schemeClr val="tx1">
                            <a:lumMod val="65000"/>
                            <a:lumOff val="35000"/>
                          </a:schemeClr>
                        </a:solidFill>
                        <a:latin typeface="+mj-ea"/>
                        <a:ea typeface="+mj-ea"/>
                        <a:cs typeface="メイリオ" panose="020B0604030504040204" pitchFamily="50" charset="-128"/>
                      </a:endParaRPr>
                    </a:p>
                    <a:p>
                      <a:pPr marL="0" indent="0">
                        <a:buNone/>
                      </a:pPr>
                      <a:r>
                        <a:rPr kumimoji="1" lang="ja-JP" altLang="en-US" sz="1050" kern="1200" dirty="0">
                          <a:solidFill>
                            <a:schemeClr val="tx1">
                              <a:lumMod val="65000"/>
                              <a:lumOff val="35000"/>
                            </a:schemeClr>
                          </a:solidFill>
                          <a:latin typeface="+mn-lt"/>
                          <a:ea typeface="+mn-ea"/>
                          <a:cs typeface="メイリオ" panose="020B0604030504040204" pitchFamily="50" charset="-128"/>
                        </a:rPr>
                        <a:t>・ページ数：</a:t>
                      </a:r>
                      <a:r>
                        <a:rPr kumimoji="1" lang="en-US" altLang="ja-JP" sz="1050" kern="1200" dirty="0">
                          <a:solidFill>
                            <a:schemeClr val="tx1">
                              <a:lumMod val="65000"/>
                              <a:lumOff val="35000"/>
                            </a:schemeClr>
                          </a:solidFill>
                          <a:latin typeface="+mn-lt"/>
                          <a:ea typeface="+mn-ea"/>
                          <a:cs typeface="メイリオ" panose="020B0604030504040204" pitchFamily="50" charset="-128"/>
                        </a:rPr>
                        <a:t>1</a:t>
                      </a:r>
                      <a:r>
                        <a:rPr kumimoji="1" lang="ja-JP" altLang="en-US" sz="1050" kern="1200" dirty="0">
                          <a:solidFill>
                            <a:schemeClr val="tx1">
                              <a:lumMod val="65000"/>
                              <a:lumOff val="35000"/>
                            </a:schemeClr>
                          </a:solidFill>
                          <a:latin typeface="+mn-lt"/>
                          <a:ea typeface="+mn-ea"/>
                          <a:cs typeface="メイリオ" panose="020B0604030504040204" pitchFamily="50" charset="-128"/>
                        </a:rPr>
                        <a:t>ページ～</a:t>
                      </a:r>
                      <a:endParaRPr kumimoji="1" lang="en-US" altLang="ja-JP" sz="1050" kern="1200" dirty="0">
                        <a:solidFill>
                          <a:schemeClr val="tx1">
                            <a:lumMod val="65000"/>
                            <a:lumOff val="35000"/>
                          </a:schemeClr>
                        </a:solidFill>
                        <a:latin typeface="+mn-lt"/>
                        <a:ea typeface="+mn-ea"/>
                        <a:cs typeface="メイリオ" panose="020B0604030504040204" pitchFamily="50" charset="-128"/>
                      </a:endParaRPr>
                    </a:p>
                  </a:txBody>
                  <a:tcPr anchor="ctr">
                    <a:lnL w="6350" cap="flat" cmpd="sng" algn="ctr">
                      <a:solidFill>
                        <a:sysClr val="windowText" lastClr="000000">
                          <a:lumMod val="65000"/>
                          <a:lumOff val="35000"/>
                        </a:sysClr>
                      </a:solidFill>
                      <a:prstDash val="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658556097"/>
                  </a:ext>
                </a:extLst>
              </a:tr>
              <a:tr h="267538">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j-lt"/>
                          <a:ea typeface="+mj-ea"/>
                        </a:rPr>
                        <a:t>掲載期間</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tx1">
                              <a:lumMod val="65000"/>
                              <a:lumOff val="35000"/>
                            </a:schemeClr>
                          </a:solidFill>
                          <a:latin typeface="+mn-lt"/>
                          <a:ea typeface="+mn-ea"/>
                          <a:cs typeface="Meiryo UI" panose="020B0604030504040204" pitchFamily="50" charset="-128"/>
                        </a:rPr>
                        <a:t>～</a:t>
                      </a:r>
                      <a:r>
                        <a:rPr lang="en-US" altLang="ja-JP" sz="1050" dirty="0">
                          <a:solidFill>
                            <a:schemeClr val="tx1">
                              <a:lumMod val="65000"/>
                              <a:lumOff val="35000"/>
                            </a:schemeClr>
                          </a:solidFill>
                          <a:latin typeface="+mn-lt"/>
                          <a:ea typeface="+mn-ea"/>
                          <a:cs typeface="Meiryo UI" panose="020B0604030504040204" pitchFamily="50" charset="-128"/>
                        </a:rPr>
                        <a:t>1</a:t>
                      </a:r>
                      <a:r>
                        <a:rPr lang="ja-JP" altLang="en-US" sz="1050" dirty="0">
                          <a:solidFill>
                            <a:schemeClr val="tx1">
                              <a:lumMod val="65000"/>
                              <a:lumOff val="35000"/>
                            </a:schemeClr>
                          </a:solidFill>
                          <a:latin typeface="+mn-lt"/>
                          <a:ea typeface="+mn-ea"/>
                          <a:cs typeface="Meiryo UI" panose="020B0604030504040204" pitchFamily="50" charset="-128"/>
                        </a:rPr>
                        <a:t>か月間（平日掲載開始）</a:t>
                      </a:r>
                      <a:endPar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txBody>
                  <a:tcPr anchor="ctr">
                    <a:lnL w="3175" cap="flat" cmpd="sng" algn="ctr">
                      <a:no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kern="1200" dirty="0">
                          <a:solidFill>
                            <a:schemeClr val="tx1">
                              <a:lumMod val="65000"/>
                              <a:lumOff val="35000"/>
                            </a:schemeClr>
                          </a:solidFill>
                          <a:latin typeface="+mn-lt"/>
                          <a:ea typeface="+mn-ea"/>
                          <a:cs typeface="Meiryo UI" panose="020B0604030504040204" pitchFamily="50" charset="-128"/>
                        </a:rPr>
                        <a:t>～</a:t>
                      </a:r>
                      <a:r>
                        <a:rPr kumimoji="1" lang="en-US" altLang="ja-JP" sz="1050" kern="1200" dirty="0">
                          <a:solidFill>
                            <a:schemeClr val="tx1">
                              <a:lumMod val="65000"/>
                              <a:lumOff val="35000"/>
                            </a:schemeClr>
                          </a:solidFill>
                          <a:latin typeface="+mn-lt"/>
                          <a:ea typeface="+mn-ea"/>
                          <a:cs typeface="Meiryo UI" panose="020B0604030504040204" pitchFamily="50" charset="-128"/>
                        </a:rPr>
                        <a:t>3</a:t>
                      </a:r>
                      <a:r>
                        <a:rPr kumimoji="1" lang="ja-JP" altLang="en-US" sz="1050" kern="1200" dirty="0">
                          <a:solidFill>
                            <a:schemeClr val="tx1">
                              <a:lumMod val="65000"/>
                              <a:lumOff val="35000"/>
                            </a:schemeClr>
                          </a:solidFill>
                          <a:latin typeface="+mn-lt"/>
                          <a:ea typeface="+mn-ea"/>
                          <a:cs typeface="Meiryo UI" panose="020B0604030504040204" pitchFamily="50" charset="-128"/>
                        </a:rPr>
                        <a:t>か月間（平日掲載開始）</a:t>
                      </a:r>
                      <a:endPar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txBody>
                  <a:tcPr anchor="ctr">
                    <a:lnL w="6350" cap="flat" cmpd="sng" algn="ctr">
                      <a:solidFill>
                        <a:sysClr val="windowText" lastClr="000000">
                          <a:lumMod val="65000"/>
                          <a:lumOff val="35000"/>
                        </a:sysClr>
                      </a:solidFill>
                      <a:prstDash val="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3931917948"/>
                  </a:ext>
                </a:extLst>
              </a:tr>
              <a:tr h="1036886">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j-lt"/>
                          <a:ea typeface="+mj-ea"/>
                        </a:rPr>
                        <a:t>料金</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誘導広告の掲載、タイアップページの制作・掲載の総額</a:t>
                      </a:r>
                      <a:endPar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480</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万円～（ネット）</a:t>
                      </a:r>
                      <a:endPar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＜料金内訳＞</a:t>
                      </a:r>
                      <a:endPar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u="none" strike="noStrike" kern="1200" cap="none" spc="0" normalizeH="0" baseline="0" noProof="0" dirty="0">
                          <a:ln>
                            <a:noFill/>
                          </a:ln>
                          <a:solidFill>
                            <a:schemeClr val="tx1">
                              <a:lumMod val="65000"/>
                              <a:lumOff val="35000"/>
                            </a:schemeClr>
                          </a:solidFill>
                          <a:effectLst/>
                          <a:uLnTx/>
                          <a:uFillTx/>
                          <a:latin typeface="+mn-lt"/>
                          <a:ea typeface="+mn-ea"/>
                        </a:rPr>
                        <a:t>・誘導広告：</a:t>
                      </a:r>
                      <a:r>
                        <a:rPr kumimoji="1" lang="en-US" altLang="ja-JP" sz="1050" b="0" u="none" strike="noStrike" kern="1200" cap="none" spc="0" normalizeH="0" baseline="0" noProof="0" dirty="0">
                          <a:ln>
                            <a:noFill/>
                          </a:ln>
                          <a:solidFill>
                            <a:schemeClr val="tx1">
                              <a:lumMod val="65000"/>
                              <a:lumOff val="35000"/>
                            </a:schemeClr>
                          </a:solidFill>
                          <a:effectLst/>
                          <a:uLnTx/>
                          <a:uFillTx/>
                          <a:latin typeface="+mn-lt"/>
                          <a:ea typeface="+mn-ea"/>
                        </a:rPr>
                        <a:t>400</a:t>
                      </a:r>
                      <a:r>
                        <a:rPr kumimoji="1" lang="ja-JP" altLang="en-US" sz="1050" b="0" u="none" strike="noStrike" kern="1200" cap="none" spc="0" normalizeH="0" baseline="0" noProof="0" dirty="0">
                          <a:ln>
                            <a:noFill/>
                          </a:ln>
                          <a:solidFill>
                            <a:schemeClr val="tx1">
                              <a:lumMod val="65000"/>
                              <a:lumOff val="35000"/>
                            </a:schemeClr>
                          </a:solidFill>
                          <a:effectLst/>
                          <a:uLnTx/>
                          <a:uFillTx/>
                          <a:latin typeface="+mn-lt"/>
                          <a:ea typeface="+mn-ea"/>
                        </a:rPr>
                        <a:t>万円～（ネット） </a:t>
                      </a:r>
                      <a:endParaRPr kumimoji="1" lang="en-US" altLang="ja-JP" sz="1050" b="0" u="none" strike="noStrike" kern="1200" cap="none" spc="0" normalizeH="0" baseline="0" noProof="0" dirty="0">
                        <a:ln>
                          <a:noFill/>
                        </a:ln>
                        <a:solidFill>
                          <a:schemeClr val="tx1">
                            <a:lumMod val="65000"/>
                            <a:lumOff val="35000"/>
                          </a:schemeClr>
                        </a:solidFill>
                        <a:effectLst/>
                        <a:uLnTx/>
                        <a:uFillTx/>
                        <a:latin typeface="+mn-lt"/>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n-cs"/>
                        </a:rPr>
                        <a:t>※</a:t>
                      </a:r>
                      <a:r>
                        <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eiryo UI" pitchFamily="50" charset="-128"/>
                        </a:rPr>
                        <a:t>Yahoo!</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Meiryo UI" pitchFamily="50" charset="-128"/>
                        </a:rPr>
                        <a:t>広告 ディスプレイ広告（予約型／運用型）、</a:t>
                      </a:r>
                      <a:r>
                        <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Meiryo UI" pitchFamily="50" charset="-128"/>
                        </a:rPr>
                        <a:t>LINE</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Meiryo UI" pitchFamily="50" charset="-128"/>
                        </a:rPr>
                        <a:t>の広告商品から自由選択</a:t>
                      </a:r>
                      <a:endPar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※Yahoo!</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広告</a:t>
                      </a:r>
                      <a:r>
                        <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 </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ディスプレイ広告（予約型）、</a:t>
                      </a:r>
                      <a:r>
                        <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Talk Head View</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a:t>
                      </a:r>
                      <a:r>
                        <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NEWS TOP AD</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は代理店</a:t>
                      </a:r>
                      <a:endParaRPr kumimoji="1" lang="en-US" altLang="ja-JP" sz="90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900" b="0" i="0" u="none" strike="noStrike" kern="1200" cap="none" spc="0" normalizeH="0" baseline="0" noProof="0" dirty="0">
                          <a:ln>
                            <a:noFill/>
                          </a:ln>
                          <a:solidFill>
                            <a:schemeClr val="tx1">
                              <a:lumMod val="65000"/>
                              <a:lumOff val="35000"/>
                            </a:schemeClr>
                          </a:solidFill>
                          <a:effectLst/>
                          <a:uLnTx/>
                          <a:uFillTx/>
                          <a:latin typeface="+mn-lt"/>
                          <a:ea typeface="+mn-ea"/>
                          <a:cs typeface="メイリオ" panose="020B0604030504040204" pitchFamily="50" charset="-128"/>
                        </a:rPr>
                        <a:t>　様手数料を除いた額で換算ください</a:t>
                      </a: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u="none" strike="noStrike" kern="1200" cap="none" spc="0" normalizeH="0" baseline="0" noProof="0" dirty="0">
                          <a:ln>
                            <a:noFill/>
                          </a:ln>
                          <a:solidFill>
                            <a:schemeClr val="tx1">
                              <a:lumMod val="65000"/>
                              <a:lumOff val="35000"/>
                            </a:schemeClr>
                          </a:solidFill>
                          <a:effectLst/>
                          <a:uLnTx/>
                          <a:uFillTx/>
                          <a:latin typeface="+mn-lt"/>
                          <a:ea typeface="+mn-ea"/>
                        </a:rPr>
                        <a:t>・タイアップページの制作・掲載：</a:t>
                      </a:r>
                      <a:r>
                        <a:rPr kumimoji="1" lang="en-US" altLang="ja-JP" sz="1050" b="0" u="none" strike="noStrike" kern="1200" cap="none" spc="0" normalizeH="0" baseline="0" noProof="0" dirty="0">
                          <a:ln>
                            <a:noFill/>
                          </a:ln>
                          <a:solidFill>
                            <a:schemeClr val="tx1">
                              <a:lumMod val="65000"/>
                              <a:lumOff val="35000"/>
                            </a:schemeClr>
                          </a:solidFill>
                          <a:effectLst/>
                          <a:uLnTx/>
                          <a:uFillTx/>
                          <a:latin typeface="+mn-lt"/>
                          <a:ea typeface="+mn-ea"/>
                        </a:rPr>
                        <a:t>80</a:t>
                      </a:r>
                      <a:r>
                        <a:rPr kumimoji="1" lang="ja-JP" altLang="en-US" sz="1050" b="0" u="none" strike="noStrike" kern="1200" cap="none" spc="0" normalizeH="0" baseline="0" noProof="0" dirty="0">
                          <a:ln>
                            <a:noFill/>
                          </a:ln>
                          <a:solidFill>
                            <a:schemeClr val="tx1">
                              <a:lumMod val="65000"/>
                              <a:lumOff val="35000"/>
                            </a:schemeClr>
                          </a:solidFill>
                          <a:effectLst/>
                          <a:uLnTx/>
                          <a:uFillTx/>
                          <a:latin typeface="+mn-lt"/>
                          <a:ea typeface="+mn-ea"/>
                        </a:rPr>
                        <a:t>万円～（ネット）</a:t>
                      </a:r>
                      <a:endParaRPr kumimoji="1" lang="en-US" altLang="ja-JP" sz="1050" b="0" u="none" strike="noStrike" kern="1200" cap="none" spc="0" normalizeH="0" baseline="0" noProof="0" dirty="0">
                        <a:ln>
                          <a:noFill/>
                        </a:ln>
                        <a:solidFill>
                          <a:schemeClr val="tx1">
                            <a:lumMod val="65000"/>
                            <a:lumOff val="35000"/>
                          </a:schemeClr>
                        </a:solidFill>
                        <a:effectLst/>
                        <a:uLnTx/>
                        <a:uFillTx/>
                        <a:latin typeface="+mn-lt"/>
                        <a:ea typeface="+mn-ea"/>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u="none" strike="noStrike" kern="1200" cap="none" spc="0" normalizeH="0" baseline="0" noProof="0" dirty="0">
                          <a:ln>
                            <a:noFill/>
                          </a:ln>
                          <a:solidFill>
                            <a:schemeClr val="tx1">
                              <a:lumMod val="65000"/>
                              <a:lumOff val="35000"/>
                            </a:schemeClr>
                          </a:solidFill>
                          <a:effectLst/>
                          <a:uLnTx/>
                          <a:uFillTx/>
                          <a:latin typeface="+mn-lt"/>
                          <a:ea typeface="+mn-ea"/>
                        </a:rPr>
                        <a:t>※</a:t>
                      </a:r>
                      <a:r>
                        <a:rPr kumimoji="1" lang="ja-JP" altLang="en-US" sz="900" b="0" u="none" strike="noStrike" kern="1200" cap="none" spc="0" normalizeH="0" baseline="0" noProof="0" dirty="0">
                          <a:ln>
                            <a:noFill/>
                          </a:ln>
                          <a:solidFill>
                            <a:schemeClr val="tx1">
                              <a:lumMod val="65000"/>
                              <a:lumOff val="35000"/>
                            </a:schemeClr>
                          </a:solidFill>
                          <a:effectLst/>
                          <a:uLnTx/>
                          <a:uFillTx/>
                          <a:latin typeface="+mn-lt"/>
                          <a:ea typeface="+mn-ea"/>
                        </a:rPr>
                        <a:t>企画内容によって、別途費用が発生する場合があります</a:t>
                      </a:r>
                      <a:endParaRPr kumimoji="1" lang="en-US" altLang="ja-JP" sz="900" b="0" u="none" strike="noStrike" kern="1200" cap="none" spc="0" normalizeH="0" baseline="0" noProof="0" dirty="0">
                        <a:ln>
                          <a:noFill/>
                        </a:ln>
                        <a:solidFill>
                          <a:schemeClr val="tx1">
                            <a:lumMod val="65000"/>
                            <a:lumOff val="35000"/>
                          </a:schemeClr>
                        </a:solidFill>
                        <a:effectLst/>
                        <a:uLnTx/>
                        <a:uFillTx/>
                        <a:latin typeface="+mn-lt"/>
                        <a:ea typeface="+mn-ea"/>
                      </a:endParaRPr>
                    </a:p>
                  </a:txBody>
                  <a:tcPr anchor="ctr">
                    <a:lnL w="3175" cap="flat" cmpd="sng" algn="ctr">
                      <a:no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誘導広告の掲載、タイアップページの制作・掲載の総額</a:t>
                      </a:r>
                      <a:endPar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1,500</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万円～（ネット）</a:t>
                      </a:r>
                      <a:endPar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＜料金内訳目安＞</a:t>
                      </a: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・誘導広告：</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1,200</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万円～</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1,300</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万円（ネット）</a:t>
                      </a:r>
                      <a:endPar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lumMod val="65000"/>
                              <a:lumOff val="35000"/>
                            </a:srgbClr>
                          </a:solidFill>
                          <a:effectLst/>
                          <a:uLnTx/>
                          <a:uFillTx/>
                          <a:latin typeface="+mn-lt"/>
                          <a:ea typeface="+mn-ea"/>
                          <a:cs typeface="+mn-cs"/>
                        </a:rPr>
                        <a:t>※</a:t>
                      </a:r>
                      <a:r>
                        <a:rPr kumimoji="1" lang="en-US" altLang="ja-JP" sz="900" b="0" i="0" u="none" strike="noStrike" kern="1200" cap="none" spc="0" normalizeH="0" baseline="0" noProof="0" dirty="0">
                          <a:ln>
                            <a:noFill/>
                          </a:ln>
                          <a:solidFill>
                            <a:srgbClr val="000000">
                              <a:lumMod val="65000"/>
                              <a:lumOff val="35000"/>
                            </a:srgbClr>
                          </a:solidFill>
                          <a:effectLst/>
                          <a:uLnTx/>
                          <a:uFillTx/>
                          <a:latin typeface="+mn-lt"/>
                          <a:ea typeface="+mn-ea"/>
                          <a:cs typeface="Meiryo UI" pitchFamily="50" charset="-128"/>
                        </a:rPr>
                        <a:t>Yahoo!</a:t>
                      </a:r>
                      <a:r>
                        <a:rPr kumimoji="1" lang="ja-JP" altLang="en-US" sz="900" b="0" i="0" u="none" strike="noStrike" kern="1200" cap="none" spc="0" normalizeH="0" baseline="0" noProof="0" dirty="0">
                          <a:ln>
                            <a:noFill/>
                          </a:ln>
                          <a:solidFill>
                            <a:srgbClr val="000000">
                              <a:lumMod val="65000"/>
                              <a:lumOff val="35000"/>
                            </a:srgbClr>
                          </a:solidFill>
                          <a:effectLst/>
                          <a:uLnTx/>
                          <a:uFillTx/>
                          <a:latin typeface="+mn-lt"/>
                          <a:ea typeface="+mn-ea"/>
                          <a:cs typeface="Meiryo UI" pitchFamily="50" charset="-128"/>
                        </a:rPr>
                        <a:t>広告 ディスプレイ広告（予約型／運用型）、</a:t>
                      </a:r>
                      <a:r>
                        <a:rPr kumimoji="1" lang="en-US" altLang="ja-JP" sz="900" b="0" i="0" u="none" strike="noStrike" kern="1200" cap="none" spc="0" normalizeH="0" baseline="0" noProof="0" dirty="0">
                          <a:ln>
                            <a:noFill/>
                          </a:ln>
                          <a:solidFill>
                            <a:srgbClr val="000000">
                              <a:lumMod val="65000"/>
                              <a:lumOff val="35000"/>
                            </a:srgbClr>
                          </a:solidFill>
                          <a:effectLst/>
                          <a:uLnTx/>
                          <a:uFillTx/>
                          <a:latin typeface="+mn-lt"/>
                          <a:ea typeface="+mn-ea"/>
                          <a:cs typeface="Meiryo UI" pitchFamily="50" charset="-128"/>
                        </a:rPr>
                        <a:t>LINE</a:t>
                      </a:r>
                      <a:r>
                        <a:rPr kumimoji="1" lang="ja-JP" altLang="en-US" sz="900" b="0" i="0" u="none" strike="noStrike" kern="1200" cap="none" spc="0" normalizeH="0" baseline="0" noProof="0" dirty="0">
                          <a:ln>
                            <a:noFill/>
                          </a:ln>
                          <a:solidFill>
                            <a:srgbClr val="000000">
                              <a:lumMod val="65000"/>
                              <a:lumOff val="35000"/>
                            </a:srgbClr>
                          </a:solidFill>
                          <a:effectLst/>
                          <a:uLnTx/>
                          <a:uFillTx/>
                          <a:latin typeface="+mn-lt"/>
                          <a:ea typeface="+mn-ea"/>
                          <a:cs typeface="Meiryo UI" pitchFamily="50" charset="-128"/>
                        </a:rPr>
                        <a:t>の広告商品から自由選択</a:t>
                      </a:r>
                      <a:endParaRPr kumimoji="1" lang="en-US" altLang="ja-JP" sz="900" b="0" i="0" u="none" strike="noStrike" kern="1200" cap="none" spc="0" normalizeH="0" baseline="0" noProof="0" dirty="0">
                        <a:ln>
                          <a:noFill/>
                        </a:ln>
                        <a:solidFill>
                          <a:srgbClr val="000000">
                            <a:lumMod val="65000"/>
                            <a:lumOff val="35000"/>
                          </a:srgbClr>
                        </a:solidFill>
                        <a:effectLst/>
                        <a:uLnTx/>
                        <a:uFillTx/>
                        <a:latin typeface="+mn-lt"/>
                        <a:ea typeface="+mn-ea"/>
                        <a:cs typeface="メイリオ" panose="020B0604030504040204"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i="0" u="none" strike="noStrike" kern="1200" cap="none" spc="0" normalizeH="0" baseline="0" noProof="0" dirty="0">
                          <a:ln>
                            <a:noFill/>
                          </a:ln>
                          <a:solidFill>
                            <a:srgbClr val="000000">
                              <a:lumMod val="65000"/>
                              <a:lumOff val="35000"/>
                            </a:srgbClr>
                          </a:solidFill>
                          <a:effectLst/>
                          <a:uLnTx/>
                          <a:uFillTx/>
                          <a:latin typeface="+mn-lt"/>
                          <a:ea typeface="+mn-ea"/>
                          <a:cs typeface="メイリオ" panose="020B0604030504040204" pitchFamily="50" charset="-128"/>
                        </a:rPr>
                        <a:t>※Yahoo!</a:t>
                      </a:r>
                      <a:r>
                        <a:rPr kumimoji="1" lang="ja-JP" altLang="en-US" sz="900" b="0" i="0" u="none" strike="noStrike" kern="1200" cap="none" spc="0" normalizeH="0" baseline="0" noProof="0" dirty="0">
                          <a:ln>
                            <a:noFill/>
                          </a:ln>
                          <a:solidFill>
                            <a:srgbClr val="000000">
                              <a:lumMod val="65000"/>
                              <a:lumOff val="35000"/>
                            </a:srgbClr>
                          </a:solidFill>
                          <a:effectLst/>
                          <a:uLnTx/>
                          <a:uFillTx/>
                          <a:latin typeface="+mn-lt"/>
                          <a:ea typeface="+mn-ea"/>
                          <a:cs typeface="メイリオ" panose="020B0604030504040204" pitchFamily="50" charset="-128"/>
                        </a:rPr>
                        <a:t>広告 ディスプレイ広告 予約型、</a:t>
                      </a:r>
                      <a:r>
                        <a:rPr kumimoji="1" lang="en-US" altLang="ja-JP" sz="900" b="0" i="0" u="none" strike="noStrike" kern="1200" cap="none" spc="0" normalizeH="0" baseline="0" noProof="0" dirty="0">
                          <a:ln>
                            <a:noFill/>
                          </a:ln>
                          <a:solidFill>
                            <a:srgbClr val="000000">
                              <a:lumMod val="65000"/>
                              <a:lumOff val="35000"/>
                            </a:srgbClr>
                          </a:solidFill>
                          <a:effectLst/>
                          <a:uLnTx/>
                          <a:uFillTx/>
                          <a:latin typeface="+mn-lt"/>
                          <a:ea typeface="+mn-ea"/>
                          <a:cs typeface="メイリオ" panose="020B0604030504040204" pitchFamily="50" charset="-128"/>
                        </a:rPr>
                        <a:t>Talk Head View</a:t>
                      </a:r>
                      <a:r>
                        <a:rPr kumimoji="1" lang="ja-JP" altLang="en-US" sz="900" b="0" i="0" u="none" strike="noStrike" kern="1200" cap="none" spc="0" normalizeH="0" baseline="0" noProof="0" dirty="0">
                          <a:ln>
                            <a:noFill/>
                          </a:ln>
                          <a:solidFill>
                            <a:srgbClr val="000000">
                              <a:lumMod val="65000"/>
                              <a:lumOff val="35000"/>
                            </a:srgbClr>
                          </a:solidFill>
                          <a:effectLst/>
                          <a:uLnTx/>
                          <a:uFillTx/>
                          <a:latin typeface="+mn-lt"/>
                          <a:ea typeface="+mn-ea"/>
                          <a:cs typeface="メイリオ" panose="020B0604030504040204" pitchFamily="50" charset="-128"/>
                        </a:rPr>
                        <a:t>、</a:t>
                      </a:r>
                      <a:r>
                        <a:rPr kumimoji="1" lang="en-US" altLang="ja-JP" sz="900" b="0" i="0" u="none" strike="noStrike" kern="1200" cap="none" spc="0" normalizeH="0" baseline="0" noProof="0" dirty="0">
                          <a:ln>
                            <a:noFill/>
                          </a:ln>
                          <a:solidFill>
                            <a:srgbClr val="000000">
                              <a:lumMod val="65000"/>
                              <a:lumOff val="35000"/>
                            </a:srgbClr>
                          </a:solidFill>
                          <a:effectLst/>
                          <a:uLnTx/>
                          <a:uFillTx/>
                          <a:latin typeface="+mn-lt"/>
                          <a:ea typeface="+mn-ea"/>
                          <a:cs typeface="メイリオ" panose="020B0604030504040204" pitchFamily="50" charset="-128"/>
                        </a:rPr>
                        <a:t>NEWS TOP AD</a:t>
                      </a:r>
                      <a:r>
                        <a:rPr kumimoji="1" lang="ja-JP" altLang="en-US" sz="900" b="0" i="0" u="none" strike="noStrike" kern="1200" cap="none" spc="0" normalizeH="0" baseline="0" noProof="0" dirty="0">
                          <a:ln>
                            <a:noFill/>
                          </a:ln>
                          <a:solidFill>
                            <a:srgbClr val="000000">
                              <a:lumMod val="65000"/>
                              <a:lumOff val="35000"/>
                            </a:srgbClr>
                          </a:solidFill>
                          <a:effectLst/>
                          <a:uLnTx/>
                          <a:uFillTx/>
                          <a:latin typeface="+mn-lt"/>
                          <a:ea typeface="+mn-ea"/>
                          <a:cs typeface="メイリオ" panose="020B0604030504040204" pitchFamily="50" charset="-128"/>
                        </a:rPr>
                        <a:t>は代理店様手数</a:t>
                      </a:r>
                      <a:endParaRPr kumimoji="1" lang="en-US" altLang="ja-JP" sz="900" b="0" i="0" u="none" strike="noStrike" kern="1200" cap="none" spc="0" normalizeH="0" baseline="0" noProof="0" dirty="0">
                        <a:ln>
                          <a:noFill/>
                        </a:ln>
                        <a:solidFill>
                          <a:srgbClr val="000000">
                            <a:lumMod val="65000"/>
                            <a:lumOff val="35000"/>
                          </a:srgbClr>
                        </a:solidFill>
                        <a:effectLst/>
                        <a:uLnTx/>
                        <a:uFillTx/>
                        <a:latin typeface="+mn-lt"/>
                        <a:ea typeface="+mn-ea"/>
                        <a:cs typeface="メイリオ" panose="020B0604030504040204"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900" b="0" i="0" u="none" strike="noStrike" kern="1200" cap="none" spc="0" normalizeH="0" baseline="0" noProof="0" dirty="0">
                          <a:ln>
                            <a:noFill/>
                          </a:ln>
                          <a:solidFill>
                            <a:srgbClr val="000000">
                              <a:lumMod val="65000"/>
                              <a:lumOff val="35000"/>
                            </a:srgbClr>
                          </a:solidFill>
                          <a:effectLst/>
                          <a:uLnTx/>
                          <a:uFillTx/>
                          <a:latin typeface="+mn-lt"/>
                          <a:ea typeface="+mn-ea"/>
                          <a:cs typeface="メイリオ" panose="020B0604030504040204" pitchFamily="50" charset="-128"/>
                        </a:rPr>
                        <a:t>　料を除いた額で換算ください</a:t>
                      </a:r>
                      <a:endPar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・タイアップページの制作・掲載：</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200</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万円～</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300</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lt"/>
                          <a:ea typeface="+mn-ea"/>
                          <a:cs typeface="+mn-cs"/>
                        </a:rPr>
                        <a:t>万円（ネット）</a:t>
                      </a:r>
                      <a:endParaRPr kumimoji="1" lang="en-US" altLang="ja-JP" sz="105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800" b="0" i="0" u="none" strike="noStrike" kern="1200" cap="none" spc="0" normalizeH="0" baseline="0" noProof="0" dirty="0">
                          <a:ln>
                            <a:noFill/>
                          </a:ln>
                          <a:solidFill>
                            <a:schemeClr val="tx1">
                              <a:lumMod val="65000"/>
                              <a:lumOff val="35000"/>
                            </a:schemeClr>
                          </a:solidFill>
                          <a:effectLst/>
                          <a:uLnTx/>
                          <a:uFillTx/>
                          <a:latin typeface="+mn-lt"/>
                          <a:ea typeface="+mn-ea"/>
                          <a:cs typeface="+mn-cs"/>
                        </a:rPr>
                        <a:t>※</a:t>
                      </a:r>
                      <a:r>
                        <a:rPr kumimoji="1" lang="ja-JP" altLang="en-US" sz="800" b="0" i="0" u="none" strike="noStrike" kern="1200" cap="none" spc="0" normalizeH="0" baseline="0" noProof="0" dirty="0">
                          <a:ln>
                            <a:noFill/>
                          </a:ln>
                          <a:solidFill>
                            <a:schemeClr val="tx1">
                              <a:lumMod val="65000"/>
                              <a:lumOff val="35000"/>
                            </a:schemeClr>
                          </a:solidFill>
                          <a:effectLst/>
                          <a:uLnTx/>
                          <a:uFillTx/>
                          <a:latin typeface="+mn-lt"/>
                          <a:ea typeface="+mn-ea"/>
                          <a:cs typeface="+mn-cs"/>
                        </a:rPr>
                        <a:t>料金内訳は目安です。プラン総額</a:t>
                      </a:r>
                      <a:r>
                        <a:rPr kumimoji="1" lang="en-US" altLang="ja-JP" sz="800" b="0" i="0" u="none" strike="noStrike" kern="1200" cap="none" spc="0" normalizeH="0" baseline="0" noProof="0" dirty="0">
                          <a:ln>
                            <a:noFill/>
                          </a:ln>
                          <a:solidFill>
                            <a:schemeClr val="tx1">
                              <a:lumMod val="65000"/>
                              <a:lumOff val="35000"/>
                            </a:schemeClr>
                          </a:solidFill>
                          <a:effectLst/>
                          <a:uLnTx/>
                          <a:uFillTx/>
                          <a:latin typeface="+mn-lt"/>
                          <a:ea typeface="+mn-ea"/>
                          <a:cs typeface="+mn-cs"/>
                        </a:rPr>
                        <a:t>1,500</a:t>
                      </a:r>
                      <a:r>
                        <a:rPr kumimoji="1" lang="ja-JP" altLang="en-US" sz="800" b="0" i="0" u="none" strike="noStrike" kern="1200" cap="none" spc="0" normalizeH="0" baseline="0" noProof="0" dirty="0">
                          <a:ln>
                            <a:noFill/>
                          </a:ln>
                          <a:solidFill>
                            <a:schemeClr val="tx1">
                              <a:lumMod val="65000"/>
                              <a:lumOff val="35000"/>
                            </a:schemeClr>
                          </a:solidFill>
                          <a:effectLst/>
                          <a:uLnTx/>
                          <a:uFillTx/>
                          <a:latin typeface="+mn-lt"/>
                          <a:ea typeface="+mn-ea"/>
                          <a:cs typeface="+mn-cs"/>
                        </a:rPr>
                        <a:t>万円からタイアップページの制作・掲載費を引いた料金を、誘導広告としてご出稿ください</a:t>
                      </a: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800" b="0" i="0" u="none" strike="noStrike" kern="1200" cap="none" spc="0" normalizeH="0" baseline="0" noProof="0" dirty="0">
                          <a:ln>
                            <a:noFill/>
                          </a:ln>
                          <a:solidFill>
                            <a:schemeClr val="tx1">
                              <a:lumMod val="65000"/>
                              <a:lumOff val="35000"/>
                            </a:schemeClr>
                          </a:solidFill>
                          <a:effectLst/>
                          <a:uLnTx/>
                          <a:uFillTx/>
                          <a:latin typeface="+mn-lt"/>
                          <a:ea typeface="+mn-ea"/>
                          <a:cs typeface="+mn-cs"/>
                        </a:rPr>
                        <a:t>※</a:t>
                      </a:r>
                      <a:r>
                        <a:rPr kumimoji="1" lang="ja-JP" altLang="en-US" sz="800" b="0" i="0" u="none" strike="noStrike" kern="1200" cap="none" spc="0" normalizeH="0" baseline="0" noProof="0" dirty="0">
                          <a:ln>
                            <a:noFill/>
                          </a:ln>
                          <a:solidFill>
                            <a:schemeClr val="tx1">
                              <a:lumMod val="65000"/>
                              <a:lumOff val="35000"/>
                            </a:schemeClr>
                          </a:solidFill>
                          <a:effectLst/>
                          <a:uLnTx/>
                          <a:uFillTx/>
                          <a:latin typeface="+mn-lt"/>
                          <a:ea typeface="+mn-ea"/>
                          <a:cs typeface="+mn-cs"/>
                        </a:rPr>
                        <a:t>企画内容によって、別途費用が発生する場合があります</a:t>
                      </a:r>
                      <a:endParaRPr kumimoji="1" lang="en-US" altLang="ja-JP" sz="80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a:txBody>
                  <a:tcPr anchor="ctr">
                    <a:lnL w="6350" cap="flat" cmpd="sng" algn="ctr">
                      <a:solidFill>
                        <a:sysClr val="windowText" lastClr="000000">
                          <a:lumMod val="65000"/>
                          <a:lumOff val="35000"/>
                        </a:sysClr>
                      </a:solidFill>
                      <a:prstDash val="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463668774"/>
                  </a:ext>
                </a:extLst>
              </a:tr>
              <a:tr h="284584">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j-lt"/>
                          <a:ea typeface="+mj-ea"/>
                        </a:rPr>
                        <a:t>お申し込み期限</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p>
                      <a:pPr algn="ctr"/>
                      <a:r>
                        <a:rPr kumimoji="1" lang="ja-JP" altLang="en-US" sz="1050" b="0" u="none" strike="noStrike" kern="1200" cap="none" spc="0" normalizeH="0" baseline="0" noProof="0" dirty="0">
                          <a:ln>
                            <a:noFill/>
                          </a:ln>
                          <a:solidFill>
                            <a:schemeClr val="tx1">
                              <a:lumMod val="65000"/>
                              <a:lumOff val="35000"/>
                            </a:schemeClr>
                          </a:solidFill>
                          <a:effectLst/>
                          <a:uLnTx/>
                          <a:uFillTx/>
                          <a:latin typeface="+mn-lt"/>
                          <a:ea typeface="+mn-ea"/>
                        </a:rPr>
                        <a:t>掲載開始の</a:t>
                      </a:r>
                      <a:r>
                        <a:rPr kumimoji="1" lang="en-US" altLang="ja-JP" sz="1050" b="0" u="none" strike="noStrike" kern="1200" cap="none" spc="0" normalizeH="0" baseline="0" noProof="0" dirty="0">
                          <a:ln>
                            <a:noFill/>
                          </a:ln>
                          <a:solidFill>
                            <a:schemeClr val="tx1">
                              <a:lumMod val="65000"/>
                              <a:lumOff val="35000"/>
                            </a:schemeClr>
                          </a:solidFill>
                          <a:effectLst/>
                          <a:uLnTx/>
                          <a:uFillTx/>
                          <a:latin typeface="+mn-lt"/>
                          <a:ea typeface="+mn-ea"/>
                        </a:rPr>
                        <a:t>2</a:t>
                      </a:r>
                      <a:r>
                        <a:rPr kumimoji="1" lang="ja-JP" altLang="en-US" sz="1050" b="0" u="none" strike="noStrike" kern="1200" cap="none" spc="0" normalizeH="0" baseline="0" noProof="0" dirty="0">
                          <a:ln>
                            <a:noFill/>
                          </a:ln>
                          <a:solidFill>
                            <a:schemeClr val="tx1">
                              <a:lumMod val="65000"/>
                              <a:lumOff val="35000"/>
                            </a:schemeClr>
                          </a:solidFill>
                          <a:effectLst/>
                          <a:uLnTx/>
                          <a:uFillTx/>
                          <a:latin typeface="+mn-lt"/>
                          <a:ea typeface="+mn-ea"/>
                        </a:rPr>
                        <a:t>か月半前</a:t>
                      </a:r>
                      <a:endParaRPr kumimoji="1" lang="ja-JP" altLang="en-US" sz="1050" dirty="0">
                        <a:solidFill>
                          <a:schemeClr val="tx1">
                            <a:lumMod val="65000"/>
                            <a:lumOff val="35000"/>
                          </a:schemeClr>
                        </a:solidFill>
                        <a:latin typeface="+mj-lt"/>
                        <a:ea typeface="+mj-ea"/>
                      </a:endParaRPr>
                    </a:p>
                  </a:txBody>
                  <a:tcPr anchor="ctr">
                    <a:lnL w="3175" cap="flat" cmpd="sng" algn="ctr">
                      <a:no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hMerge="1">
                  <a:txBody>
                    <a:bodyPr/>
                    <a:lstStyle/>
                    <a:p>
                      <a:endParaRPr kumimoji="1" lang="ja-JP" altLang="en-US"/>
                    </a:p>
                  </a:txBody>
                  <a:tcPr/>
                </a:tc>
                <a:extLst>
                  <a:ext uri="{0D108BD9-81ED-4DB2-BD59-A6C34878D82A}">
                    <a16:rowId xmlns:a16="http://schemas.microsoft.com/office/drawing/2014/main" val="1967014782"/>
                  </a:ext>
                </a:extLst>
              </a:tr>
              <a:tr h="288032">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j-lt"/>
                          <a:ea typeface="+mj-ea"/>
                        </a:rPr>
                        <a:t>レポート項目</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50" dirty="0">
                          <a:solidFill>
                            <a:schemeClr val="tx1">
                              <a:lumMod val="65000"/>
                              <a:lumOff val="35000"/>
                            </a:schemeClr>
                          </a:solidFill>
                          <a:latin typeface="+mn-lt"/>
                          <a:ea typeface="+mn-ea"/>
                          <a:cs typeface="Verdana" pitchFamily="34" charset="0"/>
                        </a:rPr>
                        <a:t>PV</a:t>
                      </a:r>
                      <a:r>
                        <a:rPr lang="ja-JP" altLang="en-US" sz="1050" dirty="0">
                          <a:solidFill>
                            <a:schemeClr val="tx1">
                              <a:lumMod val="65000"/>
                              <a:lumOff val="35000"/>
                            </a:schemeClr>
                          </a:solidFill>
                          <a:latin typeface="+mn-lt"/>
                          <a:ea typeface="+mn-ea"/>
                          <a:cs typeface="Verdana" pitchFamily="34" charset="0"/>
                        </a:rPr>
                        <a:t>、</a:t>
                      </a:r>
                      <a:r>
                        <a:rPr lang="en-US" altLang="ja-JP" sz="1050" dirty="0">
                          <a:solidFill>
                            <a:schemeClr val="tx1">
                              <a:lumMod val="65000"/>
                              <a:lumOff val="35000"/>
                            </a:schemeClr>
                          </a:solidFill>
                          <a:latin typeface="+mn-lt"/>
                          <a:ea typeface="+mn-ea"/>
                          <a:cs typeface="Verdana" pitchFamily="34" charset="0"/>
                        </a:rPr>
                        <a:t>UB</a:t>
                      </a:r>
                      <a:r>
                        <a:rPr lang="ja-JP" altLang="en-US" sz="1050" dirty="0">
                          <a:solidFill>
                            <a:schemeClr val="tx1">
                              <a:lumMod val="65000"/>
                              <a:lumOff val="35000"/>
                            </a:schemeClr>
                          </a:solidFill>
                          <a:latin typeface="+mn-lt"/>
                          <a:ea typeface="+mn-ea"/>
                          <a:cs typeface="Verdana" pitchFamily="34" charset="0"/>
                        </a:rPr>
                        <a:t>、ページ内リンクのクリック数、読了率、訪問者の性別・性別</a:t>
                      </a:r>
                      <a:r>
                        <a:rPr lang="en-US" altLang="ja-JP" sz="1050" dirty="0">
                          <a:solidFill>
                            <a:schemeClr val="tx1">
                              <a:lumMod val="65000"/>
                              <a:lumOff val="35000"/>
                            </a:schemeClr>
                          </a:solidFill>
                          <a:latin typeface="+mn-lt"/>
                          <a:ea typeface="+mn-ea"/>
                          <a:cs typeface="Verdana" pitchFamily="34" charset="0"/>
                        </a:rPr>
                        <a:t>×</a:t>
                      </a:r>
                      <a:r>
                        <a:rPr lang="ja-JP" altLang="en-US" sz="1050" dirty="0">
                          <a:solidFill>
                            <a:schemeClr val="tx1">
                              <a:lumMod val="65000"/>
                              <a:lumOff val="35000"/>
                            </a:schemeClr>
                          </a:solidFill>
                          <a:latin typeface="+mn-lt"/>
                          <a:ea typeface="+mn-ea"/>
                          <a:cs typeface="Verdana" pitchFamily="34" charset="0"/>
                        </a:rPr>
                        <a:t>年齢層比率、読者アンケート結果</a:t>
                      </a:r>
                      <a:endParaRPr lang="en-US" altLang="ja-JP" sz="1050" dirty="0">
                        <a:solidFill>
                          <a:schemeClr val="tx1">
                            <a:lumMod val="65000"/>
                            <a:lumOff val="35000"/>
                          </a:schemeClr>
                        </a:solidFill>
                        <a:latin typeface="+mn-lt"/>
                        <a:ea typeface="+mn-ea"/>
                        <a:cs typeface="Verdana" pitchFamily="34" charset="0"/>
                      </a:endParaRPr>
                    </a:p>
                  </a:txBody>
                  <a:tcPr anchor="ctr">
                    <a:lnL w="3175" cap="flat" cmpd="sng" algn="ctr">
                      <a:no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kumimoji="1" lang="ja-JP" altLang="en-US"/>
                    </a:p>
                  </a:txBody>
                  <a:tcPr/>
                </a:tc>
                <a:extLst>
                  <a:ext uri="{0D108BD9-81ED-4DB2-BD59-A6C34878D82A}">
                    <a16:rowId xmlns:a16="http://schemas.microsoft.com/office/drawing/2014/main" val="1750538939"/>
                  </a:ext>
                </a:extLst>
              </a:tr>
              <a:tr h="240415">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j-lt"/>
                          <a:ea typeface="+mj-ea"/>
                        </a:rPr>
                        <a:t>備考</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endParaRPr kumimoji="1" lang="ja-JP" altLang="en-US" sz="1050" dirty="0"/>
                    </a:p>
                  </a:txBody>
                  <a:tcPr anchor="ctr">
                    <a:lnL w="3175" cap="flat" cmpd="sng" algn="ctr">
                      <a:noFill/>
                      <a:prstDash val="sys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a:txBody>
                    <a:bodyPr/>
                    <a:lstStyle/>
                    <a:p>
                      <a:endParaRPr kumimoji="1" lang="ja-JP" altLang="en-US" dirty="0"/>
                    </a:p>
                  </a:txBody>
                  <a:tcPr anchor="ctr">
                    <a:lnL w="6350" cap="flat" cmpd="sng" algn="ctr">
                      <a:solidFill>
                        <a:sysClr val="windowText" lastClr="000000">
                          <a:lumMod val="65000"/>
                          <a:lumOff val="35000"/>
                        </a:sysClr>
                      </a:solidFill>
                      <a:prstDash val="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4014462905"/>
                  </a:ext>
                </a:extLst>
              </a:tr>
            </a:tbl>
          </a:graphicData>
        </a:graphic>
      </p:graphicFrame>
    </p:spTree>
    <p:extLst>
      <p:ext uri="{BB962C8B-B14F-4D97-AF65-F5344CB8AC3E}">
        <p14:creationId xmlns:p14="http://schemas.microsoft.com/office/powerpoint/2010/main" val="11411838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商品一覧</a:t>
            </a:r>
          </a:p>
        </p:txBody>
      </p:sp>
      <p:graphicFrame>
        <p:nvGraphicFramePr>
          <p:cNvPr id="10" name="表 9">
            <a:extLst>
              <a:ext uri="{FF2B5EF4-FFF2-40B4-BE49-F238E27FC236}">
                <a16:creationId xmlns:a16="http://schemas.microsoft.com/office/drawing/2014/main" id="{8D6FD0B5-1C48-2E4A-A909-7ABA89B39DE9}"/>
              </a:ext>
            </a:extLst>
          </p:cNvPr>
          <p:cNvGraphicFramePr>
            <a:graphicFrameLocks noGrp="1"/>
          </p:cNvGraphicFramePr>
          <p:nvPr>
            <p:extLst>
              <p:ext uri="{D42A27DB-BD31-4B8C-83A1-F6EECF244321}">
                <p14:modId xmlns:p14="http://schemas.microsoft.com/office/powerpoint/2010/main" val="617097036"/>
              </p:ext>
            </p:extLst>
          </p:nvPr>
        </p:nvGraphicFramePr>
        <p:xfrm>
          <a:off x="479425" y="1084930"/>
          <a:ext cx="11233151" cy="5460581"/>
        </p:xfrm>
        <a:graphic>
          <a:graphicData uri="http://schemas.openxmlformats.org/drawingml/2006/table">
            <a:tbl>
              <a:tblPr firstCol="1" bandRow="1"/>
              <a:tblGrid>
                <a:gridCol w="967322">
                  <a:extLst>
                    <a:ext uri="{9D8B030D-6E8A-4147-A177-3AD203B41FA5}">
                      <a16:colId xmlns:a16="http://schemas.microsoft.com/office/drawing/2014/main" val="792911817"/>
                    </a:ext>
                  </a:extLst>
                </a:gridCol>
                <a:gridCol w="788733">
                  <a:extLst>
                    <a:ext uri="{9D8B030D-6E8A-4147-A177-3AD203B41FA5}">
                      <a16:colId xmlns:a16="http://schemas.microsoft.com/office/drawing/2014/main" val="2073564178"/>
                    </a:ext>
                  </a:extLst>
                </a:gridCol>
                <a:gridCol w="4351174">
                  <a:extLst>
                    <a:ext uri="{9D8B030D-6E8A-4147-A177-3AD203B41FA5}">
                      <a16:colId xmlns:a16="http://schemas.microsoft.com/office/drawing/2014/main" val="2535819426"/>
                    </a:ext>
                  </a:extLst>
                </a:gridCol>
                <a:gridCol w="5125922">
                  <a:extLst>
                    <a:ext uri="{9D8B030D-6E8A-4147-A177-3AD203B41FA5}">
                      <a16:colId xmlns:a16="http://schemas.microsoft.com/office/drawing/2014/main" val="1813950268"/>
                    </a:ext>
                  </a:extLst>
                </a:gridCol>
              </a:tblGrid>
              <a:tr h="215230">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商品名</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en-US" altLang="ja-JP" sz="1050" b="1" kern="1200" dirty="0">
                          <a:solidFill>
                            <a:schemeClr val="bg1"/>
                          </a:solidFill>
                          <a:latin typeface="+mn-ea"/>
                          <a:ea typeface="+mn-ea"/>
                          <a:cs typeface="+mn-cs"/>
                        </a:rPr>
                        <a:t>Yahoo!</a:t>
                      </a:r>
                      <a:r>
                        <a:rPr kumimoji="1" lang="ja-JP" altLang="en-US" sz="1050" b="1" kern="1200" dirty="0">
                          <a:solidFill>
                            <a:schemeClr val="bg1"/>
                          </a:solidFill>
                          <a:latin typeface="+mn-ea"/>
                          <a:ea typeface="+mn-ea"/>
                          <a:cs typeface="+mn-cs"/>
                        </a:rPr>
                        <a:t>ファイナンス　タイアップ</a:t>
                      </a:r>
                      <a:endParaRPr kumimoji="1" lang="en-US" altLang="ja-JP" sz="1050" b="1" kern="1200" dirty="0">
                        <a:solidFill>
                          <a:schemeClr val="bg1"/>
                        </a:solidFill>
                        <a:latin typeface="+mn-ea"/>
                        <a:ea typeface="+mn-ea"/>
                        <a:cs typeface="+mn-cs"/>
                      </a:endParaRPr>
                    </a:p>
                  </a:txBody>
                  <a:tcPr anchor="ctr">
                    <a:lnL w="6350" cap="flat" cmpd="sng" algn="ctr">
                      <a:noFill/>
                      <a:prstDash val="dot"/>
                      <a:round/>
                      <a:headEnd type="none" w="med" len="med"/>
                      <a:tailEnd type="none" w="med" len="med"/>
                    </a:lnL>
                    <a:lnR w="3175" cap="flat" cmpd="sng" algn="ctr">
                      <a:noFill/>
                      <a:prstDash val="sysDot"/>
                      <a:round/>
                      <a:headEnd type="none" w="med" len="med"/>
                      <a:tailEnd type="none" w="med" len="med"/>
                    </a:lnR>
                    <a:lnT w="12700" cmpd="sng">
                      <a:solidFill>
                        <a:srgbClr val="FFFFFF"/>
                      </a:solidFill>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algn="ctr"/>
                      <a:r>
                        <a:rPr kumimoji="1" lang="ja-JP" altLang="en-US" sz="1050" b="1" kern="1200" dirty="0">
                          <a:solidFill>
                            <a:schemeClr val="bg1"/>
                          </a:solidFill>
                          <a:latin typeface="+mn-ea"/>
                          <a:ea typeface="+mn-ea"/>
                          <a:cs typeface="+mn-cs"/>
                        </a:rPr>
                        <a:t>スポーツナビ　タイアップ</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mpd="sng">
                      <a:solidFill>
                        <a:srgbClr val="FFFFFF"/>
                      </a:solidFill>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extLst>
                  <a:ext uri="{0D108BD9-81ED-4DB2-BD59-A6C34878D82A}">
                    <a16:rowId xmlns:a16="http://schemas.microsoft.com/office/drawing/2014/main" val="2117335041"/>
                  </a:ext>
                </a:extLst>
              </a:tr>
              <a:tr h="216024">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ea"/>
                          <a:ea typeface="+mn-ea"/>
                          <a:cs typeface="+mn-cs"/>
                        </a:rPr>
                        <a:t>サイト仕様</a:t>
                      </a:r>
                      <a:endParaRPr kumimoji="1" lang="en-US" altLang="ja-JP" sz="1050" b="1" kern="1200" dirty="0">
                        <a:solidFill>
                          <a:schemeClr val="bg1"/>
                        </a:solidFill>
                        <a:latin typeface="+mn-ea"/>
                        <a:ea typeface="+mn-ea"/>
                        <a:cs typeface="+mn-cs"/>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800" b="1" kern="1200" dirty="0">
                        <a:solidFill>
                          <a:schemeClr val="bg1"/>
                        </a:solidFill>
                        <a:latin typeface="+mn-lt"/>
                        <a:ea typeface="+mn-ea"/>
                        <a:cs typeface="+mn-cs"/>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ea"/>
                          <a:ea typeface="+mn-ea"/>
                          <a:cs typeface="+mn-cs"/>
                        </a:rPr>
                        <a:t>テンプレート型</a:t>
                      </a:r>
                    </a:p>
                  </a:txBody>
                  <a:tcPr anchor="ctr">
                    <a:lnL w="6350" cap="flat" cmpd="sng" algn="ctr">
                      <a:noFill/>
                      <a:prstDash val="dot"/>
                      <a:round/>
                      <a:headEnd type="none" w="med" len="med"/>
                      <a:tailEnd type="none" w="med" len="med"/>
                    </a:lnL>
                    <a:lnR w="3175" cap="flat" cmpd="sng" algn="ctr">
                      <a:no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ea"/>
                          <a:ea typeface="+mn-ea"/>
                          <a:cs typeface="+mn-cs"/>
                        </a:rPr>
                        <a:t>カスタマイズ型</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extLst>
                  <a:ext uri="{0D108BD9-81ED-4DB2-BD59-A6C34878D82A}">
                    <a16:rowId xmlns:a16="http://schemas.microsoft.com/office/drawing/2014/main" val="2654934270"/>
                  </a:ext>
                </a:extLst>
              </a:tr>
              <a:tr h="504056">
                <a:tc gridSpan="2">
                  <a:txBody>
                    <a:bodyPr/>
                    <a:lstStyle/>
                    <a:p>
                      <a:pPr algn="ctr"/>
                      <a:r>
                        <a:rPr kumimoji="1" lang="ja-JP" altLang="en-US" sz="1050" b="1" dirty="0">
                          <a:solidFill>
                            <a:schemeClr val="bg1"/>
                          </a:solidFill>
                          <a:latin typeface="+mn-ea"/>
                          <a:ea typeface="+mn-ea"/>
                        </a:rPr>
                        <a:t>商品特徴</a:t>
                      </a:r>
                    </a:p>
                  </a:txBody>
                  <a:tcPr anchor="ctr">
                    <a:lnL w="12700" cmpd="sng">
                      <a:noFill/>
                    </a:lnL>
                    <a:lnR w="6350" cap="flat" cmpd="sng" algn="ctr">
                      <a:solidFill>
                        <a:sysClr val="windowText" lastClr="000000">
                          <a:lumMod val="65000"/>
                          <a:lumOff val="3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6350" cap="flat" cmpd="sng" algn="ctr">
                      <a:solidFill>
                        <a:sysClr val="windowText" lastClr="000000">
                          <a:lumMod val="65000"/>
                          <a:lumOff val="35000"/>
                        </a:sysClr>
                      </a:solidFill>
                      <a:prstDash val="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kern="1200" dirty="0">
                          <a:solidFill>
                            <a:schemeClr val="tx1">
                              <a:lumMod val="65000"/>
                              <a:lumOff val="35000"/>
                            </a:schemeClr>
                          </a:solidFill>
                          <a:latin typeface="+mn-ea"/>
                          <a:ea typeface="+mn-ea"/>
                          <a:cs typeface="+mn-cs"/>
                        </a:rPr>
                        <a:t>金融商品や株価などのファイナンス情報を探索中のユーザーに対し、広告主様の希望する訴求メッセージを届けます。</a:t>
                      </a:r>
                    </a:p>
                  </a:txBody>
                  <a:tcPr anchor="ctr">
                    <a:lnL w="6350" cap="flat" cmpd="sng" algn="ctr">
                      <a:solidFill>
                        <a:sysClr val="windowText" lastClr="000000">
                          <a:lumMod val="65000"/>
                          <a:lumOff val="35000"/>
                        </a:sysClr>
                      </a:solidFill>
                      <a:prstDash val="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b="0" kern="1200" dirty="0">
                          <a:solidFill>
                            <a:schemeClr val="tx1">
                              <a:lumMod val="65000"/>
                              <a:lumOff val="35000"/>
                            </a:schemeClr>
                          </a:solidFill>
                          <a:latin typeface="+mn-ea"/>
                          <a:ea typeface="+mn-ea"/>
                          <a:cs typeface="+mn-cs"/>
                        </a:rPr>
                        <a:t>スポーツ系ウェブメディアでは圧倒的</a:t>
                      </a:r>
                      <a:r>
                        <a:rPr kumimoji="1" lang="en-US" altLang="ja-JP" sz="1050" b="0" kern="1200" dirty="0">
                          <a:solidFill>
                            <a:schemeClr val="tx1">
                              <a:lumMod val="65000"/>
                              <a:lumOff val="35000"/>
                            </a:schemeClr>
                          </a:solidFill>
                          <a:latin typeface="+mn-ea"/>
                          <a:ea typeface="+mn-ea"/>
                          <a:cs typeface="+mn-cs"/>
                        </a:rPr>
                        <a:t>No.1*</a:t>
                      </a:r>
                      <a:r>
                        <a:rPr kumimoji="1" lang="ja-JP" altLang="en-US" sz="1050" b="0" kern="1200" dirty="0">
                          <a:solidFill>
                            <a:schemeClr val="tx1">
                              <a:lumMod val="65000"/>
                              <a:lumOff val="35000"/>
                            </a:schemeClr>
                          </a:solidFill>
                          <a:latin typeface="+mn-ea"/>
                          <a:ea typeface="+mn-ea"/>
                          <a:cs typeface="+mn-cs"/>
                        </a:rPr>
                        <a:t>のスポーツナビが、ユーザーに支持される編集力を生かして、広告主様やその商品の魅力を伝えます。</a:t>
                      </a:r>
                    </a:p>
                  </a:txBody>
                  <a:tcPr anchor="ctr">
                    <a:lnL w="6350" cap="flat" cmpd="sng" algn="ctr">
                      <a:solidFill>
                        <a:sysClr val="windowText" lastClr="000000">
                          <a:lumMod val="65000"/>
                          <a:lumOff val="35000"/>
                        </a:sysClr>
                      </a:solidFill>
                      <a:prstDash val="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359416541"/>
                  </a:ext>
                </a:extLst>
              </a:tr>
              <a:tr h="0">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lt"/>
                          <a:ea typeface="+mn-ea"/>
                          <a:cs typeface="+mn-cs"/>
                        </a:rPr>
                        <a:t>有効期限</a:t>
                      </a:r>
                      <a:endParaRPr kumimoji="1" lang="en-US" altLang="ja-JP" sz="105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00000">
                              <a:lumMod val="65000"/>
                              <a:lumOff val="35000"/>
                            </a:srgbClr>
                          </a:solidFill>
                          <a:effectLst/>
                          <a:uLnTx/>
                          <a:uFillTx/>
                          <a:latin typeface="+mn-lt"/>
                          <a:ea typeface="+mn-ea"/>
                          <a:cs typeface="+mn-cs"/>
                        </a:rPr>
                        <a:t>2024</a:t>
                      </a:r>
                      <a:r>
                        <a:rPr kumimoji="1" lang="ja-JP" altLang="en-US" sz="1050" b="0" i="0" u="none" strike="noStrike" kern="1200" cap="none" spc="0" normalizeH="0" baseline="0" noProof="0" dirty="0">
                          <a:ln>
                            <a:noFill/>
                          </a:ln>
                          <a:solidFill>
                            <a:srgbClr val="000000">
                              <a:lumMod val="65000"/>
                              <a:lumOff val="35000"/>
                            </a:srgbClr>
                          </a:solidFill>
                          <a:effectLst/>
                          <a:uLnTx/>
                          <a:uFillTx/>
                          <a:latin typeface="+mn-lt"/>
                          <a:ea typeface="+mn-ea"/>
                          <a:cs typeface="+mn-cs"/>
                        </a:rPr>
                        <a:t>年</a:t>
                      </a:r>
                      <a:r>
                        <a:rPr kumimoji="1" lang="en-US" altLang="ja-JP" sz="1050" b="0" i="0" u="none" strike="noStrike" kern="1200" cap="none" spc="0" normalizeH="0" baseline="0" noProof="0" dirty="0">
                          <a:ln>
                            <a:noFill/>
                          </a:ln>
                          <a:solidFill>
                            <a:srgbClr val="000000">
                              <a:lumMod val="65000"/>
                              <a:lumOff val="35000"/>
                            </a:srgbClr>
                          </a:solidFill>
                          <a:effectLst/>
                          <a:uLnTx/>
                          <a:uFillTx/>
                          <a:latin typeface="+mn-lt"/>
                          <a:ea typeface="+mn-ea"/>
                          <a:cs typeface="+mn-cs"/>
                        </a:rPr>
                        <a:t>12</a:t>
                      </a:r>
                      <a:r>
                        <a:rPr kumimoji="1" lang="ja-JP" altLang="en-US" sz="1050" b="0" i="0" u="none" strike="noStrike" kern="1200" cap="none" spc="0" normalizeH="0" baseline="0" noProof="0" dirty="0">
                          <a:ln>
                            <a:noFill/>
                          </a:ln>
                          <a:solidFill>
                            <a:srgbClr val="000000">
                              <a:lumMod val="65000"/>
                              <a:lumOff val="35000"/>
                            </a:srgbClr>
                          </a:solidFill>
                          <a:effectLst/>
                          <a:uLnTx/>
                          <a:uFillTx/>
                          <a:latin typeface="+mn-lt"/>
                          <a:ea typeface="+mn-ea"/>
                          <a:cs typeface="+mn-cs"/>
                        </a:rPr>
                        <a:t>月</a:t>
                      </a:r>
                      <a:r>
                        <a:rPr kumimoji="1" lang="en-US" altLang="ja-JP" sz="1050" b="0" i="0" u="none" strike="noStrike" kern="1200" cap="none" spc="0" normalizeH="0" baseline="0" noProof="0" dirty="0">
                          <a:ln>
                            <a:noFill/>
                          </a:ln>
                          <a:solidFill>
                            <a:srgbClr val="000000">
                              <a:lumMod val="65000"/>
                              <a:lumOff val="35000"/>
                            </a:srgbClr>
                          </a:solidFill>
                          <a:effectLst/>
                          <a:uLnTx/>
                          <a:uFillTx/>
                          <a:latin typeface="+mn-lt"/>
                          <a:ea typeface="+mn-ea"/>
                          <a:cs typeface="+mn-cs"/>
                        </a:rPr>
                        <a:t>31</a:t>
                      </a:r>
                      <a:r>
                        <a:rPr kumimoji="1" lang="ja-JP" altLang="en-US" sz="1050" b="0" i="0" u="none" strike="noStrike" kern="1200" cap="none" spc="0" normalizeH="0" baseline="0" noProof="0" dirty="0">
                          <a:ln>
                            <a:noFill/>
                          </a:ln>
                          <a:solidFill>
                            <a:srgbClr val="000000">
                              <a:lumMod val="65000"/>
                              <a:lumOff val="35000"/>
                            </a:srgbClr>
                          </a:solidFill>
                          <a:effectLst/>
                          <a:uLnTx/>
                          <a:uFillTx/>
                          <a:latin typeface="+mn-lt"/>
                          <a:ea typeface="+mn-ea"/>
                          <a:cs typeface="+mn-cs"/>
                        </a:rPr>
                        <a:t>日掲載終了分</a:t>
                      </a:r>
                    </a:p>
                  </a:txBody>
                  <a:tcPr anchor="ctr">
                    <a:lnL w="6350" cap="flat" cmpd="sng" algn="ctr">
                      <a:noFill/>
                      <a:prstDash val="dot"/>
                      <a:round/>
                      <a:headEnd type="none" w="med" len="med"/>
                      <a:tailEnd type="none" w="med" len="med"/>
                    </a:lnL>
                    <a:lnR w="6350" cap="flat" cmpd="sng" algn="ctr">
                      <a:no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chemeClr val="tx1">
                              <a:lumMod val="65000"/>
                              <a:lumOff val="35000"/>
                            </a:schemeClr>
                          </a:solidFill>
                          <a:latin typeface="+mn-lt"/>
                          <a:ea typeface="+mn-ea"/>
                          <a:cs typeface="+mn-cs"/>
                        </a:rPr>
                        <a:t>2025</a:t>
                      </a:r>
                      <a:r>
                        <a:rPr kumimoji="1" lang="ja-JP" altLang="en-US" sz="1050" kern="1200" dirty="0">
                          <a:solidFill>
                            <a:schemeClr val="tx1">
                              <a:lumMod val="65000"/>
                              <a:lumOff val="35000"/>
                            </a:schemeClr>
                          </a:solidFill>
                          <a:latin typeface="+mn-lt"/>
                          <a:ea typeface="+mn-ea"/>
                          <a:cs typeface="+mn-cs"/>
                        </a:rPr>
                        <a:t>年</a:t>
                      </a:r>
                      <a:r>
                        <a:rPr kumimoji="1" lang="en-US" altLang="ja-JP" sz="1050" kern="1200" dirty="0">
                          <a:solidFill>
                            <a:schemeClr val="tx1">
                              <a:lumMod val="65000"/>
                              <a:lumOff val="35000"/>
                            </a:schemeClr>
                          </a:solidFill>
                          <a:latin typeface="+mn-lt"/>
                          <a:ea typeface="+mn-ea"/>
                          <a:cs typeface="+mn-cs"/>
                        </a:rPr>
                        <a:t>3</a:t>
                      </a:r>
                      <a:r>
                        <a:rPr kumimoji="1" lang="ja-JP" altLang="en-US" sz="1050" kern="1200" dirty="0">
                          <a:solidFill>
                            <a:schemeClr val="tx1">
                              <a:lumMod val="65000"/>
                              <a:lumOff val="35000"/>
                            </a:schemeClr>
                          </a:solidFill>
                          <a:latin typeface="+mn-lt"/>
                          <a:ea typeface="+mn-ea"/>
                          <a:cs typeface="+mn-cs"/>
                        </a:rPr>
                        <a:t>月</a:t>
                      </a:r>
                      <a:r>
                        <a:rPr kumimoji="1" lang="en-US" altLang="ja-JP" sz="1050" kern="1200" dirty="0">
                          <a:solidFill>
                            <a:schemeClr val="tx1">
                              <a:lumMod val="65000"/>
                              <a:lumOff val="35000"/>
                            </a:schemeClr>
                          </a:solidFill>
                          <a:latin typeface="+mn-lt"/>
                          <a:ea typeface="+mn-ea"/>
                          <a:cs typeface="+mn-cs"/>
                        </a:rPr>
                        <a:t>31</a:t>
                      </a:r>
                      <a:r>
                        <a:rPr kumimoji="1" lang="ja-JP" altLang="en-US" sz="1050" kern="1200" dirty="0">
                          <a:solidFill>
                            <a:schemeClr val="tx1">
                              <a:lumMod val="65000"/>
                              <a:lumOff val="35000"/>
                            </a:schemeClr>
                          </a:solidFill>
                          <a:latin typeface="+mn-lt"/>
                          <a:ea typeface="+mn-ea"/>
                          <a:cs typeface="+mn-cs"/>
                        </a:rPr>
                        <a:t>日掲載終了分</a:t>
                      </a:r>
                    </a:p>
                  </a:txBody>
                  <a:tcPr anchor="ctr">
                    <a:lnL w="6350" cap="flat" cmpd="sng" algn="ctr">
                      <a:noFill/>
                      <a:prstDash val="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551451937"/>
                  </a:ext>
                </a:extLst>
              </a:tr>
              <a:tr h="216024">
                <a:tc row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タイアップ</a:t>
                      </a:r>
                      <a:endParaRPr kumimoji="1" lang="en-US" altLang="ja-JP" sz="1050" b="1" dirty="0">
                        <a:solidFill>
                          <a:schemeClr val="bg1"/>
                        </a:solidFill>
                        <a:latin typeface="+mn-ea"/>
                        <a:ea typeface="+mn-ea"/>
                      </a:endParaRPr>
                    </a:p>
                    <a:p>
                      <a:pPr algn="ctr"/>
                      <a:r>
                        <a:rPr kumimoji="1" lang="ja-JP" altLang="en-US" sz="1050" b="1" dirty="0">
                          <a:solidFill>
                            <a:schemeClr val="bg1"/>
                          </a:solidFill>
                          <a:latin typeface="+mn-ea"/>
                          <a:ea typeface="+mn-ea"/>
                        </a:rPr>
                        <a:t>への誘導枠</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b="1" dirty="0">
                          <a:solidFill>
                            <a:schemeClr val="bg1"/>
                          </a:solidFill>
                          <a:latin typeface="+mn-ea"/>
                          <a:ea typeface="+mn-ea"/>
                        </a:rPr>
                        <a:t>編集誘導</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1050" dirty="0">
                          <a:solidFill>
                            <a:schemeClr val="tx1">
                              <a:lumMod val="65000"/>
                              <a:lumOff val="35000"/>
                            </a:schemeClr>
                          </a:solidFill>
                          <a:latin typeface="+mn-ea"/>
                          <a:ea typeface="+mn-ea"/>
                        </a:rPr>
                        <a:t>〇</a:t>
                      </a:r>
                      <a:endParaRPr kumimoji="1" lang="ja-JP" altLang="en-US" sz="1050" kern="1200" noProof="0" dirty="0">
                        <a:solidFill>
                          <a:schemeClr val="tx1">
                            <a:lumMod val="65000"/>
                            <a:lumOff val="35000"/>
                          </a:schemeClr>
                        </a:solidFill>
                        <a:latin typeface="+mn-ea"/>
                        <a:ea typeface="+mn-ea"/>
                        <a:cs typeface="+mn-cs"/>
                      </a:endParaRPr>
                    </a:p>
                  </a:txBody>
                  <a:tcPr anchor="ctr">
                    <a:lnL w="6350" cap="flat" cmpd="sng" algn="ctr">
                      <a:noFill/>
                      <a:prstDash val="dot"/>
                      <a:round/>
                      <a:headEnd type="none" w="med" len="med"/>
                      <a:tailEnd type="none" w="med" len="med"/>
                    </a:lnL>
                    <a:lnR w="3175" cap="flat" cmpd="sng" algn="ctr">
                      <a:noFill/>
                      <a:prstDash val="sys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kern="1200" dirty="0">
                          <a:solidFill>
                            <a:schemeClr val="tx1">
                              <a:lumMod val="65000"/>
                              <a:lumOff val="35000"/>
                            </a:schemeClr>
                          </a:solidFill>
                          <a:latin typeface="+mn-ea"/>
                          <a:ea typeface="+mn-ea"/>
                          <a:cs typeface="+mn-cs"/>
                        </a:rPr>
                        <a:t>〇</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4069392726"/>
                  </a:ext>
                </a:extLst>
              </a:tr>
              <a:tr h="176949">
                <a:tc vMerge="1">
                  <a:txBody>
                    <a:bodyPr/>
                    <a:lstStyle/>
                    <a:p>
                      <a:pPr algn="ct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b="1" dirty="0">
                          <a:solidFill>
                            <a:schemeClr val="bg1"/>
                          </a:solidFill>
                          <a:latin typeface="+mn-ea"/>
                          <a:ea typeface="+mn-ea"/>
                        </a:rPr>
                        <a:t>広告誘導</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indent="0" algn="ctr">
                        <a:buNone/>
                      </a:pPr>
                      <a:r>
                        <a:rPr kumimoji="1" lang="ja-JP" altLang="en-US" sz="1050" kern="1200" dirty="0">
                          <a:solidFill>
                            <a:schemeClr val="tx1">
                              <a:lumMod val="65000"/>
                              <a:lumOff val="35000"/>
                            </a:schemeClr>
                          </a:solidFill>
                          <a:latin typeface="+mn-ea"/>
                          <a:ea typeface="+mn-ea"/>
                          <a:cs typeface="メイリオ" panose="020B0604030504040204" pitchFamily="50" charset="-128"/>
                        </a:rPr>
                        <a:t>〇</a:t>
                      </a:r>
                      <a:endParaRPr kumimoji="1" lang="en-US" altLang="ja-JP" sz="1050" kern="1200" dirty="0">
                        <a:solidFill>
                          <a:schemeClr val="tx1">
                            <a:lumMod val="65000"/>
                            <a:lumOff val="35000"/>
                          </a:schemeClr>
                        </a:solidFill>
                        <a:latin typeface="+mn-ea"/>
                        <a:ea typeface="+mn-ea"/>
                        <a:cs typeface="メイリオ" panose="020B0604030504040204" pitchFamily="50" charset="-128"/>
                      </a:endParaRPr>
                    </a:p>
                  </a:txBody>
                  <a:tcPr anchor="ctr">
                    <a:lnL w="6350" cap="flat" cmpd="sng" algn="ctr">
                      <a:noFill/>
                      <a:prstDash val="dot"/>
                      <a:round/>
                      <a:headEnd type="none" w="med" len="med"/>
                      <a:tailEnd type="none" w="med" len="med"/>
                    </a:lnL>
                    <a:lnR w="3175" cap="flat" cmpd="sng" algn="ctr">
                      <a:no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a:txBody>
                    <a:bodyPr/>
                    <a:lstStyle/>
                    <a:p>
                      <a:pPr algn="ctr"/>
                      <a:r>
                        <a:rPr kumimoji="1" lang="ja-JP" altLang="en-US" sz="1050" kern="1200">
                          <a:solidFill>
                            <a:schemeClr val="tx1">
                              <a:lumMod val="65000"/>
                              <a:lumOff val="35000"/>
                            </a:schemeClr>
                          </a:solidFill>
                          <a:latin typeface="+mn-ea"/>
                          <a:ea typeface="+mn-ea"/>
                          <a:cs typeface="+mn-cs"/>
                        </a:rPr>
                        <a:t>任意で追加購入</a:t>
                      </a:r>
                      <a:endParaRPr kumimoji="1" lang="ja-JP" altLang="en-US" sz="1050" kern="1200" dirty="0">
                        <a:solidFill>
                          <a:schemeClr val="tx1">
                            <a:lumMod val="65000"/>
                            <a:lumOff val="35000"/>
                          </a:schemeClr>
                        </a:solidFill>
                        <a:latin typeface="+mn-ea"/>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2658556097"/>
                  </a:ext>
                </a:extLst>
              </a:tr>
              <a:tr h="170663">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タイアップページの</a:t>
                      </a:r>
                      <a:endParaRPr kumimoji="1" lang="en-US" altLang="ja-JP" sz="1050" b="1" dirty="0">
                        <a:solidFill>
                          <a:schemeClr val="bg1"/>
                        </a:solidFill>
                        <a:latin typeface="+mn-ea"/>
                        <a:ea typeface="+mn-ea"/>
                      </a:endParaRPr>
                    </a:p>
                    <a:p>
                      <a:pPr algn="ctr"/>
                      <a:r>
                        <a:rPr kumimoji="1" lang="ja-JP" altLang="en-US" sz="1050" b="1" dirty="0">
                          <a:solidFill>
                            <a:schemeClr val="bg1"/>
                          </a:solidFill>
                          <a:latin typeface="+mn-ea"/>
                          <a:ea typeface="+mn-ea"/>
                        </a:rPr>
                        <a:t>概要・仕様</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indent="0">
                        <a:buNone/>
                      </a:pPr>
                      <a:r>
                        <a:rPr kumimoji="1" lang="ja-JP" altLang="en-US" sz="1050" kern="1200" dirty="0">
                          <a:solidFill>
                            <a:schemeClr val="tx1">
                              <a:lumMod val="65000"/>
                              <a:lumOff val="35000"/>
                            </a:schemeClr>
                          </a:solidFill>
                          <a:latin typeface="+mn-ea"/>
                          <a:ea typeface="+mn-ea"/>
                          <a:cs typeface="メイリオ" panose="020B0604030504040204" pitchFamily="50" charset="-128"/>
                        </a:rPr>
                        <a:t>・掲載場所：</a:t>
                      </a:r>
                      <a:r>
                        <a:rPr lang="en-US" altLang="ja-JP" sz="1050" dirty="0">
                          <a:solidFill>
                            <a:schemeClr val="tx1">
                              <a:lumMod val="65000"/>
                              <a:lumOff val="35000"/>
                            </a:schemeClr>
                          </a:solidFill>
                          <a:latin typeface="+mn-ea"/>
                          <a:ea typeface="+mn-ea"/>
                        </a:rPr>
                        <a:t>Yahoo!</a:t>
                      </a:r>
                      <a:r>
                        <a:rPr lang="ja-JP" altLang="en-US" sz="1050" dirty="0">
                          <a:solidFill>
                            <a:schemeClr val="tx1">
                              <a:lumMod val="65000"/>
                              <a:lumOff val="35000"/>
                            </a:schemeClr>
                          </a:solidFill>
                          <a:latin typeface="+mn-ea"/>
                          <a:ea typeface="+mn-ea"/>
                        </a:rPr>
                        <a:t>ファイナンス</a:t>
                      </a:r>
                      <a:r>
                        <a:rPr kumimoji="1" lang="ja-JP" altLang="en-US" sz="1050" kern="1200" dirty="0">
                          <a:solidFill>
                            <a:schemeClr val="tx1">
                              <a:lumMod val="65000"/>
                              <a:lumOff val="35000"/>
                            </a:schemeClr>
                          </a:solidFill>
                          <a:latin typeface="+mn-ea"/>
                          <a:ea typeface="+mn-ea"/>
                          <a:cs typeface="メイリオ" panose="020B0604030504040204" pitchFamily="50" charset="-128"/>
                        </a:rPr>
                        <a:t>内</a:t>
                      </a:r>
                      <a:r>
                        <a:rPr kumimoji="1" lang="ja-JP" altLang="en-US" sz="1050" kern="1200" baseline="0" dirty="0">
                          <a:solidFill>
                            <a:schemeClr val="tx1">
                              <a:lumMod val="65000"/>
                              <a:lumOff val="35000"/>
                            </a:schemeClr>
                          </a:solidFill>
                          <a:latin typeface="+mn-ea"/>
                          <a:ea typeface="+mn-ea"/>
                          <a:cs typeface="メイリオ" panose="020B0604030504040204" pitchFamily="50" charset="-128"/>
                        </a:rPr>
                        <a:t> </a:t>
                      </a:r>
                      <a:r>
                        <a:rPr kumimoji="1" lang="ja-JP" altLang="en-US" sz="1050" kern="1200" dirty="0">
                          <a:solidFill>
                            <a:schemeClr val="tx1">
                              <a:lumMod val="65000"/>
                              <a:lumOff val="35000"/>
                            </a:schemeClr>
                          </a:solidFill>
                          <a:latin typeface="+mn-ea"/>
                          <a:ea typeface="+mn-ea"/>
                          <a:cs typeface="メイリオ" panose="020B0604030504040204" pitchFamily="50" charset="-128"/>
                        </a:rPr>
                        <a:t>特設ページ</a:t>
                      </a:r>
                      <a:endParaRPr kumimoji="1" lang="en-US" altLang="ja-JP" sz="1050" kern="1200" dirty="0">
                        <a:solidFill>
                          <a:schemeClr val="tx1">
                            <a:lumMod val="65000"/>
                            <a:lumOff val="35000"/>
                          </a:schemeClr>
                        </a:solidFill>
                        <a:latin typeface="+mn-ea"/>
                        <a:ea typeface="+mn-ea"/>
                        <a:cs typeface="メイリオ" panose="020B0604030504040204" pitchFamily="50" charset="-128"/>
                      </a:endParaRPr>
                    </a:p>
                    <a:p>
                      <a:pPr marL="0" indent="0">
                        <a:buNone/>
                      </a:pPr>
                      <a:r>
                        <a:rPr kumimoji="1" lang="ja-JP" altLang="en-US" sz="1050" kern="1200" dirty="0">
                          <a:solidFill>
                            <a:schemeClr val="tx1">
                              <a:lumMod val="65000"/>
                              <a:lumOff val="35000"/>
                            </a:schemeClr>
                          </a:solidFill>
                          <a:latin typeface="+mn-ea"/>
                          <a:ea typeface="+mn-ea"/>
                          <a:cs typeface="メイリオ" panose="020B0604030504040204" pitchFamily="50" charset="-128"/>
                        </a:rPr>
                        <a:t>・デバイス：</a:t>
                      </a:r>
                      <a:r>
                        <a:rPr kumimoji="1" lang="en-US" altLang="ja-JP" sz="1050" kern="1200" dirty="0">
                          <a:solidFill>
                            <a:schemeClr val="tx1">
                              <a:lumMod val="65000"/>
                              <a:lumOff val="35000"/>
                            </a:schemeClr>
                          </a:solidFill>
                          <a:latin typeface="+mn-ea"/>
                          <a:ea typeface="+mn-ea"/>
                          <a:cs typeface="メイリオ" panose="020B0604030504040204" pitchFamily="50" charset="-128"/>
                        </a:rPr>
                        <a:t>PC</a:t>
                      </a:r>
                      <a:r>
                        <a:rPr kumimoji="1" lang="ja-JP" altLang="en-US" sz="1050" kern="1200" dirty="0">
                          <a:solidFill>
                            <a:schemeClr val="tx1">
                              <a:lumMod val="65000"/>
                              <a:lumOff val="35000"/>
                            </a:schemeClr>
                          </a:solidFill>
                          <a:latin typeface="+mn-ea"/>
                          <a:ea typeface="+mn-ea"/>
                          <a:cs typeface="メイリオ" panose="020B0604030504040204" pitchFamily="50" charset="-128"/>
                        </a:rPr>
                        <a:t>・スマートフォン（１デバイスも可能）</a:t>
                      </a:r>
                      <a:endParaRPr kumimoji="1" lang="en-US" altLang="ja-JP" sz="1050" kern="1200" dirty="0">
                        <a:solidFill>
                          <a:schemeClr val="tx1">
                            <a:lumMod val="65000"/>
                            <a:lumOff val="35000"/>
                          </a:schemeClr>
                        </a:solidFill>
                        <a:latin typeface="+mn-ea"/>
                        <a:ea typeface="+mn-ea"/>
                        <a:cs typeface="メイリオ" panose="020B0604030504040204" pitchFamily="50" charset="-128"/>
                      </a:endParaRPr>
                    </a:p>
                    <a:p>
                      <a:pPr marL="0" indent="0">
                        <a:buNone/>
                      </a:pPr>
                      <a:r>
                        <a:rPr kumimoji="1" lang="ja-JP" altLang="en-US" sz="1050" kern="1200" dirty="0">
                          <a:solidFill>
                            <a:schemeClr val="tx1">
                              <a:lumMod val="65000"/>
                              <a:lumOff val="35000"/>
                            </a:schemeClr>
                          </a:solidFill>
                          <a:latin typeface="+mn-ea"/>
                          <a:ea typeface="+mn-ea"/>
                          <a:cs typeface="メイリオ" panose="020B0604030504040204" pitchFamily="50" charset="-128"/>
                        </a:rPr>
                        <a:t>・ページ数：</a:t>
                      </a:r>
                      <a:r>
                        <a:rPr kumimoji="1" lang="en-US" altLang="ja-JP" sz="1050" kern="1200" dirty="0">
                          <a:solidFill>
                            <a:schemeClr val="tx1">
                              <a:lumMod val="65000"/>
                              <a:lumOff val="35000"/>
                            </a:schemeClr>
                          </a:solidFill>
                          <a:latin typeface="+mn-ea"/>
                          <a:ea typeface="+mn-ea"/>
                          <a:cs typeface="メイリオ" panose="020B0604030504040204" pitchFamily="50" charset="-128"/>
                        </a:rPr>
                        <a:t>1</a:t>
                      </a:r>
                      <a:r>
                        <a:rPr kumimoji="1" lang="ja-JP" altLang="en-US" sz="1050" kern="1200" dirty="0">
                          <a:solidFill>
                            <a:schemeClr val="tx1">
                              <a:lumMod val="65000"/>
                              <a:lumOff val="35000"/>
                            </a:schemeClr>
                          </a:solidFill>
                          <a:latin typeface="+mn-ea"/>
                          <a:ea typeface="+mn-ea"/>
                          <a:cs typeface="メイリオ" panose="020B0604030504040204" pitchFamily="50" charset="-128"/>
                        </a:rPr>
                        <a:t>ページ程度</a:t>
                      </a:r>
                      <a:endParaRPr kumimoji="1" lang="en-US" altLang="ja-JP" sz="1050" kern="1200" dirty="0">
                        <a:solidFill>
                          <a:schemeClr val="tx1">
                            <a:lumMod val="65000"/>
                            <a:lumOff val="35000"/>
                          </a:schemeClr>
                        </a:solidFill>
                        <a:latin typeface="+mn-ea"/>
                        <a:ea typeface="+mn-ea"/>
                        <a:cs typeface="メイリオ" panose="020B0604030504040204" pitchFamily="50" charset="-128"/>
                      </a:endParaRPr>
                    </a:p>
                  </a:txBody>
                  <a:tcPr anchor="ctr">
                    <a:lnL w="6350" cap="flat" cmpd="sng" algn="ctr">
                      <a:noFill/>
                      <a:prstDash val="dot"/>
                      <a:round/>
                      <a:headEnd type="none" w="med" len="med"/>
                      <a:tailEnd type="none" w="med" len="med"/>
                    </a:lnL>
                    <a:lnR w="3175" cap="flat" cmpd="sng" algn="ctr">
                      <a:no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tx1">
                              <a:lumMod val="65000"/>
                              <a:lumOff val="35000"/>
                            </a:schemeClr>
                          </a:solidFill>
                          <a:latin typeface="+mn-ea"/>
                          <a:ea typeface="+mn-ea"/>
                          <a:cs typeface="メイリオ" panose="020B0604030504040204" pitchFamily="50" charset="-128"/>
                        </a:rPr>
                        <a:t>・掲載場所：スポーツナビ内 特設ページ　　・デバイス：</a:t>
                      </a:r>
                      <a:r>
                        <a:rPr lang="en-US" altLang="ja-JP" sz="1050" dirty="0">
                          <a:solidFill>
                            <a:schemeClr val="tx1">
                              <a:lumMod val="65000"/>
                              <a:lumOff val="35000"/>
                            </a:schemeClr>
                          </a:solidFill>
                          <a:latin typeface="+mn-ea"/>
                          <a:ea typeface="+mn-ea"/>
                          <a:cs typeface="メイリオ" panose="020B0604030504040204" pitchFamily="50" charset="-128"/>
                        </a:rPr>
                        <a:t>PC</a:t>
                      </a:r>
                      <a:r>
                        <a:rPr lang="ja-JP" altLang="en-US" sz="1050" dirty="0">
                          <a:solidFill>
                            <a:schemeClr val="tx1">
                              <a:lumMod val="65000"/>
                              <a:lumOff val="35000"/>
                            </a:schemeClr>
                          </a:solidFill>
                          <a:latin typeface="+mn-ea"/>
                          <a:ea typeface="+mn-ea"/>
                          <a:cs typeface="メイリオ" panose="020B0604030504040204" pitchFamily="50" charset="-128"/>
                        </a:rPr>
                        <a:t>・スマートフォン</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tx1">
                              <a:lumMod val="65000"/>
                              <a:lumOff val="35000"/>
                            </a:schemeClr>
                          </a:solidFill>
                          <a:latin typeface="+mn-ea"/>
                          <a:ea typeface="+mn-ea"/>
                          <a:cs typeface="メイリオ" panose="020B0604030504040204" pitchFamily="50" charset="-128"/>
                        </a:rPr>
                        <a:t>・ページ数：</a:t>
                      </a:r>
                      <a:r>
                        <a:rPr lang="en-US" altLang="ja-JP" sz="1050" dirty="0">
                          <a:solidFill>
                            <a:schemeClr val="tx1">
                              <a:lumMod val="65000"/>
                              <a:lumOff val="35000"/>
                            </a:schemeClr>
                          </a:solidFill>
                          <a:latin typeface="+mn-ea"/>
                          <a:ea typeface="+mn-ea"/>
                          <a:cs typeface="メイリオ" panose="020B0604030504040204" pitchFamily="50" charset="-128"/>
                        </a:rPr>
                        <a:t>5</a:t>
                      </a:r>
                      <a:r>
                        <a:rPr lang="ja-JP" altLang="en-US" sz="1050" dirty="0">
                          <a:solidFill>
                            <a:schemeClr val="tx1">
                              <a:lumMod val="65000"/>
                              <a:lumOff val="35000"/>
                            </a:schemeClr>
                          </a:solidFill>
                          <a:latin typeface="+mn-ea"/>
                          <a:ea typeface="+mn-ea"/>
                          <a:cs typeface="メイリオ" panose="020B0604030504040204" pitchFamily="50" charset="-128"/>
                        </a:rPr>
                        <a:t>ページ程度</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tx1">
                              <a:lumMod val="65000"/>
                              <a:lumOff val="35000"/>
                            </a:schemeClr>
                          </a:solidFill>
                          <a:latin typeface="+mn-ea"/>
                          <a:ea typeface="+mn-ea"/>
                          <a:cs typeface="メイリオ" panose="020B0604030504040204" pitchFamily="50" charset="-128"/>
                        </a:rPr>
                        <a:t>・ページ内の広告枠：</a:t>
                      </a:r>
                      <a:r>
                        <a:rPr lang="en-US" altLang="ja-JP" sz="1050" dirty="0">
                          <a:solidFill>
                            <a:schemeClr val="tx1">
                              <a:lumMod val="65000"/>
                              <a:lumOff val="35000"/>
                            </a:schemeClr>
                          </a:solidFill>
                          <a:latin typeface="+mn-ea"/>
                          <a:ea typeface="+mn-ea"/>
                          <a:cs typeface="メイリオ" panose="020B0604030504040204" pitchFamily="50" charset="-128"/>
                        </a:rPr>
                        <a:t>PC</a:t>
                      </a:r>
                      <a:r>
                        <a:rPr lang="ja-JP" altLang="en-US" sz="1050" dirty="0">
                          <a:solidFill>
                            <a:schemeClr val="tx1">
                              <a:lumMod val="65000"/>
                              <a:lumOff val="35000"/>
                            </a:schemeClr>
                          </a:solidFill>
                          <a:latin typeface="+mn-ea"/>
                          <a:ea typeface="+mn-ea"/>
                          <a:cs typeface="メイリオ" panose="020B0604030504040204" pitchFamily="50" charset="-128"/>
                        </a:rPr>
                        <a:t>：プライムディスプレイ　</a:t>
                      </a:r>
                      <a:r>
                        <a:rPr lang="en-US" altLang="ja-JP" sz="1050" dirty="0">
                          <a:solidFill>
                            <a:schemeClr val="tx1">
                              <a:lumMod val="65000"/>
                              <a:lumOff val="35000"/>
                            </a:schemeClr>
                          </a:solidFill>
                          <a:latin typeface="+mn-ea"/>
                          <a:ea typeface="+mn-ea"/>
                          <a:cs typeface="メイリオ" panose="020B0604030504040204" pitchFamily="50" charset="-128"/>
                        </a:rPr>
                        <a:t>SP</a:t>
                      </a:r>
                      <a:r>
                        <a:rPr lang="ja-JP" altLang="en-US" sz="1050" dirty="0">
                          <a:solidFill>
                            <a:schemeClr val="tx1">
                              <a:lumMod val="65000"/>
                              <a:lumOff val="35000"/>
                            </a:schemeClr>
                          </a:solidFill>
                          <a:latin typeface="+mn-ea"/>
                          <a:ea typeface="+mn-ea"/>
                          <a:cs typeface="メイリオ" panose="020B0604030504040204" pitchFamily="50" charset="-128"/>
                        </a:rPr>
                        <a:t>：スマートディスプレイ</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931917948"/>
                  </a:ext>
                </a:extLst>
              </a:tr>
              <a:tr h="232194">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掲載期間</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chemeClr val="tx1">
                              <a:lumMod val="65000"/>
                              <a:lumOff val="35000"/>
                            </a:schemeClr>
                          </a:solidFill>
                          <a:latin typeface="+mn-ea"/>
                          <a:ea typeface="+mn-ea"/>
                          <a:cs typeface="メイリオ" panose="020B0604030504040204" pitchFamily="50" charset="-128"/>
                        </a:rPr>
                        <a:t>1</a:t>
                      </a:r>
                      <a:r>
                        <a:rPr kumimoji="1" lang="ja-JP" altLang="en-US" sz="1050" kern="1200" dirty="0">
                          <a:solidFill>
                            <a:schemeClr val="tx1">
                              <a:lumMod val="65000"/>
                              <a:lumOff val="35000"/>
                            </a:schemeClr>
                          </a:solidFill>
                          <a:latin typeface="+mn-ea"/>
                          <a:ea typeface="+mn-ea"/>
                          <a:cs typeface="メイリオ" panose="020B0604030504040204" pitchFamily="50" charset="-128"/>
                        </a:rPr>
                        <a:t>か月間（平日掲載開始）</a:t>
                      </a:r>
                      <a:endParaRPr kumimoji="1" lang="en-US" altLang="ja-JP" sz="1050" kern="1200" dirty="0">
                        <a:solidFill>
                          <a:schemeClr val="tx1">
                            <a:lumMod val="65000"/>
                            <a:lumOff val="35000"/>
                          </a:schemeClr>
                        </a:solidFill>
                        <a:latin typeface="+mn-ea"/>
                        <a:ea typeface="+mn-ea"/>
                        <a:cs typeface="メイリオ" panose="020B0604030504040204" pitchFamily="50" charset="-128"/>
                      </a:endParaRPr>
                    </a:p>
                  </a:txBody>
                  <a:tcPr anchor="ctr">
                    <a:lnL w="6350" cap="flat" cmpd="sng" algn="ctr">
                      <a:noFill/>
                      <a:prstDash val="dot"/>
                      <a:round/>
                      <a:headEnd type="none" w="med" len="med"/>
                      <a:tailEnd type="none" w="med" len="med"/>
                    </a:lnL>
                    <a:lnR w="3175" cap="flat" cmpd="sng" algn="ctr">
                      <a:no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kern="1200">
                          <a:solidFill>
                            <a:schemeClr val="tx1">
                              <a:lumMod val="65000"/>
                              <a:lumOff val="35000"/>
                            </a:schemeClr>
                          </a:solidFill>
                          <a:latin typeface="+mn-ea"/>
                          <a:ea typeface="+mn-ea"/>
                          <a:cs typeface="メイリオ" panose="020B0604030504040204" pitchFamily="50" charset="-128"/>
                        </a:rPr>
                        <a:t>～</a:t>
                      </a:r>
                      <a:r>
                        <a:rPr kumimoji="1" lang="en-US" altLang="ja-JP" sz="1050" kern="1200">
                          <a:solidFill>
                            <a:schemeClr val="tx1">
                              <a:lumMod val="65000"/>
                              <a:lumOff val="35000"/>
                            </a:schemeClr>
                          </a:solidFill>
                          <a:latin typeface="+mn-ea"/>
                          <a:ea typeface="+mn-ea"/>
                          <a:cs typeface="メイリオ" panose="020B0604030504040204" pitchFamily="50" charset="-128"/>
                        </a:rPr>
                        <a:t>1</a:t>
                      </a:r>
                      <a:r>
                        <a:rPr kumimoji="1" lang="ja-JP" altLang="en-US" sz="1050" kern="1200">
                          <a:solidFill>
                            <a:schemeClr val="tx1">
                              <a:lumMod val="65000"/>
                              <a:lumOff val="35000"/>
                            </a:schemeClr>
                          </a:solidFill>
                          <a:latin typeface="+mn-ea"/>
                          <a:ea typeface="+mn-ea"/>
                          <a:cs typeface="メイリオ" panose="020B0604030504040204" pitchFamily="50" charset="-128"/>
                        </a:rPr>
                        <a:t>か月間（平日掲載開始）</a:t>
                      </a:r>
                      <a:endParaRPr kumimoji="1" lang="en-US" altLang="ja-JP" sz="1050" kern="1200" dirty="0">
                        <a:solidFill>
                          <a:schemeClr val="tx1">
                            <a:lumMod val="65000"/>
                            <a:lumOff val="35000"/>
                          </a:schemeClr>
                        </a:solidFill>
                        <a:latin typeface="+mn-ea"/>
                        <a:ea typeface="+mn-ea"/>
                        <a:cs typeface="メイリオ" panose="020B0604030504040204" pitchFamily="50" charset="-128"/>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2463668774"/>
                  </a:ext>
                </a:extLst>
              </a:tr>
              <a:tr h="210271">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料金</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a:ln>
                            <a:noFill/>
                          </a:ln>
                          <a:solidFill>
                            <a:schemeClr val="tx1">
                              <a:lumMod val="65000"/>
                              <a:lumOff val="35000"/>
                            </a:schemeClr>
                          </a:solidFill>
                          <a:effectLst/>
                          <a:uLnTx/>
                          <a:uFillTx/>
                          <a:latin typeface="+mn-ea"/>
                          <a:ea typeface="+mn-ea"/>
                        </a:rPr>
                        <a:t>●</a:t>
                      </a:r>
                      <a:r>
                        <a:rPr kumimoji="1" lang="en-US" altLang="ja-JP" sz="1050" b="0" u="none" strike="noStrike" kern="1200" cap="none" spc="0" normalizeH="0" baseline="0" noProof="0" dirty="0">
                          <a:ln>
                            <a:noFill/>
                          </a:ln>
                          <a:solidFill>
                            <a:schemeClr val="tx1">
                              <a:lumMod val="65000"/>
                              <a:lumOff val="35000"/>
                            </a:schemeClr>
                          </a:solidFill>
                          <a:effectLst/>
                          <a:uLnTx/>
                          <a:uFillTx/>
                          <a:latin typeface="+mn-ea"/>
                          <a:ea typeface="+mn-ea"/>
                        </a:rPr>
                        <a:t>PC/</a:t>
                      </a:r>
                      <a:r>
                        <a:rPr kumimoji="1" lang="ja-JP" altLang="en-US" sz="1050" b="0" u="none" strike="noStrike" kern="1200" cap="none" spc="0" normalizeH="0" baseline="0" noProof="0" dirty="0">
                          <a:ln>
                            <a:noFill/>
                          </a:ln>
                          <a:solidFill>
                            <a:schemeClr val="tx1">
                              <a:lumMod val="65000"/>
                              <a:lumOff val="35000"/>
                            </a:schemeClr>
                          </a:solidFill>
                          <a:effectLst/>
                          <a:uLnTx/>
                          <a:uFillTx/>
                          <a:latin typeface="+mn-ea"/>
                          <a:ea typeface="+mn-ea"/>
                        </a:rPr>
                        <a:t>スマートフォンの総額：</a:t>
                      </a:r>
                      <a:r>
                        <a:rPr kumimoji="1" lang="en-US" altLang="ja-JP" sz="1050" b="0" u="none" strike="noStrike" kern="1200" cap="none" spc="0" normalizeH="0" baseline="0" noProof="0" dirty="0">
                          <a:ln>
                            <a:noFill/>
                          </a:ln>
                          <a:solidFill>
                            <a:schemeClr val="tx1">
                              <a:lumMod val="65000"/>
                              <a:lumOff val="35000"/>
                            </a:schemeClr>
                          </a:solidFill>
                          <a:effectLst/>
                          <a:uLnTx/>
                          <a:uFillTx/>
                          <a:latin typeface="+mn-ea"/>
                          <a:ea typeface="+mn-ea"/>
                        </a:rPr>
                        <a:t>700</a:t>
                      </a:r>
                      <a:r>
                        <a:rPr kumimoji="1" lang="ja-JP" altLang="en-US" sz="1050" b="0" u="none" strike="noStrike" kern="1200" cap="none" spc="0" normalizeH="0" baseline="0" noProof="0" dirty="0">
                          <a:ln>
                            <a:noFill/>
                          </a:ln>
                          <a:solidFill>
                            <a:schemeClr val="tx1">
                              <a:lumMod val="65000"/>
                              <a:lumOff val="35000"/>
                            </a:schemeClr>
                          </a:solidFill>
                          <a:effectLst/>
                          <a:uLnTx/>
                          <a:uFillTx/>
                          <a:latin typeface="+mn-ea"/>
                          <a:ea typeface="+mn-ea"/>
                        </a:rPr>
                        <a:t>万円</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・編集誘導：</a:t>
                      </a:r>
                      <a:r>
                        <a:rPr kumimoji="1" lang="en-US" altLang="ja-JP" sz="900" b="0" u="none" strike="noStrike" kern="1200" cap="none" spc="0" normalizeH="0" baseline="0" noProof="0" dirty="0">
                          <a:ln>
                            <a:noFill/>
                          </a:ln>
                          <a:solidFill>
                            <a:schemeClr val="tx1">
                              <a:lumMod val="65000"/>
                              <a:lumOff val="35000"/>
                            </a:schemeClr>
                          </a:solidFill>
                          <a:effectLst/>
                          <a:uLnTx/>
                          <a:uFillTx/>
                          <a:latin typeface="+mn-ea"/>
                          <a:ea typeface="+mn-ea"/>
                        </a:rPr>
                        <a:t>400</a:t>
                      </a: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万円（グロス）　・誘導広告：</a:t>
                      </a:r>
                      <a:r>
                        <a:rPr kumimoji="1" lang="en-US" altLang="ja-JP" sz="900" b="0" u="none" strike="noStrike" kern="1200" cap="none" spc="0" normalizeH="0" baseline="0" noProof="0" dirty="0">
                          <a:ln>
                            <a:noFill/>
                          </a:ln>
                          <a:solidFill>
                            <a:schemeClr val="tx1">
                              <a:lumMod val="65000"/>
                              <a:lumOff val="35000"/>
                            </a:schemeClr>
                          </a:solidFill>
                          <a:effectLst/>
                          <a:uLnTx/>
                          <a:uFillTx/>
                          <a:latin typeface="+mn-ea"/>
                          <a:ea typeface="+mn-ea"/>
                        </a:rPr>
                        <a:t>150</a:t>
                      </a: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万円（グロス）</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・タイアップページの制作・掲載・編集誘導枠の制作：</a:t>
                      </a:r>
                      <a:r>
                        <a:rPr kumimoji="1" lang="en-US" altLang="ja-JP" sz="900" b="0" u="none" strike="noStrike" kern="1200" cap="none" spc="0" normalizeH="0" baseline="0" noProof="0" dirty="0">
                          <a:ln>
                            <a:noFill/>
                          </a:ln>
                          <a:solidFill>
                            <a:schemeClr val="tx1">
                              <a:lumMod val="65000"/>
                              <a:lumOff val="35000"/>
                            </a:schemeClr>
                          </a:solidFill>
                          <a:effectLst/>
                          <a:uLnTx/>
                          <a:uFillTx/>
                          <a:latin typeface="+mn-ea"/>
                          <a:ea typeface="+mn-ea"/>
                        </a:rPr>
                        <a:t>150</a:t>
                      </a: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万円（ネット）</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a:ln>
                            <a:noFill/>
                          </a:ln>
                          <a:solidFill>
                            <a:schemeClr val="tx1">
                              <a:lumMod val="65000"/>
                              <a:lumOff val="35000"/>
                            </a:schemeClr>
                          </a:solidFill>
                          <a:effectLst/>
                          <a:uLnTx/>
                          <a:uFillTx/>
                          <a:latin typeface="+mn-ea"/>
                          <a:ea typeface="+mn-ea"/>
                        </a:rPr>
                        <a:t>●</a:t>
                      </a:r>
                      <a:r>
                        <a:rPr kumimoji="1" lang="en-US" altLang="ja-JP" sz="1050" b="0" u="none" strike="noStrike" kern="1200" cap="none" spc="0" normalizeH="0" baseline="0" noProof="0" dirty="0">
                          <a:ln>
                            <a:noFill/>
                          </a:ln>
                          <a:solidFill>
                            <a:schemeClr val="tx1">
                              <a:lumMod val="65000"/>
                              <a:lumOff val="35000"/>
                            </a:schemeClr>
                          </a:solidFill>
                          <a:effectLst/>
                          <a:uLnTx/>
                          <a:uFillTx/>
                          <a:latin typeface="+mn-ea"/>
                          <a:ea typeface="+mn-ea"/>
                        </a:rPr>
                        <a:t>PC</a:t>
                      </a:r>
                      <a:r>
                        <a:rPr kumimoji="1" lang="ja-JP" altLang="en-US" sz="1050" b="0" u="none" strike="noStrike" kern="1200" cap="none" spc="0" normalizeH="0" baseline="0" noProof="0" dirty="0">
                          <a:ln>
                            <a:noFill/>
                          </a:ln>
                          <a:solidFill>
                            <a:schemeClr val="tx1">
                              <a:lumMod val="65000"/>
                              <a:lumOff val="35000"/>
                            </a:schemeClr>
                          </a:solidFill>
                          <a:effectLst/>
                          <a:uLnTx/>
                          <a:uFillTx/>
                          <a:latin typeface="+mn-ea"/>
                          <a:ea typeface="+mn-ea"/>
                        </a:rPr>
                        <a:t>のみの総額：</a:t>
                      </a:r>
                      <a:r>
                        <a:rPr kumimoji="1" lang="en-US" altLang="ja-JP" sz="1050" b="0" u="none" strike="noStrike" kern="1200" cap="none" spc="0" normalizeH="0" baseline="0" noProof="0" dirty="0">
                          <a:ln>
                            <a:noFill/>
                          </a:ln>
                          <a:solidFill>
                            <a:schemeClr val="tx1">
                              <a:lumMod val="65000"/>
                              <a:lumOff val="35000"/>
                            </a:schemeClr>
                          </a:solidFill>
                          <a:effectLst/>
                          <a:uLnTx/>
                          <a:uFillTx/>
                          <a:latin typeface="+mn-ea"/>
                          <a:ea typeface="+mn-ea"/>
                        </a:rPr>
                        <a:t>400</a:t>
                      </a:r>
                      <a:r>
                        <a:rPr kumimoji="1" lang="ja-JP" altLang="en-US" sz="1050" b="0" u="none" strike="noStrike" kern="1200" cap="none" spc="0" normalizeH="0" baseline="0" noProof="0" dirty="0">
                          <a:ln>
                            <a:noFill/>
                          </a:ln>
                          <a:solidFill>
                            <a:schemeClr val="tx1">
                              <a:lumMod val="65000"/>
                              <a:lumOff val="35000"/>
                            </a:schemeClr>
                          </a:solidFill>
                          <a:effectLst/>
                          <a:uLnTx/>
                          <a:uFillTx/>
                          <a:latin typeface="+mn-ea"/>
                          <a:ea typeface="+mn-ea"/>
                        </a:rPr>
                        <a:t>万円</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・編集誘導：</a:t>
                      </a:r>
                      <a:r>
                        <a:rPr kumimoji="1" lang="en-US" altLang="ja-JP" sz="900" b="0" u="none" strike="noStrike" kern="1200" cap="none" spc="0" normalizeH="0" baseline="0" noProof="0" dirty="0">
                          <a:ln>
                            <a:noFill/>
                          </a:ln>
                          <a:solidFill>
                            <a:schemeClr val="tx1">
                              <a:lumMod val="65000"/>
                              <a:lumOff val="35000"/>
                            </a:schemeClr>
                          </a:solidFill>
                          <a:effectLst/>
                          <a:uLnTx/>
                          <a:uFillTx/>
                          <a:latin typeface="+mn-ea"/>
                          <a:ea typeface="+mn-ea"/>
                        </a:rPr>
                        <a:t>250</a:t>
                      </a: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万円（グロス）　・誘導広告：</a:t>
                      </a:r>
                      <a:r>
                        <a:rPr kumimoji="1" lang="en-US" altLang="ja-JP" sz="900" b="0" u="none" strike="noStrike" kern="1200" cap="none" spc="0" normalizeH="0" baseline="0" noProof="0" dirty="0">
                          <a:ln>
                            <a:noFill/>
                          </a:ln>
                          <a:solidFill>
                            <a:schemeClr val="tx1">
                              <a:lumMod val="65000"/>
                              <a:lumOff val="35000"/>
                            </a:schemeClr>
                          </a:solidFill>
                          <a:effectLst/>
                          <a:uLnTx/>
                          <a:uFillTx/>
                          <a:latin typeface="+mn-ea"/>
                          <a:ea typeface="+mn-ea"/>
                        </a:rPr>
                        <a:t>50</a:t>
                      </a: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万円（グロス）</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・タイアップページの制作・掲載・編集誘導枠の制作：</a:t>
                      </a:r>
                      <a:r>
                        <a:rPr kumimoji="1" lang="en-US" altLang="ja-JP" sz="900" b="0" u="none" strike="noStrike" kern="1200" cap="none" spc="0" normalizeH="0" baseline="0" noProof="0" dirty="0">
                          <a:ln>
                            <a:noFill/>
                          </a:ln>
                          <a:solidFill>
                            <a:schemeClr val="tx1">
                              <a:lumMod val="65000"/>
                              <a:lumOff val="35000"/>
                            </a:schemeClr>
                          </a:solidFill>
                          <a:effectLst/>
                          <a:uLnTx/>
                          <a:uFillTx/>
                          <a:latin typeface="+mn-ea"/>
                          <a:ea typeface="+mn-ea"/>
                        </a:rPr>
                        <a:t>100</a:t>
                      </a: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万円（ネット）</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a:ln>
                            <a:noFill/>
                          </a:ln>
                          <a:solidFill>
                            <a:schemeClr val="tx1">
                              <a:lumMod val="65000"/>
                              <a:lumOff val="35000"/>
                            </a:schemeClr>
                          </a:solidFill>
                          <a:effectLst/>
                          <a:uLnTx/>
                          <a:uFillTx/>
                          <a:latin typeface="+mn-ea"/>
                          <a:ea typeface="+mn-ea"/>
                        </a:rPr>
                        <a:t>●スマートフォンのみの総額：</a:t>
                      </a:r>
                      <a:r>
                        <a:rPr kumimoji="1" lang="en-US" altLang="ja-JP" sz="1050" b="0" u="none" strike="noStrike" kern="1200" cap="none" spc="0" normalizeH="0" baseline="0" noProof="0" dirty="0">
                          <a:ln>
                            <a:noFill/>
                          </a:ln>
                          <a:solidFill>
                            <a:schemeClr val="tx1">
                              <a:lumMod val="65000"/>
                              <a:lumOff val="35000"/>
                            </a:schemeClr>
                          </a:solidFill>
                          <a:effectLst/>
                          <a:uLnTx/>
                          <a:uFillTx/>
                          <a:latin typeface="+mn-ea"/>
                          <a:ea typeface="+mn-ea"/>
                        </a:rPr>
                        <a:t>400</a:t>
                      </a:r>
                      <a:r>
                        <a:rPr kumimoji="1" lang="ja-JP" altLang="en-US" sz="1050" b="0" u="none" strike="noStrike" kern="1200" cap="none" spc="0" normalizeH="0" baseline="0" noProof="0" dirty="0">
                          <a:ln>
                            <a:noFill/>
                          </a:ln>
                          <a:solidFill>
                            <a:schemeClr val="tx1">
                              <a:lumMod val="65000"/>
                              <a:lumOff val="35000"/>
                            </a:schemeClr>
                          </a:solidFill>
                          <a:effectLst/>
                          <a:uLnTx/>
                          <a:uFillTx/>
                          <a:latin typeface="+mn-ea"/>
                          <a:ea typeface="+mn-ea"/>
                        </a:rPr>
                        <a:t>万円</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・編集誘導：</a:t>
                      </a:r>
                      <a:r>
                        <a:rPr kumimoji="1" lang="en-US" altLang="ja-JP" sz="900" b="0" u="none" strike="noStrike" kern="1200" cap="none" spc="0" normalizeH="0" baseline="0" noProof="0" dirty="0">
                          <a:ln>
                            <a:noFill/>
                          </a:ln>
                          <a:solidFill>
                            <a:schemeClr val="tx1">
                              <a:lumMod val="65000"/>
                              <a:lumOff val="35000"/>
                            </a:schemeClr>
                          </a:solidFill>
                          <a:effectLst/>
                          <a:uLnTx/>
                          <a:uFillTx/>
                          <a:latin typeface="+mn-ea"/>
                          <a:ea typeface="+mn-ea"/>
                        </a:rPr>
                        <a:t>200</a:t>
                      </a: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万円（グロス）　・誘導広告：</a:t>
                      </a:r>
                      <a:r>
                        <a:rPr kumimoji="1" lang="en-US" altLang="ja-JP" sz="900" b="0" u="none" strike="noStrike" kern="1200" cap="none" spc="0" normalizeH="0" baseline="0" noProof="0" dirty="0">
                          <a:ln>
                            <a:noFill/>
                          </a:ln>
                          <a:solidFill>
                            <a:schemeClr val="tx1">
                              <a:lumMod val="65000"/>
                              <a:lumOff val="35000"/>
                            </a:schemeClr>
                          </a:solidFill>
                          <a:effectLst/>
                          <a:uLnTx/>
                          <a:uFillTx/>
                          <a:latin typeface="+mn-ea"/>
                          <a:ea typeface="+mn-ea"/>
                        </a:rPr>
                        <a:t>100</a:t>
                      </a: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万円（グロス）</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・タイアップページの制作・掲載・編集誘導枠の制作：</a:t>
                      </a:r>
                      <a:r>
                        <a:rPr kumimoji="1" lang="en-US" altLang="ja-JP" sz="900" b="0" u="none" strike="noStrike" kern="1200" cap="none" spc="0" normalizeH="0" baseline="0" noProof="0" dirty="0">
                          <a:ln>
                            <a:noFill/>
                          </a:ln>
                          <a:solidFill>
                            <a:schemeClr val="tx1">
                              <a:lumMod val="65000"/>
                              <a:lumOff val="35000"/>
                            </a:schemeClr>
                          </a:solidFill>
                          <a:effectLst/>
                          <a:uLnTx/>
                          <a:uFillTx/>
                          <a:latin typeface="+mn-ea"/>
                          <a:ea typeface="+mn-ea"/>
                        </a:rPr>
                        <a:t>100</a:t>
                      </a: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万円（ネット）</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u="none" strike="noStrike" kern="1200" cap="none" spc="0" normalizeH="0" baseline="0" noProof="0" dirty="0">
                          <a:ln>
                            <a:noFill/>
                          </a:ln>
                          <a:solidFill>
                            <a:schemeClr val="tx1">
                              <a:lumMod val="65000"/>
                              <a:lumOff val="35000"/>
                            </a:schemeClr>
                          </a:solidFill>
                          <a:effectLst/>
                          <a:uLnTx/>
                          <a:uFillTx/>
                          <a:latin typeface="+mn-ea"/>
                          <a:ea typeface="+mn-ea"/>
                        </a:rPr>
                        <a:t>※</a:t>
                      </a: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誘導広告は、</a:t>
                      </a:r>
                      <a:r>
                        <a:rPr kumimoji="1" lang="en-US" altLang="ja-JP" sz="900" b="0" u="none" strike="noStrike" kern="1200" cap="none" spc="0" normalizeH="0" baseline="0" noProof="0" dirty="0">
                          <a:ln>
                            <a:noFill/>
                          </a:ln>
                          <a:solidFill>
                            <a:schemeClr val="tx1">
                              <a:lumMod val="65000"/>
                              <a:lumOff val="35000"/>
                            </a:schemeClr>
                          </a:solidFill>
                          <a:effectLst/>
                          <a:uLnTx/>
                          <a:uFillTx/>
                          <a:latin typeface="+mn-ea"/>
                          <a:ea typeface="+mn-ea"/>
                        </a:rPr>
                        <a:t>Yahoo!</a:t>
                      </a: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ファイナンス通常広告（予約型）より選定</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u="none" strike="noStrike" kern="1200" cap="none" spc="0" normalizeH="0" baseline="0" noProof="0" dirty="0">
                          <a:ln>
                            <a:noFill/>
                          </a:ln>
                          <a:solidFill>
                            <a:schemeClr val="tx1">
                              <a:lumMod val="65000"/>
                              <a:lumOff val="35000"/>
                            </a:schemeClr>
                          </a:solidFill>
                          <a:effectLst/>
                          <a:uLnTx/>
                          <a:uFillTx/>
                          <a:latin typeface="+mn-ea"/>
                          <a:ea typeface="+mn-ea"/>
                        </a:rPr>
                        <a:t>※</a:t>
                      </a: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企画内容によって、別途費用が発生する場合があります</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u="none" strike="noStrike" kern="1200" cap="none" spc="0" normalizeH="0" baseline="0" noProof="0" dirty="0">
                          <a:ln>
                            <a:noFill/>
                          </a:ln>
                          <a:solidFill>
                            <a:schemeClr val="tx1">
                              <a:lumMod val="65000"/>
                              <a:lumOff val="35000"/>
                            </a:schemeClr>
                          </a:solidFill>
                          <a:effectLst/>
                          <a:uLnTx/>
                          <a:uFillTx/>
                          <a:latin typeface="+mn-ea"/>
                          <a:ea typeface="+mn-ea"/>
                        </a:rPr>
                        <a:t>※</a:t>
                      </a:r>
                      <a:r>
                        <a:rPr kumimoji="1" lang="ja-JP" altLang="en-US" sz="900" b="0" u="none" strike="noStrike" kern="1200" cap="none" spc="0" normalizeH="0" baseline="0" noProof="0" dirty="0">
                          <a:ln>
                            <a:noFill/>
                          </a:ln>
                          <a:solidFill>
                            <a:schemeClr val="tx1">
                              <a:lumMod val="65000"/>
                              <a:lumOff val="35000"/>
                            </a:schemeClr>
                          </a:solidFill>
                          <a:effectLst/>
                          <a:uLnTx/>
                          <a:uFillTx/>
                          <a:latin typeface="+mn-ea"/>
                          <a:ea typeface="+mn-ea"/>
                        </a:rPr>
                        <a:t>料金の内訳や代理店手数料については商品資料をご確認ください</a:t>
                      </a:r>
                    </a:p>
                  </a:txBody>
                  <a:tcPr anchor="ctr">
                    <a:lnL w="6350" cap="flat" cmpd="sng" algn="ctr">
                      <a:noFill/>
                      <a:prstDash val="dot"/>
                      <a:round/>
                      <a:headEnd type="none" w="med" len="med"/>
                      <a:tailEnd type="none" w="med" len="med"/>
                    </a:lnL>
                    <a:lnR w="3175" cap="flat" cmpd="sng" algn="ctr">
                      <a:no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a:ln>
                            <a:noFill/>
                          </a:ln>
                          <a:solidFill>
                            <a:schemeClr val="tx1">
                              <a:lumMod val="65000"/>
                              <a:lumOff val="35000"/>
                            </a:schemeClr>
                          </a:solidFill>
                          <a:effectLst/>
                          <a:uLnTx/>
                          <a:uFillTx/>
                          <a:latin typeface="+mn-ea"/>
                          <a:ea typeface="+mn-ea"/>
                        </a:rPr>
                        <a:t>編集誘導の掲載、タイアップページの制作・掲載費の</a:t>
                      </a:r>
                      <a:endParaRPr kumimoji="1" lang="en-US" altLang="ja-JP" sz="1050" b="0" u="none" strike="noStrike" kern="1200" cap="none" spc="0" normalizeH="0" baseline="0" noProof="0" dirty="0">
                        <a:ln>
                          <a:noFill/>
                        </a:ln>
                        <a:solidFill>
                          <a:schemeClr val="tx1">
                            <a:lumMod val="65000"/>
                            <a:lumOff val="35000"/>
                          </a:schemeClr>
                        </a:solidFill>
                        <a:effectLst/>
                        <a:uLnTx/>
                        <a:uFillTx/>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a:ln>
                            <a:noFill/>
                          </a:ln>
                          <a:solidFill>
                            <a:schemeClr val="tx1">
                              <a:lumMod val="65000"/>
                              <a:lumOff val="35000"/>
                            </a:schemeClr>
                          </a:solidFill>
                          <a:effectLst/>
                          <a:uLnTx/>
                          <a:uFillTx/>
                          <a:latin typeface="+mn-ea"/>
                          <a:ea typeface="+mn-ea"/>
                        </a:rPr>
                        <a:t>総額：</a:t>
                      </a:r>
                      <a:r>
                        <a:rPr kumimoji="1" lang="en-US" altLang="ja-JP" sz="1050" b="0" i="0" u="none" strike="noStrike" kern="1200" cap="none" spc="0" normalizeH="0" baseline="0" noProof="0" dirty="0">
                          <a:ln>
                            <a:noFill/>
                          </a:ln>
                          <a:solidFill>
                            <a:schemeClr val="tx1">
                              <a:lumMod val="65000"/>
                              <a:lumOff val="35000"/>
                            </a:schemeClr>
                          </a:solidFill>
                          <a:effectLst/>
                          <a:uLnTx/>
                          <a:uFillTx/>
                          <a:latin typeface="+mn-ea"/>
                          <a:ea typeface="+mn-ea"/>
                          <a:cs typeface="メイリオ" panose="020B0604030504040204" pitchFamily="50" charset="-128"/>
                        </a:rPr>
                        <a:t>1,000</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mn-ea"/>
                          <a:ea typeface="+mn-ea"/>
                          <a:cs typeface="メイリオ" panose="020B0604030504040204" pitchFamily="50" charset="-128"/>
                        </a:rPr>
                        <a:t>万円（グロス）</a:t>
                      </a:r>
                      <a:endParaRPr kumimoji="1" lang="en-US" altLang="ja-JP" sz="1050" b="0" i="0" u="none" strike="noStrike" kern="1200" cap="none" spc="0" normalizeH="0" baseline="0" noProof="0" dirty="0">
                        <a:ln>
                          <a:noFill/>
                        </a:ln>
                        <a:solidFill>
                          <a:schemeClr val="tx1">
                            <a:lumMod val="65000"/>
                            <a:lumOff val="35000"/>
                          </a:schemeClr>
                        </a:solidFill>
                        <a:effectLst/>
                        <a:uLnTx/>
                        <a:uFillTx/>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chemeClr val="tx1">
                              <a:lumMod val="65000"/>
                              <a:lumOff val="35000"/>
                            </a:schemeClr>
                          </a:solidFill>
                          <a:effectLst/>
                          <a:uLnTx/>
                          <a:uFillTx/>
                          <a:latin typeface="+mn-ea"/>
                          <a:ea typeface="+mn-ea"/>
                          <a:cs typeface="+mn-cs"/>
                        </a:rPr>
                        <a:t>※</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ea"/>
                          <a:ea typeface="+mn-ea"/>
                          <a:cs typeface="+mn-cs"/>
                        </a:rPr>
                        <a:t>企画内容によって、別途費用が発生する場合があります</a:t>
                      </a:r>
                      <a:endParaRPr kumimoji="1" lang="en-US" altLang="ja-JP" sz="900" b="0" i="0" u="none" strike="noStrike" kern="1200" cap="none" spc="0" normalizeH="0" baseline="0" noProof="0" dirty="0">
                        <a:ln>
                          <a:noFill/>
                        </a:ln>
                        <a:solidFill>
                          <a:schemeClr val="tx1">
                            <a:lumMod val="65000"/>
                            <a:lumOff val="35000"/>
                          </a:schemeClr>
                        </a:solidFill>
                        <a:effectLst/>
                        <a:uLnTx/>
                        <a:uFillTx/>
                        <a:latin typeface="+mn-ea"/>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967014782"/>
                  </a:ext>
                </a:extLst>
              </a:tr>
              <a:tr h="167139">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お申し込み期限</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a:ln>
                            <a:noFill/>
                          </a:ln>
                          <a:solidFill>
                            <a:schemeClr val="tx1">
                              <a:lumMod val="65000"/>
                              <a:lumOff val="35000"/>
                            </a:schemeClr>
                          </a:solidFill>
                          <a:effectLst/>
                          <a:uLnTx/>
                          <a:uFillTx/>
                          <a:latin typeface="+mn-ea"/>
                          <a:ea typeface="+mn-ea"/>
                        </a:rPr>
                        <a:t>掲載開始の</a:t>
                      </a:r>
                      <a:r>
                        <a:rPr kumimoji="1" lang="en-US" altLang="ja-JP" sz="1050" b="0" u="none" strike="noStrike" kern="1200" cap="none" spc="0" normalizeH="0" baseline="0" noProof="0" dirty="0">
                          <a:ln>
                            <a:noFill/>
                          </a:ln>
                          <a:solidFill>
                            <a:schemeClr val="tx1">
                              <a:lumMod val="65000"/>
                              <a:lumOff val="35000"/>
                            </a:schemeClr>
                          </a:solidFill>
                          <a:effectLst/>
                          <a:uLnTx/>
                          <a:uFillTx/>
                          <a:latin typeface="+mn-ea"/>
                          <a:ea typeface="+mn-ea"/>
                        </a:rPr>
                        <a:t>2</a:t>
                      </a:r>
                      <a:r>
                        <a:rPr kumimoji="1" lang="ja-JP" altLang="en-US" sz="1050" b="0" u="none" strike="noStrike" kern="1200" cap="none" spc="0" normalizeH="0" baseline="0" noProof="0" dirty="0">
                          <a:ln>
                            <a:noFill/>
                          </a:ln>
                          <a:solidFill>
                            <a:schemeClr val="tx1">
                              <a:lumMod val="65000"/>
                              <a:lumOff val="35000"/>
                            </a:schemeClr>
                          </a:solidFill>
                          <a:effectLst/>
                          <a:uLnTx/>
                          <a:uFillTx/>
                          <a:latin typeface="+mn-ea"/>
                          <a:ea typeface="+mn-ea"/>
                        </a:rPr>
                        <a:t>か月前</a:t>
                      </a:r>
                      <a:endParaRPr kumimoji="1" lang="ja-JP" altLang="en-US" sz="1050" kern="1200" dirty="0">
                        <a:solidFill>
                          <a:schemeClr val="tx1">
                            <a:lumMod val="65000"/>
                            <a:lumOff val="35000"/>
                          </a:schemeClr>
                        </a:solidFill>
                        <a:latin typeface="+mn-ea"/>
                        <a:ea typeface="+mn-ea"/>
                        <a:cs typeface="+mn-cs"/>
                      </a:endParaRPr>
                    </a:p>
                  </a:txBody>
                  <a:tcPr anchor="ctr">
                    <a:lnL w="6350" cap="flat" cmpd="sng" algn="ctr">
                      <a:noFill/>
                      <a:prstDash val="dot"/>
                      <a:round/>
                      <a:headEnd type="none" w="med" len="med"/>
                      <a:tailEnd type="none" w="med" len="med"/>
                    </a:lnL>
                    <a:lnR w="3175" cap="flat" cmpd="sng" algn="ctr">
                      <a:no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kern="1200" noProof="0" dirty="0">
                          <a:solidFill>
                            <a:schemeClr val="tx1">
                              <a:lumMod val="65000"/>
                              <a:lumOff val="35000"/>
                            </a:schemeClr>
                          </a:solidFill>
                          <a:latin typeface="+mn-ea"/>
                          <a:ea typeface="+mn-ea"/>
                          <a:cs typeface="メイリオ" panose="020B0604030504040204" pitchFamily="50" charset="-128"/>
                        </a:rPr>
                        <a:t>掲載開始の</a:t>
                      </a:r>
                      <a:r>
                        <a:rPr kumimoji="1" lang="en-US" altLang="ja-JP" sz="1050" kern="1200" noProof="0" dirty="0">
                          <a:solidFill>
                            <a:schemeClr val="tx1">
                              <a:lumMod val="65000"/>
                              <a:lumOff val="35000"/>
                            </a:schemeClr>
                          </a:solidFill>
                          <a:latin typeface="+mn-ea"/>
                          <a:ea typeface="+mn-ea"/>
                          <a:cs typeface="メイリオ" panose="020B0604030504040204" pitchFamily="50" charset="-128"/>
                        </a:rPr>
                        <a:t>2</a:t>
                      </a:r>
                      <a:r>
                        <a:rPr kumimoji="1" lang="ja-JP" altLang="en-US" sz="1050" kern="1200" noProof="0" dirty="0">
                          <a:solidFill>
                            <a:schemeClr val="tx1">
                              <a:lumMod val="65000"/>
                              <a:lumOff val="35000"/>
                            </a:schemeClr>
                          </a:solidFill>
                          <a:latin typeface="+mn-ea"/>
                          <a:ea typeface="+mn-ea"/>
                          <a:cs typeface="メイリオ" panose="020B0604030504040204" pitchFamily="50" charset="-128"/>
                        </a:rPr>
                        <a:t>か月前</a:t>
                      </a:r>
                      <a:endParaRPr kumimoji="1" lang="ja-JP" altLang="en-US" sz="1050" b="0" i="0" u="none" strike="noStrike" kern="1200" cap="none" spc="0" normalizeH="0" baseline="0" noProof="0" dirty="0">
                        <a:ln>
                          <a:noFill/>
                        </a:ln>
                        <a:solidFill>
                          <a:schemeClr val="tx1">
                            <a:lumMod val="65000"/>
                            <a:lumOff val="35000"/>
                          </a:schemeClr>
                        </a:solidFill>
                        <a:effectLst/>
                        <a:uLnTx/>
                        <a:uFillTx/>
                        <a:latin typeface="+mn-ea"/>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1750538939"/>
                  </a:ext>
                </a:extLst>
              </a:tr>
              <a:tr h="304408">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レポート項目</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50" dirty="0">
                          <a:solidFill>
                            <a:schemeClr val="tx1">
                              <a:lumMod val="65000"/>
                              <a:lumOff val="35000"/>
                            </a:schemeClr>
                          </a:solidFill>
                          <a:latin typeface="+mn-ea"/>
                          <a:ea typeface="+mn-ea"/>
                          <a:cs typeface="Verdana" pitchFamily="34" charset="0"/>
                        </a:rPr>
                        <a:t>PV</a:t>
                      </a:r>
                      <a:r>
                        <a:rPr lang="ja-JP" altLang="en-US" sz="1050" dirty="0">
                          <a:solidFill>
                            <a:schemeClr val="tx1">
                              <a:lumMod val="65000"/>
                              <a:lumOff val="35000"/>
                            </a:schemeClr>
                          </a:solidFill>
                          <a:latin typeface="+mn-ea"/>
                          <a:ea typeface="+mn-ea"/>
                          <a:cs typeface="Verdana" pitchFamily="34" charset="0"/>
                        </a:rPr>
                        <a:t>、</a:t>
                      </a:r>
                      <a:r>
                        <a:rPr lang="en-US" altLang="ja-JP" sz="1050" dirty="0">
                          <a:solidFill>
                            <a:schemeClr val="tx1">
                              <a:lumMod val="65000"/>
                              <a:lumOff val="35000"/>
                            </a:schemeClr>
                          </a:solidFill>
                          <a:latin typeface="+mn-ea"/>
                          <a:ea typeface="+mn-ea"/>
                          <a:cs typeface="Verdana" pitchFamily="34" charset="0"/>
                        </a:rPr>
                        <a:t>UB</a:t>
                      </a:r>
                      <a:r>
                        <a:rPr lang="ja-JP" altLang="en-US" sz="1050" dirty="0">
                          <a:solidFill>
                            <a:schemeClr val="tx1">
                              <a:lumMod val="65000"/>
                              <a:lumOff val="35000"/>
                            </a:schemeClr>
                          </a:solidFill>
                          <a:latin typeface="+mn-ea"/>
                          <a:ea typeface="+mn-ea"/>
                          <a:cs typeface="Verdana" pitchFamily="34" charset="0"/>
                        </a:rPr>
                        <a:t>、ページ内リンクのクリック数、</a:t>
                      </a:r>
                      <a:endParaRPr lang="en-US" altLang="ja-JP" sz="1050" dirty="0">
                        <a:solidFill>
                          <a:schemeClr val="tx1">
                            <a:lumMod val="65000"/>
                            <a:lumOff val="35000"/>
                          </a:schemeClr>
                        </a:solidFill>
                        <a:latin typeface="+mn-ea"/>
                        <a:ea typeface="+mn-ea"/>
                        <a:cs typeface="Verdana"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tx1">
                              <a:lumMod val="65000"/>
                              <a:lumOff val="35000"/>
                            </a:schemeClr>
                          </a:solidFill>
                          <a:latin typeface="+mn-ea"/>
                          <a:ea typeface="+mn-ea"/>
                          <a:cs typeface="Verdana" pitchFamily="34" charset="0"/>
                        </a:rPr>
                        <a:t>読者アンケート結果</a:t>
                      </a:r>
                      <a:endParaRPr lang="en-US" altLang="ja-JP" sz="1050" dirty="0">
                        <a:solidFill>
                          <a:schemeClr val="tx1">
                            <a:lumMod val="65000"/>
                            <a:lumOff val="35000"/>
                          </a:schemeClr>
                        </a:solidFill>
                        <a:latin typeface="+mn-ea"/>
                        <a:ea typeface="+mn-ea"/>
                        <a:cs typeface="Verdana" pitchFamily="34" charset="0"/>
                      </a:endParaRPr>
                    </a:p>
                  </a:txBody>
                  <a:tcPr anchor="ctr">
                    <a:lnL w="6350" cap="flat" cmpd="sng" algn="ctr">
                      <a:noFill/>
                      <a:prstDash val="dot"/>
                      <a:round/>
                      <a:headEnd type="none" w="med" len="med"/>
                      <a:tailEnd type="none" w="med" len="med"/>
                    </a:lnL>
                    <a:lnR w="3175" cap="flat" cmpd="sng" algn="ctr">
                      <a:no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50" dirty="0">
                          <a:solidFill>
                            <a:schemeClr val="tx1">
                              <a:lumMod val="65000"/>
                              <a:lumOff val="35000"/>
                            </a:schemeClr>
                          </a:solidFill>
                          <a:latin typeface="+mn-ea"/>
                          <a:ea typeface="+mn-ea"/>
                          <a:cs typeface="Verdana" pitchFamily="34" charset="0"/>
                        </a:rPr>
                        <a:t>PV</a:t>
                      </a:r>
                      <a:r>
                        <a:rPr lang="ja-JP" altLang="en-US" sz="1050" dirty="0">
                          <a:solidFill>
                            <a:schemeClr val="tx1">
                              <a:lumMod val="65000"/>
                              <a:lumOff val="35000"/>
                            </a:schemeClr>
                          </a:solidFill>
                          <a:latin typeface="+mn-ea"/>
                          <a:ea typeface="+mn-ea"/>
                          <a:cs typeface="Verdana" pitchFamily="34" charset="0"/>
                        </a:rPr>
                        <a:t>、</a:t>
                      </a:r>
                      <a:r>
                        <a:rPr lang="en-US" altLang="ja-JP" sz="1050" dirty="0">
                          <a:solidFill>
                            <a:schemeClr val="tx1">
                              <a:lumMod val="65000"/>
                              <a:lumOff val="35000"/>
                            </a:schemeClr>
                          </a:solidFill>
                          <a:latin typeface="+mn-ea"/>
                          <a:ea typeface="+mn-ea"/>
                          <a:cs typeface="Verdana" pitchFamily="34" charset="0"/>
                        </a:rPr>
                        <a:t>UB</a:t>
                      </a:r>
                      <a:r>
                        <a:rPr lang="ja-JP" altLang="en-US" sz="1050" dirty="0">
                          <a:solidFill>
                            <a:schemeClr val="tx1">
                              <a:lumMod val="65000"/>
                              <a:lumOff val="35000"/>
                            </a:schemeClr>
                          </a:solidFill>
                          <a:latin typeface="+mn-ea"/>
                          <a:ea typeface="+mn-ea"/>
                          <a:cs typeface="Verdana" pitchFamily="34" charset="0"/>
                        </a:rPr>
                        <a:t>、訪問者の性別・性別</a:t>
                      </a:r>
                      <a:r>
                        <a:rPr lang="en-US" altLang="ja-JP" sz="1050" dirty="0">
                          <a:solidFill>
                            <a:schemeClr val="tx1">
                              <a:lumMod val="65000"/>
                              <a:lumOff val="35000"/>
                            </a:schemeClr>
                          </a:solidFill>
                          <a:latin typeface="+mn-ea"/>
                          <a:ea typeface="+mn-ea"/>
                          <a:cs typeface="Verdana" pitchFamily="34" charset="0"/>
                        </a:rPr>
                        <a:t>×</a:t>
                      </a:r>
                      <a:r>
                        <a:rPr lang="ja-JP" altLang="en-US" sz="1050" dirty="0">
                          <a:solidFill>
                            <a:schemeClr val="tx1">
                              <a:lumMod val="65000"/>
                              <a:lumOff val="35000"/>
                            </a:schemeClr>
                          </a:solidFill>
                          <a:latin typeface="+mn-ea"/>
                          <a:ea typeface="+mn-ea"/>
                          <a:cs typeface="Verdana" pitchFamily="34" charset="0"/>
                        </a:rPr>
                        <a:t>年齢層比率、読者アンケート結果　　</a:t>
                      </a:r>
                      <a:endParaRPr lang="en-US" altLang="ja-JP" sz="1050" dirty="0">
                        <a:solidFill>
                          <a:schemeClr val="tx1">
                            <a:lumMod val="65000"/>
                            <a:lumOff val="35000"/>
                          </a:schemeClr>
                        </a:solidFill>
                        <a:latin typeface="+mn-ea"/>
                        <a:ea typeface="+mn-ea"/>
                        <a:cs typeface="Verdana"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chemeClr val="tx1">
                              <a:lumMod val="65000"/>
                              <a:lumOff val="35000"/>
                            </a:schemeClr>
                          </a:solidFill>
                          <a:effectLst/>
                          <a:uLnTx/>
                          <a:uFillTx/>
                          <a:latin typeface="+mn-ea"/>
                          <a:ea typeface="+mn-ea"/>
                          <a:cs typeface="Verdana" pitchFamily="34" charset="0"/>
                        </a:rPr>
                        <a:t>※</a:t>
                      </a:r>
                      <a:r>
                        <a:rPr kumimoji="1" lang="ja-JP" altLang="en-US" sz="900" b="0" i="0" u="none" strike="noStrike" kern="1200" cap="none" spc="0" normalizeH="0" baseline="0" noProof="0" dirty="0">
                          <a:ln>
                            <a:noFill/>
                          </a:ln>
                          <a:solidFill>
                            <a:schemeClr val="tx1">
                              <a:lumMod val="65000"/>
                              <a:lumOff val="35000"/>
                            </a:schemeClr>
                          </a:solidFill>
                          <a:effectLst/>
                          <a:uLnTx/>
                          <a:uFillTx/>
                          <a:latin typeface="+mn-ea"/>
                          <a:ea typeface="+mn-ea"/>
                          <a:cs typeface="Verdana" pitchFamily="34" charset="0"/>
                        </a:rPr>
                        <a:t>ページ内広告の数値は広告管理ツールよりご確認ください</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4014462905"/>
                  </a:ext>
                </a:extLst>
              </a:tr>
              <a:tr h="407385">
                <a:tc gridSpan="2">
                  <a:txBody>
                    <a:bodyPr/>
                    <a:lstStyle/>
                    <a:p>
                      <a:pPr algn="ctr"/>
                      <a:r>
                        <a:rPr kumimoji="1" lang="ja-JP" altLang="en-US" sz="1050" b="1" dirty="0">
                          <a:solidFill>
                            <a:schemeClr val="bg1"/>
                          </a:solidFill>
                          <a:latin typeface="+mn-ea"/>
                          <a:ea typeface="+mn-ea"/>
                        </a:rPr>
                        <a:t>備考</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endParaRPr kumimoji="1" lang="ja-JP" altLang="en-US"/>
                    </a:p>
                  </a:txBody>
                  <a:tcPr/>
                </a:tc>
                <a:tc>
                  <a:txBody>
                    <a:bodyPr/>
                    <a:lstStyle/>
                    <a:p>
                      <a:endParaRPr kumimoji="1" lang="ja-JP" altLang="en-US" sz="600" dirty="0">
                        <a:solidFill>
                          <a:schemeClr val="tx1">
                            <a:lumMod val="65000"/>
                            <a:lumOff val="35000"/>
                          </a:schemeClr>
                        </a:solidFill>
                        <a:latin typeface="+mn-ea"/>
                        <a:ea typeface="+mn-ea"/>
                      </a:endParaRPr>
                    </a:p>
                  </a:txBody>
                  <a:tcPr anchor="ctr">
                    <a:lnL w="6350" cap="flat" cmpd="sng" algn="ctr">
                      <a:noFill/>
                      <a:prstDash val="dot"/>
                      <a:round/>
                      <a:headEnd type="none" w="med" len="med"/>
                      <a:tailEnd type="none" w="med" len="med"/>
                    </a:lnL>
                    <a:lnR w="3175" cap="flat" cmpd="sng" algn="ctr">
                      <a:noFill/>
                      <a:prstDash val="sysDot"/>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DFDFD"/>
                    </a:solidFill>
                  </a:tcPr>
                </a:tc>
                <a:tc>
                  <a:txBody>
                    <a:bodyPr/>
                    <a:lstStyle/>
                    <a:p>
                      <a:r>
                        <a:rPr kumimoji="1" lang="en-US" altLang="ja-JP" sz="600" dirty="0">
                          <a:solidFill>
                            <a:schemeClr val="tx1">
                              <a:lumMod val="65000"/>
                              <a:lumOff val="35000"/>
                            </a:schemeClr>
                          </a:solidFill>
                          <a:latin typeface="+mn-ea"/>
                          <a:ea typeface="+mn-ea"/>
                        </a:rPr>
                        <a:t>*</a:t>
                      </a:r>
                      <a:r>
                        <a:rPr kumimoji="1" lang="ja-JP" altLang="en-US" sz="600" dirty="0">
                          <a:solidFill>
                            <a:schemeClr val="tx1">
                              <a:lumMod val="65000"/>
                              <a:lumOff val="35000"/>
                            </a:schemeClr>
                          </a:solidFill>
                          <a:latin typeface="+mn-ea"/>
                          <a:ea typeface="+mn-ea"/>
                        </a:rPr>
                        <a:t>出典：「</a:t>
                      </a:r>
                      <a:r>
                        <a:rPr kumimoji="1" lang="en-US" altLang="ja-JP" sz="600" dirty="0">
                          <a:solidFill>
                            <a:schemeClr val="tx1">
                              <a:lumMod val="65000"/>
                              <a:lumOff val="35000"/>
                            </a:schemeClr>
                          </a:solidFill>
                          <a:latin typeface="+mn-ea"/>
                          <a:ea typeface="+mn-ea"/>
                        </a:rPr>
                        <a:t>Nielsen </a:t>
                      </a:r>
                      <a:r>
                        <a:rPr kumimoji="1" lang="en-US" altLang="ja-JP" sz="600" dirty="0" err="1">
                          <a:solidFill>
                            <a:schemeClr val="tx1">
                              <a:lumMod val="65000"/>
                              <a:lumOff val="35000"/>
                            </a:schemeClr>
                          </a:solidFill>
                          <a:latin typeface="+mn-ea"/>
                          <a:ea typeface="+mn-ea"/>
                        </a:rPr>
                        <a:t>NetView</a:t>
                      </a:r>
                      <a:r>
                        <a:rPr kumimoji="1" lang="ja-JP" altLang="en-US" sz="600" dirty="0">
                          <a:solidFill>
                            <a:schemeClr val="tx1">
                              <a:lumMod val="65000"/>
                              <a:lumOff val="35000"/>
                            </a:schemeClr>
                          </a:solidFill>
                          <a:latin typeface="+mn-ea"/>
                          <a:ea typeface="+mn-ea"/>
                        </a:rPr>
                        <a:t>」家庭・職場からのパソコンによるアクセス（重複を含まない）（インターネットアプリの利用を含まない）。「</a:t>
                      </a:r>
                      <a:r>
                        <a:rPr kumimoji="1" lang="en-US" altLang="ja-JP" sz="600" dirty="0">
                          <a:solidFill>
                            <a:schemeClr val="tx1">
                              <a:lumMod val="65000"/>
                              <a:lumOff val="35000"/>
                            </a:schemeClr>
                          </a:solidFill>
                          <a:latin typeface="+mn-ea"/>
                          <a:ea typeface="+mn-ea"/>
                        </a:rPr>
                        <a:t>Nielsen Mobile </a:t>
                      </a:r>
                      <a:r>
                        <a:rPr kumimoji="1" lang="en-US" altLang="ja-JP" sz="600" dirty="0" err="1">
                          <a:solidFill>
                            <a:schemeClr val="tx1">
                              <a:lumMod val="65000"/>
                              <a:lumOff val="35000"/>
                            </a:schemeClr>
                          </a:solidFill>
                          <a:latin typeface="+mn-ea"/>
                          <a:ea typeface="+mn-ea"/>
                        </a:rPr>
                        <a:t>NetView</a:t>
                      </a:r>
                      <a:r>
                        <a:rPr kumimoji="1" lang="ja-JP" altLang="en-US" sz="600" dirty="0">
                          <a:solidFill>
                            <a:schemeClr val="tx1">
                              <a:lumMod val="65000"/>
                              <a:lumOff val="35000"/>
                            </a:schemeClr>
                          </a:solidFill>
                          <a:latin typeface="+mn-ea"/>
                          <a:ea typeface="+mn-ea"/>
                        </a:rPr>
                        <a:t>」スマートフォンからのアクセス（アプリの利用を含む）。</a:t>
                      </a:r>
                      <a:r>
                        <a:rPr kumimoji="1" lang="en-US" altLang="ja-JP" sz="600" dirty="0">
                          <a:solidFill>
                            <a:schemeClr val="tx1">
                              <a:lumMod val="65000"/>
                              <a:lumOff val="35000"/>
                            </a:schemeClr>
                          </a:solidFill>
                          <a:latin typeface="+mn-ea"/>
                          <a:ea typeface="+mn-ea"/>
                        </a:rPr>
                        <a:t>2020</a:t>
                      </a:r>
                      <a:r>
                        <a:rPr kumimoji="1" lang="ja-JP" altLang="en-US" sz="600" dirty="0">
                          <a:solidFill>
                            <a:schemeClr val="tx1">
                              <a:lumMod val="65000"/>
                              <a:lumOff val="35000"/>
                            </a:schemeClr>
                          </a:solidFill>
                          <a:latin typeface="+mn-ea"/>
                          <a:ea typeface="+mn-ea"/>
                        </a:rPr>
                        <a:t>年</a:t>
                      </a:r>
                      <a:r>
                        <a:rPr kumimoji="1" lang="en-US" altLang="ja-JP" sz="600" dirty="0">
                          <a:solidFill>
                            <a:schemeClr val="tx1">
                              <a:lumMod val="65000"/>
                              <a:lumOff val="35000"/>
                            </a:schemeClr>
                          </a:solidFill>
                          <a:latin typeface="+mn-ea"/>
                          <a:ea typeface="+mn-ea"/>
                        </a:rPr>
                        <a:t>6</a:t>
                      </a:r>
                      <a:r>
                        <a:rPr kumimoji="1" lang="ja-JP" altLang="en-US" sz="600" dirty="0">
                          <a:solidFill>
                            <a:schemeClr val="tx1">
                              <a:lumMod val="65000"/>
                              <a:lumOff val="35000"/>
                            </a:schemeClr>
                          </a:solidFill>
                          <a:latin typeface="+mn-ea"/>
                          <a:ea typeface="+mn-ea"/>
                        </a:rPr>
                        <a:t>月～</a:t>
                      </a:r>
                      <a:r>
                        <a:rPr kumimoji="1" lang="en-US" altLang="ja-JP" sz="600" dirty="0">
                          <a:solidFill>
                            <a:schemeClr val="tx1">
                              <a:lumMod val="65000"/>
                              <a:lumOff val="35000"/>
                            </a:schemeClr>
                          </a:solidFill>
                          <a:latin typeface="+mn-ea"/>
                          <a:ea typeface="+mn-ea"/>
                        </a:rPr>
                        <a:t>2020</a:t>
                      </a:r>
                      <a:r>
                        <a:rPr kumimoji="1" lang="ja-JP" altLang="en-US" sz="600" dirty="0">
                          <a:solidFill>
                            <a:schemeClr val="tx1">
                              <a:lumMod val="65000"/>
                              <a:lumOff val="35000"/>
                            </a:schemeClr>
                          </a:solidFill>
                          <a:latin typeface="+mn-ea"/>
                          <a:ea typeface="+mn-ea"/>
                        </a:rPr>
                        <a:t>年</a:t>
                      </a:r>
                      <a:r>
                        <a:rPr kumimoji="1" lang="en-US" altLang="ja-JP" sz="600" dirty="0">
                          <a:solidFill>
                            <a:schemeClr val="tx1">
                              <a:lumMod val="65000"/>
                              <a:lumOff val="35000"/>
                            </a:schemeClr>
                          </a:solidFill>
                          <a:latin typeface="+mn-ea"/>
                          <a:ea typeface="+mn-ea"/>
                        </a:rPr>
                        <a:t>11</a:t>
                      </a:r>
                      <a:r>
                        <a:rPr kumimoji="1" lang="ja-JP" altLang="en-US" sz="600" dirty="0">
                          <a:solidFill>
                            <a:schemeClr val="tx1">
                              <a:lumMod val="65000"/>
                              <a:lumOff val="35000"/>
                            </a:schemeClr>
                          </a:solidFill>
                          <a:latin typeface="+mn-ea"/>
                          <a:ea typeface="+mn-ea"/>
                        </a:rPr>
                        <a:t>月平均利用者数、ブランド及びチャネルレベル、「スポーツ」サブカテゴリ</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2068737656"/>
                  </a:ext>
                </a:extLst>
              </a:tr>
            </a:tbl>
          </a:graphicData>
        </a:graphic>
      </p:graphicFrame>
    </p:spTree>
    <p:extLst>
      <p:ext uri="{BB962C8B-B14F-4D97-AF65-F5344CB8AC3E}">
        <p14:creationId xmlns:p14="http://schemas.microsoft.com/office/powerpoint/2010/main" val="321754285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MSCレイアウト">
  <a:themeElements>
    <a:clrScheme name="MSC">
      <a:dk1>
        <a:srgbClr val="000000"/>
      </a:dk1>
      <a:lt1>
        <a:srgbClr val="FFFFFF"/>
      </a:lt1>
      <a:dk2>
        <a:srgbClr val="00003E"/>
      </a:dk2>
      <a:lt2>
        <a:srgbClr val="FFFFFF"/>
      </a:lt2>
      <a:accent1>
        <a:srgbClr val="00003E"/>
      </a:accent1>
      <a:accent2>
        <a:srgbClr val="06C755"/>
      </a:accent2>
      <a:accent3>
        <a:srgbClr val="FF0033"/>
      </a:accent3>
      <a:accent4>
        <a:srgbClr val="F77911"/>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003E"/>
        </a:solidFill>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28575">
          <a:headEnd type="oval" w="lg" len="lg"/>
          <a:tailEnd type="oval" w="lg" len="lg"/>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MSCプロダクト部門資料FMT_v0.1" id="{67D726DE-EA97-2F46-A448-D8C333267734}" vid="{F79B8FC2-5071-944A-B5F6-F0B4F3C8CD4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【社外秘】mscテンプレート_2016</Template>
  <TotalTime>23597</TotalTime>
  <Words>2889</Words>
  <Application>Microsoft Office PowerPoint</Application>
  <PresentationFormat>ワイド画面</PresentationFormat>
  <Paragraphs>272</Paragraphs>
  <Slides>15</Slides>
  <Notes>5</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埋め込まれた OLE サーバー</vt:lpstr>
      </vt:variant>
      <vt:variant>
        <vt:i4>1</vt:i4>
      </vt:variant>
      <vt:variant>
        <vt:lpstr>スライド タイトル</vt:lpstr>
      </vt:variant>
      <vt:variant>
        <vt:i4>15</vt:i4>
      </vt:variant>
    </vt:vector>
  </HeadingPairs>
  <TitlesOfParts>
    <vt:vector size="23" baseType="lpstr">
      <vt:lpstr>Meiryo</vt:lpstr>
      <vt:lpstr>Meiryo</vt:lpstr>
      <vt:lpstr>メイリオ 本文</vt:lpstr>
      <vt:lpstr>Arial</vt:lpstr>
      <vt:lpstr>Calibri</vt:lpstr>
      <vt:lpstr>Wingdings</vt:lpstr>
      <vt:lpstr>MSCレイアウト</vt:lpstr>
      <vt:lpstr>think-cell スライド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subject/>
  <dc:creator>加賀谷 有里</dc:creator>
  <cp:keywords/>
  <dc:description/>
  <cp:lastModifiedBy>ヤフー</cp:lastModifiedBy>
  <cp:revision>586</cp:revision>
  <dcterms:created xsi:type="dcterms:W3CDTF">2020-02-26T07:28:11Z</dcterms:created>
  <dcterms:modified xsi:type="dcterms:W3CDTF">2024-07-18T07:02:20Z</dcterms:modified>
  <cp:category/>
</cp:coreProperties>
</file>