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85" r:id="rId1"/>
  </p:sldMasterIdLst>
  <p:notesMasterIdLst>
    <p:notesMasterId r:id="rId27"/>
  </p:notesMasterIdLst>
  <p:sldIdLst>
    <p:sldId id="2132740398" r:id="rId2"/>
    <p:sldId id="2132740394" r:id="rId3"/>
    <p:sldId id="2132740395" r:id="rId4"/>
    <p:sldId id="2132740380" r:id="rId5"/>
    <p:sldId id="2132740379" r:id="rId6"/>
    <p:sldId id="2132740399" r:id="rId7"/>
    <p:sldId id="2132740381" r:id="rId8"/>
    <p:sldId id="2132740382" r:id="rId9"/>
    <p:sldId id="2132740383" r:id="rId10"/>
    <p:sldId id="2132740384" r:id="rId11"/>
    <p:sldId id="2132740385" r:id="rId12"/>
    <p:sldId id="2132740386" r:id="rId13"/>
    <p:sldId id="2132740387" r:id="rId14"/>
    <p:sldId id="2132740388" r:id="rId15"/>
    <p:sldId id="2132740389" r:id="rId16"/>
    <p:sldId id="2132740400" r:id="rId17"/>
    <p:sldId id="2132740393" r:id="rId18"/>
    <p:sldId id="279" r:id="rId19"/>
    <p:sldId id="282" r:id="rId20"/>
    <p:sldId id="283" r:id="rId21"/>
    <p:sldId id="284" r:id="rId22"/>
    <p:sldId id="285" r:id="rId23"/>
    <p:sldId id="286" r:id="rId24"/>
    <p:sldId id="2132740390" r:id="rId25"/>
    <p:sldId id="512" r:id="rId26"/>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D0D0D"/>
    <a:srgbClr val="FF0033"/>
    <a:srgbClr val="0D0C0D"/>
    <a:srgbClr val="00003E"/>
    <a:srgbClr val="FFFFFF"/>
    <a:srgbClr val="252525"/>
    <a:srgbClr val="F2F2F5"/>
    <a:srgbClr val="F5F5F5"/>
    <a:srgbClr val="E9E9E9"/>
    <a:srgbClr val="ECECE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中間スタイル 2 - アクセント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284E427A-3D55-4303-BF80-6455036E1DE7}" styleName="テーマ スタイル 1 - アクセント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93296810-A885-4BE3-A3E7-6D5BEEA58F35}" styleName="中間スタイル 2 - アクセント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7DF18680-E054-41AD-8BC1-D1AEF772440D}" styleName="中間スタイル 2 - アクセント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8921" autoAdjust="0"/>
    <p:restoredTop sz="94660"/>
  </p:normalViewPr>
  <p:slideViewPr>
    <p:cSldViewPr snapToGrid="0">
      <p:cViewPr varScale="1">
        <p:scale>
          <a:sx n="97" d="100"/>
          <a:sy n="97" d="100"/>
        </p:scale>
        <p:origin x="246" y="30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68620B2-0E91-4F44-9E7D-8B5EAB0CF3E2}" type="datetimeFigureOut">
              <a:rPr kumimoji="1" lang="ja-JP" altLang="en-US" smtClean="0"/>
              <a:pPr/>
              <a:t>2026/1/12</a:t>
            </a:fld>
            <a:endParaRPr kumimoji="1" lang="ja-JP" altLang="en-US"/>
          </a:p>
        </p:txBody>
      </p:sp>
      <p:sp>
        <p:nvSpPr>
          <p:cNvPr id="4" name="スライド イメージ プレースホルダ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226725D-9DF2-415C-AB8C-875BE3177909}" type="slidenum">
              <a:rPr kumimoji="1" lang="ja-JP" altLang="en-US" smtClean="0"/>
              <a:pPr/>
              <a:t>‹#›</a:t>
            </a:fld>
            <a:endParaRPr kumimoji="1" lang="ja-JP" altLang="en-US"/>
          </a:p>
        </p:txBody>
      </p:sp>
    </p:spTree>
    <p:extLst>
      <p:ext uri="{BB962C8B-B14F-4D97-AF65-F5344CB8AC3E}">
        <p14:creationId xmlns:p14="http://schemas.microsoft.com/office/powerpoint/2010/main" val="1416328186"/>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EE8925E-DB25-4477-394F-5D536CB0AB9A}"/>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84C26D03-46A3-6CB8-9355-7978F28A0FFE}"/>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BE83626C-F0B8-2C66-CD84-28AFAF48912B}"/>
              </a:ext>
            </a:extLst>
          </p:cNvPr>
          <p:cNvSpPr>
            <a:spLocks noGrp="1"/>
          </p:cNvSpPr>
          <p:nvPr>
            <p:ph type="body" idx="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47B8AAC3-EC02-AAF8-7D88-2BBE9763E5AF}"/>
              </a:ext>
            </a:extLst>
          </p:cNvPr>
          <p:cNvSpPr>
            <a:spLocks noGrp="1"/>
          </p:cNvSpPr>
          <p:nvPr>
            <p:ph type="sldNum" sz="quarter" idx="5"/>
          </p:nvPr>
        </p:nvSpPr>
        <p:spPr/>
        <p:txBody>
          <a:bodyPr/>
          <a:lstStyle/>
          <a:p>
            <a:fld id="{8226725D-9DF2-415C-AB8C-875BE3177909}" type="slidenum">
              <a:rPr kumimoji="1" lang="ja-JP" altLang="en-US" smtClean="0"/>
              <a:pPr/>
              <a:t>1</a:t>
            </a:fld>
            <a:endParaRPr kumimoji="1" lang="ja-JP" altLang="en-US"/>
          </a:p>
        </p:txBody>
      </p:sp>
    </p:spTree>
    <p:extLst>
      <p:ext uri="{BB962C8B-B14F-4D97-AF65-F5344CB8AC3E}">
        <p14:creationId xmlns:p14="http://schemas.microsoft.com/office/powerpoint/2010/main" val="229711812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Master" Target="../slideMasters/slideMaster1.xml"/><Relationship Id="rId1" Type="http://schemas.openxmlformats.org/officeDocument/2006/relationships/tags" Target="../tags/tag2.xml"/><Relationship Id="rId5" Type="http://schemas.openxmlformats.org/officeDocument/2006/relationships/image" Target="../media/image10.png"/><Relationship Id="rId4" Type="http://schemas.openxmlformats.org/officeDocument/2006/relationships/image" Target="../media/image9.emf"/></Relationships>
</file>

<file path=ppt/slideLayouts/_rels/slideLayout11.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Master" Target="../slideMasters/slideMaster1.xml"/><Relationship Id="rId1" Type="http://schemas.openxmlformats.org/officeDocument/2006/relationships/tags" Target="../tags/tag3.xml"/><Relationship Id="rId5" Type="http://schemas.openxmlformats.org/officeDocument/2006/relationships/image" Target="../media/image12.png"/><Relationship Id="rId4" Type="http://schemas.openxmlformats.org/officeDocument/2006/relationships/image" Target="../media/image11.emf"/></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7.svg"/></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8.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MSC_プロダクト資料表紙（広告主・代理店限定）">
    <p:bg>
      <p:bgPr>
        <a:gradFill>
          <a:gsLst>
            <a:gs pos="0">
              <a:srgbClr val="030053"/>
            </a:gs>
            <a:gs pos="23000">
              <a:srgbClr val="030053"/>
            </a:gs>
            <a:gs pos="69000">
              <a:srgbClr val="03003D"/>
            </a:gs>
            <a:gs pos="99000">
              <a:srgbClr val="03003D"/>
            </a:gs>
          </a:gsLst>
          <a:path path="circle">
            <a:fillToRect l="50000" t="50000" r="50000" b="50000"/>
          </a:path>
        </a:gradFill>
        <a:effectLst/>
      </p:bgPr>
    </p:bg>
    <p:spTree>
      <p:nvGrpSpPr>
        <p:cNvPr id="1" name=""/>
        <p:cNvGrpSpPr/>
        <p:nvPr/>
      </p:nvGrpSpPr>
      <p:grpSpPr>
        <a:xfrm>
          <a:off x="0" y="0"/>
          <a:ext cx="0" cy="0"/>
          <a:chOff x="0" y="0"/>
          <a:chExt cx="0" cy="0"/>
        </a:xfrm>
      </p:grpSpPr>
      <p:sp>
        <p:nvSpPr>
          <p:cNvPr id="2" name="直角三角形 1">
            <a:extLst>
              <a:ext uri="{FF2B5EF4-FFF2-40B4-BE49-F238E27FC236}">
                <a16:creationId xmlns:a16="http://schemas.microsoft.com/office/drawing/2014/main" id="{B13D0A09-E438-357C-C528-970CFBA6F259}"/>
              </a:ext>
            </a:extLst>
          </p:cNvPr>
          <p:cNvSpPr/>
          <p:nvPr userDrawn="1"/>
        </p:nvSpPr>
        <p:spPr>
          <a:xfrm flipH="1">
            <a:off x="10017125" y="2768600"/>
            <a:ext cx="2174875" cy="4089400"/>
          </a:xfrm>
          <a:prstGeom prst="rtTriangle">
            <a:avLst/>
          </a:prstGeom>
          <a:solidFill>
            <a:srgbClr val="FFFFFF">
              <a:alpha val="1215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3" name="直角三角形 2">
            <a:extLst>
              <a:ext uri="{FF2B5EF4-FFF2-40B4-BE49-F238E27FC236}">
                <a16:creationId xmlns:a16="http://schemas.microsoft.com/office/drawing/2014/main" id="{E0EA9DFF-8D6C-8B30-25B6-10D7A4AE220A}"/>
              </a:ext>
            </a:extLst>
          </p:cNvPr>
          <p:cNvSpPr/>
          <p:nvPr userDrawn="1"/>
        </p:nvSpPr>
        <p:spPr>
          <a:xfrm flipH="1">
            <a:off x="10456863" y="3595688"/>
            <a:ext cx="1735137" cy="3262312"/>
          </a:xfrm>
          <a:prstGeom prst="rtTriangle">
            <a:avLst/>
          </a:prstGeom>
          <a:solidFill>
            <a:srgbClr val="FFFFFF">
              <a:alpha val="12157"/>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5" name="直角三角形 4">
            <a:extLst>
              <a:ext uri="{FF2B5EF4-FFF2-40B4-BE49-F238E27FC236}">
                <a16:creationId xmlns:a16="http://schemas.microsoft.com/office/drawing/2014/main" id="{9FEB9977-1C8A-86AD-D7AA-F9FBA152FB55}"/>
              </a:ext>
            </a:extLst>
          </p:cNvPr>
          <p:cNvSpPr/>
          <p:nvPr userDrawn="1"/>
        </p:nvSpPr>
        <p:spPr>
          <a:xfrm rot="10800000" flipH="1">
            <a:off x="0" y="0"/>
            <a:ext cx="962025" cy="1806575"/>
          </a:xfrm>
          <a:prstGeom prst="rtTriangle">
            <a:avLst/>
          </a:prstGeom>
          <a:solidFill>
            <a:srgbClr val="FFFFFF">
              <a:alpha val="20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pic>
        <p:nvPicPr>
          <p:cNvPr id="8" name="図 4">
            <a:extLst>
              <a:ext uri="{FF2B5EF4-FFF2-40B4-BE49-F238E27FC236}">
                <a16:creationId xmlns:a16="http://schemas.microsoft.com/office/drawing/2014/main" id="{63C9BE4C-8DFE-CC2F-3F00-AD2131111319}"/>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587375" y="6116638"/>
            <a:ext cx="889000" cy="15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直角三角形 8">
            <a:extLst>
              <a:ext uri="{FF2B5EF4-FFF2-40B4-BE49-F238E27FC236}">
                <a16:creationId xmlns:a16="http://schemas.microsoft.com/office/drawing/2014/main" id="{5A0132A7-64BD-1980-D8DE-4EE3D57AF1BC}"/>
              </a:ext>
            </a:extLst>
          </p:cNvPr>
          <p:cNvSpPr/>
          <p:nvPr userDrawn="1"/>
        </p:nvSpPr>
        <p:spPr>
          <a:xfrm flipH="1">
            <a:off x="11707813" y="5946775"/>
            <a:ext cx="484187" cy="911225"/>
          </a:xfrm>
          <a:prstGeom prst="rtTriangle">
            <a:avLst/>
          </a:prstGeom>
          <a:solidFill>
            <a:srgbClr val="FF0033"/>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sp>
        <p:nvSpPr>
          <p:cNvPr id="10" name="直角三角形 9">
            <a:extLst>
              <a:ext uri="{FF2B5EF4-FFF2-40B4-BE49-F238E27FC236}">
                <a16:creationId xmlns:a16="http://schemas.microsoft.com/office/drawing/2014/main" id="{8A7ED678-FE93-3D20-D8B9-B4A99C37C8CC}"/>
              </a:ext>
            </a:extLst>
          </p:cNvPr>
          <p:cNvSpPr/>
          <p:nvPr userDrawn="1"/>
        </p:nvSpPr>
        <p:spPr>
          <a:xfrm rot="10800000" flipH="1">
            <a:off x="0" y="0"/>
            <a:ext cx="363538" cy="682625"/>
          </a:xfrm>
          <a:prstGeom prst="rtTriangle">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ja-JP" altLang="en-US">
              <a:latin typeface="Arial" panose="020B0604020202020204" pitchFamily="34" charset="0"/>
            </a:endParaRPr>
          </a:p>
        </p:txBody>
      </p:sp>
      <p:pic>
        <p:nvPicPr>
          <p:cNvPr id="11" name="グラフィックス 7">
            <a:extLst>
              <a:ext uri="{FF2B5EF4-FFF2-40B4-BE49-F238E27FC236}">
                <a16:creationId xmlns:a16="http://schemas.microsoft.com/office/drawing/2014/main" id="{CC3171FB-EAE6-45D7-234B-A9BFEECD786E}"/>
              </a:ext>
            </a:extLst>
          </p:cNvPr>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 Placeholder 3"/>
          <p:cNvSpPr>
            <a:spLocks noGrp="1"/>
          </p:cNvSpPr>
          <p:nvPr>
            <p:ph type="body" sz="quarter" idx="10" hasCustomPrompt="1"/>
          </p:nvPr>
        </p:nvSpPr>
        <p:spPr>
          <a:xfrm>
            <a:off x="587375" y="1638954"/>
            <a:ext cx="11017250" cy="1693209"/>
          </a:xfrm>
          <a:prstGeom prst="rect">
            <a:avLst/>
          </a:prstGeom>
        </p:spPr>
        <p:txBody>
          <a:bodyPr lIns="0" tIns="36000" rIns="0" bIns="0" anchor="b">
            <a:noAutofit/>
          </a:bodyPr>
          <a:lstStyle>
            <a:lvl1pPr marL="0" indent="0" algn="l">
              <a:lnSpc>
                <a:spcPct val="120000"/>
              </a:lnSpc>
              <a:buNone/>
              <a:defRPr sz="4000" b="1" i="0">
                <a:solidFill>
                  <a:schemeClr val="bg1"/>
                </a:solidFill>
                <a:latin typeface="Meiryo" panose="020B0604030504040204" pitchFamily="34" charset="-128"/>
                <a:ea typeface="Meiryo" panose="020B0604030504040204" pitchFamily="34" charset="-128"/>
              </a:defRPr>
            </a:lvl1pPr>
          </a:lstStyle>
          <a:p>
            <a:pPr marL="0" marR="0" lvl="0" indent="0" algn="l" defTabSz="914400" rtl="0" eaLnBrk="0" fontAlgn="base" latinLnBrk="0" hangingPunct="0">
              <a:lnSpc>
                <a:spcPct val="120000"/>
              </a:lnSpc>
              <a:spcBef>
                <a:spcPts val="1000"/>
              </a:spcBef>
              <a:spcAft>
                <a:spcPct val="0"/>
              </a:spcAft>
              <a:buClrTx/>
              <a:buSzTx/>
              <a:buFont typeface="Arial" panose="020B0604020202020204" pitchFamily="34" charset="0"/>
              <a:buNone/>
              <a:tabLst/>
              <a:defRPr/>
            </a:pPr>
            <a:r>
              <a:rPr kumimoji="1" lang="ja-JP" altLang="en-US" sz="4000" b="1" i="0">
                <a:solidFill>
                  <a:schemeClr val="bg1"/>
                </a:solidFill>
                <a:latin typeface="Meiryo" panose="020B0604030504040204" pitchFamily="34" charset="-128"/>
                <a:ea typeface="Meiryo" panose="020B0604030504040204" pitchFamily="34" charset="-128"/>
                <a:cs typeface="Segoe UI" panose="020B0502040204020203" pitchFamily="34" charset="0"/>
              </a:rPr>
              <a:t>サービス名</a:t>
            </a:r>
            <a:endParaRPr kumimoji="1" lang="en-US" altLang="ja-JP" sz="4000" b="1" i="0">
              <a:solidFill>
                <a:schemeClr val="bg1"/>
              </a:solidFill>
              <a:latin typeface="Meiryo" panose="020B0604030504040204" pitchFamily="34" charset="-128"/>
              <a:ea typeface="Meiryo" panose="020B0604030504040204" pitchFamily="34" charset="-128"/>
              <a:cs typeface="Segoe UI" panose="020B0502040204020203" pitchFamily="34" charset="0"/>
            </a:endParaRPr>
          </a:p>
          <a:p>
            <a:pPr marL="0" marR="0" lvl="0" indent="0" algn="l" defTabSz="914400" rtl="0" eaLnBrk="0" fontAlgn="base" latinLnBrk="0" hangingPunct="0">
              <a:lnSpc>
                <a:spcPct val="120000"/>
              </a:lnSpc>
              <a:spcBef>
                <a:spcPts val="1000"/>
              </a:spcBef>
              <a:spcAft>
                <a:spcPct val="0"/>
              </a:spcAft>
              <a:buClrTx/>
              <a:buSzTx/>
              <a:buFont typeface="Arial" panose="020B0604020202020204" pitchFamily="34" charset="0"/>
              <a:buNone/>
              <a:tabLst/>
              <a:defRPr/>
            </a:pPr>
            <a:r>
              <a:rPr kumimoji="1" lang="en-US" altLang="ja-JP" sz="4000" b="1" i="0">
                <a:solidFill>
                  <a:schemeClr val="bg1"/>
                </a:solidFill>
                <a:latin typeface="Meiryo" panose="020B0604030504040204" pitchFamily="34" charset="-128"/>
                <a:ea typeface="Meiryo" panose="020B0604030504040204" pitchFamily="34" charset="-128"/>
                <a:cs typeface="Segoe UI" panose="020B0502040204020203" pitchFamily="34" charset="0"/>
              </a:rPr>
              <a:t>YYYY</a:t>
            </a:r>
            <a:r>
              <a:rPr kumimoji="1" lang="ja-JP" altLang="en-US" sz="4000" b="1" i="0">
                <a:solidFill>
                  <a:schemeClr val="bg1"/>
                </a:solidFill>
                <a:latin typeface="Meiryo" panose="020B0604030504040204" pitchFamily="34" charset="-128"/>
                <a:ea typeface="Meiryo" panose="020B0604030504040204" pitchFamily="34" charset="-128"/>
                <a:cs typeface="Segoe UI" panose="020B0502040204020203" pitchFamily="34" charset="0"/>
              </a:rPr>
              <a:t>年</a:t>
            </a:r>
            <a:r>
              <a:rPr kumimoji="1" lang="en-US" altLang="ja-JP" sz="4000" b="1" i="0">
                <a:solidFill>
                  <a:schemeClr val="bg1"/>
                </a:solidFill>
                <a:latin typeface="Meiryo" panose="020B0604030504040204" pitchFamily="34" charset="-128"/>
                <a:ea typeface="Meiryo" panose="020B0604030504040204" pitchFamily="34" charset="-128"/>
                <a:cs typeface="Segoe UI" panose="020B0502040204020203" pitchFamily="34" charset="0"/>
              </a:rPr>
              <a:t>M</a:t>
            </a:r>
            <a:r>
              <a:rPr kumimoji="1" lang="ja-JP" altLang="en-US" sz="4000" b="1" i="0">
                <a:solidFill>
                  <a:schemeClr val="bg1"/>
                </a:solidFill>
                <a:latin typeface="Meiryo" panose="020B0604030504040204" pitchFamily="34" charset="-128"/>
                <a:ea typeface="Meiryo" panose="020B0604030504040204" pitchFamily="34" charset="-128"/>
                <a:cs typeface="Segoe UI" panose="020B0502040204020203" pitchFamily="34" charset="0"/>
              </a:rPr>
              <a:t>月～</a:t>
            </a:r>
            <a:r>
              <a:rPr kumimoji="1" lang="en-US" altLang="ja-JP" sz="4000" b="1" i="0">
                <a:solidFill>
                  <a:schemeClr val="bg1"/>
                </a:solidFill>
                <a:latin typeface="Meiryo" panose="020B0604030504040204" pitchFamily="34" charset="-128"/>
                <a:ea typeface="Meiryo" panose="020B0604030504040204" pitchFamily="34" charset="-128"/>
                <a:cs typeface="Segoe UI" panose="020B0502040204020203" pitchFamily="34" charset="0"/>
              </a:rPr>
              <a:t>YYYY</a:t>
            </a:r>
            <a:r>
              <a:rPr kumimoji="1" lang="ja-JP" altLang="en-US" sz="4000" b="1" i="0">
                <a:solidFill>
                  <a:schemeClr val="bg1"/>
                </a:solidFill>
                <a:latin typeface="Meiryo" panose="020B0604030504040204" pitchFamily="34" charset="-128"/>
                <a:ea typeface="Meiryo" panose="020B0604030504040204" pitchFamily="34" charset="-128"/>
                <a:cs typeface="Segoe UI" panose="020B0502040204020203" pitchFamily="34" charset="0"/>
              </a:rPr>
              <a:t>年</a:t>
            </a:r>
            <a:r>
              <a:rPr kumimoji="1" lang="en-US" altLang="ja-JP" sz="4000" b="1" i="0">
                <a:solidFill>
                  <a:schemeClr val="bg1"/>
                </a:solidFill>
                <a:latin typeface="Meiryo" panose="020B0604030504040204" pitchFamily="34" charset="-128"/>
                <a:ea typeface="Meiryo" panose="020B0604030504040204" pitchFamily="34" charset="-128"/>
                <a:cs typeface="Segoe UI" panose="020B0502040204020203" pitchFamily="34" charset="0"/>
              </a:rPr>
              <a:t>M</a:t>
            </a:r>
            <a:r>
              <a:rPr kumimoji="1" lang="ja-JP" altLang="en-US" sz="4000" b="1" i="0">
                <a:solidFill>
                  <a:schemeClr val="bg1"/>
                </a:solidFill>
                <a:latin typeface="Meiryo" panose="020B0604030504040204" pitchFamily="34" charset="-128"/>
                <a:ea typeface="Meiryo" panose="020B0604030504040204" pitchFamily="34" charset="-128"/>
                <a:cs typeface="Segoe UI" panose="020B0502040204020203" pitchFamily="34" charset="0"/>
              </a:rPr>
              <a:t>月　</a:t>
            </a:r>
            <a:r>
              <a:rPr kumimoji="1" lang="ja-JP" altLang="en-US"/>
              <a:t>セールスシート</a:t>
            </a:r>
            <a:endParaRPr lang="ja-JP" altLang="en-US"/>
          </a:p>
        </p:txBody>
      </p:sp>
      <p:sp>
        <p:nvSpPr>
          <p:cNvPr id="6" name="Text Placeholder 3"/>
          <p:cNvSpPr>
            <a:spLocks noGrp="1"/>
          </p:cNvSpPr>
          <p:nvPr>
            <p:ph type="body" sz="quarter" idx="11" hasCustomPrompt="1"/>
          </p:nvPr>
        </p:nvSpPr>
        <p:spPr>
          <a:xfrm>
            <a:off x="587375" y="5278296"/>
            <a:ext cx="1349375" cy="227154"/>
          </a:xfrm>
          <a:prstGeom prst="rect">
            <a:avLst/>
          </a:prstGeom>
        </p:spPr>
        <p:txBody>
          <a:bodyPr lIns="0" tIns="0" rIns="0" bIns="0"/>
          <a:lstStyle>
            <a:lvl1pPr marL="0" indent="0" algn="l">
              <a:buNone/>
              <a:defRPr sz="100" b="1" i="0" baseline="0">
                <a:solidFill>
                  <a:schemeClr val="bg1"/>
                </a:solidFill>
                <a:latin typeface="メイリオ" panose="020B0604030504040204" pitchFamily="50" charset="-128"/>
                <a:ea typeface="メイリオ" panose="020B0604030504040204" pitchFamily="50" charset="-128"/>
              </a:defRPr>
            </a:lvl1pPr>
            <a:lvl2pPr>
              <a:defRPr sz="2400"/>
            </a:lvl2pPr>
          </a:lstStyle>
          <a:p>
            <a:pPr lvl="0" algn="r"/>
            <a:r>
              <a:rPr kumimoji="1" lang="en-US" altLang="ja-JP" sz="1200" b="0" i="0" spc="300">
                <a:solidFill>
                  <a:schemeClr val="bg1"/>
                </a:solidFill>
                <a:latin typeface="Segoe UI" panose="020B0502040204020203" pitchFamily="34" charset="0"/>
                <a:ea typeface="Yu Gothic" panose="020B0400000000000000" pitchFamily="34" charset="-128"/>
                <a:cs typeface="Segoe UI" panose="020B0502040204020203" pitchFamily="34" charset="0"/>
              </a:rPr>
              <a:t>YYYY/MM/DD</a:t>
            </a:r>
          </a:p>
        </p:txBody>
      </p:sp>
      <p:sp>
        <p:nvSpPr>
          <p:cNvPr id="7" name="Text Placeholder 3"/>
          <p:cNvSpPr>
            <a:spLocks noGrp="1"/>
          </p:cNvSpPr>
          <p:nvPr>
            <p:ph type="body" sz="quarter" idx="12" hasCustomPrompt="1"/>
          </p:nvPr>
        </p:nvSpPr>
        <p:spPr>
          <a:xfrm>
            <a:off x="587375" y="4409440"/>
            <a:ext cx="8871585" cy="660399"/>
          </a:xfrm>
          <a:prstGeom prst="rect">
            <a:avLst/>
          </a:prstGeom>
        </p:spPr>
        <p:txBody>
          <a:bodyPr lIns="0" tIns="0" rIns="0" bIns="0" anchor="b"/>
          <a:lstStyle>
            <a:lvl1pPr marL="0" indent="0" algn="l">
              <a:lnSpc>
                <a:spcPct val="120000"/>
              </a:lnSpc>
              <a:spcBef>
                <a:spcPts val="0"/>
              </a:spcBef>
              <a:buNone/>
              <a:defRPr sz="1600" b="1" i="0">
                <a:solidFill>
                  <a:schemeClr val="bg1"/>
                </a:solidFill>
                <a:latin typeface="Meiryo" panose="020B0604030504040204" pitchFamily="34" charset="-128"/>
                <a:ea typeface="Meiryo" panose="020B0604030504040204" pitchFamily="34" charset="-128"/>
              </a:defRPr>
            </a:lvl1pPr>
          </a:lstStyle>
          <a:p>
            <a:pPr algn="l"/>
            <a:r>
              <a:rPr kumimoji="1" lang="en-US" altLang="ja-JP" sz="1600" b="0" i="0" spc="0">
                <a:solidFill>
                  <a:schemeClr val="bg1"/>
                </a:solidFill>
                <a:latin typeface="+mn-ea"/>
                <a:ea typeface="+mn-ea"/>
              </a:rPr>
              <a:t>LINE</a:t>
            </a:r>
            <a:r>
              <a:rPr kumimoji="1" lang="ja-JP" altLang="en-US" sz="1600" b="0" i="0" spc="0">
                <a:solidFill>
                  <a:schemeClr val="bg1"/>
                </a:solidFill>
                <a:latin typeface="+mn-ea"/>
                <a:ea typeface="+mn-ea"/>
              </a:rPr>
              <a:t>ヤフー株式会社</a:t>
            </a:r>
          </a:p>
        </p:txBody>
      </p:sp>
      <p:sp>
        <p:nvSpPr>
          <p:cNvPr id="12" name="角丸四角形 3">
            <a:extLst>
              <a:ext uri="{FF2B5EF4-FFF2-40B4-BE49-F238E27FC236}">
                <a16:creationId xmlns:a16="http://schemas.microsoft.com/office/drawing/2014/main" id="{6E03E592-54DF-9AE1-D95D-BBCAF50DFCCA}"/>
              </a:ext>
            </a:extLst>
          </p:cNvPr>
          <p:cNvSpPr/>
          <p:nvPr userDrawn="1"/>
        </p:nvSpPr>
        <p:spPr>
          <a:xfrm>
            <a:off x="587375" y="897384"/>
            <a:ext cx="5077812" cy="432048"/>
          </a:xfrm>
          <a:prstGeom prst="roundRect">
            <a:avLst>
              <a:gd name="adj" fmla="val 50000"/>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72000" rIns="91440" bIns="45720" numCol="1" spcCol="0" rtlCol="0" fromWordArt="0" anchor="ctr" anchorCtr="0" forceAA="0" compatLnSpc="1">
            <a:prstTxWarp prst="textNoShape">
              <a:avLst/>
            </a:prstTxWarp>
            <a:noAutofit/>
          </a:bodyPr>
          <a:lstStyle/>
          <a:p>
            <a:pPr algn="ctr"/>
            <a:endParaRPr kumimoji="1" lang="ja-JP" altLang="en-US" sz="1400" b="1" i="0">
              <a:solidFill>
                <a:schemeClr val="accent6"/>
              </a:solidFill>
              <a:latin typeface="Meiryo" panose="020B0604030504040204" pitchFamily="34" charset="-128"/>
              <a:ea typeface="Meiryo" panose="020B0604030504040204" pitchFamily="34" charset="-128"/>
            </a:endParaRPr>
          </a:p>
        </p:txBody>
      </p:sp>
      <p:sp>
        <p:nvSpPr>
          <p:cNvPr id="15" name="テキスト ボックス 14">
            <a:extLst>
              <a:ext uri="{FF2B5EF4-FFF2-40B4-BE49-F238E27FC236}">
                <a16:creationId xmlns:a16="http://schemas.microsoft.com/office/drawing/2014/main" id="{998BB00D-AB64-6D28-4900-C37FA357BA8B}"/>
              </a:ext>
            </a:extLst>
          </p:cNvPr>
          <p:cNvSpPr txBox="1"/>
          <p:nvPr userDrawn="1"/>
        </p:nvSpPr>
        <p:spPr>
          <a:xfrm>
            <a:off x="1100138" y="953364"/>
            <a:ext cx="4388907" cy="338554"/>
          </a:xfrm>
          <a:prstGeom prst="rect">
            <a:avLst/>
          </a:prstGeom>
          <a:noFill/>
        </p:spPr>
        <p:txBody>
          <a:bodyPr wrap="square">
            <a:spAutoFit/>
          </a:bodyPr>
          <a:lstStyle/>
          <a:p>
            <a:r>
              <a:rPr lang="en-US" altLang="ja-JP" sz="1600" b="1" dirty="0">
                <a:solidFill>
                  <a:srgbClr val="00003E"/>
                </a:solidFill>
              </a:rPr>
              <a:t>LINE</a:t>
            </a:r>
            <a:r>
              <a:rPr lang="ja-JP" altLang="en-US" sz="1600" b="1" dirty="0">
                <a:solidFill>
                  <a:srgbClr val="00003E"/>
                </a:solidFill>
              </a:rPr>
              <a:t>ヤフー広告 ディスプレイ広告（予約型）</a:t>
            </a:r>
          </a:p>
        </p:txBody>
      </p:sp>
    </p:spTree>
    <p:extLst>
      <p:ext uri="{BB962C8B-B14F-4D97-AF65-F5344CB8AC3E}">
        <p14:creationId xmlns:p14="http://schemas.microsoft.com/office/powerpoint/2010/main" val="296339806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3_タイトル+コピーライト+ページ番号（広告主・代理店限定）">
    <p:spTree>
      <p:nvGrpSpPr>
        <p:cNvPr id="1" name=""/>
        <p:cNvGrpSpPr/>
        <p:nvPr/>
      </p:nvGrpSpPr>
      <p:grpSpPr>
        <a:xfrm>
          <a:off x="0" y="0"/>
          <a:ext cx="0" cy="0"/>
          <a:chOff x="0" y="0"/>
          <a:chExt cx="0" cy="0"/>
        </a:xfrm>
      </p:grpSpPr>
      <p:graphicFrame>
        <p:nvGraphicFramePr>
          <p:cNvPr id="6" name="think-cell data - do not delete" hidden="1">
            <a:extLst>
              <a:ext uri="{FF2B5EF4-FFF2-40B4-BE49-F238E27FC236}">
                <a16:creationId xmlns:a16="http://schemas.microsoft.com/office/drawing/2014/main" id="{660EF211-A8C9-FBD7-5993-BD3CA45DEA37}"/>
              </a:ext>
            </a:extLst>
          </p:cNvPr>
          <p:cNvGraphicFramePr>
            <a:graphicFrameLocks noChangeAspect="1"/>
          </p:cNvGraphicFramePr>
          <p:nvPr userDrawn="1">
            <p:custDataLst>
              <p:tags r:id="rId1"/>
            </p:custDataLst>
            <p:extLst>
              <p:ext uri="{D42A27DB-BD31-4B8C-83A1-F6EECF244321}">
                <p14:modId xmlns:p14="http://schemas.microsoft.com/office/powerpoint/2010/main" val="3581048894"/>
              </p:ext>
            </p:ext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name="think-cellスライド" r:id="rId3" imgW="7772400" imgH="10058400" progId="TCLayout.ActiveDocument.1">
                  <p:embed/>
                </p:oleObj>
              </mc:Choice>
              <mc:Fallback>
                <p:oleObj name="think-cellスライド" r:id="rId3" imgW="7772400" imgH="10058400" progId="TCLayout.ActiveDocument.1">
                  <p:embed/>
                  <p:pic>
                    <p:nvPicPr>
                      <p:cNvPr id="6" name="think-cell data - do not delete" hidden="1">
                        <a:extLst>
                          <a:ext uri="{FF2B5EF4-FFF2-40B4-BE49-F238E27FC236}">
                            <a16:creationId xmlns:a16="http://schemas.microsoft.com/office/drawing/2014/main" id="{660EF211-A8C9-FBD7-5993-BD3CA45DEA37}"/>
                          </a:ext>
                        </a:extLst>
                      </p:cNvPr>
                      <p:cNvPicPr/>
                      <p:nvPr/>
                    </p:nvPicPr>
                    <p:blipFill>
                      <a:blip r:embed="rId4"/>
                      <a:stretch>
                        <a:fillRect/>
                      </a:stretch>
                    </p:blipFill>
                    <p:spPr>
                      <a:xfrm>
                        <a:off x="1588" y="1588"/>
                        <a:ext cx="1227" cy="1588"/>
                      </a:xfrm>
                      <a:prstGeom prst="rect">
                        <a:avLst/>
                      </a:prstGeom>
                    </p:spPr>
                  </p:pic>
                </p:oleObj>
              </mc:Fallback>
            </mc:AlternateContent>
          </a:graphicData>
        </a:graphic>
      </p:graphicFrame>
      <p:sp>
        <p:nvSpPr>
          <p:cNvPr id="3" name="スライド番号プレースホルダー 5">
            <a:extLst>
              <a:ext uri="{FF2B5EF4-FFF2-40B4-BE49-F238E27FC236}">
                <a16:creationId xmlns:a16="http://schemas.microsoft.com/office/drawing/2014/main" id="{FC46F296-51B8-C10D-D99C-8C0DF419D37B}"/>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D4AE058-6DC5-FD4E-B3C4-3F8E9F744DFB}"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BF7BB441-C525-2824-27BB-42DA9A12DC29}"/>
              </a:ext>
            </a:extLst>
          </p:cNvPr>
          <p:cNvPicPr>
            <a:picLocks noChangeAspect="1" noChangeArrowheads="1"/>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タイトル 1">
            <a:extLst>
              <a:ext uri="{FF2B5EF4-FFF2-40B4-BE49-F238E27FC236}">
                <a16:creationId xmlns:a16="http://schemas.microsoft.com/office/drawing/2014/main" id="{00A3B48B-8B12-76DB-DE08-9FFDD1813587}"/>
              </a:ext>
            </a:extLst>
          </p:cNvPr>
          <p:cNvSpPr>
            <a:spLocks noGrp="1"/>
          </p:cNvSpPr>
          <p:nvPr>
            <p:ph type="ctrTitle"/>
          </p:nvPr>
        </p:nvSpPr>
        <p:spPr>
          <a:xfrm>
            <a:off x="587376" y="583184"/>
            <a:ext cx="11014607" cy="564262"/>
          </a:xfrm>
          <a:prstGeom prst="rect">
            <a:avLst/>
          </a:prstGeom>
        </p:spPr>
        <p:txBody>
          <a:bodyPr vert="horz" lIns="0" tIns="0" rIns="0" bIns="0" anchor="t">
            <a:noAutofit/>
          </a:bodyPr>
          <a:lstStyle>
            <a:lvl1pPr algn="l">
              <a:lnSpc>
                <a:spcPct val="100000"/>
              </a:lnSpc>
              <a:defRPr sz="2800" b="1" i="0">
                <a:solidFill>
                  <a:schemeClr val="accent1"/>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a:t>マスター タイトルの書式設定</a:t>
            </a:r>
            <a:endParaRPr lang="ja-JP" altLang="en-US" dirty="0"/>
          </a:p>
        </p:txBody>
      </p:sp>
    </p:spTree>
    <p:extLst>
      <p:ext uri="{BB962C8B-B14F-4D97-AF65-F5344CB8AC3E}">
        <p14:creationId xmlns:p14="http://schemas.microsoft.com/office/powerpoint/2010/main" val="154544728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タイトル+説明文＋コピーライト+ページ番号">
    <p:spTree>
      <p:nvGrpSpPr>
        <p:cNvPr id="1" name=""/>
        <p:cNvGrpSpPr/>
        <p:nvPr/>
      </p:nvGrpSpPr>
      <p:grpSpPr>
        <a:xfrm>
          <a:off x="0" y="0"/>
          <a:ext cx="0" cy="0"/>
          <a:chOff x="0" y="0"/>
          <a:chExt cx="0" cy="0"/>
        </a:xfrm>
      </p:grpSpPr>
      <p:graphicFrame>
        <p:nvGraphicFramePr>
          <p:cNvPr id="7" name="think-cell data - do not delete" hidden="1">
            <a:extLst>
              <a:ext uri="{FF2B5EF4-FFF2-40B4-BE49-F238E27FC236}">
                <a16:creationId xmlns:a16="http://schemas.microsoft.com/office/drawing/2014/main" id="{533DB12E-609D-D2FB-C43A-2329E15DD741}"/>
              </a:ext>
            </a:extLst>
          </p:cNvPr>
          <p:cNvGraphicFramePr>
            <a:graphicFrameLocks noChangeAspect="1"/>
          </p:cNvGraphicFramePr>
          <p:nvPr userDrawn="1">
            <p:custDataLst>
              <p:tags r:id="rId1"/>
            </p:custDataLst>
            <p:extLst>
              <p:ext uri="{D42A27DB-BD31-4B8C-83A1-F6EECF244321}">
                <p14:modId xmlns:p14="http://schemas.microsoft.com/office/powerpoint/2010/main" val="116566015"/>
              </p:ext>
            </p:ext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name="think-cellスライド" r:id="rId3" imgW="7772400" imgH="10058400" progId="TCLayout.ActiveDocument.1">
                  <p:embed/>
                </p:oleObj>
              </mc:Choice>
              <mc:Fallback>
                <p:oleObj name="think-cellスライド" r:id="rId3" imgW="7772400" imgH="10058400" progId="TCLayout.ActiveDocument.1">
                  <p:embed/>
                  <p:pic>
                    <p:nvPicPr>
                      <p:cNvPr id="7" name="think-cell data - do not delete" hidden="1">
                        <a:extLst>
                          <a:ext uri="{FF2B5EF4-FFF2-40B4-BE49-F238E27FC236}">
                            <a16:creationId xmlns:a16="http://schemas.microsoft.com/office/drawing/2014/main" id="{533DB12E-609D-D2FB-C43A-2329E15DD741}"/>
                          </a:ext>
                        </a:extLst>
                      </p:cNvPr>
                      <p:cNvPicPr/>
                      <p:nvPr/>
                    </p:nvPicPr>
                    <p:blipFill>
                      <a:blip r:embed="rId4"/>
                      <a:stretch>
                        <a:fillRect/>
                      </a:stretch>
                    </p:blipFill>
                    <p:spPr>
                      <a:xfrm>
                        <a:off x="1588" y="1588"/>
                        <a:ext cx="1227" cy="1588"/>
                      </a:xfrm>
                      <a:prstGeom prst="rect">
                        <a:avLst/>
                      </a:prstGeom>
                    </p:spPr>
                  </p:pic>
                </p:oleObj>
              </mc:Fallback>
            </mc:AlternateContent>
          </a:graphicData>
        </a:graphic>
      </p:graphicFrame>
      <p:sp>
        <p:nvSpPr>
          <p:cNvPr id="3" name="スライド番号プレースホルダー 5">
            <a:extLst>
              <a:ext uri="{FF2B5EF4-FFF2-40B4-BE49-F238E27FC236}">
                <a16:creationId xmlns:a16="http://schemas.microsoft.com/office/drawing/2014/main" id="{03025AD1-266A-C2F8-4542-ADA3F3ABDE94}"/>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5F53CC99-617C-9D4C-A945-752E02862BAF}"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27C638B7-DA08-2099-985C-CAF6A1A67B13}"/>
              </a:ext>
            </a:extLst>
          </p:cNvPr>
          <p:cNvPicPr>
            <a:picLocks noChangeAspect="1" noChangeArrowheads="1"/>
          </p:cNvPicPr>
          <p:nvPr userDrawn="1"/>
        </p:nvPicPr>
        <p:blipFill>
          <a:blip r:embed="rId5" cstate="screen">
            <a:extLst>
              <a:ext uri="{28A0092B-C50C-407E-A947-70E740481C1C}">
                <a14:useLocalDpi xmlns:a14="http://schemas.microsoft.com/office/drawing/2010/main"/>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タイトル 1">
            <a:extLst>
              <a:ext uri="{FF2B5EF4-FFF2-40B4-BE49-F238E27FC236}">
                <a16:creationId xmlns:a16="http://schemas.microsoft.com/office/drawing/2014/main" id="{6AAF90A3-FE47-206E-69DC-A3273BB28AED}"/>
              </a:ext>
            </a:extLst>
          </p:cNvPr>
          <p:cNvSpPr>
            <a:spLocks noGrp="1"/>
          </p:cNvSpPr>
          <p:nvPr>
            <p:ph type="ctrTitle"/>
          </p:nvPr>
        </p:nvSpPr>
        <p:spPr>
          <a:xfrm>
            <a:off x="587376" y="583184"/>
            <a:ext cx="11014607" cy="564262"/>
          </a:xfrm>
          <a:prstGeom prst="rect">
            <a:avLst/>
          </a:prstGeom>
        </p:spPr>
        <p:txBody>
          <a:bodyPr vert="horz" lIns="0" tIns="0" rIns="0" bIns="0" anchor="t">
            <a:noAutofit/>
          </a:bodyPr>
          <a:lstStyle>
            <a:lvl1pPr algn="l">
              <a:lnSpc>
                <a:spcPct val="100000"/>
              </a:lnSpc>
              <a:defRPr sz="2800" b="1" i="0">
                <a:solidFill>
                  <a:schemeClr val="accent1"/>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a:t>マスター タイトルの書式設定</a:t>
            </a:r>
            <a:endParaRPr lang="ja-JP" altLang="en-US" dirty="0"/>
          </a:p>
        </p:txBody>
      </p:sp>
      <p:sp>
        <p:nvSpPr>
          <p:cNvPr id="6" name="テキスト プレースホルダー 10">
            <a:extLst>
              <a:ext uri="{FF2B5EF4-FFF2-40B4-BE49-F238E27FC236}">
                <a16:creationId xmlns:a16="http://schemas.microsoft.com/office/drawing/2014/main" id="{0F031FA9-112A-8DAA-B20E-847C11F19B36}"/>
              </a:ext>
            </a:extLst>
          </p:cNvPr>
          <p:cNvSpPr>
            <a:spLocks noGrp="1"/>
          </p:cNvSpPr>
          <p:nvPr>
            <p:ph type="body" sz="quarter" idx="10"/>
          </p:nvPr>
        </p:nvSpPr>
        <p:spPr>
          <a:xfrm>
            <a:off x="587374" y="1098189"/>
            <a:ext cx="11014609" cy="792088"/>
          </a:xfrm>
          <a:prstGeom prst="rect">
            <a:avLst/>
          </a:prstGeom>
        </p:spPr>
        <p:txBody>
          <a:bodyPr lIns="0" tIns="0" rIns="0" bIns="0"/>
          <a:lstStyle>
            <a:lvl1pPr marL="0" indent="0">
              <a:lnSpc>
                <a:spcPct val="130000"/>
              </a:lnSpc>
              <a:spcBef>
                <a:spcPts val="0"/>
              </a:spcBef>
              <a:buNone/>
              <a:defRPr sz="1400">
                <a:solidFill>
                  <a:schemeClr val="tx2"/>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43233247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MSC_プロダクト資料中表紙（広告主・代理店限定）">
    <p:spTree>
      <p:nvGrpSpPr>
        <p:cNvPr id="1" name=""/>
        <p:cNvGrpSpPr/>
        <p:nvPr/>
      </p:nvGrpSpPr>
      <p:grpSpPr>
        <a:xfrm>
          <a:off x="0" y="0"/>
          <a:ext cx="0" cy="0"/>
          <a:chOff x="0" y="0"/>
          <a:chExt cx="0" cy="0"/>
        </a:xfrm>
      </p:grpSpPr>
      <p:pic>
        <p:nvPicPr>
          <p:cNvPr id="2" name="그림 4">
            <a:extLst>
              <a:ext uri="{FF2B5EF4-FFF2-40B4-BE49-F238E27FC236}">
                <a16:creationId xmlns:a16="http://schemas.microsoft.com/office/drawing/2014/main" id="{AEE4CA93-3A95-09C5-4D0E-DA619D4D5A10}"/>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367963" y="3427413"/>
            <a:ext cx="1824037" cy="3430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スライド番号プレースホルダー 5">
            <a:extLst>
              <a:ext uri="{FF2B5EF4-FFF2-40B4-BE49-F238E27FC236}">
                <a16:creationId xmlns:a16="http://schemas.microsoft.com/office/drawing/2014/main" id="{85001656-D58C-C5B9-05E0-ACB0FBF825E6}"/>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97EE6910-BC09-1444-B5E2-6D9FAB2770D5}" type="slidenum">
              <a:rPr lang="ja-JP" altLang="en-US" sz="700" smtClean="0">
                <a:solidFill>
                  <a:schemeClr val="bg1"/>
                </a:solidFill>
                <a:latin typeface="Meiryo" panose="020B0604030504040204" pitchFamily="34" charset="-128"/>
              </a:rPr>
              <a:pPr fontAlgn="auto">
                <a:spcBef>
                  <a:spcPts val="0"/>
                </a:spcBef>
                <a:spcAft>
                  <a:spcPts val="0"/>
                </a:spcAft>
                <a:defRPr/>
              </a:pPr>
              <a:t>‹#›</a:t>
            </a:fld>
            <a:endParaRPr lang="ja-JP" altLang="en-US" sz="700">
              <a:solidFill>
                <a:schemeClr val="bg1"/>
              </a:solidFill>
              <a:latin typeface="Meiryo" panose="020B0604030504040204" pitchFamily="34" charset="-128"/>
            </a:endParaRPr>
          </a:p>
        </p:txBody>
      </p:sp>
      <p:pic>
        <p:nvPicPr>
          <p:cNvPr id="4" name="グラフィックス 3">
            <a:extLst>
              <a:ext uri="{FF2B5EF4-FFF2-40B4-BE49-F238E27FC236}">
                <a16:creationId xmlns:a16="http://schemas.microsoft.com/office/drawing/2014/main" id="{491092EA-4E3B-D5A9-44A7-7A7B8230CC7A}"/>
              </a:ext>
            </a:extLst>
          </p:cNvPr>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209550" y="6451600"/>
            <a:ext cx="965200" cy="260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角丸四角形 46">
            <a:extLst>
              <a:ext uri="{FF2B5EF4-FFF2-40B4-BE49-F238E27FC236}">
                <a16:creationId xmlns:a16="http://schemas.microsoft.com/office/drawing/2014/main" id="{0EC75B3D-5093-B928-EE25-E1119F4FD4CE}"/>
              </a:ext>
            </a:extLst>
          </p:cNvPr>
          <p:cNvSpPr/>
          <p:nvPr userDrawn="1"/>
        </p:nvSpPr>
        <p:spPr>
          <a:xfrm>
            <a:off x="230388" y="201358"/>
            <a:ext cx="1949123" cy="461665"/>
          </a:xfrm>
          <a:prstGeom prst="roundRect">
            <a:avLst>
              <a:gd name="adj" fmla="val 0"/>
            </a:avLst>
          </a:prstGeom>
          <a:no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prstTxWarp prst="textNoShape">
              <a:avLst/>
            </a:prstTxWarp>
            <a:spAutoFit/>
          </a:bodyPr>
          <a:lstStyle/>
          <a:p>
            <a:pPr algn="l"/>
            <a:r>
              <a:rPr kumimoji="1" lang="en-US" altLang="ja-JP" sz="2400" b="1" i="0">
                <a:solidFill>
                  <a:srgbClr val="00003E"/>
                </a:solidFill>
                <a:latin typeface="+mn-ea"/>
                <a:ea typeface="+mn-ea"/>
                <a:cs typeface="Segoe UI" panose="020B0502040204020203" pitchFamily="34" charset="0"/>
              </a:rPr>
              <a:t>CONTENTS</a:t>
            </a:r>
            <a:endParaRPr kumimoji="1" lang="ja-JP" altLang="en-US" sz="2400" b="1" i="0">
              <a:solidFill>
                <a:srgbClr val="00003E"/>
              </a:solidFill>
              <a:latin typeface="+mn-ea"/>
              <a:ea typeface="+mn-ea"/>
              <a:cs typeface="Segoe UI" panose="020B0502040204020203" pitchFamily="34" charset="0"/>
            </a:endParaRPr>
          </a:p>
        </p:txBody>
      </p:sp>
      <p:sp>
        <p:nvSpPr>
          <p:cNvPr id="9" name="二等辺三角形 8">
            <a:extLst>
              <a:ext uri="{FF2B5EF4-FFF2-40B4-BE49-F238E27FC236}">
                <a16:creationId xmlns:a16="http://schemas.microsoft.com/office/drawing/2014/main" id="{9EAB3296-28FB-7131-645F-8DCD737E8756}"/>
              </a:ext>
            </a:extLst>
          </p:cNvPr>
          <p:cNvSpPr/>
          <p:nvPr userDrawn="1"/>
        </p:nvSpPr>
        <p:spPr>
          <a:xfrm rot="5400000">
            <a:off x="-26991" y="279927"/>
            <a:ext cx="260350" cy="212730"/>
          </a:xfrm>
          <a:prstGeom prst="triangle">
            <a:avLst>
              <a:gd name="adj" fmla="val 44351"/>
            </a:avLst>
          </a:prstGeom>
          <a:solidFill>
            <a:srgbClr val="00003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円/楕円 48">
            <a:extLst>
              <a:ext uri="{FF2B5EF4-FFF2-40B4-BE49-F238E27FC236}">
                <a16:creationId xmlns:a16="http://schemas.microsoft.com/office/drawing/2014/main" id="{59C52CA7-AA50-D438-CDF6-E0F1DA431204}"/>
              </a:ext>
            </a:extLst>
          </p:cNvPr>
          <p:cNvSpPr>
            <a:spLocks noChangeAspect="1"/>
          </p:cNvSpPr>
          <p:nvPr userDrawn="1"/>
        </p:nvSpPr>
        <p:spPr>
          <a:xfrm>
            <a:off x="962348" y="1971952"/>
            <a:ext cx="540000" cy="540000"/>
          </a:xfrm>
          <a:prstGeom prst="ellipse">
            <a:avLst/>
          </a:prstGeom>
          <a:solidFill>
            <a:srgbClr val="00003E"/>
          </a:solidFill>
          <a:ln w="9525">
            <a:solidFill>
              <a:srgbClr val="03004A"/>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sz="1800" b="1" i="0">
                <a:solidFill>
                  <a:schemeClr val="bg1"/>
                </a:solidFill>
                <a:latin typeface="+mj-ea"/>
                <a:ea typeface="+mj-ea"/>
                <a:cs typeface="Segoe UI" panose="020B0502040204020203" pitchFamily="34" charset="0"/>
              </a:rPr>
              <a:t>01</a:t>
            </a:r>
            <a:endParaRPr kumimoji="1" lang="ja-JP" altLang="en-US" sz="1800" b="1" i="0">
              <a:solidFill>
                <a:schemeClr val="bg1"/>
              </a:solidFill>
              <a:latin typeface="+mj-ea"/>
              <a:ea typeface="+mj-ea"/>
              <a:cs typeface="Segoe UI" panose="020B0502040204020203" pitchFamily="34" charset="0"/>
            </a:endParaRPr>
          </a:p>
        </p:txBody>
      </p:sp>
      <p:sp>
        <p:nvSpPr>
          <p:cNvPr id="11" name="円/楕円 49">
            <a:extLst>
              <a:ext uri="{FF2B5EF4-FFF2-40B4-BE49-F238E27FC236}">
                <a16:creationId xmlns:a16="http://schemas.microsoft.com/office/drawing/2014/main" id="{BD2621C4-93E5-E892-8F12-093AA4E5C7B3}"/>
              </a:ext>
            </a:extLst>
          </p:cNvPr>
          <p:cNvSpPr>
            <a:spLocks noChangeAspect="1"/>
          </p:cNvSpPr>
          <p:nvPr userDrawn="1"/>
        </p:nvSpPr>
        <p:spPr>
          <a:xfrm>
            <a:off x="962348" y="2890054"/>
            <a:ext cx="540000" cy="540000"/>
          </a:xfrm>
          <a:prstGeom prst="ellipse">
            <a:avLst/>
          </a:prstGeom>
          <a:solidFill>
            <a:srgbClr val="00003E"/>
          </a:solidFill>
          <a:ln w="9525">
            <a:solidFill>
              <a:srgbClr val="00003E"/>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sz="1800" b="1" i="0">
                <a:solidFill>
                  <a:schemeClr val="bg1"/>
                </a:solidFill>
                <a:latin typeface="+mj-ea"/>
                <a:ea typeface="+mj-ea"/>
                <a:cs typeface="Segoe UI" panose="020B0502040204020203" pitchFamily="34" charset="0"/>
              </a:rPr>
              <a:t>02</a:t>
            </a:r>
            <a:endParaRPr kumimoji="1" lang="ja-JP" altLang="en-US" sz="1800" b="1" i="0">
              <a:solidFill>
                <a:schemeClr val="bg1"/>
              </a:solidFill>
              <a:latin typeface="+mj-ea"/>
              <a:ea typeface="+mj-ea"/>
              <a:cs typeface="Segoe UI" panose="020B0502040204020203" pitchFamily="34" charset="0"/>
            </a:endParaRPr>
          </a:p>
        </p:txBody>
      </p:sp>
      <p:sp>
        <p:nvSpPr>
          <p:cNvPr id="12" name="円/楕円 50">
            <a:extLst>
              <a:ext uri="{FF2B5EF4-FFF2-40B4-BE49-F238E27FC236}">
                <a16:creationId xmlns:a16="http://schemas.microsoft.com/office/drawing/2014/main" id="{EB408040-EB06-F6CD-97C6-A4D0704AE957}"/>
              </a:ext>
            </a:extLst>
          </p:cNvPr>
          <p:cNvSpPr>
            <a:spLocks noChangeAspect="1"/>
          </p:cNvSpPr>
          <p:nvPr userDrawn="1"/>
        </p:nvSpPr>
        <p:spPr>
          <a:xfrm>
            <a:off x="962348" y="3808156"/>
            <a:ext cx="540000" cy="540000"/>
          </a:xfrm>
          <a:prstGeom prst="ellipse">
            <a:avLst/>
          </a:prstGeom>
          <a:solidFill>
            <a:srgbClr val="00003E"/>
          </a:solidFill>
          <a:ln w="9525">
            <a:solidFill>
              <a:srgbClr val="03004A"/>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0" numCol="1" spcCol="0" rtlCol="0" fromWordArt="0" anchor="ctr" anchorCtr="0" forceAA="0" compatLnSpc="1">
            <a:prstTxWarp prst="textNoShape">
              <a:avLst/>
            </a:prstTxWarp>
            <a:noAutofit/>
          </a:bodyPr>
          <a:lstStyle/>
          <a:p>
            <a:pPr algn="ctr"/>
            <a:r>
              <a:rPr kumimoji="1" lang="en-US" altLang="ja-JP" sz="1800" b="1" i="0">
                <a:solidFill>
                  <a:schemeClr val="bg1"/>
                </a:solidFill>
                <a:latin typeface="+mj-ea"/>
                <a:ea typeface="+mj-ea"/>
                <a:cs typeface="Segoe UI" panose="020B0502040204020203" pitchFamily="34" charset="0"/>
              </a:rPr>
              <a:t>03</a:t>
            </a:r>
            <a:endParaRPr kumimoji="1" lang="ja-JP" altLang="en-US" sz="1800" b="1" i="0">
              <a:solidFill>
                <a:schemeClr val="bg1"/>
              </a:solidFill>
              <a:latin typeface="+mj-ea"/>
              <a:ea typeface="+mj-ea"/>
              <a:cs typeface="Segoe UI" panose="020B0502040204020203" pitchFamily="34" charset="0"/>
            </a:endParaRPr>
          </a:p>
        </p:txBody>
      </p:sp>
      <p:cxnSp>
        <p:nvCxnSpPr>
          <p:cNvPr id="13" name="直線コネクタ 12">
            <a:extLst>
              <a:ext uri="{FF2B5EF4-FFF2-40B4-BE49-F238E27FC236}">
                <a16:creationId xmlns:a16="http://schemas.microsoft.com/office/drawing/2014/main" id="{40E90F5F-46E8-8028-8F16-37C6E7B87813}"/>
              </a:ext>
            </a:extLst>
          </p:cNvPr>
          <p:cNvCxnSpPr>
            <a:cxnSpLocks/>
            <a:stCxn id="10" idx="4"/>
            <a:endCxn id="11" idx="0"/>
          </p:cNvCxnSpPr>
          <p:nvPr userDrawn="1"/>
        </p:nvCxnSpPr>
        <p:spPr>
          <a:xfrm>
            <a:off x="1232348" y="2511952"/>
            <a:ext cx="0" cy="378102"/>
          </a:xfrm>
          <a:prstGeom prst="line">
            <a:avLst/>
          </a:prstGeom>
          <a:ln w="25400">
            <a:solidFill>
              <a:srgbClr val="00003E"/>
            </a:solidFill>
          </a:ln>
        </p:spPr>
        <p:style>
          <a:lnRef idx="1">
            <a:schemeClr val="dk1"/>
          </a:lnRef>
          <a:fillRef idx="0">
            <a:schemeClr val="dk1"/>
          </a:fillRef>
          <a:effectRef idx="0">
            <a:schemeClr val="dk1"/>
          </a:effectRef>
          <a:fontRef idx="minor">
            <a:schemeClr val="tx1"/>
          </a:fontRef>
        </p:style>
      </p:cxnSp>
      <p:cxnSp>
        <p:nvCxnSpPr>
          <p:cNvPr id="14" name="直線コネクタ 13">
            <a:extLst>
              <a:ext uri="{FF2B5EF4-FFF2-40B4-BE49-F238E27FC236}">
                <a16:creationId xmlns:a16="http://schemas.microsoft.com/office/drawing/2014/main" id="{7DDD69DD-EFA7-C1E6-28C4-B922E61809D5}"/>
              </a:ext>
            </a:extLst>
          </p:cNvPr>
          <p:cNvCxnSpPr>
            <a:stCxn id="11" idx="4"/>
            <a:endCxn id="12" idx="0"/>
          </p:cNvCxnSpPr>
          <p:nvPr userDrawn="1"/>
        </p:nvCxnSpPr>
        <p:spPr>
          <a:xfrm>
            <a:off x="1232348" y="3430054"/>
            <a:ext cx="0" cy="378102"/>
          </a:xfrm>
          <a:prstGeom prst="line">
            <a:avLst/>
          </a:prstGeom>
          <a:ln w="25400">
            <a:solidFill>
              <a:srgbClr val="03004A"/>
            </a:solidFill>
          </a:ln>
        </p:spPr>
        <p:style>
          <a:lnRef idx="1">
            <a:schemeClr val="accent1"/>
          </a:lnRef>
          <a:fillRef idx="0">
            <a:schemeClr val="accent1"/>
          </a:fillRef>
          <a:effectRef idx="0">
            <a:schemeClr val="accent1"/>
          </a:effectRef>
          <a:fontRef idx="minor">
            <a:schemeClr val="tx1"/>
          </a:fontRef>
        </p:style>
      </p:cxnSp>
      <p:sp>
        <p:nvSpPr>
          <p:cNvPr id="15" name="テキスト プレースホルダー 4">
            <a:extLst>
              <a:ext uri="{FF2B5EF4-FFF2-40B4-BE49-F238E27FC236}">
                <a16:creationId xmlns:a16="http://schemas.microsoft.com/office/drawing/2014/main" id="{3AD6D90C-3ED1-9A66-F6D1-E44A7AFF0C8D}"/>
              </a:ext>
            </a:extLst>
          </p:cNvPr>
          <p:cNvSpPr>
            <a:spLocks noGrp="1"/>
          </p:cNvSpPr>
          <p:nvPr>
            <p:ph type="body" sz="quarter" idx="14" hasCustomPrompt="1"/>
          </p:nvPr>
        </p:nvSpPr>
        <p:spPr>
          <a:xfrm>
            <a:off x="1848388" y="2061932"/>
            <a:ext cx="5414600" cy="360040"/>
          </a:xfrm>
          <a:prstGeom prst="rect">
            <a:avLst/>
          </a:prstGeom>
        </p:spPr>
        <p:txBody>
          <a:bodyPr>
            <a:normAutofit/>
          </a:bodyPr>
          <a:lstStyle>
            <a:lvl1pPr>
              <a:defRPr sz="1800" b="1">
                <a:solidFill>
                  <a:srgbClr val="00003E"/>
                </a:solidFill>
              </a:defRPr>
            </a:lvl1pPr>
          </a:lstStyle>
          <a:p>
            <a:pPr lvl="0"/>
            <a:r>
              <a:rPr kumimoji="1" lang="ja-JP" altLang="en-US"/>
              <a:t>コンテンツが５つ以下の時の目次</a:t>
            </a:r>
          </a:p>
        </p:txBody>
      </p:sp>
      <p:sp>
        <p:nvSpPr>
          <p:cNvPr id="16" name="テキスト プレースホルダー 4">
            <a:extLst>
              <a:ext uri="{FF2B5EF4-FFF2-40B4-BE49-F238E27FC236}">
                <a16:creationId xmlns:a16="http://schemas.microsoft.com/office/drawing/2014/main" id="{1C58FBBF-C7F9-EA7D-64E9-2D0288CEA83A}"/>
              </a:ext>
            </a:extLst>
          </p:cNvPr>
          <p:cNvSpPr>
            <a:spLocks noGrp="1"/>
          </p:cNvSpPr>
          <p:nvPr>
            <p:ph type="body" sz="quarter" idx="15" hasCustomPrompt="1"/>
          </p:nvPr>
        </p:nvSpPr>
        <p:spPr>
          <a:xfrm>
            <a:off x="1848388" y="3016526"/>
            <a:ext cx="5414600" cy="360040"/>
          </a:xfrm>
          <a:prstGeom prst="rect">
            <a:avLst/>
          </a:prstGeom>
        </p:spPr>
        <p:txBody>
          <a:bodyPr>
            <a:normAutofit/>
          </a:bodyPr>
          <a:lstStyle>
            <a:lvl1pPr>
              <a:defRPr sz="1800" b="1">
                <a:solidFill>
                  <a:srgbClr val="00003E"/>
                </a:solidFill>
              </a:defRPr>
            </a:lvl1pPr>
          </a:lstStyle>
          <a:p>
            <a:pPr lvl="0"/>
            <a:r>
              <a:rPr kumimoji="1" lang="ja-JP" altLang="en-US"/>
              <a:t>コンテンツが５つ以下の時の目次</a:t>
            </a:r>
          </a:p>
        </p:txBody>
      </p:sp>
      <p:sp>
        <p:nvSpPr>
          <p:cNvPr id="17" name="テキスト プレースホルダー 4">
            <a:extLst>
              <a:ext uri="{FF2B5EF4-FFF2-40B4-BE49-F238E27FC236}">
                <a16:creationId xmlns:a16="http://schemas.microsoft.com/office/drawing/2014/main" id="{0E05881E-A4C7-0864-4C1B-D6EFA1CD0D7C}"/>
              </a:ext>
            </a:extLst>
          </p:cNvPr>
          <p:cNvSpPr>
            <a:spLocks noGrp="1"/>
          </p:cNvSpPr>
          <p:nvPr>
            <p:ph type="body" sz="quarter" idx="16" hasCustomPrompt="1"/>
          </p:nvPr>
        </p:nvSpPr>
        <p:spPr>
          <a:xfrm>
            <a:off x="1848388" y="3940975"/>
            <a:ext cx="5414600" cy="360040"/>
          </a:xfrm>
          <a:prstGeom prst="rect">
            <a:avLst/>
          </a:prstGeom>
        </p:spPr>
        <p:txBody>
          <a:bodyPr>
            <a:normAutofit/>
          </a:bodyPr>
          <a:lstStyle>
            <a:lvl1pPr>
              <a:defRPr sz="1800" b="1">
                <a:solidFill>
                  <a:srgbClr val="00003E"/>
                </a:solidFill>
              </a:defRPr>
            </a:lvl1pPr>
          </a:lstStyle>
          <a:p>
            <a:pPr lvl="0"/>
            <a:r>
              <a:rPr kumimoji="1" lang="ja-JP" altLang="en-US"/>
              <a:t>コンテンツが５つ以下の時の目次</a:t>
            </a:r>
          </a:p>
        </p:txBody>
      </p:sp>
    </p:spTree>
    <p:extLst>
      <p:ext uri="{BB962C8B-B14F-4D97-AF65-F5344CB8AC3E}">
        <p14:creationId xmlns:p14="http://schemas.microsoft.com/office/powerpoint/2010/main" val="866285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ユーザー設定レイアウト">
    <p:spTree>
      <p:nvGrpSpPr>
        <p:cNvPr id="1" name=""/>
        <p:cNvGrpSpPr/>
        <p:nvPr/>
      </p:nvGrpSpPr>
      <p:grpSpPr>
        <a:xfrm>
          <a:off x="0" y="0"/>
          <a:ext cx="0" cy="0"/>
          <a:chOff x="0" y="0"/>
          <a:chExt cx="0" cy="0"/>
        </a:xfrm>
      </p:grpSpPr>
      <p:pic>
        <p:nvPicPr>
          <p:cNvPr id="3" name="그림 4">
            <a:extLst>
              <a:ext uri="{FF2B5EF4-FFF2-40B4-BE49-F238E27FC236}">
                <a16:creationId xmlns:a16="http://schemas.microsoft.com/office/drawing/2014/main" id="{4ACEFEC2-0420-AB97-AAD7-A18026F84071}"/>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367963" y="3427413"/>
            <a:ext cx="1824037" cy="3430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6" name="直線コネクタ 5">
            <a:extLst>
              <a:ext uri="{FF2B5EF4-FFF2-40B4-BE49-F238E27FC236}">
                <a16:creationId xmlns:a16="http://schemas.microsoft.com/office/drawing/2014/main" id="{549A8A82-CB7D-3834-72FE-F0103BC59479}"/>
              </a:ext>
            </a:extLst>
          </p:cNvPr>
          <p:cNvCxnSpPr>
            <a:cxnSpLocks/>
          </p:cNvCxnSpPr>
          <p:nvPr userDrawn="1"/>
        </p:nvCxnSpPr>
        <p:spPr>
          <a:xfrm>
            <a:off x="1727128" y="2621757"/>
            <a:ext cx="9050940" cy="0"/>
          </a:xfrm>
          <a:prstGeom prst="line">
            <a:avLst/>
          </a:prstGeom>
          <a:ln/>
        </p:spPr>
        <p:style>
          <a:lnRef idx="1">
            <a:schemeClr val="accent1"/>
          </a:lnRef>
          <a:fillRef idx="0">
            <a:schemeClr val="accent1"/>
          </a:fillRef>
          <a:effectRef idx="0">
            <a:schemeClr val="accent1"/>
          </a:effectRef>
          <a:fontRef idx="minor">
            <a:schemeClr val="tx1"/>
          </a:fontRef>
        </p:style>
      </p:cxnSp>
      <p:sp>
        <p:nvSpPr>
          <p:cNvPr id="7" name="図プレースホルダー 4">
            <a:extLst>
              <a:ext uri="{FF2B5EF4-FFF2-40B4-BE49-F238E27FC236}">
                <a16:creationId xmlns:a16="http://schemas.microsoft.com/office/drawing/2014/main" id="{9ECDF7A2-7224-0E1C-A550-0E183AB6CFC4}"/>
              </a:ext>
            </a:extLst>
          </p:cNvPr>
          <p:cNvSpPr>
            <a:spLocks noGrp="1"/>
          </p:cNvSpPr>
          <p:nvPr>
            <p:ph type="pic" sz="quarter" idx="15"/>
          </p:nvPr>
        </p:nvSpPr>
        <p:spPr>
          <a:xfrm>
            <a:off x="5442523" y="3019035"/>
            <a:ext cx="1586282" cy="1464484"/>
          </a:xfrm>
          <a:prstGeom prst="rect">
            <a:avLst/>
          </a:prstGeom>
        </p:spPr>
        <p:txBody>
          <a:bodyPr/>
          <a:lstStyle>
            <a:lvl1pPr marL="0" indent="0" algn="ctr">
              <a:buNone/>
              <a:defRPr sz="1400">
                <a:solidFill>
                  <a:srgbClr val="00003E"/>
                </a:solidFill>
              </a:defRPr>
            </a:lvl1pPr>
          </a:lstStyle>
          <a:p>
            <a:r>
              <a:rPr kumimoji="1" lang="ja-JP" altLang="en-US"/>
              <a:t>アイコン</a:t>
            </a:r>
          </a:p>
        </p:txBody>
      </p:sp>
      <p:sp>
        <p:nvSpPr>
          <p:cNvPr id="8" name="テキスト プレースホルダー 23">
            <a:extLst>
              <a:ext uri="{FF2B5EF4-FFF2-40B4-BE49-F238E27FC236}">
                <a16:creationId xmlns:a16="http://schemas.microsoft.com/office/drawing/2014/main" id="{9BB0D80A-1BCF-A8E5-9698-8458938BE471}"/>
              </a:ext>
            </a:extLst>
          </p:cNvPr>
          <p:cNvSpPr>
            <a:spLocks noGrp="1"/>
          </p:cNvSpPr>
          <p:nvPr>
            <p:ph type="body" sz="quarter" idx="19" hasCustomPrompt="1"/>
          </p:nvPr>
        </p:nvSpPr>
        <p:spPr>
          <a:xfrm>
            <a:off x="3335867" y="4786187"/>
            <a:ext cx="5943600" cy="543702"/>
          </a:xfrm>
          <a:prstGeom prst="rect">
            <a:avLst/>
          </a:prstGeom>
        </p:spPr>
        <p:txBody>
          <a:bodyPr/>
          <a:lstStyle>
            <a:lvl1pPr marL="0" indent="0" algn="ctr">
              <a:buNone/>
              <a:defRPr b="1" spc="300">
                <a:solidFill>
                  <a:srgbClr val="00003E"/>
                </a:solidFill>
                <a:latin typeface="メイリオ 本文"/>
                <a:ea typeface="+mn-ea"/>
              </a:defRPr>
            </a:lvl1pPr>
            <a:lvl2pPr marL="457212" indent="0">
              <a:buNone/>
              <a:defRPr/>
            </a:lvl2pPr>
          </a:lstStyle>
          <a:p>
            <a:pPr marL="0" marR="0" lvl="0" indent="0" algn="ctr" defTabSz="914400" rtl="0" eaLnBrk="0" fontAlgn="base" latinLnBrk="0" hangingPunct="0">
              <a:lnSpc>
                <a:spcPct val="90000"/>
              </a:lnSpc>
              <a:spcBef>
                <a:spcPts val="1000"/>
              </a:spcBef>
              <a:spcAft>
                <a:spcPct val="0"/>
              </a:spcAft>
              <a:buClrTx/>
              <a:buSzTx/>
              <a:buFont typeface="Arial" panose="020B0604020202020204" pitchFamily="34" charset="0"/>
              <a:buNone/>
              <a:tabLst/>
              <a:defRPr/>
            </a:pPr>
            <a:r>
              <a:rPr kumimoji="1" lang="ja-JP" altLang="en-US"/>
              <a:t>テキストテキスト</a:t>
            </a:r>
          </a:p>
        </p:txBody>
      </p:sp>
      <p:sp>
        <p:nvSpPr>
          <p:cNvPr id="10" name="テキスト プレースホルダー 19">
            <a:extLst>
              <a:ext uri="{FF2B5EF4-FFF2-40B4-BE49-F238E27FC236}">
                <a16:creationId xmlns:a16="http://schemas.microsoft.com/office/drawing/2014/main" id="{BBE8B47C-E3DF-7454-A3FA-093FD29B3210}"/>
              </a:ext>
            </a:extLst>
          </p:cNvPr>
          <p:cNvSpPr>
            <a:spLocks noGrp="1"/>
          </p:cNvSpPr>
          <p:nvPr>
            <p:ph type="body" sz="quarter" idx="18" hasCustomPrompt="1"/>
          </p:nvPr>
        </p:nvSpPr>
        <p:spPr>
          <a:xfrm>
            <a:off x="5551588" y="1210966"/>
            <a:ext cx="1368152" cy="1057321"/>
          </a:xfrm>
          <a:prstGeom prst="rect">
            <a:avLst/>
          </a:prstGeom>
        </p:spPr>
        <p:txBody>
          <a:bodyPr/>
          <a:lstStyle>
            <a:lvl1pPr marL="0" indent="0">
              <a:buNone/>
              <a:defRPr sz="6600" b="1" i="0">
                <a:solidFill>
                  <a:srgbClr val="00003E"/>
                </a:solidFill>
                <a:latin typeface="+mj-ea"/>
                <a:ea typeface="+mj-ea"/>
                <a:cs typeface="Segoe UI" panose="020B0502040204020203" pitchFamily="34" charset="0"/>
              </a:defRPr>
            </a:lvl1pPr>
          </a:lstStyle>
          <a:p>
            <a:pPr lvl="0"/>
            <a:r>
              <a:rPr kumimoji="1" lang="en-US" altLang="ja-JP"/>
              <a:t>01</a:t>
            </a:r>
            <a:endParaRPr kumimoji="1" lang="ja-JP" altLang="en-US"/>
          </a:p>
        </p:txBody>
      </p:sp>
      <p:pic>
        <p:nvPicPr>
          <p:cNvPr id="2" name="グラフィックス 7">
            <a:extLst>
              <a:ext uri="{FF2B5EF4-FFF2-40B4-BE49-F238E27FC236}">
                <a16:creationId xmlns:a16="http://schemas.microsoft.com/office/drawing/2014/main" id="{3B967D41-98D0-C253-8D0F-4F5B9AEA6ED7}"/>
              </a:ext>
            </a:extLst>
          </p:cNvPr>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7716708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タイトル+コピーライト+ページ番号（広告主・代理店限定）">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7740BB5E-F14C-A974-FA5E-29695CFEB58E}"/>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D4AE058-6DC5-FD4E-B3C4-3F8E9F744DFB}"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769488F7-6EE4-944A-F06F-45E6EC8CADF4}"/>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正方形/長方形 9">
            <a:extLst>
              <a:ext uri="{FF2B5EF4-FFF2-40B4-BE49-F238E27FC236}">
                <a16:creationId xmlns:a16="http://schemas.microsoft.com/office/drawing/2014/main" id="{42D8C0EA-1F7B-0F84-058E-069A9319E43A}"/>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00003E">
              <a:alpha val="5098"/>
            </a:srgbClr>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フリーフォーム 17">
            <a:extLst>
              <a:ext uri="{FF2B5EF4-FFF2-40B4-BE49-F238E27FC236}">
                <a16:creationId xmlns:a16="http://schemas.microsoft.com/office/drawing/2014/main" id="{981D720B-36BE-26D1-5A53-D269FE26C373}"/>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rgbClr val="03004A"/>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7" name="テキスト プレースホルダー 6">
            <a:extLst>
              <a:ext uri="{FF2B5EF4-FFF2-40B4-BE49-F238E27FC236}">
                <a16:creationId xmlns:a16="http://schemas.microsoft.com/office/drawing/2014/main" id="{AEC948CC-9297-A832-A700-37C4AAF9DE74}"/>
              </a:ext>
            </a:extLst>
          </p:cNvPr>
          <p:cNvSpPr>
            <a:spLocks noGrp="1"/>
          </p:cNvSpPr>
          <p:nvPr>
            <p:ph type="body" sz="quarter" idx="12" hasCustomPrompt="1"/>
          </p:nvPr>
        </p:nvSpPr>
        <p:spPr>
          <a:xfrm>
            <a:off x="595671" y="81412"/>
            <a:ext cx="866756" cy="410840"/>
          </a:xfrm>
          <a:prstGeom prst="rect">
            <a:avLst/>
          </a:prstGeom>
        </p:spPr>
        <p:txBody>
          <a:bodyPr lIns="0" tIns="36000" rIns="0" bIns="0" anchor="ctr"/>
          <a:lstStyle>
            <a:lvl1pPr marL="171450" indent="-171450" algn="ctr">
              <a:buFont typeface="Arial" panose="020B0604020202020204" pitchFamily="34" charset="0"/>
              <a:buChar char="•"/>
              <a:defRPr sz="900" spc="-150">
                <a:solidFill>
                  <a:schemeClr val="bg1"/>
                </a:solidFill>
              </a:defRPr>
            </a:lvl1pPr>
          </a:lstStyle>
          <a:p>
            <a:pPr lvl="0"/>
            <a:r>
              <a:rPr kumimoji="1" lang="ja-JP" altLang="en-US"/>
              <a:t>商品スペック</a:t>
            </a:r>
          </a:p>
        </p:txBody>
      </p:sp>
      <p:sp>
        <p:nvSpPr>
          <p:cNvPr id="8" name="図プレースホルダー 11">
            <a:extLst>
              <a:ext uri="{FF2B5EF4-FFF2-40B4-BE49-F238E27FC236}">
                <a16:creationId xmlns:a16="http://schemas.microsoft.com/office/drawing/2014/main" id="{4892F178-E14F-E0FA-108A-ECE30D123E74}"/>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
        <p:nvSpPr>
          <p:cNvPr id="9" name="テキスト プレースホルダー 10">
            <a:extLst>
              <a:ext uri="{FF2B5EF4-FFF2-40B4-BE49-F238E27FC236}">
                <a16:creationId xmlns:a16="http://schemas.microsoft.com/office/drawing/2014/main" id="{C654E360-FB66-3113-7049-0119BE4706B1}"/>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rgbClr val="00003E"/>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Tree>
    <p:extLst>
      <p:ext uri="{BB962C8B-B14F-4D97-AF65-F5344CB8AC3E}">
        <p14:creationId xmlns:p14="http://schemas.microsoft.com/office/powerpoint/2010/main" val="215899631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タイトル+コピーライト+ページ番号（広告主・代理店限定）">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7740BB5E-F14C-A974-FA5E-29695CFEB58E}"/>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D4AE058-6DC5-FD4E-B3C4-3F8E9F744DFB}"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769488F7-6EE4-944A-F06F-45E6EC8CADF4}"/>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正方形/長方形 9">
            <a:extLst>
              <a:ext uri="{FF2B5EF4-FFF2-40B4-BE49-F238E27FC236}">
                <a16:creationId xmlns:a16="http://schemas.microsoft.com/office/drawing/2014/main" id="{42D8C0EA-1F7B-0F84-058E-069A9319E43A}"/>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00003E">
              <a:alpha val="5098"/>
            </a:srgbClr>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フリーフォーム 17">
            <a:extLst>
              <a:ext uri="{FF2B5EF4-FFF2-40B4-BE49-F238E27FC236}">
                <a16:creationId xmlns:a16="http://schemas.microsoft.com/office/drawing/2014/main" id="{981D720B-36BE-26D1-5A53-D269FE26C373}"/>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rgbClr val="03004A"/>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7" name="テキスト プレースホルダー 6">
            <a:extLst>
              <a:ext uri="{FF2B5EF4-FFF2-40B4-BE49-F238E27FC236}">
                <a16:creationId xmlns:a16="http://schemas.microsoft.com/office/drawing/2014/main" id="{AEC948CC-9297-A832-A700-37C4AAF9DE74}"/>
              </a:ext>
            </a:extLst>
          </p:cNvPr>
          <p:cNvSpPr>
            <a:spLocks noGrp="1"/>
          </p:cNvSpPr>
          <p:nvPr>
            <p:ph type="body" sz="quarter" idx="12" hasCustomPrompt="1"/>
          </p:nvPr>
        </p:nvSpPr>
        <p:spPr>
          <a:xfrm>
            <a:off x="595671" y="81412"/>
            <a:ext cx="866756" cy="410840"/>
          </a:xfrm>
          <a:prstGeom prst="rect">
            <a:avLst/>
          </a:prstGeom>
        </p:spPr>
        <p:txBody>
          <a:bodyPr lIns="0" tIns="36000" rIns="0" bIns="0" anchor="ctr"/>
          <a:lstStyle>
            <a:lvl1pPr marL="171450" indent="-171450" algn="ctr">
              <a:buFont typeface="Arial" panose="020B0604020202020204" pitchFamily="34" charset="0"/>
              <a:buChar char="•"/>
              <a:defRPr sz="900" spc="-150">
                <a:solidFill>
                  <a:schemeClr val="bg1"/>
                </a:solidFill>
              </a:defRPr>
            </a:lvl1pPr>
          </a:lstStyle>
          <a:p>
            <a:pPr lvl="0"/>
            <a:r>
              <a:rPr kumimoji="1" lang="ja-JP" altLang="en-US"/>
              <a:t>商品スペック</a:t>
            </a:r>
          </a:p>
        </p:txBody>
      </p:sp>
      <p:sp>
        <p:nvSpPr>
          <p:cNvPr id="8" name="図プレースホルダー 11">
            <a:extLst>
              <a:ext uri="{FF2B5EF4-FFF2-40B4-BE49-F238E27FC236}">
                <a16:creationId xmlns:a16="http://schemas.microsoft.com/office/drawing/2014/main" id="{4892F178-E14F-E0FA-108A-ECE30D123E74}"/>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
        <p:nvSpPr>
          <p:cNvPr id="9" name="テキスト プレースホルダー 10">
            <a:extLst>
              <a:ext uri="{FF2B5EF4-FFF2-40B4-BE49-F238E27FC236}">
                <a16:creationId xmlns:a16="http://schemas.microsoft.com/office/drawing/2014/main" id="{C654E360-FB66-3113-7049-0119BE4706B1}"/>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rgbClr val="00003E"/>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3" name="正方形/長方形 2">
            <a:extLst>
              <a:ext uri="{FF2B5EF4-FFF2-40B4-BE49-F238E27FC236}">
                <a16:creationId xmlns:a16="http://schemas.microsoft.com/office/drawing/2014/main" id="{83E31476-1A82-F0B6-CD36-03F7D983E5D8}"/>
              </a:ext>
            </a:extLst>
          </p:cNvPr>
          <p:cNvSpPr/>
          <p:nvPr userDrawn="1"/>
        </p:nvSpPr>
        <p:spPr>
          <a:xfrm>
            <a:off x="0" y="5877272"/>
            <a:ext cx="12192000" cy="980728"/>
          </a:xfrm>
          <a:prstGeom prst="rect">
            <a:avLst/>
          </a:prstGeom>
          <a:solidFill>
            <a:srgbClr val="00003E">
              <a:alpha val="5098"/>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76000" tIns="45720" rIns="91440" bIns="28800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endParaRPr kumimoji="0" lang="en-US" altLang="ja-JP" sz="900" b="0" i="0" u="none" strike="noStrike" kern="0" cap="none" spc="0" normalizeH="0" baseline="0" noProof="0">
              <a:ln>
                <a:noFill/>
              </a:ln>
              <a:solidFill>
                <a:srgbClr val="000000">
                  <a:lumMod val="65000"/>
                  <a:lumOff val="35000"/>
                </a:srgbClr>
              </a:solidFill>
              <a:effectLst/>
              <a:uLnTx/>
              <a:uFillTx/>
              <a:latin typeface="Meiryo" panose="020B0604030504040204" pitchFamily="34" charset="-128"/>
              <a:ea typeface="Meiryo" panose="020B0604030504040204" pitchFamily="34" charset="-128"/>
            </a:endParaRPr>
          </a:p>
        </p:txBody>
      </p:sp>
    </p:spTree>
    <p:extLst>
      <p:ext uri="{BB962C8B-B14F-4D97-AF65-F5344CB8AC3E}">
        <p14:creationId xmlns:p14="http://schemas.microsoft.com/office/powerpoint/2010/main" val="319892700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タイトル+コピーライト+ページ番号（広告主・代理店限定）">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7740BB5E-F14C-A974-FA5E-29695CFEB58E}"/>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D4AE058-6DC5-FD4E-B3C4-3F8E9F744DFB}"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769488F7-6EE4-944A-F06F-45E6EC8CADF4}"/>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正方形/長方形 9">
            <a:extLst>
              <a:ext uri="{FF2B5EF4-FFF2-40B4-BE49-F238E27FC236}">
                <a16:creationId xmlns:a16="http://schemas.microsoft.com/office/drawing/2014/main" id="{42D8C0EA-1F7B-0F84-058E-069A9319E43A}"/>
              </a:ext>
            </a:extLst>
          </p:cNvPr>
          <p:cNvSpPr/>
          <p:nvPr userDrawn="1"/>
        </p:nvSpPr>
        <p:spPr>
          <a:xfrm>
            <a:off x="0" y="0"/>
            <a:ext cx="9984432" cy="777600"/>
          </a:xfrm>
          <a:custGeom>
            <a:avLst/>
            <a:gdLst>
              <a:gd name="connsiteX0" fmla="*/ 0 w 9984432"/>
              <a:gd name="connsiteY0" fmla="*/ 0 h 1052736"/>
              <a:gd name="connsiteX1" fmla="*/ 9984432 w 9984432"/>
              <a:gd name="connsiteY1" fmla="*/ 0 h 1052736"/>
              <a:gd name="connsiteX2" fmla="*/ 9984432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443519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229777 w 9984432"/>
              <a:gd name="connsiteY2" fmla="*/ 1052736 h 1052736"/>
              <a:gd name="connsiteX3" fmla="*/ 0 w 9984432"/>
              <a:gd name="connsiteY3" fmla="*/ 1052736 h 1052736"/>
              <a:gd name="connsiteX4" fmla="*/ 0 w 9984432"/>
              <a:gd name="connsiteY4" fmla="*/ 0 h 1052736"/>
              <a:gd name="connsiteX0" fmla="*/ 0 w 9984432"/>
              <a:gd name="connsiteY0" fmla="*/ 0 h 1052736"/>
              <a:gd name="connsiteX1" fmla="*/ 9984432 w 9984432"/>
              <a:gd name="connsiteY1" fmla="*/ 0 h 1052736"/>
              <a:gd name="connsiteX2" fmla="*/ 9689080 w 9984432"/>
              <a:gd name="connsiteY2" fmla="*/ 1052736 h 1052736"/>
              <a:gd name="connsiteX3" fmla="*/ 0 w 9984432"/>
              <a:gd name="connsiteY3" fmla="*/ 1052736 h 1052736"/>
              <a:gd name="connsiteX4" fmla="*/ 0 w 9984432"/>
              <a:gd name="connsiteY4" fmla="*/ 0 h 10527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4432" h="1052736">
                <a:moveTo>
                  <a:pt x="0" y="0"/>
                </a:moveTo>
                <a:lnTo>
                  <a:pt x="9984432" y="0"/>
                </a:lnTo>
                <a:lnTo>
                  <a:pt x="9689080" y="1052736"/>
                </a:lnTo>
                <a:lnTo>
                  <a:pt x="0" y="1052736"/>
                </a:lnTo>
                <a:lnTo>
                  <a:pt x="0" y="0"/>
                </a:lnTo>
                <a:close/>
              </a:path>
            </a:pathLst>
          </a:custGeom>
          <a:solidFill>
            <a:srgbClr val="00003E">
              <a:alpha val="5098"/>
            </a:srgbClr>
          </a:solidFill>
          <a:ln>
            <a:noFill/>
          </a:ln>
          <a:effectLst>
            <a:outerShdw dist="25400" dir="2700000" algn="tl" rotWithShape="0">
              <a:prstClr val="black">
                <a:alpha val="10875"/>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 name="フリーフォーム 17">
            <a:extLst>
              <a:ext uri="{FF2B5EF4-FFF2-40B4-BE49-F238E27FC236}">
                <a16:creationId xmlns:a16="http://schemas.microsoft.com/office/drawing/2014/main" id="{981D720B-36BE-26D1-5A53-D269FE26C373}"/>
              </a:ext>
            </a:extLst>
          </p:cNvPr>
          <p:cNvSpPr/>
          <p:nvPr userDrawn="1"/>
        </p:nvSpPr>
        <p:spPr>
          <a:xfrm>
            <a:off x="0" y="-5818"/>
            <a:ext cx="1726717" cy="565422"/>
          </a:xfrm>
          <a:custGeom>
            <a:avLst/>
            <a:gdLst>
              <a:gd name="connsiteX0" fmla="*/ 0 w 1726717"/>
              <a:gd name="connsiteY0" fmla="*/ 0 h 565422"/>
              <a:gd name="connsiteX1" fmla="*/ 1726717 w 1726717"/>
              <a:gd name="connsiteY1" fmla="*/ 0 h 565422"/>
              <a:gd name="connsiteX2" fmla="*/ 1511956 w 1726717"/>
              <a:gd name="connsiteY2" fmla="*/ 565422 h 565422"/>
              <a:gd name="connsiteX3" fmla="*/ 0 w 1726717"/>
              <a:gd name="connsiteY3" fmla="*/ 565422 h 565422"/>
              <a:gd name="connsiteX4" fmla="*/ 0 w 1726717"/>
              <a:gd name="connsiteY4" fmla="*/ 0 h 565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26717" h="565422">
                <a:moveTo>
                  <a:pt x="0" y="0"/>
                </a:moveTo>
                <a:lnTo>
                  <a:pt x="1726717" y="0"/>
                </a:lnTo>
                <a:lnTo>
                  <a:pt x="1511956" y="565422"/>
                </a:lnTo>
                <a:lnTo>
                  <a:pt x="0" y="565422"/>
                </a:lnTo>
                <a:lnTo>
                  <a:pt x="0" y="0"/>
                </a:lnTo>
                <a:close/>
              </a:path>
            </a:pathLst>
          </a:custGeom>
          <a:solidFill>
            <a:srgbClr val="03004A"/>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a:solidFill>
                <a:schemeClr val="tx1"/>
              </a:solidFill>
            </a:endParaRPr>
          </a:p>
        </p:txBody>
      </p:sp>
      <p:sp>
        <p:nvSpPr>
          <p:cNvPr id="7" name="テキスト プレースホルダー 6">
            <a:extLst>
              <a:ext uri="{FF2B5EF4-FFF2-40B4-BE49-F238E27FC236}">
                <a16:creationId xmlns:a16="http://schemas.microsoft.com/office/drawing/2014/main" id="{AEC948CC-9297-A832-A700-37C4AAF9DE74}"/>
              </a:ext>
            </a:extLst>
          </p:cNvPr>
          <p:cNvSpPr>
            <a:spLocks noGrp="1"/>
          </p:cNvSpPr>
          <p:nvPr>
            <p:ph type="body" sz="quarter" idx="12" hasCustomPrompt="1"/>
          </p:nvPr>
        </p:nvSpPr>
        <p:spPr>
          <a:xfrm>
            <a:off x="595671" y="81412"/>
            <a:ext cx="866756" cy="410840"/>
          </a:xfrm>
          <a:prstGeom prst="rect">
            <a:avLst/>
          </a:prstGeom>
        </p:spPr>
        <p:txBody>
          <a:bodyPr lIns="0" tIns="36000" rIns="0" bIns="0" anchor="ctr"/>
          <a:lstStyle>
            <a:lvl1pPr marL="171450" indent="-171450" algn="ctr">
              <a:buFont typeface="Arial" panose="020B0604020202020204" pitchFamily="34" charset="0"/>
              <a:buChar char="•"/>
              <a:defRPr sz="900" spc="-150">
                <a:solidFill>
                  <a:schemeClr val="bg1"/>
                </a:solidFill>
              </a:defRPr>
            </a:lvl1pPr>
          </a:lstStyle>
          <a:p>
            <a:pPr lvl="0"/>
            <a:r>
              <a:rPr kumimoji="1" lang="ja-JP" altLang="en-US"/>
              <a:t>商品スペック</a:t>
            </a:r>
          </a:p>
        </p:txBody>
      </p:sp>
      <p:sp>
        <p:nvSpPr>
          <p:cNvPr id="8" name="図プレースホルダー 11">
            <a:extLst>
              <a:ext uri="{FF2B5EF4-FFF2-40B4-BE49-F238E27FC236}">
                <a16:creationId xmlns:a16="http://schemas.microsoft.com/office/drawing/2014/main" id="{4892F178-E14F-E0FA-108A-ECE30D123E74}"/>
              </a:ext>
            </a:extLst>
          </p:cNvPr>
          <p:cNvSpPr>
            <a:spLocks noGrp="1"/>
          </p:cNvSpPr>
          <p:nvPr>
            <p:ph type="pic" sz="quarter" idx="11"/>
          </p:nvPr>
        </p:nvSpPr>
        <p:spPr>
          <a:xfrm>
            <a:off x="56609" y="31805"/>
            <a:ext cx="498782" cy="497680"/>
          </a:xfrm>
          <a:prstGeom prst="rect">
            <a:avLst/>
          </a:prstGeom>
        </p:spPr>
        <p:txBody>
          <a:bodyPr/>
          <a:lstStyle>
            <a:lvl1pPr>
              <a:defRPr sz="700">
                <a:solidFill>
                  <a:schemeClr val="bg1"/>
                </a:solidFill>
              </a:defRPr>
            </a:lvl1pPr>
          </a:lstStyle>
          <a:p>
            <a:r>
              <a:rPr kumimoji="1" lang="ja-JP" altLang="en-US"/>
              <a:t>アイコン</a:t>
            </a:r>
          </a:p>
        </p:txBody>
      </p:sp>
      <p:sp>
        <p:nvSpPr>
          <p:cNvPr id="9" name="テキスト プレースホルダー 10">
            <a:extLst>
              <a:ext uri="{FF2B5EF4-FFF2-40B4-BE49-F238E27FC236}">
                <a16:creationId xmlns:a16="http://schemas.microsoft.com/office/drawing/2014/main" id="{C654E360-FB66-3113-7049-0119BE4706B1}"/>
              </a:ext>
            </a:extLst>
          </p:cNvPr>
          <p:cNvSpPr>
            <a:spLocks noGrp="1"/>
          </p:cNvSpPr>
          <p:nvPr>
            <p:ph type="body" sz="quarter" idx="10" hasCustomPrompt="1"/>
          </p:nvPr>
        </p:nvSpPr>
        <p:spPr>
          <a:xfrm>
            <a:off x="1887808" y="252000"/>
            <a:ext cx="8136904" cy="335028"/>
          </a:xfrm>
          <a:prstGeom prst="rect">
            <a:avLst/>
          </a:prstGeom>
        </p:spPr>
        <p:txBody>
          <a:bodyPr wrap="none" lIns="0" tIns="0" rIns="0" bIns="0" anchor="ctr">
            <a:noAutofit/>
          </a:bodyPr>
          <a:lstStyle>
            <a:lvl1pPr marL="0" indent="0">
              <a:buNone/>
              <a:defRPr sz="2000" b="1" i="0">
                <a:solidFill>
                  <a:srgbClr val="00003E"/>
                </a:solidFill>
                <a:latin typeface="Meiryo" panose="020B0604030504040204" pitchFamily="34" charset="-128"/>
                <a:ea typeface="Meiryo" panose="020B0604030504040204" pitchFamily="34" charset="-128"/>
              </a:defRPr>
            </a:lvl1pPr>
          </a:lstStyle>
          <a:p>
            <a:pPr lvl="0"/>
            <a:r>
              <a:rPr kumimoji="1" lang="ja-JP" altLang="en-US"/>
              <a:t>タイトルを入れる</a:t>
            </a:r>
          </a:p>
        </p:txBody>
      </p:sp>
      <p:sp>
        <p:nvSpPr>
          <p:cNvPr id="3" name="正方形/長方形 2">
            <a:extLst>
              <a:ext uri="{FF2B5EF4-FFF2-40B4-BE49-F238E27FC236}">
                <a16:creationId xmlns:a16="http://schemas.microsoft.com/office/drawing/2014/main" id="{84D9EAAA-15C7-9E4F-FE6B-744A8780BC0F}"/>
              </a:ext>
            </a:extLst>
          </p:cNvPr>
          <p:cNvSpPr/>
          <p:nvPr userDrawn="1"/>
        </p:nvSpPr>
        <p:spPr>
          <a:xfrm>
            <a:off x="-1200" y="5058000"/>
            <a:ext cx="12193200" cy="1800000"/>
          </a:xfrm>
          <a:prstGeom prst="rect">
            <a:avLst/>
          </a:prstGeom>
          <a:solidFill>
            <a:srgbClr val="00003E">
              <a:alpha val="4706"/>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2844000" tIns="45720" rIns="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20000"/>
              </a:lnSpc>
              <a:spcBef>
                <a:spcPts val="0"/>
              </a:spcBef>
              <a:spcAft>
                <a:spcPts val="600"/>
              </a:spcAft>
              <a:buClrTx/>
              <a:buSzTx/>
              <a:buFontTx/>
              <a:buNone/>
              <a:tabLst/>
              <a:defRPr/>
            </a:pPr>
            <a:endParaRPr kumimoji="1" lang="ja-JP" altLang="en-US" sz="1000" u="none" strike="noStrike" kern="1200" cap="none" spc="0" normalizeH="0" baseline="0" noProof="0">
              <a:ln>
                <a:noFill/>
              </a:ln>
              <a:solidFill>
                <a:schemeClr val="bg1">
                  <a:lumMod val="50000"/>
                </a:schemeClr>
              </a:solidFill>
              <a:effectLst/>
              <a:uLnTx/>
              <a:uFillTx/>
              <a:latin typeface="Meiryo" panose="020B0604030504040204" pitchFamily="34" charset="-128"/>
              <a:ea typeface="Meiryo" panose="020B0604030504040204" pitchFamily="34" charset="-128"/>
            </a:endParaRPr>
          </a:p>
        </p:txBody>
      </p:sp>
      <p:pic>
        <p:nvPicPr>
          <p:cNvPr id="10" name="グラフィックス 9" descr="警告 単色塗りつぶし">
            <a:extLst>
              <a:ext uri="{FF2B5EF4-FFF2-40B4-BE49-F238E27FC236}">
                <a16:creationId xmlns:a16="http://schemas.microsoft.com/office/drawing/2014/main" id="{1C78B13D-B2DF-C425-BD6B-88E545500AF0}"/>
              </a:ext>
            </a:extLst>
          </p:cNvPr>
          <p:cNvPicPr>
            <a:picLocks noChangeAspect="1"/>
          </p:cNvPicPr>
          <p:nvPr userDrawn="1"/>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1100673" y="5527546"/>
            <a:ext cx="860908" cy="860908"/>
          </a:xfrm>
          <a:prstGeom prst="rect">
            <a:avLst/>
          </a:prstGeom>
        </p:spPr>
      </p:pic>
      <p:sp>
        <p:nvSpPr>
          <p:cNvPr id="11" name="テキスト プレースホルダー 10">
            <a:extLst>
              <a:ext uri="{FF2B5EF4-FFF2-40B4-BE49-F238E27FC236}">
                <a16:creationId xmlns:a16="http://schemas.microsoft.com/office/drawing/2014/main" id="{E05048F5-64BC-EDDD-95C7-8655D6921819}"/>
              </a:ext>
            </a:extLst>
          </p:cNvPr>
          <p:cNvSpPr>
            <a:spLocks noGrp="1"/>
          </p:cNvSpPr>
          <p:nvPr>
            <p:ph type="body" sz="quarter" idx="13" hasCustomPrompt="1"/>
          </p:nvPr>
        </p:nvSpPr>
        <p:spPr>
          <a:xfrm>
            <a:off x="2540339" y="5346000"/>
            <a:ext cx="9172235" cy="1224000"/>
          </a:xfrm>
          <a:prstGeom prst="rect">
            <a:avLst/>
          </a:prstGeom>
        </p:spPr>
        <p:txBody>
          <a:bodyPr wrap="square" lIns="0" tIns="0" rIns="0" bIns="0" anchor="ctr">
            <a:noAutofit/>
          </a:bodyPr>
          <a:lstStyle>
            <a:lvl1pPr marL="0" indent="0">
              <a:buNone/>
              <a:defRPr sz="1200" b="0" i="0">
                <a:solidFill>
                  <a:srgbClr val="00003E"/>
                </a:solidFill>
                <a:latin typeface="Meiryo" panose="020B0604030504040204" pitchFamily="34" charset="-128"/>
                <a:ea typeface="Meiryo" panose="020B0604030504040204" pitchFamily="34" charset="-128"/>
              </a:defRPr>
            </a:lvl1pPr>
          </a:lstStyle>
          <a:p>
            <a:pPr>
              <a:lnSpc>
                <a:spcPct val="120000"/>
              </a:lnSpc>
            </a:pPr>
            <a:r>
              <a:rPr lang="ja-JP" altLang="en-US" sz="1200">
                <a:solidFill>
                  <a:schemeClr val="accent3"/>
                </a:solidFill>
                <a:latin typeface="Meiryo" panose="020B0604030504040204" pitchFamily="34" charset="-128"/>
                <a:ea typeface="Meiryo" panose="020B0604030504040204" pitchFamily="34" charset="-128"/>
              </a:rPr>
              <a:t>メイリオ　</a:t>
            </a:r>
            <a:r>
              <a:rPr lang="en-US" altLang="ja-JP" sz="1200">
                <a:solidFill>
                  <a:schemeClr val="accent3"/>
                </a:solidFill>
                <a:latin typeface="Meiryo" panose="020B0604030504040204" pitchFamily="34" charset="-128"/>
                <a:ea typeface="Meiryo" panose="020B0604030504040204" pitchFamily="34" charset="-128"/>
              </a:rPr>
              <a:t>12pt</a:t>
            </a:r>
          </a:p>
        </p:txBody>
      </p:sp>
    </p:spTree>
    <p:extLst>
      <p:ext uri="{BB962C8B-B14F-4D97-AF65-F5344CB8AC3E}">
        <p14:creationId xmlns:p14="http://schemas.microsoft.com/office/powerpoint/2010/main" val="393686962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タイトル+説明文＋コピーライト+ページ番号（広告主・代理店限定）">
    <p:spTree>
      <p:nvGrpSpPr>
        <p:cNvPr id="1" name=""/>
        <p:cNvGrpSpPr/>
        <p:nvPr/>
      </p:nvGrpSpPr>
      <p:grpSpPr>
        <a:xfrm>
          <a:off x="0" y="0"/>
          <a:ext cx="0" cy="0"/>
          <a:chOff x="0" y="0"/>
          <a:chExt cx="0" cy="0"/>
        </a:xfrm>
      </p:grpSpPr>
      <p:sp>
        <p:nvSpPr>
          <p:cNvPr id="3" name="スライド番号プレースホルダー 5">
            <a:extLst>
              <a:ext uri="{FF2B5EF4-FFF2-40B4-BE49-F238E27FC236}">
                <a16:creationId xmlns:a16="http://schemas.microsoft.com/office/drawing/2014/main" id="{090C2CBE-191C-2B04-FF28-259373223C9C}"/>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5F53CC99-617C-9D4C-A945-752E02862BAF}"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4" name="グラフィックス 2">
            <a:extLst>
              <a:ext uri="{FF2B5EF4-FFF2-40B4-BE49-F238E27FC236}">
                <a16:creationId xmlns:a16="http://schemas.microsoft.com/office/drawing/2014/main" id="{06C0A904-B03E-C047-85DE-7E260D315E6C}"/>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タイトル 1"/>
          <p:cNvSpPr>
            <a:spLocks noGrp="1"/>
          </p:cNvSpPr>
          <p:nvPr>
            <p:ph type="ctrTitle"/>
          </p:nvPr>
        </p:nvSpPr>
        <p:spPr>
          <a:xfrm>
            <a:off x="587376" y="583184"/>
            <a:ext cx="11014607" cy="564262"/>
          </a:xfrm>
          <a:prstGeom prst="rect">
            <a:avLst/>
          </a:prstGeom>
        </p:spPr>
        <p:txBody>
          <a:bodyPr lIns="0" tIns="0" rIns="0" bIns="0" anchor="t">
            <a:noAutofit/>
          </a:bodyPr>
          <a:lstStyle>
            <a:lvl1pPr algn="l">
              <a:lnSpc>
                <a:spcPct val="100000"/>
              </a:lnSpc>
              <a:defRPr sz="2800" b="1" i="0">
                <a:solidFill>
                  <a:schemeClr val="tx2"/>
                </a:solidFill>
                <a:latin typeface="メイリオ" panose="020B0604030504040204" pitchFamily="50" charset="-128"/>
                <a:ea typeface="メイリオ" panose="020B0604030504040204" pitchFamily="50" charset="-128"/>
                <a:cs typeface="メイリオ" panose="020B0604030504040204" pitchFamily="50" charset="-128"/>
              </a:defRPr>
            </a:lvl1pPr>
          </a:lstStyle>
          <a:p>
            <a:r>
              <a:rPr lang="ja-JP" altLang="en-US"/>
              <a:t>マスター タイトルの書式設定</a:t>
            </a:r>
          </a:p>
        </p:txBody>
      </p:sp>
      <p:sp>
        <p:nvSpPr>
          <p:cNvPr id="5" name="テキスト プレースホルダー 10"/>
          <p:cNvSpPr>
            <a:spLocks noGrp="1"/>
          </p:cNvSpPr>
          <p:nvPr>
            <p:ph type="body" sz="quarter" idx="10"/>
          </p:nvPr>
        </p:nvSpPr>
        <p:spPr>
          <a:xfrm>
            <a:off x="587374" y="1098189"/>
            <a:ext cx="11014609" cy="792088"/>
          </a:xfrm>
          <a:prstGeom prst="rect">
            <a:avLst/>
          </a:prstGeom>
        </p:spPr>
        <p:txBody>
          <a:bodyPr lIns="0" tIns="0" rIns="0" bIns="0"/>
          <a:lstStyle>
            <a:lvl1pPr marL="0" indent="0">
              <a:lnSpc>
                <a:spcPct val="130000"/>
              </a:lnSpc>
              <a:spcBef>
                <a:spcPts val="0"/>
              </a:spcBef>
              <a:buNone/>
              <a:defRPr sz="1400">
                <a:solidFill>
                  <a:schemeClr val="tx1">
                    <a:lumMod val="95000"/>
                    <a:lumOff val="5000"/>
                  </a:schemeClr>
                </a:solidFill>
                <a:latin typeface="Meiryo" panose="020B0604030504040204" pitchFamily="34" charset="-128"/>
                <a:ea typeface="Meiryo" panose="020B0604030504040204" pitchFamily="34" charset="-128"/>
              </a:defRPr>
            </a:lvl1pPr>
          </a:lstStyle>
          <a:p>
            <a:pPr lvl="0"/>
            <a:r>
              <a:rPr lang="ja-JP" altLang="en-US"/>
              <a:t>マスター テキストの書式設定</a:t>
            </a:r>
          </a:p>
        </p:txBody>
      </p:sp>
    </p:spTree>
    <p:extLst>
      <p:ext uri="{BB962C8B-B14F-4D97-AF65-F5344CB8AC3E}">
        <p14:creationId xmlns:p14="http://schemas.microsoft.com/office/powerpoint/2010/main" val="356891331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コピーライト+ページ番号（広告主・代理店限定）">
    <p:spTree>
      <p:nvGrpSpPr>
        <p:cNvPr id="1" name=""/>
        <p:cNvGrpSpPr/>
        <p:nvPr/>
      </p:nvGrpSpPr>
      <p:grpSpPr>
        <a:xfrm>
          <a:off x="0" y="0"/>
          <a:ext cx="0" cy="0"/>
          <a:chOff x="0" y="0"/>
          <a:chExt cx="0" cy="0"/>
        </a:xfrm>
      </p:grpSpPr>
      <p:sp>
        <p:nvSpPr>
          <p:cNvPr id="2" name="スライド番号プレースホルダー 5">
            <a:extLst>
              <a:ext uri="{FF2B5EF4-FFF2-40B4-BE49-F238E27FC236}">
                <a16:creationId xmlns:a16="http://schemas.microsoft.com/office/drawing/2014/main" id="{1441C66C-52AD-E815-4BDC-35E07381A881}"/>
              </a:ext>
            </a:extLst>
          </p:cNvPr>
          <p:cNvSpPr txBox="1">
            <a:spLocks/>
          </p:cNvSpPr>
          <p:nvPr userDrawn="1"/>
        </p:nvSpPr>
        <p:spPr>
          <a:xfrm>
            <a:off x="11160125" y="6389688"/>
            <a:ext cx="728663" cy="365125"/>
          </a:xfrm>
          <a:prstGeom prst="rect">
            <a:avLst/>
          </a:prstGeom>
        </p:spPr>
        <p:txBody>
          <a:bodyPr lIns="0" rIns="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fontAlgn="auto">
              <a:spcBef>
                <a:spcPts val="0"/>
              </a:spcBef>
              <a:spcAft>
                <a:spcPts val="0"/>
              </a:spcAft>
              <a:defRPr/>
            </a:pPr>
            <a:fld id="{64A1921C-3EA0-D049-9136-C46F969810C0}" type="slidenum">
              <a:rPr lang="ja-JP" altLang="en-US" sz="700" smtClean="0">
                <a:solidFill>
                  <a:schemeClr val="bg1">
                    <a:lumMod val="75000"/>
                  </a:schemeClr>
                </a:solidFill>
                <a:latin typeface="Meiryo" panose="020B0604030504040204" pitchFamily="34" charset="-128"/>
              </a:rPr>
              <a:pPr fontAlgn="auto">
                <a:spcBef>
                  <a:spcPts val="0"/>
                </a:spcBef>
                <a:spcAft>
                  <a:spcPts val="0"/>
                </a:spcAft>
                <a:defRPr/>
              </a:pPr>
              <a:t>‹#›</a:t>
            </a:fld>
            <a:endParaRPr lang="ja-JP" altLang="en-US" sz="700">
              <a:solidFill>
                <a:schemeClr val="bg1">
                  <a:lumMod val="75000"/>
                </a:schemeClr>
              </a:solidFill>
              <a:latin typeface="Meiryo" panose="020B0604030504040204" pitchFamily="34" charset="-128"/>
            </a:endParaRPr>
          </a:p>
        </p:txBody>
      </p:sp>
      <p:pic>
        <p:nvPicPr>
          <p:cNvPr id="3" name="グラフィックス 2">
            <a:extLst>
              <a:ext uri="{FF2B5EF4-FFF2-40B4-BE49-F238E27FC236}">
                <a16:creationId xmlns:a16="http://schemas.microsoft.com/office/drawing/2014/main" id="{8335857D-2E96-C524-0C03-F2E636ADEC2B}"/>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スライド番号プレースホルダー 5">
            <a:extLst>
              <a:ext uri="{FF2B5EF4-FFF2-40B4-BE49-F238E27FC236}">
                <a16:creationId xmlns:a16="http://schemas.microsoft.com/office/drawing/2014/main" id="{9956ECE2-E1F1-9FCA-6EAA-755B72DA9A66}"/>
              </a:ext>
            </a:extLst>
          </p:cNvPr>
          <p:cNvSpPr>
            <a:spLocks noGrp="1"/>
          </p:cNvSpPr>
          <p:nvPr>
            <p:ph type="sldNum" sz="quarter" idx="10"/>
          </p:nvPr>
        </p:nvSpPr>
        <p:spPr>
          <a:xfrm>
            <a:off x="9336088" y="6356350"/>
            <a:ext cx="2743200" cy="365125"/>
          </a:xfrm>
        </p:spPr>
        <p:txBody>
          <a:bodyPr/>
          <a:lstStyle>
            <a:lvl1pPr eaLnBrk="1" fontAlgn="auto" hangingPunct="1">
              <a:spcBef>
                <a:spcPts val="0"/>
              </a:spcBef>
              <a:spcAft>
                <a:spcPts val="0"/>
              </a:spcAft>
              <a:defRPr>
                <a:solidFill>
                  <a:schemeClr val="bg1"/>
                </a:solidFill>
                <a:latin typeface="+mn-lt"/>
                <a:ea typeface="+mn-ea"/>
              </a:defRPr>
            </a:lvl1pPr>
          </a:lstStyle>
          <a:p>
            <a:pPr>
              <a:defRPr/>
            </a:pPr>
            <a:fld id="{FEE02821-449B-7445-B8E6-ADA6770F9101}" type="slidenum">
              <a:rPr lang="ja-JP" altLang="en-US"/>
              <a:pPr>
                <a:defRPr/>
              </a:pPr>
              <a:t>‹#›</a:t>
            </a:fld>
            <a:endParaRPr lang="ja-JP" altLang="en-US"/>
          </a:p>
        </p:txBody>
      </p:sp>
    </p:spTree>
    <p:extLst>
      <p:ext uri="{BB962C8B-B14F-4D97-AF65-F5344CB8AC3E}">
        <p14:creationId xmlns:p14="http://schemas.microsoft.com/office/powerpoint/2010/main" val="27332455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最終ページ（広告主・代理店限定）">
    <p:spTree>
      <p:nvGrpSpPr>
        <p:cNvPr id="1" name=""/>
        <p:cNvGrpSpPr/>
        <p:nvPr/>
      </p:nvGrpSpPr>
      <p:grpSpPr>
        <a:xfrm>
          <a:off x="0" y="0"/>
          <a:ext cx="0" cy="0"/>
          <a:chOff x="0" y="0"/>
          <a:chExt cx="0" cy="0"/>
        </a:xfrm>
      </p:grpSpPr>
      <p:pic>
        <p:nvPicPr>
          <p:cNvPr id="2" name="그림 4">
            <a:extLst>
              <a:ext uri="{FF2B5EF4-FFF2-40B4-BE49-F238E27FC236}">
                <a16:creationId xmlns:a16="http://schemas.microsoft.com/office/drawing/2014/main" id="{1B350541-A980-7849-328F-D82ABE93D025}"/>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1219835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グラフィックス 2">
            <a:extLst>
              <a:ext uri="{FF2B5EF4-FFF2-40B4-BE49-F238E27FC236}">
                <a16:creationId xmlns:a16="http://schemas.microsoft.com/office/drawing/2014/main" id="{00E82F5C-CE51-18BE-B776-8294EA2F46EE}"/>
              </a:ext>
            </a:extLst>
          </p:cNvPr>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285750" y="6534150"/>
            <a:ext cx="814388" cy="93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812079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ags" Target="../tags/tag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emf"/><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oleObject" Target="../embeddings/oleObject1.bin"/></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aphicFrame>
        <p:nvGraphicFramePr>
          <p:cNvPr id="2" name="think-cell data - do not delete" hidden="1">
            <a:extLst>
              <a:ext uri="{FF2B5EF4-FFF2-40B4-BE49-F238E27FC236}">
                <a16:creationId xmlns:a16="http://schemas.microsoft.com/office/drawing/2014/main" id="{CB5F5847-9726-D6C0-67F5-7527AF7AABC1}"/>
              </a:ext>
            </a:extLst>
          </p:cNvPr>
          <p:cNvGraphicFramePr>
            <a:graphicFrameLocks noChangeAspect="1"/>
          </p:cNvGraphicFramePr>
          <p:nvPr userDrawn="1">
            <p:custDataLst>
              <p:tags r:id="rId13"/>
            </p:custDataLst>
            <p:extLst>
              <p:ext uri="{D42A27DB-BD31-4B8C-83A1-F6EECF244321}">
                <p14:modId xmlns:p14="http://schemas.microsoft.com/office/powerpoint/2010/main" val="2664088933"/>
              </p:ext>
            </p:extLst>
          </p:nvPr>
        </p:nvGraphicFramePr>
        <p:xfrm>
          <a:off x="1588" y="1588"/>
          <a:ext cx="1227" cy="1588"/>
        </p:xfrm>
        <a:graphic>
          <a:graphicData uri="http://schemas.openxmlformats.org/presentationml/2006/ole">
            <mc:AlternateContent xmlns:mc="http://schemas.openxmlformats.org/markup-compatibility/2006">
              <mc:Choice xmlns:v="urn:schemas-microsoft-com:vml" Requires="v">
                <p:oleObj name="think-cell スライド" r:id="rId14" imgW="7772400" imgH="10058400" progId="TCLayout.ActiveDocument.1">
                  <p:embed/>
                </p:oleObj>
              </mc:Choice>
              <mc:Fallback>
                <p:oleObj name="think-cell スライド" r:id="rId14" imgW="7772400" imgH="10058400" progId="TCLayout.ActiveDocument.1">
                  <p:embed/>
                  <p:pic>
                    <p:nvPicPr>
                      <p:cNvPr id="2" name="think-cell data - do not delete" hidden="1">
                        <a:extLst>
                          <a:ext uri="{FF2B5EF4-FFF2-40B4-BE49-F238E27FC236}">
                            <a16:creationId xmlns:a16="http://schemas.microsoft.com/office/drawing/2014/main" id="{CB5F5847-9726-D6C0-67F5-7527AF7AABC1}"/>
                          </a:ext>
                        </a:extLst>
                      </p:cNvPr>
                      <p:cNvPicPr/>
                      <p:nvPr/>
                    </p:nvPicPr>
                    <p:blipFill>
                      <a:blip r:embed="rId15"/>
                      <a:stretch>
                        <a:fillRect/>
                      </a:stretch>
                    </p:blipFill>
                    <p:spPr>
                      <a:xfrm>
                        <a:off x="1588" y="1588"/>
                        <a:ext cx="1227" cy="1588"/>
                      </a:xfrm>
                      <a:prstGeom prst="rect">
                        <a:avLst/>
                      </a:prstGeom>
                    </p:spPr>
                  </p:pic>
                </p:oleObj>
              </mc:Fallback>
            </mc:AlternateContent>
          </a:graphicData>
        </a:graphic>
      </p:graphicFrame>
      <p:sp>
        <p:nvSpPr>
          <p:cNvPr id="6" name="角丸四角形 5">
            <a:extLst>
              <a:ext uri="{FF2B5EF4-FFF2-40B4-BE49-F238E27FC236}">
                <a16:creationId xmlns:a16="http://schemas.microsoft.com/office/drawing/2014/main" id="{51A55CBA-B7FC-A04E-64BD-FB3AE8BF292C}"/>
              </a:ext>
            </a:extLst>
          </p:cNvPr>
          <p:cNvSpPr/>
          <p:nvPr userDrawn="1"/>
        </p:nvSpPr>
        <p:spPr>
          <a:xfrm>
            <a:off x="10143913" y="226800"/>
            <a:ext cx="1833164" cy="324000"/>
          </a:xfrm>
          <a:prstGeom prst="roundRect">
            <a:avLst>
              <a:gd name="adj" fmla="val 9836"/>
            </a:avLst>
          </a:prstGeom>
          <a:noFill/>
          <a:ln w="6350" cap="flat" cmpd="sng" algn="ctr">
            <a:solidFill>
              <a:srgbClr val="CCCCCC">
                <a:lumMod val="90000"/>
              </a:srgbClr>
            </a:solidFill>
            <a:prstDash val="solid"/>
          </a:ln>
          <a:effectLst/>
        </p:spPr>
        <p:txBody>
          <a:bodyPr wrap="none" lIns="144000" tIns="90000" rIns="108000" bIns="72000" rtlCol="0" anchor="ctr">
            <a:noAutofit/>
          </a:bodyPr>
          <a:lstStyle/>
          <a:p>
            <a:pPr marL="0" marR="0" lvl="0" indent="0" algn="ctr" defTabSz="914400" eaLnBrk="1" fontAlgn="auto" latinLnBrk="0" hangingPunct="1">
              <a:lnSpc>
                <a:spcPct val="120000"/>
              </a:lnSpc>
              <a:spcBef>
                <a:spcPts val="0"/>
              </a:spcBef>
              <a:spcAft>
                <a:spcPts val="0"/>
              </a:spcAft>
              <a:buClrTx/>
              <a:buSzTx/>
              <a:buFontTx/>
              <a:buNone/>
              <a:tabLst/>
              <a:defRPr/>
            </a:pPr>
            <a:r>
              <a:rPr kumimoji="0" lang="ja-JP" altLang="en-US" sz="950" b="1" i="0" u="none" strike="noStrike" kern="0" cap="none" spc="300" normalizeH="0" baseline="0" noProof="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広告</a:t>
            </a:r>
            <a:r>
              <a:rPr kumimoji="0" lang="ja-JP" altLang="en-US" sz="950" b="1" i="0" u="none" strike="noStrike" kern="0" cap="none" spc="0" normalizeH="0" baseline="0" noProof="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主・</a:t>
            </a:r>
            <a:r>
              <a:rPr kumimoji="0" lang="ja-JP" altLang="en-US" sz="950" b="1" i="0" u="none" strike="noStrike" kern="0" cap="none" spc="300" normalizeH="0" baseline="0" noProof="0">
                <a:ln>
                  <a:noFill/>
                </a:ln>
                <a:solidFill>
                  <a:srgbClr val="CCCCCC">
                    <a:lumMod val="90000"/>
                  </a:srgbClr>
                </a:solidFill>
                <a:effectLst/>
                <a:uLnTx/>
                <a:uFillTx/>
                <a:latin typeface="Meiryo" panose="020B0604030504040204" pitchFamily="34" charset="-128"/>
                <a:ea typeface="メイリオ" panose="020B0604030504040204" pitchFamily="34" charset="-128"/>
                <a:cs typeface="メイリオ" pitchFamily="50" charset="-128"/>
              </a:rPr>
              <a:t>代理店限定</a:t>
            </a:r>
          </a:p>
        </p:txBody>
      </p:sp>
    </p:spTree>
    <p:extLst>
      <p:ext uri="{BB962C8B-B14F-4D97-AF65-F5344CB8AC3E}">
        <p14:creationId xmlns:p14="http://schemas.microsoft.com/office/powerpoint/2010/main" val="4049991301"/>
      </p:ext>
    </p:extLst>
  </p:cSld>
  <p:clrMap bg1="lt1" tx1="dk1" bg2="lt2" tx2="dk2" accent1="accent1" accent2="accent2" accent3="accent3" accent4="accent4" accent5="accent5" accent6="accent6" hlink="hlink" folHlink="folHlink"/>
  <p:sldLayoutIdLst>
    <p:sldLayoutId id="2147483886" r:id="rId1"/>
    <p:sldLayoutId id="2147483887" r:id="rId2"/>
    <p:sldLayoutId id="2147483888" r:id="rId3"/>
    <p:sldLayoutId id="2147483889" r:id="rId4"/>
    <p:sldLayoutId id="2147483906" r:id="rId5"/>
    <p:sldLayoutId id="2147483907" r:id="rId6"/>
    <p:sldLayoutId id="2147483890" r:id="rId7"/>
    <p:sldLayoutId id="2147483891" r:id="rId8"/>
    <p:sldLayoutId id="2147483892" r:id="rId9"/>
    <p:sldLayoutId id="2147483908" r:id="rId10"/>
    <p:sldLayoutId id="2147483909" r:id="rId11"/>
  </p:sldLayoutIdLst>
  <p:hf hdr="0" ftr="0" dt="0"/>
  <p:txStyles>
    <p:titleStyle>
      <a:lvl1pPr algn="l" rtl="0" eaLnBrk="0" fontAlgn="base" hangingPunct="0">
        <a:lnSpc>
          <a:spcPct val="90000"/>
        </a:lnSpc>
        <a:spcBef>
          <a:spcPct val="0"/>
        </a:spcBef>
        <a:spcAft>
          <a:spcPct val="0"/>
        </a:spcAft>
        <a:defRPr kumimoji="1"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2pPr>
      <a:lvl3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3pPr>
      <a:lvl4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4pPr>
      <a:lvl5pPr algn="l" rtl="0" eaLnBrk="0" fontAlgn="base" hangingPunct="0">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5pPr>
      <a:lvl6pPr marL="4572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6pPr>
      <a:lvl7pPr marL="9144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7pPr>
      <a:lvl8pPr marL="13716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8pPr>
      <a:lvl9pPr marL="1828800" algn="l" rtl="0" fontAlgn="base">
        <a:lnSpc>
          <a:spcPct val="90000"/>
        </a:lnSpc>
        <a:spcBef>
          <a:spcPct val="0"/>
        </a:spcBef>
        <a:spcAft>
          <a:spcPct val="0"/>
        </a:spcAft>
        <a:defRPr kumimoji="1" sz="4400">
          <a:solidFill>
            <a:schemeClr val="tx1"/>
          </a:solidFill>
          <a:latin typeface="Calibri" panose="020F0502020204030204" pitchFamily="34" charset="0"/>
          <a:ea typeface="メイリオ" panose="020B0604030504040204" pitchFamily="34" charset="-128"/>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kumimoji="1"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kumimoji="1"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kumimoji="1"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umimoji="1"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en-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8" Type="http://schemas.openxmlformats.org/officeDocument/2006/relationships/image" Target="../media/image20.jpg"/><Relationship Id="rId3" Type="http://schemas.openxmlformats.org/officeDocument/2006/relationships/image" Target="../media/image15.jpg"/><Relationship Id="rId7" Type="http://schemas.openxmlformats.org/officeDocument/2006/relationships/image" Target="../media/image19.jpg"/><Relationship Id="rId2" Type="http://schemas.openxmlformats.org/officeDocument/2006/relationships/image" Target="../media/image14.png"/><Relationship Id="rId1" Type="http://schemas.openxmlformats.org/officeDocument/2006/relationships/slideLayout" Target="../slideLayouts/slideLayout10.xml"/><Relationship Id="rId6" Type="http://schemas.openxmlformats.org/officeDocument/2006/relationships/image" Target="../media/image18.jpg"/><Relationship Id="rId5" Type="http://schemas.openxmlformats.org/officeDocument/2006/relationships/image" Target="../media/image17.jpg"/><Relationship Id="rId4" Type="http://schemas.openxmlformats.org/officeDocument/2006/relationships/image" Target="../media/image16.png"/></Relationships>
</file>

<file path=ppt/slides/_rels/slide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14.png"/><Relationship Id="rId1" Type="http://schemas.openxmlformats.org/officeDocument/2006/relationships/slideLayout" Target="../slideLayouts/slideLayout10.xml"/><Relationship Id="rId6" Type="http://schemas.openxmlformats.org/officeDocument/2006/relationships/image" Target="../media/image23.emf"/><Relationship Id="rId5" Type="http://schemas.openxmlformats.org/officeDocument/2006/relationships/image" Target="../media/image15.jpg"/><Relationship Id="rId4" Type="http://schemas.openxmlformats.org/officeDocument/2006/relationships/image" Target="../media/image22.jpg"/></Relationships>
</file>

<file path=ppt/slides/_rels/slide1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14.png"/><Relationship Id="rId1" Type="http://schemas.openxmlformats.org/officeDocument/2006/relationships/slideLayout" Target="../slideLayouts/slideLayout10.xml"/><Relationship Id="rId6" Type="http://schemas.openxmlformats.org/officeDocument/2006/relationships/image" Target="../media/image23.emf"/><Relationship Id="rId5" Type="http://schemas.openxmlformats.org/officeDocument/2006/relationships/image" Target="../media/image17.jpg"/><Relationship Id="rId4" Type="http://schemas.openxmlformats.org/officeDocument/2006/relationships/image" Target="../media/image24.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14.png"/><Relationship Id="rId1" Type="http://schemas.openxmlformats.org/officeDocument/2006/relationships/slideLayout" Target="../slideLayouts/slideLayout10.xml"/><Relationship Id="rId5" Type="http://schemas.openxmlformats.org/officeDocument/2006/relationships/image" Target="../media/image23.emf"/><Relationship Id="rId4" Type="http://schemas.openxmlformats.org/officeDocument/2006/relationships/image" Target="../media/image19.jpg"/></Relationships>
</file>

<file path=ppt/slides/_rels/slide21.xml.rels><?xml version="1.0" encoding="UTF-8" standalone="yes"?>
<Relationships xmlns="http://schemas.openxmlformats.org/package/2006/relationships"><Relationship Id="rId8" Type="http://schemas.openxmlformats.org/officeDocument/2006/relationships/image" Target="../media/image23.emf"/><Relationship Id="rId3" Type="http://schemas.openxmlformats.org/officeDocument/2006/relationships/image" Target="../media/image21.png"/><Relationship Id="rId7" Type="http://schemas.openxmlformats.org/officeDocument/2006/relationships/image" Target="../media/image16.png"/><Relationship Id="rId2" Type="http://schemas.openxmlformats.org/officeDocument/2006/relationships/image" Target="../media/image14.png"/><Relationship Id="rId1" Type="http://schemas.openxmlformats.org/officeDocument/2006/relationships/slideLayout" Target="../slideLayouts/slideLayout10.xml"/><Relationship Id="rId6" Type="http://schemas.openxmlformats.org/officeDocument/2006/relationships/image" Target="../media/image27.jpg"/><Relationship Id="rId5" Type="http://schemas.openxmlformats.org/officeDocument/2006/relationships/image" Target="../media/image26.jpg"/><Relationship Id="rId4" Type="http://schemas.openxmlformats.org/officeDocument/2006/relationships/image" Target="../media/image25.jpg"/></Relationships>
</file>

<file path=ppt/slides/_rels/slide22.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image" Target="../media/image14.png"/><Relationship Id="rId1" Type="http://schemas.openxmlformats.org/officeDocument/2006/relationships/slideLayout" Target="../slideLayouts/slideLayout10.xml"/><Relationship Id="rId4" Type="http://schemas.openxmlformats.org/officeDocument/2006/relationships/image" Target="../media/image23.emf"/></Relationships>
</file>

<file path=ppt/slides/_rels/slide23.xml.rels><?xml version="1.0" encoding="UTF-8" standalone="yes"?>
<Relationships xmlns="http://schemas.openxmlformats.org/package/2006/relationships"><Relationship Id="rId8" Type="http://schemas.openxmlformats.org/officeDocument/2006/relationships/image" Target="../media/image23.emf"/><Relationship Id="rId3" Type="http://schemas.openxmlformats.org/officeDocument/2006/relationships/image" Target="../media/image21.png"/><Relationship Id="rId7" Type="http://schemas.openxmlformats.org/officeDocument/2006/relationships/image" Target="../media/image30.jpg"/><Relationship Id="rId2" Type="http://schemas.openxmlformats.org/officeDocument/2006/relationships/image" Target="../media/image14.png"/><Relationship Id="rId1" Type="http://schemas.openxmlformats.org/officeDocument/2006/relationships/slideLayout" Target="../slideLayouts/slideLayout10.xml"/><Relationship Id="rId6" Type="http://schemas.openxmlformats.org/officeDocument/2006/relationships/image" Target="../media/image20.jpg"/><Relationship Id="rId5" Type="http://schemas.openxmlformats.org/officeDocument/2006/relationships/image" Target="../media/image29.png"/><Relationship Id="rId4" Type="http://schemas.openxmlformats.org/officeDocument/2006/relationships/image" Target="../media/image28.png"/></Relationships>
</file>

<file path=ppt/slides/_rels/slide24.xml.rels><?xml version="1.0" encoding="UTF-8" standalone="yes"?>
<Relationships xmlns="http://schemas.openxmlformats.org/package/2006/relationships"><Relationship Id="rId3" Type="http://schemas.openxmlformats.org/officeDocument/2006/relationships/hyperlink" Target="https://news.yahoo.co.jp/newshack/inside/13title.html" TargetMode="External"/><Relationship Id="rId2" Type="http://schemas.openxmlformats.org/officeDocument/2006/relationships/hyperlink" Target="https://news.yahoo.co.jp/newshack/info/yahoonews_topics_heading15.html" TargetMode="External"/><Relationship Id="rId1" Type="http://schemas.openxmlformats.org/officeDocument/2006/relationships/slideLayout" Target="../slideLayouts/slideLayout10.xml"/><Relationship Id="rId4" Type="http://schemas.openxmlformats.org/officeDocument/2006/relationships/hyperlink" Target="https://news.yahoo.co.jp/newshack/inside/yahoonews_topics_heading.html" TargetMode="Externa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3" Type="http://schemas.openxmlformats.org/officeDocument/2006/relationships/hyperlink" Target="https://ads-help.yahoo-net.jp/s/article/H000047173?language=ja" TargetMode="External"/><Relationship Id="rId2" Type="http://schemas.openxmlformats.org/officeDocument/2006/relationships/hyperlink" Target="https://ads-help.yahoo-net.jp/s/article/H000044816?language=ja" TargetMode="External"/><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5DBEE1-6244-3049-8FFB-792486456A35}"/>
            </a:ext>
          </a:extLst>
        </p:cNvPr>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DE7A458D-7D5C-4320-51C0-12BDA0B930E3}"/>
              </a:ext>
            </a:extLst>
          </p:cNvPr>
          <p:cNvSpPr>
            <a:spLocks noGrp="1"/>
          </p:cNvSpPr>
          <p:nvPr>
            <p:ph type="body" sz="quarter" idx="10"/>
          </p:nvPr>
        </p:nvSpPr>
        <p:spPr>
          <a:xfrm>
            <a:off x="587375" y="2023002"/>
            <a:ext cx="11017250" cy="1693209"/>
          </a:xfrm>
        </p:spPr>
        <p:txBody>
          <a:bodyPr/>
          <a:lstStyle/>
          <a:p>
            <a:pPr marL="0" marR="0" lvl="0" indent="0" algn="l" defTabSz="914400" rtl="0" eaLnBrk="0" fontAlgn="base" latinLnBrk="0" hangingPunct="0">
              <a:lnSpc>
                <a:spcPct val="120000"/>
              </a:lnSpc>
              <a:spcBef>
                <a:spcPts val="1000"/>
              </a:spcBef>
              <a:spcAft>
                <a:spcPct val="0"/>
              </a:spcAft>
              <a:buClrTx/>
              <a:buSzTx/>
              <a:buFont typeface="Arial" panose="020B0604020202020204" pitchFamily="34" charset="0"/>
              <a:buNone/>
              <a:tabLst/>
              <a:defRPr/>
            </a:pPr>
            <a:r>
              <a:rPr kumimoji="1" lang="ja-JP" altLang="en-US" sz="2800" b="1" i="0" dirty="0">
                <a:solidFill>
                  <a:schemeClr val="bg1"/>
                </a:solidFill>
                <a:latin typeface="Meiryo" panose="020B0604030504040204" pitchFamily="34" charset="-128"/>
                <a:ea typeface="Meiryo" panose="020B0604030504040204" pitchFamily="34" charset="-128"/>
                <a:cs typeface="Segoe UI" panose="020B0502040204020203" pitchFamily="34" charset="0"/>
              </a:rPr>
              <a:t>トピックス</a:t>
            </a:r>
            <a:r>
              <a:rPr kumimoji="1" lang="en-US" altLang="ja-JP" sz="2800" b="1" i="0" dirty="0">
                <a:solidFill>
                  <a:schemeClr val="bg1"/>
                </a:solidFill>
                <a:latin typeface="Meiryo" panose="020B0604030504040204" pitchFamily="34" charset="-128"/>
                <a:ea typeface="Meiryo" panose="020B0604030504040204" pitchFamily="34" charset="-128"/>
                <a:cs typeface="Segoe UI" panose="020B0502040204020203" pitchFamily="34" charset="0"/>
              </a:rPr>
              <a:t>PR</a:t>
            </a:r>
            <a:br>
              <a:rPr kumimoji="1" lang="ja-JP" altLang="en-US" sz="4400" b="1" i="0" dirty="0">
                <a:solidFill>
                  <a:schemeClr val="bg1"/>
                </a:solidFill>
                <a:latin typeface="Meiryo" panose="020B0604030504040204" pitchFamily="34" charset="-128"/>
                <a:ea typeface="Meiryo" panose="020B0604030504040204" pitchFamily="34" charset="-128"/>
                <a:cs typeface="Segoe UI" panose="020B0502040204020203" pitchFamily="34" charset="0"/>
              </a:rPr>
            </a:br>
            <a:r>
              <a:rPr kumimoji="1" lang="ja-JP" altLang="en-US" sz="5400" b="1" i="0" dirty="0">
                <a:solidFill>
                  <a:schemeClr val="bg1"/>
                </a:solidFill>
                <a:latin typeface="Meiryo" panose="020B0604030504040204" pitchFamily="34" charset="-128"/>
                <a:ea typeface="Meiryo" panose="020B0604030504040204" pitchFamily="34" charset="-128"/>
                <a:cs typeface="Segoe UI" panose="020B0502040204020203" pitchFamily="34" charset="0"/>
              </a:rPr>
              <a:t>見出し・画像の作成</a:t>
            </a:r>
            <a:r>
              <a:rPr kumimoji="1" lang="en-US" altLang="ja-JP" sz="5400" b="1" i="0" dirty="0">
                <a:solidFill>
                  <a:schemeClr val="bg1"/>
                </a:solidFill>
                <a:latin typeface="Meiryo" panose="020B0604030504040204" pitchFamily="34" charset="-128"/>
                <a:ea typeface="Meiryo" panose="020B0604030504040204" pitchFamily="34" charset="-128"/>
                <a:cs typeface="Segoe UI" panose="020B0502040204020203" pitchFamily="34" charset="0"/>
              </a:rPr>
              <a:t>TIPS</a:t>
            </a:r>
            <a:endParaRPr lang="ja-JP" altLang="en-US" sz="4400" dirty="0"/>
          </a:p>
        </p:txBody>
      </p:sp>
      <p:sp>
        <p:nvSpPr>
          <p:cNvPr id="4" name="テキスト プレースホルダー 3">
            <a:extLst>
              <a:ext uri="{FF2B5EF4-FFF2-40B4-BE49-F238E27FC236}">
                <a16:creationId xmlns:a16="http://schemas.microsoft.com/office/drawing/2014/main" id="{A5904A91-D91D-0140-B520-ADB2B37226F2}"/>
              </a:ext>
            </a:extLst>
          </p:cNvPr>
          <p:cNvSpPr>
            <a:spLocks noGrp="1"/>
          </p:cNvSpPr>
          <p:nvPr>
            <p:ph type="body" sz="quarter" idx="11"/>
          </p:nvPr>
        </p:nvSpPr>
        <p:spPr>
          <a:xfrm>
            <a:off x="587375" y="5278295"/>
            <a:ext cx="3768868" cy="793732"/>
          </a:xfrm>
        </p:spPr>
        <p:txBody>
          <a:bodyPr/>
          <a:lstStyle/>
          <a:p>
            <a:r>
              <a:rPr lang="en-US" altLang="ja-JP" sz="1200" dirty="0"/>
              <a:t>2025/7/16</a:t>
            </a:r>
          </a:p>
          <a:p>
            <a:r>
              <a:rPr lang="ja-JP" altLang="en-US" sz="1200" dirty="0"/>
              <a:t>更新日：</a:t>
            </a:r>
            <a:r>
              <a:rPr lang="en-US" altLang="ja-JP" sz="1200" dirty="0"/>
              <a:t>2026/1/14</a:t>
            </a:r>
          </a:p>
        </p:txBody>
      </p:sp>
      <p:sp>
        <p:nvSpPr>
          <p:cNvPr id="5" name="テキスト プレースホルダー 4">
            <a:extLst>
              <a:ext uri="{FF2B5EF4-FFF2-40B4-BE49-F238E27FC236}">
                <a16:creationId xmlns:a16="http://schemas.microsoft.com/office/drawing/2014/main" id="{9234E32D-2A0D-024C-AAF5-88FC82FA59A4}"/>
              </a:ext>
            </a:extLst>
          </p:cNvPr>
          <p:cNvSpPr>
            <a:spLocks noGrp="1"/>
          </p:cNvSpPr>
          <p:nvPr>
            <p:ph type="body" sz="quarter" idx="12"/>
          </p:nvPr>
        </p:nvSpPr>
        <p:spPr/>
        <p:txBody>
          <a:bodyPr/>
          <a:lstStyle/>
          <a:p>
            <a:r>
              <a:rPr lang="en-US" altLang="ja-JP" dirty="0"/>
              <a:t>LINE</a:t>
            </a:r>
            <a:r>
              <a:rPr lang="ja-JP" altLang="en-US" dirty="0"/>
              <a:t>ヤフー株式会社</a:t>
            </a:r>
          </a:p>
        </p:txBody>
      </p:sp>
    </p:spTree>
    <p:extLst>
      <p:ext uri="{BB962C8B-B14F-4D97-AF65-F5344CB8AC3E}">
        <p14:creationId xmlns:p14="http://schemas.microsoft.com/office/powerpoint/2010/main" val="44000490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CAC53527-9D55-E02B-3711-6B65A3E851DD}"/>
              </a:ext>
            </a:extLst>
          </p:cNvPr>
          <p:cNvSpPr>
            <a:spLocks noGrp="1"/>
          </p:cNvSpPr>
          <p:nvPr>
            <p:ph type="ctrTitle"/>
          </p:nvPr>
        </p:nvSpPr>
        <p:spPr/>
        <p:txBody>
          <a:bodyPr/>
          <a:lstStyle/>
          <a:p>
            <a:r>
              <a:rPr lang="en-US" altLang="ja-JP" dirty="0"/>
              <a:t>③ </a:t>
            </a:r>
            <a:r>
              <a:rPr lang="ja-JP" altLang="en-US" dirty="0"/>
              <a:t>閲覧態度を考慮した言葉遣い</a:t>
            </a:r>
            <a:endParaRPr kumimoji="1" lang="ja-JP" altLang="en-US" dirty="0"/>
          </a:p>
        </p:txBody>
      </p:sp>
      <p:sp>
        <p:nvSpPr>
          <p:cNvPr id="3" name="テキスト ボックス 2">
            <a:extLst>
              <a:ext uri="{FF2B5EF4-FFF2-40B4-BE49-F238E27FC236}">
                <a16:creationId xmlns:a16="http://schemas.microsoft.com/office/drawing/2014/main" id="{BD66B148-CE5F-4A38-4BBB-8B49B9F0F457}"/>
              </a:ext>
            </a:extLst>
          </p:cNvPr>
          <p:cNvSpPr txBox="1"/>
          <p:nvPr/>
        </p:nvSpPr>
        <p:spPr>
          <a:xfrm>
            <a:off x="466800" y="1257143"/>
            <a:ext cx="11245776" cy="578620"/>
          </a:xfrm>
          <a:prstGeom prst="rect">
            <a:avLst/>
          </a:prstGeom>
          <a:noFill/>
        </p:spPr>
        <p:txBody>
          <a:bodyPr wrap="square" lIns="0" tIns="0" rIns="0" bIns="0" rtlCol="0">
            <a:spAutoFit/>
          </a:bodyPr>
          <a:lstStyle/>
          <a:p>
            <a:pPr algn="ctr">
              <a:lnSpc>
                <a:spcPct val="120000"/>
              </a:lnSpc>
            </a:pPr>
            <a:r>
              <a:rPr lang="ja-JP" altLang="en-US" sz="1600" dirty="0">
                <a:latin typeface="Meiryo" panose="020B0604030504040204" pitchFamily="34" charset="-128"/>
              </a:rPr>
              <a:t>コンテンツを探している流れで見出しを目にすることを考慮し、</a:t>
            </a:r>
          </a:p>
          <a:p>
            <a:pPr algn="ctr">
              <a:lnSpc>
                <a:spcPct val="120000"/>
              </a:lnSpc>
            </a:pPr>
            <a:r>
              <a:rPr lang="ja-JP" altLang="en-US" sz="1600" dirty="0">
                <a:latin typeface="Meiryo" panose="020B0604030504040204" pitchFamily="34" charset="-128"/>
              </a:rPr>
              <a:t>遷移先に飛ばないと理解できない言葉は使わず、可能な限り平易な言葉遣いができるとベターです。</a:t>
            </a:r>
          </a:p>
        </p:txBody>
      </p:sp>
      <p:sp>
        <p:nvSpPr>
          <p:cNvPr id="4" name="1 つの角を丸めた四角形 10">
            <a:extLst>
              <a:ext uri="{FF2B5EF4-FFF2-40B4-BE49-F238E27FC236}">
                <a16:creationId xmlns:a16="http://schemas.microsoft.com/office/drawing/2014/main" id="{3E5215E6-409B-7649-44B6-87038623BB55}"/>
              </a:ext>
            </a:extLst>
          </p:cNvPr>
          <p:cNvSpPr/>
          <p:nvPr/>
        </p:nvSpPr>
        <p:spPr>
          <a:xfrm>
            <a:off x="6240461" y="2281984"/>
            <a:ext cx="3787776" cy="375795"/>
          </a:xfrm>
          <a:prstGeom prst="round1Rect">
            <a:avLst>
              <a:gd name="adj" fmla="val 0"/>
            </a:avLst>
          </a:prstGeom>
          <a:solidFill>
            <a:schemeClr val="accent1"/>
          </a:solidFill>
          <a:ln w="9525" cap="flat" cmpd="sng" algn="ctr">
            <a:solidFill>
              <a:schemeClr val="accent1"/>
            </a:solidFill>
            <a:prstDash val="solid"/>
          </a:ln>
          <a:effectLst>
            <a:outerShdw dist="25400" algn="l" rotWithShape="0">
              <a:srgbClr val="C9002C">
                <a:lumMod val="75000"/>
                <a:alpha val="85000"/>
              </a:srgbClr>
            </a:outerShdw>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algn="ctr"/>
            <a:r>
              <a:rPr kumimoji="1" lang="ja-JP" altLang="en-US" sz="1600" b="1" dirty="0">
                <a:solidFill>
                  <a:schemeClr val="bg1"/>
                </a:solidFill>
                <a:latin typeface="Meiryo" panose="020B0604030504040204" pitchFamily="34" charset="-128"/>
                <a:ea typeface="Meiryo" panose="020B0604030504040204" pitchFamily="34" charset="-128"/>
              </a:rPr>
              <a:t>一般名詞も唐突感がないかチェック</a:t>
            </a:r>
          </a:p>
        </p:txBody>
      </p:sp>
      <p:sp>
        <p:nvSpPr>
          <p:cNvPr id="5" name="1 つの角を丸めた四角形 21">
            <a:extLst>
              <a:ext uri="{FF2B5EF4-FFF2-40B4-BE49-F238E27FC236}">
                <a16:creationId xmlns:a16="http://schemas.microsoft.com/office/drawing/2014/main" id="{571DA9EB-460F-6910-01C5-9468556944E2}"/>
              </a:ext>
            </a:extLst>
          </p:cNvPr>
          <p:cNvSpPr/>
          <p:nvPr/>
        </p:nvSpPr>
        <p:spPr>
          <a:xfrm>
            <a:off x="479424" y="2281984"/>
            <a:ext cx="3787776" cy="375795"/>
          </a:xfrm>
          <a:prstGeom prst="round1Rect">
            <a:avLst>
              <a:gd name="adj" fmla="val 0"/>
            </a:avLst>
          </a:prstGeom>
          <a:solidFill>
            <a:schemeClr val="accent1"/>
          </a:solidFill>
          <a:ln w="9525" cap="flat" cmpd="sng" algn="ctr">
            <a:solidFill>
              <a:schemeClr val="accent1"/>
            </a:solidFill>
            <a:prstDash val="solid"/>
          </a:ln>
          <a:effectLst>
            <a:outerShdw dist="25400" algn="l" rotWithShape="0">
              <a:srgbClr val="C9002C">
                <a:lumMod val="75000"/>
                <a:alpha val="85000"/>
              </a:srgbClr>
            </a:outerShdw>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algn="ctr"/>
            <a:r>
              <a:rPr kumimoji="1" lang="ja-JP" altLang="en-US" sz="1600" b="1" dirty="0">
                <a:solidFill>
                  <a:schemeClr val="bg1"/>
                </a:solidFill>
                <a:latin typeface="Meiryo" panose="020B0604030504040204" pitchFamily="34" charset="-128"/>
                <a:ea typeface="Meiryo" panose="020B0604030504040204" pitchFamily="34" charset="-128"/>
              </a:rPr>
              <a:t>商品と関係ない固有名詞は避ける</a:t>
            </a:r>
          </a:p>
        </p:txBody>
      </p:sp>
      <p:sp>
        <p:nvSpPr>
          <p:cNvPr id="6" name="正方形/長方形 5">
            <a:extLst>
              <a:ext uri="{FF2B5EF4-FFF2-40B4-BE49-F238E27FC236}">
                <a16:creationId xmlns:a16="http://schemas.microsoft.com/office/drawing/2014/main" id="{AD2CFAE6-2EB0-3982-6F80-8F432302CD92}"/>
              </a:ext>
            </a:extLst>
          </p:cNvPr>
          <p:cNvSpPr/>
          <p:nvPr/>
        </p:nvSpPr>
        <p:spPr>
          <a:xfrm>
            <a:off x="479424" y="2657779"/>
            <a:ext cx="5472114" cy="3723971"/>
          </a:xfrm>
          <a:prstGeom prst="rect">
            <a:avLst/>
          </a:prstGeom>
          <a:solidFill>
            <a:srgbClr val="F5F5F5"/>
          </a:solidFill>
          <a:ln w="9525" cap="flat" cmpd="sng" algn="ctr">
            <a:noFill/>
            <a:prstDash val="solid"/>
          </a:ln>
          <a:effectLst>
            <a:outerShdw blurRad="38100" dist="25400" dir="2700000" algn="tl" rotWithShape="0">
              <a:prstClr val="black">
                <a:alpha val="40000"/>
              </a:prstClr>
            </a:outerShdw>
          </a:effectLst>
        </p:spPr>
        <p:txBody>
          <a:bodyPr rot="0" spcFirstLastPara="0" vertOverflow="overflow" horzOverflow="overflow" vert="horz" wrap="none" lIns="396000" tIns="108000" rIns="90000" bIns="180000" numCol="1" spcCol="0" rtlCol="0" fromWordArt="0" anchor="ctr" anchorCtr="0" forceAA="0" compatLnSpc="1">
            <a:prstTxWarp prst="textNoShape">
              <a:avLst/>
            </a:prstTxWarp>
            <a:noAutofit/>
          </a:bodyPr>
          <a:lstStyle/>
          <a:p>
            <a:pPr marL="0" marR="0" lvl="0" indent="0" defTabSz="914400" eaLnBrk="1" fontAlgn="auto" latinLnBrk="0" hangingPunct="1">
              <a:lnSpc>
                <a:spcPct val="150000"/>
              </a:lnSpc>
              <a:spcBef>
                <a:spcPts val="0"/>
              </a:spcBef>
              <a:spcAft>
                <a:spcPts val="0"/>
              </a:spcAft>
              <a:buClrTx/>
              <a:buSzTx/>
              <a:buFontTx/>
              <a:buNone/>
              <a:tabLst/>
              <a:defRPr/>
            </a:pPr>
            <a:endParaRPr kumimoji="0" lang="en-US" altLang="ja-JP" sz="1400" b="0" i="0" u="none" strike="noStrike" kern="0" cap="none" spc="0" normalizeH="0" baseline="0" noProof="0" dirty="0">
              <a:ln>
                <a:noFill/>
              </a:ln>
              <a:solidFill>
                <a:srgbClr val="545454"/>
              </a:solidFill>
              <a:effectLst/>
              <a:uLnTx/>
              <a:uFillTx/>
              <a:latin typeface="Meiryo" panose="020B0604030504040204" pitchFamily="34" charset="-128"/>
              <a:ea typeface="メイリオ" panose="020B0604030504040204" pitchFamily="50" charset="-128"/>
              <a:cs typeface="+mn-cs"/>
            </a:endParaRPr>
          </a:p>
        </p:txBody>
      </p:sp>
      <p:sp>
        <p:nvSpPr>
          <p:cNvPr id="7" name="正方形/長方形 6">
            <a:extLst>
              <a:ext uri="{FF2B5EF4-FFF2-40B4-BE49-F238E27FC236}">
                <a16:creationId xmlns:a16="http://schemas.microsoft.com/office/drawing/2014/main" id="{2B5BB91E-0C12-5C40-E689-F3ADFDA29EA5}"/>
              </a:ext>
            </a:extLst>
          </p:cNvPr>
          <p:cNvSpPr/>
          <p:nvPr/>
        </p:nvSpPr>
        <p:spPr>
          <a:xfrm>
            <a:off x="6240461" y="2657779"/>
            <a:ext cx="5472114" cy="3723971"/>
          </a:xfrm>
          <a:prstGeom prst="rect">
            <a:avLst/>
          </a:prstGeom>
          <a:solidFill>
            <a:srgbClr val="F5F5F5"/>
          </a:solidFill>
          <a:ln w="9525" cap="flat" cmpd="sng" algn="ctr">
            <a:noFill/>
            <a:prstDash val="solid"/>
          </a:ln>
          <a:effectLst>
            <a:outerShdw blurRad="38100" dist="25400" dir="2700000" algn="tl" rotWithShape="0">
              <a:prstClr val="black">
                <a:alpha val="40000"/>
              </a:prstClr>
            </a:outerShdw>
          </a:effectLst>
        </p:spPr>
        <p:txBody>
          <a:bodyPr rot="0" spcFirstLastPara="0" vertOverflow="overflow" horzOverflow="overflow" vert="horz" wrap="none" lIns="396000" tIns="108000" rIns="90000" bIns="180000" numCol="1" spcCol="0" rtlCol="0" fromWordArt="0" anchor="ctr" anchorCtr="0" forceAA="0" compatLnSpc="1">
            <a:prstTxWarp prst="textNoShape">
              <a:avLst/>
            </a:prstTxWarp>
            <a:noAutofit/>
          </a:bodyPr>
          <a:lstStyle/>
          <a:p>
            <a:pPr marL="0" marR="0" lvl="0" indent="0" defTabSz="914400" eaLnBrk="1" fontAlgn="auto" latinLnBrk="0" hangingPunct="1">
              <a:lnSpc>
                <a:spcPct val="150000"/>
              </a:lnSpc>
              <a:spcBef>
                <a:spcPts val="0"/>
              </a:spcBef>
              <a:spcAft>
                <a:spcPts val="0"/>
              </a:spcAft>
              <a:buClrTx/>
              <a:buSzTx/>
              <a:buFontTx/>
              <a:buNone/>
              <a:tabLst/>
              <a:defRPr/>
            </a:pPr>
            <a:endParaRPr kumimoji="0" lang="en-US" altLang="ja-JP" sz="1400" b="0" i="0" u="none" strike="noStrike" kern="0" cap="none" spc="0" normalizeH="0" baseline="0" noProof="0" dirty="0">
              <a:ln>
                <a:noFill/>
              </a:ln>
              <a:solidFill>
                <a:srgbClr val="545454"/>
              </a:solidFill>
              <a:effectLst/>
              <a:uLnTx/>
              <a:uFillTx/>
              <a:latin typeface="Meiryo" panose="020B0604030504040204" pitchFamily="34" charset="-128"/>
              <a:ea typeface="メイリオ" panose="020B0604030504040204" pitchFamily="50" charset="-128"/>
              <a:cs typeface="+mn-cs"/>
            </a:endParaRPr>
          </a:p>
        </p:txBody>
      </p:sp>
      <p:sp>
        <p:nvSpPr>
          <p:cNvPr id="8" name="正方形/長方形 7">
            <a:extLst>
              <a:ext uri="{FF2B5EF4-FFF2-40B4-BE49-F238E27FC236}">
                <a16:creationId xmlns:a16="http://schemas.microsoft.com/office/drawing/2014/main" id="{F5EC0483-A23C-D016-72F5-E3E911DACB19}"/>
              </a:ext>
            </a:extLst>
          </p:cNvPr>
          <p:cNvSpPr/>
          <p:nvPr/>
        </p:nvSpPr>
        <p:spPr>
          <a:xfrm>
            <a:off x="1221818" y="2896664"/>
            <a:ext cx="4472400" cy="532336"/>
          </a:xfrm>
          <a:prstGeom prst="rect">
            <a:avLst/>
          </a:prstGeom>
          <a:solidFill>
            <a:srgbClr val="FFFFFF"/>
          </a:solidFill>
          <a:ln w="9525" cap="flat" cmpd="sng" algn="ctr">
            <a:noFill/>
            <a:prstDash val="solid"/>
          </a:ln>
          <a:effectLst/>
        </p:spPr>
        <p:txBody>
          <a:bodyPr rot="0" spcFirstLastPara="0" vertOverflow="overflow" horzOverflow="overflow" vert="horz" wrap="square" lIns="74295" tIns="37148" rIns="74295" bIns="37148" numCol="1" spcCol="0" rtlCol="0" fromWordArt="0" anchor="ctr" anchorCtr="1" forceAA="0" compatLnSpc="1">
            <a:prstTxWarp prst="textNoShape">
              <a:avLst/>
            </a:prstTxWarp>
            <a:noAutofit/>
          </a:bodyPr>
          <a:lstStyle/>
          <a:p>
            <a:pPr>
              <a:lnSpc>
                <a:spcPct val="120000"/>
              </a:lnSpc>
              <a:defRPr/>
            </a:pPr>
            <a:r>
              <a:rPr lang="ja-JP" altLang="en-US" sz="1400" b="1" dirty="0">
                <a:solidFill>
                  <a:schemeClr val="accent1">
                    <a:lumMod val="50000"/>
                    <a:lumOff val="50000"/>
                  </a:schemeClr>
                </a:solidFill>
                <a:latin typeface="Meiryo" panose="020B0604030504040204" pitchFamily="34" charset="-128"/>
                <a:ea typeface="Meiryo" panose="020B0604030504040204" pitchFamily="34" charset="-128"/>
                <a:cs typeface="+mn-lt"/>
              </a:rPr>
              <a:t>○○</a:t>
            </a:r>
            <a:r>
              <a:rPr kumimoji="0" lang="ja-JP" altLang="en-US" sz="1400" kern="0" dirty="0">
                <a:solidFill>
                  <a:srgbClr val="545454"/>
                </a:solidFill>
                <a:latin typeface="Meiryo" panose="020B0604030504040204" pitchFamily="34" charset="-128"/>
              </a:rPr>
              <a:t>で爆売れの発泡酒</a:t>
            </a:r>
            <a:endParaRPr kumimoji="0" lang="ja-JP" altLang="en-US" sz="1400" kern="0" dirty="0">
              <a:solidFill>
                <a:srgbClr val="545454"/>
              </a:solidFill>
              <a:highlight>
                <a:srgbClr val="FFFF00"/>
              </a:highlight>
              <a:latin typeface="Meiryo" panose="020B0604030504040204" pitchFamily="34" charset="-128"/>
            </a:endParaRPr>
          </a:p>
        </p:txBody>
      </p:sp>
      <p:sp>
        <p:nvSpPr>
          <p:cNvPr id="9" name="正方形/長方形 8">
            <a:extLst>
              <a:ext uri="{FF2B5EF4-FFF2-40B4-BE49-F238E27FC236}">
                <a16:creationId xmlns:a16="http://schemas.microsoft.com/office/drawing/2014/main" id="{72EF623E-5DCB-AC07-3D81-58E3E5B37FCF}"/>
              </a:ext>
            </a:extLst>
          </p:cNvPr>
          <p:cNvSpPr/>
          <p:nvPr/>
        </p:nvSpPr>
        <p:spPr>
          <a:xfrm>
            <a:off x="739785" y="2896664"/>
            <a:ext cx="482033" cy="537057"/>
          </a:xfrm>
          <a:prstGeom prst="rect">
            <a:avLst/>
          </a:prstGeom>
          <a:solidFill>
            <a:schemeClr val="accent5"/>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2000" b="0" i="0" u="none" strike="noStrike" kern="0" cap="none" spc="0" normalizeH="0" baseline="0" noProof="0" dirty="0">
                <a:ln>
                  <a:noFill/>
                </a:ln>
                <a:solidFill>
                  <a:srgbClr val="FFFFFF"/>
                </a:solidFill>
                <a:effectLst/>
                <a:uLnTx/>
                <a:uFillTx/>
                <a:latin typeface="Calibri" panose="020F0502020204030204"/>
                <a:ea typeface="メイリオ" panose="020B0604030504040204" pitchFamily="50" charset="-128"/>
                <a:cs typeface="+mn-cs"/>
              </a:rPr>
              <a:t>△</a:t>
            </a:r>
          </a:p>
        </p:txBody>
      </p:sp>
      <p:sp>
        <p:nvSpPr>
          <p:cNvPr id="10" name="正方形/長方形 9">
            <a:extLst>
              <a:ext uri="{FF2B5EF4-FFF2-40B4-BE49-F238E27FC236}">
                <a16:creationId xmlns:a16="http://schemas.microsoft.com/office/drawing/2014/main" id="{B5E18FA2-8C09-8FDD-4F50-AF3ECE30B808}"/>
              </a:ext>
            </a:extLst>
          </p:cNvPr>
          <p:cNvSpPr/>
          <p:nvPr/>
        </p:nvSpPr>
        <p:spPr>
          <a:xfrm>
            <a:off x="739784" y="5346641"/>
            <a:ext cx="4954433" cy="776289"/>
          </a:xfrm>
          <a:prstGeom prst="rect">
            <a:avLst/>
          </a:prstGeom>
          <a:solidFill>
            <a:srgbClr val="FFFFFF"/>
          </a:solidFill>
          <a:ln w="9525" cap="flat" cmpd="sng" algn="ctr">
            <a:noFill/>
            <a:prstDash val="solid"/>
          </a:ln>
          <a:effectLst/>
        </p:spPr>
        <p:txBody>
          <a:bodyPr rot="0" spcFirstLastPara="0" vertOverflow="overflow" horzOverflow="overflow" vert="horz" wrap="square" lIns="74295" tIns="37148" rIns="74295" bIns="37148" numCol="1" spcCol="0" rtlCol="0" fromWordArt="0" anchor="ctr" anchorCtr="1" forceAA="0" compatLnSpc="1">
            <a:prstTxWarp prst="textNoShape">
              <a:avLst/>
            </a:prstTxWarp>
            <a:noAutofit/>
          </a:bodyPr>
          <a:lstStyle/>
          <a:p>
            <a:pPr>
              <a:lnSpc>
                <a:spcPct val="120000"/>
              </a:lnSpc>
              <a:defRPr/>
            </a:pPr>
            <a:r>
              <a:rPr kumimoji="0" lang="ja-JP" altLang="en-US" sz="1400" kern="0" dirty="0">
                <a:solidFill>
                  <a:srgbClr val="545454"/>
                </a:solidFill>
                <a:latin typeface="Meiryo" panose="020B0604030504040204" pitchFamily="34" charset="-128"/>
              </a:rPr>
              <a:t>事実であることが前提とはなりますが、固有名詞は</a:t>
            </a:r>
            <a:endParaRPr kumimoji="0" lang="en-US" altLang="ja-JP" sz="1400" kern="0" dirty="0">
              <a:solidFill>
                <a:srgbClr val="545454"/>
              </a:solidFill>
              <a:latin typeface="Meiryo" panose="020B0604030504040204" pitchFamily="34" charset="-128"/>
            </a:endParaRPr>
          </a:p>
          <a:p>
            <a:pPr>
              <a:lnSpc>
                <a:spcPct val="120000"/>
              </a:lnSpc>
              <a:defRPr/>
            </a:pPr>
            <a:r>
              <a:rPr kumimoji="0" lang="ja-JP" altLang="en-US" sz="1400" kern="0" dirty="0">
                <a:solidFill>
                  <a:srgbClr val="545454"/>
                </a:solidFill>
                <a:latin typeface="Meiryo" panose="020B0604030504040204" pitchFamily="34" charset="-128"/>
              </a:rPr>
              <a:t>抽象化することで見出しに近づけることができます</a:t>
            </a:r>
            <a:endParaRPr kumimoji="0" lang="en-US" altLang="ja-JP" sz="1400" kern="0" dirty="0">
              <a:solidFill>
                <a:srgbClr val="545454"/>
              </a:solidFill>
              <a:latin typeface="Meiryo" panose="020B0604030504040204" pitchFamily="34" charset="-128"/>
            </a:endParaRPr>
          </a:p>
        </p:txBody>
      </p:sp>
      <p:sp>
        <p:nvSpPr>
          <p:cNvPr id="11" name="1 つの角を丸めた四角形 32">
            <a:extLst>
              <a:ext uri="{FF2B5EF4-FFF2-40B4-BE49-F238E27FC236}">
                <a16:creationId xmlns:a16="http://schemas.microsoft.com/office/drawing/2014/main" id="{75BA15AA-36C3-4D2D-207C-CD895D7F58EC}"/>
              </a:ext>
            </a:extLst>
          </p:cNvPr>
          <p:cNvSpPr/>
          <p:nvPr/>
        </p:nvSpPr>
        <p:spPr>
          <a:xfrm>
            <a:off x="739784" y="4970845"/>
            <a:ext cx="1338398" cy="375796"/>
          </a:xfrm>
          <a:prstGeom prst="round1Rect">
            <a:avLst>
              <a:gd name="adj" fmla="val 0"/>
            </a:avLst>
          </a:prstGeom>
          <a:solidFill>
            <a:srgbClr val="FFFFFF">
              <a:lumMod val="50000"/>
            </a:srgbClr>
          </a:solidFill>
          <a:ln w="9525" cap="flat" cmpd="sng" algn="ctr">
            <a:noFill/>
            <a:prstDash val="solid"/>
          </a:ln>
          <a:effectLst>
            <a:outerShdw dist="25400" algn="l" rotWithShape="0">
              <a:prstClr val="black">
                <a:alpha val="67200"/>
              </a:prstClr>
            </a:outerShdw>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600" b="1" i="0" u="none" strike="noStrike" kern="0" cap="none" spc="0" normalizeH="0" baseline="0" noProof="0" dirty="0">
                <a:ln>
                  <a:noFill/>
                </a:ln>
                <a:solidFill>
                  <a:srgbClr val="FFFFFF"/>
                </a:solidFill>
                <a:effectLst/>
                <a:uLnTx/>
                <a:uFillTx/>
                <a:latin typeface="Meiryo" panose="020B0604030504040204" pitchFamily="34" charset="-128"/>
                <a:ea typeface="メイリオ" panose="020B0604030504040204" pitchFamily="50" charset="-128"/>
                <a:cs typeface="+mn-cs"/>
              </a:rPr>
              <a:t>POINT</a:t>
            </a:r>
            <a:endParaRPr kumimoji="0" lang="ja-JP" altLang="en-US" sz="1600" b="1" i="0" u="none" strike="noStrike" kern="0" cap="none" spc="0" normalizeH="0" baseline="0" noProof="0" dirty="0">
              <a:ln>
                <a:noFill/>
              </a:ln>
              <a:solidFill>
                <a:srgbClr val="FFFFFF"/>
              </a:solidFill>
              <a:effectLst/>
              <a:uLnTx/>
              <a:uFillTx/>
              <a:latin typeface="Meiryo" panose="020B0604030504040204" pitchFamily="34" charset="-128"/>
              <a:ea typeface="メイリオ" panose="020B0604030504040204" pitchFamily="50" charset="-128"/>
              <a:cs typeface="+mn-cs"/>
            </a:endParaRPr>
          </a:p>
        </p:txBody>
      </p:sp>
      <p:sp>
        <p:nvSpPr>
          <p:cNvPr id="12" name="正方形/長方形 11">
            <a:extLst>
              <a:ext uri="{FF2B5EF4-FFF2-40B4-BE49-F238E27FC236}">
                <a16:creationId xmlns:a16="http://schemas.microsoft.com/office/drawing/2014/main" id="{B78531C4-088B-837E-C68F-7AB977AAD3C4}"/>
              </a:ext>
            </a:extLst>
          </p:cNvPr>
          <p:cNvSpPr/>
          <p:nvPr/>
        </p:nvSpPr>
        <p:spPr>
          <a:xfrm>
            <a:off x="1221818" y="4014069"/>
            <a:ext cx="4472400" cy="776290"/>
          </a:xfrm>
          <a:prstGeom prst="rect">
            <a:avLst/>
          </a:prstGeom>
          <a:solidFill>
            <a:srgbClr val="FFFFFF"/>
          </a:solidFill>
          <a:ln w="9525" cap="flat" cmpd="sng" algn="ctr">
            <a:noFill/>
            <a:prstDash val="solid"/>
          </a:ln>
          <a:effectLst/>
        </p:spPr>
        <p:txBody>
          <a:bodyPr rot="0" spcFirstLastPara="0" vertOverflow="overflow" horzOverflow="overflow" vert="horz" wrap="square" lIns="74295" tIns="37148" rIns="74295" bIns="37148" numCol="1" spcCol="0" rtlCol="0" fromWordArt="0" anchor="ctr" anchorCtr="1" forceAA="0" compatLnSpc="1">
            <a:prstTxWarp prst="textNoShape">
              <a:avLst/>
            </a:prstTxWarp>
            <a:noAutofit/>
          </a:bodyPr>
          <a:lstStyle/>
          <a:p>
            <a:pPr>
              <a:lnSpc>
                <a:spcPct val="120000"/>
              </a:lnSpc>
              <a:buClr>
                <a:srgbClr val="545454"/>
              </a:buClr>
              <a:defRPr/>
            </a:pPr>
            <a:r>
              <a:rPr lang="ja-JP" altLang="en-US" sz="1400" b="1" dirty="0">
                <a:solidFill>
                  <a:schemeClr val="accent1">
                    <a:lumMod val="50000"/>
                    <a:lumOff val="50000"/>
                  </a:schemeClr>
                </a:solidFill>
                <a:latin typeface="Meiryo" panose="020B0604030504040204" pitchFamily="34" charset="-128"/>
                <a:ea typeface="Meiryo" panose="020B0604030504040204" pitchFamily="34" charset="-128"/>
                <a:cs typeface="+mn-lt"/>
              </a:rPr>
              <a:t>ネット販売</a:t>
            </a:r>
            <a:r>
              <a:rPr kumimoji="0" lang="ja-JP" altLang="en-US" sz="1400" kern="0" dirty="0">
                <a:solidFill>
                  <a:srgbClr val="545454"/>
                </a:solidFill>
                <a:latin typeface="Meiryo" panose="020B0604030504040204" pitchFamily="34" charset="-128"/>
              </a:rPr>
              <a:t>で好調</a:t>
            </a:r>
            <a:r>
              <a:rPr kumimoji="0" lang="en-US" altLang="ja-JP" sz="1400" kern="0" dirty="0">
                <a:solidFill>
                  <a:srgbClr val="545454"/>
                </a:solidFill>
                <a:latin typeface="Meiryo" panose="020B0604030504040204" pitchFamily="34" charset="-128"/>
              </a:rPr>
              <a:t> </a:t>
            </a:r>
            <a:r>
              <a:rPr kumimoji="0" lang="ja-JP" altLang="en-US" sz="1400" kern="0" dirty="0">
                <a:solidFill>
                  <a:srgbClr val="545454"/>
                </a:solidFill>
                <a:latin typeface="Meiryo" panose="020B0604030504040204" pitchFamily="34" charset="-128"/>
              </a:rPr>
              <a:t>発泡酒○○</a:t>
            </a:r>
            <a:endParaRPr kumimoji="0" lang="en-US" altLang="ja-JP" sz="1400" kern="0" dirty="0">
              <a:solidFill>
                <a:srgbClr val="545454"/>
              </a:solidFill>
              <a:latin typeface="Meiryo" panose="020B0604030504040204" pitchFamily="34" charset="-128"/>
            </a:endParaRPr>
          </a:p>
        </p:txBody>
      </p:sp>
      <p:sp>
        <p:nvSpPr>
          <p:cNvPr id="13" name="正方形/長方形 12">
            <a:extLst>
              <a:ext uri="{FF2B5EF4-FFF2-40B4-BE49-F238E27FC236}">
                <a16:creationId xmlns:a16="http://schemas.microsoft.com/office/drawing/2014/main" id="{9107079D-2B71-FC51-4909-865F8286A10F}"/>
              </a:ext>
            </a:extLst>
          </p:cNvPr>
          <p:cNvSpPr/>
          <p:nvPr/>
        </p:nvSpPr>
        <p:spPr>
          <a:xfrm>
            <a:off x="739785" y="4014069"/>
            <a:ext cx="482033" cy="783174"/>
          </a:xfrm>
          <a:prstGeom prst="rect">
            <a:avLst/>
          </a:prstGeom>
          <a:solidFill>
            <a:schemeClr val="accent1">
              <a:lumMod val="50000"/>
              <a:lumOff val="50000"/>
            </a:scheme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2000" b="0" i="0" u="none" strike="noStrike" kern="0" cap="none" spc="0" normalizeH="0" baseline="0" noProof="0" dirty="0">
                <a:ln>
                  <a:noFill/>
                </a:ln>
                <a:solidFill>
                  <a:srgbClr val="FFFFFF"/>
                </a:solidFill>
                <a:effectLst/>
                <a:uLnTx/>
                <a:uFillTx/>
                <a:latin typeface="Calibri" panose="020F0502020204030204"/>
                <a:ea typeface="メイリオ" panose="020B0604030504040204" pitchFamily="50" charset="-128"/>
                <a:cs typeface="+mn-cs"/>
              </a:rPr>
              <a:t>◎</a:t>
            </a:r>
          </a:p>
        </p:txBody>
      </p:sp>
      <p:sp>
        <p:nvSpPr>
          <p:cNvPr id="14" name="三角形 35">
            <a:extLst>
              <a:ext uri="{FF2B5EF4-FFF2-40B4-BE49-F238E27FC236}">
                <a16:creationId xmlns:a16="http://schemas.microsoft.com/office/drawing/2014/main" id="{9E9F25C8-F076-D37E-1298-BF14EAAA2FD8}"/>
              </a:ext>
            </a:extLst>
          </p:cNvPr>
          <p:cNvSpPr/>
          <p:nvPr/>
        </p:nvSpPr>
        <p:spPr>
          <a:xfrm rot="10800000">
            <a:off x="2876044" y="3596843"/>
            <a:ext cx="678873" cy="249382"/>
          </a:xfrm>
          <a:prstGeom prst="triangle">
            <a:avLst/>
          </a:prstGeom>
          <a:solidFill>
            <a:srgbClr val="FFFFFF">
              <a:lumMod val="75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sp>
        <p:nvSpPr>
          <p:cNvPr id="15" name="正方形/長方形 14">
            <a:extLst>
              <a:ext uri="{FF2B5EF4-FFF2-40B4-BE49-F238E27FC236}">
                <a16:creationId xmlns:a16="http://schemas.microsoft.com/office/drawing/2014/main" id="{802E415C-C458-FB9B-FAAA-DF38FC3EF32C}"/>
              </a:ext>
            </a:extLst>
          </p:cNvPr>
          <p:cNvSpPr/>
          <p:nvPr/>
        </p:nvSpPr>
        <p:spPr>
          <a:xfrm>
            <a:off x="6979816" y="2896664"/>
            <a:ext cx="4472400" cy="532336"/>
          </a:xfrm>
          <a:prstGeom prst="rect">
            <a:avLst/>
          </a:prstGeom>
          <a:solidFill>
            <a:srgbClr val="FFFFFF"/>
          </a:solidFill>
          <a:ln w="9525" cap="flat" cmpd="sng" algn="ctr">
            <a:noFill/>
            <a:prstDash val="solid"/>
          </a:ln>
          <a:effectLst/>
        </p:spPr>
        <p:txBody>
          <a:bodyPr rot="0" spcFirstLastPara="0" vertOverflow="overflow" horzOverflow="overflow" vert="horz" wrap="square" lIns="74295" tIns="37148" rIns="74295" bIns="37148" numCol="1" spcCol="0" rtlCol="0" fromWordArt="0" anchor="ctr" anchorCtr="1" forceAA="0" compatLnSpc="1">
            <a:prstTxWarp prst="textNoShape">
              <a:avLst/>
            </a:prstTxWarp>
            <a:noAutofit/>
          </a:bodyPr>
          <a:lstStyle/>
          <a:p>
            <a:pPr>
              <a:lnSpc>
                <a:spcPct val="120000"/>
              </a:lnSpc>
              <a:defRPr/>
            </a:pPr>
            <a:r>
              <a:rPr kumimoji="0" lang="ja-JP" altLang="en-US" sz="1400" kern="0" dirty="0">
                <a:solidFill>
                  <a:srgbClr val="545454"/>
                </a:solidFill>
                <a:latin typeface="Meiryo" panose="020B0604030504040204" pitchFamily="34" charset="-128"/>
              </a:rPr>
              <a:t>ちょっと見て</a:t>
            </a:r>
            <a:r>
              <a:rPr kumimoji="0" lang="en-US" altLang="ja-JP" sz="1400" kern="0" dirty="0">
                <a:solidFill>
                  <a:srgbClr val="545454"/>
                </a:solidFill>
                <a:latin typeface="Meiryo" panose="020B0604030504040204" pitchFamily="34" charset="-128"/>
              </a:rPr>
              <a:t> </a:t>
            </a:r>
            <a:r>
              <a:rPr kumimoji="0" lang="ja-JP" altLang="en-US" sz="1400" kern="0" dirty="0">
                <a:solidFill>
                  <a:srgbClr val="545454"/>
                </a:solidFill>
                <a:latin typeface="Meiryo" panose="020B0604030504040204" pitchFamily="34" charset="-128"/>
              </a:rPr>
              <a:t>この</a:t>
            </a:r>
            <a:r>
              <a:rPr lang="ja-JP" altLang="en-US" sz="1400" b="1" dirty="0">
                <a:solidFill>
                  <a:schemeClr val="accent1">
                    <a:lumMod val="50000"/>
                    <a:lumOff val="50000"/>
                  </a:schemeClr>
                </a:solidFill>
                <a:latin typeface="Meiryo" panose="020B0604030504040204" pitchFamily="34" charset="-128"/>
                <a:ea typeface="Meiryo" panose="020B0604030504040204" pitchFamily="34" charset="-128"/>
                <a:cs typeface="+mn-lt"/>
              </a:rPr>
              <a:t>肌ツヤ</a:t>
            </a:r>
            <a:endParaRPr lang="en-US" altLang="ja-JP" sz="1400" b="1" dirty="0">
              <a:solidFill>
                <a:schemeClr val="accent1">
                  <a:lumMod val="50000"/>
                  <a:lumOff val="50000"/>
                </a:schemeClr>
              </a:solidFill>
              <a:latin typeface="Meiryo" panose="020B0604030504040204" pitchFamily="34" charset="-128"/>
              <a:ea typeface="Meiryo" panose="020B0604030504040204" pitchFamily="34" charset="-128"/>
              <a:cs typeface="+mn-lt"/>
            </a:endParaRPr>
          </a:p>
        </p:txBody>
      </p:sp>
      <p:sp>
        <p:nvSpPr>
          <p:cNvPr id="16" name="正方形/長方形 15">
            <a:extLst>
              <a:ext uri="{FF2B5EF4-FFF2-40B4-BE49-F238E27FC236}">
                <a16:creationId xmlns:a16="http://schemas.microsoft.com/office/drawing/2014/main" id="{EBA112EC-D438-BA90-DCE2-D1720580A06C}"/>
              </a:ext>
            </a:extLst>
          </p:cNvPr>
          <p:cNvSpPr/>
          <p:nvPr/>
        </p:nvSpPr>
        <p:spPr>
          <a:xfrm>
            <a:off x="6497783" y="2896664"/>
            <a:ext cx="482033" cy="537057"/>
          </a:xfrm>
          <a:prstGeom prst="rect">
            <a:avLst/>
          </a:prstGeom>
          <a:solidFill>
            <a:schemeClr val="accent5"/>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2000" b="0" i="0" u="none" strike="noStrike" kern="0" cap="none" spc="0" normalizeH="0" baseline="0" noProof="0" dirty="0">
                <a:ln>
                  <a:noFill/>
                </a:ln>
                <a:solidFill>
                  <a:srgbClr val="FFFFFF"/>
                </a:solidFill>
                <a:effectLst/>
                <a:uLnTx/>
                <a:uFillTx/>
                <a:latin typeface="Calibri" panose="020F0502020204030204"/>
                <a:ea typeface="メイリオ" panose="020B0604030504040204" pitchFamily="50" charset="-128"/>
                <a:cs typeface="+mn-cs"/>
              </a:rPr>
              <a:t>△</a:t>
            </a:r>
          </a:p>
        </p:txBody>
      </p:sp>
      <p:sp>
        <p:nvSpPr>
          <p:cNvPr id="17" name="1 つの角を丸めた四角形 39">
            <a:extLst>
              <a:ext uri="{FF2B5EF4-FFF2-40B4-BE49-F238E27FC236}">
                <a16:creationId xmlns:a16="http://schemas.microsoft.com/office/drawing/2014/main" id="{38D2F0FC-B3FD-CB3E-3C1F-BFA9EF6EBEC1}"/>
              </a:ext>
            </a:extLst>
          </p:cNvPr>
          <p:cNvSpPr/>
          <p:nvPr/>
        </p:nvSpPr>
        <p:spPr>
          <a:xfrm>
            <a:off x="6497782" y="4970845"/>
            <a:ext cx="1338398" cy="375796"/>
          </a:xfrm>
          <a:prstGeom prst="round1Rect">
            <a:avLst>
              <a:gd name="adj" fmla="val 0"/>
            </a:avLst>
          </a:prstGeom>
          <a:solidFill>
            <a:srgbClr val="FFFFFF">
              <a:lumMod val="50000"/>
            </a:srgbClr>
          </a:solidFill>
          <a:ln w="9525" cap="flat" cmpd="sng" algn="ctr">
            <a:noFill/>
            <a:prstDash val="solid"/>
          </a:ln>
          <a:effectLst>
            <a:outerShdw dist="25400" algn="l" rotWithShape="0">
              <a:prstClr val="black">
                <a:alpha val="67200"/>
              </a:prstClr>
            </a:outerShdw>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600" b="1" i="0" u="none" strike="noStrike" kern="0" cap="none" spc="0" normalizeH="0" baseline="0" noProof="0" dirty="0">
                <a:ln>
                  <a:noFill/>
                </a:ln>
                <a:solidFill>
                  <a:srgbClr val="FFFFFF"/>
                </a:solidFill>
                <a:effectLst/>
                <a:uLnTx/>
                <a:uFillTx/>
                <a:latin typeface="Meiryo" panose="020B0604030504040204" pitchFamily="34" charset="-128"/>
                <a:ea typeface="メイリオ" panose="020B0604030504040204" pitchFamily="50" charset="-128"/>
                <a:cs typeface="+mn-cs"/>
              </a:rPr>
              <a:t>POINT</a:t>
            </a:r>
            <a:endParaRPr kumimoji="0" lang="ja-JP" altLang="en-US" sz="1600" b="1" i="0" u="none" strike="noStrike" kern="0" cap="none" spc="0" normalizeH="0" baseline="0" noProof="0" dirty="0">
              <a:ln>
                <a:noFill/>
              </a:ln>
              <a:solidFill>
                <a:srgbClr val="FFFFFF"/>
              </a:solidFill>
              <a:effectLst/>
              <a:uLnTx/>
              <a:uFillTx/>
              <a:latin typeface="Meiryo" panose="020B0604030504040204" pitchFamily="34" charset="-128"/>
              <a:ea typeface="メイリオ" panose="020B0604030504040204" pitchFamily="50" charset="-128"/>
              <a:cs typeface="+mn-cs"/>
            </a:endParaRPr>
          </a:p>
        </p:txBody>
      </p:sp>
      <p:sp>
        <p:nvSpPr>
          <p:cNvPr id="18" name="正方形/長方形 17">
            <a:extLst>
              <a:ext uri="{FF2B5EF4-FFF2-40B4-BE49-F238E27FC236}">
                <a16:creationId xmlns:a16="http://schemas.microsoft.com/office/drawing/2014/main" id="{95FA9F28-397B-879D-A312-E8BAFD2CAB60}"/>
              </a:ext>
            </a:extLst>
          </p:cNvPr>
          <p:cNvSpPr/>
          <p:nvPr/>
        </p:nvSpPr>
        <p:spPr>
          <a:xfrm>
            <a:off x="6979816" y="4014069"/>
            <a:ext cx="4472400" cy="776290"/>
          </a:xfrm>
          <a:prstGeom prst="rect">
            <a:avLst/>
          </a:prstGeom>
          <a:solidFill>
            <a:srgbClr val="FFFFFF"/>
          </a:solidFill>
          <a:ln w="9525" cap="flat" cmpd="sng" algn="ctr">
            <a:noFill/>
            <a:prstDash val="solid"/>
          </a:ln>
          <a:effectLst/>
        </p:spPr>
        <p:txBody>
          <a:bodyPr rot="0" spcFirstLastPara="0" vertOverflow="overflow" horzOverflow="overflow" vert="horz" wrap="square" lIns="74295" tIns="37148" rIns="74295" bIns="37148" numCol="1" spcCol="0" rtlCol="0" fromWordArt="0" anchor="ctr" anchorCtr="1" forceAA="0" compatLnSpc="1">
            <a:prstTxWarp prst="textNoShape">
              <a:avLst/>
            </a:prstTxWarp>
            <a:noAutofit/>
          </a:bodyPr>
          <a:lstStyle/>
          <a:p>
            <a:pPr>
              <a:lnSpc>
                <a:spcPct val="120000"/>
              </a:lnSpc>
              <a:buClr>
                <a:srgbClr val="545454"/>
              </a:buClr>
              <a:defRPr/>
            </a:pPr>
            <a:r>
              <a:rPr lang="ja-JP" altLang="en-US" sz="1400" b="1" dirty="0">
                <a:solidFill>
                  <a:schemeClr val="accent1">
                    <a:lumMod val="50000"/>
                    <a:lumOff val="50000"/>
                  </a:schemeClr>
                </a:solidFill>
                <a:latin typeface="Meiryo" panose="020B0604030504040204" pitchFamily="34" charset="-128"/>
                <a:ea typeface="Meiryo" panose="020B0604030504040204" pitchFamily="34" charset="-128"/>
                <a:cs typeface="+mn-lt"/>
              </a:rPr>
              <a:t>使用後の肌ツヤ</a:t>
            </a:r>
            <a:r>
              <a:rPr kumimoji="0" lang="ja-JP" altLang="en-US" sz="1400" kern="0" dirty="0">
                <a:solidFill>
                  <a:srgbClr val="545454"/>
                </a:solidFill>
                <a:latin typeface="Meiryo" panose="020B0604030504040204" pitchFamily="34" charset="-128"/>
              </a:rPr>
              <a:t>が違う</a:t>
            </a:r>
            <a:r>
              <a:rPr kumimoji="0" lang="en-US" altLang="ja-JP" sz="1400" kern="0" dirty="0">
                <a:solidFill>
                  <a:srgbClr val="545454"/>
                </a:solidFill>
                <a:latin typeface="Meiryo" panose="020B0604030504040204" pitchFamily="34" charset="-128"/>
              </a:rPr>
              <a:t> </a:t>
            </a:r>
            <a:r>
              <a:rPr kumimoji="0" lang="ja-JP" altLang="en-US" sz="1400" kern="0" dirty="0">
                <a:solidFill>
                  <a:srgbClr val="545454"/>
                </a:solidFill>
                <a:latin typeface="Meiryo" panose="020B0604030504040204" pitchFamily="34" charset="-128"/>
              </a:rPr>
              <a:t>○○美容液</a:t>
            </a:r>
            <a:endParaRPr kumimoji="0" lang="en-US" altLang="ja-JP" sz="1400" kern="0" dirty="0">
              <a:solidFill>
                <a:srgbClr val="545454"/>
              </a:solidFill>
              <a:latin typeface="Meiryo" panose="020B0604030504040204" pitchFamily="34" charset="-128"/>
            </a:endParaRPr>
          </a:p>
        </p:txBody>
      </p:sp>
      <p:sp>
        <p:nvSpPr>
          <p:cNvPr id="19" name="正方形/長方形 18">
            <a:extLst>
              <a:ext uri="{FF2B5EF4-FFF2-40B4-BE49-F238E27FC236}">
                <a16:creationId xmlns:a16="http://schemas.microsoft.com/office/drawing/2014/main" id="{F0EB04C2-0ED4-3093-AB59-2BD866F416DC}"/>
              </a:ext>
            </a:extLst>
          </p:cNvPr>
          <p:cNvSpPr/>
          <p:nvPr/>
        </p:nvSpPr>
        <p:spPr>
          <a:xfrm>
            <a:off x="6497783" y="4014069"/>
            <a:ext cx="482033" cy="783174"/>
          </a:xfrm>
          <a:prstGeom prst="rect">
            <a:avLst/>
          </a:prstGeom>
          <a:solidFill>
            <a:schemeClr val="accent1">
              <a:lumMod val="50000"/>
              <a:lumOff val="50000"/>
            </a:scheme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2000" b="0" i="0" u="none" strike="noStrike" kern="0" cap="none" spc="0" normalizeH="0" baseline="0" noProof="0" dirty="0">
                <a:ln>
                  <a:noFill/>
                </a:ln>
                <a:solidFill>
                  <a:srgbClr val="FFFFFF"/>
                </a:solidFill>
                <a:effectLst/>
                <a:uLnTx/>
                <a:uFillTx/>
                <a:latin typeface="Calibri" panose="020F0502020204030204"/>
                <a:ea typeface="メイリオ" panose="020B0604030504040204" pitchFamily="50" charset="-128"/>
                <a:cs typeface="+mn-cs"/>
              </a:rPr>
              <a:t>◎</a:t>
            </a:r>
          </a:p>
        </p:txBody>
      </p:sp>
      <p:sp>
        <p:nvSpPr>
          <p:cNvPr id="20" name="三角形 42">
            <a:extLst>
              <a:ext uri="{FF2B5EF4-FFF2-40B4-BE49-F238E27FC236}">
                <a16:creationId xmlns:a16="http://schemas.microsoft.com/office/drawing/2014/main" id="{BA416F7C-0C79-7E19-CF46-57F1F6D9058D}"/>
              </a:ext>
            </a:extLst>
          </p:cNvPr>
          <p:cNvSpPr/>
          <p:nvPr/>
        </p:nvSpPr>
        <p:spPr>
          <a:xfrm rot="10800000">
            <a:off x="8634042" y="3596843"/>
            <a:ext cx="678873" cy="249382"/>
          </a:xfrm>
          <a:prstGeom prst="triangle">
            <a:avLst/>
          </a:prstGeom>
          <a:solidFill>
            <a:srgbClr val="FFFFFF">
              <a:lumMod val="75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sp>
        <p:nvSpPr>
          <p:cNvPr id="21" name="正方形/長方形 20">
            <a:extLst>
              <a:ext uri="{FF2B5EF4-FFF2-40B4-BE49-F238E27FC236}">
                <a16:creationId xmlns:a16="http://schemas.microsoft.com/office/drawing/2014/main" id="{26E8BA6C-F016-3E05-72AB-1BDBAEFD8D14}"/>
              </a:ext>
            </a:extLst>
          </p:cNvPr>
          <p:cNvSpPr/>
          <p:nvPr/>
        </p:nvSpPr>
        <p:spPr>
          <a:xfrm>
            <a:off x="6496261" y="5346641"/>
            <a:ext cx="4954433" cy="776289"/>
          </a:xfrm>
          <a:prstGeom prst="rect">
            <a:avLst/>
          </a:prstGeom>
          <a:solidFill>
            <a:srgbClr val="FFFFFF"/>
          </a:solidFill>
          <a:ln w="9525" cap="flat" cmpd="sng" algn="ctr">
            <a:noFill/>
            <a:prstDash val="solid"/>
          </a:ln>
          <a:effectLst/>
        </p:spPr>
        <p:txBody>
          <a:bodyPr rot="0" spcFirstLastPara="0" vertOverflow="overflow" horzOverflow="overflow" vert="horz" wrap="square" lIns="74295" tIns="37148" rIns="74295" bIns="37148" numCol="1" spcCol="0" rtlCol="0" fromWordArt="0" anchor="ctr" anchorCtr="1" forceAA="0" compatLnSpc="1">
            <a:prstTxWarp prst="textNoShape">
              <a:avLst/>
            </a:prstTxWarp>
            <a:noAutofit/>
          </a:bodyPr>
          <a:lstStyle/>
          <a:p>
            <a:pPr>
              <a:lnSpc>
                <a:spcPct val="120000"/>
              </a:lnSpc>
              <a:defRPr/>
            </a:pPr>
            <a:r>
              <a:rPr kumimoji="0" lang="ja-JP" altLang="en-US" sz="1400" kern="0" dirty="0">
                <a:solidFill>
                  <a:srgbClr val="545454"/>
                </a:solidFill>
                <a:latin typeface="Meiryo" panose="020B0604030504040204" pitchFamily="34" charset="-128"/>
              </a:rPr>
              <a:t>特徴的な一般名詞には補足説明を行うことで</a:t>
            </a:r>
            <a:endParaRPr kumimoji="0" lang="en-US" altLang="ja-JP" sz="1400" kern="0" dirty="0">
              <a:solidFill>
                <a:srgbClr val="545454"/>
              </a:solidFill>
              <a:latin typeface="Meiryo" panose="020B0604030504040204" pitchFamily="34" charset="-128"/>
            </a:endParaRPr>
          </a:p>
          <a:p>
            <a:pPr>
              <a:lnSpc>
                <a:spcPct val="120000"/>
              </a:lnSpc>
              <a:defRPr/>
            </a:pPr>
            <a:r>
              <a:rPr kumimoji="0" lang="ja-JP" altLang="en-US" sz="1400" kern="0" dirty="0">
                <a:solidFill>
                  <a:srgbClr val="545454"/>
                </a:solidFill>
                <a:latin typeface="Meiryo" panose="020B0604030504040204" pitchFamily="34" charset="-128"/>
              </a:rPr>
              <a:t>唐突感を和らげることができます</a:t>
            </a:r>
          </a:p>
        </p:txBody>
      </p:sp>
    </p:spTree>
    <p:extLst>
      <p:ext uri="{BB962C8B-B14F-4D97-AF65-F5344CB8AC3E}">
        <p14:creationId xmlns:p14="http://schemas.microsoft.com/office/powerpoint/2010/main" val="260210800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F2279A99-CE7C-DDE8-C20E-A35CF38789DB}"/>
              </a:ext>
            </a:extLst>
          </p:cNvPr>
          <p:cNvSpPr>
            <a:spLocks noGrp="1"/>
          </p:cNvSpPr>
          <p:nvPr>
            <p:ph type="ctrTitle"/>
          </p:nvPr>
        </p:nvSpPr>
        <p:spPr/>
        <p:txBody>
          <a:bodyPr/>
          <a:lstStyle/>
          <a:p>
            <a:r>
              <a:rPr lang="ja-JP" altLang="en-US" dirty="0"/>
              <a:t>④</a:t>
            </a:r>
            <a:r>
              <a:rPr lang="en-US" altLang="ja-JP" dirty="0"/>
              <a:t> </a:t>
            </a:r>
            <a:r>
              <a:rPr lang="ja-JP" altLang="en-US" dirty="0"/>
              <a:t>語りかけは口語で行う</a:t>
            </a:r>
            <a:endParaRPr kumimoji="1" lang="ja-JP" altLang="en-US" dirty="0"/>
          </a:p>
        </p:txBody>
      </p:sp>
      <p:sp>
        <p:nvSpPr>
          <p:cNvPr id="3" name="テキスト ボックス 2">
            <a:extLst>
              <a:ext uri="{FF2B5EF4-FFF2-40B4-BE49-F238E27FC236}">
                <a16:creationId xmlns:a16="http://schemas.microsoft.com/office/drawing/2014/main" id="{A5DBA788-F403-FBA3-9D2C-005A305E87FD}"/>
              </a:ext>
            </a:extLst>
          </p:cNvPr>
          <p:cNvSpPr txBox="1"/>
          <p:nvPr/>
        </p:nvSpPr>
        <p:spPr>
          <a:xfrm>
            <a:off x="466800" y="1257143"/>
            <a:ext cx="11245776" cy="578620"/>
          </a:xfrm>
          <a:prstGeom prst="rect">
            <a:avLst/>
          </a:prstGeom>
          <a:noFill/>
        </p:spPr>
        <p:txBody>
          <a:bodyPr wrap="square" lIns="0" tIns="0" rIns="0" bIns="0"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1" lang="ja-JP" altLang="en-US" sz="1600" b="0" i="0" u="none" strike="noStrike" kern="1200" cap="none" spc="0" normalizeH="0" baseline="0" noProof="0" dirty="0">
                <a:ln>
                  <a:noFill/>
                </a:ln>
                <a:effectLst/>
                <a:uLnTx/>
                <a:uFillTx/>
                <a:latin typeface="Meiryo" panose="020B0604030504040204" pitchFamily="34" charset="-128"/>
                <a:ea typeface="Meiryo" panose="020B0604030504040204" pitchFamily="34" charset="-128"/>
                <a:cs typeface="+mn-cs"/>
              </a:rPr>
              <a:t>ユーザーに向けられた言葉は関心が高く、口語体はクリックされやすい傾向があります。</a:t>
            </a:r>
            <a:endParaRPr kumimoji="1" lang="en-US" altLang="ja-JP" sz="1600" b="0" i="0" u="none" strike="noStrike" kern="1200" cap="none" spc="0" normalizeH="0" baseline="0" noProof="0" dirty="0">
              <a:ln>
                <a:noFill/>
              </a:ln>
              <a:effectLst/>
              <a:uLnTx/>
              <a:uFillTx/>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20000"/>
              </a:lnSpc>
              <a:spcBef>
                <a:spcPts val="0"/>
              </a:spcBef>
              <a:spcAft>
                <a:spcPts val="0"/>
              </a:spcAft>
              <a:buClrTx/>
              <a:buSzTx/>
              <a:buFontTx/>
              <a:buNone/>
              <a:tabLst/>
              <a:defRPr/>
            </a:pPr>
            <a:r>
              <a:rPr kumimoji="1" lang="ja-JP" altLang="en-US" sz="1600" b="0" i="0" u="none" strike="noStrike" kern="1200" cap="none" spc="0" normalizeH="0" baseline="0" noProof="0" dirty="0">
                <a:ln>
                  <a:noFill/>
                </a:ln>
                <a:effectLst/>
                <a:uLnTx/>
                <a:uFillTx/>
                <a:latin typeface="Meiryo" panose="020B0604030504040204" pitchFamily="34" charset="-128"/>
                <a:ea typeface="Meiryo" panose="020B0604030504040204" pitchFamily="34" charset="-128"/>
                <a:cs typeface="+mn-cs"/>
              </a:rPr>
              <a:t>字数の余裕があれば、ユーザーへの語りかけは口語で行うとニュアンスが伝わりやすくなりそうです。</a:t>
            </a:r>
            <a:endParaRPr kumimoji="1" lang="en-US" altLang="ja-JP" sz="1600" b="0" i="0" u="none" strike="noStrike" kern="1200" cap="none" spc="0" normalizeH="0" baseline="0" noProof="0" dirty="0">
              <a:ln>
                <a:noFill/>
              </a:ln>
              <a:effectLst/>
              <a:uLnTx/>
              <a:uFillTx/>
              <a:latin typeface="Meiryo" panose="020B0604030504040204" pitchFamily="34" charset="-128"/>
              <a:ea typeface="Meiryo" panose="020B0604030504040204" pitchFamily="34" charset="-128"/>
              <a:cs typeface="+mn-cs"/>
            </a:endParaRPr>
          </a:p>
        </p:txBody>
      </p:sp>
      <p:sp>
        <p:nvSpPr>
          <p:cNvPr id="4" name="1 つの角を丸めた四角形 21">
            <a:extLst>
              <a:ext uri="{FF2B5EF4-FFF2-40B4-BE49-F238E27FC236}">
                <a16:creationId xmlns:a16="http://schemas.microsoft.com/office/drawing/2014/main" id="{C49DF96A-1B17-1F0C-5516-BCA4D75D2430}"/>
              </a:ext>
            </a:extLst>
          </p:cNvPr>
          <p:cNvSpPr/>
          <p:nvPr/>
        </p:nvSpPr>
        <p:spPr>
          <a:xfrm>
            <a:off x="479424" y="2281984"/>
            <a:ext cx="3787776" cy="375795"/>
          </a:xfrm>
          <a:prstGeom prst="round1Rect">
            <a:avLst>
              <a:gd name="adj" fmla="val 0"/>
            </a:avLst>
          </a:prstGeom>
          <a:solidFill>
            <a:schemeClr val="accent1"/>
          </a:solidFill>
          <a:ln w="9525" cap="flat" cmpd="sng" algn="ctr">
            <a:solidFill>
              <a:schemeClr val="accent1"/>
            </a:solidFill>
            <a:prstDash val="solid"/>
          </a:ln>
          <a:effectLst>
            <a:outerShdw dist="25400" algn="l" rotWithShape="0">
              <a:srgbClr val="C9002C">
                <a:lumMod val="75000"/>
                <a:alpha val="85000"/>
              </a:srgbClr>
            </a:outerShdw>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algn="ctr"/>
            <a:r>
              <a:rPr lang="ja-JP" altLang="en-US" sz="1600" b="1" dirty="0">
                <a:solidFill>
                  <a:schemeClr val="bg1"/>
                </a:solidFill>
                <a:latin typeface="Meiryo" panose="020B0604030504040204" pitchFamily="34" charset="-128"/>
                <a:ea typeface="Meiryo" panose="020B0604030504040204" pitchFamily="34" charset="-128"/>
              </a:rPr>
              <a:t>漢字の表現を口語に変換</a:t>
            </a:r>
            <a:endParaRPr kumimoji="1" lang="ja-JP" altLang="en-US" sz="1600" b="1" dirty="0">
              <a:solidFill>
                <a:schemeClr val="bg1"/>
              </a:solidFill>
              <a:latin typeface="Meiryo" panose="020B0604030504040204" pitchFamily="34" charset="-128"/>
              <a:ea typeface="Meiryo" panose="020B0604030504040204" pitchFamily="34" charset="-128"/>
            </a:endParaRPr>
          </a:p>
        </p:txBody>
      </p:sp>
      <p:sp>
        <p:nvSpPr>
          <p:cNvPr id="5" name="正方形/長方形 4">
            <a:extLst>
              <a:ext uri="{FF2B5EF4-FFF2-40B4-BE49-F238E27FC236}">
                <a16:creationId xmlns:a16="http://schemas.microsoft.com/office/drawing/2014/main" id="{0333CAC8-B1C2-A79C-3E77-57DBE676F1CD}"/>
              </a:ext>
            </a:extLst>
          </p:cNvPr>
          <p:cNvSpPr/>
          <p:nvPr/>
        </p:nvSpPr>
        <p:spPr>
          <a:xfrm>
            <a:off x="479424" y="2657779"/>
            <a:ext cx="11245776" cy="3723971"/>
          </a:xfrm>
          <a:prstGeom prst="rect">
            <a:avLst/>
          </a:prstGeom>
          <a:solidFill>
            <a:srgbClr val="F5F5F5"/>
          </a:solidFill>
          <a:ln w="9525" cap="flat" cmpd="sng" algn="ctr">
            <a:noFill/>
            <a:prstDash val="solid"/>
          </a:ln>
          <a:effectLst>
            <a:outerShdw blurRad="38100" dist="25400" dir="2700000" algn="tl" rotWithShape="0">
              <a:prstClr val="black">
                <a:alpha val="40000"/>
              </a:prstClr>
            </a:outerShdw>
          </a:effectLst>
        </p:spPr>
        <p:txBody>
          <a:bodyPr rot="0" spcFirstLastPara="0" vertOverflow="overflow" horzOverflow="overflow" vert="horz" wrap="none" lIns="396000" tIns="108000" rIns="90000" bIns="180000" numCol="1" spcCol="0" rtlCol="0" fromWordArt="0" anchor="ctr" anchorCtr="0" forceAA="0" compatLnSpc="1">
            <a:prstTxWarp prst="textNoShape">
              <a:avLst/>
            </a:prstTxWarp>
            <a:noAutofit/>
          </a:bodyPr>
          <a:lstStyle/>
          <a:p>
            <a:pPr marL="0" marR="0" lvl="0" indent="0" defTabSz="914400" eaLnBrk="1" fontAlgn="auto" latinLnBrk="0" hangingPunct="1">
              <a:lnSpc>
                <a:spcPct val="150000"/>
              </a:lnSpc>
              <a:spcBef>
                <a:spcPts val="0"/>
              </a:spcBef>
              <a:spcAft>
                <a:spcPts val="0"/>
              </a:spcAft>
              <a:buClrTx/>
              <a:buSzTx/>
              <a:buFontTx/>
              <a:buNone/>
              <a:tabLst/>
              <a:defRPr/>
            </a:pPr>
            <a:endParaRPr kumimoji="0" lang="en-US" altLang="ja-JP" sz="1400" b="0" i="0" u="none" strike="noStrike" kern="0" cap="none" spc="0" normalizeH="0" baseline="0" noProof="0" dirty="0">
              <a:ln>
                <a:noFill/>
              </a:ln>
              <a:solidFill>
                <a:srgbClr val="545454"/>
              </a:solidFill>
              <a:effectLst/>
              <a:uLnTx/>
              <a:uFillTx/>
              <a:latin typeface="Meiryo" panose="020B0604030504040204" pitchFamily="34" charset="-128"/>
              <a:ea typeface="メイリオ" panose="020B0604030504040204" pitchFamily="50" charset="-128"/>
              <a:cs typeface="+mn-cs"/>
            </a:endParaRPr>
          </a:p>
        </p:txBody>
      </p:sp>
      <p:sp>
        <p:nvSpPr>
          <p:cNvPr id="6" name="正方形/長方形 5">
            <a:extLst>
              <a:ext uri="{FF2B5EF4-FFF2-40B4-BE49-F238E27FC236}">
                <a16:creationId xmlns:a16="http://schemas.microsoft.com/office/drawing/2014/main" id="{CEF5B84D-8148-139A-55BC-685501F5D002}"/>
              </a:ext>
            </a:extLst>
          </p:cNvPr>
          <p:cNvSpPr/>
          <p:nvPr/>
        </p:nvSpPr>
        <p:spPr>
          <a:xfrm>
            <a:off x="1221818" y="2896664"/>
            <a:ext cx="4472400" cy="532336"/>
          </a:xfrm>
          <a:prstGeom prst="rect">
            <a:avLst/>
          </a:prstGeom>
          <a:solidFill>
            <a:srgbClr val="FFFFFF"/>
          </a:solidFill>
          <a:ln w="9525" cap="flat" cmpd="sng" algn="ctr">
            <a:noFill/>
            <a:prstDash val="solid"/>
          </a:ln>
          <a:effectLst/>
        </p:spPr>
        <p:txBody>
          <a:bodyPr rot="0" spcFirstLastPara="0" vertOverflow="overflow" horzOverflow="overflow" vert="horz" wrap="square" lIns="74295" tIns="37148" rIns="74295" bIns="37148" numCol="1" spcCol="0" rtlCol="0" fromWordArt="0" anchor="ctr" anchorCtr="1" forceAA="0" compatLnSpc="1">
            <a:prstTxWarp prst="textNoShape">
              <a:avLst/>
            </a:prstTxWarp>
            <a:noAutofit/>
          </a:bodyPr>
          <a:lstStyle/>
          <a:p>
            <a:pPr>
              <a:lnSpc>
                <a:spcPct val="120000"/>
              </a:lnSpc>
              <a:defRPr/>
            </a:pPr>
            <a:r>
              <a:rPr kumimoji="0" lang="en-US" altLang="ja-JP" sz="1400" kern="0" dirty="0">
                <a:solidFill>
                  <a:srgbClr val="545454"/>
                </a:solidFill>
                <a:latin typeface="Meiryo" panose="020B0604030504040204" pitchFamily="34" charset="-128"/>
              </a:rPr>
              <a:t>50</a:t>
            </a:r>
            <a:r>
              <a:rPr kumimoji="0" lang="ja-JP" altLang="en-US" sz="1400" kern="0" dirty="0">
                <a:solidFill>
                  <a:srgbClr val="545454"/>
                </a:solidFill>
                <a:latin typeface="Meiryo" panose="020B0604030504040204" pitchFamily="34" charset="-128"/>
              </a:rPr>
              <a:t>周年</a:t>
            </a:r>
            <a:r>
              <a:rPr lang="ja-JP" altLang="en-US" sz="1400" b="1" dirty="0">
                <a:solidFill>
                  <a:schemeClr val="accent1">
                    <a:lumMod val="50000"/>
                    <a:lumOff val="50000"/>
                  </a:schemeClr>
                </a:solidFill>
                <a:latin typeface="Meiryo" panose="020B0604030504040204" pitchFamily="34" charset="-128"/>
                <a:ea typeface="Meiryo" panose="020B0604030504040204" pitchFamily="34" charset="-128"/>
                <a:cs typeface="+mn-lt"/>
              </a:rPr>
              <a:t>感謝</a:t>
            </a:r>
            <a:r>
              <a:rPr kumimoji="0" lang="en-US" altLang="ja-JP" sz="1400" kern="0" dirty="0">
                <a:solidFill>
                  <a:srgbClr val="545454"/>
                </a:solidFill>
                <a:latin typeface="Meiryo" panose="020B0604030504040204" pitchFamily="34" charset="-128"/>
              </a:rPr>
              <a:t> </a:t>
            </a:r>
            <a:r>
              <a:rPr kumimoji="0" lang="ja-JP" altLang="en-US" sz="1400" kern="0" dirty="0">
                <a:solidFill>
                  <a:srgbClr val="545454"/>
                </a:solidFill>
                <a:latin typeface="Meiryo" panose="020B0604030504040204" pitchFamily="34" charset="-128"/>
              </a:rPr>
              <a:t>○○のサービス</a:t>
            </a:r>
          </a:p>
        </p:txBody>
      </p:sp>
      <p:sp>
        <p:nvSpPr>
          <p:cNvPr id="7" name="正方形/長方形 6">
            <a:extLst>
              <a:ext uri="{FF2B5EF4-FFF2-40B4-BE49-F238E27FC236}">
                <a16:creationId xmlns:a16="http://schemas.microsoft.com/office/drawing/2014/main" id="{7CC2F6C5-85AB-6B6F-3625-53765EF46725}"/>
              </a:ext>
            </a:extLst>
          </p:cNvPr>
          <p:cNvSpPr/>
          <p:nvPr/>
        </p:nvSpPr>
        <p:spPr>
          <a:xfrm>
            <a:off x="739785" y="2896664"/>
            <a:ext cx="482033" cy="537057"/>
          </a:xfrm>
          <a:prstGeom prst="rect">
            <a:avLst/>
          </a:prstGeom>
          <a:solidFill>
            <a:schemeClr val="accent5"/>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2000" b="0" i="0" u="none" strike="noStrike" kern="0" cap="none" spc="0" normalizeH="0" baseline="0" noProof="0" dirty="0">
                <a:ln>
                  <a:noFill/>
                </a:ln>
                <a:solidFill>
                  <a:srgbClr val="FFFFFF"/>
                </a:solidFill>
                <a:effectLst/>
                <a:uLnTx/>
                <a:uFillTx/>
                <a:latin typeface="Calibri" panose="020F0502020204030204"/>
                <a:ea typeface="メイリオ" panose="020B0604030504040204" pitchFamily="50" charset="-128"/>
                <a:cs typeface="+mn-cs"/>
              </a:rPr>
              <a:t>△</a:t>
            </a:r>
          </a:p>
        </p:txBody>
      </p:sp>
      <p:sp>
        <p:nvSpPr>
          <p:cNvPr id="8" name="正方形/長方形 7">
            <a:extLst>
              <a:ext uri="{FF2B5EF4-FFF2-40B4-BE49-F238E27FC236}">
                <a16:creationId xmlns:a16="http://schemas.microsoft.com/office/drawing/2014/main" id="{DAE9F25E-B50E-71D1-A9A5-5C702943C996}"/>
              </a:ext>
            </a:extLst>
          </p:cNvPr>
          <p:cNvSpPr/>
          <p:nvPr/>
        </p:nvSpPr>
        <p:spPr>
          <a:xfrm>
            <a:off x="739784" y="5346641"/>
            <a:ext cx="10712432" cy="776289"/>
          </a:xfrm>
          <a:prstGeom prst="rect">
            <a:avLst/>
          </a:prstGeom>
          <a:solidFill>
            <a:srgbClr val="FFFFFF"/>
          </a:solidFill>
          <a:ln w="9525" cap="flat" cmpd="sng" algn="ctr">
            <a:noFill/>
            <a:prstDash val="solid"/>
          </a:ln>
          <a:effectLst/>
        </p:spPr>
        <p:txBody>
          <a:bodyPr rot="0" spcFirstLastPara="0" vertOverflow="overflow" horzOverflow="overflow" vert="horz" wrap="square" lIns="74295" tIns="37148" rIns="74295" bIns="37148" numCol="1" spcCol="0" rtlCol="0" fromWordArt="0" anchor="ctr" anchorCtr="1" forceAA="0" compatLnSpc="1">
            <a:prstTxWarp prst="textNoShape">
              <a:avLst/>
            </a:prstTxWarp>
            <a:noAutofit/>
          </a:bodyPr>
          <a:lstStyle/>
          <a:p>
            <a:pPr>
              <a:lnSpc>
                <a:spcPct val="120000"/>
              </a:lnSpc>
              <a:defRPr/>
            </a:pPr>
            <a:r>
              <a:rPr kumimoji="0" lang="ja-JP" altLang="en-US" sz="1400" kern="0" dirty="0">
                <a:solidFill>
                  <a:srgbClr val="545454"/>
                </a:solidFill>
                <a:latin typeface="Meiryo" panose="020B0604030504040204" pitchFamily="34" charset="-128"/>
              </a:rPr>
              <a:t>語りかけの文言は文字数が増えがちですが、伝えたい内容が商品名のみ等のシンプルなものであれば、</a:t>
            </a:r>
            <a:endParaRPr kumimoji="0" lang="en-US" altLang="ja-JP" sz="1400" kern="0" dirty="0">
              <a:solidFill>
                <a:srgbClr val="545454"/>
              </a:solidFill>
              <a:latin typeface="Meiryo" panose="020B0604030504040204" pitchFamily="34" charset="-128"/>
            </a:endParaRPr>
          </a:p>
          <a:p>
            <a:pPr>
              <a:lnSpc>
                <a:spcPct val="120000"/>
              </a:lnSpc>
              <a:defRPr/>
            </a:pPr>
            <a:r>
              <a:rPr kumimoji="0" lang="en-US" altLang="ja-JP" sz="1400" kern="0" dirty="0">
                <a:solidFill>
                  <a:srgbClr val="545454"/>
                </a:solidFill>
                <a:latin typeface="Meiryo" panose="020B0604030504040204" pitchFamily="34" charset="-128"/>
              </a:rPr>
              <a:t>15.5</a:t>
            </a:r>
            <a:r>
              <a:rPr kumimoji="0" lang="ja-JP" altLang="en-US" sz="1400" kern="0" dirty="0">
                <a:solidFill>
                  <a:srgbClr val="545454"/>
                </a:solidFill>
                <a:latin typeface="Meiryo" panose="020B0604030504040204" pitchFamily="34" charset="-128"/>
              </a:rPr>
              <a:t>文字を使い切って口語に変換することも検討できます</a:t>
            </a:r>
            <a:endParaRPr kumimoji="0" lang="en-US" altLang="ja-JP" sz="1400" kern="0" dirty="0">
              <a:solidFill>
                <a:srgbClr val="545454"/>
              </a:solidFill>
              <a:latin typeface="Meiryo" panose="020B0604030504040204" pitchFamily="34" charset="-128"/>
            </a:endParaRPr>
          </a:p>
        </p:txBody>
      </p:sp>
      <p:sp>
        <p:nvSpPr>
          <p:cNvPr id="9" name="1 つの角を丸めた四角形 32">
            <a:extLst>
              <a:ext uri="{FF2B5EF4-FFF2-40B4-BE49-F238E27FC236}">
                <a16:creationId xmlns:a16="http://schemas.microsoft.com/office/drawing/2014/main" id="{30C59FDB-F5A6-7122-EE7C-79D6D1F5CB16}"/>
              </a:ext>
            </a:extLst>
          </p:cNvPr>
          <p:cNvSpPr/>
          <p:nvPr/>
        </p:nvSpPr>
        <p:spPr>
          <a:xfrm>
            <a:off x="739784" y="4970845"/>
            <a:ext cx="1338398" cy="375796"/>
          </a:xfrm>
          <a:prstGeom prst="round1Rect">
            <a:avLst>
              <a:gd name="adj" fmla="val 0"/>
            </a:avLst>
          </a:prstGeom>
          <a:solidFill>
            <a:srgbClr val="FFFFFF">
              <a:lumMod val="50000"/>
            </a:srgbClr>
          </a:solidFill>
          <a:ln w="9525" cap="flat" cmpd="sng" algn="ctr">
            <a:noFill/>
            <a:prstDash val="solid"/>
          </a:ln>
          <a:effectLst>
            <a:outerShdw dist="25400" algn="l" rotWithShape="0">
              <a:prstClr val="black">
                <a:alpha val="67200"/>
              </a:prstClr>
            </a:outerShdw>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600" b="1" i="0" u="none" strike="noStrike" kern="0" cap="none" spc="0" normalizeH="0" baseline="0" noProof="0" dirty="0">
                <a:ln>
                  <a:noFill/>
                </a:ln>
                <a:solidFill>
                  <a:srgbClr val="FFFFFF"/>
                </a:solidFill>
                <a:effectLst/>
                <a:uLnTx/>
                <a:uFillTx/>
                <a:latin typeface="Meiryo" panose="020B0604030504040204" pitchFamily="34" charset="-128"/>
                <a:ea typeface="メイリオ" panose="020B0604030504040204" pitchFamily="50" charset="-128"/>
                <a:cs typeface="+mn-cs"/>
              </a:rPr>
              <a:t>POINT</a:t>
            </a:r>
            <a:endParaRPr kumimoji="0" lang="ja-JP" altLang="en-US" sz="1600" b="1" i="0" u="none" strike="noStrike" kern="0" cap="none" spc="0" normalizeH="0" baseline="0" noProof="0" dirty="0">
              <a:ln>
                <a:noFill/>
              </a:ln>
              <a:solidFill>
                <a:srgbClr val="FFFFFF"/>
              </a:solidFill>
              <a:effectLst/>
              <a:uLnTx/>
              <a:uFillTx/>
              <a:latin typeface="Meiryo" panose="020B0604030504040204" pitchFamily="34" charset="-128"/>
              <a:ea typeface="メイリオ" panose="020B0604030504040204" pitchFamily="50" charset="-128"/>
              <a:cs typeface="+mn-cs"/>
            </a:endParaRPr>
          </a:p>
        </p:txBody>
      </p:sp>
      <p:sp>
        <p:nvSpPr>
          <p:cNvPr id="10" name="正方形/長方形 9">
            <a:extLst>
              <a:ext uri="{FF2B5EF4-FFF2-40B4-BE49-F238E27FC236}">
                <a16:creationId xmlns:a16="http://schemas.microsoft.com/office/drawing/2014/main" id="{5203BB66-1DA0-A1B3-AB9B-AE36D28EBD69}"/>
              </a:ext>
            </a:extLst>
          </p:cNvPr>
          <p:cNvSpPr/>
          <p:nvPr/>
        </p:nvSpPr>
        <p:spPr>
          <a:xfrm>
            <a:off x="1221818" y="4014069"/>
            <a:ext cx="4472400" cy="776290"/>
          </a:xfrm>
          <a:prstGeom prst="rect">
            <a:avLst/>
          </a:prstGeom>
          <a:solidFill>
            <a:srgbClr val="FFFFFF"/>
          </a:solidFill>
          <a:ln w="9525" cap="flat" cmpd="sng" algn="ctr">
            <a:noFill/>
            <a:prstDash val="solid"/>
          </a:ln>
          <a:effectLst/>
        </p:spPr>
        <p:txBody>
          <a:bodyPr rot="0" spcFirstLastPara="0" vertOverflow="overflow" horzOverflow="overflow" vert="horz" wrap="square" lIns="74295" tIns="37148" rIns="74295" bIns="37148" numCol="1" spcCol="0" rtlCol="0" fromWordArt="0" anchor="ctr" anchorCtr="1" forceAA="0" compatLnSpc="1">
            <a:prstTxWarp prst="textNoShape">
              <a:avLst/>
            </a:prstTxWarp>
            <a:noAutofit/>
          </a:bodyPr>
          <a:lstStyle/>
          <a:p>
            <a:pPr>
              <a:lnSpc>
                <a:spcPct val="120000"/>
              </a:lnSpc>
              <a:buClr>
                <a:srgbClr val="545454"/>
              </a:buClr>
              <a:defRPr/>
            </a:pPr>
            <a:r>
              <a:rPr kumimoji="0" lang="ja-JP" altLang="en-US" sz="1400" kern="0" dirty="0">
                <a:solidFill>
                  <a:srgbClr val="545454"/>
                </a:solidFill>
                <a:latin typeface="Meiryo" panose="020B0604030504040204" pitchFamily="34" charset="-128"/>
              </a:rPr>
              <a:t>○○からの</a:t>
            </a:r>
            <a:r>
              <a:rPr lang="ja-JP" altLang="en-US" sz="1400" b="1" dirty="0">
                <a:solidFill>
                  <a:schemeClr val="accent1">
                    <a:lumMod val="50000"/>
                    <a:lumOff val="50000"/>
                  </a:schemeClr>
                </a:solidFill>
                <a:latin typeface="Meiryo" panose="020B0604030504040204" pitchFamily="34" charset="-128"/>
                <a:ea typeface="Meiryo" panose="020B0604030504040204" pitchFamily="34" charset="-128"/>
                <a:cs typeface="+mn-lt"/>
              </a:rPr>
              <a:t>ありがとう</a:t>
            </a:r>
            <a:r>
              <a:rPr kumimoji="0" lang="en-US" altLang="ja-JP" sz="1400" kern="0" dirty="0">
                <a:solidFill>
                  <a:srgbClr val="545454"/>
                </a:solidFill>
                <a:latin typeface="Meiryo" panose="020B0604030504040204" pitchFamily="34" charset="-128"/>
              </a:rPr>
              <a:t> </a:t>
            </a:r>
            <a:r>
              <a:rPr kumimoji="0" lang="ja-JP" altLang="en-US" sz="1400" kern="0" dirty="0">
                <a:solidFill>
                  <a:srgbClr val="545454"/>
                </a:solidFill>
                <a:latin typeface="Meiryo" panose="020B0604030504040204" pitchFamily="34" charset="-128"/>
              </a:rPr>
              <a:t>特別商品</a:t>
            </a:r>
            <a:endParaRPr kumimoji="0" lang="en-US" altLang="ja-JP" sz="1400" kern="0" dirty="0">
              <a:solidFill>
                <a:srgbClr val="545454"/>
              </a:solidFill>
              <a:latin typeface="Meiryo" panose="020B0604030504040204" pitchFamily="34" charset="-128"/>
            </a:endParaRPr>
          </a:p>
        </p:txBody>
      </p:sp>
      <p:sp>
        <p:nvSpPr>
          <p:cNvPr id="11" name="正方形/長方形 10">
            <a:extLst>
              <a:ext uri="{FF2B5EF4-FFF2-40B4-BE49-F238E27FC236}">
                <a16:creationId xmlns:a16="http://schemas.microsoft.com/office/drawing/2014/main" id="{3651228D-0565-AA0A-9334-36DD724D460A}"/>
              </a:ext>
            </a:extLst>
          </p:cNvPr>
          <p:cNvSpPr/>
          <p:nvPr/>
        </p:nvSpPr>
        <p:spPr>
          <a:xfrm>
            <a:off x="739785" y="4014069"/>
            <a:ext cx="482033" cy="783174"/>
          </a:xfrm>
          <a:prstGeom prst="rect">
            <a:avLst/>
          </a:prstGeom>
          <a:solidFill>
            <a:schemeClr val="accent1">
              <a:lumMod val="50000"/>
              <a:lumOff val="50000"/>
            </a:scheme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2000" b="0" i="0" u="none" strike="noStrike" kern="0" cap="none" spc="0" normalizeH="0" baseline="0" noProof="0" dirty="0">
                <a:ln>
                  <a:noFill/>
                </a:ln>
                <a:solidFill>
                  <a:srgbClr val="FFFFFF"/>
                </a:solidFill>
                <a:effectLst/>
                <a:uLnTx/>
                <a:uFillTx/>
                <a:latin typeface="Calibri" panose="020F0502020204030204"/>
                <a:ea typeface="メイリオ" panose="020B0604030504040204" pitchFamily="50" charset="-128"/>
                <a:cs typeface="+mn-cs"/>
              </a:rPr>
              <a:t>◎</a:t>
            </a:r>
          </a:p>
        </p:txBody>
      </p:sp>
      <p:sp>
        <p:nvSpPr>
          <p:cNvPr id="12" name="三角形 35">
            <a:extLst>
              <a:ext uri="{FF2B5EF4-FFF2-40B4-BE49-F238E27FC236}">
                <a16:creationId xmlns:a16="http://schemas.microsoft.com/office/drawing/2014/main" id="{F9176320-CBDB-50A7-CDC7-CD45C03D4CF9}"/>
              </a:ext>
            </a:extLst>
          </p:cNvPr>
          <p:cNvSpPr/>
          <p:nvPr/>
        </p:nvSpPr>
        <p:spPr>
          <a:xfrm rot="10800000">
            <a:off x="2876044" y="3596843"/>
            <a:ext cx="678873" cy="249382"/>
          </a:xfrm>
          <a:prstGeom prst="triangle">
            <a:avLst/>
          </a:prstGeom>
          <a:solidFill>
            <a:srgbClr val="FFFFFF">
              <a:lumMod val="75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sp>
        <p:nvSpPr>
          <p:cNvPr id="13" name="正方形/長方形 12">
            <a:extLst>
              <a:ext uri="{FF2B5EF4-FFF2-40B4-BE49-F238E27FC236}">
                <a16:creationId xmlns:a16="http://schemas.microsoft.com/office/drawing/2014/main" id="{172E87C1-C7A8-20CF-7531-9F922D995433}"/>
              </a:ext>
            </a:extLst>
          </p:cNvPr>
          <p:cNvSpPr/>
          <p:nvPr/>
        </p:nvSpPr>
        <p:spPr>
          <a:xfrm>
            <a:off x="6979816" y="2896664"/>
            <a:ext cx="4472400" cy="532336"/>
          </a:xfrm>
          <a:prstGeom prst="rect">
            <a:avLst/>
          </a:prstGeom>
          <a:solidFill>
            <a:srgbClr val="FFFFFF"/>
          </a:solidFill>
          <a:ln w="9525" cap="flat" cmpd="sng" algn="ctr">
            <a:noFill/>
            <a:prstDash val="solid"/>
          </a:ln>
          <a:effectLst/>
        </p:spPr>
        <p:txBody>
          <a:bodyPr rot="0" spcFirstLastPara="0" vertOverflow="overflow" horzOverflow="overflow" vert="horz" wrap="square" lIns="74295" tIns="37148" rIns="74295" bIns="37148" numCol="1" spcCol="0" rtlCol="0" fromWordArt="0" anchor="ctr" anchorCtr="1" forceAA="0" compatLnSpc="1">
            <a:prstTxWarp prst="textNoShape">
              <a:avLst/>
            </a:prstTxWarp>
            <a:noAutofit/>
          </a:bodyPr>
          <a:lstStyle/>
          <a:p>
            <a:pPr>
              <a:lnSpc>
                <a:spcPct val="120000"/>
              </a:lnSpc>
              <a:defRPr/>
            </a:pPr>
            <a:r>
              <a:rPr lang="ja-JP" altLang="en-US" sz="1400" b="1" dirty="0">
                <a:solidFill>
                  <a:schemeClr val="accent1">
                    <a:lumMod val="50000"/>
                    <a:lumOff val="50000"/>
                  </a:schemeClr>
                </a:solidFill>
                <a:latin typeface="Meiryo" panose="020B0604030504040204" pitchFamily="34" charset="-128"/>
                <a:ea typeface="Meiryo" panose="020B0604030504040204" pitchFamily="34" charset="-128"/>
                <a:cs typeface="+mn-lt"/>
              </a:rPr>
              <a:t>誰も知らない</a:t>
            </a:r>
            <a:r>
              <a:rPr kumimoji="0" lang="ja-JP" altLang="en-US" sz="1400" kern="0" dirty="0">
                <a:solidFill>
                  <a:srgbClr val="545454"/>
                </a:solidFill>
                <a:latin typeface="Meiryo" panose="020B0604030504040204" pitchFamily="34" charset="-128"/>
              </a:rPr>
              <a:t>○○の神コスパ</a:t>
            </a:r>
            <a:endParaRPr kumimoji="0" lang="en-US" altLang="ja-JP" sz="1400" kern="0" dirty="0">
              <a:solidFill>
                <a:srgbClr val="545454"/>
              </a:solidFill>
              <a:latin typeface="Meiryo" panose="020B0604030504040204" pitchFamily="34" charset="-128"/>
            </a:endParaRPr>
          </a:p>
        </p:txBody>
      </p:sp>
      <p:sp>
        <p:nvSpPr>
          <p:cNvPr id="14" name="正方形/長方形 13">
            <a:extLst>
              <a:ext uri="{FF2B5EF4-FFF2-40B4-BE49-F238E27FC236}">
                <a16:creationId xmlns:a16="http://schemas.microsoft.com/office/drawing/2014/main" id="{D0010590-9134-07A9-1162-1DE193832238}"/>
              </a:ext>
            </a:extLst>
          </p:cNvPr>
          <p:cNvSpPr/>
          <p:nvPr/>
        </p:nvSpPr>
        <p:spPr>
          <a:xfrm>
            <a:off x="6497783" y="2896664"/>
            <a:ext cx="482033" cy="537057"/>
          </a:xfrm>
          <a:prstGeom prst="rect">
            <a:avLst/>
          </a:prstGeom>
          <a:solidFill>
            <a:schemeClr val="accent5"/>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2000" b="0" i="0" u="none" strike="noStrike" kern="0" cap="none" spc="0" normalizeH="0" baseline="0" noProof="0" dirty="0">
                <a:ln>
                  <a:noFill/>
                </a:ln>
                <a:solidFill>
                  <a:srgbClr val="FFFFFF"/>
                </a:solidFill>
                <a:effectLst/>
                <a:uLnTx/>
                <a:uFillTx/>
                <a:latin typeface="Calibri" panose="020F0502020204030204"/>
                <a:ea typeface="メイリオ" panose="020B0604030504040204" pitchFamily="50" charset="-128"/>
                <a:cs typeface="+mn-cs"/>
              </a:rPr>
              <a:t>△</a:t>
            </a:r>
          </a:p>
        </p:txBody>
      </p:sp>
      <p:sp>
        <p:nvSpPr>
          <p:cNvPr id="15" name="正方形/長方形 14">
            <a:extLst>
              <a:ext uri="{FF2B5EF4-FFF2-40B4-BE49-F238E27FC236}">
                <a16:creationId xmlns:a16="http://schemas.microsoft.com/office/drawing/2014/main" id="{07910741-6466-A908-558B-7B1108198A2B}"/>
              </a:ext>
            </a:extLst>
          </p:cNvPr>
          <p:cNvSpPr/>
          <p:nvPr/>
        </p:nvSpPr>
        <p:spPr>
          <a:xfrm>
            <a:off x="6979816" y="4014069"/>
            <a:ext cx="4472400" cy="776290"/>
          </a:xfrm>
          <a:prstGeom prst="rect">
            <a:avLst/>
          </a:prstGeom>
          <a:solidFill>
            <a:srgbClr val="FFFFFF"/>
          </a:solidFill>
          <a:ln w="9525" cap="flat" cmpd="sng" algn="ctr">
            <a:noFill/>
            <a:prstDash val="solid"/>
          </a:ln>
          <a:effectLst/>
        </p:spPr>
        <p:txBody>
          <a:bodyPr rot="0" spcFirstLastPara="0" vertOverflow="overflow" horzOverflow="overflow" vert="horz" wrap="square" lIns="74295" tIns="37148" rIns="74295" bIns="37148" numCol="1" spcCol="0" rtlCol="0" fromWordArt="0" anchor="ctr" anchorCtr="1" forceAA="0" compatLnSpc="1">
            <a:prstTxWarp prst="textNoShape">
              <a:avLst/>
            </a:prstTxWarp>
            <a:noAutofit/>
          </a:bodyPr>
          <a:lstStyle/>
          <a:p>
            <a:pPr>
              <a:lnSpc>
                <a:spcPct val="120000"/>
              </a:lnSpc>
              <a:buClr>
                <a:srgbClr val="545454"/>
              </a:buClr>
              <a:defRPr/>
            </a:pPr>
            <a:r>
              <a:rPr lang="ja-JP" altLang="en-US" sz="1400" b="1" dirty="0">
                <a:solidFill>
                  <a:schemeClr val="accent1">
                    <a:lumMod val="50000"/>
                    <a:lumOff val="50000"/>
                  </a:schemeClr>
                </a:solidFill>
                <a:latin typeface="Meiryo" panose="020B0604030504040204" pitchFamily="34" charset="-128"/>
                <a:ea typeface="Meiryo" panose="020B0604030504040204" pitchFamily="34" charset="-128"/>
                <a:cs typeface="+mn-lt"/>
              </a:rPr>
              <a:t>こっそり教えます</a:t>
            </a:r>
            <a:r>
              <a:rPr lang="en-US" altLang="ja-JP" sz="1400" b="1" dirty="0">
                <a:solidFill>
                  <a:schemeClr val="accent1">
                    <a:lumMod val="50000"/>
                    <a:lumOff val="50000"/>
                  </a:schemeClr>
                </a:solidFill>
                <a:latin typeface="Meiryo" panose="020B0604030504040204" pitchFamily="34" charset="-128"/>
                <a:ea typeface="Meiryo" panose="020B0604030504040204" pitchFamily="34" charset="-128"/>
                <a:cs typeface="+mn-lt"/>
              </a:rPr>
              <a:t> </a:t>
            </a:r>
            <a:r>
              <a:rPr kumimoji="0" lang="ja-JP" altLang="en-US" sz="1400" kern="0" dirty="0">
                <a:solidFill>
                  <a:srgbClr val="545454"/>
                </a:solidFill>
                <a:latin typeface="Meiryo" panose="020B0604030504040204" pitchFamily="34" charset="-128"/>
              </a:rPr>
              <a:t>○○がオトク</a:t>
            </a:r>
            <a:endParaRPr kumimoji="0" lang="en-US" altLang="ja-JP" sz="1400" kern="0" dirty="0">
              <a:solidFill>
                <a:srgbClr val="545454"/>
              </a:solidFill>
              <a:latin typeface="Meiryo" panose="020B0604030504040204" pitchFamily="34" charset="-128"/>
            </a:endParaRPr>
          </a:p>
        </p:txBody>
      </p:sp>
      <p:sp>
        <p:nvSpPr>
          <p:cNvPr id="16" name="正方形/長方形 15">
            <a:extLst>
              <a:ext uri="{FF2B5EF4-FFF2-40B4-BE49-F238E27FC236}">
                <a16:creationId xmlns:a16="http://schemas.microsoft.com/office/drawing/2014/main" id="{C1D170F7-97E8-0011-39E9-8CFBC581BBC9}"/>
              </a:ext>
            </a:extLst>
          </p:cNvPr>
          <p:cNvSpPr/>
          <p:nvPr/>
        </p:nvSpPr>
        <p:spPr>
          <a:xfrm>
            <a:off x="6497783" y="4014069"/>
            <a:ext cx="482033" cy="783174"/>
          </a:xfrm>
          <a:prstGeom prst="rect">
            <a:avLst/>
          </a:prstGeom>
          <a:solidFill>
            <a:schemeClr val="accent1">
              <a:lumMod val="50000"/>
              <a:lumOff val="50000"/>
            </a:scheme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2000" b="0" i="0" u="none" strike="noStrike" kern="0" cap="none" spc="0" normalizeH="0" baseline="0" noProof="0" dirty="0">
                <a:ln>
                  <a:noFill/>
                </a:ln>
                <a:solidFill>
                  <a:srgbClr val="FFFFFF"/>
                </a:solidFill>
                <a:effectLst/>
                <a:uLnTx/>
                <a:uFillTx/>
                <a:latin typeface="Calibri" panose="020F0502020204030204"/>
                <a:ea typeface="メイリオ" panose="020B0604030504040204" pitchFamily="50" charset="-128"/>
                <a:cs typeface="+mn-cs"/>
              </a:rPr>
              <a:t>◎</a:t>
            </a:r>
          </a:p>
        </p:txBody>
      </p:sp>
      <p:sp>
        <p:nvSpPr>
          <p:cNvPr id="17" name="三角形 42">
            <a:extLst>
              <a:ext uri="{FF2B5EF4-FFF2-40B4-BE49-F238E27FC236}">
                <a16:creationId xmlns:a16="http://schemas.microsoft.com/office/drawing/2014/main" id="{92B9870F-F7C2-7F25-828C-FDCC5CCFE102}"/>
              </a:ext>
            </a:extLst>
          </p:cNvPr>
          <p:cNvSpPr/>
          <p:nvPr/>
        </p:nvSpPr>
        <p:spPr>
          <a:xfrm rot="10800000">
            <a:off x="8634042" y="3596843"/>
            <a:ext cx="678873" cy="249382"/>
          </a:xfrm>
          <a:prstGeom prst="triangle">
            <a:avLst/>
          </a:prstGeom>
          <a:solidFill>
            <a:srgbClr val="FFFFFF">
              <a:lumMod val="75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spTree>
    <p:extLst>
      <p:ext uri="{BB962C8B-B14F-4D97-AF65-F5344CB8AC3E}">
        <p14:creationId xmlns:p14="http://schemas.microsoft.com/office/powerpoint/2010/main" val="276069971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09DB0A01-73F5-F488-7E78-39D90914D785}"/>
              </a:ext>
            </a:extLst>
          </p:cNvPr>
          <p:cNvSpPr>
            <a:spLocks noGrp="1"/>
          </p:cNvSpPr>
          <p:nvPr>
            <p:ph type="ctrTitle"/>
          </p:nvPr>
        </p:nvSpPr>
        <p:spPr/>
        <p:txBody>
          <a:bodyPr/>
          <a:lstStyle/>
          <a:p>
            <a:r>
              <a:rPr lang="ja-JP" altLang="en-US" dirty="0"/>
              <a:t>⑤</a:t>
            </a:r>
            <a:r>
              <a:rPr lang="en-US" altLang="ja-JP" dirty="0"/>
              <a:t> </a:t>
            </a:r>
            <a:r>
              <a:rPr lang="ja-JP" altLang="en-US" dirty="0"/>
              <a:t>引きの強い言葉は冒頭に</a:t>
            </a:r>
            <a:endParaRPr kumimoji="1" lang="ja-JP" altLang="en-US" dirty="0"/>
          </a:p>
        </p:txBody>
      </p:sp>
      <p:sp>
        <p:nvSpPr>
          <p:cNvPr id="3" name="テキスト ボックス 2">
            <a:extLst>
              <a:ext uri="{FF2B5EF4-FFF2-40B4-BE49-F238E27FC236}">
                <a16:creationId xmlns:a16="http://schemas.microsoft.com/office/drawing/2014/main" id="{81A46C8B-ED6E-7636-7953-4F2A407075D8}"/>
              </a:ext>
            </a:extLst>
          </p:cNvPr>
          <p:cNvSpPr txBox="1"/>
          <p:nvPr/>
        </p:nvSpPr>
        <p:spPr>
          <a:xfrm>
            <a:off x="466800" y="1257143"/>
            <a:ext cx="11245776" cy="578620"/>
          </a:xfrm>
          <a:prstGeom prst="rect">
            <a:avLst/>
          </a:prstGeom>
          <a:noFill/>
        </p:spPr>
        <p:txBody>
          <a:bodyPr wrap="square" lIns="0" tIns="0" rIns="0" bIns="0"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1" lang="ja-JP" altLang="en-US" sz="1600" b="0" i="0" u="none" strike="noStrike" kern="1200" cap="none" spc="0" normalizeH="0" baseline="0" noProof="0" dirty="0">
                <a:ln>
                  <a:noFill/>
                </a:ln>
                <a:effectLst/>
                <a:uLnTx/>
                <a:uFillTx/>
                <a:latin typeface="Meiryo" panose="020B0604030504040204" pitchFamily="34" charset="-128"/>
                <a:ea typeface="Meiryo" panose="020B0604030504040204" pitchFamily="34" charset="-128"/>
                <a:cs typeface="+mn-cs"/>
              </a:rPr>
              <a:t>引きの強い言葉や結論は後ろより前に持ってきた方が、ユーザーの関心を得られやすい傾向にあります。</a:t>
            </a:r>
            <a:endParaRPr kumimoji="1" lang="en-US" altLang="ja-JP" sz="1600" b="0" i="0" u="none" strike="noStrike" kern="1200" cap="none" spc="0" normalizeH="0" baseline="0" noProof="0" dirty="0">
              <a:ln>
                <a:noFill/>
              </a:ln>
              <a:effectLst/>
              <a:uLnTx/>
              <a:uFillTx/>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20000"/>
              </a:lnSpc>
              <a:spcBef>
                <a:spcPts val="0"/>
              </a:spcBef>
              <a:spcAft>
                <a:spcPts val="0"/>
              </a:spcAft>
              <a:buClrTx/>
              <a:buSzTx/>
              <a:buFontTx/>
              <a:buNone/>
              <a:tabLst/>
              <a:defRPr/>
            </a:pPr>
            <a:r>
              <a:rPr kumimoji="1" lang="en-US" altLang="ja-JP" sz="1600" b="0" i="0" u="none" strike="noStrike" kern="1200" cap="none" spc="0" normalizeH="0" baseline="0" noProof="0" dirty="0">
                <a:ln>
                  <a:noFill/>
                </a:ln>
                <a:effectLst/>
                <a:uLnTx/>
                <a:uFillTx/>
                <a:latin typeface="Meiryo" panose="020B0604030504040204" pitchFamily="34" charset="-128"/>
                <a:ea typeface="Meiryo" panose="020B0604030504040204" pitchFamily="34" charset="-128"/>
                <a:cs typeface="+mn-cs"/>
              </a:rPr>
              <a:t>15.5</a:t>
            </a:r>
            <a:r>
              <a:rPr kumimoji="1" lang="ja-JP" altLang="en-US" sz="1600" b="0" i="0" u="none" strike="noStrike" kern="1200" cap="none" spc="0" normalizeH="0" baseline="0" noProof="0" dirty="0">
                <a:ln>
                  <a:noFill/>
                </a:ln>
                <a:effectLst/>
                <a:uLnTx/>
                <a:uFillTx/>
                <a:latin typeface="Meiryo" panose="020B0604030504040204" pitchFamily="34" charset="-128"/>
                <a:ea typeface="Meiryo" panose="020B0604030504040204" pitchFamily="34" charset="-128"/>
                <a:cs typeface="+mn-cs"/>
              </a:rPr>
              <a:t>文字見出しの中で最も出したいポイントはできるだけ前に持ってくるよう意識できると良さそうです。</a:t>
            </a:r>
            <a:endParaRPr kumimoji="1" lang="en-US" altLang="ja-JP" sz="1600" b="0" i="0" u="none" strike="noStrike" kern="1200" cap="none" spc="0" normalizeH="0" baseline="0" noProof="0" dirty="0">
              <a:ln>
                <a:noFill/>
              </a:ln>
              <a:effectLst/>
              <a:uLnTx/>
              <a:uFillTx/>
              <a:latin typeface="Meiryo" panose="020B0604030504040204" pitchFamily="34" charset="-128"/>
              <a:ea typeface="Meiryo" panose="020B0604030504040204" pitchFamily="34" charset="-128"/>
              <a:cs typeface="+mn-cs"/>
            </a:endParaRPr>
          </a:p>
        </p:txBody>
      </p:sp>
      <p:sp>
        <p:nvSpPr>
          <p:cNvPr id="4" name="1 つの角を丸めた四角形 21">
            <a:extLst>
              <a:ext uri="{FF2B5EF4-FFF2-40B4-BE49-F238E27FC236}">
                <a16:creationId xmlns:a16="http://schemas.microsoft.com/office/drawing/2014/main" id="{4E02A235-2ABB-087E-7FBE-B1EC084C2516}"/>
              </a:ext>
            </a:extLst>
          </p:cNvPr>
          <p:cNvSpPr/>
          <p:nvPr/>
        </p:nvSpPr>
        <p:spPr>
          <a:xfrm>
            <a:off x="479424" y="2281984"/>
            <a:ext cx="3787776" cy="375795"/>
          </a:xfrm>
          <a:prstGeom prst="round1Rect">
            <a:avLst>
              <a:gd name="adj" fmla="val 0"/>
            </a:avLst>
          </a:prstGeom>
          <a:solidFill>
            <a:schemeClr val="accent1"/>
          </a:solidFill>
          <a:ln w="9525" cap="flat" cmpd="sng" algn="ctr">
            <a:solidFill>
              <a:schemeClr val="accent1"/>
            </a:solidFill>
            <a:prstDash val="solid"/>
          </a:ln>
          <a:effectLst>
            <a:outerShdw dist="25400" algn="l" rotWithShape="0">
              <a:srgbClr val="C9002C">
                <a:lumMod val="75000"/>
                <a:alpha val="85000"/>
              </a:srgbClr>
            </a:outerShdw>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algn="ctr"/>
            <a:r>
              <a:rPr lang="ja-JP" altLang="en-US" sz="1600" b="1" dirty="0">
                <a:solidFill>
                  <a:schemeClr val="bg1"/>
                </a:solidFill>
                <a:latin typeface="Meiryo" panose="020B0604030504040204" pitchFamily="34" charset="-128"/>
                <a:ea typeface="Meiryo" panose="020B0604030504040204" pitchFamily="34" charset="-128"/>
              </a:rPr>
              <a:t>気になる単語を冒頭に配置</a:t>
            </a:r>
            <a:endParaRPr kumimoji="1" lang="ja-JP" altLang="en-US" sz="1600" b="1" dirty="0">
              <a:solidFill>
                <a:schemeClr val="bg1"/>
              </a:solidFill>
              <a:latin typeface="Meiryo" panose="020B0604030504040204" pitchFamily="34" charset="-128"/>
              <a:ea typeface="Meiryo" panose="020B0604030504040204" pitchFamily="34" charset="-128"/>
            </a:endParaRPr>
          </a:p>
        </p:txBody>
      </p:sp>
      <p:sp>
        <p:nvSpPr>
          <p:cNvPr id="5" name="正方形/長方形 4">
            <a:extLst>
              <a:ext uri="{FF2B5EF4-FFF2-40B4-BE49-F238E27FC236}">
                <a16:creationId xmlns:a16="http://schemas.microsoft.com/office/drawing/2014/main" id="{3EBF5E26-C0B2-0FB8-D539-F41656C36CF4}"/>
              </a:ext>
            </a:extLst>
          </p:cNvPr>
          <p:cNvSpPr/>
          <p:nvPr/>
        </p:nvSpPr>
        <p:spPr>
          <a:xfrm>
            <a:off x="479424" y="2657779"/>
            <a:ext cx="11233152" cy="3723971"/>
          </a:xfrm>
          <a:prstGeom prst="rect">
            <a:avLst/>
          </a:prstGeom>
          <a:solidFill>
            <a:srgbClr val="F5F5F5"/>
          </a:solidFill>
          <a:ln w="9525" cap="flat" cmpd="sng" algn="ctr">
            <a:noFill/>
            <a:prstDash val="solid"/>
          </a:ln>
          <a:effectLst>
            <a:outerShdw blurRad="38100" dist="25400" dir="2700000" algn="tl" rotWithShape="0">
              <a:prstClr val="black">
                <a:alpha val="40000"/>
              </a:prstClr>
            </a:outerShdw>
          </a:effectLst>
        </p:spPr>
        <p:txBody>
          <a:bodyPr rot="0" spcFirstLastPara="0" vertOverflow="overflow" horzOverflow="overflow" vert="horz" wrap="none" lIns="396000" tIns="108000" rIns="90000" bIns="180000" numCol="1" spcCol="0" rtlCol="0" fromWordArt="0" anchor="ctr" anchorCtr="0" forceAA="0" compatLnSpc="1">
            <a:prstTxWarp prst="textNoShape">
              <a:avLst/>
            </a:prstTxWarp>
            <a:noAutofit/>
          </a:bodyPr>
          <a:lstStyle/>
          <a:p>
            <a:pPr marL="0" marR="0" lvl="0" indent="0" defTabSz="914400" eaLnBrk="1" fontAlgn="auto" latinLnBrk="0" hangingPunct="1">
              <a:lnSpc>
                <a:spcPct val="150000"/>
              </a:lnSpc>
              <a:spcBef>
                <a:spcPts val="0"/>
              </a:spcBef>
              <a:spcAft>
                <a:spcPts val="0"/>
              </a:spcAft>
              <a:buClrTx/>
              <a:buSzTx/>
              <a:buFontTx/>
              <a:buNone/>
              <a:tabLst/>
              <a:defRPr/>
            </a:pPr>
            <a:endParaRPr kumimoji="0" lang="en-US" altLang="ja-JP" sz="1400" b="0" i="0" u="none" strike="noStrike" kern="0" cap="none" spc="0" normalizeH="0" baseline="0" noProof="0" dirty="0">
              <a:ln>
                <a:noFill/>
              </a:ln>
              <a:solidFill>
                <a:srgbClr val="545454"/>
              </a:solidFill>
              <a:effectLst/>
              <a:uLnTx/>
              <a:uFillTx/>
              <a:latin typeface="Meiryo" panose="020B0604030504040204" pitchFamily="34" charset="-128"/>
              <a:ea typeface="メイリオ" panose="020B0604030504040204" pitchFamily="50" charset="-128"/>
              <a:cs typeface="+mn-cs"/>
            </a:endParaRPr>
          </a:p>
        </p:txBody>
      </p:sp>
      <p:sp>
        <p:nvSpPr>
          <p:cNvPr id="6" name="正方形/長方形 5">
            <a:extLst>
              <a:ext uri="{FF2B5EF4-FFF2-40B4-BE49-F238E27FC236}">
                <a16:creationId xmlns:a16="http://schemas.microsoft.com/office/drawing/2014/main" id="{04A1B36F-7691-15DC-E9A1-45A6743ECBB8}"/>
              </a:ext>
            </a:extLst>
          </p:cNvPr>
          <p:cNvSpPr/>
          <p:nvPr/>
        </p:nvSpPr>
        <p:spPr>
          <a:xfrm>
            <a:off x="1221818" y="2896664"/>
            <a:ext cx="4472400" cy="532336"/>
          </a:xfrm>
          <a:prstGeom prst="rect">
            <a:avLst/>
          </a:prstGeom>
          <a:solidFill>
            <a:srgbClr val="FFFFFF"/>
          </a:solidFill>
          <a:ln w="9525" cap="flat" cmpd="sng" algn="ctr">
            <a:noFill/>
            <a:prstDash val="solid"/>
          </a:ln>
          <a:effectLst/>
        </p:spPr>
        <p:txBody>
          <a:bodyPr rot="0" spcFirstLastPara="0" vertOverflow="overflow" horzOverflow="overflow" vert="horz" wrap="square" lIns="74295" tIns="37148" rIns="74295" bIns="37148" numCol="1" spcCol="0" rtlCol="0" fromWordArt="0" anchor="ctr" anchorCtr="1" forceAA="0" compatLnSpc="1">
            <a:prstTxWarp prst="textNoShape">
              <a:avLst/>
            </a:prstTxWarp>
            <a:noAutofit/>
          </a:bodyPr>
          <a:lstStyle/>
          <a:p>
            <a:pPr>
              <a:lnSpc>
                <a:spcPct val="120000"/>
              </a:lnSpc>
              <a:defRPr/>
            </a:pPr>
            <a:r>
              <a:rPr lang="ja-JP" altLang="en-US" sz="1400" dirty="0">
                <a:solidFill>
                  <a:srgbClr val="545454"/>
                </a:solidFill>
                <a:latin typeface="NotoSansJP"/>
              </a:rPr>
              <a:t>品薄が続く○○ </a:t>
            </a:r>
            <a:r>
              <a:rPr lang="ja-JP" altLang="en-US" sz="1400" b="1" dirty="0">
                <a:solidFill>
                  <a:schemeClr val="accent1">
                    <a:lumMod val="50000"/>
                    <a:lumOff val="50000"/>
                  </a:schemeClr>
                </a:solidFill>
                <a:latin typeface="Meiryo" panose="020B0604030504040204" pitchFamily="34" charset="-128"/>
                <a:ea typeface="Meiryo" panose="020B0604030504040204" pitchFamily="34" charset="-128"/>
                <a:cs typeface="+mn-lt"/>
              </a:rPr>
              <a:t>再入荷</a:t>
            </a:r>
            <a:r>
              <a:rPr lang="ja-JP" altLang="en-US" sz="1400" dirty="0">
                <a:solidFill>
                  <a:srgbClr val="545454"/>
                </a:solidFill>
                <a:latin typeface="NotoSansJP"/>
              </a:rPr>
              <a:t>情報</a:t>
            </a:r>
            <a:endParaRPr lang="en-US" altLang="ja-JP" sz="1400" dirty="0">
              <a:solidFill>
                <a:srgbClr val="545454"/>
              </a:solidFill>
              <a:latin typeface="NotoSansJP"/>
            </a:endParaRPr>
          </a:p>
        </p:txBody>
      </p:sp>
      <p:sp>
        <p:nvSpPr>
          <p:cNvPr id="7" name="正方形/長方形 6">
            <a:extLst>
              <a:ext uri="{FF2B5EF4-FFF2-40B4-BE49-F238E27FC236}">
                <a16:creationId xmlns:a16="http://schemas.microsoft.com/office/drawing/2014/main" id="{08CE5655-6969-970C-A0BB-1499BA29F1B2}"/>
              </a:ext>
            </a:extLst>
          </p:cNvPr>
          <p:cNvSpPr/>
          <p:nvPr/>
        </p:nvSpPr>
        <p:spPr>
          <a:xfrm>
            <a:off x="739785" y="2896664"/>
            <a:ext cx="482033" cy="537057"/>
          </a:xfrm>
          <a:prstGeom prst="rect">
            <a:avLst/>
          </a:prstGeom>
          <a:solidFill>
            <a:schemeClr val="accent5"/>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2000" b="0" i="0" u="none" strike="noStrike" kern="0" cap="none" spc="0" normalizeH="0" baseline="0" noProof="0" dirty="0">
                <a:ln>
                  <a:noFill/>
                </a:ln>
                <a:solidFill>
                  <a:srgbClr val="FFFFFF"/>
                </a:solidFill>
                <a:effectLst/>
                <a:uLnTx/>
                <a:uFillTx/>
                <a:latin typeface="Calibri" panose="020F0502020204030204"/>
                <a:ea typeface="メイリオ" panose="020B0604030504040204" pitchFamily="50" charset="-128"/>
                <a:cs typeface="+mn-cs"/>
              </a:rPr>
              <a:t>△</a:t>
            </a:r>
          </a:p>
        </p:txBody>
      </p:sp>
      <p:sp>
        <p:nvSpPr>
          <p:cNvPr id="8" name="正方形/長方形 7">
            <a:extLst>
              <a:ext uri="{FF2B5EF4-FFF2-40B4-BE49-F238E27FC236}">
                <a16:creationId xmlns:a16="http://schemas.microsoft.com/office/drawing/2014/main" id="{45FF565C-38E9-E5E6-6579-C727F2E6CBFF}"/>
              </a:ext>
            </a:extLst>
          </p:cNvPr>
          <p:cNvSpPr/>
          <p:nvPr/>
        </p:nvSpPr>
        <p:spPr>
          <a:xfrm>
            <a:off x="739784" y="5346641"/>
            <a:ext cx="10712432" cy="776289"/>
          </a:xfrm>
          <a:prstGeom prst="rect">
            <a:avLst/>
          </a:prstGeom>
          <a:solidFill>
            <a:srgbClr val="FFFFFF"/>
          </a:solidFill>
          <a:ln w="9525" cap="flat" cmpd="sng" algn="ctr">
            <a:noFill/>
            <a:prstDash val="solid"/>
          </a:ln>
          <a:effectLst/>
        </p:spPr>
        <p:txBody>
          <a:bodyPr rot="0" spcFirstLastPara="0" vertOverflow="overflow" horzOverflow="overflow" vert="horz" wrap="square" lIns="74295" tIns="37148" rIns="74295" bIns="37148" numCol="1" spcCol="0" rtlCol="0" fromWordArt="0" anchor="ctr" anchorCtr="1" forceAA="0" compatLnSpc="1">
            <a:prstTxWarp prst="textNoShape">
              <a:avLst/>
            </a:prstTxWarp>
            <a:noAutofit/>
          </a:bodyPr>
          <a:lstStyle/>
          <a:p>
            <a:pPr>
              <a:lnSpc>
                <a:spcPct val="120000"/>
              </a:lnSpc>
              <a:defRPr/>
            </a:pPr>
            <a:r>
              <a:rPr kumimoji="0" lang="ja-JP" altLang="en-US" sz="1400" kern="0" dirty="0">
                <a:solidFill>
                  <a:srgbClr val="545454"/>
                </a:solidFill>
                <a:latin typeface="Meiryo" panose="020B0604030504040204" pitchFamily="34" charset="-128"/>
              </a:rPr>
              <a:t>ユーザーメリットのある情報や評判を一言で表す言葉などは</a:t>
            </a:r>
            <a:endParaRPr kumimoji="0" lang="en-US" altLang="ja-JP" sz="1400" kern="0" dirty="0">
              <a:solidFill>
                <a:srgbClr val="545454"/>
              </a:solidFill>
              <a:latin typeface="Meiryo" panose="020B0604030504040204" pitchFamily="34" charset="-128"/>
            </a:endParaRPr>
          </a:p>
          <a:p>
            <a:pPr>
              <a:lnSpc>
                <a:spcPct val="120000"/>
              </a:lnSpc>
              <a:defRPr/>
            </a:pPr>
            <a:r>
              <a:rPr kumimoji="0" lang="ja-JP" altLang="en-US" sz="1400" kern="0" dirty="0">
                <a:solidFill>
                  <a:srgbClr val="545454"/>
                </a:solidFill>
                <a:latin typeface="Meiryo" panose="020B0604030504040204" pitchFamily="34" charset="-128"/>
              </a:rPr>
              <a:t>末尾よりも冒頭にあったほうが目につきやすくなります</a:t>
            </a:r>
            <a:endParaRPr kumimoji="0" lang="en-US" altLang="ja-JP" sz="1400" kern="0" dirty="0">
              <a:solidFill>
                <a:srgbClr val="545454"/>
              </a:solidFill>
              <a:latin typeface="Meiryo" panose="020B0604030504040204" pitchFamily="34" charset="-128"/>
            </a:endParaRPr>
          </a:p>
        </p:txBody>
      </p:sp>
      <p:sp>
        <p:nvSpPr>
          <p:cNvPr id="9" name="1 つの角を丸めた四角形 32">
            <a:extLst>
              <a:ext uri="{FF2B5EF4-FFF2-40B4-BE49-F238E27FC236}">
                <a16:creationId xmlns:a16="http://schemas.microsoft.com/office/drawing/2014/main" id="{C4E224FE-B9A5-28E3-D2E7-682046963721}"/>
              </a:ext>
            </a:extLst>
          </p:cNvPr>
          <p:cNvSpPr/>
          <p:nvPr/>
        </p:nvSpPr>
        <p:spPr>
          <a:xfrm>
            <a:off x="739784" y="4970845"/>
            <a:ext cx="1338398" cy="375796"/>
          </a:xfrm>
          <a:prstGeom prst="round1Rect">
            <a:avLst>
              <a:gd name="adj" fmla="val 0"/>
            </a:avLst>
          </a:prstGeom>
          <a:solidFill>
            <a:srgbClr val="FFFFFF">
              <a:lumMod val="50000"/>
            </a:srgbClr>
          </a:solidFill>
          <a:ln w="9525" cap="flat" cmpd="sng" algn="ctr">
            <a:noFill/>
            <a:prstDash val="solid"/>
          </a:ln>
          <a:effectLst>
            <a:outerShdw dist="25400" algn="l" rotWithShape="0">
              <a:prstClr val="black">
                <a:alpha val="67200"/>
              </a:prstClr>
            </a:outerShdw>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600" b="1" i="0" u="none" strike="noStrike" kern="0" cap="none" spc="0" normalizeH="0" baseline="0" noProof="0" dirty="0">
                <a:ln>
                  <a:noFill/>
                </a:ln>
                <a:solidFill>
                  <a:srgbClr val="FFFFFF"/>
                </a:solidFill>
                <a:effectLst/>
                <a:uLnTx/>
                <a:uFillTx/>
                <a:latin typeface="Meiryo" panose="020B0604030504040204" pitchFamily="34" charset="-128"/>
                <a:ea typeface="メイリオ" panose="020B0604030504040204" pitchFamily="50" charset="-128"/>
                <a:cs typeface="+mn-cs"/>
              </a:rPr>
              <a:t>POINT</a:t>
            </a:r>
            <a:endParaRPr kumimoji="0" lang="ja-JP" altLang="en-US" sz="1600" b="1" i="0" u="none" strike="noStrike" kern="0" cap="none" spc="0" normalizeH="0" baseline="0" noProof="0" dirty="0">
              <a:ln>
                <a:noFill/>
              </a:ln>
              <a:solidFill>
                <a:srgbClr val="FFFFFF"/>
              </a:solidFill>
              <a:effectLst/>
              <a:uLnTx/>
              <a:uFillTx/>
              <a:latin typeface="Meiryo" panose="020B0604030504040204" pitchFamily="34" charset="-128"/>
              <a:ea typeface="メイリオ" panose="020B0604030504040204" pitchFamily="50" charset="-128"/>
              <a:cs typeface="+mn-cs"/>
            </a:endParaRPr>
          </a:p>
        </p:txBody>
      </p:sp>
      <p:sp>
        <p:nvSpPr>
          <p:cNvPr id="10" name="正方形/長方形 9">
            <a:extLst>
              <a:ext uri="{FF2B5EF4-FFF2-40B4-BE49-F238E27FC236}">
                <a16:creationId xmlns:a16="http://schemas.microsoft.com/office/drawing/2014/main" id="{D4EAAFA1-8E71-E754-0B76-64422CD0EE7F}"/>
              </a:ext>
            </a:extLst>
          </p:cNvPr>
          <p:cNvSpPr/>
          <p:nvPr/>
        </p:nvSpPr>
        <p:spPr>
          <a:xfrm>
            <a:off x="1221818" y="4014069"/>
            <a:ext cx="4472400" cy="776290"/>
          </a:xfrm>
          <a:prstGeom prst="rect">
            <a:avLst/>
          </a:prstGeom>
          <a:solidFill>
            <a:srgbClr val="FFFFFF"/>
          </a:solidFill>
          <a:ln w="9525" cap="flat" cmpd="sng" algn="ctr">
            <a:noFill/>
            <a:prstDash val="solid"/>
          </a:ln>
          <a:effectLst/>
        </p:spPr>
        <p:txBody>
          <a:bodyPr rot="0" spcFirstLastPara="0" vertOverflow="overflow" horzOverflow="overflow" vert="horz" wrap="square" lIns="74295" tIns="37148" rIns="74295" bIns="37148" numCol="1" spcCol="0" rtlCol="0" fromWordArt="0" anchor="ctr" anchorCtr="1" forceAA="0" compatLnSpc="1">
            <a:prstTxWarp prst="textNoShape">
              <a:avLst/>
            </a:prstTxWarp>
            <a:noAutofit/>
          </a:bodyPr>
          <a:lstStyle/>
          <a:p>
            <a:pPr>
              <a:lnSpc>
                <a:spcPct val="120000"/>
              </a:lnSpc>
              <a:buClr>
                <a:srgbClr val="545454"/>
              </a:buClr>
              <a:defRPr/>
            </a:pPr>
            <a:r>
              <a:rPr lang="ja-JP" altLang="en-US" sz="1400" b="1" dirty="0">
                <a:solidFill>
                  <a:schemeClr val="accent1">
                    <a:lumMod val="50000"/>
                    <a:lumOff val="50000"/>
                  </a:schemeClr>
                </a:solidFill>
                <a:latin typeface="Meiryo" panose="020B0604030504040204" pitchFamily="34" charset="-128"/>
                <a:ea typeface="Meiryo" panose="020B0604030504040204" pitchFamily="34" charset="-128"/>
                <a:cs typeface="+mn-lt"/>
              </a:rPr>
              <a:t>再入荷</a:t>
            </a:r>
            <a:r>
              <a:rPr lang="ja-JP" altLang="en-US" sz="1400" dirty="0">
                <a:solidFill>
                  <a:schemeClr val="accent1">
                    <a:lumMod val="50000"/>
                    <a:lumOff val="50000"/>
                  </a:schemeClr>
                </a:solidFill>
                <a:latin typeface="NotoSansJP"/>
              </a:rPr>
              <a:t> </a:t>
            </a:r>
            <a:r>
              <a:rPr lang="ja-JP" altLang="en-US" sz="1400" dirty="0">
                <a:solidFill>
                  <a:srgbClr val="545454"/>
                </a:solidFill>
                <a:latin typeface="NotoSansJP"/>
              </a:rPr>
              <a:t>品薄○○を手に入れよう</a:t>
            </a:r>
            <a:endParaRPr kumimoji="0" lang="en-US" altLang="ja-JP" sz="1400" kern="0" dirty="0">
              <a:solidFill>
                <a:srgbClr val="545454"/>
              </a:solidFill>
              <a:latin typeface="Meiryo" panose="020B0604030504040204" pitchFamily="34" charset="-128"/>
            </a:endParaRPr>
          </a:p>
        </p:txBody>
      </p:sp>
      <p:sp>
        <p:nvSpPr>
          <p:cNvPr id="11" name="正方形/長方形 10">
            <a:extLst>
              <a:ext uri="{FF2B5EF4-FFF2-40B4-BE49-F238E27FC236}">
                <a16:creationId xmlns:a16="http://schemas.microsoft.com/office/drawing/2014/main" id="{ED656D30-0973-9D77-C204-B87C231B6EF3}"/>
              </a:ext>
            </a:extLst>
          </p:cNvPr>
          <p:cNvSpPr/>
          <p:nvPr/>
        </p:nvSpPr>
        <p:spPr>
          <a:xfrm>
            <a:off x="739785" y="4014069"/>
            <a:ext cx="482033" cy="783174"/>
          </a:xfrm>
          <a:prstGeom prst="rect">
            <a:avLst/>
          </a:prstGeom>
          <a:solidFill>
            <a:schemeClr val="accent1">
              <a:lumMod val="50000"/>
              <a:lumOff val="50000"/>
            </a:scheme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2000" b="0" i="0" u="none" strike="noStrike" kern="0" cap="none" spc="0" normalizeH="0" baseline="0" noProof="0" dirty="0">
                <a:ln>
                  <a:noFill/>
                </a:ln>
                <a:solidFill>
                  <a:srgbClr val="FFFFFF"/>
                </a:solidFill>
                <a:effectLst/>
                <a:uLnTx/>
                <a:uFillTx/>
                <a:latin typeface="Calibri" panose="020F0502020204030204"/>
                <a:ea typeface="メイリオ" panose="020B0604030504040204" pitchFamily="50" charset="-128"/>
                <a:cs typeface="+mn-cs"/>
              </a:rPr>
              <a:t>◎</a:t>
            </a:r>
          </a:p>
        </p:txBody>
      </p:sp>
      <p:sp>
        <p:nvSpPr>
          <p:cNvPr id="12" name="三角形 35">
            <a:extLst>
              <a:ext uri="{FF2B5EF4-FFF2-40B4-BE49-F238E27FC236}">
                <a16:creationId xmlns:a16="http://schemas.microsoft.com/office/drawing/2014/main" id="{21EBBE1C-45E0-3294-BC47-91659472D954}"/>
              </a:ext>
            </a:extLst>
          </p:cNvPr>
          <p:cNvSpPr/>
          <p:nvPr/>
        </p:nvSpPr>
        <p:spPr>
          <a:xfrm rot="10800000">
            <a:off x="2876044" y="3596843"/>
            <a:ext cx="678873" cy="249382"/>
          </a:xfrm>
          <a:prstGeom prst="triangle">
            <a:avLst/>
          </a:prstGeom>
          <a:solidFill>
            <a:srgbClr val="FFFFFF">
              <a:lumMod val="75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sp>
        <p:nvSpPr>
          <p:cNvPr id="13" name="正方形/長方形 12">
            <a:extLst>
              <a:ext uri="{FF2B5EF4-FFF2-40B4-BE49-F238E27FC236}">
                <a16:creationId xmlns:a16="http://schemas.microsoft.com/office/drawing/2014/main" id="{6D916876-8D81-4F0D-8225-F2CF6A4C58BF}"/>
              </a:ext>
            </a:extLst>
          </p:cNvPr>
          <p:cNvSpPr/>
          <p:nvPr/>
        </p:nvSpPr>
        <p:spPr>
          <a:xfrm>
            <a:off x="6979816" y="2896664"/>
            <a:ext cx="4472400" cy="532336"/>
          </a:xfrm>
          <a:prstGeom prst="rect">
            <a:avLst/>
          </a:prstGeom>
          <a:solidFill>
            <a:srgbClr val="FFFFFF"/>
          </a:solidFill>
          <a:ln w="9525" cap="flat" cmpd="sng" algn="ctr">
            <a:noFill/>
            <a:prstDash val="solid"/>
          </a:ln>
          <a:effectLst/>
        </p:spPr>
        <p:txBody>
          <a:bodyPr rot="0" spcFirstLastPara="0" vertOverflow="overflow" horzOverflow="overflow" vert="horz" wrap="square" lIns="74295" tIns="37148" rIns="74295" bIns="37148" numCol="1" spcCol="0" rtlCol="0" fromWordArt="0" anchor="ctr" anchorCtr="1" forceAA="0" compatLnSpc="1">
            <a:prstTxWarp prst="textNoShape">
              <a:avLst/>
            </a:prstTxWarp>
            <a:noAutofit/>
          </a:bodyPr>
          <a:lstStyle/>
          <a:p>
            <a:pPr>
              <a:lnSpc>
                <a:spcPct val="120000"/>
              </a:lnSpc>
              <a:defRPr/>
            </a:pPr>
            <a:r>
              <a:rPr kumimoji="0" lang="ja-JP" altLang="en-US" sz="1400" kern="0" dirty="0">
                <a:solidFill>
                  <a:srgbClr val="545454"/>
                </a:solidFill>
                <a:latin typeface="Meiryo" panose="020B0604030504040204" pitchFamily="34" charset="-128"/>
              </a:rPr>
              <a:t>学生も使っている ○○が</a:t>
            </a:r>
            <a:r>
              <a:rPr lang="ja-JP" altLang="en-US" sz="1400" b="1" dirty="0">
                <a:solidFill>
                  <a:schemeClr val="accent1">
                    <a:lumMod val="50000"/>
                    <a:lumOff val="50000"/>
                  </a:schemeClr>
                </a:solidFill>
                <a:latin typeface="Meiryo" panose="020B0604030504040204" pitchFamily="34" charset="-128"/>
                <a:ea typeface="Meiryo" panose="020B0604030504040204" pitchFamily="34" charset="-128"/>
                <a:cs typeface="+mn-lt"/>
              </a:rPr>
              <a:t>大流行</a:t>
            </a:r>
            <a:endParaRPr lang="en-US" altLang="ja-JP" sz="1400" b="1" dirty="0">
              <a:solidFill>
                <a:schemeClr val="accent1">
                  <a:lumMod val="50000"/>
                  <a:lumOff val="50000"/>
                </a:schemeClr>
              </a:solidFill>
              <a:latin typeface="Meiryo" panose="020B0604030504040204" pitchFamily="34" charset="-128"/>
              <a:ea typeface="Meiryo" panose="020B0604030504040204" pitchFamily="34" charset="-128"/>
              <a:cs typeface="+mn-lt"/>
            </a:endParaRPr>
          </a:p>
        </p:txBody>
      </p:sp>
      <p:sp>
        <p:nvSpPr>
          <p:cNvPr id="14" name="正方形/長方形 13">
            <a:extLst>
              <a:ext uri="{FF2B5EF4-FFF2-40B4-BE49-F238E27FC236}">
                <a16:creationId xmlns:a16="http://schemas.microsoft.com/office/drawing/2014/main" id="{34220AB4-C2F1-5029-49EF-BC31CDE1FD24}"/>
              </a:ext>
            </a:extLst>
          </p:cNvPr>
          <p:cNvSpPr/>
          <p:nvPr/>
        </p:nvSpPr>
        <p:spPr>
          <a:xfrm>
            <a:off x="6497783" y="2896664"/>
            <a:ext cx="482033" cy="537057"/>
          </a:xfrm>
          <a:prstGeom prst="rect">
            <a:avLst/>
          </a:prstGeom>
          <a:solidFill>
            <a:schemeClr val="accent5"/>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2000" b="0" i="0" u="none" strike="noStrike" kern="0" cap="none" spc="0" normalizeH="0" baseline="0" noProof="0" dirty="0">
                <a:ln>
                  <a:noFill/>
                </a:ln>
                <a:solidFill>
                  <a:srgbClr val="FFFFFF"/>
                </a:solidFill>
                <a:effectLst/>
                <a:uLnTx/>
                <a:uFillTx/>
                <a:latin typeface="Calibri" panose="020F0502020204030204"/>
                <a:ea typeface="メイリオ" panose="020B0604030504040204" pitchFamily="50" charset="-128"/>
                <a:cs typeface="+mn-cs"/>
              </a:rPr>
              <a:t>△</a:t>
            </a:r>
          </a:p>
        </p:txBody>
      </p:sp>
      <p:sp>
        <p:nvSpPr>
          <p:cNvPr id="15" name="正方形/長方形 14">
            <a:extLst>
              <a:ext uri="{FF2B5EF4-FFF2-40B4-BE49-F238E27FC236}">
                <a16:creationId xmlns:a16="http://schemas.microsoft.com/office/drawing/2014/main" id="{76F9C5C4-45CD-8BAD-2039-5641992A79F9}"/>
              </a:ext>
            </a:extLst>
          </p:cNvPr>
          <p:cNvSpPr/>
          <p:nvPr/>
        </p:nvSpPr>
        <p:spPr>
          <a:xfrm>
            <a:off x="6979816" y="4014069"/>
            <a:ext cx="4472400" cy="776290"/>
          </a:xfrm>
          <a:prstGeom prst="rect">
            <a:avLst/>
          </a:prstGeom>
          <a:solidFill>
            <a:srgbClr val="FFFFFF"/>
          </a:solidFill>
          <a:ln w="9525" cap="flat" cmpd="sng" algn="ctr">
            <a:noFill/>
            <a:prstDash val="solid"/>
          </a:ln>
          <a:effectLst/>
        </p:spPr>
        <p:txBody>
          <a:bodyPr rot="0" spcFirstLastPara="0" vertOverflow="overflow" horzOverflow="overflow" vert="horz" wrap="square" lIns="74295" tIns="37148" rIns="74295" bIns="37148" numCol="1" spcCol="0" rtlCol="0" fromWordArt="0" anchor="ctr" anchorCtr="1" forceAA="0" compatLnSpc="1">
            <a:prstTxWarp prst="textNoShape">
              <a:avLst/>
            </a:prstTxWarp>
            <a:noAutofit/>
          </a:bodyPr>
          <a:lstStyle/>
          <a:p>
            <a:pPr>
              <a:lnSpc>
                <a:spcPct val="120000"/>
              </a:lnSpc>
              <a:defRPr/>
            </a:pPr>
            <a:r>
              <a:rPr lang="ja-JP" altLang="en-US" sz="1400" b="1" dirty="0">
                <a:solidFill>
                  <a:schemeClr val="accent1">
                    <a:lumMod val="50000"/>
                    <a:lumOff val="50000"/>
                  </a:schemeClr>
                </a:solidFill>
                <a:latin typeface="Meiryo" panose="020B0604030504040204" pitchFamily="34" charset="-128"/>
                <a:ea typeface="Meiryo" panose="020B0604030504040204" pitchFamily="34" charset="-128"/>
                <a:cs typeface="+mn-lt"/>
              </a:rPr>
              <a:t>大流行</a:t>
            </a:r>
            <a:r>
              <a:rPr lang="ja-JP" altLang="en-US" sz="1400" b="1" dirty="0">
                <a:solidFill>
                  <a:schemeClr val="accent4"/>
                </a:solidFill>
                <a:latin typeface="Meiryo" panose="020B0604030504040204" pitchFamily="34" charset="-128"/>
                <a:ea typeface="Meiryo" panose="020B0604030504040204" pitchFamily="34" charset="-128"/>
                <a:cs typeface="+mn-lt"/>
              </a:rPr>
              <a:t> </a:t>
            </a:r>
            <a:r>
              <a:rPr lang="ja-JP" altLang="en-US" sz="1400" dirty="0">
                <a:solidFill>
                  <a:srgbClr val="545454"/>
                </a:solidFill>
                <a:latin typeface="NotoSansJP"/>
              </a:rPr>
              <a:t>○○を学生が使う理由</a:t>
            </a:r>
            <a:endParaRPr kumimoji="0" lang="en-US" altLang="ja-JP" sz="1400" kern="0" dirty="0">
              <a:solidFill>
                <a:srgbClr val="545454"/>
              </a:solidFill>
              <a:highlight>
                <a:srgbClr val="FFFF00"/>
              </a:highlight>
              <a:latin typeface="Meiryo" panose="020B0604030504040204" pitchFamily="34" charset="-128"/>
            </a:endParaRPr>
          </a:p>
        </p:txBody>
      </p:sp>
      <p:sp>
        <p:nvSpPr>
          <p:cNvPr id="16" name="正方形/長方形 15">
            <a:extLst>
              <a:ext uri="{FF2B5EF4-FFF2-40B4-BE49-F238E27FC236}">
                <a16:creationId xmlns:a16="http://schemas.microsoft.com/office/drawing/2014/main" id="{2F2A9F59-F0B9-8527-546C-0752DBDEF0EC}"/>
              </a:ext>
            </a:extLst>
          </p:cNvPr>
          <p:cNvSpPr/>
          <p:nvPr/>
        </p:nvSpPr>
        <p:spPr>
          <a:xfrm>
            <a:off x="6497783" y="4014069"/>
            <a:ext cx="482033" cy="783174"/>
          </a:xfrm>
          <a:prstGeom prst="rect">
            <a:avLst/>
          </a:prstGeom>
          <a:solidFill>
            <a:schemeClr val="accent1">
              <a:lumMod val="50000"/>
              <a:lumOff val="50000"/>
            </a:scheme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2000" b="0" i="0" u="none" strike="noStrike" kern="0" cap="none" spc="0" normalizeH="0" baseline="0" noProof="0" dirty="0">
                <a:ln>
                  <a:noFill/>
                </a:ln>
                <a:solidFill>
                  <a:srgbClr val="FFFFFF"/>
                </a:solidFill>
                <a:effectLst/>
                <a:uLnTx/>
                <a:uFillTx/>
                <a:latin typeface="Calibri" panose="020F0502020204030204"/>
                <a:ea typeface="メイリオ" panose="020B0604030504040204" pitchFamily="50" charset="-128"/>
                <a:cs typeface="+mn-cs"/>
              </a:rPr>
              <a:t>◎</a:t>
            </a:r>
          </a:p>
        </p:txBody>
      </p:sp>
      <p:sp>
        <p:nvSpPr>
          <p:cNvPr id="17" name="三角形 42">
            <a:extLst>
              <a:ext uri="{FF2B5EF4-FFF2-40B4-BE49-F238E27FC236}">
                <a16:creationId xmlns:a16="http://schemas.microsoft.com/office/drawing/2014/main" id="{B38834B4-02CD-84BB-0363-01404C81A674}"/>
              </a:ext>
            </a:extLst>
          </p:cNvPr>
          <p:cNvSpPr/>
          <p:nvPr/>
        </p:nvSpPr>
        <p:spPr>
          <a:xfrm rot="10800000">
            <a:off x="8634042" y="3596843"/>
            <a:ext cx="678873" cy="249382"/>
          </a:xfrm>
          <a:prstGeom prst="triangle">
            <a:avLst/>
          </a:prstGeom>
          <a:solidFill>
            <a:srgbClr val="FFFFFF">
              <a:lumMod val="75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spTree>
    <p:extLst>
      <p:ext uri="{BB962C8B-B14F-4D97-AF65-F5344CB8AC3E}">
        <p14:creationId xmlns:p14="http://schemas.microsoft.com/office/powerpoint/2010/main" val="361099576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A4707802-F9BA-A224-CFF9-54E0116DAF0F}"/>
              </a:ext>
            </a:extLst>
          </p:cNvPr>
          <p:cNvSpPr>
            <a:spLocks noGrp="1"/>
          </p:cNvSpPr>
          <p:nvPr>
            <p:ph type="ctrTitle"/>
          </p:nvPr>
        </p:nvSpPr>
        <p:spPr/>
        <p:txBody>
          <a:bodyPr/>
          <a:lstStyle/>
          <a:p>
            <a:r>
              <a:rPr lang="ja-JP" altLang="en-US" dirty="0"/>
              <a:t>⑥</a:t>
            </a:r>
            <a:r>
              <a:rPr lang="en-US" altLang="ja-JP" dirty="0"/>
              <a:t> </a:t>
            </a:r>
            <a:r>
              <a:rPr lang="ja-JP" altLang="en-US" dirty="0"/>
              <a:t>数字を入れて具体性を出す</a:t>
            </a:r>
            <a:endParaRPr kumimoji="1" lang="ja-JP" altLang="en-US" dirty="0"/>
          </a:p>
        </p:txBody>
      </p:sp>
      <p:sp>
        <p:nvSpPr>
          <p:cNvPr id="3" name="テキスト ボックス 2">
            <a:extLst>
              <a:ext uri="{FF2B5EF4-FFF2-40B4-BE49-F238E27FC236}">
                <a16:creationId xmlns:a16="http://schemas.microsoft.com/office/drawing/2014/main" id="{64B1813B-B95B-C5C7-BB47-7FA0E22406E0}"/>
              </a:ext>
            </a:extLst>
          </p:cNvPr>
          <p:cNvSpPr txBox="1"/>
          <p:nvPr/>
        </p:nvSpPr>
        <p:spPr>
          <a:xfrm>
            <a:off x="466800" y="1257143"/>
            <a:ext cx="11245776" cy="578620"/>
          </a:xfrm>
          <a:prstGeom prst="rect">
            <a:avLst/>
          </a:prstGeom>
          <a:noFill/>
        </p:spPr>
        <p:txBody>
          <a:bodyPr wrap="square" lIns="0" tIns="0" rIns="0" bIns="0"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1" lang="ja-JP" altLang="en-US" sz="1600" b="0" i="0" u="none" strike="noStrike" kern="1200" cap="none" spc="0" normalizeH="0" baseline="0" noProof="0" dirty="0">
                <a:ln>
                  <a:noFill/>
                </a:ln>
                <a:effectLst/>
                <a:uLnTx/>
                <a:uFillTx/>
                <a:latin typeface="Meiryo" panose="020B0604030504040204" pitchFamily="34" charset="-128"/>
                <a:ea typeface="Meiryo" panose="020B0604030504040204" pitchFamily="34" charset="-128"/>
                <a:cs typeface="+mn-cs"/>
              </a:rPr>
              <a:t>数字や規模感が出せるものは、ユーザーが具体的なイメージをしやすくクリックされやすい傾向があります。</a:t>
            </a:r>
            <a:endParaRPr kumimoji="1" lang="en-US" altLang="ja-JP" sz="1600" b="0" i="0" u="none" strike="noStrike" kern="1200" cap="none" spc="0" normalizeH="0" baseline="0" noProof="0" dirty="0">
              <a:ln>
                <a:noFill/>
              </a:ln>
              <a:effectLst/>
              <a:uLnTx/>
              <a:uFillTx/>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20000"/>
              </a:lnSpc>
              <a:spcBef>
                <a:spcPts val="0"/>
              </a:spcBef>
              <a:spcAft>
                <a:spcPts val="0"/>
              </a:spcAft>
              <a:buClrTx/>
              <a:buSzTx/>
              <a:buFontTx/>
              <a:buNone/>
              <a:tabLst/>
              <a:defRPr/>
            </a:pPr>
            <a:r>
              <a:rPr kumimoji="1" lang="ja-JP" altLang="en-US" sz="1600" b="0" i="0" u="none" strike="noStrike" kern="1200" cap="none" spc="0" normalizeH="0" baseline="0" noProof="0" dirty="0">
                <a:ln>
                  <a:noFill/>
                </a:ln>
                <a:effectLst/>
                <a:uLnTx/>
                <a:uFillTx/>
                <a:latin typeface="Meiryo" panose="020B0604030504040204" pitchFamily="34" charset="-128"/>
                <a:ea typeface="Meiryo" panose="020B0604030504040204" pitchFamily="34" charset="-128"/>
                <a:cs typeface="+mn-cs"/>
              </a:rPr>
              <a:t>特にインパクトのある数字は効果的です。</a:t>
            </a:r>
            <a:endParaRPr kumimoji="1" lang="en-US" altLang="ja-JP" sz="1600" b="0" i="0" u="none" strike="noStrike" kern="1200" cap="none" spc="0" normalizeH="0" baseline="0" noProof="0" dirty="0">
              <a:ln>
                <a:noFill/>
              </a:ln>
              <a:effectLst/>
              <a:uLnTx/>
              <a:uFillTx/>
              <a:latin typeface="Meiryo" panose="020B0604030504040204" pitchFamily="34" charset="-128"/>
              <a:ea typeface="Meiryo" panose="020B0604030504040204" pitchFamily="34" charset="-128"/>
              <a:cs typeface="+mn-cs"/>
            </a:endParaRPr>
          </a:p>
        </p:txBody>
      </p:sp>
      <p:sp>
        <p:nvSpPr>
          <p:cNvPr id="4" name="1 つの角を丸めた四角形 10">
            <a:extLst>
              <a:ext uri="{FF2B5EF4-FFF2-40B4-BE49-F238E27FC236}">
                <a16:creationId xmlns:a16="http://schemas.microsoft.com/office/drawing/2014/main" id="{0A92C3FF-17B1-90E1-719F-7C1A7D153555}"/>
              </a:ext>
            </a:extLst>
          </p:cNvPr>
          <p:cNvSpPr/>
          <p:nvPr/>
        </p:nvSpPr>
        <p:spPr>
          <a:xfrm>
            <a:off x="6240461" y="2281984"/>
            <a:ext cx="3787776" cy="375795"/>
          </a:xfrm>
          <a:prstGeom prst="round1Rect">
            <a:avLst>
              <a:gd name="adj" fmla="val 0"/>
            </a:avLst>
          </a:prstGeom>
          <a:solidFill>
            <a:schemeClr val="accent1"/>
          </a:solidFill>
          <a:ln w="9525" cap="flat" cmpd="sng" algn="ctr">
            <a:solidFill>
              <a:schemeClr val="accent1"/>
            </a:solidFill>
            <a:prstDash val="solid"/>
          </a:ln>
          <a:effectLst>
            <a:outerShdw dist="25400" algn="l" rotWithShape="0">
              <a:srgbClr val="C9002C">
                <a:lumMod val="75000"/>
                <a:alpha val="85000"/>
              </a:srgbClr>
            </a:outerShdw>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algn="ctr"/>
            <a:r>
              <a:rPr lang="ja-JP" altLang="en-US" sz="1600" b="1" dirty="0">
                <a:solidFill>
                  <a:schemeClr val="bg1"/>
                </a:solidFill>
                <a:latin typeface="Meiryo" panose="020B0604030504040204" pitchFamily="34" charset="-128"/>
                <a:ea typeface="Meiryo" panose="020B0604030504040204" pitchFamily="34" charset="-128"/>
              </a:rPr>
              <a:t>規模感を明確に伝える</a:t>
            </a:r>
            <a:endParaRPr kumimoji="1" lang="ja-JP" altLang="en-US" sz="1600" b="1" dirty="0">
              <a:solidFill>
                <a:schemeClr val="bg1"/>
              </a:solidFill>
              <a:latin typeface="Meiryo" panose="020B0604030504040204" pitchFamily="34" charset="-128"/>
              <a:ea typeface="Meiryo" panose="020B0604030504040204" pitchFamily="34" charset="-128"/>
            </a:endParaRPr>
          </a:p>
        </p:txBody>
      </p:sp>
      <p:sp>
        <p:nvSpPr>
          <p:cNvPr id="5" name="1 つの角を丸めた四角形 21">
            <a:extLst>
              <a:ext uri="{FF2B5EF4-FFF2-40B4-BE49-F238E27FC236}">
                <a16:creationId xmlns:a16="http://schemas.microsoft.com/office/drawing/2014/main" id="{445BE391-BC4B-E130-C536-75A5C8ED96FA}"/>
              </a:ext>
            </a:extLst>
          </p:cNvPr>
          <p:cNvSpPr/>
          <p:nvPr/>
        </p:nvSpPr>
        <p:spPr>
          <a:xfrm>
            <a:off x="479424" y="2281984"/>
            <a:ext cx="3787776" cy="375795"/>
          </a:xfrm>
          <a:prstGeom prst="round1Rect">
            <a:avLst>
              <a:gd name="adj" fmla="val 0"/>
            </a:avLst>
          </a:prstGeom>
          <a:solidFill>
            <a:schemeClr val="accent1"/>
          </a:solidFill>
          <a:ln w="9525" cap="flat" cmpd="sng" algn="ctr">
            <a:solidFill>
              <a:schemeClr val="accent1"/>
            </a:solidFill>
            <a:prstDash val="solid"/>
          </a:ln>
          <a:effectLst>
            <a:outerShdw dist="25400" algn="l" rotWithShape="0">
              <a:srgbClr val="C9002C">
                <a:lumMod val="75000"/>
                <a:alpha val="85000"/>
              </a:srgbClr>
            </a:outerShdw>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algn="ctr"/>
            <a:r>
              <a:rPr lang="ja-JP" altLang="en-US" sz="1600" b="1" dirty="0">
                <a:solidFill>
                  <a:schemeClr val="bg1"/>
                </a:solidFill>
                <a:latin typeface="Meiryo" panose="020B0604030504040204" pitchFamily="34" charset="-128"/>
                <a:ea typeface="Meiryo" panose="020B0604030504040204" pitchFamily="34" charset="-128"/>
              </a:rPr>
              <a:t>具体的な数字を出す</a:t>
            </a:r>
            <a:endParaRPr kumimoji="1" lang="ja-JP" altLang="en-US" sz="1600" b="1" dirty="0">
              <a:solidFill>
                <a:schemeClr val="bg1"/>
              </a:solidFill>
              <a:latin typeface="Meiryo" panose="020B0604030504040204" pitchFamily="34" charset="-128"/>
              <a:ea typeface="Meiryo" panose="020B0604030504040204" pitchFamily="34" charset="-128"/>
            </a:endParaRPr>
          </a:p>
        </p:txBody>
      </p:sp>
      <p:sp>
        <p:nvSpPr>
          <p:cNvPr id="6" name="正方形/長方形 5">
            <a:extLst>
              <a:ext uri="{FF2B5EF4-FFF2-40B4-BE49-F238E27FC236}">
                <a16:creationId xmlns:a16="http://schemas.microsoft.com/office/drawing/2014/main" id="{992236C3-756B-AF30-5A6C-C4AD7B2CF32B}"/>
              </a:ext>
            </a:extLst>
          </p:cNvPr>
          <p:cNvSpPr/>
          <p:nvPr/>
        </p:nvSpPr>
        <p:spPr>
          <a:xfrm>
            <a:off x="479424" y="2657779"/>
            <a:ext cx="5472114" cy="3723971"/>
          </a:xfrm>
          <a:prstGeom prst="rect">
            <a:avLst/>
          </a:prstGeom>
          <a:solidFill>
            <a:srgbClr val="F5F5F5"/>
          </a:solidFill>
          <a:ln w="9525" cap="flat" cmpd="sng" algn="ctr">
            <a:noFill/>
            <a:prstDash val="solid"/>
          </a:ln>
          <a:effectLst>
            <a:outerShdw blurRad="38100" dist="25400" dir="2700000" algn="tl" rotWithShape="0">
              <a:prstClr val="black">
                <a:alpha val="40000"/>
              </a:prstClr>
            </a:outerShdw>
          </a:effectLst>
        </p:spPr>
        <p:txBody>
          <a:bodyPr rot="0" spcFirstLastPara="0" vertOverflow="overflow" horzOverflow="overflow" vert="horz" wrap="none" lIns="396000" tIns="108000" rIns="90000" bIns="180000" numCol="1" spcCol="0" rtlCol="0" fromWordArt="0" anchor="ctr" anchorCtr="0" forceAA="0" compatLnSpc="1">
            <a:prstTxWarp prst="textNoShape">
              <a:avLst/>
            </a:prstTxWarp>
            <a:noAutofit/>
          </a:bodyPr>
          <a:lstStyle/>
          <a:p>
            <a:pPr marL="0" marR="0" lvl="0" indent="0" defTabSz="914400" eaLnBrk="1" fontAlgn="auto" latinLnBrk="0" hangingPunct="1">
              <a:lnSpc>
                <a:spcPct val="150000"/>
              </a:lnSpc>
              <a:spcBef>
                <a:spcPts val="0"/>
              </a:spcBef>
              <a:spcAft>
                <a:spcPts val="0"/>
              </a:spcAft>
              <a:buClrTx/>
              <a:buSzTx/>
              <a:buFontTx/>
              <a:buNone/>
              <a:tabLst/>
              <a:defRPr/>
            </a:pPr>
            <a:endParaRPr kumimoji="0" lang="en-US" altLang="ja-JP" sz="1400" b="0" i="0" u="none" strike="noStrike" kern="0" cap="none" spc="0" normalizeH="0" baseline="0" noProof="0" dirty="0">
              <a:ln>
                <a:noFill/>
              </a:ln>
              <a:solidFill>
                <a:srgbClr val="545454"/>
              </a:solidFill>
              <a:effectLst/>
              <a:uLnTx/>
              <a:uFillTx/>
              <a:latin typeface="Meiryo" panose="020B0604030504040204" pitchFamily="34" charset="-128"/>
              <a:ea typeface="メイリオ" panose="020B0604030504040204" pitchFamily="50" charset="-128"/>
              <a:cs typeface="+mn-cs"/>
            </a:endParaRPr>
          </a:p>
        </p:txBody>
      </p:sp>
      <p:sp>
        <p:nvSpPr>
          <p:cNvPr id="7" name="正方形/長方形 6">
            <a:extLst>
              <a:ext uri="{FF2B5EF4-FFF2-40B4-BE49-F238E27FC236}">
                <a16:creationId xmlns:a16="http://schemas.microsoft.com/office/drawing/2014/main" id="{2578A0EA-D312-D8F6-B6FE-81BA7A5A5119}"/>
              </a:ext>
            </a:extLst>
          </p:cNvPr>
          <p:cNvSpPr/>
          <p:nvPr/>
        </p:nvSpPr>
        <p:spPr>
          <a:xfrm>
            <a:off x="6240461" y="2657779"/>
            <a:ext cx="5472114" cy="3723971"/>
          </a:xfrm>
          <a:prstGeom prst="rect">
            <a:avLst/>
          </a:prstGeom>
          <a:solidFill>
            <a:srgbClr val="F5F5F5"/>
          </a:solidFill>
          <a:ln w="9525" cap="flat" cmpd="sng" algn="ctr">
            <a:noFill/>
            <a:prstDash val="solid"/>
          </a:ln>
          <a:effectLst>
            <a:outerShdw blurRad="38100" dist="25400" dir="2700000" algn="tl" rotWithShape="0">
              <a:prstClr val="black">
                <a:alpha val="40000"/>
              </a:prstClr>
            </a:outerShdw>
          </a:effectLst>
        </p:spPr>
        <p:txBody>
          <a:bodyPr rot="0" spcFirstLastPara="0" vertOverflow="overflow" horzOverflow="overflow" vert="horz" wrap="none" lIns="396000" tIns="108000" rIns="90000" bIns="180000" numCol="1" spcCol="0" rtlCol="0" fromWordArt="0" anchor="ctr" anchorCtr="0" forceAA="0" compatLnSpc="1">
            <a:prstTxWarp prst="textNoShape">
              <a:avLst/>
            </a:prstTxWarp>
            <a:noAutofit/>
          </a:bodyPr>
          <a:lstStyle/>
          <a:p>
            <a:pPr marL="0" marR="0" lvl="0" indent="0" defTabSz="914400" eaLnBrk="1" fontAlgn="auto" latinLnBrk="0" hangingPunct="1">
              <a:lnSpc>
                <a:spcPct val="150000"/>
              </a:lnSpc>
              <a:spcBef>
                <a:spcPts val="0"/>
              </a:spcBef>
              <a:spcAft>
                <a:spcPts val="0"/>
              </a:spcAft>
              <a:buClrTx/>
              <a:buSzTx/>
              <a:buFontTx/>
              <a:buNone/>
              <a:tabLst/>
              <a:defRPr/>
            </a:pPr>
            <a:endParaRPr kumimoji="0" lang="en-US" altLang="ja-JP" sz="1400" b="0" i="0" u="none" strike="noStrike" kern="0" cap="none" spc="0" normalizeH="0" baseline="0" noProof="0" dirty="0">
              <a:ln>
                <a:noFill/>
              </a:ln>
              <a:solidFill>
                <a:srgbClr val="545454"/>
              </a:solidFill>
              <a:effectLst/>
              <a:uLnTx/>
              <a:uFillTx/>
              <a:latin typeface="Meiryo" panose="020B0604030504040204" pitchFamily="34" charset="-128"/>
              <a:ea typeface="メイリオ" panose="020B0604030504040204" pitchFamily="50" charset="-128"/>
              <a:cs typeface="+mn-cs"/>
            </a:endParaRPr>
          </a:p>
        </p:txBody>
      </p:sp>
      <p:sp>
        <p:nvSpPr>
          <p:cNvPr id="8" name="正方形/長方形 7">
            <a:extLst>
              <a:ext uri="{FF2B5EF4-FFF2-40B4-BE49-F238E27FC236}">
                <a16:creationId xmlns:a16="http://schemas.microsoft.com/office/drawing/2014/main" id="{624EBFE4-4B6F-8563-927B-6E797000F16D}"/>
              </a:ext>
            </a:extLst>
          </p:cNvPr>
          <p:cNvSpPr/>
          <p:nvPr/>
        </p:nvSpPr>
        <p:spPr>
          <a:xfrm>
            <a:off x="1221818" y="2896664"/>
            <a:ext cx="4472400" cy="532336"/>
          </a:xfrm>
          <a:prstGeom prst="rect">
            <a:avLst/>
          </a:prstGeom>
          <a:solidFill>
            <a:srgbClr val="FFFFFF"/>
          </a:solidFill>
          <a:ln w="9525" cap="flat" cmpd="sng" algn="ctr">
            <a:noFill/>
            <a:prstDash val="solid"/>
          </a:ln>
          <a:effectLst/>
        </p:spPr>
        <p:txBody>
          <a:bodyPr rot="0" spcFirstLastPara="0" vertOverflow="overflow" horzOverflow="overflow" vert="horz" wrap="square" lIns="74295" tIns="37148" rIns="74295" bIns="37148" numCol="1" spcCol="0" rtlCol="0" fromWordArt="0" anchor="ctr" anchorCtr="1" forceAA="0" compatLnSpc="1">
            <a:prstTxWarp prst="textNoShape">
              <a:avLst/>
            </a:prstTxWarp>
            <a:noAutofit/>
          </a:bodyPr>
          <a:lstStyle/>
          <a:p>
            <a:pPr>
              <a:lnSpc>
                <a:spcPct val="120000"/>
              </a:lnSpc>
              <a:defRPr/>
            </a:pPr>
            <a:r>
              <a:rPr lang="ja-JP" altLang="en-US" sz="1400" b="1" dirty="0">
                <a:solidFill>
                  <a:schemeClr val="accent1">
                    <a:lumMod val="50000"/>
                    <a:lumOff val="50000"/>
                  </a:schemeClr>
                </a:solidFill>
                <a:latin typeface="Meiryo" panose="020B0604030504040204" pitchFamily="34" charset="-128"/>
                <a:ea typeface="Meiryo" panose="020B0604030504040204" pitchFamily="34" charset="-128"/>
                <a:cs typeface="+mn-lt"/>
              </a:rPr>
              <a:t>意外な購入者 </a:t>
            </a:r>
            <a:r>
              <a:rPr lang="ja-JP" altLang="en-US" sz="1400" dirty="0">
                <a:solidFill>
                  <a:srgbClr val="545454"/>
                </a:solidFill>
                <a:latin typeface="NotoSansJP"/>
              </a:rPr>
              <a:t>話題の○○</a:t>
            </a:r>
            <a:endParaRPr lang="en-US" altLang="ja-JP" sz="1400" dirty="0">
              <a:solidFill>
                <a:srgbClr val="545454"/>
              </a:solidFill>
              <a:latin typeface="NotoSansJP"/>
            </a:endParaRPr>
          </a:p>
        </p:txBody>
      </p:sp>
      <p:sp>
        <p:nvSpPr>
          <p:cNvPr id="9" name="正方形/長方形 8">
            <a:extLst>
              <a:ext uri="{FF2B5EF4-FFF2-40B4-BE49-F238E27FC236}">
                <a16:creationId xmlns:a16="http://schemas.microsoft.com/office/drawing/2014/main" id="{0687D2B6-9267-D83A-66DE-489365254257}"/>
              </a:ext>
            </a:extLst>
          </p:cNvPr>
          <p:cNvSpPr/>
          <p:nvPr/>
        </p:nvSpPr>
        <p:spPr>
          <a:xfrm>
            <a:off x="739785" y="2896664"/>
            <a:ext cx="482033" cy="537057"/>
          </a:xfrm>
          <a:prstGeom prst="rect">
            <a:avLst/>
          </a:prstGeom>
          <a:solidFill>
            <a:schemeClr val="accent5"/>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2000" b="0" i="0" u="none" strike="noStrike" kern="0" cap="none" spc="0" normalizeH="0" baseline="0" noProof="0" dirty="0">
                <a:ln>
                  <a:noFill/>
                </a:ln>
                <a:solidFill>
                  <a:srgbClr val="FFFFFF"/>
                </a:solidFill>
                <a:effectLst/>
                <a:uLnTx/>
                <a:uFillTx/>
                <a:latin typeface="Calibri" panose="020F0502020204030204"/>
                <a:ea typeface="メイリオ" panose="020B0604030504040204" pitchFamily="50" charset="-128"/>
                <a:cs typeface="+mn-cs"/>
              </a:rPr>
              <a:t>△</a:t>
            </a:r>
          </a:p>
        </p:txBody>
      </p:sp>
      <p:sp>
        <p:nvSpPr>
          <p:cNvPr id="10" name="正方形/長方形 9">
            <a:extLst>
              <a:ext uri="{FF2B5EF4-FFF2-40B4-BE49-F238E27FC236}">
                <a16:creationId xmlns:a16="http://schemas.microsoft.com/office/drawing/2014/main" id="{4DACB15F-6092-1250-3525-38CFC9D267E6}"/>
              </a:ext>
            </a:extLst>
          </p:cNvPr>
          <p:cNvSpPr/>
          <p:nvPr/>
        </p:nvSpPr>
        <p:spPr>
          <a:xfrm>
            <a:off x="739784" y="5346641"/>
            <a:ext cx="4954433" cy="776289"/>
          </a:xfrm>
          <a:prstGeom prst="rect">
            <a:avLst/>
          </a:prstGeom>
          <a:solidFill>
            <a:srgbClr val="FFFFFF"/>
          </a:solidFill>
          <a:ln w="9525" cap="flat" cmpd="sng" algn="ctr">
            <a:noFill/>
            <a:prstDash val="solid"/>
          </a:ln>
          <a:effectLst/>
        </p:spPr>
        <p:txBody>
          <a:bodyPr rot="0" spcFirstLastPara="0" vertOverflow="overflow" horzOverflow="overflow" vert="horz" wrap="square" lIns="74295" tIns="37148" rIns="74295" bIns="37148" numCol="1" spcCol="0" rtlCol="0" fromWordArt="0" anchor="ctr" anchorCtr="1" forceAA="0" compatLnSpc="1">
            <a:prstTxWarp prst="textNoShape">
              <a:avLst/>
            </a:prstTxWarp>
            <a:noAutofit/>
          </a:bodyPr>
          <a:lstStyle/>
          <a:p>
            <a:pPr>
              <a:lnSpc>
                <a:spcPct val="120000"/>
              </a:lnSpc>
              <a:defRPr/>
            </a:pPr>
            <a:r>
              <a:rPr kumimoji="0" lang="ja-JP" altLang="en-US" sz="1400" kern="0" dirty="0">
                <a:solidFill>
                  <a:srgbClr val="545454"/>
                </a:solidFill>
                <a:latin typeface="Meiryo" panose="020B0604030504040204" pitchFamily="34" charset="-128"/>
              </a:rPr>
              <a:t>具体的な数字を出すことで、目を引き、</a:t>
            </a:r>
            <a:br>
              <a:rPr kumimoji="0" lang="en-US" altLang="ja-JP" sz="1400" kern="0" dirty="0">
                <a:solidFill>
                  <a:srgbClr val="545454"/>
                </a:solidFill>
                <a:latin typeface="Meiryo" panose="020B0604030504040204" pitchFamily="34" charset="-128"/>
              </a:rPr>
            </a:br>
            <a:r>
              <a:rPr kumimoji="0" lang="ja-JP" altLang="en-US" sz="1400" kern="0" dirty="0">
                <a:solidFill>
                  <a:srgbClr val="545454"/>
                </a:solidFill>
                <a:latin typeface="Meiryo" panose="020B0604030504040204" pitchFamily="34" charset="-128"/>
              </a:rPr>
              <a:t>ユーザーの興味関心を引きます</a:t>
            </a:r>
            <a:endParaRPr kumimoji="0" lang="en-US" altLang="ja-JP" sz="1400" kern="0" dirty="0">
              <a:solidFill>
                <a:srgbClr val="545454"/>
              </a:solidFill>
              <a:latin typeface="Meiryo" panose="020B0604030504040204" pitchFamily="34" charset="-128"/>
            </a:endParaRPr>
          </a:p>
        </p:txBody>
      </p:sp>
      <p:sp>
        <p:nvSpPr>
          <p:cNvPr id="11" name="1 つの角を丸めた四角形 32">
            <a:extLst>
              <a:ext uri="{FF2B5EF4-FFF2-40B4-BE49-F238E27FC236}">
                <a16:creationId xmlns:a16="http://schemas.microsoft.com/office/drawing/2014/main" id="{15947960-E610-DA68-0755-E4171C55B440}"/>
              </a:ext>
            </a:extLst>
          </p:cNvPr>
          <p:cNvSpPr/>
          <p:nvPr/>
        </p:nvSpPr>
        <p:spPr>
          <a:xfrm>
            <a:off x="739784" y="4970845"/>
            <a:ext cx="1338398" cy="375796"/>
          </a:xfrm>
          <a:prstGeom prst="round1Rect">
            <a:avLst>
              <a:gd name="adj" fmla="val 0"/>
            </a:avLst>
          </a:prstGeom>
          <a:solidFill>
            <a:srgbClr val="FFFFFF">
              <a:lumMod val="50000"/>
            </a:srgbClr>
          </a:solidFill>
          <a:ln w="9525" cap="flat" cmpd="sng" algn="ctr">
            <a:noFill/>
            <a:prstDash val="solid"/>
          </a:ln>
          <a:effectLst>
            <a:outerShdw dist="25400" algn="l" rotWithShape="0">
              <a:prstClr val="black">
                <a:alpha val="67200"/>
              </a:prstClr>
            </a:outerShdw>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600" b="1" i="0" u="none" strike="noStrike" kern="0" cap="none" spc="0" normalizeH="0" baseline="0" noProof="0" dirty="0">
                <a:ln>
                  <a:noFill/>
                </a:ln>
                <a:solidFill>
                  <a:srgbClr val="FFFFFF"/>
                </a:solidFill>
                <a:effectLst/>
                <a:uLnTx/>
                <a:uFillTx/>
                <a:latin typeface="Meiryo" panose="020B0604030504040204" pitchFamily="34" charset="-128"/>
                <a:ea typeface="メイリオ" panose="020B0604030504040204" pitchFamily="50" charset="-128"/>
                <a:cs typeface="+mn-cs"/>
              </a:rPr>
              <a:t>POINT</a:t>
            </a:r>
            <a:endParaRPr kumimoji="0" lang="ja-JP" altLang="en-US" sz="1600" b="1" i="0" u="none" strike="noStrike" kern="0" cap="none" spc="0" normalizeH="0" baseline="0" noProof="0" dirty="0">
              <a:ln>
                <a:noFill/>
              </a:ln>
              <a:solidFill>
                <a:srgbClr val="FFFFFF"/>
              </a:solidFill>
              <a:effectLst/>
              <a:uLnTx/>
              <a:uFillTx/>
              <a:latin typeface="Meiryo" panose="020B0604030504040204" pitchFamily="34" charset="-128"/>
              <a:ea typeface="メイリオ" panose="020B0604030504040204" pitchFamily="50" charset="-128"/>
              <a:cs typeface="+mn-cs"/>
            </a:endParaRPr>
          </a:p>
        </p:txBody>
      </p:sp>
      <p:sp>
        <p:nvSpPr>
          <p:cNvPr id="12" name="正方形/長方形 11">
            <a:extLst>
              <a:ext uri="{FF2B5EF4-FFF2-40B4-BE49-F238E27FC236}">
                <a16:creationId xmlns:a16="http://schemas.microsoft.com/office/drawing/2014/main" id="{054C4D72-EF86-A5EB-EBED-003E0E199FCE}"/>
              </a:ext>
            </a:extLst>
          </p:cNvPr>
          <p:cNvSpPr/>
          <p:nvPr/>
        </p:nvSpPr>
        <p:spPr>
          <a:xfrm>
            <a:off x="1221818" y="4014069"/>
            <a:ext cx="4472400" cy="776290"/>
          </a:xfrm>
          <a:prstGeom prst="rect">
            <a:avLst/>
          </a:prstGeom>
          <a:solidFill>
            <a:srgbClr val="FFFFFF"/>
          </a:solidFill>
          <a:ln w="9525" cap="flat" cmpd="sng" algn="ctr">
            <a:noFill/>
            <a:prstDash val="solid"/>
          </a:ln>
          <a:effectLst/>
        </p:spPr>
        <p:txBody>
          <a:bodyPr rot="0" spcFirstLastPara="0" vertOverflow="overflow" horzOverflow="overflow" vert="horz" wrap="square" lIns="74295" tIns="37148" rIns="74295" bIns="37148" numCol="1" spcCol="0" rtlCol="0" fromWordArt="0" anchor="ctr" anchorCtr="1" forceAA="0" compatLnSpc="1">
            <a:prstTxWarp prst="textNoShape">
              <a:avLst/>
            </a:prstTxWarp>
            <a:noAutofit/>
          </a:bodyPr>
          <a:lstStyle/>
          <a:p>
            <a:pPr>
              <a:lnSpc>
                <a:spcPct val="120000"/>
              </a:lnSpc>
              <a:buClr>
                <a:srgbClr val="545454"/>
              </a:buClr>
              <a:defRPr/>
            </a:pPr>
            <a:r>
              <a:rPr lang="en-US" altLang="ja-JP" sz="1400" b="1" dirty="0">
                <a:solidFill>
                  <a:schemeClr val="accent1">
                    <a:lumMod val="50000"/>
                    <a:lumOff val="50000"/>
                  </a:schemeClr>
                </a:solidFill>
                <a:latin typeface="Meiryo" panose="020B0604030504040204" pitchFamily="34" charset="-128"/>
                <a:ea typeface="Meiryo" panose="020B0604030504040204" pitchFamily="34" charset="-128"/>
                <a:cs typeface="+mn-lt"/>
              </a:rPr>
              <a:t>9</a:t>
            </a:r>
            <a:r>
              <a:rPr lang="ja-JP" altLang="en-US" sz="1400" b="1" dirty="0">
                <a:solidFill>
                  <a:schemeClr val="accent1">
                    <a:lumMod val="50000"/>
                    <a:lumOff val="50000"/>
                  </a:schemeClr>
                </a:solidFill>
                <a:latin typeface="Meiryo" panose="020B0604030504040204" pitchFamily="34" charset="-128"/>
                <a:ea typeface="Meiryo" panose="020B0604030504040204" pitchFamily="34" charset="-128"/>
                <a:cs typeface="+mn-lt"/>
              </a:rPr>
              <a:t>割が主婦 </a:t>
            </a:r>
            <a:r>
              <a:rPr lang="ja-JP" altLang="en-US" sz="1400" dirty="0">
                <a:solidFill>
                  <a:srgbClr val="545454"/>
                </a:solidFill>
                <a:latin typeface="NotoSansJP"/>
              </a:rPr>
              <a:t>話題を集める○○</a:t>
            </a:r>
            <a:endParaRPr lang="en-US" altLang="ja-JP" sz="1400" dirty="0">
              <a:solidFill>
                <a:srgbClr val="545454"/>
              </a:solidFill>
              <a:latin typeface="NotoSansJP"/>
            </a:endParaRPr>
          </a:p>
        </p:txBody>
      </p:sp>
      <p:sp>
        <p:nvSpPr>
          <p:cNvPr id="13" name="正方形/長方形 12">
            <a:extLst>
              <a:ext uri="{FF2B5EF4-FFF2-40B4-BE49-F238E27FC236}">
                <a16:creationId xmlns:a16="http://schemas.microsoft.com/office/drawing/2014/main" id="{D71AB96B-47A6-DC05-640A-C936E24F288B}"/>
              </a:ext>
            </a:extLst>
          </p:cNvPr>
          <p:cNvSpPr/>
          <p:nvPr/>
        </p:nvSpPr>
        <p:spPr>
          <a:xfrm>
            <a:off x="739785" y="4014069"/>
            <a:ext cx="482033" cy="783174"/>
          </a:xfrm>
          <a:prstGeom prst="rect">
            <a:avLst/>
          </a:prstGeom>
          <a:solidFill>
            <a:schemeClr val="accent1">
              <a:lumMod val="50000"/>
              <a:lumOff val="50000"/>
            </a:scheme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2000" b="0" i="0" u="none" strike="noStrike" kern="0" cap="none" spc="0" normalizeH="0" baseline="0" noProof="0" dirty="0">
                <a:ln>
                  <a:noFill/>
                </a:ln>
                <a:solidFill>
                  <a:srgbClr val="FFFFFF"/>
                </a:solidFill>
                <a:effectLst/>
                <a:uLnTx/>
                <a:uFillTx/>
                <a:latin typeface="Calibri" panose="020F0502020204030204"/>
                <a:ea typeface="メイリオ" panose="020B0604030504040204" pitchFamily="50" charset="-128"/>
                <a:cs typeface="+mn-cs"/>
              </a:rPr>
              <a:t>◎</a:t>
            </a:r>
          </a:p>
        </p:txBody>
      </p:sp>
      <p:sp>
        <p:nvSpPr>
          <p:cNvPr id="14" name="三角形 35">
            <a:extLst>
              <a:ext uri="{FF2B5EF4-FFF2-40B4-BE49-F238E27FC236}">
                <a16:creationId xmlns:a16="http://schemas.microsoft.com/office/drawing/2014/main" id="{B0769AD6-24F2-6F3E-0564-AF36A58629BD}"/>
              </a:ext>
            </a:extLst>
          </p:cNvPr>
          <p:cNvSpPr/>
          <p:nvPr/>
        </p:nvSpPr>
        <p:spPr>
          <a:xfrm rot="10800000">
            <a:off x="2876044" y="3596843"/>
            <a:ext cx="678873" cy="249382"/>
          </a:xfrm>
          <a:prstGeom prst="triangle">
            <a:avLst/>
          </a:prstGeom>
          <a:solidFill>
            <a:srgbClr val="FFFFFF">
              <a:lumMod val="75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sp>
        <p:nvSpPr>
          <p:cNvPr id="15" name="正方形/長方形 14">
            <a:extLst>
              <a:ext uri="{FF2B5EF4-FFF2-40B4-BE49-F238E27FC236}">
                <a16:creationId xmlns:a16="http://schemas.microsoft.com/office/drawing/2014/main" id="{1CF00CBC-CBC6-471B-EE53-123048DE5C72}"/>
              </a:ext>
            </a:extLst>
          </p:cNvPr>
          <p:cNvSpPr/>
          <p:nvPr/>
        </p:nvSpPr>
        <p:spPr>
          <a:xfrm>
            <a:off x="6979816" y="2896664"/>
            <a:ext cx="4472400" cy="532336"/>
          </a:xfrm>
          <a:prstGeom prst="rect">
            <a:avLst/>
          </a:prstGeom>
          <a:solidFill>
            <a:srgbClr val="FFFFFF"/>
          </a:solidFill>
          <a:ln w="9525" cap="flat" cmpd="sng" algn="ctr">
            <a:noFill/>
            <a:prstDash val="solid"/>
          </a:ln>
          <a:effectLst/>
        </p:spPr>
        <p:txBody>
          <a:bodyPr rot="0" spcFirstLastPara="0" vertOverflow="overflow" horzOverflow="overflow" vert="horz" wrap="square" lIns="74295" tIns="37148" rIns="74295" bIns="37148" numCol="1" spcCol="0" rtlCol="0" fromWordArt="0" anchor="ctr" anchorCtr="1" forceAA="0" compatLnSpc="1">
            <a:prstTxWarp prst="textNoShape">
              <a:avLst/>
            </a:prstTxWarp>
            <a:noAutofit/>
          </a:bodyPr>
          <a:lstStyle/>
          <a:p>
            <a:pPr>
              <a:lnSpc>
                <a:spcPct val="120000"/>
              </a:lnSpc>
              <a:defRPr/>
            </a:pPr>
            <a:r>
              <a:rPr lang="ja-JP" altLang="en-US" sz="1400" dirty="0">
                <a:solidFill>
                  <a:srgbClr val="545454"/>
                </a:solidFill>
                <a:latin typeface="NotoSansJP"/>
              </a:rPr>
              <a:t>○○発売開始 </a:t>
            </a:r>
            <a:r>
              <a:rPr lang="ja-JP" altLang="en-US" sz="1400" b="1" dirty="0">
                <a:solidFill>
                  <a:schemeClr val="accent1">
                    <a:lumMod val="50000"/>
                    <a:lumOff val="50000"/>
                  </a:schemeClr>
                </a:solidFill>
                <a:latin typeface="Meiryo" panose="020B0604030504040204" pitchFamily="34" charset="-128"/>
                <a:ea typeface="Meiryo" panose="020B0604030504040204" pitchFamily="34" charset="-128"/>
                <a:cs typeface="+mn-lt"/>
              </a:rPr>
              <a:t>限定数</a:t>
            </a:r>
            <a:r>
              <a:rPr lang="ja-JP" altLang="en-US" sz="1400" dirty="0">
                <a:solidFill>
                  <a:srgbClr val="545454"/>
                </a:solidFill>
                <a:latin typeface="NotoSansJP"/>
              </a:rPr>
              <a:t>即完売</a:t>
            </a:r>
            <a:endParaRPr kumimoji="0" lang="en-US" altLang="ja-JP" sz="1400" kern="0" dirty="0">
              <a:solidFill>
                <a:srgbClr val="545454"/>
              </a:solidFill>
              <a:highlight>
                <a:srgbClr val="FFFF00"/>
              </a:highlight>
              <a:latin typeface="Meiryo" panose="020B0604030504040204" pitchFamily="34" charset="-128"/>
            </a:endParaRPr>
          </a:p>
        </p:txBody>
      </p:sp>
      <p:sp>
        <p:nvSpPr>
          <p:cNvPr id="16" name="正方形/長方形 15">
            <a:extLst>
              <a:ext uri="{FF2B5EF4-FFF2-40B4-BE49-F238E27FC236}">
                <a16:creationId xmlns:a16="http://schemas.microsoft.com/office/drawing/2014/main" id="{62705E25-DD3B-1B23-A881-290F2F39CA6C}"/>
              </a:ext>
            </a:extLst>
          </p:cNvPr>
          <p:cNvSpPr/>
          <p:nvPr/>
        </p:nvSpPr>
        <p:spPr>
          <a:xfrm>
            <a:off x="6497783" y="2896664"/>
            <a:ext cx="482033" cy="537057"/>
          </a:xfrm>
          <a:prstGeom prst="rect">
            <a:avLst/>
          </a:prstGeom>
          <a:solidFill>
            <a:schemeClr val="accent5"/>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2000" b="0" i="0" u="none" strike="noStrike" kern="0" cap="none" spc="0" normalizeH="0" baseline="0" noProof="0" dirty="0">
                <a:ln>
                  <a:noFill/>
                </a:ln>
                <a:solidFill>
                  <a:srgbClr val="FFFFFF"/>
                </a:solidFill>
                <a:effectLst/>
                <a:uLnTx/>
                <a:uFillTx/>
                <a:latin typeface="Calibri" panose="020F0502020204030204"/>
                <a:ea typeface="メイリオ" panose="020B0604030504040204" pitchFamily="50" charset="-128"/>
                <a:cs typeface="+mn-cs"/>
              </a:rPr>
              <a:t>△</a:t>
            </a:r>
          </a:p>
        </p:txBody>
      </p:sp>
      <p:sp>
        <p:nvSpPr>
          <p:cNvPr id="17" name="1 つの角を丸めた四角形 39">
            <a:extLst>
              <a:ext uri="{FF2B5EF4-FFF2-40B4-BE49-F238E27FC236}">
                <a16:creationId xmlns:a16="http://schemas.microsoft.com/office/drawing/2014/main" id="{430703A1-6AB6-BB7F-9B8C-58CABA2055A7}"/>
              </a:ext>
            </a:extLst>
          </p:cNvPr>
          <p:cNvSpPr/>
          <p:nvPr/>
        </p:nvSpPr>
        <p:spPr>
          <a:xfrm>
            <a:off x="6497782" y="4970845"/>
            <a:ext cx="1338398" cy="375796"/>
          </a:xfrm>
          <a:prstGeom prst="round1Rect">
            <a:avLst>
              <a:gd name="adj" fmla="val 0"/>
            </a:avLst>
          </a:prstGeom>
          <a:solidFill>
            <a:srgbClr val="FFFFFF">
              <a:lumMod val="50000"/>
            </a:srgbClr>
          </a:solidFill>
          <a:ln w="9525" cap="flat" cmpd="sng" algn="ctr">
            <a:noFill/>
            <a:prstDash val="solid"/>
          </a:ln>
          <a:effectLst>
            <a:outerShdw dist="25400" algn="l" rotWithShape="0">
              <a:prstClr val="black">
                <a:alpha val="67200"/>
              </a:prstClr>
            </a:outerShdw>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600" b="1" i="0" u="none" strike="noStrike" kern="0" cap="none" spc="0" normalizeH="0" baseline="0" noProof="0" dirty="0">
                <a:ln>
                  <a:noFill/>
                </a:ln>
                <a:solidFill>
                  <a:srgbClr val="FFFFFF"/>
                </a:solidFill>
                <a:effectLst/>
                <a:uLnTx/>
                <a:uFillTx/>
                <a:latin typeface="Meiryo" panose="020B0604030504040204" pitchFamily="34" charset="-128"/>
                <a:ea typeface="メイリオ" panose="020B0604030504040204" pitchFamily="50" charset="-128"/>
                <a:cs typeface="+mn-cs"/>
              </a:rPr>
              <a:t>POINT</a:t>
            </a:r>
            <a:endParaRPr kumimoji="0" lang="ja-JP" altLang="en-US" sz="1600" b="1" i="0" u="none" strike="noStrike" kern="0" cap="none" spc="0" normalizeH="0" baseline="0" noProof="0" dirty="0">
              <a:ln>
                <a:noFill/>
              </a:ln>
              <a:solidFill>
                <a:srgbClr val="FFFFFF"/>
              </a:solidFill>
              <a:effectLst/>
              <a:uLnTx/>
              <a:uFillTx/>
              <a:latin typeface="Meiryo" panose="020B0604030504040204" pitchFamily="34" charset="-128"/>
              <a:ea typeface="メイリオ" panose="020B0604030504040204" pitchFamily="50" charset="-128"/>
              <a:cs typeface="+mn-cs"/>
            </a:endParaRPr>
          </a:p>
        </p:txBody>
      </p:sp>
      <p:sp>
        <p:nvSpPr>
          <p:cNvPr id="18" name="正方形/長方形 17">
            <a:extLst>
              <a:ext uri="{FF2B5EF4-FFF2-40B4-BE49-F238E27FC236}">
                <a16:creationId xmlns:a16="http://schemas.microsoft.com/office/drawing/2014/main" id="{B54D3F3E-665D-1012-ED6A-FE516ED40732}"/>
              </a:ext>
            </a:extLst>
          </p:cNvPr>
          <p:cNvSpPr/>
          <p:nvPr/>
        </p:nvSpPr>
        <p:spPr>
          <a:xfrm>
            <a:off x="6979816" y="4014069"/>
            <a:ext cx="4472400" cy="776290"/>
          </a:xfrm>
          <a:prstGeom prst="rect">
            <a:avLst/>
          </a:prstGeom>
          <a:solidFill>
            <a:srgbClr val="FFFFFF"/>
          </a:solidFill>
          <a:ln w="9525" cap="flat" cmpd="sng" algn="ctr">
            <a:noFill/>
            <a:prstDash val="solid"/>
          </a:ln>
          <a:effectLst/>
        </p:spPr>
        <p:txBody>
          <a:bodyPr rot="0" spcFirstLastPara="0" vertOverflow="overflow" horzOverflow="overflow" vert="horz" wrap="square" lIns="74295" tIns="37148" rIns="74295" bIns="37148" numCol="1" spcCol="0" rtlCol="0" fromWordArt="0" anchor="ctr" anchorCtr="1" forceAA="0" compatLnSpc="1">
            <a:prstTxWarp prst="textNoShape">
              <a:avLst/>
            </a:prstTxWarp>
            <a:noAutofit/>
          </a:bodyPr>
          <a:lstStyle/>
          <a:p>
            <a:pPr>
              <a:lnSpc>
                <a:spcPct val="120000"/>
              </a:lnSpc>
              <a:defRPr/>
            </a:pPr>
            <a:r>
              <a:rPr lang="ja-JP" altLang="en-US" sz="1400" dirty="0">
                <a:solidFill>
                  <a:srgbClr val="545454"/>
                </a:solidFill>
                <a:latin typeface="NotoSansJP"/>
              </a:rPr>
              <a:t>○○</a:t>
            </a:r>
            <a:r>
              <a:rPr lang="en-US" altLang="ja-JP" sz="1400" b="1" dirty="0">
                <a:solidFill>
                  <a:schemeClr val="accent1">
                    <a:lumMod val="50000"/>
                    <a:lumOff val="50000"/>
                  </a:schemeClr>
                </a:solidFill>
                <a:latin typeface="Meiryo" panose="020B0604030504040204" pitchFamily="34" charset="-128"/>
                <a:ea typeface="Meiryo" panose="020B0604030504040204" pitchFamily="34" charset="-128"/>
                <a:cs typeface="+mn-lt"/>
              </a:rPr>
              <a:t>5</a:t>
            </a:r>
            <a:r>
              <a:rPr lang="ja-JP" altLang="en-US" sz="1400" b="1" dirty="0">
                <a:solidFill>
                  <a:schemeClr val="accent1">
                    <a:lumMod val="50000"/>
                    <a:lumOff val="50000"/>
                  </a:schemeClr>
                </a:solidFill>
                <a:latin typeface="Meiryo" panose="020B0604030504040204" pitchFamily="34" charset="-128"/>
                <a:ea typeface="Meiryo" panose="020B0604030504040204" pitchFamily="34" charset="-128"/>
                <a:cs typeface="+mn-lt"/>
              </a:rPr>
              <a:t>万台</a:t>
            </a:r>
            <a:r>
              <a:rPr lang="ja-JP" altLang="en-US" sz="1400" dirty="0">
                <a:solidFill>
                  <a:srgbClr val="545454"/>
                </a:solidFill>
                <a:latin typeface="NotoSansJP"/>
              </a:rPr>
              <a:t>即完売 人気の理由は？</a:t>
            </a:r>
            <a:endParaRPr kumimoji="0" lang="en-US" altLang="ja-JP" sz="1400" kern="0" dirty="0">
              <a:solidFill>
                <a:srgbClr val="545454"/>
              </a:solidFill>
              <a:highlight>
                <a:srgbClr val="FFFF00"/>
              </a:highlight>
              <a:latin typeface="Meiryo" panose="020B0604030504040204" pitchFamily="34" charset="-128"/>
            </a:endParaRPr>
          </a:p>
        </p:txBody>
      </p:sp>
      <p:sp>
        <p:nvSpPr>
          <p:cNvPr id="19" name="正方形/長方形 18">
            <a:extLst>
              <a:ext uri="{FF2B5EF4-FFF2-40B4-BE49-F238E27FC236}">
                <a16:creationId xmlns:a16="http://schemas.microsoft.com/office/drawing/2014/main" id="{EA0323FF-C3DB-CAD2-CB25-6B4E2A5ECDF2}"/>
              </a:ext>
            </a:extLst>
          </p:cNvPr>
          <p:cNvSpPr/>
          <p:nvPr/>
        </p:nvSpPr>
        <p:spPr>
          <a:xfrm>
            <a:off x="6497783" y="4014069"/>
            <a:ext cx="482033" cy="783174"/>
          </a:xfrm>
          <a:prstGeom prst="rect">
            <a:avLst/>
          </a:prstGeom>
          <a:solidFill>
            <a:schemeClr val="accent1">
              <a:lumMod val="50000"/>
              <a:lumOff val="50000"/>
            </a:scheme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2000" b="0" i="0" u="none" strike="noStrike" kern="0" cap="none" spc="0" normalizeH="0" baseline="0" noProof="0" dirty="0">
                <a:ln>
                  <a:noFill/>
                </a:ln>
                <a:solidFill>
                  <a:srgbClr val="FFFFFF"/>
                </a:solidFill>
                <a:effectLst/>
                <a:uLnTx/>
                <a:uFillTx/>
                <a:latin typeface="Calibri" panose="020F0502020204030204"/>
                <a:ea typeface="メイリオ" panose="020B0604030504040204" pitchFamily="50" charset="-128"/>
                <a:cs typeface="+mn-cs"/>
              </a:rPr>
              <a:t>◎</a:t>
            </a:r>
          </a:p>
        </p:txBody>
      </p:sp>
      <p:sp>
        <p:nvSpPr>
          <p:cNvPr id="20" name="三角形 42">
            <a:extLst>
              <a:ext uri="{FF2B5EF4-FFF2-40B4-BE49-F238E27FC236}">
                <a16:creationId xmlns:a16="http://schemas.microsoft.com/office/drawing/2014/main" id="{456C095B-05EC-DA4E-37B6-975B7B17F5AB}"/>
              </a:ext>
            </a:extLst>
          </p:cNvPr>
          <p:cNvSpPr/>
          <p:nvPr/>
        </p:nvSpPr>
        <p:spPr>
          <a:xfrm rot="10800000">
            <a:off x="8634042" y="3596843"/>
            <a:ext cx="678873" cy="249382"/>
          </a:xfrm>
          <a:prstGeom prst="triangle">
            <a:avLst/>
          </a:prstGeom>
          <a:solidFill>
            <a:srgbClr val="FFFFFF">
              <a:lumMod val="75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sp>
        <p:nvSpPr>
          <p:cNvPr id="21" name="正方形/長方形 20">
            <a:extLst>
              <a:ext uri="{FF2B5EF4-FFF2-40B4-BE49-F238E27FC236}">
                <a16:creationId xmlns:a16="http://schemas.microsoft.com/office/drawing/2014/main" id="{0970ACB6-B22B-3B35-42A1-CB583BB1BB4F}"/>
              </a:ext>
            </a:extLst>
          </p:cNvPr>
          <p:cNvSpPr/>
          <p:nvPr/>
        </p:nvSpPr>
        <p:spPr>
          <a:xfrm>
            <a:off x="6496261" y="5346641"/>
            <a:ext cx="4954433" cy="776289"/>
          </a:xfrm>
          <a:prstGeom prst="rect">
            <a:avLst/>
          </a:prstGeom>
          <a:solidFill>
            <a:srgbClr val="FFFFFF"/>
          </a:solidFill>
          <a:ln w="9525" cap="flat" cmpd="sng" algn="ctr">
            <a:noFill/>
            <a:prstDash val="solid"/>
          </a:ln>
          <a:effectLst/>
        </p:spPr>
        <p:txBody>
          <a:bodyPr rot="0" spcFirstLastPara="0" vertOverflow="overflow" horzOverflow="overflow" vert="horz" wrap="square" lIns="74295" tIns="37148" rIns="74295" bIns="37148" numCol="1" spcCol="0" rtlCol="0" fromWordArt="0" anchor="ctr" anchorCtr="1" forceAA="0" compatLnSpc="1">
            <a:prstTxWarp prst="textNoShape">
              <a:avLst/>
            </a:prstTxWarp>
            <a:noAutofit/>
          </a:bodyPr>
          <a:lstStyle/>
          <a:p>
            <a:pPr>
              <a:lnSpc>
                <a:spcPct val="120000"/>
              </a:lnSpc>
              <a:defRPr/>
            </a:pPr>
            <a:r>
              <a:rPr kumimoji="0" lang="ja-JP" altLang="en-US" sz="1400" kern="0" dirty="0">
                <a:solidFill>
                  <a:srgbClr val="545454"/>
                </a:solidFill>
                <a:latin typeface="Meiryo" panose="020B0604030504040204" pitchFamily="34" charset="-128"/>
              </a:rPr>
              <a:t>数字を使用することで</a:t>
            </a:r>
            <a:endParaRPr kumimoji="0" lang="en-US" altLang="ja-JP" sz="1400" kern="0" dirty="0">
              <a:solidFill>
                <a:srgbClr val="545454"/>
              </a:solidFill>
              <a:latin typeface="Meiryo" panose="020B0604030504040204" pitchFamily="34" charset="-128"/>
            </a:endParaRPr>
          </a:p>
          <a:p>
            <a:pPr>
              <a:lnSpc>
                <a:spcPct val="120000"/>
              </a:lnSpc>
              <a:defRPr/>
            </a:pPr>
            <a:r>
              <a:rPr kumimoji="0" lang="ja-JP" altLang="en-US" sz="1400" kern="0" dirty="0">
                <a:solidFill>
                  <a:srgbClr val="545454"/>
                </a:solidFill>
                <a:latin typeface="Meiryo" panose="020B0604030504040204" pitchFamily="34" charset="-128"/>
              </a:rPr>
              <a:t>具体的な規模感も伝えることができます</a:t>
            </a:r>
            <a:endParaRPr kumimoji="0" lang="en-US" altLang="ja-JP" sz="1400" kern="0" dirty="0">
              <a:solidFill>
                <a:srgbClr val="545454"/>
              </a:solidFill>
              <a:latin typeface="Meiryo" panose="020B0604030504040204" pitchFamily="34" charset="-128"/>
            </a:endParaRPr>
          </a:p>
        </p:txBody>
      </p:sp>
    </p:spTree>
    <p:extLst>
      <p:ext uri="{BB962C8B-B14F-4D97-AF65-F5344CB8AC3E}">
        <p14:creationId xmlns:p14="http://schemas.microsoft.com/office/powerpoint/2010/main" val="377595310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66FC169F-6825-4526-B6CD-2674C5F0F2EE}"/>
              </a:ext>
            </a:extLst>
          </p:cNvPr>
          <p:cNvSpPr>
            <a:spLocks noGrp="1"/>
          </p:cNvSpPr>
          <p:nvPr>
            <p:ph type="ctrTitle"/>
          </p:nvPr>
        </p:nvSpPr>
        <p:spPr/>
        <p:txBody>
          <a:bodyPr/>
          <a:lstStyle/>
          <a:p>
            <a:r>
              <a:rPr lang="ja-JP" altLang="en-US" dirty="0"/>
              <a:t>⑦</a:t>
            </a:r>
            <a:r>
              <a:rPr lang="en-US" altLang="ja-JP" dirty="0"/>
              <a:t> </a:t>
            </a:r>
            <a:r>
              <a:rPr lang="ja-JP" altLang="en-US" dirty="0"/>
              <a:t>季節感を表現する</a:t>
            </a:r>
            <a:endParaRPr kumimoji="1" lang="ja-JP" altLang="en-US" dirty="0"/>
          </a:p>
        </p:txBody>
      </p:sp>
      <p:sp>
        <p:nvSpPr>
          <p:cNvPr id="3" name="テキスト ボックス 2">
            <a:extLst>
              <a:ext uri="{FF2B5EF4-FFF2-40B4-BE49-F238E27FC236}">
                <a16:creationId xmlns:a16="http://schemas.microsoft.com/office/drawing/2014/main" id="{5F94439B-7CFE-89AC-8219-496732D2158A}"/>
              </a:ext>
            </a:extLst>
          </p:cNvPr>
          <p:cNvSpPr txBox="1"/>
          <p:nvPr/>
        </p:nvSpPr>
        <p:spPr>
          <a:xfrm>
            <a:off x="466800" y="1257143"/>
            <a:ext cx="11245776" cy="578620"/>
          </a:xfrm>
          <a:prstGeom prst="rect">
            <a:avLst/>
          </a:prstGeom>
          <a:noFill/>
        </p:spPr>
        <p:txBody>
          <a:bodyPr wrap="square" lIns="0" tIns="0" rIns="0" bIns="0"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1" lang="ja-JP" altLang="en-US" sz="1600" b="0" i="0" u="none" strike="noStrike" kern="1200" cap="none" spc="0" normalizeH="0" baseline="0" noProof="0" dirty="0">
                <a:ln>
                  <a:noFill/>
                </a:ln>
                <a:effectLst/>
                <a:uLnTx/>
                <a:uFillTx/>
                <a:latin typeface="Meiryo" panose="020B0604030504040204" pitchFamily="34" charset="-128"/>
                <a:ea typeface="Meiryo" panose="020B0604030504040204" pitchFamily="34" charset="-128"/>
                <a:cs typeface="+mn-cs"/>
              </a:rPr>
              <a:t>季節感のある話題（例えば年中行事に関わること、暑さ寒さ対策など）はユーザーの関心が高いです。</a:t>
            </a:r>
            <a:endParaRPr kumimoji="1" lang="en-US" altLang="ja-JP" sz="1600" b="0" i="0" u="none" strike="noStrike" kern="1200" cap="none" spc="0" normalizeH="0" baseline="0" noProof="0" dirty="0">
              <a:ln>
                <a:noFill/>
              </a:ln>
              <a:effectLst/>
              <a:uLnTx/>
              <a:uFillTx/>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20000"/>
              </a:lnSpc>
              <a:spcBef>
                <a:spcPts val="0"/>
              </a:spcBef>
              <a:spcAft>
                <a:spcPts val="0"/>
              </a:spcAft>
              <a:buClrTx/>
              <a:buSzTx/>
              <a:buFontTx/>
              <a:buNone/>
              <a:tabLst/>
              <a:defRPr/>
            </a:pPr>
            <a:r>
              <a:rPr kumimoji="1" lang="ja-JP" altLang="en-US" sz="1600" b="0" i="0" u="none" strike="noStrike" kern="1200" cap="none" spc="0" normalizeH="0" baseline="0" noProof="0" dirty="0">
                <a:ln>
                  <a:noFill/>
                </a:ln>
                <a:effectLst/>
                <a:uLnTx/>
                <a:uFillTx/>
                <a:latin typeface="Meiryo" panose="020B0604030504040204" pitchFamily="34" charset="-128"/>
                <a:ea typeface="Meiryo" panose="020B0604030504040204" pitchFamily="34" charset="-128"/>
                <a:cs typeface="+mn-cs"/>
              </a:rPr>
              <a:t>明日からのユーザーの行動につなげるという点を意識できると良さそうです。</a:t>
            </a:r>
            <a:endParaRPr kumimoji="1" lang="en-US" altLang="ja-JP" sz="1600" b="0" i="0" u="none" strike="noStrike" kern="1200" cap="none" spc="0" normalizeH="0" baseline="0" noProof="0" dirty="0">
              <a:ln>
                <a:noFill/>
              </a:ln>
              <a:effectLst/>
              <a:uLnTx/>
              <a:uFillTx/>
              <a:latin typeface="Meiryo" panose="020B0604030504040204" pitchFamily="34" charset="-128"/>
              <a:ea typeface="Meiryo" panose="020B0604030504040204" pitchFamily="34" charset="-128"/>
              <a:cs typeface="+mn-cs"/>
            </a:endParaRPr>
          </a:p>
        </p:txBody>
      </p:sp>
      <p:sp>
        <p:nvSpPr>
          <p:cNvPr id="4" name="1 つの角を丸めた四角形 21">
            <a:extLst>
              <a:ext uri="{FF2B5EF4-FFF2-40B4-BE49-F238E27FC236}">
                <a16:creationId xmlns:a16="http://schemas.microsoft.com/office/drawing/2014/main" id="{0D601FF9-61E9-5B97-005E-FF597635C13F}"/>
              </a:ext>
            </a:extLst>
          </p:cNvPr>
          <p:cNvSpPr/>
          <p:nvPr/>
        </p:nvSpPr>
        <p:spPr>
          <a:xfrm>
            <a:off x="479424" y="2281984"/>
            <a:ext cx="3787776" cy="375795"/>
          </a:xfrm>
          <a:prstGeom prst="round1Rect">
            <a:avLst>
              <a:gd name="adj" fmla="val 0"/>
            </a:avLst>
          </a:prstGeom>
          <a:solidFill>
            <a:schemeClr val="accent1"/>
          </a:solidFill>
          <a:ln w="9525" cap="flat" cmpd="sng" algn="ctr">
            <a:solidFill>
              <a:schemeClr val="accent1"/>
            </a:solidFill>
            <a:prstDash val="solid"/>
          </a:ln>
          <a:effectLst>
            <a:outerShdw dist="25400" algn="l" rotWithShape="0">
              <a:srgbClr val="C9002C">
                <a:lumMod val="75000"/>
                <a:alpha val="85000"/>
              </a:srgbClr>
            </a:outerShdw>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algn="ctr"/>
            <a:r>
              <a:rPr lang="ja-JP" altLang="en-US" sz="1600" b="1" dirty="0">
                <a:solidFill>
                  <a:schemeClr val="bg1"/>
                </a:solidFill>
                <a:latin typeface="Meiryo" panose="020B0604030504040204" pitchFamily="34" charset="-128"/>
                <a:ea typeface="Meiryo" panose="020B0604030504040204" pitchFamily="34" charset="-128"/>
              </a:rPr>
              <a:t>季節感のあるワード例</a:t>
            </a:r>
            <a:endParaRPr kumimoji="1" lang="ja-JP" altLang="en-US" sz="1600" b="1" dirty="0">
              <a:solidFill>
                <a:schemeClr val="bg1"/>
              </a:solidFill>
              <a:latin typeface="Meiryo" panose="020B0604030504040204" pitchFamily="34" charset="-128"/>
              <a:ea typeface="Meiryo" panose="020B0604030504040204" pitchFamily="34" charset="-128"/>
            </a:endParaRPr>
          </a:p>
        </p:txBody>
      </p:sp>
      <p:sp>
        <p:nvSpPr>
          <p:cNvPr id="5" name="正方形/長方形 4">
            <a:extLst>
              <a:ext uri="{FF2B5EF4-FFF2-40B4-BE49-F238E27FC236}">
                <a16:creationId xmlns:a16="http://schemas.microsoft.com/office/drawing/2014/main" id="{269C54FB-6C1C-DB98-E411-79D63464AD1A}"/>
              </a:ext>
            </a:extLst>
          </p:cNvPr>
          <p:cNvSpPr/>
          <p:nvPr/>
        </p:nvSpPr>
        <p:spPr>
          <a:xfrm>
            <a:off x="479423" y="2657779"/>
            <a:ext cx="11245775" cy="3723971"/>
          </a:xfrm>
          <a:prstGeom prst="rect">
            <a:avLst/>
          </a:prstGeom>
          <a:solidFill>
            <a:srgbClr val="F5F5F5"/>
          </a:solidFill>
          <a:ln w="9525" cap="flat" cmpd="sng" algn="ctr">
            <a:noFill/>
            <a:prstDash val="solid"/>
          </a:ln>
          <a:effectLst>
            <a:outerShdw blurRad="38100" dist="25400" dir="2700000" algn="tl" rotWithShape="0">
              <a:prstClr val="black">
                <a:alpha val="40000"/>
              </a:prstClr>
            </a:outerShdw>
          </a:effectLst>
        </p:spPr>
        <p:txBody>
          <a:bodyPr rot="0" spcFirstLastPara="0" vertOverflow="overflow" horzOverflow="overflow" vert="horz" wrap="none" lIns="396000" tIns="108000" rIns="90000" bIns="180000" numCol="1" spcCol="0" rtlCol="0" fromWordArt="0" anchor="ctr" anchorCtr="0" forceAA="0" compatLnSpc="1">
            <a:prstTxWarp prst="textNoShape">
              <a:avLst/>
            </a:prstTxWarp>
            <a:noAutofit/>
          </a:bodyPr>
          <a:lstStyle/>
          <a:p>
            <a:pPr marL="0" marR="0" lvl="0" indent="0" defTabSz="914400" eaLnBrk="1" fontAlgn="auto" latinLnBrk="0" hangingPunct="1">
              <a:lnSpc>
                <a:spcPct val="150000"/>
              </a:lnSpc>
              <a:spcBef>
                <a:spcPts val="0"/>
              </a:spcBef>
              <a:spcAft>
                <a:spcPts val="0"/>
              </a:spcAft>
              <a:buClrTx/>
              <a:buSzTx/>
              <a:buFontTx/>
              <a:buNone/>
              <a:tabLst/>
              <a:defRPr/>
            </a:pPr>
            <a:endParaRPr kumimoji="0" lang="en-US" altLang="ja-JP" sz="1400" b="0" i="0" u="none" strike="noStrike" kern="0" cap="none" spc="0" normalizeH="0" baseline="0" noProof="0" dirty="0">
              <a:ln>
                <a:noFill/>
              </a:ln>
              <a:solidFill>
                <a:srgbClr val="545454"/>
              </a:solidFill>
              <a:effectLst/>
              <a:uLnTx/>
              <a:uFillTx/>
              <a:latin typeface="Meiryo" panose="020B0604030504040204" pitchFamily="34" charset="-128"/>
              <a:ea typeface="メイリオ" panose="020B0604030504040204" pitchFamily="50" charset="-128"/>
              <a:cs typeface="+mn-cs"/>
            </a:endParaRPr>
          </a:p>
        </p:txBody>
      </p:sp>
      <p:sp>
        <p:nvSpPr>
          <p:cNvPr id="6" name="正方形/長方形 5">
            <a:extLst>
              <a:ext uri="{FF2B5EF4-FFF2-40B4-BE49-F238E27FC236}">
                <a16:creationId xmlns:a16="http://schemas.microsoft.com/office/drawing/2014/main" id="{FC990831-B2EF-BACD-7F95-0723632579AB}"/>
              </a:ext>
            </a:extLst>
          </p:cNvPr>
          <p:cNvSpPr/>
          <p:nvPr/>
        </p:nvSpPr>
        <p:spPr>
          <a:xfrm>
            <a:off x="1221818" y="2896664"/>
            <a:ext cx="4472400" cy="532336"/>
          </a:xfrm>
          <a:prstGeom prst="rect">
            <a:avLst/>
          </a:prstGeom>
          <a:solidFill>
            <a:srgbClr val="FFFFFF"/>
          </a:solidFill>
          <a:ln w="9525" cap="flat" cmpd="sng" algn="ctr">
            <a:noFill/>
            <a:prstDash val="solid"/>
          </a:ln>
          <a:effectLst/>
        </p:spPr>
        <p:txBody>
          <a:bodyPr rot="0" spcFirstLastPara="0" vertOverflow="overflow" horzOverflow="overflow" vert="horz" wrap="square" lIns="74295" tIns="37148" rIns="74295" bIns="37148" numCol="1" spcCol="0" rtlCol="0" fromWordArt="0" anchor="ctr" anchorCtr="1" forceAA="0" compatLnSpc="1">
            <a:prstTxWarp prst="textNoShape">
              <a:avLst/>
            </a:prstTxWarp>
            <a:noAutofit/>
          </a:bodyPr>
          <a:lstStyle/>
          <a:p>
            <a:pPr>
              <a:lnSpc>
                <a:spcPct val="120000"/>
              </a:lnSpc>
              <a:defRPr/>
            </a:pPr>
            <a:r>
              <a:rPr lang="ja-JP" altLang="en-US" sz="1400" dirty="0">
                <a:solidFill>
                  <a:srgbClr val="545454"/>
                </a:solidFill>
                <a:latin typeface="NotoSansJP"/>
              </a:rPr>
              <a:t>節電と両立 ○○を使った寒さ対策</a:t>
            </a:r>
            <a:endParaRPr kumimoji="0" lang="ja-JP" altLang="en-US" sz="1400" kern="0" dirty="0">
              <a:solidFill>
                <a:srgbClr val="545454"/>
              </a:solidFill>
              <a:highlight>
                <a:srgbClr val="FFFF00"/>
              </a:highlight>
              <a:latin typeface="Meiryo" panose="020B0604030504040204" pitchFamily="34" charset="-128"/>
            </a:endParaRPr>
          </a:p>
        </p:txBody>
      </p:sp>
      <p:sp>
        <p:nvSpPr>
          <p:cNvPr id="7" name="正方形/長方形 6">
            <a:extLst>
              <a:ext uri="{FF2B5EF4-FFF2-40B4-BE49-F238E27FC236}">
                <a16:creationId xmlns:a16="http://schemas.microsoft.com/office/drawing/2014/main" id="{1BA5DB70-D16F-41F4-FAFE-71B2719FF030}"/>
              </a:ext>
            </a:extLst>
          </p:cNvPr>
          <p:cNvSpPr/>
          <p:nvPr/>
        </p:nvSpPr>
        <p:spPr>
          <a:xfrm>
            <a:off x="739785" y="2896664"/>
            <a:ext cx="482033" cy="537057"/>
          </a:xfrm>
          <a:prstGeom prst="rect">
            <a:avLst/>
          </a:prstGeom>
          <a:solidFill>
            <a:schemeClr val="accent5"/>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2000" b="0" i="0" u="none" strike="noStrike" kern="0" cap="none" spc="0" normalizeH="0" baseline="0" noProof="0" dirty="0">
                <a:ln>
                  <a:noFill/>
                </a:ln>
                <a:solidFill>
                  <a:srgbClr val="FFFFFF"/>
                </a:solidFill>
                <a:effectLst/>
                <a:uLnTx/>
                <a:uFillTx/>
                <a:latin typeface="Calibri" panose="020F0502020204030204"/>
                <a:ea typeface="メイリオ" panose="020B0604030504040204" pitchFamily="50" charset="-128"/>
                <a:cs typeface="+mn-cs"/>
              </a:rPr>
              <a:t>△</a:t>
            </a:r>
          </a:p>
        </p:txBody>
      </p:sp>
      <p:sp>
        <p:nvSpPr>
          <p:cNvPr id="8" name="正方形/長方形 7">
            <a:extLst>
              <a:ext uri="{FF2B5EF4-FFF2-40B4-BE49-F238E27FC236}">
                <a16:creationId xmlns:a16="http://schemas.microsoft.com/office/drawing/2014/main" id="{7DB57D64-E7AB-B32B-09AA-F1581C76D0F1}"/>
              </a:ext>
            </a:extLst>
          </p:cNvPr>
          <p:cNvSpPr/>
          <p:nvPr/>
        </p:nvSpPr>
        <p:spPr>
          <a:xfrm>
            <a:off x="739784" y="5346641"/>
            <a:ext cx="4954433" cy="776289"/>
          </a:xfrm>
          <a:prstGeom prst="rect">
            <a:avLst/>
          </a:prstGeom>
          <a:solidFill>
            <a:srgbClr val="FFFFFF"/>
          </a:solidFill>
          <a:ln w="9525" cap="flat" cmpd="sng" algn="ctr">
            <a:noFill/>
            <a:prstDash val="solid"/>
          </a:ln>
          <a:effectLst/>
        </p:spPr>
        <p:txBody>
          <a:bodyPr rot="0" spcFirstLastPara="0" vertOverflow="overflow" horzOverflow="overflow" vert="horz" wrap="square" lIns="74295" tIns="37148" rIns="74295" bIns="37148" numCol="1" spcCol="0" rtlCol="0" fromWordArt="0" anchor="ctr" anchorCtr="1" forceAA="0" compatLnSpc="1">
            <a:prstTxWarp prst="textNoShape">
              <a:avLst/>
            </a:prstTxWarp>
            <a:noAutofit/>
          </a:bodyPr>
          <a:lstStyle/>
          <a:p>
            <a:pPr>
              <a:lnSpc>
                <a:spcPct val="120000"/>
              </a:lnSpc>
              <a:defRPr/>
            </a:pPr>
            <a:r>
              <a:rPr kumimoji="0" lang="ja-JP" altLang="en-US" sz="1400" kern="0" dirty="0">
                <a:solidFill>
                  <a:srgbClr val="545454"/>
                </a:solidFill>
                <a:latin typeface="Meiryo" panose="020B0604030504040204" pitchFamily="34" charset="-128"/>
              </a:rPr>
              <a:t>ユーザーが置かれている季節や立場を</a:t>
            </a:r>
            <a:br>
              <a:rPr kumimoji="0" lang="en-US" altLang="ja-JP" sz="1400" kern="0" dirty="0">
                <a:solidFill>
                  <a:srgbClr val="545454"/>
                </a:solidFill>
                <a:latin typeface="Meiryo" panose="020B0604030504040204" pitchFamily="34" charset="-128"/>
              </a:rPr>
            </a:br>
            <a:r>
              <a:rPr kumimoji="0" lang="ja-JP" altLang="en-US" sz="1400" kern="0" dirty="0">
                <a:solidFill>
                  <a:srgbClr val="545454"/>
                </a:solidFill>
                <a:latin typeface="Meiryo" panose="020B0604030504040204" pitchFamily="34" charset="-128"/>
              </a:rPr>
              <a:t>想起させることで、自分ごと化しやすくなります</a:t>
            </a:r>
            <a:endParaRPr kumimoji="0" lang="en-US" altLang="ja-JP" sz="1400" kern="0" dirty="0">
              <a:solidFill>
                <a:srgbClr val="545454"/>
              </a:solidFill>
              <a:latin typeface="Meiryo" panose="020B0604030504040204" pitchFamily="34" charset="-128"/>
            </a:endParaRPr>
          </a:p>
        </p:txBody>
      </p:sp>
      <p:sp>
        <p:nvSpPr>
          <p:cNvPr id="9" name="1 つの角を丸めた四角形 32">
            <a:extLst>
              <a:ext uri="{FF2B5EF4-FFF2-40B4-BE49-F238E27FC236}">
                <a16:creationId xmlns:a16="http://schemas.microsoft.com/office/drawing/2014/main" id="{EDC7D34A-A5D1-8F1C-CADF-8F381D021F97}"/>
              </a:ext>
            </a:extLst>
          </p:cNvPr>
          <p:cNvSpPr/>
          <p:nvPr/>
        </p:nvSpPr>
        <p:spPr>
          <a:xfrm>
            <a:off x="739784" y="4970845"/>
            <a:ext cx="1338398" cy="375796"/>
          </a:xfrm>
          <a:prstGeom prst="round1Rect">
            <a:avLst>
              <a:gd name="adj" fmla="val 0"/>
            </a:avLst>
          </a:prstGeom>
          <a:solidFill>
            <a:srgbClr val="FFFFFF">
              <a:lumMod val="50000"/>
            </a:srgbClr>
          </a:solidFill>
          <a:ln w="9525" cap="flat" cmpd="sng" algn="ctr">
            <a:noFill/>
            <a:prstDash val="solid"/>
          </a:ln>
          <a:effectLst>
            <a:outerShdw dist="25400" algn="l" rotWithShape="0">
              <a:prstClr val="black">
                <a:alpha val="67200"/>
              </a:prstClr>
            </a:outerShdw>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600" b="1" i="0" u="none" strike="noStrike" kern="0" cap="none" spc="0" normalizeH="0" baseline="0" noProof="0" dirty="0">
                <a:ln>
                  <a:noFill/>
                </a:ln>
                <a:solidFill>
                  <a:srgbClr val="FFFFFF"/>
                </a:solidFill>
                <a:effectLst/>
                <a:uLnTx/>
                <a:uFillTx/>
                <a:latin typeface="Meiryo" panose="020B0604030504040204" pitchFamily="34" charset="-128"/>
                <a:ea typeface="メイリオ" panose="020B0604030504040204" pitchFamily="50" charset="-128"/>
                <a:cs typeface="+mn-cs"/>
              </a:rPr>
              <a:t>POINT</a:t>
            </a:r>
            <a:endParaRPr kumimoji="0" lang="ja-JP" altLang="en-US" sz="1600" b="1" i="0" u="none" strike="noStrike" kern="0" cap="none" spc="0" normalizeH="0" baseline="0" noProof="0" dirty="0">
              <a:ln>
                <a:noFill/>
              </a:ln>
              <a:solidFill>
                <a:srgbClr val="FFFFFF"/>
              </a:solidFill>
              <a:effectLst/>
              <a:uLnTx/>
              <a:uFillTx/>
              <a:latin typeface="Meiryo" panose="020B0604030504040204" pitchFamily="34" charset="-128"/>
              <a:ea typeface="メイリオ" panose="020B0604030504040204" pitchFamily="50" charset="-128"/>
              <a:cs typeface="+mn-cs"/>
            </a:endParaRPr>
          </a:p>
        </p:txBody>
      </p:sp>
      <p:sp>
        <p:nvSpPr>
          <p:cNvPr id="10" name="正方形/長方形 9">
            <a:extLst>
              <a:ext uri="{FF2B5EF4-FFF2-40B4-BE49-F238E27FC236}">
                <a16:creationId xmlns:a16="http://schemas.microsoft.com/office/drawing/2014/main" id="{6358A9B2-DB02-1498-C33F-B0C4CE852DDD}"/>
              </a:ext>
            </a:extLst>
          </p:cNvPr>
          <p:cNvSpPr/>
          <p:nvPr/>
        </p:nvSpPr>
        <p:spPr>
          <a:xfrm>
            <a:off x="1221818" y="4014069"/>
            <a:ext cx="4472400" cy="776290"/>
          </a:xfrm>
          <a:prstGeom prst="rect">
            <a:avLst/>
          </a:prstGeom>
          <a:solidFill>
            <a:srgbClr val="FFFFFF"/>
          </a:solidFill>
          <a:ln w="9525" cap="flat" cmpd="sng" algn="ctr">
            <a:noFill/>
            <a:prstDash val="solid"/>
          </a:ln>
          <a:effectLst/>
        </p:spPr>
        <p:txBody>
          <a:bodyPr rot="0" spcFirstLastPara="0" vertOverflow="overflow" horzOverflow="overflow" vert="horz" wrap="square" lIns="74295" tIns="37148" rIns="74295" bIns="37148" numCol="1" spcCol="0" rtlCol="0" fromWordArt="0" anchor="ctr" anchorCtr="1" forceAA="0" compatLnSpc="1">
            <a:prstTxWarp prst="textNoShape">
              <a:avLst/>
            </a:prstTxWarp>
            <a:noAutofit/>
          </a:bodyPr>
          <a:lstStyle/>
          <a:p>
            <a:pPr>
              <a:lnSpc>
                <a:spcPct val="120000"/>
              </a:lnSpc>
              <a:defRPr/>
            </a:pPr>
            <a:r>
              <a:rPr lang="ja-JP" altLang="en-US" sz="1400" b="1" dirty="0">
                <a:solidFill>
                  <a:schemeClr val="accent1">
                    <a:lumMod val="50000"/>
                    <a:lumOff val="50000"/>
                  </a:schemeClr>
                </a:solidFill>
                <a:latin typeface="Meiryo" panose="020B0604030504040204" pitchFamily="34" charset="-128"/>
                <a:ea typeface="Meiryo" panose="020B0604030504040204" pitchFamily="34" charset="-128"/>
                <a:cs typeface="+mn-lt"/>
              </a:rPr>
              <a:t>冬</a:t>
            </a:r>
            <a:r>
              <a:rPr lang="ja-JP" altLang="en-US" sz="1400" dirty="0">
                <a:solidFill>
                  <a:srgbClr val="545454"/>
                </a:solidFill>
                <a:latin typeface="NotoSansJP"/>
              </a:rPr>
              <a:t>の節電 ○○を使った対策のコツ</a:t>
            </a:r>
            <a:endParaRPr kumimoji="0" lang="ja-JP" altLang="en-US" sz="1400" kern="0" dirty="0">
              <a:solidFill>
                <a:srgbClr val="545454"/>
              </a:solidFill>
              <a:highlight>
                <a:srgbClr val="FFFF00"/>
              </a:highlight>
              <a:latin typeface="Meiryo" panose="020B0604030504040204" pitchFamily="34" charset="-128"/>
            </a:endParaRPr>
          </a:p>
        </p:txBody>
      </p:sp>
      <p:sp>
        <p:nvSpPr>
          <p:cNvPr id="11" name="正方形/長方形 10">
            <a:extLst>
              <a:ext uri="{FF2B5EF4-FFF2-40B4-BE49-F238E27FC236}">
                <a16:creationId xmlns:a16="http://schemas.microsoft.com/office/drawing/2014/main" id="{4C6ACF60-6780-176F-5327-2655E02215BE}"/>
              </a:ext>
            </a:extLst>
          </p:cNvPr>
          <p:cNvSpPr/>
          <p:nvPr/>
        </p:nvSpPr>
        <p:spPr>
          <a:xfrm>
            <a:off x="739785" y="4014069"/>
            <a:ext cx="482033" cy="783174"/>
          </a:xfrm>
          <a:prstGeom prst="rect">
            <a:avLst/>
          </a:prstGeom>
          <a:solidFill>
            <a:schemeClr val="accent1">
              <a:lumMod val="50000"/>
              <a:lumOff val="50000"/>
            </a:scheme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2000" b="0" i="0" u="none" strike="noStrike" kern="0" cap="none" spc="0" normalizeH="0" baseline="0" noProof="0" dirty="0">
                <a:ln>
                  <a:noFill/>
                </a:ln>
                <a:solidFill>
                  <a:srgbClr val="FFFFFF"/>
                </a:solidFill>
                <a:effectLst/>
                <a:uLnTx/>
                <a:uFillTx/>
                <a:latin typeface="Calibri" panose="020F0502020204030204"/>
                <a:ea typeface="メイリオ" panose="020B0604030504040204" pitchFamily="50" charset="-128"/>
                <a:cs typeface="+mn-cs"/>
              </a:rPr>
              <a:t>◎</a:t>
            </a:r>
          </a:p>
        </p:txBody>
      </p:sp>
      <p:sp>
        <p:nvSpPr>
          <p:cNvPr id="12" name="三角形 35">
            <a:extLst>
              <a:ext uri="{FF2B5EF4-FFF2-40B4-BE49-F238E27FC236}">
                <a16:creationId xmlns:a16="http://schemas.microsoft.com/office/drawing/2014/main" id="{9BB41BBB-D4DB-A426-F58C-A5C6012102DD}"/>
              </a:ext>
            </a:extLst>
          </p:cNvPr>
          <p:cNvSpPr/>
          <p:nvPr/>
        </p:nvSpPr>
        <p:spPr>
          <a:xfrm rot="10800000">
            <a:off x="2876044" y="3596843"/>
            <a:ext cx="678873" cy="249382"/>
          </a:xfrm>
          <a:prstGeom prst="triangle">
            <a:avLst/>
          </a:prstGeom>
          <a:solidFill>
            <a:srgbClr val="FFFFFF">
              <a:lumMod val="75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sp>
        <p:nvSpPr>
          <p:cNvPr id="13" name="正方形/長方形 12">
            <a:extLst>
              <a:ext uri="{FF2B5EF4-FFF2-40B4-BE49-F238E27FC236}">
                <a16:creationId xmlns:a16="http://schemas.microsoft.com/office/drawing/2014/main" id="{10F8C185-3A56-56DF-D1EE-93FD1D6B0476}"/>
              </a:ext>
            </a:extLst>
          </p:cNvPr>
          <p:cNvSpPr/>
          <p:nvPr/>
        </p:nvSpPr>
        <p:spPr>
          <a:xfrm>
            <a:off x="6979816" y="2896664"/>
            <a:ext cx="4472400" cy="532336"/>
          </a:xfrm>
          <a:prstGeom prst="rect">
            <a:avLst/>
          </a:prstGeom>
          <a:solidFill>
            <a:srgbClr val="FFFFFF"/>
          </a:solidFill>
          <a:ln w="9525" cap="flat" cmpd="sng" algn="ctr">
            <a:noFill/>
            <a:prstDash val="solid"/>
          </a:ln>
          <a:effectLst/>
        </p:spPr>
        <p:txBody>
          <a:bodyPr rot="0" spcFirstLastPara="0" vertOverflow="overflow" horzOverflow="overflow" vert="horz" wrap="square" lIns="74295" tIns="37148" rIns="74295" bIns="37148" numCol="1" spcCol="0" rtlCol="0" fromWordArt="0" anchor="ctr" anchorCtr="1" forceAA="0" compatLnSpc="1">
            <a:prstTxWarp prst="textNoShape">
              <a:avLst/>
            </a:prstTxWarp>
            <a:noAutofit/>
          </a:bodyPr>
          <a:lstStyle/>
          <a:p>
            <a:pPr>
              <a:lnSpc>
                <a:spcPct val="120000"/>
              </a:lnSpc>
              <a:defRPr/>
            </a:pPr>
            <a:r>
              <a:rPr kumimoji="0" lang="ja-JP" altLang="en-US" sz="1400" kern="0" dirty="0">
                <a:solidFill>
                  <a:srgbClr val="545454"/>
                </a:solidFill>
                <a:latin typeface="Meiryo" panose="020B0604030504040204" pitchFamily="34" charset="-128"/>
              </a:rPr>
              <a:t>○○で宴会盛り上がり間違いなし</a:t>
            </a:r>
          </a:p>
        </p:txBody>
      </p:sp>
      <p:sp>
        <p:nvSpPr>
          <p:cNvPr id="14" name="正方形/長方形 13">
            <a:extLst>
              <a:ext uri="{FF2B5EF4-FFF2-40B4-BE49-F238E27FC236}">
                <a16:creationId xmlns:a16="http://schemas.microsoft.com/office/drawing/2014/main" id="{6BC01C30-333C-39AE-EE25-760B8E06E97B}"/>
              </a:ext>
            </a:extLst>
          </p:cNvPr>
          <p:cNvSpPr/>
          <p:nvPr/>
        </p:nvSpPr>
        <p:spPr>
          <a:xfrm>
            <a:off x="6497783" y="2896664"/>
            <a:ext cx="482033" cy="537057"/>
          </a:xfrm>
          <a:prstGeom prst="rect">
            <a:avLst/>
          </a:prstGeom>
          <a:solidFill>
            <a:schemeClr val="accent5"/>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2000" b="0" i="0" u="none" strike="noStrike" kern="0" cap="none" spc="0" normalizeH="0" baseline="0" noProof="0" dirty="0">
                <a:ln>
                  <a:noFill/>
                </a:ln>
                <a:solidFill>
                  <a:srgbClr val="FFFFFF"/>
                </a:solidFill>
                <a:effectLst/>
                <a:uLnTx/>
                <a:uFillTx/>
                <a:latin typeface="Calibri" panose="020F0502020204030204"/>
                <a:ea typeface="メイリオ" panose="020B0604030504040204" pitchFamily="50" charset="-128"/>
                <a:cs typeface="+mn-cs"/>
              </a:rPr>
              <a:t>△</a:t>
            </a:r>
          </a:p>
        </p:txBody>
      </p:sp>
      <p:sp>
        <p:nvSpPr>
          <p:cNvPr id="15" name="1 つの角を丸めた四角形 39">
            <a:extLst>
              <a:ext uri="{FF2B5EF4-FFF2-40B4-BE49-F238E27FC236}">
                <a16:creationId xmlns:a16="http://schemas.microsoft.com/office/drawing/2014/main" id="{A5D71FF8-BE87-9EA3-ED68-A09490AB79DA}"/>
              </a:ext>
            </a:extLst>
          </p:cNvPr>
          <p:cNvSpPr/>
          <p:nvPr/>
        </p:nvSpPr>
        <p:spPr>
          <a:xfrm>
            <a:off x="6497782" y="4970845"/>
            <a:ext cx="1338398" cy="375796"/>
          </a:xfrm>
          <a:prstGeom prst="round1Rect">
            <a:avLst>
              <a:gd name="adj" fmla="val 0"/>
            </a:avLst>
          </a:prstGeom>
          <a:solidFill>
            <a:srgbClr val="FFFFFF">
              <a:lumMod val="50000"/>
            </a:srgbClr>
          </a:solidFill>
          <a:ln w="9525" cap="flat" cmpd="sng" algn="ctr">
            <a:noFill/>
            <a:prstDash val="solid"/>
          </a:ln>
          <a:effectLst>
            <a:outerShdw dist="25400" algn="l" rotWithShape="0">
              <a:prstClr val="black">
                <a:alpha val="67200"/>
              </a:prstClr>
            </a:outerShdw>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600" b="1" i="0" u="none" strike="noStrike" kern="0" cap="none" spc="0" normalizeH="0" baseline="0" noProof="0" dirty="0">
                <a:ln>
                  <a:noFill/>
                </a:ln>
                <a:solidFill>
                  <a:srgbClr val="FFFFFF"/>
                </a:solidFill>
                <a:effectLst/>
                <a:uLnTx/>
                <a:uFillTx/>
                <a:latin typeface="Meiryo" panose="020B0604030504040204" pitchFamily="34" charset="-128"/>
                <a:ea typeface="メイリオ" panose="020B0604030504040204" pitchFamily="50" charset="-128"/>
                <a:cs typeface="+mn-cs"/>
              </a:rPr>
              <a:t>POINT</a:t>
            </a:r>
            <a:endParaRPr kumimoji="0" lang="ja-JP" altLang="en-US" sz="1600" b="1" i="0" u="none" strike="noStrike" kern="0" cap="none" spc="0" normalizeH="0" baseline="0" noProof="0" dirty="0">
              <a:ln>
                <a:noFill/>
              </a:ln>
              <a:solidFill>
                <a:srgbClr val="FFFFFF"/>
              </a:solidFill>
              <a:effectLst/>
              <a:uLnTx/>
              <a:uFillTx/>
              <a:latin typeface="Meiryo" panose="020B0604030504040204" pitchFamily="34" charset="-128"/>
              <a:ea typeface="メイリオ" panose="020B0604030504040204" pitchFamily="50" charset="-128"/>
              <a:cs typeface="+mn-cs"/>
            </a:endParaRPr>
          </a:p>
        </p:txBody>
      </p:sp>
      <p:sp>
        <p:nvSpPr>
          <p:cNvPr id="16" name="正方形/長方形 15">
            <a:extLst>
              <a:ext uri="{FF2B5EF4-FFF2-40B4-BE49-F238E27FC236}">
                <a16:creationId xmlns:a16="http://schemas.microsoft.com/office/drawing/2014/main" id="{7B8D2906-ACF6-058C-88E6-12754240FD8A}"/>
              </a:ext>
            </a:extLst>
          </p:cNvPr>
          <p:cNvSpPr/>
          <p:nvPr/>
        </p:nvSpPr>
        <p:spPr>
          <a:xfrm>
            <a:off x="6979816" y="4014069"/>
            <a:ext cx="4472400" cy="776290"/>
          </a:xfrm>
          <a:prstGeom prst="rect">
            <a:avLst/>
          </a:prstGeom>
          <a:solidFill>
            <a:srgbClr val="FFFFFF"/>
          </a:solidFill>
          <a:ln w="9525" cap="flat" cmpd="sng" algn="ctr">
            <a:noFill/>
            <a:prstDash val="solid"/>
          </a:ln>
          <a:effectLst/>
        </p:spPr>
        <p:txBody>
          <a:bodyPr rot="0" spcFirstLastPara="0" vertOverflow="overflow" horzOverflow="overflow" vert="horz" wrap="square" lIns="74295" tIns="37148" rIns="74295" bIns="37148" numCol="1" spcCol="0" rtlCol="0" fromWordArt="0" anchor="ctr" anchorCtr="1" forceAA="0" compatLnSpc="1">
            <a:prstTxWarp prst="textNoShape">
              <a:avLst/>
            </a:prstTxWarp>
            <a:noAutofit/>
          </a:bodyPr>
          <a:lstStyle/>
          <a:p>
            <a:pPr>
              <a:lnSpc>
                <a:spcPct val="120000"/>
              </a:lnSpc>
              <a:defRPr/>
            </a:pPr>
            <a:r>
              <a:rPr lang="ja-JP" altLang="en-US" sz="1400" b="1" dirty="0">
                <a:solidFill>
                  <a:schemeClr val="accent1">
                    <a:lumMod val="50000"/>
                    <a:lumOff val="50000"/>
                  </a:schemeClr>
                </a:solidFill>
                <a:latin typeface="Meiryo" panose="020B0604030504040204" pitchFamily="34" charset="-128"/>
                <a:ea typeface="Meiryo" panose="020B0604030504040204" pitchFamily="34" charset="-128"/>
                <a:cs typeface="+mn-lt"/>
              </a:rPr>
              <a:t>桜満開</a:t>
            </a:r>
            <a:r>
              <a:rPr kumimoji="0" lang="ja-JP" altLang="en-US" sz="1400" kern="0" dirty="0">
                <a:solidFill>
                  <a:schemeClr val="accent1">
                    <a:lumMod val="50000"/>
                    <a:lumOff val="50000"/>
                  </a:schemeClr>
                </a:solidFill>
                <a:latin typeface="Meiryo" panose="020B0604030504040204" pitchFamily="34" charset="-128"/>
              </a:rPr>
              <a:t> </a:t>
            </a:r>
            <a:r>
              <a:rPr kumimoji="0" lang="ja-JP" altLang="en-US" sz="1400" kern="0" dirty="0">
                <a:solidFill>
                  <a:srgbClr val="545454"/>
                </a:solidFill>
                <a:latin typeface="Meiryo" panose="020B0604030504040204" pitchFamily="34" charset="-128"/>
              </a:rPr>
              <a:t>○○で盛り上げる宴の場</a:t>
            </a:r>
          </a:p>
        </p:txBody>
      </p:sp>
      <p:sp>
        <p:nvSpPr>
          <p:cNvPr id="17" name="正方形/長方形 16">
            <a:extLst>
              <a:ext uri="{FF2B5EF4-FFF2-40B4-BE49-F238E27FC236}">
                <a16:creationId xmlns:a16="http://schemas.microsoft.com/office/drawing/2014/main" id="{D6137AD9-D920-03A5-EBB0-DB2806F8B806}"/>
              </a:ext>
            </a:extLst>
          </p:cNvPr>
          <p:cNvSpPr/>
          <p:nvPr/>
        </p:nvSpPr>
        <p:spPr>
          <a:xfrm>
            <a:off x="6497783" y="4014069"/>
            <a:ext cx="482033" cy="783174"/>
          </a:xfrm>
          <a:prstGeom prst="rect">
            <a:avLst/>
          </a:prstGeom>
          <a:solidFill>
            <a:schemeClr val="accent1">
              <a:lumMod val="50000"/>
              <a:lumOff val="50000"/>
            </a:scheme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2000" b="0" i="0" u="none" strike="noStrike" kern="0" cap="none" spc="0" normalizeH="0" baseline="0" noProof="0" dirty="0">
                <a:ln>
                  <a:noFill/>
                </a:ln>
                <a:solidFill>
                  <a:srgbClr val="FFFFFF"/>
                </a:solidFill>
                <a:effectLst/>
                <a:uLnTx/>
                <a:uFillTx/>
                <a:latin typeface="Calibri" panose="020F0502020204030204"/>
                <a:ea typeface="メイリオ" panose="020B0604030504040204" pitchFamily="50" charset="-128"/>
                <a:cs typeface="+mn-cs"/>
              </a:rPr>
              <a:t>◎</a:t>
            </a:r>
          </a:p>
        </p:txBody>
      </p:sp>
      <p:sp>
        <p:nvSpPr>
          <p:cNvPr id="18" name="三角形 42">
            <a:extLst>
              <a:ext uri="{FF2B5EF4-FFF2-40B4-BE49-F238E27FC236}">
                <a16:creationId xmlns:a16="http://schemas.microsoft.com/office/drawing/2014/main" id="{B9498AB4-B23D-0AFF-CDF0-1226A3277DBD}"/>
              </a:ext>
            </a:extLst>
          </p:cNvPr>
          <p:cNvSpPr/>
          <p:nvPr/>
        </p:nvSpPr>
        <p:spPr>
          <a:xfrm rot="10800000">
            <a:off x="8634042" y="3596843"/>
            <a:ext cx="678873" cy="249382"/>
          </a:xfrm>
          <a:prstGeom prst="triangle">
            <a:avLst/>
          </a:prstGeom>
          <a:solidFill>
            <a:srgbClr val="FFFFFF">
              <a:lumMod val="75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sp>
        <p:nvSpPr>
          <p:cNvPr id="19" name="正方形/長方形 18">
            <a:extLst>
              <a:ext uri="{FF2B5EF4-FFF2-40B4-BE49-F238E27FC236}">
                <a16:creationId xmlns:a16="http://schemas.microsoft.com/office/drawing/2014/main" id="{4DF24A6B-C9AF-E39E-B3DF-9D2AAD604BDE}"/>
              </a:ext>
            </a:extLst>
          </p:cNvPr>
          <p:cNvSpPr/>
          <p:nvPr/>
        </p:nvSpPr>
        <p:spPr>
          <a:xfrm>
            <a:off x="6496261" y="5346641"/>
            <a:ext cx="4954433" cy="776289"/>
          </a:xfrm>
          <a:prstGeom prst="rect">
            <a:avLst/>
          </a:prstGeom>
          <a:solidFill>
            <a:srgbClr val="FFFFFF"/>
          </a:solidFill>
          <a:ln w="9525" cap="flat" cmpd="sng" algn="ctr">
            <a:noFill/>
            <a:prstDash val="solid"/>
          </a:ln>
          <a:effectLst/>
        </p:spPr>
        <p:txBody>
          <a:bodyPr rot="0" spcFirstLastPara="0" vertOverflow="overflow" horzOverflow="overflow" vert="horz" wrap="square" lIns="74295" tIns="37148" rIns="74295" bIns="37148" numCol="1" spcCol="0" rtlCol="0" fromWordArt="0" anchor="ctr" anchorCtr="1" forceAA="0" compatLnSpc="1">
            <a:prstTxWarp prst="textNoShape">
              <a:avLst/>
            </a:prstTxWarp>
            <a:noAutofit/>
          </a:bodyPr>
          <a:lstStyle/>
          <a:p>
            <a:pPr>
              <a:lnSpc>
                <a:spcPct val="120000"/>
              </a:lnSpc>
              <a:defRPr/>
            </a:pPr>
            <a:r>
              <a:rPr kumimoji="0" lang="ja-JP" altLang="en-US" sz="1400" kern="0" dirty="0">
                <a:solidFill>
                  <a:srgbClr val="545454"/>
                </a:solidFill>
                <a:latin typeface="Meiryo" panose="020B0604030504040204" pitchFamily="34" charset="-128"/>
              </a:rPr>
              <a:t>一目でいつの季節か分かる単語を入れることで</a:t>
            </a:r>
            <a:br>
              <a:rPr kumimoji="0" lang="en-US" altLang="ja-JP" sz="1400" kern="0" dirty="0">
                <a:solidFill>
                  <a:srgbClr val="545454"/>
                </a:solidFill>
                <a:latin typeface="Meiryo" panose="020B0604030504040204" pitchFamily="34" charset="-128"/>
              </a:rPr>
            </a:br>
            <a:r>
              <a:rPr kumimoji="0" lang="ja-JP" altLang="en-US" sz="1400" kern="0" dirty="0">
                <a:solidFill>
                  <a:srgbClr val="545454"/>
                </a:solidFill>
                <a:latin typeface="Meiryo" panose="020B0604030504040204" pitchFamily="34" charset="-128"/>
              </a:rPr>
              <a:t>ユーザーが利用シーンを想像しやすくなります</a:t>
            </a:r>
            <a:endParaRPr kumimoji="0" lang="en-US" altLang="ja-JP" sz="1400" kern="0" dirty="0">
              <a:solidFill>
                <a:srgbClr val="545454"/>
              </a:solidFill>
              <a:latin typeface="Meiryo" panose="020B0604030504040204" pitchFamily="34" charset="-128"/>
            </a:endParaRPr>
          </a:p>
        </p:txBody>
      </p:sp>
    </p:spTree>
    <p:extLst>
      <p:ext uri="{BB962C8B-B14F-4D97-AF65-F5344CB8AC3E}">
        <p14:creationId xmlns:p14="http://schemas.microsoft.com/office/powerpoint/2010/main" val="315525146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D86A79BA-171F-3BB4-90B2-0307F21B5AA0}"/>
              </a:ext>
            </a:extLst>
          </p:cNvPr>
          <p:cNvSpPr>
            <a:spLocks noGrp="1"/>
          </p:cNvSpPr>
          <p:nvPr>
            <p:ph type="ctrTitle"/>
          </p:nvPr>
        </p:nvSpPr>
        <p:spPr/>
        <p:txBody>
          <a:bodyPr/>
          <a:lstStyle/>
          <a:p>
            <a:r>
              <a:rPr lang="ja-JP" altLang="en-US" dirty="0"/>
              <a:t>⑧</a:t>
            </a:r>
            <a:r>
              <a:rPr lang="en-US" altLang="ja-JP" dirty="0"/>
              <a:t> </a:t>
            </a:r>
            <a:r>
              <a:rPr lang="ja-JP" altLang="en-US" dirty="0"/>
              <a:t>漢字の多用は控える</a:t>
            </a:r>
            <a:endParaRPr kumimoji="1" lang="ja-JP" altLang="en-US" dirty="0"/>
          </a:p>
        </p:txBody>
      </p:sp>
      <p:sp>
        <p:nvSpPr>
          <p:cNvPr id="3" name="テキスト ボックス 2">
            <a:extLst>
              <a:ext uri="{FF2B5EF4-FFF2-40B4-BE49-F238E27FC236}">
                <a16:creationId xmlns:a16="http://schemas.microsoft.com/office/drawing/2014/main" id="{9CE44BD4-7631-4CEA-6425-D45460893767}"/>
              </a:ext>
            </a:extLst>
          </p:cNvPr>
          <p:cNvSpPr txBox="1"/>
          <p:nvPr/>
        </p:nvSpPr>
        <p:spPr>
          <a:xfrm>
            <a:off x="466800" y="1257143"/>
            <a:ext cx="11245776" cy="578620"/>
          </a:xfrm>
          <a:prstGeom prst="rect">
            <a:avLst/>
          </a:prstGeom>
          <a:noFill/>
        </p:spPr>
        <p:txBody>
          <a:bodyPr wrap="square" lIns="0" tIns="0" rIns="0" bIns="0"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1" lang="ja-JP" altLang="en-US" sz="1600" b="0" i="0" u="none" strike="noStrike" kern="1200" cap="none" spc="0" normalizeH="0" baseline="0" noProof="0" dirty="0">
                <a:ln>
                  <a:noFill/>
                </a:ln>
                <a:effectLst/>
                <a:uLnTx/>
                <a:uFillTx/>
                <a:latin typeface="Meiryo" panose="020B0604030504040204" pitchFamily="34" charset="-128"/>
                <a:ea typeface="Meiryo" panose="020B0604030504040204" pitchFamily="34" charset="-128"/>
                <a:cs typeface="+mn-cs"/>
              </a:rPr>
              <a:t>大量の情報を短い文章にまとめようとすると、漢字の比率が高くなりがちです。</a:t>
            </a:r>
            <a:endParaRPr kumimoji="1" lang="en-US" altLang="ja-JP" sz="1600" b="0" i="0" u="none" strike="noStrike" kern="1200" cap="none" spc="0" normalizeH="0" baseline="0" noProof="0" dirty="0">
              <a:ln>
                <a:noFill/>
              </a:ln>
              <a:effectLst/>
              <a:uLnTx/>
              <a:uFillTx/>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20000"/>
              </a:lnSpc>
              <a:spcBef>
                <a:spcPts val="0"/>
              </a:spcBef>
              <a:spcAft>
                <a:spcPts val="0"/>
              </a:spcAft>
              <a:buClrTx/>
              <a:buSzTx/>
              <a:buFontTx/>
              <a:buNone/>
              <a:tabLst/>
              <a:defRPr/>
            </a:pPr>
            <a:r>
              <a:rPr kumimoji="1" lang="ja-JP" altLang="en-US" sz="1600" b="0" i="0" u="none" strike="noStrike" kern="1200" cap="none" spc="0" normalizeH="0" baseline="0" noProof="0" dirty="0">
                <a:ln>
                  <a:noFill/>
                </a:ln>
                <a:effectLst/>
                <a:uLnTx/>
                <a:uFillTx/>
                <a:latin typeface="Meiryo" panose="020B0604030504040204" pitchFamily="34" charset="-128"/>
                <a:ea typeface="Meiryo" panose="020B0604030504040204" pitchFamily="34" charset="-128"/>
                <a:cs typeface="+mn-cs"/>
              </a:rPr>
              <a:t>漢字が続くと敬遠されやすくなりますので、ひらがなや数字を間に入れるなどして見やすさを意識できると良いです。</a:t>
            </a:r>
            <a:endParaRPr kumimoji="1" lang="en-US" altLang="ja-JP" sz="1600" b="0" i="0" u="none" strike="noStrike" kern="1200" cap="none" spc="0" normalizeH="0" baseline="0" noProof="0" dirty="0">
              <a:ln>
                <a:noFill/>
              </a:ln>
              <a:effectLst/>
              <a:uLnTx/>
              <a:uFillTx/>
              <a:latin typeface="Meiryo" panose="020B0604030504040204" pitchFamily="34" charset="-128"/>
              <a:ea typeface="Meiryo" panose="020B0604030504040204" pitchFamily="34" charset="-128"/>
              <a:cs typeface="+mn-cs"/>
            </a:endParaRPr>
          </a:p>
        </p:txBody>
      </p:sp>
      <p:sp>
        <p:nvSpPr>
          <p:cNvPr id="4" name="1 つの角を丸めた四角形 10">
            <a:extLst>
              <a:ext uri="{FF2B5EF4-FFF2-40B4-BE49-F238E27FC236}">
                <a16:creationId xmlns:a16="http://schemas.microsoft.com/office/drawing/2014/main" id="{40F255DD-AB00-28B3-621F-DB1427DB8A51}"/>
              </a:ext>
            </a:extLst>
          </p:cNvPr>
          <p:cNvSpPr/>
          <p:nvPr/>
        </p:nvSpPr>
        <p:spPr>
          <a:xfrm>
            <a:off x="6240461" y="2281984"/>
            <a:ext cx="3787776" cy="375795"/>
          </a:xfrm>
          <a:prstGeom prst="round1Rect">
            <a:avLst>
              <a:gd name="adj" fmla="val 0"/>
            </a:avLst>
          </a:prstGeom>
          <a:solidFill>
            <a:schemeClr val="accent1"/>
          </a:solidFill>
          <a:ln w="9525" cap="flat" cmpd="sng" algn="ctr">
            <a:solidFill>
              <a:schemeClr val="accent1"/>
            </a:solidFill>
            <a:prstDash val="solid"/>
          </a:ln>
          <a:effectLst>
            <a:outerShdw dist="25400" algn="l" rotWithShape="0">
              <a:srgbClr val="C9002C">
                <a:lumMod val="75000"/>
                <a:alpha val="85000"/>
              </a:srgbClr>
            </a:outerShdw>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algn="ctr"/>
            <a:r>
              <a:rPr kumimoji="1" lang="ja-JP" altLang="en-US" sz="1600" b="1" dirty="0">
                <a:solidFill>
                  <a:schemeClr val="bg1"/>
                </a:solidFill>
                <a:latin typeface="Meiryo" panose="020B0604030504040204" pitchFamily="34" charset="-128"/>
                <a:ea typeface="Meiryo" panose="020B0604030504040204" pitchFamily="34" charset="-128"/>
              </a:rPr>
              <a:t>漢字以外の表現を考える</a:t>
            </a:r>
          </a:p>
        </p:txBody>
      </p:sp>
      <p:sp>
        <p:nvSpPr>
          <p:cNvPr id="5" name="1 つの角を丸めた四角形 21">
            <a:extLst>
              <a:ext uri="{FF2B5EF4-FFF2-40B4-BE49-F238E27FC236}">
                <a16:creationId xmlns:a16="http://schemas.microsoft.com/office/drawing/2014/main" id="{3868D28F-5156-0CA4-1671-16FEB9D35DEA}"/>
              </a:ext>
            </a:extLst>
          </p:cNvPr>
          <p:cNvSpPr/>
          <p:nvPr/>
        </p:nvSpPr>
        <p:spPr>
          <a:xfrm>
            <a:off x="479424" y="2281984"/>
            <a:ext cx="3787776" cy="375795"/>
          </a:xfrm>
          <a:prstGeom prst="round1Rect">
            <a:avLst>
              <a:gd name="adj" fmla="val 0"/>
            </a:avLst>
          </a:prstGeom>
          <a:solidFill>
            <a:schemeClr val="accent1"/>
          </a:solidFill>
          <a:ln w="9525" cap="flat" cmpd="sng" algn="ctr">
            <a:solidFill>
              <a:schemeClr val="accent1"/>
            </a:solidFill>
            <a:prstDash val="solid"/>
          </a:ln>
          <a:effectLst>
            <a:outerShdw dist="25400" algn="l" rotWithShape="0">
              <a:srgbClr val="C9002C">
                <a:lumMod val="75000"/>
                <a:alpha val="85000"/>
              </a:srgbClr>
            </a:outerShdw>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algn="ctr"/>
            <a:r>
              <a:rPr kumimoji="1" lang="ja-JP" altLang="en-US" sz="1600" b="1" dirty="0">
                <a:solidFill>
                  <a:schemeClr val="bg1"/>
                </a:solidFill>
                <a:latin typeface="Meiryo" panose="020B0604030504040204" pitchFamily="34" charset="-128"/>
                <a:ea typeface="Meiryo" panose="020B0604030504040204" pitchFamily="34" charset="-128"/>
              </a:rPr>
              <a:t>柔らかい伝え方に書き換える</a:t>
            </a:r>
          </a:p>
        </p:txBody>
      </p:sp>
      <p:sp>
        <p:nvSpPr>
          <p:cNvPr id="6" name="正方形/長方形 5">
            <a:extLst>
              <a:ext uri="{FF2B5EF4-FFF2-40B4-BE49-F238E27FC236}">
                <a16:creationId xmlns:a16="http://schemas.microsoft.com/office/drawing/2014/main" id="{83798A72-5F38-C247-38FE-7AE42B65FB5D}"/>
              </a:ext>
            </a:extLst>
          </p:cNvPr>
          <p:cNvSpPr/>
          <p:nvPr/>
        </p:nvSpPr>
        <p:spPr>
          <a:xfrm>
            <a:off x="479424" y="2657779"/>
            <a:ext cx="5472114" cy="3723971"/>
          </a:xfrm>
          <a:prstGeom prst="rect">
            <a:avLst/>
          </a:prstGeom>
          <a:solidFill>
            <a:srgbClr val="F5F5F5"/>
          </a:solidFill>
          <a:ln w="9525" cap="flat" cmpd="sng" algn="ctr">
            <a:noFill/>
            <a:prstDash val="solid"/>
          </a:ln>
          <a:effectLst>
            <a:outerShdw blurRad="38100" dist="25400" dir="2700000" algn="tl" rotWithShape="0">
              <a:prstClr val="black">
                <a:alpha val="40000"/>
              </a:prstClr>
            </a:outerShdw>
          </a:effectLst>
        </p:spPr>
        <p:txBody>
          <a:bodyPr rot="0" spcFirstLastPara="0" vertOverflow="overflow" horzOverflow="overflow" vert="horz" wrap="none" lIns="396000" tIns="108000" rIns="90000" bIns="180000" numCol="1" spcCol="0" rtlCol="0" fromWordArt="0" anchor="ctr" anchorCtr="0" forceAA="0" compatLnSpc="1">
            <a:prstTxWarp prst="textNoShape">
              <a:avLst/>
            </a:prstTxWarp>
            <a:noAutofit/>
          </a:bodyPr>
          <a:lstStyle/>
          <a:p>
            <a:pPr marL="0" marR="0" lvl="0" indent="0" defTabSz="914400" eaLnBrk="1" fontAlgn="auto" latinLnBrk="0" hangingPunct="1">
              <a:lnSpc>
                <a:spcPct val="150000"/>
              </a:lnSpc>
              <a:spcBef>
                <a:spcPts val="0"/>
              </a:spcBef>
              <a:spcAft>
                <a:spcPts val="0"/>
              </a:spcAft>
              <a:buClrTx/>
              <a:buSzTx/>
              <a:buFontTx/>
              <a:buNone/>
              <a:tabLst/>
              <a:defRPr/>
            </a:pPr>
            <a:endParaRPr kumimoji="0" lang="en-US" altLang="ja-JP" sz="1400" b="0" i="0" u="none" strike="noStrike" kern="0" cap="none" spc="0" normalizeH="0" baseline="0" noProof="0" dirty="0">
              <a:ln>
                <a:noFill/>
              </a:ln>
              <a:solidFill>
                <a:srgbClr val="545454"/>
              </a:solidFill>
              <a:effectLst/>
              <a:uLnTx/>
              <a:uFillTx/>
              <a:latin typeface="Meiryo" panose="020B0604030504040204" pitchFamily="34" charset="-128"/>
              <a:ea typeface="メイリオ" panose="020B0604030504040204" pitchFamily="50" charset="-128"/>
              <a:cs typeface="+mn-cs"/>
            </a:endParaRPr>
          </a:p>
        </p:txBody>
      </p:sp>
      <p:sp>
        <p:nvSpPr>
          <p:cNvPr id="7" name="正方形/長方形 6">
            <a:extLst>
              <a:ext uri="{FF2B5EF4-FFF2-40B4-BE49-F238E27FC236}">
                <a16:creationId xmlns:a16="http://schemas.microsoft.com/office/drawing/2014/main" id="{67AC3605-E0E3-58CC-40B8-31FED3BAEFED}"/>
              </a:ext>
            </a:extLst>
          </p:cNvPr>
          <p:cNvSpPr/>
          <p:nvPr/>
        </p:nvSpPr>
        <p:spPr>
          <a:xfrm>
            <a:off x="6240461" y="2657779"/>
            <a:ext cx="5472114" cy="3723971"/>
          </a:xfrm>
          <a:prstGeom prst="rect">
            <a:avLst/>
          </a:prstGeom>
          <a:solidFill>
            <a:srgbClr val="F5F5F5"/>
          </a:solidFill>
          <a:ln w="9525" cap="flat" cmpd="sng" algn="ctr">
            <a:noFill/>
            <a:prstDash val="solid"/>
          </a:ln>
          <a:effectLst>
            <a:outerShdw blurRad="38100" dist="25400" dir="2700000" algn="tl" rotWithShape="0">
              <a:prstClr val="black">
                <a:alpha val="40000"/>
              </a:prstClr>
            </a:outerShdw>
          </a:effectLst>
        </p:spPr>
        <p:txBody>
          <a:bodyPr rot="0" spcFirstLastPara="0" vertOverflow="overflow" horzOverflow="overflow" vert="horz" wrap="none" lIns="396000" tIns="108000" rIns="90000" bIns="180000" numCol="1" spcCol="0" rtlCol="0" fromWordArt="0" anchor="ctr" anchorCtr="0" forceAA="0" compatLnSpc="1">
            <a:prstTxWarp prst="textNoShape">
              <a:avLst/>
            </a:prstTxWarp>
            <a:noAutofit/>
          </a:bodyPr>
          <a:lstStyle/>
          <a:p>
            <a:pPr marL="0" marR="0" lvl="0" indent="0" defTabSz="914400" eaLnBrk="1" fontAlgn="auto" latinLnBrk="0" hangingPunct="1">
              <a:lnSpc>
                <a:spcPct val="150000"/>
              </a:lnSpc>
              <a:spcBef>
                <a:spcPts val="0"/>
              </a:spcBef>
              <a:spcAft>
                <a:spcPts val="0"/>
              </a:spcAft>
              <a:buClrTx/>
              <a:buSzTx/>
              <a:buFontTx/>
              <a:buNone/>
              <a:tabLst/>
              <a:defRPr/>
            </a:pPr>
            <a:endParaRPr kumimoji="0" lang="en-US" altLang="ja-JP" sz="1400" b="0" i="0" u="none" strike="noStrike" kern="0" cap="none" spc="0" normalizeH="0" baseline="0" noProof="0" dirty="0">
              <a:ln>
                <a:noFill/>
              </a:ln>
              <a:solidFill>
                <a:srgbClr val="545454"/>
              </a:solidFill>
              <a:effectLst/>
              <a:uLnTx/>
              <a:uFillTx/>
              <a:latin typeface="Meiryo" panose="020B0604030504040204" pitchFamily="34" charset="-128"/>
              <a:ea typeface="メイリオ" panose="020B0604030504040204" pitchFamily="50" charset="-128"/>
              <a:cs typeface="+mn-cs"/>
            </a:endParaRPr>
          </a:p>
        </p:txBody>
      </p:sp>
      <p:sp>
        <p:nvSpPr>
          <p:cNvPr id="8" name="正方形/長方形 7">
            <a:extLst>
              <a:ext uri="{FF2B5EF4-FFF2-40B4-BE49-F238E27FC236}">
                <a16:creationId xmlns:a16="http://schemas.microsoft.com/office/drawing/2014/main" id="{E8C51602-02D6-C99D-98D1-E345E054B38C}"/>
              </a:ext>
            </a:extLst>
          </p:cNvPr>
          <p:cNvSpPr/>
          <p:nvPr/>
        </p:nvSpPr>
        <p:spPr>
          <a:xfrm>
            <a:off x="1221818" y="2896664"/>
            <a:ext cx="4472400" cy="532336"/>
          </a:xfrm>
          <a:prstGeom prst="rect">
            <a:avLst/>
          </a:prstGeom>
          <a:solidFill>
            <a:srgbClr val="FFFFFF"/>
          </a:solidFill>
          <a:ln w="9525" cap="flat" cmpd="sng" algn="ctr">
            <a:noFill/>
            <a:prstDash val="solid"/>
          </a:ln>
          <a:effectLst/>
        </p:spPr>
        <p:txBody>
          <a:bodyPr rot="0" spcFirstLastPara="0" vertOverflow="overflow" horzOverflow="overflow" vert="horz" wrap="square" lIns="74295" tIns="37148" rIns="74295" bIns="37148" numCol="1" spcCol="0" rtlCol="0" fromWordArt="0" anchor="ctr" anchorCtr="1" forceAA="0" compatLnSpc="1">
            <a:prstTxWarp prst="textNoShape">
              <a:avLst/>
            </a:prstTxWarp>
            <a:noAutofit/>
          </a:bodyPr>
          <a:lstStyle/>
          <a:p>
            <a:pPr>
              <a:lnSpc>
                <a:spcPct val="120000"/>
              </a:lnSpc>
              <a:defRPr/>
            </a:pPr>
            <a:r>
              <a:rPr lang="ja-JP" altLang="en-US" sz="1400" b="1" dirty="0">
                <a:solidFill>
                  <a:schemeClr val="accent1">
                    <a:lumMod val="50000"/>
                    <a:lumOff val="50000"/>
                  </a:schemeClr>
                </a:solidFill>
                <a:latin typeface="Meiryo" panose="020B0604030504040204" pitchFamily="34" charset="-128"/>
                <a:ea typeface="Meiryo" panose="020B0604030504040204" pitchFamily="34" charset="-128"/>
                <a:cs typeface="+mn-lt"/>
              </a:rPr>
              <a:t>断熱性能業界一位 </a:t>
            </a:r>
            <a:r>
              <a:rPr lang="ja-JP" altLang="en-US" sz="1400" dirty="0">
                <a:solidFill>
                  <a:srgbClr val="545454"/>
                </a:solidFill>
                <a:latin typeface="NotoSansJP"/>
              </a:rPr>
              <a:t>高性能の秘密</a:t>
            </a:r>
            <a:endParaRPr kumimoji="0" lang="ja-JP" altLang="en-US" sz="1400" kern="0" dirty="0">
              <a:solidFill>
                <a:srgbClr val="545454"/>
              </a:solidFill>
              <a:highlight>
                <a:srgbClr val="FFFF00"/>
              </a:highlight>
              <a:latin typeface="Meiryo" panose="020B0604030504040204" pitchFamily="34" charset="-128"/>
            </a:endParaRPr>
          </a:p>
        </p:txBody>
      </p:sp>
      <p:sp>
        <p:nvSpPr>
          <p:cNvPr id="9" name="正方形/長方形 8">
            <a:extLst>
              <a:ext uri="{FF2B5EF4-FFF2-40B4-BE49-F238E27FC236}">
                <a16:creationId xmlns:a16="http://schemas.microsoft.com/office/drawing/2014/main" id="{EE9D6816-1600-01F2-ED2B-9C596B762466}"/>
              </a:ext>
            </a:extLst>
          </p:cNvPr>
          <p:cNvSpPr/>
          <p:nvPr/>
        </p:nvSpPr>
        <p:spPr>
          <a:xfrm>
            <a:off x="739785" y="2896664"/>
            <a:ext cx="482033" cy="537057"/>
          </a:xfrm>
          <a:prstGeom prst="rect">
            <a:avLst/>
          </a:prstGeom>
          <a:solidFill>
            <a:schemeClr val="accent5"/>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2000" b="0" i="0" u="none" strike="noStrike" kern="0" cap="none" spc="0" normalizeH="0" baseline="0" noProof="0" dirty="0">
                <a:ln>
                  <a:noFill/>
                </a:ln>
                <a:solidFill>
                  <a:srgbClr val="FFFFFF"/>
                </a:solidFill>
                <a:effectLst/>
                <a:uLnTx/>
                <a:uFillTx/>
                <a:latin typeface="Calibri" panose="020F0502020204030204"/>
                <a:ea typeface="メイリオ" panose="020B0604030504040204" pitchFamily="50" charset="-128"/>
                <a:cs typeface="+mn-cs"/>
              </a:rPr>
              <a:t>△</a:t>
            </a:r>
          </a:p>
        </p:txBody>
      </p:sp>
      <p:sp>
        <p:nvSpPr>
          <p:cNvPr id="10" name="正方形/長方形 9">
            <a:extLst>
              <a:ext uri="{FF2B5EF4-FFF2-40B4-BE49-F238E27FC236}">
                <a16:creationId xmlns:a16="http://schemas.microsoft.com/office/drawing/2014/main" id="{CCD7B5CF-D3C9-14D6-FCF7-751053EBF62B}"/>
              </a:ext>
            </a:extLst>
          </p:cNvPr>
          <p:cNvSpPr/>
          <p:nvPr/>
        </p:nvSpPr>
        <p:spPr>
          <a:xfrm>
            <a:off x="739784" y="5346641"/>
            <a:ext cx="4954433" cy="776289"/>
          </a:xfrm>
          <a:prstGeom prst="rect">
            <a:avLst/>
          </a:prstGeom>
          <a:solidFill>
            <a:srgbClr val="FFFFFF"/>
          </a:solidFill>
          <a:ln w="9525" cap="flat" cmpd="sng" algn="ctr">
            <a:noFill/>
            <a:prstDash val="solid"/>
          </a:ln>
          <a:effectLst/>
        </p:spPr>
        <p:txBody>
          <a:bodyPr rot="0" spcFirstLastPara="0" vertOverflow="overflow" horzOverflow="overflow" vert="horz" wrap="square" lIns="74295" tIns="37148" rIns="74295" bIns="37148" numCol="1" spcCol="0" rtlCol="0" fromWordArt="0" anchor="ctr" anchorCtr="1" forceAA="0" compatLnSpc="1">
            <a:prstTxWarp prst="textNoShape">
              <a:avLst/>
            </a:prstTxWarp>
            <a:noAutofit/>
          </a:bodyPr>
          <a:lstStyle/>
          <a:p>
            <a:pPr>
              <a:lnSpc>
                <a:spcPct val="120000"/>
              </a:lnSpc>
              <a:defRPr/>
            </a:pPr>
            <a:r>
              <a:rPr kumimoji="0" lang="ja-JP" altLang="en-US" sz="1400" kern="0" dirty="0">
                <a:solidFill>
                  <a:srgbClr val="545454"/>
                </a:solidFill>
                <a:latin typeface="Meiryo" panose="020B0604030504040204" pitchFamily="34" charset="-128"/>
              </a:rPr>
              <a:t>漢字が多いと難しい内容と捉えられてしまいます</a:t>
            </a:r>
            <a:br>
              <a:rPr kumimoji="0" lang="en-US" altLang="ja-JP" sz="1400" kern="0" dirty="0">
                <a:solidFill>
                  <a:srgbClr val="545454"/>
                </a:solidFill>
                <a:latin typeface="Meiryo" panose="020B0604030504040204" pitchFamily="34" charset="-128"/>
              </a:rPr>
            </a:br>
            <a:r>
              <a:rPr kumimoji="0" lang="ja-JP" altLang="en-US" sz="1400" kern="0" dirty="0">
                <a:solidFill>
                  <a:srgbClr val="545454"/>
                </a:solidFill>
                <a:latin typeface="Meiryo" panose="020B0604030504040204" pitchFamily="34" charset="-128"/>
              </a:rPr>
              <a:t>柔らかい伝え方に書き換えられると良いでしょう</a:t>
            </a:r>
            <a:endParaRPr kumimoji="0" lang="en-US" altLang="ja-JP" sz="1400" kern="0" dirty="0">
              <a:solidFill>
                <a:srgbClr val="545454"/>
              </a:solidFill>
              <a:latin typeface="Meiryo" panose="020B0604030504040204" pitchFamily="34" charset="-128"/>
            </a:endParaRPr>
          </a:p>
        </p:txBody>
      </p:sp>
      <p:sp>
        <p:nvSpPr>
          <p:cNvPr id="11" name="1 つの角を丸めた四角形 32">
            <a:extLst>
              <a:ext uri="{FF2B5EF4-FFF2-40B4-BE49-F238E27FC236}">
                <a16:creationId xmlns:a16="http://schemas.microsoft.com/office/drawing/2014/main" id="{3A6C0DC6-701E-F118-66E8-1DAAE13AD1AE}"/>
              </a:ext>
            </a:extLst>
          </p:cNvPr>
          <p:cNvSpPr/>
          <p:nvPr/>
        </p:nvSpPr>
        <p:spPr>
          <a:xfrm>
            <a:off x="739784" y="4970845"/>
            <a:ext cx="1338398" cy="375796"/>
          </a:xfrm>
          <a:prstGeom prst="round1Rect">
            <a:avLst>
              <a:gd name="adj" fmla="val 0"/>
            </a:avLst>
          </a:prstGeom>
          <a:solidFill>
            <a:srgbClr val="FFFFFF">
              <a:lumMod val="50000"/>
            </a:srgbClr>
          </a:solidFill>
          <a:ln w="9525" cap="flat" cmpd="sng" algn="ctr">
            <a:noFill/>
            <a:prstDash val="solid"/>
          </a:ln>
          <a:effectLst>
            <a:outerShdw dist="25400" algn="l" rotWithShape="0">
              <a:prstClr val="black">
                <a:alpha val="67200"/>
              </a:prstClr>
            </a:outerShdw>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600" b="1" i="0" u="none" strike="noStrike" kern="0" cap="none" spc="0" normalizeH="0" baseline="0" noProof="0" dirty="0">
                <a:ln>
                  <a:noFill/>
                </a:ln>
                <a:solidFill>
                  <a:srgbClr val="FFFFFF"/>
                </a:solidFill>
                <a:effectLst/>
                <a:uLnTx/>
                <a:uFillTx/>
                <a:latin typeface="Meiryo" panose="020B0604030504040204" pitchFamily="34" charset="-128"/>
                <a:ea typeface="メイリオ" panose="020B0604030504040204" pitchFamily="50" charset="-128"/>
                <a:cs typeface="+mn-cs"/>
              </a:rPr>
              <a:t>POINT</a:t>
            </a:r>
            <a:endParaRPr kumimoji="0" lang="ja-JP" altLang="en-US" sz="1600" b="1" i="0" u="none" strike="noStrike" kern="0" cap="none" spc="0" normalizeH="0" baseline="0" noProof="0" dirty="0">
              <a:ln>
                <a:noFill/>
              </a:ln>
              <a:solidFill>
                <a:srgbClr val="FFFFFF"/>
              </a:solidFill>
              <a:effectLst/>
              <a:uLnTx/>
              <a:uFillTx/>
              <a:latin typeface="Meiryo" panose="020B0604030504040204" pitchFamily="34" charset="-128"/>
              <a:ea typeface="メイリオ" panose="020B0604030504040204" pitchFamily="50" charset="-128"/>
              <a:cs typeface="+mn-cs"/>
            </a:endParaRPr>
          </a:p>
        </p:txBody>
      </p:sp>
      <p:sp>
        <p:nvSpPr>
          <p:cNvPr id="12" name="正方形/長方形 11">
            <a:extLst>
              <a:ext uri="{FF2B5EF4-FFF2-40B4-BE49-F238E27FC236}">
                <a16:creationId xmlns:a16="http://schemas.microsoft.com/office/drawing/2014/main" id="{4EF4144E-7BBA-3691-2793-01F925FA162D}"/>
              </a:ext>
            </a:extLst>
          </p:cNvPr>
          <p:cNvSpPr/>
          <p:nvPr/>
        </p:nvSpPr>
        <p:spPr>
          <a:xfrm>
            <a:off x="1221818" y="4014069"/>
            <a:ext cx="4472400" cy="776290"/>
          </a:xfrm>
          <a:prstGeom prst="rect">
            <a:avLst/>
          </a:prstGeom>
          <a:solidFill>
            <a:srgbClr val="FFFFFF"/>
          </a:solidFill>
          <a:ln w="9525" cap="flat" cmpd="sng" algn="ctr">
            <a:noFill/>
            <a:prstDash val="solid"/>
          </a:ln>
          <a:effectLst/>
        </p:spPr>
        <p:txBody>
          <a:bodyPr rot="0" spcFirstLastPara="0" vertOverflow="overflow" horzOverflow="overflow" vert="horz" wrap="square" lIns="74295" tIns="37148" rIns="74295" bIns="37148" numCol="1" spcCol="0" rtlCol="0" fromWordArt="0" anchor="ctr" anchorCtr="1" forceAA="0" compatLnSpc="1">
            <a:prstTxWarp prst="textNoShape">
              <a:avLst/>
            </a:prstTxWarp>
            <a:noAutofit/>
          </a:bodyPr>
          <a:lstStyle/>
          <a:p>
            <a:pPr>
              <a:lnSpc>
                <a:spcPct val="120000"/>
              </a:lnSpc>
              <a:defRPr/>
            </a:pPr>
            <a:r>
              <a:rPr lang="ja-JP" altLang="en-US" sz="1400" b="1" dirty="0">
                <a:solidFill>
                  <a:schemeClr val="accent1">
                    <a:lumMod val="50000"/>
                    <a:lumOff val="50000"/>
                  </a:schemeClr>
                </a:solidFill>
                <a:latin typeface="Meiryo" panose="020B0604030504040204" pitchFamily="34" charset="-128"/>
                <a:ea typeface="Meiryo" panose="020B0604030504040204" pitchFamily="34" charset="-128"/>
                <a:cs typeface="+mn-lt"/>
              </a:rPr>
              <a:t>なぜ暖かい？ </a:t>
            </a:r>
            <a:r>
              <a:rPr lang="ja-JP" altLang="en-US" sz="1400" dirty="0">
                <a:solidFill>
                  <a:srgbClr val="545454"/>
                </a:solidFill>
                <a:latin typeface="NotoSansJP"/>
              </a:rPr>
              <a:t>高性能の秘密</a:t>
            </a:r>
            <a:endParaRPr kumimoji="0" lang="ja-JP" altLang="en-US" sz="1400" kern="0" dirty="0">
              <a:solidFill>
                <a:srgbClr val="545454"/>
              </a:solidFill>
              <a:highlight>
                <a:srgbClr val="FFFF00"/>
              </a:highlight>
              <a:latin typeface="Meiryo" panose="020B0604030504040204" pitchFamily="34" charset="-128"/>
            </a:endParaRPr>
          </a:p>
        </p:txBody>
      </p:sp>
      <p:sp>
        <p:nvSpPr>
          <p:cNvPr id="13" name="正方形/長方形 12">
            <a:extLst>
              <a:ext uri="{FF2B5EF4-FFF2-40B4-BE49-F238E27FC236}">
                <a16:creationId xmlns:a16="http://schemas.microsoft.com/office/drawing/2014/main" id="{AAA6F6A4-A47F-71F8-9B00-EE73045C01DB}"/>
              </a:ext>
            </a:extLst>
          </p:cNvPr>
          <p:cNvSpPr/>
          <p:nvPr/>
        </p:nvSpPr>
        <p:spPr>
          <a:xfrm>
            <a:off x="739785" y="4014069"/>
            <a:ext cx="482033" cy="783174"/>
          </a:xfrm>
          <a:prstGeom prst="rect">
            <a:avLst/>
          </a:prstGeom>
          <a:solidFill>
            <a:schemeClr val="accent1">
              <a:lumMod val="50000"/>
              <a:lumOff val="50000"/>
            </a:scheme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2000" b="0" i="0" u="none" strike="noStrike" kern="0" cap="none" spc="0" normalizeH="0" baseline="0" noProof="0" dirty="0">
                <a:ln>
                  <a:noFill/>
                </a:ln>
                <a:solidFill>
                  <a:srgbClr val="FFFFFF"/>
                </a:solidFill>
                <a:effectLst/>
                <a:uLnTx/>
                <a:uFillTx/>
                <a:latin typeface="Calibri" panose="020F0502020204030204"/>
                <a:ea typeface="メイリオ" panose="020B0604030504040204" pitchFamily="50" charset="-128"/>
                <a:cs typeface="+mn-cs"/>
              </a:rPr>
              <a:t>◎</a:t>
            </a:r>
          </a:p>
        </p:txBody>
      </p:sp>
      <p:sp>
        <p:nvSpPr>
          <p:cNvPr id="14" name="三角形 35">
            <a:extLst>
              <a:ext uri="{FF2B5EF4-FFF2-40B4-BE49-F238E27FC236}">
                <a16:creationId xmlns:a16="http://schemas.microsoft.com/office/drawing/2014/main" id="{2A4385FF-0B1B-7FC6-7A9C-73F4E3307399}"/>
              </a:ext>
            </a:extLst>
          </p:cNvPr>
          <p:cNvSpPr/>
          <p:nvPr/>
        </p:nvSpPr>
        <p:spPr>
          <a:xfrm rot="10800000">
            <a:off x="2876044" y="3596843"/>
            <a:ext cx="678873" cy="249382"/>
          </a:xfrm>
          <a:prstGeom prst="triangle">
            <a:avLst/>
          </a:prstGeom>
          <a:solidFill>
            <a:srgbClr val="FFFFFF">
              <a:lumMod val="75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sp>
        <p:nvSpPr>
          <p:cNvPr id="15" name="正方形/長方形 14">
            <a:extLst>
              <a:ext uri="{FF2B5EF4-FFF2-40B4-BE49-F238E27FC236}">
                <a16:creationId xmlns:a16="http://schemas.microsoft.com/office/drawing/2014/main" id="{3D427FB2-4063-F4F9-6FF9-7E3D1128CD57}"/>
              </a:ext>
            </a:extLst>
          </p:cNvPr>
          <p:cNvSpPr/>
          <p:nvPr/>
        </p:nvSpPr>
        <p:spPr>
          <a:xfrm>
            <a:off x="6979816" y="2896664"/>
            <a:ext cx="4472400" cy="532336"/>
          </a:xfrm>
          <a:prstGeom prst="rect">
            <a:avLst/>
          </a:prstGeom>
          <a:solidFill>
            <a:srgbClr val="FFFFFF"/>
          </a:solidFill>
          <a:ln w="9525" cap="flat" cmpd="sng" algn="ctr">
            <a:noFill/>
            <a:prstDash val="solid"/>
          </a:ln>
          <a:effectLst/>
        </p:spPr>
        <p:txBody>
          <a:bodyPr rot="0" spcFirstLastPara="0" vertOverflow="overflow" horzOverflow="overflow" vert="horz" wrap="square" lIns="74295" tIns="37148" rIns="74295" bIns="37148" numCol="1" spcCol="0" rtlCol="0" fromWordArt="0" anchor="ctr" anchorCtr="1" forceAA="0" compatLnSpc="1">
            <a:prstTxWarp prst="textNoShape">
              <a:avLst/>
            </a:prstTxWarp>
            <a:noAutofit/>
          </a:bodyPr>
          <a:lstStyle/>
          <a:p>
            <a:pPr>
              <a:lnSpc>
                <a:spcPct val="120000"/>
              </a:lnSpc>
              <a:defRPr/>
            </a:pPr>
            <a:r>
              <a:rPr lang="ja-JP" altLang="en-US" sz="1400" b="1" dirty="0">
                <a:solidFill>
                  <a:schemeClr val="accent1">
                    <a:lumMod val="50000"/>
                    <a:lumOff val="50000"/>
                  </a:schemeClr>
                </a:solidFill>
                <a:latin typeface="Meiryo" panose="020B0604030504040204" pitchFamily="34" charset="-128"/>
                <a:ea typeface="Meiryo" panose="020B0604030504040204" pitchFamily="34" charset="-128"/>
                <a:cs typeface="+mn-lt"/>
              </a:rPr>
              <a:t>観光需要増</a:t>
            </a:r>
            <a:r>
              <a:rPr lang="ja-JP" altLang="en-US" sz="1400" b="1" dirty="0">
                <a:solidFill>
                  <a:schemeClr val="accent4"/>
                </a:solidFill>
                <a:latin typeface="Meiryo" panose="020B0604030504040204" pitchFamily="34" charset="-128"/>
                <a:ea typeface="Meiryo" panose="020B0604030504040204" pitchFamily="34" charset="-128"/>
                <a:cs typeface="+mn-lt"/>
              </a:rPr>
              <a:t> </a:t>
            </a:r>
            <a:r>
              <a:rPr lang="ja-JP" altLang="en-US" sz="1400" dirty="0">
                <a:solidFill>
                  <a:srgbClr val="545454"/>
                </a:solidFill>
                <a:latin typeface="NotoSansJP" panose="020B0500000000000000"/>
              </a:rPr>
              <a:t>申込者多数</a:t>
            </a:r>
            <a:endParaRPr kumimoji="0" lang="ja-JP" altLang="en-US" sz="1400" kern="0" dirty="0">
              <a:solidFill>
                <a:srgbClr val="545454"/>
              </a:solidFill>
              <a:highlight>
                <a:srgbClr val="FFFF00"/>
              </a:highlight>
              <a:latin typeface="Meiryo" panose="020B0604030504040204" pitchFamily="34" charset="-128"/>
            </a:endParaRPr>
          </a:p>
        </p:txBody>
      </p:sp>
      <p:sp>
        <p:nvSpPr>
          <p:cNvPr id="16" name="正方形/長方形 15">
            <a:extLst>
              <a:ext uri="{FF2B5EF4-FFF2-40B4-BE49-F238E27FC236}">
                <a16:creationId xmlns:a16="http://schemas.microsoft.com/office/drawing/2014/main" id="{7DB5D00A-00B5-A049-DD0A-AE86EEB9748E}"/>
              </a:ext>
            </a:extLst>
          </p:cNvPr>
          <p:cNvSpPr/>
          <p:nvPr/>
        </p:nvSpPr>
        <p:spPr>
          <a:xfrm>
            <a:off x="6497783" y="2896664"/>
            <a:ext cx="482033" cy="537057"/>
          </a:xfrm>
          <a:prstGeom prst="rect">
            <a:avLst/>
          </a:prstGeom>
          <a:solidFill>
            <a:schemeClr val="accent5"/>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2000" b="0" i="0" u="none" strike="noStrike" kern="0" cap="none" spc="0" normalizeH="0" baseline="0" noProof="0" dirty="0">
                <a:ln>
                  <a:noFill/>
                </a:ln>
                <a:solidFill>
                  <a:srgbClr val="FFFFFF"/>
                </a:solidFill>
                <a:effectLst/>
                <a:uLnTx/>
                <a:uFillTx/>
                <a:latin typeface="Calibri" panose="020F0502020204030204"/>
                <a:ea typeface="メイリオ" panose="020B0604030504040204" pitchFamily="50" charset="-128"/>
                <a:cs typeface="+mn-cs"/>
              </a:rPr>
              <a:t>△</a:t>
            </a:r>
          </a:p>
        </p:txBody>
      </p:sp>
      <p:sp>
        <p:nvSpPr>
          <p:cNvPr id="17" name="1 つの角を丸めた四角形 39">
            <a:extLst>
              <a:ext uri="{FF2B5EF4-FFF2-40B4-BE49-F238E27FC236}">
                <a16:creationId xmlns:a16="http://schemas.microsoft.com/office/drawing/2014/main" id="{BAE1F668-179D-CFA2-6FA9-AD9679E134BF}"/>
              </a:ext>
            </a:extLst>
          </p:cNvPr>
          <p:cNvSpPr/>
          <p:nvPr/>
        </p:nvSpPr>
        <p:spPr>
          <a:xfrm>
            <a:off x="6497782" y="4970845"/>
            <a:ext cx="1338398" cy="375796"/>
          </a:xfrm>
          <a:prstGeom prst="round1Rect">
            <a:avLst>
              <a:gd name="adj" fmla="val 0"/>
            </a:avLst>
          </a:prstGeom>
          <a:solidFill>
            <a:srgbClr val="FFFFFF">
              <a:lumMod val="50000"/>
            </a:srgbClr>
          </a:solidFill>
          <a:ln w="9525" cap="flat" cmpd="sng" algn="ctr">
            <a:noFill/>
            <a:prstDash val="solid"/>
          </a:ln>
          <a:effectLst>
            <a:outerShdw dist="25400" algn="l" rotWithShape="0">
              <a:prstClr val="black">
                <a:alpha val="67200"/>
              </a:prstClr>
            </a:outerShdw>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600" b="1" i="0" u="none" strike="noStrike" kern="0" cap="none" spc="0" normalizeH="0" baseline="0" noProof="0" dirty="0">
                <a:ln>
                  <a:noFill/>
                </a:ln>
                <a:solidFill>
                  <a:srgbClr val="FFFFFF"/>
                </a:solidFill>
                <a:effectLst/>
                <a:uLnTx/>
                <a:uFillTx/>
                <a:latin typeface="Meiryo" panose="020B0604030504040204" pitchFamily="34" charset="-128"/>
                <a:ea typeface="メイリオ" panose="020B0604030504040204" pitchFamily="50" charset="-128"/>
                <a:cs typeface="+mn-cs"/>
              </a:rPr>
              <a:t>POINT</a:t>
            </a:r>
            <a:endParaRPr kumimoji="0" lang="ja-JP" altLang="en-US" sz="1600" b="1" i="0" u="none" strike="noStrike" kern="0" cap="none" spc="0" normalizeH="0" baseline="0" noProof="0" dirty="0">
              <a:ln>
                <a:noFill/>
              </a:ln>
              <a:solidFill>
                <a:srgbClr val="FFFFFF"/>
              </a:solidFill>
              <a:effectLst/>
              <a:uLnTx/>
              <a:uFillTx/>
              <a:latin typeface="Meiryo" panose="020B0604030504040204" pitchFamily="34" charset="-128"/>
              <a:ea typeface="メイリオ" panose="020B0604030504040204" pitchFamily="50" charset="-128"/>
              <a:cs typeface="+mn-cs"/>
            </a:endParaRPr>
          </a:p>
        </p:txBody>
      </p:sp>
      <p:sp>
        <p:nvSpPr>
          <p:cNvPr id="18" name="正方形/長方形 17">
            <a:extLst>
              <a:ext uri="{FF2B5EF4-FFF2-40B4-BE49-F238E27FC236}">
                <a16:creationId xmlns:a16="http://schemas.microsoft.com/office/drawing/2014/main" id="{1DED43AF-D158-E696-4923-63B13909E4B5}"/>
              </a:ext>
            </a:extLst>
          </p:cNvPr>
          <p:cNvSpPr/>
          <p:nvPr/>
        </p:nvSpPr>
        <p:spPr>
          <a:xfrm>
            <a:off x="6979816" y="4014069"/>
            <a:ext cx="4472400" cy="776290"/>
          </a:xfrm>
          <a:prstGeom prst="rect">
            <a:avLst/>
          </a:prstGeom>
          <a:solidFill>
            <a:srgbClr val="FFFFFF"/>
          </a:solidFill>
          <a:ln w="9525" cap="flat" cmpd="sng" algn="ctr">
            <a:noFill/>
            <a:prstDash val="solid"/>
          </a:ln>
          <a:effectLst/>
        </p:spPr>
        <p:txBody>
          <a:bodyPr rot="0" spcFirstLastPara="0" vertOverflow="overflow" horzOverflow="overflow" vert="horz" wrap="square" lIns="74295" tIns="37148" rIns="74295" bIns="37148" numCol="1" spcCol="0" rtlCol="0" fromWordArt="0" anchor="ctr" anchorCtr="1" forceAA="0" compatLnSpc="1">
            <a:prstTxWarp prst="textNoShape">
              <a:avLst/>
            </a:prstTxWarp>
            <a:noAutofit/>
          </a:bodyPr>
          <a:lstStyle/>
          <a:p>
            <a:pPr>
              <a:lnSpc>
                <a:spcPct val="120000"/>
              </a:lnSpc>
              <a:defRPr/>
            </a:pPr>
            <a:r>
              <a:rPr lang="ja-JP" altLang="en-US" sz="1400" b="1" dirty="0">
                <a:solidFill>
                  <a:schemeClr val="accent1">
                    <a:lumMod val="50000"/>
                    <a:lumOff val="50000"/>
                  </a:schemeClr>
                </a:solidFill>
                <a:latin typeface="Meiryo" panose="020B0604030504040204" pitchFamily="34" charset="-128"/>
                <a:ea typeface="Meiryo" panose="020B0604030504040204" pitchFamily="34" charset="-128"/>
                <a:cs typeface="+mn-lt"/>
              </a:rPr>
              <a:t>旅行シーズン始まる </a:t>
            </a:r>
            <a:r>
              <a:rPr lang="ja-JP" altLang="en-US" sz="1400" dirty="0">
                <a:solidFill>
                  <a:srgbClr val="545454"/>
                </a:solidFill>
                <a:latin typeface="NotoSansJP"/>
              </a:rPr>
              <a:t>○○が人気</a:t>
            </a:r>
            <a:endParaRPr kumimoji="0" lang="ja-JP" altLang="en-US" sz="1400" kern="0" dirty="0">
              <a:solidFill>
                <a:srgbClr val="545454"/>
              </a:solidFill>
              <a:highlight>
                <a:srgbClr val="FFFF00"/>
              </a:highlight>
              <a:latin typeface="Meiryo" panose="020B0604030504040204" pitchFamily="34" charset="-128"/>
            </a:endParaRPr>
          </a:p>
        </p:txBody>
      </p:sp>
      <p:sp>
        <p:nvSpPr>
          <p:cNvPr id="19" name="正方形/長方形 18">
            <a:extLst>
              <a:ext uri="{FF2B5EF4-FFF2-40B4-BE49-F238E27FC236}">
                <a16:creationId xmlns:a16="http://schemas.microsoft.com/office/drawing/2014/main" id="{7FADEF1E-BF46-F6C8-D60F-1ECA40883E12}"/>
              </a:ext>
            </a:extLst>
          </p:cNvPr>
          <p:cNvSpPr/>
          <p:nvPr/>
        </p:nvSpPr>
        <p:spPr>
          <a:xfrm>
            <a:off x="6497783" y="4014069"/>
            <a:ext cx="482033" cy="783174"/>
          </a:xfrm>
          <a:prstGeom prst="rect">
            <a:avLst/>
          </a:prstGeom>
          <a:solidFill>
            <a:schemeClr val="accent1">
              <a:lumMod val="50000"/>
              <a:lumOff val="50000"/>
            </a:scheme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2000" b="0" i="0" u="none" strike="noStrike" kern="0" cap="none" spc="0" normalizeH="0" baseline="0" noProof="0" dirty="0">
                <a:ln>
                  <a:noFill/>
                </a:ln>
                <a:solidFill>
                  <a:srgbClr val="FFFFFF"/>
                </a:solidFill>
                <a:effectLst/>
                <a:uLnTx/>
                <a:uFillTx/>
                <a:latin typeface="Calibri" panose="020F0502020204030204"/>
                <a:ea typeface="メイリオ" panose="020B0604030504040204" pitchFamily="50" charset="-128"/>
                <a:cs typeface="+mn-cs"/>
              </a:rPr>
              <a:t>◎</a:t>
            </a:r>
          </a:p>
        </p:txBody>
      </p:sp>
      <p:sp>
        <p:nvSpPr>
          <p:cNvPr id="20" name="三角形 42">
            <a:extLst>
              <a:ext uri="{FF2B5EF4-FFF2-40B4-BE49-F238E27FC236}">
                <a16:creationId xmlns:a16="http://schemas.microsoft.com/office/drawing/2014/main" id="{F34AF092-59C6-188D-9F7B-67B398C944CD}"/>
              </a:ext>
            </a:extLst>
          </p:cNvPr>
          <p:cNvSpPr/>
          <p:nvPr/>
        </p:nvSpPr>
        <p:spPr>
          <a:xfrm rot="10800000">
            <a:off x="8634042" y="3596843"/>
            <a:ext cx="678873" cy="249382"/>
          </a:xfrm>
          <a:prstGeom prst="triangle">
            <a:avLst/>
          </a:prstGeom>
          <a:solidFill>
            <a:srgbClr val="FFFFFF">
              <a:lumMod val="75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sp>
        <p:nvSpPr>
          <p:cNvPr id="21" name="正方形/長方形 20">
            <a:extLst>
              <a:ext uri="{FF2B5EF4-FFF2-40B4-BE49-F238E27FC236}">
                <a16:creationId xmlns:a16="http://schemas.microsoft.com/office/drawing/2014/main" id="{D28ED8CE-C1EE-90F7-1EFD-6348A2968983}"/>
              </a:ext>
            </a:extLst>
          </p:cNvPr>
          <p:cNvSpPr/>
          <p:nvPr/>
        </p:nvSpPr>
        <p:spPr>
          <a:xfrm>
            <a:off x="6496261" y="5346641"/>
            <a:ext cx="4954433" cy="776289"/>
          </a:xfrm>
          <a:prstGeom prst="rect">
            <a:avLst/>
          </a:prstGeom>
          <a:solidFill>
            <a:srgbClr val="FFFFFF"/>
          </a:solidFill>
          <a:ln w="9525" cap="flat" cmpd="sng" algn="ctr">
            <a:noFill/>
            <a:prstDash val="solid"/>
          </a:ln>
          <a:effectLst/>
        </p:spPr>
        <p:txBody>
          <a:bodyPr rot="0" spcFirstLastPara="0" vertOverflow="overflow" horzOverflow="overflow" vert="horz" wrap="square" lIns="74295" tIns="37148" rIns="74295" bIns="37148" numCol="1" spcCol="0" rtlCol="0" fromWordArt="0" anchor="ctr" anchorCtr="1" forceAA="0" compatLnSpc="1">
            <a:prstTxWarp prst="textNoShape">
              <a:avLst/>
            </a:prstTxWarp>
            <a:noAutofit/>
          </a:bodyPr>
          <a:lstStyle/>
          <a:p>
            <a:pPr>
              <a:lnSpc>
                <a:spcPct val="120000"/>
              </a:lnSpc>
              <a:defRPr/>
            </a:pPr>
            <a:r>
              <a:rPr kumimoji="0" lang="ja-JP" altLang="en-US" sz="1400" kern="0" dirty="0">
                <a:solidFill>
                  <a:srgbClr val="545454"/>
                </a:solidFill>
                <a:latin typeface="Meiryo" panose="020B0604030504040204" pitchFamily="34" charset="-128"/>
              </a:rPr>
              <a:t>事実をそのまま伝えるのではなく、同じ意味を表す</a:t>
            </a:r>
            <a:br>
              <a:rPr kumimoji="0" lang="en-US" altLang="ja-JP" sz="1400" kern="0" dirty="0">
                <a:solidFill>
                  <a:srgbClr val="545454"/>
                </a:solidFill>
                <a:latin typeface="Meiryo" panose="020B0604030504040204" pitchFamily="34" charset="-128"/>
              </a:rPr>
            </a:br>
            <a:r>
              <a:rPr kumimoji="0" lang="ja-JP" altLang="en-US" sz="1400" kern="0" dirty="0">
                <a:solidFill>
                  <a:srgbClr val="545454"/>
                </a:solidFill>
                <a:latin typeface="Meiryo" panose="020B0604030504040204" pitchFamily="34" charset="-128"/>
              </a:rPr>
              <a:t>異なる表現を模索することも手の一つです</a:t>
            </a:r>
            <a:endParaRPr kumimoji="0" lang="en-US" altLang="ja-JP" sz="1400" kern="0" dirty="0">
              <a:solidFill>
                <a:srgbClr val="545454"/>
              </a:solidFill>
              <a:latin typeface="Meiryo" panose="020B0604030504040204" pitchFamily="34" charset="-128"/>
            </a:endParaRPr>
          </a:p>
        </p:txBody>
      </p:sp>
    </p:spTree>
    <p:extLst>
      <p:ext uri="{BB962C8B-B14F-4D97-AF65-F5344CB8AC3E}">
        <p14:creationId xmlns:p14="http://schemas.microsoft.com/office/powerpoint/2010/main" val="344392537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D706E79-DC03-843C-420B-987ACF5AC59A}"/>
            </a:ext>
          </a:extLst>
        </p:cNvPr>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E6DE71CF-A0AB-5155-CB47-21E41223ACB9}"/>
              </a:ext>
            </a:extLst>
          </p:cNvPr>
          <p:cNvSpPr>
            <a:spLocks noGrp="1"/>
          </p:cNvSpPr>
          <p:nvPr>
            <p:ph type="body" sz="quarter" idx="19"/>
          </p:nvPr>
        </p:nvSpPr>
        <p:spPr/>
        <p:txBody>
          <a:bodyPr/>
          <a:lstStyle/>
          <a:p>
            <a:r>
              <a:rPr lang="ja-JP" altLang="en-US" dirty="0"/>
              <a:t>画像クリエイティブのポイント</a:t>
            </a:r>
          </a:p>
        </p:txBody>
      </p:sp>
      <p:sp>
        <p:nvSpPr>
          <p:cNvPr id="4" name="テキスト プレースホルダー 3">
            <a:extLst>
              <a:ext uri="{FF2B5EF4-FFF2-40B4-BE49-F238E27FC236}">
                <a16:creationId xmlns:a16="http://schemas.microsoft.com/office/drawing/2014/main" id="{66B96479-94C3-31E7-78A5-297378720063}"/>
              </a:ext>
            </a:extLst>
          </p:cNvPr>
          <p:cNvSpPr>
            <a:spLocks noGrp="1"/>
          </p:cNvSpPr>
          <p:nvPr>
            <p:ph type="body" sz="quarter" idx="18"/>
          </p:nvPr>
        </p:nvSpPr>
        <p:spPr/>
        <p:txBody>
          <a:bodyPr/>
          <a:lstStyle/>
          <a:p>
            <a:r>
              <a:rPr kumimoji="1" lang="en-US" altLang="ja-JP" dirty="0"/>
              <a:t>03</a:t>
            </a:r>
            <a:endParaRPr kumimoji="1" lang="ja-JP" altLang="en-US" dirty="0"/>
          </a:p>
        </p:txBody>
      </p:sp>
    </p:spTree>
    <p:extLst>
      <p:ext uri="{BB962C8B-B14F-4D97-AF65-F5344CB8AC3E}">
        <p14:creationId xmlns:p14="http://schemas.microsoft.com/office/powerpoint/2010/main" val="392770072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54FEE9-1AAF-2E63-348E-23426298CA83}"/>
            </a:ext>
          </a:extLst>
        </p:cNvPr>
        <p:cNvGrpSpPr/>
        <p:nvPr/>
      </p:nvGrpSpPr>
      <p:grpSpPr>
        <a:xfrm>
          <a:off x="0" y="0"/>
          <a:ext cx="0" cy="0"/>
          <a:chOff x="0" y="0"/>
          <a:chExt cx="0" cy="0"/>
        </a:xfrm>
      </p:grpSpPr>
      <p:sp>
        <p:nvSpPr>
          <p:cNvPr id="22" name="角丸四角形 54">
            <a:extLst>
              <a:ext uri="{FF2B5EF4-FFF2-40B4-BE49-F238E27FC236}">
                <a16:creationId xmlns:a16="http://schemas.microsoft.com/office/drawing/2014/main" id="{675BE552-950E-6A91-4B03-F167800EB45F}"/>
              </a:ext>
            </a:extLst>
          </p:cNvPr>
          <p:cNvSpPr/>
          <p:nvPr/>
        </p:nvSpPr>
        <p:spPr bwMode="auto">
          <a:xfrm>
            <a:off x="587375" y="1119780"/>
            <a:ext cx="11014608" cy="5382620"/>
          </a:xfrm>
          <a:prstGeom prst="roundRect">
            <a:avLst>
              <a:gd name="adj" fmla="val 0"/>
            </a:avLst>
          </a:prstGeom>
          <a:solidFill>
            <a:srgbClr val="F2F2F5"/>
          </a:solidFill>
          <a:ln w="19050">
            <a:noFill/>
          </a:ln>
        </p:spPr>
        <p:style>
          <a:lnRef idx="2">
            <a:schemeClr val="accent1">
              <a:shade val="15000"/>
            </a:schemeClr>
          </a:lnRef>
          <a:fillRef idx="1">
            <a:schemeClr val="accent1"/>
          </a:fillRef>
          <a:effectRef idx="0">
            <a:schemeClr val="accent1"/>
          </a:effectRef>
          <a:fontRef idx="minor">
            <a:schemeClr val="lt1"/>
          </a:fontRef>
        </p:style>
        <p:txBody>
          <a:bodyPr wrap="square" lIns="251999" tIns="0" rIns="251999" bIns="0" rtlCol="0" anchor="ctr">
            <a:normAutofit/>
          </a:bodyPr>
          <a:lstStyle/>
          <a:p>
            <a:pPr marL="285750" marR="0" lvl="0" indent="-285750" algn="l" defTabSz="914400" rtl="0" eaLnBrk="1" fontAlgn="auto" latinLnBrk="0" hangingPunct="1">
              <a:lnSpc>
                <a:spcPct val="130000"/>
              </a:lnSpc>
              <a:spcBef>
                <a:spcPts val="0"/>
              </a:spcBef>
              <a:spcAft>
                <a:spcPts val="600"/>
              </a:spcAft>
              <a:buClrTx/>
              <a:buSzTx/>
              <a:buFont typeface="Arial" panose="020B0604020202020204" pitchFamily="34" charset="0"/>
              <a:buChar char="•"/>
              <a:tabLst/>
              <a:defRPr/>
            </a:pPr>
            <a:endParaRPr kumimoji="1" lang="en-US" altLang="ja-JP" sz="1300" b="1" i="0" u="none" strike="noStrike" kern="1200" cap="none" spc="0" normalizeH="0" baseline="0" noProof="0" dirty="0">
              <a:ln>
                <a:noFill/>
              </a:ln>
              <a:solidFill>
                <a:srgbClr val="000000">
                  <a:lumMod val="95000"/>
                  <a:lumOff val="5000"/>
                </a:srgbClr>
              </a:solidFill>
              <a:effectLst/>
              <a:uLnTx/>
              <a:uFillTx/>
              <a:latin typeface="Meiryo" panose="020B0604030504040204" pitchFamily="34" charset="-128"/>
              <a:ea typeface="Meiryo" panose="020B0604030504040204" pitchFamily="34" charset="-128"/>
              <a:cs typeface="+mn-cs"/>
            </a:endParaRPr>
          </a:p>
        </p:txBody>
      </p:sp>
      <p:sp>
        <p:nvSpPr>
          <p:cNvPr id="2" name="タイトル 1">
            <a:extLst>
              <a:ext uri="{FF2B5EF4-FFF2-40B4-BE49-F238E27FC236}">
                <a16:creationId xmlns:a16="http://schemas.microsoft.com/office/drawing/2014/main" id="{54CED5B0-61F3-557B-0897-D0FD3D116F9F}"/>
              </a:ext>
            </a:extLst>
          </p:cNvPr>
          <p:cNvSpPr>
            <a:spLocks noGrp="1"/>
          </p:cNvSpPr>
          <p:nvPr>
            <p:ph type="ctrTitle"/>
          </p:nvPr>
        </p:nvSpPr>
        <p:spPr/>
        <p:txBody>
          <a:bodyPr/>
          <a:lstStyle/>
          <a:p>
            <a:r>
              <a:rPr lang="ja-JP" altLang="en-US" dirty="0"/>
              <a:t>画像クリエイティブのポイント</a:t>
            </a:r>
            <a:endParaRPr kumimoji="1" lang="ja-JP" altLang="en-US" dirty="0"/>
          </a:p>
        </p:txBody>
      </p:sp>
      <p:sp>
        <p:nvSpPr>
          <p:cNvPr id="3" name="円/楕円 6">
            <a:extLst>
              <a:ext uri="{FF2B5EF4-FFF2-40B4-BE49-F238E27FC236}">
                <a16:creationId xmlns:a16="http://schemas.microsoft.com/office/drawing/2014/main" id="{B4A1595A-8C55-056C-415C-49876C5B056D}"/>
              </a:ext>
            </a:extLst>
          </p:cNvPr>
          <p:cNvSpPr>
            <a:spLocks noChangeAspect="1"/>
          </p:cNvSpPr>
          <p:nvPr/>
        </p:nvSpPr>
        <p:spPr>
          <a:xfrm>
            <a:off x="1807490" y="2209882"/>
            <a:ext cx="540000" cy="540000"/>
          </a:xfrm>
          <a:prstGeom prst="ellipse">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1800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1</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4" name="テキスト プレースホルダー 4">
            <a:extLst>
              <a:ext uri="{FF2B5EF4-FFF2-40B4-BE49-F238E27FC236}">
                <a16:creationId xmlns:a16="http://schemas.microsoft.com/office/drawing/2014/main" id="{7A3F77F0-87C4-6268-DDAE-DA21DB7CF7E8}"/>
              </a:ext>
            </a:extLst>
          </p:cNvPr>
          <p:cNvSpPr txBox="1">
            <a:spLocks/>
          </p:cNvSpPr>
          <p:nvPr/>
        </p:nvSpPr>
        <p:spPr>
          <a:xfrm>
            <a:off x="2526259" y="3593071"/>
            <a:ext cx="2811535" cy="540000"/>
          </a:xfrm>
          <a:prstGeom prst="rect">
            <a:avLst/>
          </a:prstGeom>
        </p:spPr>
        <p:txBody>
          <a:bodyPr lIns="0" tIns="54000" rIns="0" bIns="0" anchor="ctr">
            <a:normAutofit/>
          </a:bodyPr>
          <a:lstStyle>
            <a:lvl1pPr marL="0" indent="0" algn="l" defTabSz="914423" rtl="0" eaLnBrk="1" latinLnBrk="0" hangingPunct="1">
              <a:spcBef>
                <a:spcPct val="20000"/>
              </a:spcBef>
              <a:buFont typeface="Arial" pitchFamily="34" charset="0"/>
              <a:buNone/>
              <a:defRPr kumimoji="1" sz="1800" b="1" kern="1200">
                <a:solidFill>
                  <a:schemeClr val="accent3"/>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ja-JP" altLang="en-US" sz="1600" dirty="0">
                <a:solidFill>
                  <a:schemeClr val="tx1"/>
                </a:solidFill>
              </a:rPr>
              <a:t>目を引くビジュアルにする</a:t>
            </a:r>
          </a:p>
        </p:txBody>
      </p:sp>
      <p:sp>
        <p:nvSpPr>
          <p:cNvPr id="5" name="円/楕円 8">
            <a:extLst>
              <a:ext uri="{FF2B5EF4-FFF2-40B4-BE49-F238E27FC236}">
                <a16:creationId xmlns:a16="http://schemas.microsoft.com/office/drawing/2014/main" id="{DFE9BEE2-BD77-A97C-0514-08697595B6D3}"/>
              </a:ext>
            </a:extLst>
          </p:cNvPr>
          <p:cNvSpPr>
            <a:spLocks noChangeAspect="1"/>
          </p:cNvSpPr>
          <p:nvPr/>
        </p:nvSpPr>
        <p:spPr>
          <a:xfrm>
            <a:off x="1807490" y="3593071"/>
            <a:ext cx="540000" cy="540000"/>
          </a:xfrm>
          <a:prstGeom prst="ellipse">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1800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2</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6" name="テキスト プレースホルダー 4">
            <a:extLst>
              <a:ext uri="{FF2B5EF4-FFF2-40B4-BE49-F238E27FC236}">
                <a16:creationId xmlns:a16="http://schemas.microsoft.com/office/drawing/2014/main" id="{A6A276EA-733D-9A57-D4F8-4DF43BA221E4}"/>
              </a:ext>
            </a:extLst>
          </p:cNvPr>
          <p:cNvSpPr txBox="1">
            <a:spLocks/>
          </p:cNvSpPr>
          <p:nvPr/>
        </p:nvSpPr>
        <p:spPr>
          <a:xfrm>
            <a:off x="2526259" y="5001660"/>
            <a:ext cx="2811535" cy="540000"/>
          </a:xfrm>
          <a:prstGeom prst="rect">
            <a:avLst/>
          </a:prstGeom>
        </p:spPr>
        <p:txBody>
          <a:bodyPr lIns="0" tIns="54000" rIns="0" bIns="0" anchor="ctr">
            <a:normAutofit/>
          </a:bodyPr>
          <a:lstStyle>
            <a:lvl1pPr marL="0" indent="0" algn="l" defTabSz="914423" rtl="0" eaLnBrk="1" latinLnBrk="0" hangingPunct="1">
              <a:spcBef>
                <a:spcPct val="20000"/>
              </a:spcBef>
              <a:buFont typeface="Arial" pitchFamily="34" charset="0"/>
              <a:buNone/>
              <a:defRPr kumimoji="1" sz="1800" b="1" kern="1200">
                <a:solidFill>
                  <a:schemeClr val="accent3"/>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ja-JP" altLang="en-US" sz="1600" dirty="0">
                <a:solidFill>
                  <a:schemeClr val="tx1"/>
                </a:solidFill>
              </a:rPr>
              <a:t>「ニュース性」を持たせる</a:t>
            </a:r>
          </a:p>
        </p:txBody>
      </p:sp>
      <p:sp>
        <p:nvSpPr>
          <p:cNvPr id="7" name="円/楕円 12">
            <a:extLst>
              <a:ext uri="{FF2B5EF4-FFF2-40B4-BE49-F238E27FC236}">
                <a16:creationId xmlns:a16="http://schemas.microsoft.com/office/drawing/2014/main" id="{298E87BA-30E4-4794-5CFE-5521A1B30DEC}"/>
              </a:ext>
            </a:extLst>
          </p:cNvPr>
          <p:cNvSpPr>
            <a:spLocks noChangeAspect="1"/>
          </p:cNvSpPr>
          <p:nvPr/>
        </p:nvSpPr>
        <p:spPr>
          <a:xfrm>
            <a:off x="1807490" y="5001660"/>
            <a:ext cx="540000" cy="540000"/>
          </a:xfrm>
          <a:prstGeom prst="ellipse">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1800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3</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8" name="テキスト プレースホルダー 4">
            <a:extLst>
              <a:ext uri="{FF2B5EF4-FFF2-40B4-BE49-F238E27FC236}">
                <a16:creationId xmlns:a16="http://schemas.microsoft.com/office/drawing/2014/main" id="{35329361-2684-AFEF-435C-75828DC0B48A}"/>
              </a:ext>
            </a:extLst>
          </p:cNvPr>
          <p:cNvSpPr txBox="1">
            <a:spLocks/>
          </p:cNvSpPr>
          <p:nvPr/>
        </p:nvSpPr>
        <p:spPr>
          <a:xfrm>
            <a:off x="6961190" y="2225868"/>
            <a:ext cx="2811535" cy="540000"/>
          </a:xfrm>
          <a:prstGeom prst="rect">
            <a:avLst/>
          </a:prstGeom>
        </p:spPr>
        <p:txBody>
          <a:bodyPr lIns="0" tIns="54000" rIns="0" bIns="0" anchor="ctr">
            <a:normAutofit/>
          </a:bodyPr>
          <a:lstStyle>
            <a:lvl1pPr marL="0" indent="0" algn="l" defTabSz="914423" rtl="0" eaLnBrk="1" latinLnBrk="0" hangingPunct="1">
              <a:spcBef>
                <a:spcPct val="20000"/>
              </a:spcBef>
              <a:buFont typeface="Arial" pitchFamily="34" charset="0"/>
              <a:buNone/>
              <a:defRPr kumimoji="1" sz="1800" b="1" kern="1200">
                <a:solidFill>
                  <a:schemeClr val="accent3"/>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ja-JP" altLang="en-US" sz="1600" dirty="0">
                <a:solidFill>
                  <a:schemeClr val="tx1"/>
                </a:solidFill>
              </a:rPr>
              <a:t>視認性が高い画像にする</a:t>
            </a:r>
          </a:p>
        </p:txBody>
      </p:sp>
      <p:sp>
        <p:nvSpPr>
          <p:cNvPr id="9" name="円/楕円 14">
            <a:extLst>
              <a:ext uri="{FF2B5EF4-FFF2-40B4-BE49-F238E27FC236}">
                <a16:creationId xmlns:a16="http://schemas.microsoft.com/office/drawing/2014/main" id="{5C554F62-9FA4-2EE3-6E3E-E3D8E118DBB6}"/>
              </a:ext>
            </a:extLst>
          </p:cNvPr>
          <p:cNvSpPr>
            <a:spLocks noChangeAspect="1"/>
          </p:cNvSpPr>
          <p:nvPr/>
        </p:nvSpPr>
        <p:spPr>
          <a:xfrm>
            <a:off x="6242421" y="2225868"/>
            <a:ext cx="540000" cy="540000"/>
          </a:xfrm>
          <a:prstGeom prst="ellipse">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18000" numCol="1" spcCol="0" rtlCol="0" fromWordArt="0" anchor="ctr" anchorCtr="0" forceAA="0" compatLnSpc="1">
            <a:prstTxWarp prst="textNoShape">
              <a:avLst/>
            </a:prstTxWarp>
            <a:noAutofit/>
          </a:bodyPr>
          <a:lstStyle/>
          <a:p>
            <a:pPr algn="ctr"/>
            <a:r>
              <a:rPr lang="en-US" altLang="ja-JP" b="1" i="1" dirty="0">
                <a:solidFill>
                  <a:schemeClr val="bg1"/>
                </a:solidFill>
                <a:latin typeface="Segoe UI" panose="020B0502040204020203" pitchFamily="34" charset="0"/>
                <a:cs typeface="Segoe UI" panose="020B0502040204020203" pitchFamily="34" charset="0"/>
              </a:rPr>
              <a:t>4</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10" name="テキスト プレースホルダー 4">
            <a:extLst>
              <a:ext uri="{FF2B5EF4-FFF2-40B4-BE49-F238E27FC236}">
                <a16:creationId xmlns:a16="http://schemas.microsoft.com/office/drawing/2014/main" id="{9ADD3E05-25D6-9D10-EC61-E2E629400D59}"/>
              </a:ext>
            </a:extLst>
          </p:cNvPr>
          <p:cNvSpPr txBox="1">
            <a:spLocks/>
          </p:cNvSpPr>
          <p:nvPr/>
        </p:nvSpPr>
        <p:spPr>
          <a:xfrm>
            <a:off x="6961191" y="3594182"/>
            <a:ext cx="2811534" cy="540000"/>
          </a:xfrm>
          <a:prstGeom prst="rect">
            <a:avLst/>
          </a:prstGeom>
        </p:spPr>
        <p:txBody>
          <a:bodyPr lIns="0" tIns="54000" rIns="0" bIns="0" anchor="ctr">
            <a:normAutofit lnSpcReduction="10000"/>
          </a:bodyPr>
          <a:lstStyle>
            <a:lvl1pPr marL="0" indent="0" algn="l" defTabSz="914423" rtl="0" eaLnBrk="1" latinLnBrk="0" hangingPunct="1">
              <a:spcBef>
                <a:spcPct val="20000"/>
              </a:spcBef>
              <a:buFont typeface="Arial" pitchFamily="34" charset="0"/>
              <a:buNone/>
              <a:defRPr kumimoji="1" sz="1800" b="1" kern="1200">
                <a:solidFill>
                  <a:schemeClr val="accent3"/>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ja-JP" altLang="en-US" sz="1600" dirty="0">
                <a:solidFill>
                  <a:schemeClr val="tx1"/>
                </a:solidFill>
              </a:rPr>
              <a:t>テキストでは伝えられないことを伝える</a:t>
            </a:r>
          </a:p>
        </p:txBody>
      </p:sp>
      <p:sp>
        <p:nvSpPr>
          <p:cNvPr id="11" name="円/楕円 16">
            <a:extLst>
              <a:ext uri="{FF2B5EF4-FFF2-40B4-BE49-F238E27FC236}">
                <a16:creationId xmlns:a16="http://schemas.microsoft.com/office/drawing/2014/main" id="{2C442366-C27D-C6B5-9E17-4AF79C575983}"/>
              </a:ext>
            </a:extLst>
          </p:cNvPr>
          <p:cNvSpPr>
            <a:spLocks noChangeAspect="1"/>
          </p:cNvSpPr>
          <p:nvPr/>
        </p:nvSpPr>
        <p:spPr>
          <a:xfrm>
            <a:off x="6242422" y="3594182"/>
            <a:ext cx="540000" cy="540000"/>
          </a:xfrm>
          <a:prstGeom prst="ellipse">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18000" numCol="1" spcCol="0" rtlCol="0" fromWordArt="0" anchor="ctr" anchorCtr="0" forceAA="0" compatLnSpc="1">
            <a:prstTxWarp prst="textNoShape">
              <a:avLst/>
            </a:prstTxWarp>
            <a:noAutofit/>
          </a:bodyPr>
          <a:lstStyle/>
          <a:p>
            <a:pPr algn="ctr"/>
            <a:r>
              <a:rPr lang="en-US" altLang="ja-JP" b="1" i="1" dirty="0">
                <a:solidFill>
                  <a:schemeClr val="bg1"/>
                </a:solidFill>
                <a:latin typeface="Segoe UI" panose="020B0502040204020203" pitchFamily="34" charset="0"/>
                <a:cs typeface="Segoe UI" panose="020B0502040204020203" pitchFamily="34" charset="0"/>
              </a:rPr>
              <a:t>5</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12" name="テキスト プレースホルダー 4">
            <a:extLst>
              <a:ext uri="{FF2B5EF4-FFF2-40B4-BE49-F238E27FC236}">
                <a16:creationId xmlns:a16="http://schemas.microsoft.com/office/drawing/2014/main" id="{48E73AC5-52BC-126B-66DB-2D169648CB7D}"/>
              </a:ext>
            </a:extLst>
          </p:cNvPr>
          <p:cNvSpPr txBox="1">
            <a:spLocks/>
          </p:cNvSpPr>
          <p:nvPr/>
        </p:nvSpPr>
        <p:spPr>
          <a:xfrm>
            <a:off x="6961191" y="5002771"/>
            <a:ext cx="2811535" cy="540000"/>
          </a:xfrm>
          <a:prstGeom prst="rect">
            <a:avLst/>
          </a:prstGeom>
        </p:spPr>
        <p:txBody>
          <a:bodyPr lIns="0" tIns="54000" rIns="0" bIns="0" anchor="ctr">
            <a:normAutofit/>
          </a:bodyPr>
          <a:lstStyle>
            <a:lvl1pPr marL="0" indent="0" algn="l" defTabSz="914423" rtl="0" eaLnBrk="1" latinLnBrk="0" hangingPunct="1">
              <a:spcBef>
                <a:spcPct val="20000"/>
              </a:spcBef>
              <a:buFont typeface="Arial" pitchFamily="34" charset="0"/>
              <a:buNone/>
              <a:defRPr kumimoji="1" sz="1800" b="1" kern="1200">
                <a:solidFill>
                  <a:schemeClr val="accent3"/>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ja-JP" altLang="en-US" sz="1600" dirty="0">
                <a:solidFill>
                  <a:schemeClr val="tx1"/>
                </a:solidFill>
              </a:rPr>
              <a:t>万人に伝わる表現にする</a:t>
            </a:r>
          </a:p>
        </p:txBody>
      </p:sp>
      <p:sp>
        <p:nvSpPr>
          <p:cNvPr id="13" name="円/楕円 18">
            <a:extLst>
              <a:ext uri="{FF2B5EF4-FFF2-40B4-BE49-F238E27FC236}">
                <a16:creationId xmlns:a16="http://schemas.microsoft.com/office/drawing/2014/main" id="{663C93E3-AACE-931D-7C16-F684682117B7}"/>
              </a:ext>
            </a:extLst>
          </p:cNvPr>
          <p:cNvSpPr>
            <a:spLocks noChangeAspect="1"/>
          </p:cNvSpPr>
          <p:nvPr/>
        </p:nvSpPr>
        <p:spPr>
          <a:xfrm>
            <a:off x="6242422" y="5002771"/>
            <a:ext cx="540000" cy="540000"/>
          </a:xfrm>
          <a:prstGeom prst="ellipse">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1800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6</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18" name="テキスト ボックス 17">
            <a:extLst>
              <a:ext uri="{FF2B5EF4-FFF2-40B4-BE49-F238E27FC236}">
                <a16:creationId xmlns:a16="http://schemas.microsoft.com/office/drawing/2014/main" id="{77CF2CA2-5C1E-EE31-F179-F68767AD1199}"/>
              </a:ext>
            </a:extLst>
          </p:cNvPr>
          <p:cNvSpPr txBox="1"/>
          <p:nvPr/>
        </p:nvSpPr>
        <p:spPr>
          <a:xfrm>
            <a:off x="587373" y="1304243"/>
            <a:ext cx="11014607" cy="723275"/>
          </a:xfrm>
          <a:prstGeom prst="rect">
            <a:avLst/>
          </a:prstGeom>
          <a:noFill/>
        </p:spPr>
        <p:txBody>
          <a:bodyPr wrap="square" lIns="0" tIns="0" rIns="0" bIns="0" rtlCol="0">
            <a:spAutoFit/>
          </a:bodyPr>
          <a:lstStyle/>
          <a:p>
            <a:pPr algn="ctr">
              <a:lnSpc>
                <a:spcPct val="120000"/>
              </a:lnSpc>
            </a:pPr>
            <a:r>
              <a:rPr lang="ja-JP" altLang="en-US" sz="2000" b="1" dirty="0">
                <a:latin typeface="Meiryo" panose="020B0604030504040204" pitchFamily="34" charset="-128"/>
              </a:rPr>
              <a:t>これまでの出稿クリエイティブを対象に、</a:t>
            </a:r>
            <a:br>
              <a:rPr lang="ja-JP" altLang="en-US" sz="2000" b="1" dirty="0">
                <a:latin typeface="Meiryo" panose="020B0604030504040204" pitchFamily="34" charset="-128"/>
              </a:rPr>
            </a:br>
            <a:r>
              <a:rPr lang="ja-JP" altLang="en-US" sz="2000" b="1" dirty="0">
                <a:latin typeface="Meiryo" panose="020B0604030504040204" pitchFamily="34" charset="-128"/>
              </a:rPr>
              <a:t>ユーザーの反応が良好なものを参考・分析した画像のポイントです。</a:t>
            </a:r>
            <a:endParaRPr lang="en-US" altLang="ja-JP" sz="2000" b="1" dirty="0">
              <a:latin typeface="Meiryo" panose="020B0604030504040204" pitchFamily="34" charset="-128"/>
            </a:endParaRPr>
          </a:p>
        </p:txBody>
      </p:sp>
      <p:sp>
        <p:nvSpPr>
          <p:cNvPr id="19" name="テキスト プレースホルダー 4">
            <a:extLst>
              <a:ext uri="{FF2B5EF4-FFF2-40B4-BE49-F238E27FC236}">
                <a16:creationId xmlns:a16="http://schemas.microsoft.com/office/drawing/2014/main" id="{CC5CCE3E-C241-5F79-B1F3-8D910C8DFD96}"/>
              </a:ext>
            </a:extLst>
          </p:cNvPr>
          <p:cNvSpPr txBox="1">
            <a:spLocks/>
          </p:cNvSpPr>
          <p:nvPr/>
        </p:nvSpPr>
        <p:spPr>
          <a:xfrm>
            <a:off x="2526259" y="2209882"/>
            <a:ext cx="2811535" cy="540000"/>
          </a:xfrm>
          <a:prstGeom prst="rect">
            <a:avLst/>
          </a:prstGeom>
        </p:spPr>
        <p:txBody>
          <a:bodyPr lIns="0" tIns="54000" rIns="0" bIns="0" anchor="ctr">
            <a:normAutofit/>
          </a:bodyPr>
          <a:lstStyle>
            <a:lvl1pPr marL="0" indent="0" algn="l" defTabSz="914423" rtl="0" eaLnBrk="1" latinLnBrk="0" hangingPunct="1">
              <a:spcBef>
                <a:spcPct val="20000"/>
              </a:spcBef>
              <a:buFont typeface="Arial" pitchFamily="34" charset="0"/>
              <a:buNone/>
              <a:defRPr kumimoji="1" sz="1800" b="1" kern="1200">
                <a:solidFill>
                  <a:schemeClr val="accent3"/>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ja-JP" altLang="en-US" sz="1600" dirty="0">
                <a:solidFill>
                  <a:schemeClr val="tx1"/>
                </a:solidFill>
              </a:rPr>
              <a:t>広告の続きを気にさせる</a:t>
            </a:r>
          </a:p>
        </p:txBody>
      </p:sp>
      <p:cxnSp>
        <p:nvCxnSpPr>
          <p:cNvPr id="20" name="直線コネクタ 19">
            <a:extLst>
              <a:ext uri="{FF2B5EF4-FFF2-40B4-BE49-F238E27FC236}">
                <a16:creationId xmlns:a16="http://schemas.microsoft.com/office/drawing/2014/main" id="{6ED41CB5-3AF1-155F-A3CC-00EF16C68251}"/>
              </a:ext>
            </a:extLst>
          </p:cNvPr>
          <p:cNvCxnSpPr>
            <a:cxnSpLocks/>
          </p:cNvCxnSpPr>
          <p:nvPr/>
        </p:nvCxnSpPr>
        <p:spPr>
          <a:xfrm>
            <a:off x="2112579" y="2079734"/>
            <a:ext cx="7966841" cy="0"/>
          </a:xfrm>
          <a:prstGeom prst="line">
            <a:avLst/>
          </a:prstGeom>
          <a:ln w="3810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21" name="直線コネクタ 20">
            <a:extLst>
              <a:ext uri="{FF2B5EF4-FFF2-40B4-BE49-F238E27FC236}">
                <a16:creationId xmlns:a16="http://schemas.microsoft.com/office/drawing/2014/main" id="{7D6A1C31-995D-A10F-DC04-8C23812753D2}"/>
              </a:ext>
            </a:extLst>
          </p:cNvPr>
          <p:cNvCxnSpPr>
            <a:cxnSpLocks/>
          </p:cNvCxnSpPr>
          <p:nvPr/>
        </p:nvCxnSpPr>
        <p:spPr>
          <a:xfrm>
            <a:off x="2112579" y="6345182"/>
            <a:ext cx="7966841" cy="0"/>
          </a:xfrm>
          <a:prstGeom prst="line">
            <a:avLst/>
          </a:prstGeom>
          <a:ln w="38100">
            <a:solidFill>
              <a:schemeClr val="accent6"/>
            </a:solidFill>
          </a:ln>
        </p:spPr>
        <p:style>
          <a:lnRef idx="1">
            <a:schemeClr val="accent1"/>
          </a:lnRef>
          <a:fillRef idx="0">
            <a:schemeClr val="accent1"/>
          </a:fillRef>
          <a:effectRef idx="0">
            <a:schemeClr val="accent1"/>
          </a:effectRef>
          <a:fontRef idx="minor">
            <a:schemeClr val="tx1"/>
          </a:fontRef>
        </p:style>
      </p:cxnSp>
      <p:pic>
        <p:nvPicPr>
          <p:cNvPr id="23" name="図 22">
            <a:extLst>
              <a:ext uri="{FF2B5EF4-FFF2-40B4-BE49-F238E27FC236}">
                <a16:creationId xmlns:a16="http://schemas.microsoft.com/office/drawing/2014/main" id="{EFD4CCDE-753E-0FD2-1D32-04CBF92DF0FD}"/>
              </a:ext>
            </a:extLst>
          </p:cNvPr>
          <p:cNvPicPr>
            <a:picLocks noChangeAspect="1"/>
          </p:cNvPicPr>
          <p:nvPr/>
        </p:nvPicPr>
        <p:blipFill>
          <a:blip r:embed="rId2"/>
          <a:srcRect t="75980" b="8730"/>
          <a:stretch>
            <a:fillRect/>
          </a:stretch>
        </p:blipFill>
        <p:spPr bwMode="auto">
          <a:xfrm>
            <a:off x="2353590" y="2807674"/>
            <a:ext cx="3333282" cy="745766"/>
          </a:xfrm>
          <a:prstGeom prst="rect">
            <a:avLst/>
          </a:prstGeom>
        </p:spPr>
      </p:pic>
      <p:sp>
        <p:nvSpPr>
          <p:cNvPr id="24" name="テキスト ボックス 23">
            <a:extLst>
              <a:ext uri="{FF2B5EF4-FFF2-40B4-BE49-F238E27FC236}">
                <a16:creationId xmlns:a16="http://schemas.microsoft.com/office/drawing/2014/main" id="{EC769F8C-1CD8-7385-1AD5-262E7A030F83}"/>
              </a:ext>
            </a:extLst>
          </p:cNvPr>
          <p:cNvSpPr txBox="1"/>
          <p:nvPr/>
        </p:nvSpPr>
        <p:spPr bwMode="auto">
          <a:xfrm>
            <a:off x="3124887" y="2948907"/>
            <a:ext cx="2352885" cy="415498"/>
          </a:xfrm>
          <a:prstGeom prst="rect">
            <a:avLst/>
          </a:prstGeom>
          <a:solidFill>
            <a:schemeClr val="bg1"/>
          </a:solidFill>
        </p:spPr>
        <p:txBody>
          <a:bodyPr wrap="square" rtlCol="0">
            <a:spAutoFit/>
          </a:bodyPr>
          <a:lstStyle/>
          <a:p>
            <a:r>
              <a:rPr kumimoji="1" lang="ja-JP" altLang="en-US" sz="1050" b="1" dirty="0"/>
              <a:t>〇〇からのありがとう </a:t>
            </a:r>
            <a:r>
              <a:rPr lang="ja-JP" altLang="en-US" sz="1050" b="1" dirty="0"/>
              <a:t>特別商品</a:t>
            </a:r>
            <a:endParaRPr lang="en-US" altLang="ja-JP" sz="1050" b="1" dirty="0"/>
          </a:p>
          <a:p>
            <a:r>
              <a:rPr kumimoji="1" lang="ja-JP" altLang="en-US" sz="1050" dirty="0"/>
              <a:t>〇〇株式会社</a:t>
            </a:r>
            <a:r>
              <a:rPr kumimoji="1" lang="en-US" altLang="ja-JP" sz="1050" dirty="0"/>
              <a:t>/</a:t>
            </a:r>
            <a:r>
              <a:rPr kumimoji="1" lang="ja-JP" altLang="en-US" sz="1050" dirty="0"/>
              <a:t>商品名</a:t>
            </a:r>
          </a:p>
        </p:txBody>
      </p:sp>
      <p:pic>
        <p:nvPicPr>
          <p:cNvPr id="25" name="図 24" descr="テーブル が含まれている画像&#10;&#10;AI 生成コンテンツは誤りを含む可能性があります。">
            <a:extLst>
              <a:ext uri="{FF2B5EF4-FFF2-40B4-BE49-F238E27FC236}">
                <a16:creationId xmlns:a16="http://schemas.microsoft.com/office/drawing/2014/main" id="{20DD306E-2C8D-6C7A-4E5E-31EAB39728E0}"/>
              </a:ext>
            </a:extLst>
          </p:cNvPr>
          <p:cNvPicPr>
            <a:picLocks noChangeAspect="1"/>
          </p:cNvPicPr>
          <p:nvPr/>
        </p:nvPicPr>
        <p:blipFill>
          <a:blip r:embed="rId3"/>
          <a:stretch>
            <a:fillRect/>
          </a:stretch>
        </p:blipFill>
        <p:spPr bwMode="auto">
          <a:xfrm>
            <a:off x="2418170" y="2842249"/>
            <a:ext cx="682857" cy="676128"/>
          </a:xfrm>
          <a:prstGeom prst="rect">
            <a:avLst/>
          </a:prstGeom>
        </p:spPr>
      </p:pic>
      <p:pic>
        <p:nvPicPr>
          <p:cNvPr id="26" name="図 25">
            <a:extLst>
              <a:ext uri="{FF2B5EF4-FFF2-40B4-BE49-F238E27FC236}">
                <a16:creationId xmlns:a16="http://schemas.microsoft.com/office/drawing/2014/main" id="{D951DA79-F612-96D7-62B4-C37D1125AE0F}"/>
              </a:ext>
            </a:extLst>
          </p:cNvPr>
          <p:cNvPicPr>
            <a:picLocks noChangeAspect="1"/>
          </p:cNvPicPr>
          <p:nvPr/>
        </p:nvPicPr>
        <p:blipFill>
          <a:blip r:embed="rId2"/>
          <a:srcRect t="75980" b="8730"/>
          <a:stretch>
            <a:fillRect/>
          </a:stretch>
        </p:blipFill>
        <p:spPr bwMode="auto">
          <a:xfrm>
            <a:off x="6782421" y="2749882"/>
            <a:ext cx="3333282" cy="749131"/>
          </a:xfrm>
          <a:prstGeom prst="rect">
            <a:avLst/>
          </a:prstGeom>
        </p:spPr>
      </p:pic>
      <p:sp>
        <p:nvSpPr>
          <p:cNvPr id="27" name="テキスト ボックス 26">
            <a:extLst>
              <a:ext uri="{FF2B5EF4-FFF2-40B4-BE49-F238E27FC236}">
                <a16:creationId xmlns:a16="http://schemas.microsoft.com/office/drawing/2014/main" id="{9C5ECC86-F8A6-7FD7-2C82-713A10F822E9}"/>
              </a:ext>
            </a:extLst>
          </p:cNvPr>
          <p:cNvSpPr txBox="1"/>
          <p:nvPr/>
        </p:nvSpPr>
        <p:spPr bwMode="auto">
          <a:xfrm>
            <a:off x="7553718" y="2913724"/>
            <a:ext cx="2352885" cy="415498"/>
          </a:xfrm>
          <a:prstGeom prst="rect">
            <a:avLst/>
          </a:prstGeom>
          <a:solidFill>
            <a:schemeClr val="bg1"/>
          </a:solidFill>
        </p:spPr>
        <p:txBody>
          <a:bodyPr wrap="square" rtlCol="0">
            <a:spAutoFit/>
          </a:bodyPr>
          <a:lstStyle/>
          <a:p>
            <a:r>
              <a:rPr lang="ja-JP" altLang="en-US" sz="1050" b="1" dirty="0"/>
              <a:t>旅行シーズン始まる ○○が人気</a:t>
            </a:r>
            <a:endParaRPr lang="en-US" altLang="ja-JP" sz="1050" b="1" dirty="0"/>
          </a:p>
          <a:p>
            <a:r>
              <a:rPr lang="ja-JP" altLang="en-US" sz="1050" dirty="0"/>
              <a:t>〇〇株式会社</a:t>
            </a:r>
            <a:r>
              <a:rPr lang="en-US" altLang="ja-JP" sz="1050" dirty="0"/>
              <a:t>/</a:t>
            </a:r>
            <a:r>
              <a:rPr lang="ja-JP" altLang="en-US" sz="1050" dirty="0"/>
              <a:t>商品名</a:t>
            </a:r>
          </a:p>
        </p:txBody>
      </p:sp>
      <p:pic>
        <p:nvPicPr>
          <p:cNvPr id="28" name="図 27">
            <a:extLst>
              <a:ext uri="{FF2B5EF4-FFF2-40B4-BE49-F238E27FC236}">
                <a16:creationId xmlns:a16="http://schemas.microsoft.com/office/drawing/2014/main" id="{33F5DC09-0A80-D885-CC72-7C40C9EAD526}"/>
              </a:ext>
            </a:extLst>
          </p:cNvPr>
          <p:cNvPicPr>
            <a:picLocks noChangeAspect="1"/>
          </p:cNvPicPr>
          <p:nvPr/>
        </p:nvPicPr>
        <p:blipFill>
          <a:blip r:embed="rId4"/>
          <a:srcRect l="7729" r="34905" b="13241"/>
          <a:stretch>
            <a:fillRect/>
          </a:stretch>
        </p:blipFill>
        <p:spPr bwMode="auto">
          <a:xfrm>
            <a:off x="6847001" y="2781510"/>
            <a:ext cx="682857" cy="680737"/>
          </a:xfrm>
          <a:prstGeom prst="rect">
            <a:avLst/>
          </a:prstGeom>
        </p:spPr>
      </p:pic>
      <p:pic>
        <p:nvPicPr>
          <p:cNvPr id="29" name="図 28">
            <a:extLst>
              <a:ext uri="{FF2B5EF4-FFF2-40B4-BE49-F238E27FC236}">
                <a16:creationId xmlns:a16="http://schemas.microsoft.com/office/drawing/2014/main" id="{65AB44E6-4B73-D3EC-4A1B-6B1D0CA4A65B}"/>
              </a:ext>
            </a:extLst>
          </p:cNvPr>
          <p:cNvPicPr>
            <a:picLocks noChangeAspect="1"/>
          </p:cNvPicPr>
          <p:nvPr/>
        </p:nvPicPr>
        <p:blipFill>
          <a:blip r:embed="rId2"/>
          <a:srcRect t="75980" b="8730"/>
          <a:stretch>
            <a:fillRect/>
          </a:stretch>
        </p:blipFill>
        <p:spPr bwMode="auto">
          <a:xfrm>
            <a:off x="2347490" y="4133071"/>
            <a:ext cx="3323067" cy="752784"/>
          </a:xfrm>
          <a:prstGeom prst="rect">
            <a:avLst/>
          </a:prstGeom>
        </p:spPr>
      </p:pic>
      <p:sp>
        <p:nvSpPr>
          <p:cNvPr id="30" name="テキスト ボックス 29">
            <a:extLst>
              <a:ext uri="{FF2B5EF4-FFF2-40B4-BE49-F238E27FC236}">
                <a16:creationId xmlns:a16="http://schemas.microsoft.com/office/drawing/2014/main" id="{9B52E807-97E3-31C6-1975-AB768EE6804E}"/>
              </a:ext>
            </a:extLst>
          </p:cNvPr>
          <p:cNvSpPr txBox="1"/>
          <p:nvPr/>
        </p:nvSpPr>
        <p:spPr bwMode="auto">
          <a:xfrm>
            <a:off x="3112378" y="4299939"/>
            <a:ext cx="2352885" cy="415498"/>
          </a:xfrm>
          <a:prstGeom prst="rect">
            <a:avLst/>
          </a:prstGeom>
          <a:solidFill>
            <a:schemeClr val="bg1"/>
          </a:solidFill>
        </p:spPr>
        <p:txBody>
          <a:bodyPr wrap="square" rtlCol="0">
            <a:spAutoFit/>
          </a:bodyPr>
          <a:lstStyle/>
          <a:p>
            <a:r>
              <a:rPr lang="ja-JP" altLang="en-US" sz="1050" b="1" dirty="0"/>
              <a:t>ブランド全面刷新 ○○の柔軟剤</a:t>
            </a:r>
            <a:endParaRPr lang="en-US" altLang="ja-JP" sz="1050" b="1" dirty="0"/>
          </a:p>
          <a:p>
            <a:r>
              <a:rPr lang="ja-JP" altLang="en-US" sz="1050" dirty="0"/>
              <a:t>〇〇株式会社</a:t>
            </a:r>
            <a:r>
              <a:rPr lang="en-US" altLang="ja-JP" sz="1050" dirty="0"/>
              <a:t>/</a:t>
            </a:r>
            <a:r>
              <a:rPr lang="ja-JP" altLang="en-US" sz="1050" dirty="0"/>
              <a:t>商品名</a:t>
            </a:r>
          </a:p>
        </p:txBody>
      </p:sp>
      <p:pic>
        <p:nvPicPr>
          <p:cNvPr id="31" name="図 30" descr="複数のボトル&#10;&#10;AI 生成コンテンツは誤りを含む可能性があります。">
            <a:extLst>
              <a:ext uri="{FF2B5EF4-FFF2-40B4-BE49-F238E27FC236}">
                <a16:creationId xmlns:a16="http://schemas.microsoft.com/office/drawing/2014/main" id="{1E741CFE-CD46-8122-13C9-CC0AB1D9E716}"/>
              </a:ext>
            </a:extLst>
          </p:cNvPr>
          <p:cNvPicPr>
            <a:picLocks noChangeAspect="1"/>
          </p:cNvPicPr>
          <p:nvPr/>
        </p:nvPicPr>
        <p:blipFill>
          <a:blip r:embed="rId5"/>
          <a:stretch>
            <a:fillRect/>
          </a:stretch>
        </p:blipFill>
        <p:spPr bwMode="auto">
          <a:xfrm>
            <a:off x="2407116" y="4161869"/>
            <a:ext cx="677596" cy="694605"/>
          </a:xfrm>
          <a:prstGeom prst="rect">
            <a:avLst/>
          </a:prstGeom>
        </p:spPr>
      </p:pic>
      <p:pic>
        <p:nvPicPr>
          <p:cNvPr id="32" name="図 31">
            <a:extLst>
              <a:ext uri="{FF2B5EF4-FFF2-40B4-BE49-F238E27FC236}">
                <a16:creationId xmlns:a16="http://schemas.microsoft.com/office/drawing/2014/main" id="{502E8978-4787-80B9-202D-157389CAF1CE}"/>
              </a:ext>
            </a:extLst>
          </p:cNvPr>
          <p:cNvPicPr>
            <a:picLocks noChangeAspect="1"/>
          </p:cNvPicPr>
          <p:nvPr/>
        </p:nvPicPr>
        <p:blipFill>
          <a:blip r:embed="rId2"/>
          <a:srcRect t="75980" b="8730"/>
          <a:stretch>
            <a:fillRect/>
          </a:stretch>
        </p:blipFill>
        <p:spPr bwMode="auto">
          <a:xfrm>
            <a:off x="6782421" y="4156460"/>
            <a:ext cx="3333282" cy="759468"/>
          </a:xfrm>
          <a:prstGeom prst="rect">
            <a:avLst/>
          </a:prstGeom>
        </p:spPr>
      </p:pic>
      <p:sp>
        <p:nvSpPr>
          <p:cNvPr id="33" name="テキスト ボックス 32">
            <a:extLst>
              <a:ext uri="{FF2B5EF4-FFF2-40B4-BE49-F238E27FC236}">
                <a16:creationId xmlns:a16="http://schemas.microsoft.com/office/drawing/2014/main" id="{1450F802-C64C-F3EE-371F-7F17246D8731}"/>
              </a:ext>
            </a:extLst>
          </p:cNvPr>
          <p:cNvSpPr txBox="1"/>
          <p:nvPr/>
        </p:nvSpPr>
        <p:spPr bwMode="auto">
          <a:xfrm>
            <a:off x="7543503" y="4310218"/>
            <a:ext cx="2352885" cy="415498"/>
          </a:xfrm>
          <a:prstGeom prst="rect">
            <a:avLst/>
          </a:prstGeom>
          <a:solidFill>
            <a:schemeClr val="bg1"/>
          </a:solidFill>
        </p:spPr>
        <p:txBody>
          <a:bodyPr wrap="square" rtlCol="0">
            <a:spAutoFit/>
          </a:bodyPr>
          <a:lstStyle/>
          <a:p>
            <a:r>
              <a:rPr lang="ja-JP" altLang="en-US" sz="1050" b="1" dirty="0"/>
              <a:t>使用後の肌ツヤが違う ○○美容液</a:t>
            </a:r>
            <a:endParaRPr lang="en-US" altLang="ja-JP" sz="1050" b="1" dirty="0"/>
          </a:p>
          <a:p>
            <a:r>
              <a:rPr lang="ja-JP" altLang="en-US" sz="1050" dirty="0"/>
              <a:t>〇〇株式会社</a:t>
            </a:r>
            <a:r>
              <a:rPr lang="en-US" altLang="ja-JP" sz="1050" dirty="0"/>
              <a:t>/</a:t>
            </a:r>
            <a:r>
              <a:rPr lang="ja-JP" altLang="en-US" sz="1050" dirty="0"/>
              <a:t>商品名</a:t>
            </a:r>
          </a:p>
        </p:txBody>
      </p:sp>
      <p:pic>
        <p:nvPicPr>
          <p:cNvPr id="34" name="図 33" descr="白い背景に刷っている女性の顔&#10;&#10;AI 生成コンテンツは誤りを含む可能性があります。">
            <a:extLst>
              <a:ext uri="{FF2B5EF4-FFF2-40B4-BE49-F238E27FC236}">
                <a16:creationId xmlns:a16="http://schemas.microsoft.com/office/drawing/2014/main" id="{5A7D23C2-CF8F-3D5F-97DE-64C0E8F66AC5}"/>
              </a:ext>
            </a:extLst>
          </p:cNvPr>
          <p:cNvPicPr>
            <a:picLocks noChangeAspect="1"/>
          </p:cNvPicPr>
          <p:nvPr/>
        </p:nvPicPr>
        <p:blipFill>
          <a:blip r:embed="rId6"/>
          <a:stretch>
            <a:fillRect/>
          </a:stretch>
        </p:blipFill>
        <p:spPr bwMode="auto">
          <a:xfrm>
            <a:off x="6836786" y="4208268"/>
            <a:ext cx="682857" cy="672265"/>
          </a:xfrm>
          <a:prstGeom prst="rect">
            <a:avLst/>
          </a:prstGeom>
        </p:spPr>
      </p:pic>
      <p:pic>
        <p:nvPicPr>
          <p:cNvPr id="35" name="図 34">
            <a:extLst>
              <a:ext uri="{FF2B5EF4-FFF2-40B4-BE49-F238E27FC236}">
                <a16:creationId xmlns:a16="http://schemas.microsoft.com/office/drawing/2014/main" id="{3C329C16-638D-D757-80F3-4670B4D651AC}"/>
              </a:ext>
            </a:extLst>
          </p:cNvPr>
          <p:cNvPicPr>
            <a:picLocks noChangeAspect="1"/>
          </p:cNvPicPr>
          <p:nvPr/>
        </p:nvPicPr>
        <p:blipFill>
          <a:blip r:embed="rId2"/>
          <a:srcRect t="75980" b="8730"/>
          <a:stretch>
            <a:fillRect/>
          </a:stretch>
        </p:blipFill>
        <p:spPr bwMode="auto">
          <a:xfrm>
            <a:off x="2347490" y="5419384"/>
            <a:ext cx="3323067" cy="771210"/>
          </a:xfrm>
          <a:prstGeom prst="rect">
            <a:avLst/>
          </a:prstGeom>
        </p:spPr>
      </p:pic>
      <p:sp>
        <p:nvSpPr>
          <p:cNvPr id="36" name="テキスト ボックス 35">
            <a:extLst>
              <a:ext uri="{FF2B5EF4-FFF2-40B4-BE49-F238E27FC236}">
                <a16:creationId xmlns:a16="http://schemas.microsoft.com/office/drawing/2014/main" id="{16467DBA-EBD3-5BF8-9849-9CFA320FCE22}"/>
              </a:ext>
            </a:extLst>
          </p:cNvPr>
          <p:cNvSpPr txBox="1"/>
          <p:nvPr/>
        </p:nvSpPr>
        <p:spPr bwMode="auto">
          <a:xfrm>
            <a:off x="3108572" y="5582711"/>
            <a:ext cx="2352885" cy="415498"/>
          </a:xfrm>
          <a:prstGeom prst="rect">
            <a:avLst/>
          </a:prstGeom>
          <a:solidFill>
            <a:schemeClr val="bg1"/>
          </a:solidFill>
        </p:spPr>
        <p:txBody>
          <a:bodyPr wrap="square" rtlCol="0">
            <a:spAutoFit/>
          </a:bodyPr>
          <a:lstStyle/>
          <a:p>
            <a:r>
              <a:rPr lang="en-US" altLang="ja-JP" sz="1050" b="1" dirty="0"/>
              <a:t>2025</a:t>
            </a:r>
            <a:r>
              <a:rPr lang="ja-JP" altLang="en-US" sz="1050" b="1" dirty="0"/>
              <a:t>年春新商品 ○○の冷蔵庫</a:t>
            </a:r>
            <a:endParaRPr lang="en-US" altLang="ja-JP" sz="1050" b="1" dirty="0"/>
          </a:p>
          <a:p>
            <a:r>
              <a:rPr lang="ja-JP" altLang="en-US" sz="1050" dirty="0"/>
              <a:t>〇〇株式会社</a:t>
            </a:r>
            <a:r>
              <a:rPr lang="en-US" altLang="ja-JP" sz="1050" dirty="0"/>
              <a:t>/</a:t>
            </a:r>
            <a:r>
              <a:rPr lang="ja-JP" altLang="en-US" sz="1050" dirty="0"/>
              <a:t>商品名</a:t>
            </a:r>
          </a:p>
        </p:txBody>
      </p:sp>
      <p:pic>
        <p:nvPicPr>
          <p:cNvPr id="37" name="図 36" descr="冷蔵庫, 座る, 記号, 立つ が含まれている画像&#10;&#10;AI 生成コンテンツは誤りを含む可能性があります。">
            <a:extLst>
              <a:ext uri="{FF2B5EF4-FFF2-40B4-BE49-F238E27FC236}">
                <a16:creationId xmlns:a16="http://schemas.microsoft.com/office/drawing/2014/main" id="{B04AA65A-26BC-3E60-076D-875F8157B829}"/>
              </a:ext>
            </a:extLst>
          </p:cNvPr>
          <p:cNvPicPr>
            <a:picLocks noChangeAspect="1"/>
          </p:cNvPicPr>
          <p:nvPr/>
        </p:nvPicPr>
        <p:blipFill>
          <a:blip r:embed="rId7"/>
          <a:stretch>
            <a:fillRect/>
          </a:stretch>
        </p:blipFill>
        <p:spPr bwMode="auto">
          <a:xfrm>
            <a:off x="2401855" y="5479484"/>
            <a:ext cx="682857" cy="682857"/>
          </a:xfrm>
          <a:prstGeom prst="rect">
            <a:avLst/>
          </a:prstGeom>
        </p:spPr>
      </p:pic>
      <p:pic>
        <p:nvPicPr>
          <p:cNvPr id="38" name="図 37">
            <a:extLst>
              <a:ext uri="{FF2B5EF4-FFF2-40B4-BE49-F238E27FC236}">
                <a16:creationId xmlns:a16="http://schemas.microsoft.com/office/drawing/2014/main" id="{94A03F26-970E-3223-CB92-43C9D5491B28}"/>
              </a:ext>
            </a:extLst>
          </p:cNvPr>
          <p:cNvPicPr>
            <a:picLocks noChangeAspect="1"/>
          </p:cNvPicPr>
          <p:nvPr/>
        </p:nvPicPr>
        <p:blipFill>
          <a:blip r:embed="rId2"/>
          <a:srcRect t="75980" b="8730"/>
          <a:stretch>
            <a:fillRect/>
          </a:stretch>
        </p:blipFill>
        <p:spPr bwMode="auto">
          <a:xfrm>
            <a:off x="6782421" y="5441463"/>
            <a:ext cx="3333282" cy="749131"/>
          </a:xfrm>
          <a:prstGeom prst="rect">
            <a:avLst/>
          </a:prstGeom>
        </p:spPr>
      </p:pic>
      <p:sp>
        <p:nvSpPr>
          <p:cNvPr id="39" name="テキスト ボックス 38">
            <a:extLst>
              <a:ext uri="{FF2B5EF4-FFF2-40B4-BE49-F238E27FC236}">
                <a16:creationId xmlns:a16="http://schemas.microsoft.com/office/drawing/2014/main" id="{BA9AADFB-C6E7-DE47-452B-782F202DA2E3}"/>
              </a:ext>
            </a:extLst>
          </p:cNvPr>
          <p:cNvSpPr txBox="1"/>
          <p:nvPr/>
        </p:nvSpPr>
        <p:spPr bwMode="auto">
          <a:xfrm>
            <a:off x="7557524" y="5603188"/>
            <a:ext cx="2352885" cy="415498"/>
          </a:xfrm>
          <a:prstGeom prst="rect">
            <a:avLst/>
          </a:prstGeom>
          <a:solidFill>
            <a:schemeClr val="bg1"/>
          </a:solidFill>
        </p:spPr>
        <p:txBody>
          <a:bodyPr wrap="square" rtlCol="0">
            <a:spAutoFit/>
          </a:bodyPr>
          <a:lstStyle/>
          <a:p>
            <a:r>
              <a:rPr lang="ja-JP" altLang="en-US" sz="1050" b="1" dirty="0"/>
              <a:t>なぜ暖かい</a:t>
            </a:r>
            <a:r>
              <a:rPr lang="en-US" altLang="ja-JP" sz="1050" b="1" dirty="0"/>
              <a:t>? </a:t>
            </a:r>
            <a:r>
              <a:rPr lang="ja-JP" altLang="en-US" sz="1050" b="1" dirty="0"/>
              <a:t>高性能の秘密</a:t>
            </a:r>
            <a:endParaRPr lang="en-US" altLang="ja-JP" sz="1050" b="1" dirty="0"/>
          </a:p>
          <a:p>
            <a:r>
              <a:rPr lang="ja-JP" altLang="en-US" sz="1050" dirty="0"/>
              <a:t>〇〇株式会社</a:t>
            </a:r>
            <a:r>
              <a:rPr lang="en-US" altLang="ja-JP" sz="1050" dirty="0"/>
              <a:t>/</a:t>
            </a:r>
            <a:r>
              <a:rPr lang="ja-JP" altLang="en-US" sz="1050" dirty="0"/>
              <a:t>商品名</a:t>
            </a:r>
          </a:p>
        </p:txBody>
      </p:sp>
      <p:pic>
        <p:nvPicPr>
          <p:cNvPr id="40" name="図 39" descr="部屋に備え付けている看板&#10;&#10;AI 生成コンテンツは誤りを含む可能性があります。">
            <a:extLst>
              <a:ext uri="{FF2B5EF4-FFF2-40B4-BE49-F238E27FC236}">
                <a16:creationId xmlns:a16="http://schemas.microsoft.com/office/drawing/2014/main" id="{53044798-1773-5092-6A20-408D767CB77A}"/>
              </a:ext>
            </a:extLst>
          </p:cNvPr>
          <p:cNvPicPr>
            <a:picLocks noChangeAspect="1"/>
          </p:cNvPicPr>
          <p:nvPr/>
        </p:nvPicPr>
        <p:blipFill>
          <a:blip r:embed="rId8"/>
          <a:stretch>
            <a:fillRect/>
          </a:stretch>
        </p:blipFill>
        <p:spPr bwMode="auto">
          <a:xfrm>
            <a:off x="6836840" y="5469166"/>
            <a:ext cx="693018" cy="693018"/>
          </a:xfrm>
          <a:prstGeom prst="rect">
            <a:avLst/>
          </a:prstGeom>
        </p:spPr>
      </p:pic>
    </p:spTree>
    <p:extLst>
      <p:ext uri="{BB962C8B-B14F-4D97-AF65-F5344CB8AC3E}">
        <p14:creationId xmlns:p14="http://schemas.microsoft.com/office/powerpoint/2010/main" val="209759045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id="{6225C0A8-E832-5049-9F57-23BE371493A0}"/>
              </a:ext>
            </a:extLst>
          </p:cNvPr>
          <p:cNvSpPr>
            <a:spLocks noGrp="1"/>
          </p:cNvSpPr>
          <p:nvPr>
            <p:ph type="ctrTitle"/>
          </p:nvPr>
        </p:nvSpPr>
        <p:spPr>
          <a:xfrm>
            <a:off x="623008" y="570030"/>
            <a:ext cx="11014607" cy="564262"/>
          </a:xfrm>
        </p:spPr>
        <p:txBody>
          <a:bodyPr/>
          <a:lstStyle/>
          <a:p>
            <a:r>
              <a:rPr lang="ja-JP" altLang="en-US" dirty="0"/>
              <a:t>① 広告の続きを気にさせる</a:t>
            </a:r>
          </a:p>
        </p:txBody>
      </p:sp>
      <p:sp>
        <p:nvSpPr>
          <p:cNvPr id="13" name="角丸四角形 49">
            <a:extLst>
              <a:ext uri="{FF2B5EF4-FFF2-40B4-BE49-F238E27FC236}">
                <a16:creationId xmlns:a16="http://schemas.microsoft.com/office/drawing/2014/main" id="{AA4092BE-C264-D0D3-25BF-F405924C8D8C}"/>
              </a:ext>
            </a:extLst>
          </p:cNvPr>
          <p:cNvSpPr/>
          <p:nvPr/>
        </p:nvSpPr>
        <p:spPr>
          <a:xfrm>
            <a:off x="6808251" y="1843975"/>
            <a:ext cx="4796374" cy="2702361"/>
          </a:xfrm>
          <a:prstGeom prst="roundRect">
            <a:avLst>
              <a:gd name="adj" fmla="val 0"/>
            </a:avLst>
          </a:prstGeom>
          <a:solidFill>
            <a:srgbClr val="F2F2F5"/>
          </a:solidFill>
          <a:ln w="19050">
            <a:noFill/>
          </a:ln>
        </p:spPr>
        <p:style>
          <a:lnRef idx="2">
            <a:schemeClr val="accent1">
              <a:shade val="15000"/>
            </a:schemeClr>
          </a:lnRef>
          <a:fillRef idx="1">
            <a:schemeClr val="accent1"/>
          </a:fillRef>
          <a:effectRef idx="0">
            <a:schemeClr val="accent1"/>
          </a:effectRef>
          <a:fontRef idx="minor">
            <a:schemeClr val="lt1"/>
          </a:fontRef>
        </p:style>
        <p:txBody>
          <a:bodyPr wrap="square" lIns="251999" tIns="0" rIns="251999" bIns="0" rtlCol="0" anchor="ctr">
            <a:normAutofit/>
          </a:bodyPr>
          <a:lstStyle/>
          <a:p>
            <a:pPr marR="0" lvl="0" algn="l" defTabSz="914400" rtl="0" eaLnBrk="1" fontAlgn="auto" latinLnBrk="0" hangingPunct="1">
              <a:lnSpc>
                <a:spcPct val="130000"/>
              </a:lnSpc>
              <a:spcBef>
                <a:spcPts val="0"/>
              </a:spcBef>
              <a:spcAft>
                <a:spcPts val="600"/>
              </a:spcAft>
              <a:buClrTx/>
              <a:buSzTx/>
              <a:tabLst/>
              <a:defRPr/>
            </a:pPr>
            <a:br>
              <a:rPr kumimoji="1" lang="en-US" altLang="ja-JP" sz="1300" b="0" i="0" u="none" strike="noStrike" kern="1200" cap="none" spc="0" normalizeH="0" baseline="0" noProof="0" dirty="0">
                <a:ln>
                  <a:noFill/>
                </a:ln>
                <a:solidFill>
                  <a:srgbClr val="000000">
                    <a:lumMod val="95000"/>
                    <a:lumOff val="5000"/>
                  </a:srgbClr>
                </a:solidFill>
                <a:effectLst/>
                <a:uLnTx/>
                <a:uFillTx/>
                <a:latin typeface="Meiryo" panose="020B0604030504040204" pitchFamily="34" charset="-128"/>
                <a:ea typeface="Meiryo" panose="020B0604030504040204" pitchFamily="34" charset="-128"/>
                <a:cs typeface="+mn-cs"/>
              </a:rPr>
            </a:br>
            <a:endParaRPr kumimoji="1" lang="en-US" altLang="ja-JP" sz="1300" b="1" i="0" u="none" strike="noStrike" kern="1200" cap="none" spc="0" normalizeH="0" baseline="0" noProof="0" dirty="0">
              <a:ln>
                <a:noFill/>
              </a:ln>
              <a:solidFill>
                <a:srgbClr val="000000">
                  <a:lumMod val="95000"/>
                  <a:lumOff val="5000"/>
                </a:srgbClr>
              </a:solidFill>
              <a:effectLst/>
              <a:uLnTx/>
              <a:uFillTx/>
              <a:latin typeface="Meiryo" panose="020B0604030504040204" pitchFamily="34" charset="-128"/>
              <a:ea typeface="Meiryo" panose="020B0604030504040204" pitchFamily="34" charset="-128"/>
              <a:cs typeface="+mn-cs"/>
            </a:endParaRPr>
          </a:p>
        </p:txBody>
      </p:sp>
      <p:sp>
        <p:nvSpPr>
          <p:cNvPr id="16" name="角丸四角形 68">
            <a:extLst>
              <a:ext uri="{FF2B5EF4-FFF2-40B4-BE49-F238E27FC236}">
                <a16:creationId xmlns:a16="http://schemas.microsoft.com/office/drawing/2014/main" id="{CD32782B-1881-C9C6-29F7-6AB34722C04A}"/>
              </a:ext>
            </a:extLst>
          </p:cNvPr>
          <p:cNvSpPr/>
          <p:nvPr/>
        </p:nvSpPr>
        <p:spPr>
          <a:xfrm>
            <a:off x="6808251" y="1377538"/>
            <a:ext cx="4796374" cy="468000"/>
          </a:xfrm>
          <a:prstGeom prst="roundRect">
            <a:avLst>
              <a:gd name="adj" fmla="val 0"/>
            </a:avLst>
          </a:prstGeom>
          <a:solidFill>
            <a:schemeClr val="accent1"/>
          </a:solidFill>
          <a:ln w="19050">
            <a:no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lstStyle/>
          <a:p>
            <a:pPr algn="ctr">
              <a:lnSpc>
                <a:spcPct val="120000"/>
              </a:lnSpc>
              <a:defRPr/>
            </a:pPr>
            <a:r>
              <a:rPr lang="en-US" altLang="ja-JP" sz="1400" b="1" dirty="0">
                <a:ln w="1143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POINT</a:t>
            </a:r>
            <a:endParaRPr lang="ja-JP" altLang="en-US" sz="1400" b="1">
              <a:ln w="11430"/>
              <a:solidFill>
                <a:schemeClr val="bg1"/>
              </a:solidFill>
              <a:latin typeface="メイリオ" panose="020B0604030504040204" pitchFamily="50" charset="-128"/>
              <a:ea typeface="メイリオ" panose="020B0604030504040204" pitchFamily="50" charset="-128"/>
              <a:cs typeface="メイリオ" panose="020B0604030504040204" pitchFamily="50" charset="-128"/>
            </a:endParaRPr>
          </a:p>
        </p:txBody>
      </p:sp>
      <p:grpSp>
        <p:nvGrpSpPr>
          <p:cNvPr id="7" name="グループ化 6">
            <a:extLst>
              <a:ext uri="{FF2B5EF4-FFF2-40B4-BE49-F238E27FC236}">
                <a16:creationId xmlns:a16="http://schemas.microsoft.com/office/drawing/2014/main" id="{73F811C8-6157-53C1-A26D-A3107327127B}"/>
              </a:ext>
            </a:extLst>
          </p:cNvPr>
          <p:cNvGrpSpPr/>
          <p:nvPr/>
        </p:nvGrpSpPr>
        <p:grpSpPr>
          <a:xfrm>
            <a:off x="1584468" y="1377538"/>
            <a:ext cx="3689463" cy="5400000"/>
            <a:chOff x="1584468" y="1377538"/>
            <a:chExt cx="3689463" cy="5400000"/>
          </a:xfrm>
        </p:grpSpPr>
        <p:grpSp>
          <p:nvGrpSpPr>
            <p:cNvPr id="30" name="グループ化 29">
              <a:extLst>
                <a:ext uri="{FF2B5EF4-FFF2-40B4-BE49-F238E27FC236}">
                  <a16:creationId xmlns:a16="http://schemas.microsoft.com/office/drawing/2014/main" id="{F3CB7AE1-90ED-5BF2-3FB7-F00AB439F897}"/>
                </a:ext>
              </a:extLst>
            </p:cNvPr>
            <p:cNvGrpSpPr>
              <a:grpSpLocks noChangeAspect="1"/>
            </p:cNvGrpSpPr>
            <p:nvPr/>
          </p:nvGrpSpPr>
          <p:grpSpPr>
            <a:xfrm>
              <a:off x="1600161" y="1377538"/>
              <a:ext cx="3673770" cy="5400000"/>
              <a:chOff x="1157426" y="2551873"/>
              <a:chExt cx="2439430" cy="3585668"/>
            </a:xfrm>
          </p:grpSpPr>
          <p:pic>
            <p:nvPicPr>
              <p:cNvPr id="31" name="図 30">
                <a:extLst>
                  <a:ext uri="{FF2B5EF4-FFF2-40B4-BE49-F238E27FC236}">
                    <a16:creationId xmlns:a16="http://schemas.microsoft.com/office/drawing/2014/main" id="{1F987707-01B8-977E-2E68-AC579A745E89}"/>
                  </a:ext>
                </a:extLst>
              </p:cNvPr>
              <p:cNvPicPr>
                <a:picLocks noChangeAspect="1"/>
              </p:cNvPicPr>
              <p:nvPr/>
            </p:nvPicPr>
            <p:blipFill>
              <a:blip r:embed="rId2"/>
              <a:stretch>
                <a:fillRect/>
              </a:stretch>
            </p:blipFill>
            <p:spPr>
              <a:xfrm>
                <a:off x="1157426" y="2551873"/>
                <a:ext cx="2439430" cy="3585668"/>
              </a:xfrm>
              <a:prstGeom prst="rect">
                <a:avLst/>
              </a:prstGeom>
            </p:spPr>
          </p:pic>
          <p:pic>
            <p:nvPicPr>
              <p:cNvPr id="32" name="図 31">
                <a:extLst>
                  <a:ext uri="{FF2B5EF4-FFF2-40B4-BE49-F238E27FC236}">
                    <a16:creationId xmlns:a16="http://schemas.microsoft.com/office/drawing/2014/main" id="{5D29DEE2-5C05-00FC-438E-D2EDC90C6F62}"/>
                  </a:ext>
                </a:extLst>
              </p:cNvPr>
              <p:cNvPicPr>
                <a:picLocks noChangeAspect="1"/>
              </p:cNvPicPr>
              <p:nvPr/>
            </p:nvPicPr>
            <p:blipFill rotWithShape="1">
              <a:blip r:embed="rId3"/>
              <a:srcRect l="16173" t="13521" r="27433" b="2230"/>
              <a:stretch/>
            </p:blipFill>
            <p:spPr>
              <a:xfrm>
                <a:off x="1219200" y="5340602"/>
                <a:ext cx="452284" cy="452283"/>
              </a:xfrm>
              <a:prstGeom prst="rect">
                <a:avLst/>
              </a:prstGeom>
            </p:spPr>
          </p:pic>
          <p:sp>
            <p:nvSpPr>
              <p:cNvPr id="33" name="正方形/長方形 32">
                <a:extLst>
                  <a:ext uri="{FF2B5EF4-FFF2-40B4-BE49-F238E27FC236}">
                    <a16:creationId xmlns:a16="http://schemas.microsoft.com/office/drawing/2014/main" id="{A30291D6-04BF-C48A-62FC-6B85A0A8F271}"/>
                  </a:ext>
                </a:extLst>
              </p:cNvPr>
              <p:cNvSpPr/>
              <p:nvPr/>
            </p:nvSpPr>
            <p:spPr>
              <a:xfrm>
                <a:off x="1689958" y="5391168"/>
                <a:ext cx="1479961" cy="324465"/>
              </a:xfrm>
              <a:prstGeom prst="rect">
                <a:avLst/>
              </a:prstGeom>
              <a:solidFill>
                <a:srgbClr val="FFFFFF"/>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sp>
            <p:nvSpPr>
              <p:cNvPr id="34" name="テキスト ボックス 33">
                <a:extLst>
                  <a:ext uri="{FF2B5EF4-FFF2-40B4-BE49-F238E27FC236}">
                    <a16:creationId xmlns:a16="http://schemas.microsoft.com/office/drawing/2014/main" id="{0899456C-6B80-0F3C-051D-3A64EFB07980}"/>
                  </a:ext>
                </a:extLst>
              </p:cNvPr>
              <p:cNvSpPr txBox="1"/>
              <p:nvPr/>
            </p:nvSpPr>
            <p:spPr>
              <a:xfrm>
                <a:off x="1653924" y="5394332"/>
                <a:ext cx="1796281" cy="242818"/>
              </a:xfrm>
              <a:prstGeom prst="rect">
                <a:avLst/>
              </a:prstGeom>
              <a:noFill/>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700" b="1" i="0" u="none" strike="noStrike" kern="0" cap="none" spc="0" normalizeH="0" baseline="0" noProof="0" dirty="0">
                    <a:ln>
                      <a:noFill/>
                    </a:ln>
                    <a:solidFill>
                      <a:srgbClr val="545454"/>
                    </a:solidFill>
                    <a:effectLst/>
                    <a:uLnTx/>
                    <a:uFillTx/>
                    <a:latin typeface="Calibri" panose="020F0502020204030204"/>
                    <a:ea typeface="メイリオ" panose="020B0604030504040204" pitchFamily="50" charset="-128"/>
                  </a:rPr>
                  <a:t>災害時の停電 クルマが電源に</a:t>
                </a:r>
              </a:p>
            </p:txBody>
          </p:sp>
          <p:sp>
            <p:nvSpPr>
              <p:cNvPr id="35" name="テキスト ボックス 34">
                <a:extLst>
                  <a:ext uri="{FF2B5EF4-FFF2-40B4-BE49-F238E27FC236}">
                    <a16:creationId xmlns:a16="http://schemas.microsoft.com/office/drawing/2014/main" id="{B9B37DBE-5B7F-63EA-E72A-39E1336A9CF2}"/>
                  </a:ext>
                </a:extLst>
              </p:cNvPr>
              <p:cNvSpPr txBox="1"/>
              <p:nvPr/>
            </p:nvSpPr>
            <p:spPr>
              <a:xfrm>
                <a:off x="1653925" y="5559795"/>
                <a:ext cx="1796281" cy="169277"/>
              </a:xfrm>
              <a:prstGeom prst="rect">
                <a:avLst/>
              </a:prstGeom>
              <a:noFill/>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500" b="0" i="0" u="none" strike="noStrike" kern="0" cap="none" spc="0" normalizeH="0" baseline="0" noProof="0" dirty="0">
                    <a:ln>
                      <a:noFill/>
                    </a:ln>
                    <a:solidFill>
                      <a:srgbClr val="F5F5F5">
                        <a:lumMod val="50000"/>
                      </a:srgbClr>
                    </a:solidFill>
                    <a:effectLst/>
                    <a:uLnTx/>
                    <a:uFillTx/>
                    <a:latin typeface="Calibri" panose="020F0502020204030204"/>
                    <a:ea typeface="メイリオ" panose="020B0604030504040204" pitchFamily="50" charset="-128"/>
                  </a:rPr>
                  <a:t>○○自動車</a:t>
                </a:r>
              </a:p>
            </p:txBody>
          </p:sp>
        </p:grpSp>
        <p:sp>
          <p:nvSpPr>
            <p:cNvPr id="28" name="テキスト ボックス 27">
              <a:extLst>
                <a:ext uri="{FF2B5EF4-FFF2-40B4-BE49-F238E27FC236}">
                  <a16:creationId xmlns:a16="http://schemas.microsoft.com/office/drawing/2014/main" id="{DF4691E5-EEFC-9A3C-D264-F329EA106071}"/>
                </a:ext>
              </a:extLst>
            </p:cNvPr>
            <p:cNvSpPr txBox="1"/>
            <p:nvPr/>
          </p:nvSpPr>
          <p:spPr>
            <a:xfrm>
              <a:off x="2385369" y="5603973"/>
              <a:ext cx="2352885" cy="415498"/>
            </a:xfrm>
            <a:prstGeom prst="rect">
              <a:avLst/>
            </a:prstGeom>
            <a:solidFill>
              <a:schemeClr val="bg1"/>
            </a:solidFill>
          </p:spPr>
          <p:txBody>
            <a:bodyPr wrap="square" rtlCol="0">
              <a:spAutoFit/>
            </a:bodyPr>
            <a:lstStyle/>
            <a:p>
              <a:r>
                <a:rPr kumimoji="1" lang="ja-JP" altLang="en-US" sz="1050" b="1" dirty="0"/>
                <a:t>〇〇からのありがとう </a:t>
              </a:r>
              <a:r>
                <a:rPr lang="ja-JP" altLang="en-US" sz="1050" b="1" dirty="0"/>
                <a:t>特別商品</a:t>
              </a:r>
              <a:endParaRPr lang="en-US" altLang="ja-JP" sz="1050" b="1" dirty="0"/>
            </a:p>
            <a:p>
              <a:r>
                <a:rPr kumimoji="1" lang="ja-JP" altLang="en-US" sz="1050" dirty="0"/>
                <a:t>〇〇株式会社</a:t>
              </a:r>
              <a:r>
                <a:rPr kumimoji="1" lang="en-US" altLang="ja-JP" sz="1050" dirty="0"/>
                <a:t>/</a:t>
              </a:r>
              <a:r>
                <a:rPr kumimoji="1" lang="ja-JP" altLang="en-US" sz="1050" dirty="0"/>
                <a:t>商品名</a:t>
              </a:r>
            </a:p>
          </p:txBody>
        </p:sp>
        <p:sp>
          <p:nvSpPr>
            <p:cNvPr id="36" name="正方形/長方形 35">
              <a:extLst>
                <a:ext uri="{FF2B5EF4-FFF2-40B4-BE49-F238E27FC236}">
                  <a16:creationId xmlns:a16="http://schemas.microsoft.com/office/drawing/2014/main" id="{2702DC1A-6826-532E-8664-69B4E2A69469}"/>
                </a:ext>
              </a:extLst>
            </p:cNvPr>
            <p:cNvSpPr/>
            <p:nvPr/>
          </p:nvSpPr>
          <p:spPr>
            <a:xfrm>
              <a:off x="1584468" y="5442024"/>
              <a:ext cx="3673770" cy="924790"/>
            </a:xfrm>
            <a:prstGeom prst="rect">
              <a:avLst/>
            </a:prstGeom>
            <a:noFill/>
            <a:ln>
              <a:solidFill>
                <a:schemeClr val="accent1">
                  <a:lumMod val="50000"/>
                  <a:lumOff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38" name="図 37" descr="座る, テーブル, ボックス, ピンク が含まれている画像&#10;&#10;AI 生成コンテンツは誤りを含む可能性があります。">
              <a:extLst>
                <a:ext uri="{FF2B5EF4-FFF2-40B4-BE49-F238E27FC236}">
                  <a16:creationId xmlns:a16="http://schemas.microsoft.com/office/drawing/2014/main" id="{53F4EAAE-F58C-3A01-81F9-45F3193CE69D}"/>
                </a:ext>
              </a:extLst>
            </p:cNvPr>
            <p:cNvPicPr>
              <a:picLocks noChangeAspect="1"/>
            </p:cNvPicPr>
            <p:nvPr/>
          </p:nvPicPr>
          <p:blipFill>
            <a:blip r:embed="rId4"/>
            <a:stretch>
              <a:fillRect/>
            </a:stretch>
          </p:blipFill>
          <p:spPr>
            <a:xfrm>
              <a:off x="1664721" y="5557919"/>
              <a:ext cx="720000" cy="720000"/>
            </a:xfrm>
            <a:prstGeom prst="rect">
              <a:avLst/>
            </a:prstGeom>
          </p:spPr>
        </p:pic>
        <p:pic>
          <p:nvPicPr>
            <p:cNvPr id="4" name="図 3" descr="テーブル が含まれている画像&#10;&#10;AI 生成コンテンツは誤りを含む可能性があります。">
              <a:extLst>
                <a:ext uri="{FF2B5EF4-FFF2-40B4-BE49-F238E27FC236}">
                  <a16:creationId xmlns:a16="http://schemas.microsoft.com/office/drawing/2014/main" id="{5F044040-0175-9CF7-4971-E1804EEBF7AB}"/>
                </a:ext>
              </a:extLst>
            </p:cNvPr>
            <p:cNvPicPr>
              <a:picLocks noChangeAspect="1"/>
            </p:cNvPicPr>
            <p:nvPr/>
          </p:nvPicPr>
          <p:blipFill>
            <a:blip r:embed="rId5"/>
            <a:stretch>
              <a:fillRect/>
            </a:stretch>
          </p:blipFill>
          <p:spPr>
            <a:xfrm>
              <a:off x="1658563" y="5555802"/>
              <a:ext cx="726158" cy="724347"/>
            </a:xfrm>
            <a:prstGeom prst="rect">
              <a:avLst/>
            </a:prstGeom>
          </p:spPr>
        </p:pic>
      </p:grpSp>
      <p:sp>
        <p:nvSpPr>
          <p:cNvPr id="11" name="角丸四角形 54">
            <a:extLst>
              <a:ext uri="{FF2B5EF4-FFF2-40B4-BE49-F238E27FC236}">
                <a16:creationId xmlns:a16="http://schemas.microsoft.com/office/drawing/2014/main" id="{CFC7E373-CA8E-3756-3D40-F2C04A6DB420}"/>
              </a:ext>
            </a:extLst>
          </p:cNvPr>
          <p:cNvSpPr/>
          <p:nvPr/>
        </p:nvSpPr>
        <p:spPr>
          <a:xfrm>
            <a:off x="6808251" y="4546336"/>
            <a:ext cx="4796374" cy="1727464"/>
          </a:xfrm>
          <a:prstGeom prst="roundRect">
            <a:avLst>
              <a:gd name="adj" fmla="val 0"/>
            </a:avLst>
          </a:prstGeom>
          <a:solidFill>
            <a:srgbClr val="F2F2F5"/>
          </a:solidFill>
          <a:ln w="19050">
            <a:noFill/>
          </a:ln>
        </p:spPr>
        <p:style>
          <a:lnRef idx="2">
            <a:schemeClr val="accent1">
              <a:shade val="15000"/>
            </a:schemeClr>
          </a:lnRef>
          <a:fillRef idx="1">
            <a:schemeClr val="accent1"/>
          </a:fillRef>
          <a:effectRef idx="0">
            <a:schemeClr val="accent1"/>
          </a:effectRef>
          <a:fontRef idx="minor">
            <a:schemeClr val="lt1"/>
          </a:fontRef>
        </p:style>
        <p:txBody>
          <a:bodyPr wrap="square" lIns="251999" tIns="0" rIns="251999" bIns="0" rtlCol="0" anchor="ctr">
            <a:normAutofit/>
          </a:bodyPr>
          <a:lstStyle/>
          <a:p>
            <a:pPr marL="285750" marR="0" lvl="0" indent="-285750" algn="l" defTabSz="914400" rtl="0" eaLnBrk="1" fontAlgn="auto" latinLnBrk="0" hangingPunct="1">
              <a:lnSpc>
                <a:spcPct val="130000"/>
              </a:lnSpc>
              <a:spcBef>
                <a:spcPts val="0"/>
              </a:spcBef>
              <a:spcAft>
                <a:spcPts val="600"/>
              </a:spcAft>
              <a:buClrTx/>
              <a:buSzTx/>
              <a:buFont typeface="Arial" panose="020B0604020202020204" pitchFamily="34" charset="0"/>
              <a:buChar char="•"/>
              <a:tabLst/>
              <a:defRPr/>
            </a:pPr>
            <a:endParaRPr kumimoji="1" lang="en-US" altLang="ja-JP" sz="1300" b="1" i="0" u="none" strike="noStrike" kern="1200" cap="none" spc="0" normalizeH="0" baseline="0" noProof="0" dirty="0">
              <a:ln>
                <a:noFill/>
              </a:ln>
              <a:solidFill>
                <a:srgbClr val="000000">
                  <a:lumMod val="95000"/>
                  <a:lumOff val="5000"/>
                </a:srgbClr>
              </a:solidFill>
              <a:effectLst/>
              <a:uLnTx/>
              <a:uFillTx/>
              <a:latin typeface="Meiryo" panose="020B0604030504040204" pitchFamily="34" charset="-128"/>
              <a:ea typeface="Meiryo" panose="020B0604030504040204" pitchFamily="34" charset="-128"/>
              <a:cs typeface="+mn-cs"/>
            </a:endParaRPr>
          </a:p>
        </p:txBody>
      </p:sp>
      <p:grpSp>
        <p:nvGrpSpPr>
          <p:cNvPr id="17" name="グループ化 16">
            <a:extLst>
              <a:ext uri="{FF2B5EF4-FFF2-40B4-BE49-F238E27FC236}">
                <a16:creationId xmlns:a16="http://schemas.microsoft.com/office/drawing/2014/main" id="{BEA02898-8369-6307-3117-8BA4D6F1055A}"/>
              </a:ext>
            </a:extLst>
          </p:cNvPr>
          <p:cNvGrpSpPr/>
          <p:nvPr/>
        </p:nvGrpSpPr>
        <p:grpSpPr>
          <a:xfrm>
            <a:off x="7049078" y="4664952"/>
            <a:ext cx="4381886" cy="374586"/>
            <a:chOff x="7049078" y="4653077"/>
            <a:chExt cx="4381886" cy="374586"/>
          </a:xfrm>
        </p:grpSpPr>
        <p:grpSp>
          <p:nvGrpSpPr>
            <p:cNvPr id="18" name="グループ化 17">
              <a:extLst>
                <a:ext uri="{FF2B5EF4-FFF2-40B4-BE49-F238E27FC236}">
                  <a16:creationId xmlns:a16="http://schemas.microsoft.com/office/drawing/2014/main" id="{D727BBE0-07EF-4775-758C-4CDC64F0D11A}"/>
                </a:ext>
              </a:extLst>
            </p:cNvPr>
            <p:cNvGrpSpPr/>
            <p:nvPr/>
          </p:nvGrpSpPr>
          <p:grpSpPr>
            <a:xfrm>
              <a:off x="7049078" y="4653077"/>
              <a:ext cx="903701" cy="374586"/>
              <a:chOff x="6805056" y="4765646"/>
              <a:chExt cx="903701" cy="374586"/>
            </a:xfrm>
          </p:grpSpPr>
          <p:sp>
            <p:nvSpPr>
              <p:cNvPr id="20" name="三角形 24">
                <a:extLst>
                  <a:ext uri="{FF2B5EF4-FFF2-40B4-BE49-F238E27FC236}">
                    <a16:creationId xmlns:a16="http://schemas.microsoft.com/office/drawing/2014/main" id="{F0A5B5CE-714D-355B-C234-EE7CA4DF8F25}"/>
                  </a:ext>
                </a:extLst>
              </p:cNvPr>
              <p:cNvSpPr/>
              <p:nvPr/>
            </p:nvSpPr>
            <p:spPr>
              <a:xfrm rot="10800000">
                <a:off x="7165426" y="4967059"/>
                <a:ext cx="175094" cy="173173"/>
              </a:xfrm>
              <a:prstGeom prst="triangle">
                <a:avLst/>
              </a:prstGeom>
              <a:solidFill>
                <a:schemeClr val="accent1">
                  <a:lumMod val="50000"/>
                  <a:lumOff val="50000"/>
                </a:schemeClr>
              </a:solidFill>
              <a:ln w="22225" cap="rnd">
                <a:solidFill>
                  <a:schemeClr val="accent1">
                    <a:lumMod val="50000"/>
                    <a:lumOff val="50000"/>
                  </a:schemeClr>
                </a:solid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1200"/>
              </a:p>
            </p:txBody>
          </p:sp>
          <p:sp>
            <p:nvSpPr>
              <p:cNvPr id="21" name="角丸四角形 23">
                <a:extLst>
                  <a:ext uri="{FF2B5EF4-FFF2-40B4-BE49-F238E27FC236}">
                    <a16:creationId xmlns:a16="http://schemas.microsoft.com/office/drawing/2014/main" id="{40CC7DDA-3887-2223-15E9-958B0DF9FE72}"/>
                  </a:ext>
                </a:extLst>
              </p:cNvPr>
              <p:cNvSpPr/>
              <p:nvPr/>
            </p:nvSpPr>
            <p:spPr>
              <a:xfrm>
                <a:off x="6805056" y="4765646"/>
                <a:ext cx="903701" cy="288000"/>
              </a:xfrm>
              <a:prstGeom prst="roundRect">
                <a:avLst>
                  <a:gd name="adj" fmla="val 8252"/>
                </a:avLst>
              </a:prstGeom>
              <a:solidFill>
                <a:schemeClr val="accent1">
                  <a:lumMod val="50000"/>
                  <a:lumOff val="50000"/>
                </a:schemeClr>
              </a:solidFill>
              <a:ln w="22225">
                <a:solidFill>
                  <a:schemeClr val="accent1">
                    <a:lumMod val="50000"/>
                    <a:lumOff val="50000"/>
                  </a:schemeClr>
                </a:solidFill>
              </a:ln>
              <a:effectLst/>
            </p:spPr>
            <p:style>
              <a:lnRef idx="2">
                <a:schemeClr val="accent1">
                  <a:shade val="15000"/>
                </a:schemeClr>
              </a:lnRef>
              <a:fillRef idx="1">
                <a:schemeClr val="accent1"/>
              </a:fillRef>
              <a:effectRef idx="0">
                <a:schemeClr val="accent1"/>
              </a:effectRef>
              <a:fontRef idx="minor">
                <a:schemeClr val="lt1"/>
              </a:fontRef>
            </p:style>
            <p:txBody>
              <a:bodyPr wrap="square" lIns="216000" tIns="0" rIns="216000" bIns="0" rtlCol="0" anchor="ctr">
                <a:noAutofit/>
              </a:bodyPr>
              <a:lstStyle/>
              <a:p>
                <a:pPr algn="ctr">
                  <a:lnSpc>
                    <a:spcPct val="130000"/>
                  </a:lnSpc>
                  <a:buClr>
                    <a:srgbClr val="000000"/>
                  </a:buClr>
                  <a:defRPr/>
                </a:pPr>
                <a:r>
                  <a:rPr kumimoji="1" lang="en-US" altLang="ja-JP" sz="1400" b="1" i="0" u="none" strike="noStrike" kern="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cs typeface="Arial"/>
                    <a:sym typeface="Arial"/>
                  </a:rPr>
                  <a:t>TIPS</a:t>
                </a:r>
              </a:p>
            </p:txBody>
          </p:sp>
        </p:grpSp>
        <p:sp>
          <p:nvSpPr>
            <p:cNvPr id="19" name="テキスト ボックス 18">
              <a:extLst>
                <a:ext uri="{FF2B5EF4-FFF2-40B4-BE49-F238E27FC236}">
                  <a16:creationId xmlns:a16="http://schemas.microsoft.com/office/drawing/2014/main" id="{4D9E0C9E-A5C2-9F8F-AFF5-6B2E5D86A268}"/>
                </a:ext>
              </a:extLst>
            </p:cNvPr>
            <p:cNvSpPr txBox="1"/>
            <p:nvPr/>
          </p:nvSpPr>
          <p:spPr>
            <a:xfrm>
              <a:off x="8046964" y="4653077"/>
              <a:ext cx="3384000" cy="288000"/>
            </a:xfrm>
            <a:prstGeom prst="rect">
              <a:avLst/>
            </a:prstGeom>
            <a:noFill/>
          </p:spPr>
          <p:txBody>
            <a:bodyPr wrap="square" lIns="0" tIns="0" rIns="0" bIns="0" rtlCol="0" anchor="ctr">
              <a:normAutofit/>
            </a:bodyPr>
            <a:lstStyle/>
            <a:p>
              <a:pPr algn="l">
                <a:lnSpc>
                  <a:spcPct val="130000"/>
                </a:lnSpc>
              </a:pPr>
              <a:r>
                <a:rPr lang="ja-JP" altLang="en-US" sz="1200" b="1" dirty="0">
                  <a:solidFill>
                    <a:schemeClr val="tx1">
                      <a:lumMod val="95000"/>
                      <a:lumOff val="5000"/>
                    </a:schemeClr>
                  </a:solidFill>
                  <a:latin typeface="Meiryo" panose="020B0604030504040204" pitchFamily="34" charset="-128"/>
                  <a:ea typeface="Meiryo" panose="020B0604030504040204" pitchFamily="34" charset="-128"/>
                </a:rPr>
                <a:t>商品の詳細を画像に反映せず、詳細を気にさせる</a:t>
              </a:r>
            </a:p>
          </p:txBody>
        </p:sp>
      </p:grpSp>
      <p:pic>
        <p:nvPicPr>
          <p:cNvPr id="5" name="図 4" descr="テーブル が含まれている画像&#10;&#10;AI 生成コンテンツは誤りを含む可能性があります。">
            <a:extLst>
              <a:ext uri="{FF2B5EF4-FFF2-40B4-BE49-F238E27FC236}">
                <a16:creationId xmlns:a16="http://schemas.microsoft.com/office/drawing/2014/main" id="{3FD5531D-2739-F85D-905D-A45853BCC85F}"/>
              </a:ext>
            </a:extLst>
          </p:cNvPr>
          <p:cNvPicPr>
            <a:picLocks noChangeAspect="1"/>
          </p:cNvPicPr>
          <p:nvPr/>
        </p:nvPicPr>
        <p:blipFill>
          <a:blip r:embed="rId5"/>
          <a:stretch>
            <a:fillRect/>
          </a:stretch>
        </p:blipFill>
        <p:spPr>
          <a:xfrm>
            <a:off x="7049078" y="5141674"/>
            <a:ext cx="903701" cy="904025"/>
          </a:xfrm>
          <a:prstGeom prst="rect">
            <a:avLst/>
          </a:prstGeom>
        </p:spPr>
      </p:pic>
      <p:sp>
        <p:nvSpPr>
          <p:cNvPr id="12" name="テキスト ボックス 11">
            <a:extLst>
              <a:ext uri="{FF2B5EF4-FFF2-40B4-BE49-F238E27FC236}">
                <a16:creationId xmlns:a16="http://schemas.microsoft.com/office/drawing/2014/main" id="{D5722B9D-80FB-6D6C-2677-3E22D57E46E3}"/>
              </a:ext>
            </a:extLst>
          </p:cNvPr>
          <p:cNvSpPr txBox="1"/>
          <p:nvPr/>
        </p:nvSpPr>
        <p:spPr>
          <a:xfrm>
            <a:off x="7038193" y="1995685"/>
            <a:ext cx="4215420" cy="790986"/>
          </a:xfrm>
          <a:prstGeom prst="rect">
            <a:avLst/>
          </a:prstGeom>
          <a:noFill/>
        </p:spPr>
        <p:txBody>
          <a:bodyPr wrap="square" rtlCol="0">
            <a:spAutoFit/>
          </a:bodyPr>
          <a:lstStyle/>
          <a:p>
            <a:pPr marL="285750" lvl="0" indent="-285750">
              <a:lnSpc>
                <a:spcPct val="130000"/>
              </a:lnSpc>
              <a:spcAft>
                <a:spcPts val="600"/>
              </a:spcAft>
              <a:buFont typeface="Arial" panose="020B0604020202020204" pitchFamily="34" charset="0"/>
              <a:buChar char="•"/>
              <a:defRPr/>
            </a:pPr>
            <a:r>
              <a:rPr lang="ja-JP" altLang="en-US" sz="1600" b="1" dirty="0">
                <a:solidFill>
                  <a:srgbClr val="000000">
                    <a:lumMod val="95000"/>
                    <a:lumOff val="5000"/>
                  </a:srgbClr>
                </a:solidFill>
                <a:latin typeface="Meiryo" panose="020B0604030504040204" pitchFamily="34" charset="-128"/>
                <a:ea typeface="Meiryo" panose="020B0604030504040204" pitchFamily="34" charset="-128"/>
              </a:rPr>
              <a:t>伝える情報を適度に制限する</a:t>
            </a:r>
            <a:endParaRPr lang="en-US" altLang="ja-JP" sz="1600" b="1" dirty="0">
              <a:solidFill>
                <a:srgbClr val="000000">
                  <a:lumMod val="95000"/>
                  <a:lumOff val="5000"/>
                </a:srgbClr>
              </a:solidFill>
              <a:latin typeface="Meiryo" panose="020B0604030504040204" pitchFamily="34" charset="-128"/>
              <a:ea typeface="Meiryo" panose="020B0604030504040204" pitchFamily="34" charset="-128"/>
            </a:endParaRPr>
          </a:p>
          <a:p>
            <a:pPr marL="285750" lvl="0" indent="-285750">
              <a:lnSpc>
                <a:spcPct val="130000"/>
              </a:lnSpc>
              <a:spcAft>
                <a:spcPts val="600"/>
              </a:spcAft>
              <a:buFont typeface="Arial" panose="020B0604020202020204" pitchFamily="34" charset="0"/>
              <a:buChar char="•"/>
              <a:defRPr/>
            </a:pPr>
            <a:r>
              <a:rPr lang="ja-JP" altLang="en-US" sz="1600" b="1" dirty="0">
                <a:solidFill>
                  <a:srgbClr val="000000">
                    <a:lumMod val="95000"/>
                    <a:lumOff val="5000"/>
                  </a:srgbClr>
                </a:solidFill>
                <a:latin typeface="Meiryo" panose="020B0604030504040204" pitchFamily="34" charset="-128"/>
                <a:ea typeface="Meiryo" panose="020B0604030504040204" pitchFamily="34" charset="-128"/>
              </a:rPr>
              <a:t>クリック後の期待感を高める</a:t>
            </a:r>
          </a:p>
        </p:txBody>
      </p:sp>
      <p:sp>
        <p:nvSpPr>
          <p:cNvPr id="10" name="テキスト ボックス 9">
            <a:extLst>
              <a:ext uri="{FF2B5EF4-FFF2-40B4-BE49-F238E27FC236}">
                <a16:creationId xmlns:a16="http://schemas.microsoft.com/office/drawing/2014/main" id="{A571BEB2-9062-B729-18DA-D07777B1A742}"/>
              </a:ext>
            </a:extLst>
          </p:cNvPr>
          <p:cNvSpPr txBox="1"/>
          <p:nvPr/>
        </p:nvSpPr>
        <p:spPr>
          <a:xfrm>
            <a:off x="6880440" y="2994454"/>
            <a:ext cx="4656228" cy="1358064"/>
          </a:xfrm>
          <a:prstGeom prst="rect">
            <a:avLst/>
          </a:prstGeom>
          <a:noFill/>
        </p:spPr>
        <p:txBody>
          <a:bodyPr wrap="square" rtlCol="0">
            <a:spAutoFit/>
          </a:bodyPr>
          <a:lstStyle/>
          <a:p>
            <a:pPr>
              <a:lnSpc>
                <a:spcPct val="150000"/>
              </a:lnSpc>
            </a:pPr>
            <a:r>
              <a:rPr lang="ja-JP" altLang="en-US" sz="1400" dirty="0">
                <a:latin typeface="+mn-ea"/>
              </a:rPr>
              <a:t>広告クリエイティブだけで情報を完結させてしまうと、タップする動機が薄くなります。</a:t>
            </a:r>
          </a:p>
          <a:p>
            <a:pPr>
              <a:lnSpc>
                <a:spcPct val="150000"/>
              </a:lnSpc>
            </a:pPr>
            <a:r>
              <a:rPr lang="ja-JP" altLang="en-US" sz="1400" dirty="0">
                <a:latin typeface="+mn-ea"/>
              </a:rPr>
              <a:t>あえて情報を絞り、タップした後の情報を見たくさせるような工夫をしましょう。</a:t>
            </a:r>
            <a:endParaRPr kumimoji="1" lang="ja-JP" altLang="en-US" sz="1400" dirty="0">
              <a:latin typeface="+mn-ea"/>
            </a:endParaRPr>
          </a:p>
        </p:txBody>
      </p:sp>
      <p:pic>
        <p:nvPicPr>
          <p:cNvPr id="14" name="図 13">
            <a:extLst>
              <a:ext uri="{FF2B5EF4-FFF2-40B4-BE49-F238E27FC236}">
                <a16:creationId xmlns:a16="http://schemas.microsoft.com/office/drawing/2014/main" id="{3EE6C666-F04A-F838-2199-B1AAE949BACF}"/>
              </a:ext>
            </a:extLst>
          </p:cNvPr>
          <p:cNvPicPr>
            <a:picLocks noChangeAspect="1"/>
          </p:cNvPicPr>
          <p:nvPr/>
        </p:nvPicPr>
        <p:blipFill>
          <a:blip r:embed="rId6"/>
          <a:stretch>
            <a:fillRect/>
          </a:stretch>
        </p:blipFill>
        <p:spPr>
          <a:xfrm>
            <a:off x="6945755" y="2051810"/>
            <a:ext cx="311150" cy="311150"/>
          </a:xfrm>
          <a:prstGeom prst="rect">
            <a:avLst/>
          </a:prstGeom>
        </p:spPr>
      </p:pic>
      <p:pic>
        <p:nvPicPr>
          <p:cNvPr id="15" name="図 14">
            <a:extLst>
              <a:ext uri="{FF2B5EF4-FFF2-40B4-BE49-F238E27FC236}">
                <a16:creationId xmlns:a16="http://schemas.microsoft.com/office/drawing/2014/main" id="{8DE6C6FB-0B7E-A56B-A7F2-3B0151C7DD80}"/>
              </a:ext>
            </a:extLst>
          </p:cNvPr>
          <p:cNvPicPr>
            <a:picLocks noChangeAspect="1"/>
          </p:cNvPicPr>
          <p:nvPr/>
        </p:nvPicPr>
        <p:blipFill>
          <a:blip r:embed="rId6"/>
          <a:stretch>
            <a:fillRect/>
          </a:stretch>
        </p:blipFill>
        <p:spPr>
          <a:xfrm>
            <a:off x="6945755" y="2440921"/>
            <a:ext cx="311150" cy="311150"/>
          </a:xfrm>
          <a:prstGeom prst="rect">
            <a:avLst/>
          </a:prstGeom>
        </p:spPr>
      </p:pic>
    </p:spTree>
    <p:extLst>
      <p:ext uri="{BB962C8B-B14F-4D97-AF65-F5344CB8AC3E}">
        <p14:creationId xmlns:p14="http://schemas.microsoft.com/office/powerpoint/2010/main" val="327443955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9AA82B-DD98-A7AE-C540-BB067F90725D}"/>
            </a:ext>
          </a:extLst>
        </p:cNvPr>
        <p:cNvGrpSpPr/>
        <p:nvPr/>
      </p:nvGrpSpPr>
      <p:grpSpPr>
        <a:xfrm>
          <a:off x="0" y="0"/>
          <a:ext cx="0" cy="0"/>
          <a:chOff x="0" y="0"/>
          <a:chExt cx="0" cy="0"/>
        </a:xfrm>
      </p:grpSpPr>
      <p:sp>
        <p:nvSpPr>
          <p:cNvPr id="3" name="タイトル 2">
            <a:extLst>
              <a:ext uri="{FF2B5EF4-FFF2-40B4-BE49-F238E27FC236}">
                <a16:creationId xmlns:a16="http://schemas.microsoft.com/office/drawing/2014/main" id="{9941F455-AAF3-6F27-C869-A627E0225C3B}"/>
              </a:ext>
            </a:extLst>
          </p:cNvPr>
          <p:cNvSpPr>
            <a:spLocks noGrp="1"/>
          </p:cNvSpPr>
          <p:nvPr>
            <p:ph type="ctrTitle"/>
          </p:nvPr>
        </p:nvSpPr>
        <p:spPr>
          <a:xfrm>
            <a:off x="587376" y="573584"/>
            <a:ext cx="11014607" cy="564262"/>
          </a:xfrm>
        </p:spPr>
        <p:txBody>
          <a:bodyPr/>
          <a:lstStyle/>
          <a:p>
            <a:r>
              <a:rPr lang="ja-JP" altLang="en-US" dirty="0"/>
              <a:t>② 目を引くビジュアルにする</a:t>
            </a:r>
          </a:p>
        </p:txBody>
      </p:sp>
      <p:sp>
        <p:nvSpPr>
          <p:cNvPr id="11" name="角丸四角形 54">
            <a:extLst>
              <a:ext uri="{FF2B5EF4-FFF2-40B4-BE49-F238E27FC236}">
                <a16:creationId xmlns:a16="http://schemas.microsoft.com/office/drawing/2014/main" id="{E215E2E8-E645-079E-AEAF-876CE41F5401}"/>
              </a:ext>
            </a:extLst>
          </p:cNvPr>
          <p:cNvSpPr/>
          <p:nvPr/>
        </p:nvSpPr>
        <p:spPr>
          <a:xfrm>
            <a:off x="6808251" y="4546336"/>
            <a:ext cx="4796374" cy="1727464"/>
          </a:xfrm>
          <a:prstGeom prst="roundRect">
            <a:avLst>
              <a:gd name="adj" fmla="val 0"/>
            </a:avLst>
          </a:prstGeom>
          <a:solidFill>
            <a:srgbClr val="F2F2F5"/>
          </a:solidFill>
          <a:ln w="19050">
            <a:noFill/>
          </a:ln>
        </p:spPr>
        <p:style>
          <a:lnRef idx="2">
            <a:schemeClr val="accent1">
              <a:shade val="15000"/>
            </a:schemeClr>
          </a:lnRef>
          <a:fillRef idx="1">
            <a:schemeClr val="accent1"/>
          </a:fillRef>
          <a:effectRef idx="0">
            <a:schemeClr val="accent1"/>
          </a:effectRef>
          <a:fontRef idx="minor">
            <a:schemeClr val="lt1"/>
          </a:fontRef>
        </p:style>
        <p:txBody>
          <a:bodyPr wrap="square" lIns="251999" tIns="0" rIns="251999" bIns="0" rtlCol="0" anchor="ctr">
            <a:normAutofit/>
          </a:bodyPr>
          <a:lstStyle/>
          <a:p>
            <a:pPr marL="285750" marR="0" lvl="0" indent="-285750" algn="l" defTabSz="914400" rtl="0" eaLnBrk="1" fontAlgn="auto" latinLnBrk="0" hangingPunct="1">
              <a:lnSpc>
                <a:spcPct val="130000"/>
              </a:lnSpc>
              <a:spcBef>
                <a:spcPts val="0"/>
              </a:spcBef>
              <a:spcAft>
                <a:spcPts val="600"/>
              </a:spcAft>
              <a:buClrTx/>
              <a:buSzTx/>
              <a:buFont typeface="Arial" panose="020B0604020202020204" pitchFamily="34" charset="0"/>
              <a:buChar char="•"/>
              <a:tabLst/>
              <a:defRPr/>
            </a:pPr>
            <a:endParaRPr kumimoji="1" lang="en-US" altLang="ja-JP" sz="1300" b="1" i="0" u="none" strike="noStrike" kern="1200" cap="none" spc="0" normalizeH="0" baseline="0" noProof="0" dirty="0">
              <a:ln>
                <a:noFill/>
              </a:ln>
              <a:solidFill>
                <a:srgbClr val="000000">
                  <a:lumMod val="95000"/>
                  <a:lumOff val="5000"/>
                </a:srgbClr>
              </a:solidFill>
              <a:effectLst/>
              <a:uLnTx/>
              <a:uFillTx/>
              <a:latin typeface="Meiryo" panose="020B0604030504040204" pitchFamily="34" charset="-128"/>
              <a:ea typeface="Meiryo" panose="020B0604030504040204" pitchFamily="34" charset="-128"/>
              <a:cs typeface="+mn-cs"/>
            </a:endParaRPr>
          </a:p>
        </p:txBody>
      </p:sp>
      <p:sp>
        <p:nvSpPr>
          <p:cNvPr id="13" name="角丸四角形 49">
            <a:extLst>
              <a:ext uri="{FF2B5EF4-FFF2-40B4-BE49-F238E27FC236}">
                <a16:creationId xmlns:a16="http://schemas.microsoft.com/office/drawing/2014/main" id="{C0A56EC6-E6F7-4F64-4180-17E8C0EAC233}"/>
              </a:ext>
            </a:extLst>
          </p:cNvPr>
          <p:cNvSpPr/>
          <p:nvPr/>
        </p:nvSpPr>
        <p:spPr>
          <a:xfrm>
            <a:off x="6808251" y="1843975"/>
            <a:ext cx="4796374" cy="2702361"/>
          </a:xfrm>
          <a:prstGeom prst="roundRect">
            <a:avLst>
              <a:gd name="adj" fmla="val 0"/>
            </a:avLst>
          </a:prstGeom>
          <a:solidFill>
            <a:srgbClr val="F2F2F5"/>
          </a:solidFill>
          <a:ln w="19050">
            <a:noFill/>
          </a:ln>
        </p:spPr>
        <p:style>
          <a:lnRef idx="2">
            <a:schemeClr val="accent1">
              <a:shade val="15000"/>
            </a:schemeClr>
          </a:lnRef>
          <a:fillRef idx="1">
            <a:schemeClr val="accent1"/>
          </a:fillRef>
          <a:effectRef idx="0">
            <a:schemeClr val="accent1"/>
          </a:effectRef>
          <a:fontRef idx="minor">
            <a:schemeClr val="lt1"/>
          </a:fontRef>
        </p:style>
        <p:txBody>
          <a:bodyPr wrap="square" lIns="251999" tIns="0" rIns="251999" bIns="0" rtlCol="0" anchor="ctr">
            <a:normAutofit/>
          </a:bodyPr>
          <a:lstStyle/>
          <a:p>
            <a:pPr marR="0" lvl="0" algn="l" defTabSz="914400" rtl="0" eaLnBrk="1" fontAlgn="auto" latinLnBrk="0" hangingPunct="1">
              <a:lnSpc>
                <a:spcPct val="130000"/>
              </a:lnSpc>
              <a:spcBef>
                <a:spcPts val="0"/>
              </a:spcBef>
              <a:spcAft>
                <a:spcPts val="600"/>
              </a:spcAft>
              <a:buClrTx/>
              <a:buSzTx/>
              <a:tabLst/>
              <a:defRPr/>
            </a:pPr>
            <a:br>
              <a:rPr kumimoji="1" lang="en-US" altLang="ja-JP" sz="1300" b="0" i="0" u="none" strike="noStrike" kern="1200" cap="none" spc="0" normalizeH="0" baseline="0" noProof="0" dirty="0">
                <a:ln>
                  <a:noFill/>
                </a:ln>
                <a:solidFill>
                  <a:srgbClr val="000000">
                    <a:lumMod val="95000"/>
                    <a:lumOff val="5000"/>
                  </a:srgbClr>
                </a:solidFill>
                <a:effectLst/>
                <a:uLnTx/>
                <a:uFillTx/>
                <a:latin typeface="Meiryo" panose="020B0604030504040204" pitchFamily="34" charset="-128"/>
                <a:ea typeface="Meiryo" panose="020B0604030504040204" pitchFamily="34" charset="-128"/>
                <a:cs typeface="+mn-cs"/>
              </a:rPr>
            </a:br>
            <a:endParaRPr lang="en-US" altLang="ja-JP" sz="1300" dirty="0">
              <a:solidFill>
                <a:srgbClr val="000000">
                  <a:lumMod val="95000"/>
                  <a:lumOff val="5000"/>
                </a:srgbClr>
              </a:solidFill>
              <a:latin typeface="Meiryo" panose="020B0604030504040204" pitchFamily="34" charset="-128"/>
              <a:ea typeface="Meiryo" panose="020B0604030504040204" pitchFamily="34" charset="-128"/>
            </a:endParaRPr>
          </a:p>
        </p:txBody>
      </p:sp>
      <p:sp>
        <p:nvSpPr>
          <p:cNvPr id="16" name="角丸四角形 68">
            <a:extLst>
              <a:ext uri="{FF2B5EF4-FFF2-40B4-BE49-F238E27FC236}">
                <a16:creationId xmlns:a16="http://schemas.microsoft.com/office/drawing/2014/main" id="{13F038CF-9522-957A-C080-CC9E94D57A4D}"/>
              </a:ext>
            </a:extLst>
          </p:cNvPr>
          <p:cNvSpPr/>
          <p:nvPr/>
        </p:nvSpPr>
        <p:spPr>
          <a:xfrm>
            <a:off x="6808251" y="1377538"/>
            <a:ext cx="4796374" cy="468000"/>
          </a:xfrm>
          <a:prstGeom prst="roundRect">
            <a:avLst>
              <a:gd name="adj" fmla="val 0"/>
            </a:avLst>
          </a:prstGeom>
          <a:solidFill>
            <a:schemeClr val="accent1"/>
          </a:solidFill>
          <a:ln w="19050">
            <a:no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lstStyle/>
          <a:p>
            <a:pPr algn="ctr">
              <a:lnSpc>
                <a:spcPct val="120000"/>
              </a:lnSpc>
              <a:defRPr/>
            </a:pPr>
            <a:r>
              <a:rPr lang="en-US" altLang="ja-JP" sz="1400" b="1" dirty="0">
                <a:ln w="1143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POINT</a:t>
            </a:r>
            <a:endParaRPr lang="ja-JP" altLang="en-US" sz="1400" b="1">
              <a:ln w="11430"/>
              <a:solidFill>
                <a:schemeClr val="bg1"/>
              </a:solidFill>
              <a:latin typeface="メイリオ" panose="020B0604030504040204" pitchFamily="50" charset="-128"/>
              <a:ea typeface="メイリオ" panose="020B0604030504040204" pitchFamily="50" charset="-128"/>
              <a:cs typeface="メイリオ" panose="020B0604030504040204" pitchFamily="50" charset="-128"/>
            </a:endParaRPr>
          </a:p>
        </p:txBody>
      </p:sp>
      <p:grpSp>
        <p:nvGrpSpPr>
          <p:cNvPr id="17" name="グループ化 16">
            <a:extLst>
              <a:ext uri="{FF2B5EF4-FFF2-40B4-BE49-F238E27FC236}">
                <a16:creationId xmlns:a16="http://schemas.microsoft.com/office/drawing/2014/main" id="{7600731B-F846-B463-E6DB-C1C5A264B065}"/>
              </a:ext>
            </a:extLst>
          </p:cNvPr>
          <p:cNvGrpSpPr/>
          <p:nvPr/>
        </p:nvGrpSpPr>
        <p:grpSpPr>
          <a:xfrm>
            <a:off x="7049078" y="4664952"/>
            <a:ext cx="4381886" cy="361895"/>
            <a:chOff x="7049078" y="4653077"/>
            <a:chExt cx="4381886" cy="361895"/>
          </a:xfrm>
        </p:grpSpPr>
        <p:grpSp>
          <p:nvGrpSpPr>
            <p:cNvPr id="18" name="グループ化 17">
              <a:extLst>
                <a:ext uri="{FF2B5EF4-FFF2-40B4-BE49-F238E27FC236}">
                  <a16:creationId xmlns:a16="http://schemas.microsoft.com/office/drawing/2014/main" id="{3F338E51-AC17-1ACF-B5B5-4DAA3225AAFD}"/>
                </a:ext>
              </a:extLst>
            </p:cNvPr>
            <p:cNvGrpSpPr/>
            <p:nvPr/>
          </p:nvGrpSpPr>
          <p:grpSpPr>
            <a:xfrm>
              <a:off x="7049078" y="4653077"/>
              <a:ext cx="903701" cy="361895"/>
              <a:chOff x="6805056" y="4765646"/>
              <a:chExt cx="903701" cy="361895"/>
            </a:xfrm>
          </p:grpSpPr>
          <p:sp>
            <p:nvSpPr>
              <p:cNvPr id="20" name="三角形 24">
                <a:extLst>
                  <a:ext uri="{FF2B5EF4-FFF2-40B4-BE49-F238E27FC236}">
                    <a16:creationId xmlns:a16="http://schemas.microsoft.com/office/drawing/2014/main" id="{68E7E278-C761-00F0-021B-51923F5BDC39}"/>
                  </a:ext>
                </a:extLst>
              </p:cNvPr>
              <p:cNvSpPr/>
              <p:nvPr/>
            </p:nvSpPr>
            <p:spPr>
              <a:xfrm rot="10800000">
                <a:off x="7169359" y="4954368"/>
                <a:ext cx="175094" cy="173173"/>
              </a:xfrm>
              <a:prstGeom prst="triangle">
                <a:avLst/>
              </a:prstGeom>
              <a:solidFill>
                <a:schemeClr val="accent1">
                  <a:lumMod val="50000"/>
                  <a:lumOff val="50000"/>
                </a:schemeClr>
              </a:solidFill>
              <a:ln w="22225" cap="rnd">
                <a:solidFill>
                  <a:schemeClr val="accent1">
                    <a:lumMod val="50000"/>
                    <a:lumOff val="50000"/>
                  </a:schemeClr>
                </a:solid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1200"/>
              </a:p>
            </p:txBody>
          </p:sp>
          <p:sp>
            <p:nvSpPr>
              <p:cNvPr id="21" name="角丸四角形 23">
                <a:extLst>
                  <a:ext uri="{FF2B5EF4-FFF2-40B4-BE49-F238E27FC236}">
                    <a16:creationId xmlns:a16="http://schemas.microsoft.com/office/drawing/2014/main" id="{1F1ACA36-8354-EB5E-D9E4-1A0806F68D1E}"/>
                  </a:ext>
                </a:extLst>
              </p:cNvPr>
              <p:cNvSpPr/>
              <p:nvPr/>
            </p:nvSpPr>
            <p:spPr>
              <a:xfrm>
                <a:off x="6805056" y="4765646"/>
                <a:ext cx="903701" cy="288000"/>
              </a:xfrm>
              <a:prstGeom prst="roundRect">
                <a:avLst>
                  <a:gd name="adj" fmla="val 8252"/>
                </a:avLst>
              </a:prstGeom>
              <a:solidFill>
                <a:schemeClr val="accent1">
                  <a:lumMod val="50000"/>
                  <a:lumOff val="50000"/>
                </a:schemeClr>
              </a:solidFill>
              <a:ln w="22225">
                <a:solidFill>
                  <a:schemeClr val="accent1">
                    <a:lumMod val="50000"/>
                    <a:lumOff val="50000"/>
                  </a:schemeClr>
                </a:solidFill>
              </a:ln>
              <a:effectLst/>
            </p:spPr>
            <p:style>
              <a:lnRef idx="2">
                <a:schemeClr val="accent1">
                  <a:shade val="15000"/>
                </a:schemeClr>
              </a:lnRef>
              <a:fillRef idx="1">
                <a:schemeClr val="accent1"/>
              </a:fillRef>
              <a:effectRef idx="0">
                <a:schemeClr val="accent1"/>
              </a:effectRef>
              <a:fontRef idx="minor">
                <a:schemeClr val="lt1"/>
              </a:fontRef>
            </p:style>
            <p:txBody>
              <a:bodyPr wrap="square" lIns="216000" tIns="0" rIns="216000" bIns="0" rtlCol="0" anchor="ctr">
                <a:noAutofit/>
              </a:bodyPr>
              <a:lstStyle/>
              <a:p>
                <a:pPr algn="ctr">
                  <a:lnSpc>
                    <a:spcPct val="130000"/>
                  </a:lnSpc>
                  <a:buClr>
                    <a:srgbClr val="000000"/>
                  </a:buClr>
                  <a:defRPr/>
                </a:pPr>
                <a:r>
                  <a:rPr kumimoji="1" lang="en-US" altLang="ja-JP" sz="1400" b="1" i="0" u="none" strike="noStrike" kern="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cs typeface="Arial"/>
                    <a:sym typeface="Arial"/>
                  </a:rPr>
                  <a:t>TIPS</a:t>
                </a:r>
              </a:p>
            </p:txBody>
          </p:sp>
        </p:grpSp>
        <p:sp>
          <p:nvSpPr>
            <p:cNvPr id="19" name="テキスト ボックス 18">
              <a:extLst>
                <a:ext uri="{FF2B5EF4-FFF2-40B4-BE49-F238E27FC236}">
                  <a16:creationId xmlns:a16="http://schemas.microsoft.com/office/drawing/2014/main" id="{8A481225-3068-EC97-9E2C-D72C9407D2F0}"/>
                </a:ext>
              </a:extLst>
            </p:cNvPr>
            <p:cNvSpPr txBox="1"/>
            <p:nvPr/>
          </p:nvSpPr>
          <p:spPr>
            <a:xfrm>
              <a:off x="8046964" y="4653077"/>
              <a:ext cx="3384000" cy="288000"/>
            </a:xfrm>
            <a:prstGeom prst="rect">
              <a:avLst/>
            </a:prstGeom>
            <a:noFill/>
          </p:spPr>
          <p:txBody>
            <a:bodyPr wrap="square" lIns="0" tIns="0" rIns="0" bIns="0" rtlCol="0" anchor="ctr">
              <a:normAutofit/>
            </a:bodyPr>
            <a:lstStyle/>
            <a:p>
              <a:pPr algn="l">
                <a:lnSpc>
                  <a:spcPct val="130000"/>
                </a:lnSpc>
              </a:pPr>
              <a:r>
                <a:rPr lang="ja-JP" altLang="en-US" sz="1200" b="1" dirty="0">
                  <a:solidFill>
                    <a:schemeClr val="tx1">
                      <a:lumMod val="95000"/>
                      <a:lumOff val="5000"/>
                    </a:schemeClr>
                  </a:solidFill>
                  <a:latin typeface="Meiryo" panose="020B0604030504040204" pitchFamily="34" charset="-128"/>
                  <a:ea typeface="Meiryo" panose="020B0604030504040204" pitchFamily="34" charset="-128"/>
                </a:rPr>
                <a:t>コントラストがはっきりとした画像を使う</a:t>
              </a:r>
            </a:p>
          </p:txBody>
        </p:sp>
      </p:grpSp>
      <p:grpSp>
        <p:nvGrpSpPr>
          <p:cNvPr id="12" name="グループ化 11">
            <a:extLst>
              <a:ext uri="{FF2B5EF4-FFF2-40B4-BE49-F238E27FC236}">
                <a16:creationId xmlns:a16="http://schemas.microsoft.com/office/drawing/2014/main" id="{0EC662ED-D2A5-624F-5731-5037691ECF6A}"/>
              </a:ext>
            </a:extLst>
          </p:cNvPr>
          <p:cNvGrpSpPr>
            <a:grpSpLocks noChangeAspect="1"/>
          </p:cNvGrpSpPr>
          <p:nvPr/>
        </p:nvGrpSpPr>
        <p:grpSpPr>
          <a:xfrm>
            <a:off x="1600161" y="1377538"/>
            <a:ext cx="3673770" cy="5400000"/>
            <a:chOff x="1157426" y="2551873"/>
            <a:chExt cx="2439430" cy="3585668"/>
          </a:xfrm>
        </p:grpSpPr>
        <p:pic>
          <p:nvPicPr>
            <p:cNvPr id="22" name="図 21">
              <a:extLst>
                <a:ext uri="{FF2B5EF4-FFF2-40B4-BE49-F238E27FC236}">
                  <a16:creationId xmlns:a16="http://schemas.microsoft.com/office/drawing/2014/main" id="{E64D0F2B-7C03-E676-BCA7-0A23C1112622}"/>
                </a:ext>
              </a:extLst>
            </p:cNvPr>
            <p:cNvPicPr>
              <a:picLocks noChangeAspect="1"/>
            </p:cNvPicPr>
            <p:nvPr/>
          </p:nvPicPr>
          <p:blipFill>
            <a:blip r:embed="rId2"/>
            <a:stretch>
              <a:fillRect/>
            </a:stretch>
          </p:blipFill>
          <p:spPr>
            <a:xfrm>
              <a:off x="1157426" y="2551873"/>
              <a:ext cx="2439430" cy="3585668"/>
            </a:xfrm>
            <a:prstGeom prst="rect">
              <a:avLst/>
            </a:prstGeom>
          </p:spPr>
        </p:pic>
        <p:pic>
          <p:nvPicPr>
            <p:cNvPr id="23" name="図 22">
              <a:extLst>
                <a:ext uri="{FF2B5EF4-FFF2-40B4-BE49-F238E27FC236}">
                  <a16:creationId xmlns:a16="http://schemas.microsoft.com/office/drawing/2014/main" id="{EEA962F5-A763-8563-1193-B9B674B17F62}"/>
                </a:ext>
              </a:extLst>
            </p:cNvPr>
            <p:cNvPicPr>
              <a:picLocks noChangeAspect="1"/>
            </p:cNvPicPr>
            <p:nvPr/>
          </p:nvPicPr>
          <p:blipFill rotWithShape="1">
            <a:blip r:embed="rId3"/>
            <a:srcRect l="16173" t="13521" r="27433" b="2230"/>
            <a:stretch/>
          </p:blipFill>
          <p:spPr>
            <a:xfrm>
              <a:off x="1219200" y="5340602"/>
              <a:ext cx="452284" cy="452283"/>
            </a:xfrm>
            <a:prstGeom prst="rect">
              <a:avLst/>
            </a:prstGeom>
          </p:spPr>
        </p:pic>
        <p:sp>
          <p:nvSpPr>
            <p:cNvPr id="24" name="正方形/長方形 23">
              <a:extLst>
                <a:ext uri="{FF2B5EF4-FFF2-40B4-BE49-F238E27FC236}">
                  <a16:creationId xmlns:a16="http://schemas.microsoft.com/office/drawing/2014/main" id="{4674CC6B-8883-EE47-1B0B-9C2B422569DA}"/>
                </a:ext>
              </a:extLst>
            </p:cNvPr>
            <p:cNvSpPr/>
            <p:nvPr/>
          </p:nvSpPr>
          <p:spPr>
            <a:xfrm>
              <a:off x="1689958" y="5391168"/>
              <a:ext cx="1479961" cy="324465"/>
            </a:xfrm>
            <a:prstGeom prst="rect">
              <a:avLst/>
            </a:prstGeom>
            <a:solidFill>
              <a:srgbClr val="FFFFFF"/>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sp>
          <p:nvSpPr>
            <p:cNvPr id="25" name="テキスト ボックス 24">
              <a:extLst>
                <a:ext uri="{FF2B5EF4-FFF2-40B4-BE49-F238E27FC236}">
                  <a16:creationId xmlns:a16="http://schemas.microsoft.com/office/drawing/2014/main" id="{0105E3C2-4737-5737-3E5C-D8DEFA5A544F}"/>
                </a:ext>
              </a:extLst>
            </p:cNvPr>
            <p:cNvSpPr txBox="1"/>
            <p:nvPr/>
          </p:nvSpPr>
          <p:spPr>
            <a:xfrm>
              <a:off x="1653924" y="5394332"/>
              <a:ext cx="1796281" cy="242818"/>
            </a:xfrm>
            <a:prstGeom prst="rect">
              <a:avLst/>
            </a:prstGeom>
            <a:noFill/>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700" b="1" i="0" u="none" strike="noStrike" kern="0" cap="none" spc="0" normalizeH="0" baseline="0" noProof="0" dirty="0">
                  <a:ln>
                    <a:noFill/>
                  </a:ln>
                  <a:solidFill>
                    <a:srgbClr val="545454"/>
                  </a:solidFill>
                  <a:effectLst/>
                  <a:uLnTx/>
                  <a:uFillTx/>
                  <a:latin typeface="Calibri" panose="020F0502020204030204"/>
                  <a:ea typeface="メイリオ" panose="020B0604030504040204" pitchFamily="50" charset="-128"/>
                </a:rPr>
                <a:t>災害時の停電 クルマが電源に</a:t>
              </a:r>
            </a:p>
          </p:txBody>
        </p:sp>
        <p:sp>
          <p:nvSpPr>
            <p:cNvPr id="26" name="テキスト ボックス 25">
              <a:extLst>
                <a:ext uri="{FF2B5EF4-FFF2-40B4-BE49-F238E27FC236}">
                  <a16:creationId xmlns:a16="http://schemas.microsoft.com/office/drawing/2014/main" id="{57CC68DF-7A05-5D0A-D5ED-497B05350BE3}"/>
                </a:ext>
              </a:extLst>
            </p:cNvPr>
            <p:cNvSpPr txBox="1"/>
            <p:nvPr/>
          </p:nvSpPr>
          <p:spPr>
            <a:xfrm>
              <a:off x="1653925" y="5559795"/>
              <a:ext cx="1796281" cy="169277"/>
            </a:xfrm>
            <a:prstGeom prst="rect">
              <a:avLst/>
            </a:prstGeom>
            <a:noFill/>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500" b="0" i="0" u="none" strike="noStrike" kern="0" cap="none" spc="0" normalizeH="0" baseline="0" noProof="0" dirty="0">
                  <a:ln>
                    <a:noFill/>
                  </a:ln>
                  <a:solidFill>
                    <a:srgbClr val="F5F5F5">
                      <a:lumMod val="50000"/>
                    </a:srgbClr>
                  </a:solidFill>
                  <a:effectLst/>
                  <a:uLnTx/>
                  <a:uFillTx/>
                  <a:latin typeface="Calibri" panose="020F0502020204030204"/>
                  <a:ea typeface="メイリオ" panose="020B0604030504040204" pitchFamily="50" charset="-128"/>
                </a:rPr>
                <a:t>○○自動車</a:t>
              </a:r>
            </a:p>
          </p:txBody>
        </p:sp>
      </p:grpSp>
      <p:sp>
        <p:nvSpPr>
          <p:cNvPr id="30" name="テキスト ボックス 29">
            <a:extLst>
              <a:ext uri="{FF2B5EF4-FFF2-40B4-BE49-F238E27FC236}">
                <a16:creationId xmlns:a16="http://schemas.microsoft.com/office/drawing/2014/main" id="{B69BF8B8-0A98-F472-FFD0-93F7DCAA17B7}"/>
              </a:ext>
            </a:extLst>
          </p:cNvPr>
          <p:cNvSpPr txBox="1"/>
          <p:nvPr/>
        </p:nvSpPr>
        <p:spPr>
          <a:xfrm>
            <a:off x="2439799" y="5603973"/>
            <a:ext cx="2352885" cy="415498"/>
          </a:xfrm>
          <a:prstGeom prst="rect">
            <a:avLst/>
          </a:prstGeom>
          <a:solidFill>
            <a:schemeClr val="bg1"/>
          </a:solidFill>
        </p:spPr>
        <p:txBody>
          <a:bodyPr wrap="square" rtlCol="0">
            <a:spAutoFit/>
          </a:bodyPr>
          <a:lstStyle/>
          <a:p>
            <a:r>
              <a:rPr lang="ja-JP" altLang="en-US" sz="1050" b="1" dirty="0"/>
              <a:t>ブランド全面刷新 ○○の柔軟剤</a:t>
            </a:r>
            <a:endParaRPr lang="en-US" altLang="ja-JP" sz="1050" b="1" dirty="0"/>
          </a:p>
          <a:p>
            <a:r>
              <a:rPr kumimoji="1" lang="ja-JP" altLang="en-US" sz="1050" dirty="0"/>
              <a:t>〇〇株式会社</a:t>
            </a:r>
            <a:r>
              <a:rPr kumimoji="1" lang="en-US" altLang="ja-JP" sz="1050" dirty="0"/>
              <a:t>/</a:t>
            </a:r>
            <a:r>
              <a:rPr kumimoji="1" lang="ja-JP" altLang="en-US" sz="1050" dirty="0"/>
              <a:t>商品名</a:t>
            </a:r>
          </a:p>
        </p:txBody>
      </p:sp>
      <p:sp>
        <p:nvSpPr>
          <p:cNvPr id="31" name="正方形/長方形 30">
            <a:extLst>
              <a:ext uri="{FF2B5EF4-FFF2-40B4-BE49-F238E27FC236}">
                <a16:creationId xmlns:a16="http://schemas.microsoft.com/office/drawing/2014/main" id="{B1803A7B-3C39-FF0A-16E8-BD52DD20B51C}"/>
              </a:ext>
            </a:extLst>
          </p:cNvPr>
          <p:cNvSpPr/>
          <p:nvPr/>
        </p:nvSpPr>
        <p:spPr>
          <a:xfrm>
            <a:off x="1629297" y="5455524"/>
            <a:ext cx="3673770" cy="924790"/>
          </a:xfrm>
          <a:prstGeom prst="rect">
            <a:avLst/>
          </a:prstGeom>
          <a:noFill/>
          <a:ln>
            <a:solidFill>
              <a:schemeClr val="accent1">
                <a:lumMod val="50000"/>
                <a:lumOff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5" name="図 4" descr="プラスチックの容器&#10;&#10;AI 生成コンテンツは誤りを含む可能性があります。">
            <a:extLst>
              <a:ext uri="{FF2B5EF4-FFF2-40B4-BE49-F238E27FC236}">
                <a16:creationId xmlns:a16="http://schemas.microsoft.com/office/drawing/2014/main" id="{6609D117-C335-F1F6-AA49-CB055E41FE5B}"/>
              </a:ext>
            </a:extLst>
          </p:cNvPr>
          <p:cNvPicPr>
            <a:picLocks noChangeAspect="1"/>
          </p:cNvPicPr>
          <p:nvPr/>
        </p:nvPicPr>
        <p:blipFill>
          <a:blip r:embed="rId4"/>
          <a:stretch>
            <a:fillRect/>
          </a:stretch>
        </p:blipFill>
        <p:spPr>
          <a:xfrm>
            <a:off x="1659850" y="5557919"/>
            <a:ext cx="720000" cy="720000"/>
          </a:xfrm>
          <a:prstGeom prst="rect">
            <a:avLst/>
          </a:prstGeom>
        </p:spPr>
      </p:pic>
      <p:pic>
        <p:nvPicPr>
          <p:cNvPr id="7" name="図 6" descr="複数のボトル&#10;&#10;AI 生成コンテンツは誤りを含む可能性があります。">
            <a:extLst>
              <a:ext uri="{FF2B5EF4-FFF2-40B4-BE49-F238E27FC236}">
                <a16:creationId xmlns:a16="http://schemas.microsoft.com/office/drawing/2014/main" id="{D79FBCD0-2E87-6B75-3ECD-25A0F8CDFEA7}"/>
              </a:ext>
            </a:extLst>
          </p:cNvPr>
          <p:cNvPicPr>
            <a:picLocks noChangeAspect="1"/>
          </p:cNvPicPr>
          <p:nvPr/>
        </p:nvPicPr>
        <p:blipFill>
          <a:blip r:embed="rId5"/>
          <a:stretch>
            <a:fillRect/>
          </a:stretch>
        </p:blipFill>
        <p:spPr>
          <a:xfrm>
            <a:off x="1670736" y="5552062"/>
            <a:ext cx="731912" cy="731912"/>
          </a:xfrm>
          <a:prstGeom prst="rect">
            <a:avLst/>
          </a:prstGeom>
        </p:spPr>
      </p:pic>
      <p:pic>
        <p:nvPicPr>
          <p:cNvPr id="8" name="図 7" descr="複数のボトル&#10;&#10;AI 生成コンテンツは誤りを含む可能性があります。">
            <a:extLst>
              <a:ext uri="{FF2B5EF4-FFF2-40B4-BE49-F238E27FC236}">
                <a16:creationId xmlns:a16="http://schemas.microsoft.com/office/drawing/2014/main" id="{C4BC98FB-859A-D6B0-34EF-397059F28569}"/>
              </a:ext>
            </a:extLst>
          </p:cNvPr>
          <p:cNvPicPr>
            <a:picLocks noChangeAspect="1"/>
          </p:cNvPicPr>
          <p:nvPr/>
        </p:nvPicPr>
        <p:blipFill>
          <a:blip r:embed="rId5"/>
          <a:stretch>
            <a:fillRect/>
          </a:stretch>
        </p:blipFill>
        <p:spPr>
          <a:xfrm>
            <a:off x="7046961" y="5141674"/>
            <a:ext cx="903701" cy="902051"/>
          </a:xfrm>
          <a:prstGeom prst="rect">
            <a:avLst/>
          </a:prstGeom>
        </p:spPr>
      </p:pic>
      <p:sp>
        <p:nvSpPr>
          <p:cNvPr id="9" name="テキスト ボックス 8">
            <a:extLst>
              <a:ext uri="{FF2B5EF4-FFF2-40B4-BE49-F238E27FC236}">
                <a16:creationId xmlns:a16="http://schemas.microsoft.com/office/drawing/2014/main" id="{BD2AAA18-BD05-301F-AD75-D29C376DBEED}"/>
              </a:ext>
            </a:extLst>
          </p:cNvPr>
          <p:cNvSpPr txBox="1"/>
          <p:nvPr/>
        </p:nvSpPr>
        <p:spPr>
          <a:xfrm>
            <a:off x="7038193" y="2006571"/>
            <a:ext cx="4215420" cy="790986"/>
          </a:xfrm>
          <a:prstGeom prst="rect">
            <a:avLst/>
          </a:prstGeom>
          <a:noFill/>
        </p:spPr>
        <p:txBody>
          <a:bodyPr wrap="square" rtlCol="0">
            <a:spAutoFit/>
          </a:bodyPr>
          <a:lstStyle/>
          <a:p>
            <a:pPr marL="285750" lvl="0" indent="-285750">
              <a:lnSpc>
                <a:spcPct val="130000"/>
              </a:lnSpc>
              <a:spcAft>
                <a:spcPts val="600"/>
              </a:spcAft>
              <a:buFont typeface="Arial" panose="020B0604020202020204" pitchFamily="34" charset="0"/>
              <a:buChar char="•"/>
              <a:defRPr/>
            </a:pPr>
            <a:r>
              <a:rPr lang="ja-JP" altLang="en-US" sz="1600" b="1" dirty="0">
                <a:solidFill>
                  <a:srgbClr val="000000">
                    <a:lumMod val="95000"/>
                    <a:lumOff val="5000"/>
                  </a:srgbClr>
                </a:solidFill>
                <a:latin typeface="Meiryo" panose="020B0604030504040204" pitchFamily="34" charset="-128"/>
                <a:ea typeface="Meiryo" panose="020B0604030504040204" pitchFamily="34" charset="-128"/>
              </a:rPr>
              <a:t>ニュースと馴染ませすぎない</a:t>
            </a:r>
            <a:endParaRPr lang="en-US" altLang="ja-JP" sz="1600" b="1" dirty="0">
              <a:solidFill>
                <a:srgbClr val="000000">
                  <a:lumMod val="95000"/>
                  <a:lumOff val="5000"/>
                </a:srgbClr>
              </a:solidFill>
              <a:latin typeface="Meiryo" panose="020B0604030504040204" pitchFamily="34" charset="-128"/>
              <a:ea typeface="Meiryo" panose="020B0604030504040204" pitchFamily="34" charset="-128"/>
            </a:endParaRPr>
          </a:p>
          <a:p>
            <a:pPr marL="285750" lvl="0" indent="-285750">
              <a:lnSpc>
                <a:spcPct val="130000"/>
              </a:lnSpc>
              <a:spcAft>
                <a:spcPts val="600"/>
              </a:spcAft>
              <a:buFont typeface="Arial" panose="020B0604020202020204" pitchFamily="34" charset="0"/>
              <a:buChar char="•"/>
              <a:defRPr/>
            </a:pPr>
            <a:r>
              <a:rPr lang="ja-JP" altLang="en-US" sz="1600" b="1" dirty="0">
                <a:solidFill>
                  <a:srgbClr val="000000">
                    <a:lumMod val="95000"/>
                    <a:lumOff val="5000"/>
                  </a:srgbClr>
                </a:solidFill>
                <a:latin typeface="Meiryo" panose="020B0604030504040204" pitchFamily="34" charset="-128"/>
                <a:ea typeface="Meiryo" panose="020B0604030504040204" pitchFamily="34" charset="-128"/>
              </a:rPr>
              <a:t>ブランドにマッチしたテイストで</a:t>
            </a:r>
          </a:p>
        </p:txBody>
      </p:sp>
      <p:pic>
        <p:nvPicPr>
          <p:cNvPr id="10" name="図 9">
            <a:extLst>
              <a:ext uri="{FF2B5EF4-FFF2-40B4-BE49-F238E27FC236}">
                <a16:creationId xmlns:a16="http://schemas.microsoft.com/office/drawing/2014/main" id="{A6E6C2DE-07B6-E23F-24A1-B890718901A7}"/>
              </a:ext>
            </a:extLst>
          </p:cNvPr>
          <p:cNvPicPr>
            <a:picLocks noChangeAspect="1"/>
          </p:cNvPicPr>
          <p:nvPr/>
        </p:nvPicPr>
        <p:blipFill>
          <a:blip r:embed="rId6"/>
          <a:stretch>
            <a:fillRect/>
          </a:stretch>
        </p:blipFill>
        <p:spPr>
          <a:xfrm>
            <a:off x="6945755" y="2051810"/>
            <a:ext cx="311150" cy="311150"/>
          </a:xfrm>
          <a:prstGeom prst="rect">
            <a:avLst/>
          </a:prstGeom>
        </p:spPr>
      </p:pic>
      <p:pic>
        <p:nvPicPr>
          <p:cNvPr id="27" name="図 26">
            <a:extLst>
              <a:ext uri="{FF2B5EF4-FFF2-40B4-BE49-F238E27FC236}">
                <a16:creationId xmlns:a16="http://schemas.microsoft.com/office/drawing/2014/main" id="{6A0F7D4D-3101-1BA3-9E53-BD167028D25E}"/>
              </a:ext>
            </a:extLst>
          </p:cNvPr>
          <p:cNvPicPr>
            <a:picLocks noChangeAspect="1"/>
          </p:cNvPicPr>
          <p:nvPr/>
        </p:nvPicPr>
        <p:blipFill>
          <a:blip r:embed="rId6"/>
          <a:stretch>
            <a:fillRect/>
          </a:stretch>
        </p:blipFill>
        <p:spPr>
          <a:xfrm>
            <a:off x="6945755" y="2440921"/>
            <a:ext cx="311150" cy="311150"/>
          </a:xfrm>
          <a:prstGeom prst="rect">
            <a:avLst/>
          </a:prstGeom>
        </p:spPr>
      </p:pic>
      <p:sp>
        <p:nvSpPr>
          <p:cNvPr id="29" name="テキスト ボックス 28">
            <a:extLst>
              <a:ext uri="{FF2B5EF4-FFF2-40B4-BE49-F238E27FC236}">
                <a16:creationId xmlns:a16="http://schemas.microsoft.com/office/drawing/2014/main" id="{A85EAE3E-C48C-ADC6-344A-963501B95B73}"/>
              </a:ext>
            </a:extLst>
          </p:cNvPr>
          <p:cNvSpPr txBox="1"/>
          <p:nvPr/>
        </p:nvSpPr>
        <p:spPr>
          <a:xfrm>
            <a:off x="6890489" y="2973269"/>
            <a:ext cx="4711494" cy="1358064"/>
          </a:xfrm>
          <a:prstGeom prst="rect">
            <a:avLst/>
          </a:prstGeom>
          <a:noFill/>
        </p:spPr>
        <p:txBody>
          <a:bodyPr wrap="square">
            <a:spAutoFit/>
          </a:bodyPr>
          <a:lstStyle/>
          <a:p>
            <a:pPr>
              <a:lnSpc>
                <a:spcPct val="150000"/>
              </a:lnSpc>
            </a:pPr>
            <a:r>
              <a:rPr lang="ja-JP" altLang="en-US" sz="1400" dirty="0"/>
              <a:t>ニューストピックスと並んで表示される広告枠です。</a:t>
            </a:r>
            <a:endParaRPr lang="en-US" altLang="ja-JP" sz="1400" dirty="0"/>
          </a:p>
          <a:p>
            <a:pPr>
              <a:lnSpc>
                <a:spcPct val="150000"/>
              </a:lnSpc>
            </a:pPr>
            <a:r>
              <a:rPr lang="ja-JP" altLang="en-US" sz="1400" dirty="0"/>
              <a:t>報道写真と同じトンマナの画像にすると、馴染み過ぎてしまいます。</a:t>
            </a:r>
          </a:p>
          <a:p>
            <a:pPr>
              <a:lnSpc>
                <a:spcPct val="150000"/>
              </a:lnSpc>
            </a:pPr>
            <a:r>
              <a:rPr lang="ja-JP" altLang="en-US" sz="1400" dirty="0"/>
              <a:t>目を引くビジュアルを意識しましょう。</a:t>
            </a:r>
          </a:p>
        </p:txBody>
      </p:sp>
    </p:spTree>
    <p:extLst>
      <p:ext uri="{BB962C8B-B14F-4D97-AF65-F5344CB8AC3E}">
        <p14:creationId xmlns:p14="http://schemas.microsoft.com/office/powerpoint/2010/main" val="171504966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プレースホルダー 1">
            <a:extLst>
              <a:ext uri="{FF2B5EF4-FFF2-40B4-BE49-F238E27FC236}">
                <a16:creationId xmlns:a16="http://schemas.microsoft.com/office/drawing/2014/main" id="{AED5F374-C005-608D-D7D7-F8B33923D206}"/>
              </a:ext>
            </a:extLst>
          </p:cNvPr>
          <p:cNvSpPr>
            <a:spLocks noGrp="1"/>
          </p:cNvSpPr>
          <p:nvPr>
            <p:ph type="body" sz="quarter" idx="14"/>
          </p:nvPr>
        </p:nvSpPr>
        <p:spPr/>
        <p:txBody>
          <a:bodyPr/>
          <a:lstStyle/>
          <a:p>
            <a:pPr marL="0" indent="0">
              <a:buNone/>
            </a:pPr>
            <a:r>
              <a:rPr kumimoji="1" lang="en-US" altLang="ja-JP" dirty="0"/>
              <a:t>P</a:t>
            </a:r>
            <a:r>
              <a:rPr lang="en-US" altLang="ja-JP" dirty="0"/>
              <a:t>3</a:t>
            </a:r>
            <a:r>
              <a:rPr kumimoji="1" lang="ja-JP" altLang="en-US" dirty="0"/>
              <a:t>　はじめに</a:t>
            </a:r>
          </a:p>
        </p:txBody>
      </p:sp>
      <p:sp>
        <p:nvSpPr>
          <p:cNvPr id="3" name="テキスト プレースホルダー 2">
            <a:extLst>
              <a:ext uri="{FF2B5EF4-FFF2-40B4-BE49-F238E27FC236}">
                <a16:creationId xmlns:a16="http://schemas.microsoft.com/office/drawing/2014/main" id="{C27A4292-A95E-E499-C4BE-A449D30A6218}"/>
              </a:ext>
            </a:extLst>
          </p:cNvPr>
          <p:cNvSpPr>
            <a:spLocks noGrp="1"/>
          </p:cNvSpPr>
          <p:nvPr>
            <p:ph type="body" sz="quarter" idx="15"/>
          </p:nvPr>
        </p:nvSpPr>
        <p:spPr>
          <a:xfrm>
            <a:off x="1848388" y="3016526"/>
            <a:ext cx="9835612" cy="360040"/>
          </a:xfrm>
        </p:spPr>
        <p:txBody>
          <a:bodyPr>
            <a:normAutofit/>
          </a:bodyPr>
          <a:lstStyle/>
          <a:p>
            <a:pPr marL="0" indent="0">
              <a:buNone/>
            </a:pPr>
            <a:r>
              <a:rPr lang="en-US" altLang="ja-JP" dirty="0"/>
              <a:t>P6</a:t>
            </a:r>
            <a:r>
              <a:rPr lang="ja-JP" altLang="en-US" dirty="0"/>
              <a:t>　見出しのポイント</a:t>
            </a:r>
          </a:p>
        </p:txBody>
      </p:sp>
      <p:sp>
        <p:nvSpPr>
          <p:cNvPr id="4" name="テキスト プレースホルダー 3">
            <a:extLst>
              <a:ext uri="{FF2B5EF4-FFF2-40B4-BE49-F238E27FC236}">
                <a16:creationId xmlns:a16="http://schemas.microsoft.com/office/drawing/2014/main" id="{C60856DB-3410-3938-1B0A-4EADC2264E44}"/>
              </a:ext>
            </a:extLst>
          </p:cNvPr>
          <p:cNvSpPr>
            <a:spLocks noGrp="1"/>
          </p:cNvSpPr>
          <p:nvPr>
            <p:ph type="body" sz="quarter" idx="16"/>
          </p:nvPr>
        </p:nvSpPr>
        <p:spPr/>
        <p:txBody>
          <a:bodyPr/>
          <a:lstStyle/>
          <a:p>
            <a:pPr marL="0" indent="0">
              <a:buNone/>
            </a:pPr>
            <a:r>
              <a:rPr lang="en-US" altLang="ja-JP" dirty="0"/>
              <a:t>P16</a:t>
            </a:r>
            <a:r>
              <a:rPr lang="ja-JP" altLang="en-US" dirty="0"/>
              <a:t>　画像クリエイティブのポイント</a:t>
            </a:r>
            <a:endParaRPr kumimoji="1" lang="ja-JP" altLang="en-US" dirty="0"/>
          </a:p>
        </p:txBody>
      </p:sp>
    </p:spTree>
    <p:extLst>
      <p:ext uri="{BB962C8B-B14F-4D97-AF65-F5344CB8AC3E}">
        <p14:creationId xmlns:p14="http://schemas.microsoft.com/office/powerpoint/2010/main" val="301641639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3B31DC-AD11-A319-BD5D-34124B827CC3}"/>
            </a:ext>
          </a:extLst>
        </p:cNvPr>
        <p:cNvGrpSpPr/>
        <p:nvPr/>
      </p:nvGrpSpPr>
      <p:grpSpPr>
        <a:xfrm>
          <a:off x="0" y="0"/>
          <a:ext cx="0" cy="0"/>
          <a:chOff x="0" y="0"/>
          <a:chExt cx="0" cy="0"/>
        </a:xfrm>
      </p:grpSpPr>
      <p:sp>
        <p:nvSpPr>
          <p:cNvPr id="3" name="タイトル 2">
            <a:extLst>
              <a:ext uri="{FF2B5EF4-FFF2-40B4-BE49-F238E27FC236}">
                <a16:creationId xmlns:a16="http://schemas.microsoft.com/office/drawing/2014/main" id="{6CBC61F2-AECC-8136-5E6A-91F286D4DC1B}"/>
              </a:ext>
            </a:extLst>
          </p:cNvPr>
          <p:cNvSpPr>
            <a:spLocks noGrp="1"/>
          </p:cNvSpPr>
          <p:nvPr>
            <p:ph type="ctrTitle"/>
          </p:nvPr>
        </p:nvSpPr>
        <p:spPr>
          <a:xfrm>
            <a:off x="609148" y="573904"/>
            <a:ext cx="11014607" cy="564262"/>
          </a:xfrm>
        </p:spPr>
        <p:txBody>
          <a:bodyPr/>
          <a:lstStyle/>
          <a:p>
            <a:r>
              <a:rPr lang="ja-JP" altLang="en-US" dirty="0"/>
              <a:t>③ 「ニュース性」を持たせる</a:t>
            </a:r>
          </a:p>
        </p:txBody>
      </p:sp>
      <p:sp>
        <p:nvSpPr>
          <p:cNvPr id="11" name="角丸四角形 54">
            <a:extLst>
              <a:ext uri="{FF2B5EF4-FFF2-40B4-BE49-F238E27FC236}">
                <a16:creationId xmlns:a16="http://schemas.microsoft.com/office/drawing/2014/main" id="{1DBFCC43-6EE0-81B8-3BBB-5EBBDC6114E7}"/>
              </a:ext>
            </a:extLst>
          </p:cNvPr>
          <p:cNvSpPr/>
          <p:nvPr/>
        </p:nvSpPr>
        <p:spPr>
          <a:xfrm>
            <a:off x="6808251" y="4546336"/>
            <a:ext cx="4796374" cy="1727464"/>
          </a:xfrm>
          <a:prstGeom prst="roundRect">
            <a:avLst>
              <a:gd name="adj" fmla="val 0"/>
            </a:avLst>
          </a:prstGeom>
          <a:solidFill>
            <a:srgbClr val="F2F2F5"/>
          </a:solidFill>
          <a:ln w="19050">
            <a:noFill/>
          </a:ln>
        </p:spPr>
        <p:style>
          <a:lnRef idx="2">
            <a:schemeClr val="accent1">
              <a:shade val="15000"/>
            </a:schemeClr>
          </a:lnRef>
          <a:fillRef idx="1">
            <a:schemeClr val="accent1"/>
          </a:fillRef>
          <a:effectRef idx="0">
            <a:schemeClr val="accent1"/>
          </a:effectRef>
          <a:fontRef idx="minor">
            <a:schemeClr val="lt1"/>
          </a:fontRef>
        </p:style>
        <p:txBody>
          <a:bodyPr wrap="square" lIns="251999" tIns="0" rIns="251999" bIns="0" rtlCol="0" anchor="ctr">
            <a:normAutofit/>
          </a:bodyPr>
          <a:lstStyle/>
          <a:p>
            <a:pPr marL="285750" marR="0" lvl="0" indent="-285750" algn="l" defTabSz="914400" rtl="0" eaLnBrk="1" fontAlgn="auto" latinLnBrk="0" hangingPunct="1">
              <a:lnSpc>
                <a:spcPct val="130000"/>
              </a:lnSpc>
              <a:spcBef>
                <a:spcPts val="0"/>
              </a:spcBef>
              <a:spcAft>
                <a:spcPts val="600"/>
              </a:spcAft>
              <a:buClrTx/>
              <a:buSzTx/>
              <a:buFont typeface="Arial" panose="020B0604020202020204" pitchFamily="34" charset="0"/>
              <a:buChar char="•"/>
              <a:tabLst/>
              <a:defRPr/>
            </a:pPr>
            <a:endParaRPr kumimoji="1" lang="en-US" altLang="ja-JP" sz="1300" b="1" i="0" u="none" strike="noStrike" kern="1200" cap="none" spc="0" normalizeH="0" baseline="0" noProof="0" dirty="0">
              <a:ln>
                <a:noFill/>
              </a:ln>
              <a:solidFill>
                <a:srgbClr val="000000">
                  <a:lumMod val="95000"/>
                  <a:lumOff val="5000"/>
                </a:srgbClr>
              </a:solidFill>
              <a:effectLst/>
              <a:uLnTx/>
              <a:uFillTx/>
              <a:latin typeface="Meiryo" panose="020B0604030504040204" pitchFamily="34" charset="-128"/>
              <a:ea typeface="Meiryo" panose="020B0604030504040204" pitchFamily="34" charset="-128"/>
              <a:cs typeface="+mn-cs"/>
            </a:endParaRPr>
          </a:p>
        </p:txBody>
      </p:sp>
      <p:sp>
        <p:nvSpPr>
          <p:cNvPr id="13" name="角丸四角形 49">
            <a:extLst>
              <a:ext uri="{FF2B5EF4-FFF2-40B4-BE49-F238E27FC236}">
                <a16:creationId xmlns:a16="http://schemas.microsoft.com/office/drawing/2014/main" id="{AF7050FF-8B62-53C5-434D-F2F31C53F826}"/>
              </a:ext>
            </a:extLst>
          </p:cNvPr>
          <p:cNvSpPr/>
          <p:nvPr/>
        </p:nvSpPr>
        <p:spPr>
          <a:xfrm>
            <a:off x="6808251" y="1843975"/>
            <a:ext cx="4796374" cy="2702361"/>
          </a:xfrm>
          <a:prstGeom prst="roundRect">
            <a:avLst>
              <a:gd name="adj" fmla="val 0"/>
            </a:avLst>
          </a:prstGeom>
          <a:solidFill>
            <a:srgbClr val="F2F2F5"/>
          </a:solidFill>
          <a:ln w="19050">
            <a:noFill/>
          </a:ln>
        </p:spPr>
        <p:style>
          <a:lnRef idx="2">
            <a:schemeClr val="accent1">
              <a:shade val="15000"/>
            </a:schemeClr>
          </a:lnRef>
          <a:fillRef idx="1">
            <a:schemeClr val="accent1"/>
          </a:fillRef>
          <a:effectRef idx="0">
            <a:schemeClr val="accent1"/>
          </a:effectRef>
          <a:fontRef idx="minor">
            <a:schemeClr val="lt1"/>
          </a:fontRef>
        </p:style>
        <p:txBody>
          <a:bodyPr wrap="square" lIns="251999" tIns="0" rIns="251999" bIns="0" rtlCol="0" anchor="ctr">
            <a:normAutofit/>
          </a:bodyPr>
          <a:lstStyle/>
          <a:p>
            <a:pPr marR="0" lvl="0" algn="l" defTabSz="914400" rtl="0" eaLnBrk="1" fontAlgn="auto" latinLnBrk="0" hangingPunct="1">
              <a:lnSpc>
                <a:spcPct val="130000"/>
              </a:lnSpc>
              <a:spcBef>
                <a:spcPts val="0"/>
              </a:spcBef>
              <a:spcAft>
                <a:spcPts val="600"/>
              </a:spcAft>
              <a:buClrTx/>
              <a:buSzTx/>
              <a:tabLst/>
              <a:defRPr/>
            </a:pPr>
            <a:br>
              <a:rPr kumimoji="1" lang="en-US" altLang="ja-JP" sz="1300" b="0" i="0" u="none" strike="noStrike" kern="1200" cap="none" spc="0" normalizeH="0" baseline="0" noProof="0" dirty="0">
                <a:ln>
                  <a:noFill/>
                </a:ln>
                <a:solidFill>
                  <a:srgbClr val="000000">
                    <a:lumMod val="95000"/>
                    <a:lumOff val="5000"/>
                  </a:srgbClr>
                </a:solidFill>
                <a:effectLst/>
                <a:uLnTx/>
                <a:uFillTx/>
                <a:latin typeface="Meiryo" panose="020B0604030504040204" pitchFamily="34" charset="-128"/>
                <a:ea typeface="Meiryo" panose="020B0604030504040204" pitchFamily="34" charset="-128"/>
                <a:cs typeface="+mn-cs"/>
              </a:rPr>
            </a:br>
            <a:endParaRPr kumimoji="1" lang="en-US" altLang="ja-JP" sz="1300" b="1" i="0" u="none" strike="noStrike" kern="1200" cap="none" spc="0" normalizeH="0" baseline="0" noProof="0" dirty="0">
              <a:ln>
                <a:noFill/>
              </a:ln>
              <a:solidFill>
                <a:srgbClr val="000000">
                  <a:lumMod val="95000"/>
                  <a:lumOff val="5000"/>
                </a:srgbClr>
              </a:solidFill>
              <a:effectLst/>
              <a:uLnTx/>
              <a:uFillTx/>
              <a:latin typeface="Meiryo" panose="020B0604030504040204" pitchFamily="34" charset="-128"/>
              <a:ea typeface="Meiryo" panose="020B0604030504040204" pitchFamily="34" charset="-128"/>
              <a:cs typeface="+mn-cs"/>
            </a:endParaRPr>
          </a:p>
        </p:txBody>
      </p:sp>
      <p:sp>
        <p:nvSpPr>
          <p:cNvPr id="16" name="角丸四角形 68">
            <a:extLst>
              <a:ext uri="{FF2B5EF4-FFF2-40B4-BE49-F238E27FC236}">
                <a16:creationId xmlns:a16="http://schemas.microsoft.com/office/drawing/2014/main" id="{10E9C981-EE1E-FD5F-28DC-8BD1C597E334}"/>
              </a:ext>
            </a:extLst>
          </p:cNvPr>
          <p:cNvSpPr/>
          <p:nvPr/>
        </p:nvSpPr>
        <p:spPr>
          <a:xfrm>
            <a:off x="6808251" y="1377538"/>
            <a:ext cx="4796374" cy="468000"/>
          </a:xfrm>
          <a:prstGeom prst="roundRect">
            <a:avLst>
              <a:gd name="adj" fmla="val 0"/>
            </a:avLst>
          </a:prstGeom>
          <a:solidFill>
            <a:schemeClr val="accent1"/>
          </a:solidFill>
          <a:ln w="19050">
            <a:no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lstStyle/>
          <a:p>
            <a:pPr algn="ctr">
              <a:lnSpc>
                <a:spcPct val="120000"/>
              </a:lnSpc>
              <a:defRPr/>
            </a:pPr>
            <a:r>
              <a:rPr lang="en-US" altLang="ja-JP" sz="1400" b="1" dirty="0">
                <a:ln w="1143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POINT</a:t>
            </a:r>
            <a:endParaRPr lang="ja-JP" altLang="en-US" sz="1400" b="1">
              <a:ln w="11430"/>
              <a:solidFill>
                <a:schemeClr val="bg1"/>
              </a:solidFill>
              <a:latin typeface="メイリオ" panose="020B0604030504040204" pitchFamily="50" charset="-128"/>
              <a:ea typeface="メイリオ" panose="020B0604030504040204" pitchFamily="50" charset="-128"/>
              <a:cs typeface="メイリオ" panose="020B0604030504040204" pitchFamily="50" charset="-128"/>
            </a:endParaRPr>
          </a:p>
        </p:txBody>
      </p:sp>
      <p:grpSp>
        <p:nvGrpSpPr>
          <p:cNvPr id="17" name="グループ化 16">
            <a:extLst>
              <a:ext uri="{FF2B5EF4-FFF2-40B4-BE49-F238E27FC236}">
                <a16:creationId xmlns:a16="http://schemas.microsoft.com/office/drawing/2014/main" id="{D310D62E-F42C-7170-96C3-2E9B66CA6770}"/>
              </a:ext>
            </a:extLst>
          </p:cNvPr>
          <p:cNvGrpSpPr/>
          <p:nvPr/>
        </p:nvGrpSpPr>
        <p:grpSpPr>
          <a:xfrm>
            <a:off x="7049078" y="4664952"/>
            <a:ext cx="4381886" cy="361895"/>
            <a:chOff x="7049078" y="4653077"/>
            <a:chExt cx="4381886" cy="361895"/>
          </a:xfrm>
        </p:grpSpPr>
        <p:grpSp>
          <p:nvGrpSpPr>
            <p:cNvPr id="18" name="グループ化 17">
              <a:extLst>
                <a:ext uri="{FF2B5EF4-FFF2-40B4-BE49-F238E27FC236}">
                  <a16:creationId xmlns:a16="http://schemas.microsoft.com/office/drawing/2014/main" id="{51451ECE-9109-DF9E-9C08-804D907AD7A9}"/>
                </a:ext>
              </a:extLst>
            </p:cNvPr>
            <p:cNvGrpSpPr/>
            <p:nvPr/>
          </p:nvGrpSpPr>
          <p:grpSpPr>
            <a:xfrm>
              <a:off x="7049078" y="4653077"/>
              <a:ext cx="903701" cy="361895"/>
              <a:chOff x="6805056" y="4765646"/>
              <a:chExt cx="903701" cy="361895"/>
            </a:xfrm>
          </p:grpSpPr>
          <p:sp>
            <p:nvSpPr>
              <p:cNvPr id="20" name="三角形 24">
                <a:extLst>
                  <a:ext uri="{FF2B5EF4-FFF2-40B4-BE49-F238E27FC236}">
                    <a16:creationId xmlns:a16="http://schemas.microsoft.com/office/drawing/2014/main" id="{12945FFC-D0AF-4560-D1FF-21FD75227246}"/>
                  </a:ext>
                </a:extLst>
              </p:cNvPr>
              <p:cNvSpPr/>
              <p:nvPr/>
            </p:nvSpPr>
            <p:spPr>
              <a:xfrm rot="10800000">
                <a:off x="7169359" y="4954368"/>
                <a:ext cx="175094" cy="173173"/>
              </a:xfrm>
              <a:prstGeom prst="triangle">
                <a:avLst/>
              </a:prstGeom>
              <a:solidFill>
                <a:schemeClr val="accent1">
                  <a:lumMod val="50000"/>
                  <a:lumOff val="50000"/>
                </a:schemeClr>
              </a:solidFill>
              <a:ln w="22225" cap="rnd">
                <a:solidFill>
                  <a:schemeClr val="accent1">
                    <a:lumMod val="50000"/>
                    <a:lumOff val="50000"/>
                  </a:schemeClr>
                </a:solid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1200"/>
              </a:p>
            </p:txBody>
          </p:sp>
          <p:sp>
            <p:nvSpPr>
              <p:cNvPr id="21" name="角丸四角形 23">
                <a:extLst>
                  <a:ext uri="{FF2B5EF4-FFF2-40B4-BE49-F238E27FC236}">
                    <a16:creationId xmlns:a16="http://schemas.microsoft.com/office/drawing/2014/main" id="{270AAA56-3B18-B04E-5C4B-90B82509E058}"/>
                  </a:ext>
                </a:extLst>
              </p:cNvPr>
              <p:cNvSpPr/>
              <p:nvPr/>
            </p:nvSpPr>
            <p:spPr>
              <a:xfrm>
                <a:off x="6805056" y="4765646"/>
                <a:ext cx="903701" cy="288000"/>
              </a:xfrm>
              <a:prstGeom prst="roundRect">
                <a:avLst>
                  <a:gd name="adj" fmla="val 8252"/>
                </a:avLst>
              </a:prstGeom>
              <a:solidFill>
                <a:schemeClr val="accent1">
                  <a:lumMod val="50000"/>
                  <a:lumOff val="50000"/>
                </a:schemeClr>
              </a:solidFill>
              <a:ln w="22225">
                <a:solidFill>
                  <a:schemeClr val="accent1">
                    <a:lumMod val="50000"/>
                    <a:lumOff val="50000"/>
                  </a:schemeClr>
                </a:solidFill>
              </a:ln>
              <a:effectLst/>
            </p:spPr>
            <p:style>
              <a:lnRef idx="2">
                <a:schemeClr val="accent1">
                  <a:shade val="15000"/>
                </a:schemeClr>
              </a:lnRef>
              <a:fillRef idx="1">
                <a:schemeClr val="accent1"/>
              </a:fillRef>
              <a:effectRef idx="0">
                <a:schemeClr val="accent1"/>
              </a:effectRef>
              <a:fontRef idx="minor">
                <a:schemeClr val="lt1"/>
              </a:fontRef>
            </p:style>
            <p:txBody>
              <a:bodyPr wrap="square" lIns="216000" tIns="0" rIns="216000" bIns="0" rtlCol="0" anchor="ctr">
                <a:noAutofit/>
              </a:bodyPr>
              <a:lstStyle/>
              <a:p>
                <a:pPr algn="ctr">
                  <a:lnSpc>
                    <a:spcPct val="130000"/>
                  </a:lnSpc>
                  <a:buClr>
                    <a:srgbClr val="000000"/>
                  </a:buClr>
                  <a:defRPr/>
                </a:pPr>
                <a:r>
                  <a:rPr kumimoji="1" lang="en-US" altLang="ja-JP" sz="1400" b="1" i="0" u="none" strike="noStrike" kern="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cs typeface="Arial"/>
                    <a:sym typeface="Arial"/>
                  </a:rPr>
                  <a:t>TIPS</a:t>
                </a:r>
              </a:p>
            </p:txBody>
          </p:sp>
        </p:grpSp>
        <p:sp>
          <p:nvSpPr>
            <p:cNvPr id="19" name="テキスト ボックス 18">
              <a:extLst>
                <a:ext uri="{FF2B5EF4-FFF2-40B4-BE49-F238E27FC236}">
                  <a16:creationId xmlns:a16="http://schemas.microsoft.com/office/drawing/2014/main" id="{A5576EF7-8E15-F295-AC43-A767C65001D0}"/>
                </a:ext>
              </a:extLst>
            </p:cNvPr>
            <p:cNvSpPr txBox="1"/>
            <p:nvPr/>
          </p:nvSpPr>
          <p:spPr>
            <a:xfrm>
              <a:off x="8046964" y="4653077"/>
              <a:ext cx="3384000" cy="288000"/>
            </a:xfrm>
            <a:prstGeom prst="rect">
              <a:avLst/>
            </a:prstGeom>
            <a:noFill/>
          </p:spPr>
          <p:txBody>
            <a:bodyPr wrap="square" lIns="0" tIns="0" rIns="0" bIns="0" rtlCol="0" anchor="ctr">
              <a:normAutofit/>
            </a:bodyPr>
            <a:lstStyle/>
            <a:p>
              <a:pPr algn="l">
                <a:lnSpc>
                  <a:spcPct val="130000"/>
                </a:lnSpc>
              </a:pPr>
              <a:r>
                <a:rPr lang="ja-JP" altLang="en-US" sz="1200" b="1" dirty="0">
                  <a:solidFill>
                    <a:schemeClr val="tx1">
                      <a:lumMod val="95000"/>
                      <a:lumOff val="5000"/>
                    </a:schemeClr>
                  </a:solidFill>
                  <a:latin typeface="Meiryo" panose="020B0604030504040204" pitchFamily="34" charset="-128"/>
                  <a:ea typeface="Meiryo" panose="020B0604030504040204" pitchFamily="34" charset="-128"/>
                </a:rPr>
                <a:t>明確に「新」などの要素を入れる</a:t>
              </a:r>
            </a:p>
          </p:txBody>
        </p:sp>
      </p:grpSp>
      <p:grpSp>
        <p:nvGrpSpPr>
          <p:cNvPr id="12" name="グループ化 11">
            <a:extLst>
              <a:ext uri="{FF2B5EF4-FFF2-40B4-BE49-F238E27FC236}">
                <a16:creationId xmlns:a16="http://schemas.microsoft.com/office/drawing/2014/main" id="{48F8FAA7-A032-1FE7-2409-11E92F0FFCAE}"/>
              </a:ext>
            </a:extLst>
          </p:cNvPr>
          <p:cNvGrpSpPr>
            <a:grpSpLocks noChangeAspect="1"/>
          </p:cNvGrpSpPr>
          <p:nvPr/>
        </p:nvGrpSpPr>
        <p:grpSpPr>
          <a:xfrm>
            <a:off x="1600161" y="1377538"/>
            <a:ext cx="3673770" cy="5400000"/>
            <a:chOff x="1157426" y="2551873"/>
            <a:chExt cx="2439430" cy="3585668"/>
          </a:xfrm>
        </p:grpSpPr>
        <p:pic>
          <p:nvPicPr>
            <p:cNvPr id="22" name="図 21">
              <a:extLst>
                <a:ext uri="{FF2B5EF4-FFF2-40B4-BE49-F238E27FC236}">
                  <a16:creationId xmlns:a16="http://schemas.microsoft.com/office/drawing/2014/main" id="{7668402D-2E53-2A2E-BB54-89DB8E831C1A}"/>
                </a:ext>
              </a:extLst>
            </p:cNvPr>
            <p:cNvPicPr>
              <a:picLocks noChangeAspect="1"/>
            </p:cNvPicPr>
            <p:nvPr/>
          </p:nvPicPr>
          <p:blipFill>
            <a:blip r:embed="rId2"/>
            <a:stretch>
              <a:fillRect/>
            </a:stretch>
          </p:blipFill>
          <p:spPr>
            <a:xfrm>
              <a:off x="1157426" y="2551873"/>
              <a:ext cx="2439430" cy="3585668"/>
            </a:xfrm>
            <a:prstGeom prst="rect">
              <a:avLst/>
            </a:prstGeom>
          </p:spPr>
        </p:pic>
        <p:pic>
          <p:nvPicPr>
            <p:cNvPr id="23" name="図 22">
              <a:extLst>
                <a:ext uri="{FF2B5EF4-FFF2-40B4-BE49-F238E27FC236}">
                  <a16:creationId xmlns:a16="http://schemas.microsoft.com/office/drawing/2014/main" id="{C0138E47-E72B-F422-7258-982B01FCA874}"/>
                </a:ext>
              </a:extLst>
            </p:cNvPr>
            <p:cNvPicPr>
              <a:picLocks noChangeAspect="1"/>
            </p:cNvPicPr>
            <p:nvPr/>
          </p:nvPicPr>
          <p:blipFill rotWithShape="1">
            <a:blip r:embed="rId3"/>
            <a:srcRect l="16173" t="13521" r="27433" b="2230"/>
            <a:stretch/>
          </p:blipFill>
          <p:spPr>
            <a:xfrm>
              <a:off x="1219200" y="5340602"/>
              <a:ext cx="452284" cy="452283"/>
            </a:xfrm>
            <a:prstGeom prst="rect">
              <a:avLst/>
            </a:prstGeom>
          </p:spPr>
        </p:pic>
        <p:sp>
          <p:nvSpPr>
            <p:cNvPr id="24" name="正方形/長方形 23">
              <a:extLst>
                <a:ext uri="{FF2B5EF4-FFF2-40B4-BE49-F238E27FC236}">
                  <a16:creationId xmlns:a16="http://schemas.microsoft.com/office/drawing/2014/main" id="{F1BF4E6C-72DA-AAE2-FF1C-643DA2723CED}"/>
                </a:ext>
              </a:extLst>
            </p:cNvPr>
            <p:cNvSpPr/>
            <p:nvPr/>
          </p:nvSpPr>
          <p:spPr>
            <a:xfrm>
              <a:off x="1689958" y="5391168"/>
              <a:ext cx="1479961" cy="324465"/>
            </a:xfrm>
            <a:prstGeom prst="rect">
              <a:avLst/>
            </a:prstGeom>
            <a:solidFill>
              <a:srgbClr val="FFFFFF"/>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sp>
          <p:nvSpPr>
            <p:cNvPr id="25" name="テキスト ボックス 24">
              <a:extLst>
                <a:ext uri="{FF2B5EF4-FFF2-40B4-BE49-F238E27FC236}">
                  <a16:creationId xmlns:a16="http://schemas.microsoft.com/office/drawing/2014/main" id="{93A5B63E-9FEE-B911-0720-E471AF4AF5BC}"/>
                </a:ext>
              </a:extLst>
            </p:cNvPr>
            <p:cNvSpPr txBox="1"/>
            <p:nvPr/>
          </p:nvSpPr>
          <p:spPr>
            <a:xfrm>
              <a:off x="1653924" y="5394332"/>
              <a:ext cx="1796281" cy="242818"/>
            </a:xfrm>
            <a:prstGeom prst="rect">
              <a:avLst/>
            </a:prstGeom>
            <a:noFill/>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700" b="1" i="0" u="none" strike="noStrike" kern="0" cap="none" spc="0" normalizeH="0" baseline="0" noProof="0" dirty="0">
                  <a:ln>
                    <a:noFill/>
                  </a:ln>
                  <a:solidFill>
                    <a:srgbClr val="545454"/>
                  </a:solidFill>
                  <a:effectLst/>
                  <a:uLnTx/>
                  <a:uFillTx/>
                  <a:latin typeface="Calibri" panose="020F0502020204030204"/>
                  <a:ea typeface="メイリオ" panose="020B0604030504040204" pitchFamily="50" charset="-128"/>
                </a:rPr>
                <a:t>災害時の停電 クルマが電源に</a:t>
              </a:r>
            </a:p>
          </p:txBody>
        </p:sp>
        <p:sp>
          <p:nvSpPr>
            <p:cNvPr id="26" name="テキスト ボックス 25">
              <a:extLst>
                <a:ext uri="{FF2B5EF4-FFF2-40B4-BE49-F238E27FC236}">
                  <a16:creationId xmlns:a16="http://schemas.microsoft.com/office/drawing/2014/main" id="{3AB48407-0948-4E80-A070-89B9161356EC}"/>
                </a:ext>
              </a:extLst>
            </p:cNvPr>
            <p:cNvSpPr txBox="1"/>
            <p:nvPr/>
          </p:nvSpPr>
          <p:spPr>
            <a:xfrm>
              <a:off x="1653925" y="5559795"/>
              <a:ext cx="1796281" cy="169277"/>
            </a:xfrm>
            <a:prstGeom prst="rect">
              <a:avLst/>
            </a:prstGeom>
            <a:noFill/>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500" b="0" i="0" u="none" strike="noStrike" kern="0" cap="none" spc="0" normalizeH="0" baseline="0" noProof="0" dirty="0">
                  <a:ln>
                    <a:noFill/>
                  </a:ln>
                  <a:solidFill>
                    <a:srgbClr val="F5F5F5">
                      <a:lumMod val="50000"/>
                    </a:srgbClr>
                  </a:solidFill>
                  <a:effectLst/>
                  <a:uLnTx/>
                  <a:uFillTx/>
                  <a:latin typeface="Calibri" panose="020F0502020204030204"/>
                  <a:ea typeface="メイリオ" panose="020B0604030504040204" pitchFamily="50" charset="-128"/>
                </a:rPr>
                <a:t>○○自動車</a:t>
              </a:r>
            </a:p>
          </p:txBody>
        </p:sp>
      </p:grpSp>
      <p:sp>
        <p:nvSpPr>
          <p:cNvPr id="30" name="テキスト ボックス 29">
            <a:extLst>
              <a:ext uri="{FF2B5EF4-FFF2-40B4-BE49-F238E27FC236}">
                <a16:creationId xmlns:a16="http://schemas.microsoft.com/office/drawing/2014/main" id="{2515260D-C29B-4910-D682-5F30AEFE6C54}"/>
              </a:ext>
            </a:extLst>
          </p:cNvPr>
          <p:cNvSpPr txBox="1"/>
          <p:nvPr/>
        </p:nvSpPr>
        <p:spPr>
          <a:xfrm>
            <a:off x="2385369" y="5603973"/>
            <a:ext cx="2352885" cy="415498"/>
          </a:xfrm>
          <a:prstGeom prst="rect">
            <a:avLst/>
          </a:prstGeom>
          <a:solidFill>
            <a:schemeClr val="bg1"/>
          </a:solidFill>
        </p:spPr>
        <p:txBody>
          <a:bodyPr wrap="square" rtlCol="0">
            <a:spAutoFit/>
          </a:bodyPr>
          <a:lstStyle/>
          <a:p>
            <a:r>
              <a:rPr lang="en-US" altLang="ja-JP" sz="1050" b="1" dirty="0"/>
              <a:t>2025</a:t>
            </a:r>
            <a:r>
              <a:rPr lang="ja-JP" altLang="en-US" sz="1050" b="1" dirty="0"/>
              <a:t>年春新商品 ○○の冷蔵庫</a:t>
            </a:r>
            <a:endParaRPr lang="en-US" altLang="ja-JP" sz="1050" b="1" dirty="0"/>
          </a:p>
          <a:p>
            <a:r>
              <a:rPr kumimoji="1" lang="ja-JP" altLang="en-US" sz="1050" dirty="0"/>
              <a:t>〇〇株式会社</a:t>
            </a:r>
            <a:r>
              <a:rPr kumimoji="1" lang="en-US" altLang="ja-JP" sz="1050" dirty="0"/>
              <a:t>/</a:t>
            </a:r>
            <a:r>
              <a:rPr kumimoji="1" lang="ja-JP" altLang="en-US" sz="1050" dirty="0"/>
              <a:t>商品名</a:t>
            </a:r>
          </a:p>
        </p:txBody>
      </p:sp>
      <p:sp>
        <p:nvSpPr>
          <p:cNvPr id="31" name="正方形/長方形 30">
            <a:extLst>
              <a:ext uri="{FF2B5EF4-FFF2-40B4-BE49-F238E27FC236}">
                <a16:creationId xmlns:a16="http://schemas.microsoft.com/office/drawing/2014/main" id="{6E68F15F-3D87-5750-4044-E64C0141311E}"/>
              </a:ext>
            </a:extLst>
          </p:cNvPr>
          <p:cNvSpPr/>
          <p:nvPr/>
        </p:nvSpPr>
        <p:spPr>
          <a:xfrm>
            <a:off x="1600161" y="5410068"/>
            <a:ext cx="3673770" cy="924790"/>
          </a:xfrm>
          <a:prstGeom prst="rect">
            <a:avLst/>
          </a:prstGeom>
          <a:noFill/>
          <a:ln>
            <a:solidFill>
              <a:schemeClr val="accent1">
                <a:lumMod val="50000"/>
                <a:lumOff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pic>
        <p:nvPicPr>
          <p:cNvPr id="6" name="図 5" descr="冷蔵庫, 座る, 記号, 立つ が含まれている画像&#10;&#10;AI 生成コンテンツは誤りを含む可能性があります。">
            <a:extLst>
              <a:ext uri="{FF2B5EF4-FFF2-40B4-BE49-F238E27FC236}">
                <a16:creationId xmlns:a16="http://schemas.microsoft.com/office/drawing/2014/main" id="{41B67BDF-5661-E45B-C76B-A72C69035690}"/>
              </a:ext>
            </a:extLst>
          </p:cNvPr>
          <p:cNvPicPr>
            <a:picLocks noChangeAspect="1"/>
          </p:cNvPicPr>
          <p:nvPr/>
        </p:nvPicPr>
        <p:blipFill>
          <a:blip r:embed="rId4"/>
          <a:stretch>
            <a:fillRect/>
          </a:stretch>
        </p:blipFill>
        <p:spPr>
          <a:xfrm>
            <a:off x="1673804" y="5556262"/>
            <a:ext cx="714925" cy="714925"/>
          </a:xfrm>
          <a:prstGeom prst="rect">
            <a:avLst/>
          </a:prstGeom>
        </p:spPr>
      </p:pic>
      <p:pic>
        <p:nvPicPr>
          <p:cNvPr id="7" name="図 6" descr="冷蔵庫, 座る, 記号, 立つ が含まれている画像&#10;&#10;AI 生成コンテンツは誤りを含む可能性があります。">
            <a:extLst>
              <a:ext uri="{FF2B5EF4-FFF2-40B4-BE49-F238E27FC236}">
                <a16:creationId xmlns:a16="http://schemas.microsoft.com/office/drawing/2014/main" id="{9CCA3EC0-31DE-4D17-0D77-5040AA500964}"/>
              </a:ext>
            </a:extLst>
          </p:cNvPr>
          <p:cNvPicPr>
            <a:picLocks noChangeAspect="1"/>
          </p:cNvPicPr>
          <p:nvPr/>
        </p:nvPicPr>
        <p:blipFill>
          <a:blip r:embed="rId4"/>
          <a:stretch>
            <a:fillRect/>
          </a:stretch>
        </p:blipFill>
        <p:spPr>
          <a:xfrm>
            <a:off x="7049078" y="5092707"/>
            <a:ext cx="903701" cy="903701"/>
          </a:xfrm>
          <a:prstGeom prst="rect">
            <a:avLst/>
          </a:prstGeom>
        </p:spPr>
      </p:pic>
      <p:sp>
        <p:nvSpPr>
          <p:cNvPr id="8" name="テキスト ボックス 7">
            <a:extLst>
              <a:ext uri="{FF2B5EF4-FFF2-40B4-BE49-F238E27FC236}">
                <a16:creationId xmlns:a16="http://schemas.microsoft.com/office/drawing/2014/main" id="{4263B651-96C3-C91B-9C4D-D201198C735C}"/>
              </a:ext>
            </a:extLst>
          </p:cNvPr>
          <p:cNvSpPr txBox="1"/>
          <p:nvPr/>
        </p:nvSpPr>
        <p:spPr>
          <a:xfrm>
            <a:off x="7005535" y="1996179"/>
            <a:ext cx="4563790" cy="1058751"/>
          </a:xfrm>
          <a:prstGeom prst="rect">
            <a:avLst/>
          </a:prstGeom>
          <a:noFill/>
        </p:spPr>
        <p:txBody>
          <a:bodyPr wrap="square" rtlCol="0">
            <a:spAutoFit/>
          </a:bodyPr>
          <a:lstStyle/>
          <a:p>
            <a:pPr marL="285750" lvl="0" indent="-285750">
              <a:lnSpc>
                <a:spcPct val="130000"/>
              </a:lnSpc>
              <a:spcAft>
                <a:spcPts val="600"/>
              </a:spcAft>
              <a:buFont typeface="Arial" panose="020B0604020202020204" pitchFamily="34" charset="0"/>
              <a:buChar char="•"/>
              <a:defRPr/>
            </a:pPr>
            <a:r>
              <a:rPr lang="ja-JP" altLang="en-US" sz="1600" b="1" dirty="0">
                <a:solidFill>
                  <a:srgbClr val="000000">
                    <a:lumMod val="95000"/>
                    <a:lumOff val="5000"/>
                  </a:srgbClr>
                </a:solidFill>
                <a:latin typeface="Meiryo" panose="020B0604030504040204" pitchFamily="34" charset="-128"/>
                <a:ea typeface="Meiryo" panose="020B0604030504040204" pitchFamily="34" charset="-128"/>
              </a:rPr>
              <a:t>情報の鮮度を意識する</a:t>
            </a:r>
            <a:endParaRPr lang="en-US" altLang="ja-JP" sz="1600" b="1" dirty="0">
              <a:solidFill>
                <a:srgbClr val="000000">
                  <a:lumMod val="95000"/>
                  <a:lumOff val="5000"/>
                </a:srgbClr>
              </a:solidFill>
              <a:latin typeface="Meiryo" panose="020B0604030504040204" pitchFamily="34" charset="-128"/>
              <a:ea typeface="Meiryo" panose="020B0604030504040204" pitchFamily="34" charset="-128"/>
            </a:endParaRPr>
          </a:p>
          <a:p>
            <a:pPr marL="285750" lvl="0" indent="-285750" algn="dist">
              <a:spcAft>
                <a:spcPts val="600"/>
              </a:spcAft>
              <a:buFont typeface="Arial" panose="020B0604020202020204" pitchFamily="34" charset="0"/>
              <a:buChar char="•"/>
              <a:defRPr/>
            </a:pPr>
            <a:r>
              <a:rPr lang="ja-JP" altLang="en-US" sz="1600" b="1" dirty="0">
                <a:solidFill>
                  <a:srgbClr val="000000">
                    <a:lumMod val="95000"/>
                    <a:lumOff val="5000"/>
                  </a:srgbClr>
                </a:solidFill>
                <a:latin typeface="Meiryo" panose="020B0604030504040204" pitchFamily="34" charset="-128"/>
                <a:ea typeface="Meiryo" panose="020B0604030504040204" pitchFamily="34" charset="-128"/>
              </a:rPr>
              <a:t>「新」「初」「登場」などを効果的に利用</a:t>
            </a:r>
            <a:endParaRPr lang="en-US" altLang="ja-JP" sz="1600" b="1" dirty="0">
              <a:solidFill>
                <a:srgbClr val="000000">
                  <a:lumMod val="95000"/>
                  <a:lumOff val="5000"/>
                </a:srgbClr>
              </a:solidFill>
              <a:latin typeface="Meiryo" panose="020B0604030504040204" pitchFamily="34" charset="-128"/>
              <a:ea typeface="Meiryo" panose="020B0604030504040204" pitchFamily="34" charset="-128"/>
            </a:endParaRPr>
          </a:p>
          <a:p>
            <a:pPr lvl="0">
              <a:spcAft>
                <a:spcPts val="600"/>
              </a:spcAft>
              <a:defRPr/>
            </a:pPr>
            <a:r>
              <a:rPr lang="ja-JP" altLang="en-US" sz="1600" b="1" dirty="0">
                <a:solidFill>
                  <a:srgbClr val="000000">
                    <a:lumMod val="95000"/>
                    <a:lumOff val="5000"/>
                  </a:srgbClr>
                </a:solidFill>
                <a:latin typeface="Meiryo" panose="020B0604030504040204" pitchFamily="34" charset="-128"/>
                <a:ea typeface="Meiryo" panose="020B0604030504040204" pitchFamily="34" charset="-128"/>
              </a:rPr>
              <a:t>　　する</a:t>
            </a:r>
            <a:endParaRPr lang="en-US" altLang="ja-JP" sz="1600" b="1" dirty="0">
              <a:solidFill>
                <a:srgbClr val="000000">
                  <a:lumMod val="95000"/>
                  <a:lumOff val="5000"/>
                </a:srgbClr>
              </a:solidFill>
              <a:latin typeface="Meiryo" panose="020B0604030504040204" pitchFamily="34" charset="-128"/>
              <a:ea typeface="Meiryo" panose="020B0604030504040204" pitchFamily="34" charset="-128"/>
            </a:endParaRPr>
          </a:p>
        </p:txBody>
      </p:sp>
      <p:pic>
        <p:nvPicPr>
          <p:cNvPr id="9" name="図 8">
            <a:extLst>
              <a:ext uri="{FF2B5EF4-FFF2-40B4-BE49-F238E27FC236}">
                <a16:creationId xmlns:a16="http://schemas.microsoft.com/office/drawing/2014/main" id="{C8CB994E-A10A-A916-6BCA-2310BF3909C3}"/>
              </a:ext>
            </a:extLst>
          </p:cNvPr>
          <p:cNvPicPr>
            <a:picLocks noChangeAspect="1"/>
          </p:cNvPicPr>
          <p:nvPr/>
        </p:nvPicPr>
        <p:blipFill>
          <a:blip r:embed="rId5"/>
          <a:stretch>
            <a:fillRect/>
          </a:stretch>
        </p:blipFill>
        <p:spPr>
          <a:xfrm>
            <a:off x="6945755" y="2051810"/>
            <a:ext cx="311150" cy="311150"/>
          </a:xfrm>
          <a:prstGeom prst="rect">
            <a:avLst/>
          </a:prstGeom>
        </p:spPr>
      </p:pic>
      <p:pic>
        <p:nvPicPr>
          <p:cNvPr id="10" name="図 9">
            <a:extLst>
              <a:ext uri="{FF2B5EF4-FFF2-40B4-BE49-F238E27FC236}">
                <a16:creationId xmlns:a16="http://schemas.microsoft.com/office/drawing/2014/main" id="{B2F6029E-28BF-73EA-F1B8-CAC8C8E5884B}"/>
              </a:ext>
            </a:extLst>
          </p:cNvPr>
          <p:cNvPicPr>
            <a:picLocks noChangeAspect="1"/>
          </p:cNvPicPr>
          <p:nvPr/>
        </p:nvPicPr>
        <p:blipFill>
          <a:blip r:embed="rId5"/>
          <a:stretch>
            <a:fillRect/>
          </a:stretch>
        </p:blipFill>
        <p:spPr>
          <a:xfrm>
            <a:off x="6945755" y="2440921"/>
            <a:ext cx="311150" cy="311150"/>
          </a:xfrm>
          <a:prstGeom prst="rect">
            <a:avLst/>
          </a:prstGeom>
        </p:spPr>
      </p:pic>
      <p:sp>
        <p:nvSpPr>
          <p:cNvPr id="27" name="テキスト ボックス 26">
            <a:extLst>
              <a:ext uri="{FF2B5EF4-FFF2-40B4-BE49-F238E27FC236}">
                <a16:creationId xmlns:a16="http://schemas.microsoft.com/office/drawing/2014/main" id="{D6816A35-9F82-7D74-ACD8-BB190669205A}"/>
              </a:ext>
            </a:extLst>
          </p:cNvPr>
          <p:cNvSpPr txBox="1"/>
          <p:nvPr/>
        </p:nvSpPr>
        <p:spPr>
          <a:xfrm>
            <a:off x="6890489" y="3093911"/>
            <a:ext cx="4711494" cy="1358064"/>
          </a:xfrm>
          <a:prstGeom prst="rect">
            <a:avLst/>
          </a:prstGeom>
          <a:noFill/>
        </p:spPr>
        <p:txBody>
          <a:bodyPr wrap="square">
            <a:spAutoFit/>
          </a:bodyPr>
          <a:lstStyle/>
          <a:p>
            <a:pPr>
              <a:lnSpc>
                <a:spcPct val="150000"/>
              </a:lnSpc>
            </a:pPr>
            <a:r>
              <a:rPr lang="ja-JP" altLang="en-US" sz="1400" dirty="0"/>
              <a:t>この広告に触れるユーザーは、ニュースを閲覧しに来ている方が多いです。「本日発売！」「期間限定」などのニュース性を持たせることで、今しか得られない情報ということを意識させましょう。</a:t>
            </a:r>
          </a:p>
        </p:txBody>
      </p:sp>
    </p:spTree>
    <p:extLst>
      <p:ext uri="{BB962C8B-B14F-4D97-AF65-F5344CB8AC3E}">
        <p14:creationId xmlns:p14="http://schemas.microsoft.com/office/powerpoint/2010/main" val="21459162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E15BF5-1278-C61F-8623-BC36538603E1}"/>
            </a:ext>
          </a:extLst>
        </p:cNvPr>
        <p:cNvGrpSpPr/>
        <p:nvPr/>
      </p:nvGrpSpPr>
      <p:grpSpPr>
        <a:xfrm>
          <a:off x="0" y="0"/>
          <a:ext cx="0" cy="0"/>
          <a:chOff x="0" y="0"/>
          <a:chExt cx="0" cy="0"/>
        </a:xfrm>
      </p:grpSpPr>
      <p:sp>
        <p:nvSpPr>
          <p:cNvPr id="26" name="テキスト ボックス 25">
            <a:extLst>
              <a:ext uri="{FF2B5EF4-FFF2-40B4-BE49-F238E27FC236}">
                <a16:creationId xmlns:a16="http://schemas.microsoft.com/office/drawing/2014/main" id="{A4D5C146-AEBA-9D27-134B-930EF0770974}"/>
              </a:ext>
            </a:extLst>
          </p:cNvPr>
          <p:cNvSpPr txBox="1"/>
          <p:nvPr/>
        </p:nvSpPr>
        <p:spPr>
          <a:xfrm>
            <a:off x="6890489" y="3093911"/>
            <a:ext cx="4711494" cy="1358064"/>
          </a:xfrm>
          <a:prstGeom prst="rect">
            <a:avLst/>
          </a:prstGeom>
          <a:noFill/>
        </p:spPr>
        <p:txBody>
          <a:bodyPr wrap="square">
            <a:spAutoFit/>
          </a:bodyPr>
          <a:lstStyle/>
          <a:p>
            <a:pPr>
              <a:lnSpc>
                <a:spcPct val="150000"/>
              </a:lnSpc>
            </a:pPr>
            <a:r>
              <a:rPr lang="ja-JP" altLang="en-US" sz="1400" dirty="0"/>
              <a:t>この広告に触れるユーザーは、ニュースを閲覧しに来ている方が多いです。「本日発売！」「期間限定」などのニュース性を持たせることで、今しか得られない情報ということを意識させましょう。</a:t>
            </a:r>
          </a:p>
        </p:txBody>
      </p:sp>
      <p:sp>
        <p:nvSpPr>
          <p:cNvPr id="3" name="タイトル 2">
            <a:extLst>
              <a:ext uri="{FF2B5EF4-FFF2-40B4-BE49-F238E27FC236}">
                <a16:creationId xmlns:a16="http://schemas.microsoft.com/office/drawing/2014/main" id="{084954B8-2043-3C44-5CB8-E184BD2D5FCD}"/>
              </a:ext>
            </a:extLst>
          </p:cNvPr>
          <p:cNvSpPr>
            <a:spLocks noGrp="1"/>
          </p:cNvSpPr>
          <p:nvPr>
            <p:ph type="ctrTitle"/>
          </p:nvPr>
        </p:nvSpPr>
        <p:spPr>
          <a:xfrm>
            <a:off x="587376" y="569363"/>
            <a:ext cx="11014607" cy="564262"/>
          </a:xfrm>
        </p:spPr>
        <p:txBody>
          <a:bodyPr/>
          <a:lstStyle/>
          <a:p>
            <a:r>
              <a:rPr lang="ja-JP" altLang="en-US" dirty="0"/>
              <a:t>④ 視認性が高い画像にする</a:t>
            </a:r>
          </a:p>
        </p:txBody>
      </p:sp>
      <p:sp>
        <p:nvSpPr>
          <p:cNvPr id="11" name="角丸四角形 54">
            <a:extLst>
              <a:ext uri="{FF2B5EF4-FFF2-40B4-BE49-F238E27FC236}">
                <a16:creationId xmlns:a16="http://schemas.microsoft.com/office/drawing/2014/main" id="{1D8FE0B3-6FD5-DB59-A7AE-1532BE88740A}"/>
              </a:ext>
            </a:extLst>
          </p:cNvPr>
          <p:cNvSpPr/>
          <p:nvPr/>
        </p:nvSpPr>
        <p:spPr>
          <a:xfrm>
            <a:off x="6808251" y="4546336"/>
            <a:ext cx="4796374" cy="1727464"/>
          </a:xfrm>
          <a:prstGeom prst="roundRect">
            <a:avLst>
              <a:gd name="adj" fmla="val 0"/>
            </a:avLst>
          </a:prstGeom>
          <a:solidFill>
            <a:srgbClr val="F2F2F5"/>
          </a:solidFill>
          <a:ln w="19050">
            <a:noFill/>
          </a:ln>
        </p:spPr>
        <p:style>
          <a:lnRef idx="2">
            <a:schemeClr val="accent1">
              <a:shade val="15000"/>
            </a:schemeClr>
          </a:lnRef>
          <a:fillRef idx="1">
            <a:schemeClr val="accent1"/>
          </a:fillRef>
          <a:effectRef idx="0">
            <a:schemeClr val="accent1"/>
          </a:effectRef>
          <a:fontRef idx="minor">
            <a:schemeClr val="lt1"/>
          </a:fontRef>
        </p:style>
        <p:txBody>
          <a:bodyPr wrap="square" lIns="251999" tIns="0" rIns="251999" bIns="0" rtlCol="0" anchor="ctr">
            <a:normAutofit/>
          </a:bodyPr>
          <a:lstStyle/>
          <a:p>
            <a:pPr marL="285750" marR="0" lvl="0" indent="-285750" algn="l" defTabSz="914400" rtl="0" eaLnBrk="1" fontAlgn="auto" latinLnBrk="0" hangingPunct="1">
              <a:lnSpc>
                <a:spcPct val="130000"/>
              </a:lnSpc>
              <a:spcBef>
                <a:spcPts val="0"/>
              </a:spcBef>
              <a:spcAft>
                <a:spcPts val="600"/>
              </a:spcAft>
              <a:buClrTx/>
              <a:buSzTx/>
              <a:buFont typeface="Arial" panose="020B0604020202020204" pitchFamily="34" charset="0"/>
              <a:buChar char="•"/>
              <a:tabLst/>
              <a:defRPr/>
            </a:pPr>
            <a:endParaRPr kumimoji="1" lang="en-US" altLang="ja-JP" sz="1300" b="1" i="0" u="none" strike="noStrike" kern="1200" cap="none" spc="0" normalizeH="0" baseline="0" noProof="0" dirty="0">
              <a:ln>
                <a:noFill/>
              </a:ln>
              <a:solidFill>
                <a:srgbClr val="000000">
                  <a:lumMod val="95000"/>
                  <a:lumOff val="5000"/>
                </a:srgbClr>
              </a:solidFill>
              <a:effectLst/>
              <a:uLnTx/>
              <a:uFillTx/>
              <a:latin typeface="Meiryo" panose="020B0604030504040204" pitchFamily="34" charset="-128"/>
              <a:ea typeface="Meiryo" panose="020B0604030504040204" pitchFamily="34" charset="-128"/>
              <a:cs typeface="+mn-cs"/>
            </a:endParaRPr>
          </a:p>
        </p:txBody>
      </p:sp>
      <p:sp>
        <p:nvSpPr>
          <p:cNvPr id="13" name="角丸四角形 49">
            <a:extLst>
              <a:ext uri="{FF2B5EF4-FFF2-40B4-BE49-F238E27FC236}">
                <a16:creationId xmlns:a16="http://schemas.microsoft.com/office/drawing/2014/main" id="{98C5EF4F-A0A8-2C20-AEF4-9771069042C0}"/>
              </a:ext>
            </a:extLst>
          </p:cNvPr>
          <p:cNvSpPr/>
          <p:nvPr/>
        </p:nvSpPr>
        <p:spPr>
          <a:xfrm>
            <a:off x="6808251" y="1843975"/>
            <a:ext cx="4796374" cy="2702361"/>
          </a:xfrm>
          <a:prstGeom prst="roundRect">
            <a:avLst>
              <a:gd name="adj" fmla="val 0"/>
            </a:avLst>
          </a:prstGeom>
          <a:solidFill>
            <a:srgbClr val="F2F2F5"/>
          </a:solidFill>
          <a:ln w="19050">
            <a:noFill/>
          </a:ln>
        </p:spPr>
        <p:style>
          <a:lnRef idx="2">
            <a:schemeClr val="accent1">
              <a:shade val="15000"/>
            </a:schemeClr>
          </a:lnRef>
          <a:fillRef idx="1">
            <a:schemeClr val="accent1"/>
          </a:fillRef>
          <a:effectRef idx="0">
            <a:schemeClr val="accent1"/>
          </a:effectRef>
          <a:fontRef idx="minor">
            <a:schemeClr val="lt1"/>
          </a:fontRef>
        </p:style>
        <p:txBody>
          <a:bodyPr wrap="square" lIns="251999" tIns="0" rIns="251999" bIns="0" rtlCol="0" anchor="ctr">
            <a:normAutofit/>
          </a:bodyPr>
          <a:lstStyle/>
          <a:p>
            <a:pPr marR="0" lvl="0" algn="l" defTabSz="914400" rtl="0" eaLnBrk="1" fontAlgn="auto" latinLnBrk="0" hangingPunct="1">
              <a:lnSpc>
                <a:spcPct val="130000"/>
              </a:lnSpc>
              <a:spcBef>
                <a:spcPts val="0"/>
              </a:spcBef>
              <a:spcAft>
                <a:spcPts val="600"/>
              </a:spcAft>
              <a:buClrTx/>
              <a:buSzTx/>
              <a:tabLst/>
              <a:defRPr/>
            </a:pPr>
            <a:br>
              <a:rPr kumimoji="1" lang="en-US" altLang="ja-JP" sz="1300" b="0" i="0" u="none" strike="noStrike" kern="1200" cap="none" spc="0" normalizeH="0" baseline="0" noProof="0" dirty="0">
                <a:ln>
                  <a:noFill/>
                </a:ln>
                <a:solidFill>
                  <a:srgbClr val="000000">
                    <a:lumMod val="95000"/>
                    <a:lumOff val="5000"/>
                  </a:srgbClr>
                </a:solidFill>
                <a:effectLst/>
                <a:uLnTx/>
                <a:uFillTx/>
                <a:latin typeface="Meiryo" panose="020B0604030504040204" pitchFamily="34" charset="-128"/>
                <a:ea typeface="Meiryo" panose="020B0604030504040204" pitchFamily="34" charset="-128"/>
                <a:cs typeface="+mn-cs"/>
              </a:rPr>
            </a:br>
            <a:endParaRPr kumimoji="1" lang="en-US" altLang="ja-JP" sz="1300" i="0" u="none" strike="noStrike" kern="1200" cap="none" spc="0" normalizeH="0" baseline="0" noProof="0" dirty="0">
              <a:ln>
                <a:noFill/>
              </a:ln>
              <a:solidFill>
                <a:srgbClr val="000000">
                  <a:lumMod val="95000"/>
                  <a:lumOff val="5000"/>
                </a:srgbClr>
              </a:solidFill>
              <a:effectLst/>
              <a:uLnTx/>
              <a:uFillTx/>
              <a:latin typeface="Meiryo" panose="020B0604030504040204" pitchFamily="34" charset="-128"/>
              <a:ea typeface="Meiryo" panose="020B0604030504040204" pitchFamily="34" charset="-128"/>
              <a:cs typeface="+mn-cs"/>
            </a:endParaRPr>
          </a:p>
        </p:txBody>
      </p:sp>
      <p:sp>
        <p:nvSpPr>
          <p:cNvPr id="16" name="角丸四角形 68">
            <a:extLst>
              <a:ext uri="{FF2B5EF4-FFF2-40B4-BE49-F238E27FC236}">
                <a16:creationId xmlns:a16="http://schemas.microsoft.com/office/drawing/2014/main" id="{130D6D09-23E6-E330-BD73-E3BD2004154D}"/>
              </a:ext>
            </a:extLst>
          </p:cNvPr>
          <p:cNvSpPr/>
          <p:nvPr/>
        </p:nvSpPr>
        <p:spPr>
          <a:xfrm>
            <a:off x="6808251" y="1377538"/>
            <a:ext cx="4796374" cy="468000"/>
          </a:xfrm>
          <a:prstGeom prst="roundRect">
            <a:avLst>
              <a:gd name="adj" fmla="val 0"/>
            </a:avLst>
          </a:prstGeom>
          <a:solidFill>
            <a:schemeClr val="accent1"/>
          </a:solidFill>
          <a:ln w="19050">
            <a:no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lstStyle/>
          <a:p>
            <a:pPr algn="ctr">
              <a:lnSpc>
                <a:spcPct val="120000"/>
              </a:lnSpc>
              <a:defRPr/>
            </a:pPr>
            <a:r>
              <a:rPr lang="en-US" altLang="ja-JP" sz="1400" b="1" dirty="0">
                <a:ln w="1143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POINT</a:t>
            </a:r>
            <a:endParaRPr lang="ja-JP" altLang="en-US" sz="1400" b="1">
              <a:ln w="11430"/>
              <a:solidFill>
                <a:schemeClr val="bg1"/>
              </a:solidFill>
              <a:latin typeface="メイリオ" panose="020B0604030504040204" pitchFamily="50" charset="-128"/>
              <a:ea typeface="メイリオ" panose="020B0604030504040204" pitchFamily="50" charset="-128"/>
              <a:cs typeface="メイリオ" panose="020B0604030504040204" pitchFamily="50" charset="-128"/>
            </a:endParaRPr>
          </a:p>
        </p:txBody>
      </p:sp>
      <p:grpSp>
        <p:nvGrpSpPr>
          <p:cNvPr id="17" name="グループ化 16">
            <a:extLst>
              <a:ext uri="{FF2B5EF4-FFF2-40B4-BE49-F238E27FC236}">
                <a16:creationId xmlns:a16="http://schemas.microsoft.com/office/drawing/2014/main" id="{2D9892A0-4FA0-8C9C-09DD-1CE970E7E60B}"/>
              </a:ext>
            </a:extLst>
          </p:cNvPr>
          <p:cNvGrpSpPr/>
          <p:nvPr/>
        </p:nvGrpSpPr>
        <p:grpSpPr>
          <a:xfrm>
            <a:off x="7049078" y="4664952"/>
            <a:ext cx="4381886" cy="361895"/>
            <a:chOff x="7049078" y="4653077"/>
            <a:chExt cx="4381886" cy="361895"/>
          </a:xfrm>
        </p:grpSpPr>
        <p:grpSp>
          <p:nvGrpSpPr>
            <p:cNvPr id="18" name="グループ化 17">
              <a:extLst>
                <a:ext uri="{FF2B5EF4-FFF2-40B4-BE49-F238E27FC236}">
                  <a16:creationId xmlns:a16="http://schemas.microsoft.com/office/drawing/2014/main" id="{38B3EED1-AE8D-5745-1A3A-56AFE7B4114C}"/>
                </a:ext>
              </a:extLst>
            </p:cNvPr>
            <p:cNvGrpSpPr/>
            <p:nvPr/>
          </p:nvGrpSpPr>
          <p:grpSpPr>
            <a:xfrm>
              <a:off x="7049078" y="4653077"/>
              <a:ext cx="903701" cy="361895"/>
              <a:chOff x="6805056" y="4765646"/>
              <a:chExt cx="903701" cy="361895"/>
            </a:xfrm>
          </p:grpSpPr>
          <p:sp>
            <p:nvSpPr>
              <p:cNvPr id="20" name="三角形 24">
                <a:extLst>
                  <a:ext uri="{FF2B5EF4-FFF2-40B4-BE49-F238E27FC236}">
                    <a16:creationId xmlns:a16="http://schemas.microsoft.com/office/drawing/2014/main" id="{A091380C-8B7F-0CAA-2EE8-6FE246A22200}"/>
                  </a:ext>
                </a:extLst>
              </p:cNvPr>
              <p:cNvSpPr/>
              <p:nvPr/>
            </p:nvSpPr>
            <p:spPr>
              <a:xfrm rot="10800000">
                <a:off x="7169359" y="4954368"/>
                <a:ext cx="175094" cy="173173"/>
              </a:xfrm>
              <a:prstGeom prst="triangle">
                <a:avLst/>
              </a:prstGeom>
              <a:solidFill>
                <a:schemeClr val="accent1">
                  <a:lumMod val="50000"/>
                  <a:lumOff val="50000"/>
                </a:schemeClr>
              </a:solidFill>
              <a:ln w="22225" cap="rnd">
                <a:solidFill>
                  <a:schemeClr val="accent1">
                    <a:lumMod val="50000"/>
                    <a:lumOff val="50000"/>
                  </a:schemeClr>
                </a:solid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1200"/>
              </a:p>
            </p:txBody>
          </p:sp>
          <p:sp>
            <p:nvSpPr>
              <p:cNvPr id="21" name="角丸四角形 23">
                <a:extLst>
                  <a:ext uri="{FF2B5EF4-FFF2-40B4-BE49-F238E27FC236}">
                    <a16:creationId xmlns:a16="http://schemas.microsoft.com/office/drawing/2014/main" id="{B72FA478-0AA2-4F77-C849-06ABA7209F37}"/>
                  </a:ext>
                </a:extLst>
              </p:cNvPr>
              <p:cNvSpPr/>
              <p:nvPr/>
            </p:nvSpPr>
            <p:spPr>
              <a:xfrm>
                <a:off x="6805056" y="4765646"/>
                <a:ext cx="903701" cy="288000"/>
              </a:xfrm>
              <a:prstGeom prst="roundRect">
                <a:avLst>
                  <a:gd name="adj" fmla="val 8252"/>
                </a:avLst>
              </a:prstGeom>
              <a:solidFill>
                <a:schemeClr val="accent1">
                  <a:lumMod val="50000"/>
                  <a:lumOff val="50000"/>
                </a:schemeClr>
              </a:solidFill>
              <a:ln w="22225">
                <a:solidFill>
                  <a:schemeClr val="accent1">
                    <a:lumMod val="50000"/>
                    <a:lumOff val="50000"/>
                  </a:schemeClr>
                </a:solidFill>
              </a:ln>
              <a:effectLst/>
            </p:spPr>
            <p:style>
              <a:lnRef idx="2">
                <a:schemeClr val="accent1">
                  <a:shade val="15000"/>
                </a:schemeClr>
              </a:lnRef>
              <a:fillRef idx="1">
                <a:schemeClr val="accent1"/>
              </a:fillRef>
              <a:effectRef idx="0">
                <a:schemeClr val="accent1"/>
              </a:effectRef>
              <a:fontRef idx="minor">
                <a:schemeClr val="lt1"/>
              </a:fontRef>
            </p:style>
            <p:txBody>
              <a:bodyPr wrap="square" lIns="216000" tIns="0" rIns="216000" bIns="0" rtlCol="0" anchor="ctr">
                <a:noAutofit/>
              </a:bodyPr>
              <a:lstStyle/>
              <a:p>
                <a:pPr algn="ctr">
                  <a:lnSpc>
                    <a:spcPct val="130000"/>
                  </a:lnSpc>
                  <a:buClr>
                    <a:srgbClr val="000000"/>
                  </a:buClr>
                  <a:defRPr/>
                </a:pPr>
                <a:r>
                  <a:rPr kumimoji="1" lang="en-US" altLang="ja-JP" sz="1400" b="1" i="0" u="none" strike="noStrike" kern="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cs typeface="Arial"/>
                    <a:sym typeface="Arial"/>
                  </a:rPr>
                  <a:t>TIPS</a:t>
                </a:r>
              </a:p>
            </p:txBody>
          </p:sp>
        </p:grpSp>
        <p:sp>
          <p:nvSpPr>
            <p:cNvPr id="19" name="テキスト ボックス 18">
              <a:extLst>
                <a:ext uri="{FF2B5EF4-FFF2-40B4-BE49-F238E27FC236}">
                  <a16:creationId xmlns:a16="http://schemas.microsoft.com/office/drawing/2014/main" id="{33D0261E-FBE3-DE46-B5B3-DE9A7DC33DCA}"/>
                </a:ext>
              </a:extLst>
            </p:cNvPr>
            <p:cNvSpPr txBox="1"/>
            <p:nvPr/>
          </p:nvSpPr>
          <p:spPr>
            <a:xfrm>
              <a:off x="8046964" y="4653077"/>
              <a:ext cx="3384000" cy="288000"/>
            </a:xfrm>
            <a:prstGeom prst="rect">
              <a:avLst/>
            </a:prstGeom>
            <a:noFill/>
          </p:spPr>
          <p:txBody>
            <a:bodyPr wrap="square" lIns="0" tIns="0" rIns="0" bIns="0" rtlCol="0" anchor="ctr">
              <a:normAutofit/>
            </a:bodyPr>
            <a:lstStyle/>
            <a:p>
              <a:pPr algn="l">
                <a:lnSpc>
                  <a:spcPct val="130000"/>
                </a:lnSpc>
              </a:pPr>
              <a:r>
                <a:rPr lang="ja-JP" altLang="en-US" sz="1200" b="1" dirty="0">
                  <a:solidFill>
                    <a:schemeClr val="tx1">
                      <a:lumMod val="95000"/>
                      <a:lumOff val="5000"/>
                    </a:schemeClr>
                  </a:solidFill>
                  <a:latin typeface="Meiryo" panose="020B0604030504040204" pitchFamily="34" charset="-128"/>
                  <a:ea typeface="Meiryo" panose="020B0604030504040204" pitchFamily="34" charset="-128"/>
                </a:rPr>
                <a:t>テキスト要素を入れず、写真素材のみを活用</a:t>
              </a:r>
            </a:p>
          </p:txBody>
        </p:sp>
      </p:grpSp>
      <p:sp>
        <p:nvSpPr>
          <p:cNvPr id="30" name="角丸四角形 37">
            <a:extLst>
              <a:ext uri="{FF2B5EF4-FFF2-40B4-BE49-F238E27FC236}">
                <a16:creationId xmlns:a16="http://schemas.microsoft.com/office/drawing/2014/main" id="{5F43C30F-8329-AB08-8946-96B3F041A0EA}"/>
              </a:ext>
            </a:extLst>
          </p:cNvPr>
          <p:cNvSpPr/>
          <p:nvPr/>
        </p:nvSpPr>
        <p:spPr>
          <a:xfrm>
            <a:off x="821900" y="1377538"/>
            <a:ext cx="2520000" cy="468000"/>
          </a:xfrm>
          <a:prstGeom prst="roundRect">
            <a:avLst>
              <a:gd name="adj" fmla="val 50000"/>
            </a:avLst>
          </a:prstGeom>
          <a:solidFill>
            <a:schemeClr val="bg1">
              <a:lumMod val="65000"/>
            </a:schemeClr>
          </a:solidFill>
          <a:ln w="19050">
            <a:solidFill>
              <a:schemeClr val="bg1">
                <a:lumMod val="65000"/>
              </a:schemeClr>
            </a:solid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lstStyle/>
          <a:p>
            <a:pPr algn="ctr">
              <a:lnSpc>
                <a:spcPct val="120000"/>
              </a:lnSpc>
              <a:defRPr/>
            </a:pPr>
            <a:r>
              <a:rPr lang="ja-JP" altLang="en-US" sz="1400" b="1" dirty="0">
                <a:ln w="1143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改善前</a:t>
            </a:r>
            <a:endParaRPr lang="en-US" altLang="ko-KR" sz="1400" b="1" dirty="0">
              <a:solidFill>
                <a:schemeClr val="bg1"/>
              </a:solidFill>
              <a:latin typeface="メイリオ" panose="020B0604030504040204" pitchFamily="50" charset="-128"/>
              <a:ea typeface="メイリオ" panose="020B0604030504040204" pitchFamily="50" charset="-128"/>
            </a:endParaRPr>
          </a:p>
        </p:txBody>
      </p:sp>
      <p:sp>
        <p:nvSpPr>
          <p:cNvPr id="31" name="角丸四角形 37">
            <a:extLst>
              <a:ext uri="{FF2B5EF4-FFF2-40B4-BE49-F238E27FC236}">
                <a16:creationId xmlns:a16="http://schemas.microsoft.com/office/drawing/2014/main" id="{EB5C6F5E-5F32-9B51-594F-6A630BBE13D4}"/>
              </a:ext>
            </a:extLst>
          </p:cNvPr>
          <p:cNvSpPr/>
          <p:nvPr/>
        </p:nvSpPr>
        <p:spPr>
          <a:xfrm>
            <a:off x="3905489" y="1373267"/>
            <a:ext cx="2520000" cy="468000"/>
          </a:xfrm>
          <a:prstGeom prst="roundRect">
            <a:avLst>
              <a:gd name="adj" fmla="val 50000"/>
            </a:avLst>
          </a:prstGeom>
          <a:solidFill>
            <a:schemeClr val="accent1">
              <a:lumMod val="50000"/>
              <a:lumOff val="50000"/>
            </a:schemeClr>
          </a:solidFill>
          <a:ln w="19050">
            <a:solidFill>
              <a:schemeClr val="accent1">
                <a:lumMod val="50000"/>
                <a:lumOff val="50000"/>
              </a:schemeClr>
            </a:solid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lstStyle/>
          <a:p>
            <a:pPr algn="ctr">
              <a:lnSpc>
                <a:spcPct val="120000"/>
              </a:lnSpc>
              <a:defRPr/>
            </a:pPr>
            <a:r>
              <a:rPr lang="ja-JP" altLang="en-US" sz="1400" b="1" dirty="0">
                <a:ln w="1143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改善後</a:t>
            </a:r>
            <a:endParaRPr lang="en-US" altLang="ko-KR" sz="1400" b="1" dirty="0">
              <a:solidFill>
                <a:schemeClr val="bg1"/>
              </a:solidFill>
              <a:latin typeface="メイリオ" panose="020B0604030504040204" pitchFamily="50" charset="-128"/>
              <a:ea typeface="メイリオ" panose="020B0604030504040204" pitchFamily="50" charset="-128"/>
            </a:endParaRPr>
          </a:p>
        </p:txBody>
      </p:sp>
      <p:grpSp>
        <p:nvGrpSpPr>
          <p:cNvPr id="38" name="グループ化 37">
            <a:extLst>
              <a:ext uri="{FF2B5EF4-FFF2-40B4-BE49-F238E27FC236}">
                <a16:creationId xmlns:a16="http://schemas.microsoft.com/office/drawing/2014/main" id="{258EEFF3-7E21-8C7D-71C8-2DCE5DE36D68}"/>
              </a:ext>
            </a:extLst>
          </p:cNvPr>
          <p:cNvGrpSpPr>
            <a:grpSpLocks noChangeAspect="1"/>
          </p:cNvGrpSpPr>
          <p:nvPr/>
        </p:nvGrpSpPr>
        <p:grpSpPr>
          <a:xfrm>
            <a:off x="821900" y="1964953"/>
            <a:ext cx="2520000" cy="3704097"/>
            <a:chOff x="1157426" y="2551873"/>
            <a:chExt cx="2439430" cy="3585668"/>
          </a:xfrm>
        </p:grpSpPr>
        <p:pic>
          <p:nvPicPr>
            <p:cNvPr id="39" name="図 38">
              <a:extLst>
                <a:ext uri="{FF2B5EF4-FFF2-40B4-BE49-F238E27FC236}">
                  <a16:creationId xmlns:a16="http://schemas.microsoft.com/office/drawing/2014/main" id="{0BE48C2D-B588-45C5-8FCA-95552E6B935D}"/>
                </a:ext>
              </a:extLst>
            </p:cNvPr>
            <p:cNvPicPr>
              <a:picLocks noChangeAspect="1"/>
            </p:cNvPicPr>
            <p:nvPr/>
          </p:nvPicPr>
          <p:blipFill>
            <a:blip r:embed="rId2"/>
            <a:stretch>
              <a:fillRect/>
            </a:stretch>
          </p:blipFill>
          <p:spPr>
            <a:xfrm>
              <a:off x="1157426" y="2551873"/>
              <a:ext cx="2439430" cy="3585668"/>
            </a:xfrm>
            <a:prstGeom prst="rect">
              <a:avLst/>
            </a:prstGeom>
          </p:spPr>
        </p:pic>
        <p:pic>
          <p:nvPicPr>
            <p:cNvPr id="40" name="図 39">
              <a:extLst>
                <a:ext uri="{FF2B5EF4-FFF2-40B4-BE49-F238E27FC236}">
                  <a16:creationId xmlns:a16="http://schemas.microsoft.com/office/drawing/2014/main" id="{968A54B2-6ACA-12EC-4872-71B35C40221B}"/>
                </a:ext>
              </a:extLst>
            </p:cNvPr>
            <p:cNvPicPr>
              <a:picLocks noChangeAspect="1"/>
            </p:cNvPicPr>
            <p:nvPr/>
          </p:nvPicPr>
          <p:blipFill rotWithShape="1">
            <a:blip r:embed="rId3"/>
            <a:srcRect l="16173" t="13521" r="27433" b="2230"/>
            <a:stretch/>
          </p:blipFill>
          <p:spPr>
            <a:xfrm>
              <a:off x="1219200" y="5340602"/>
              <a:ext cx="452284" cy="452283"/>
            </a:xfrm>
            <a:prstGeom prst="rect">
              <a:avLst/>
            </a:prstGeom>
          </p:spPr>
        </p:pic>
        <p:sp>
          <p:nvSpPr>
            <p:cNvPr id="41" name="正方形/長方形 40">
              <a:extLst>
                <a:ext uri="{FF2B5EF4-FFF2-40B4-BE49-F238E27FC236}">
                  <a16:creationId xmlns:a16="http://schemas.microsoft.com/office/drawing/2014/main" id="{56E7B2A9-5580-EACF-8A08-787282B174FC}"/>
                </a:ext>
              </a:extLst>
            </p:cNvPr>
            <p:cNvSpPr/>
            <p:nvPr/>
          </p:nvSpPr>
          <p:spPr>
            <a:xfrm>
              <a:off x="1689958" y="5391168"/>
              <a:ext cx="1479961" cy="324465"/>
            </a:xfrm>
            <a:prstGeom prst="rect">
              <a:avLst/>
            </a:prstGeom>
            <a:solidFill>
              <a:srgbClr val="FFFFFF"/>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sp>
          <p:nvSpPr>
            <p:cNvPr id="42" name="テキスト ボックス 41">
              <a:extLst>
                <a:ext uri="{FF2B5EF4-FFF2-40B4-BE49-F238E27FC236}">
                  <a16:creationId xmlns:a16="http://schemas.microsoft.com/office/drawing/2014/main" id="{A1A0A8B1-5A07-B2EA-44BA-90177A33CC8A}"/>
                </a:ext>
              </a:extLst>
            </p:cNvPr>
            <p:cNvSpPr txBox="1"/>
            <p:nvPr/>
          </p:nvSpPr>
          <p:spPr>
            <a:xfrm>
              <a:off x="1653924" y="5394332"/>
              <a:ext cx="1796281" cy="242818"/>
            </a:xfrm>
            <a:prstGeom prst="rect">
              <a:avLst/>
            </a:prstGeom>
            <a:noFill/>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700" b="1" i="0" u="none" strike="noStrike" kern="0" cap="none" spc="0" normalizeH="0" baseline="0" noProof="0" dirty="0">
                  <a:ln>
                    <a:noFill/>
                  </a:ln>
                  <a:solidFill>
                    <a:srgbClr val="545454"/>
                  </a:solidFill>
                  <a:effectLst/>
                  <a:uLnTx/>
                  <a:uFillTx/>
                  <a:latin typeface="Calibri" panose="020F0502020204030204"/>
                  <a:ea typeface="メイリオ" panose="020B0604030504040204" pitchFamily="50" charset="-128"/>
                </a:rPr>
                <a:t>災害時の停電 クルマが電源に</a:t>
              </a:r>
            </a:p>
          </p:txBody>
        </p:sp>
        <p:sp>
          <p:nvSpPr>
            <p:cNvPr id="43" name="テキスト ボックス 42">
              <a:extLst>
                <a:ext uri="{FF2B5EF4-FFF2-40B4-BE49-F238E27FC236}">
                  <a16:creationId xmlns:a16="http://schemas.microsoft.com/office/drawing/2014/main" id="{234553A3-F7EA-AFAE-2FF6-E9D395C8976E}"/>
                </a:ext>
              </a:extLst>
            </p:cNvPr>
            <p:cNvSpPr txBox="1"/>
            <p:nvPr/>
          </p:nvSpPr>
          <p:spPr>
            <a:xfrm>
              <a:off x="1653925" y="5559795"/>
              <a:ext cx="1796281" cy="169277"/>
            </a:xfrm>
            <a:prstGeom prst="rect">
              <a:avLst/>
            </a:prstGeom>
            <a:noFill/>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500" b="0" i="0" u="none" strike="noStrike" kern="0" cap="none" spc="0" normalizeH="0" baseline="0" noProof="0" dirty="0">
                  <a:ln>
                    <a:noFill/>
                  </a:ln>
                  <a:solidFill>
                    <a:srgbClr val="F5F5F5">
                      <a:lumMod val="50000"/>
                    </a:srgbClr>
                  </a:solidFill>
                  <a:effectLst/>
                  <a:uLnTx/>
                  <a:uFillTx/>
                  <a:latin typeface="Calibri" panose="020F0502020204030204"/>
                  <a:ea typeface="メイリオ" panose="020B0604030504040204" pitchFamily="50" charset="-128"/>
                </a:rPr>
                <a:t>○○自動車</a:t>
              </a:r>
            </a:p>
          </p:txBody>
        </p:sp>
      </p:grpSp>
      <p:sp>
        <p:nvSpPr>
          <p:cNvPr id="45" name="正方形/長方形 44">
            <a:extLst>
              <a:ext uri="{FF2B5EF4-FFF2-40B4-BE49-F238E27FC236}">
                <a16:creationId xmlns:a16="http://schemas.microsoft.com/office/drawing/2014/main" id="{94E3B069-3BC1-F413-1BDD-A0AA1FD197C1}"/>
              </a:ext>
            </a:extLst>
          </p:cNvPr>
          <p:cNvSpPr/>
          <p:nvPr/>
        </p:nvSpPr>
        <p:spPr>
          <a:xfrm>
            <a:off x="831936" y="4764077"/>
            <a:ext cx="2520000" cy="684000"/>
          </a:xfrm>
          <a:prstGeom prst="rect">
            <a:avLst/>
          </a:prstGeom>
          <a:noFill/>
          <a:ln>
            <a:solidFill>
              <a:schemeClr val="accent1">
                <a:lumMod val="50000"/>
                <a:lumOff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47" name="図 46">
            <a:extLst>
              <a:ext uri="{FF2B5EF4-FFF2-40B4-BE49-F238E27FC236}">
                <a16:creationId xmlns:a16="http://schemas.microsoft.com/office/drawing/2014/main" id="{2556F793-D304-8D0F-F571-28C8396147E2}"/>
              </a:ext>
            </a:extLst>
          </p:cNvPr>
          <p:cNvPicPr>
            <a:picLocks noChangeAspect="1"/>
          </p:cNvPicPr>
          <p:nvPr/>
        </p:nvPicPr>
        <p:blipFill>
          <a:blip r:embed="rId2"/>
          <a:stretch>
            <a:fillRect/>
          </a:stretch>
        </p:blipFill>
        <p:spPr>
          <a:xfrm>
            <a:off x="3938480" y="1964952"/>
            <a:ext cx="2520000" cy="3704097"/>
          </a:xfrm>
          <a:prstGeom prst="rect">
            <a:avLst/>
          </a:prstGeom>
        </p:spPr>
      </p:pic>
      <p:pic>
        <p:nvPicPr>
          <p:cNvPr id="33" name="図 32" descr="海の中にあるプール&#10;&#10;AI 生成コンテンツは誤りを含む可能性があります。">
            <a:extLst>
              <a:ext uri="{FF2B5EF4-FFF2-40B4-BE49-F238E27FC236}">
                <a16:creationId xmlns:a16="http://schemas.microsoft.com/office/drawing/2014/main" id="{13B2C0E3-A27B-1735-E6A5-9DED4690E209}"/>
              </a:ext>
            </a:extLst>
          </p:cNvPr>
          <p:cNvPicPr>
            <a:picLocks noChangeAspect="1"/>
          </p:cNvPicPr>
          <p:nvPr/>
        </p:nvPicPr>
        <p:blipFill>
          <a:blip r:embed="rId4"/>
          <a:stretch>
            <a:fillRect/>
          </a:stretch>
        </p:blipFill>
        <p:spPr>
          <a:xfrm>
            <a:off x="3990177" y="4835245"/>
            <a:ext cx="504000" cy="504000"/>
          </a:xfrm>
          <a:prstGeom prst="rect">
            <a:avLst/>
          </a:prstGeom>
        </p:spPr>
      </p:pic>
      <p:sp>
        <p:nvSpPr>
          <p:cNvPr id="28" name="テキスト ボックス 27">
            <a:extLst>
              <a:ext uri="{FF2B5EF4-FFF2-40B4-BE49-F238E27FC236}">
                <a16:creationId xmlns:a16="http://schemas.microsoft.com/office/drawing/2014/main" id="{D7674E9B-A803-051C-3801-F0000AD335D8}"/>
              </a:ext>
            </a:extLst>
          </p:cNvPr>
          <p:cNvSpPr txBox="1"/>
          <p:nvPr/>
        </p:nvSpPr>
        <p:spPr>
          <a:xfrm>
            <a:off x="1362749" y="4865561"/>
            <a:ext cx="1855609" cy="369332"/>
          </a:xfrm>
          <a:prstGeom prst="rect">
            <a:avLst/>
          </a:prstGeom>
          <a:solidFill>
            <a:schemeClr val="bg1"/>
          </a:solidFill>
        </p:spPr>
        <p:txBody>
          <a:bodyPr wrap="square" rtlCol="0">
            <a:spAutoFit/>
          </a:bodyPr>
          <a:lstStyle/>
          <a:p>
            <a:r>
              <a:rPr lang="ja-JP" altLang="en-US" sz="900" b="1" dirty="0"/>
              <a:t>旅行シーズン始まる ○○が人気</a:t>
            </a:r>
            <a:endParaRPr lang="en-US" altLang="ja-JP" sz="900" b="1" dirty="0"/>
          </a:p>
          <a:p>
            <a:r>
              <a:rPr kumimoji="1" lang="ja-JP" altLang="en-US" sz="900" dirty="0"/>
              <a:t>〇〇株式会社</a:t>
            </a:r>
            <a:r>
              <a:rPr kumimoji="1" lang="en-US" altLang="ja-JP" sz="900" dirty="0"/>
              <a:t>/</a:t>
            </a:r>
            <a:r>
              <a:rPr kumimoji="1" lang="ja-JP" altLang="en-US" sz="900" dirty="0"/>
              <a:t>商品名</a:t>
            </a:r>
          </a:p>
        </p:txBody>
      </p:sp>
      <p:pic>
        <p:nvPicPr>
          <p:cNvPr id="35" name="図 34" descr="記号, 座る, レストラン, テーブル が含まれている画像&#10;&#10;AI 生成コンテンツは誤りを含む可能性があります。">
            <a:extLst>
              <a:ext uri="{FF2B5EF4-FFF2-40B4-BE49-F238E27FC236}">
                <a16:creationId xmlns:a16="http://schemas.microsoft.com/office/drawing/2014/main" id="{8F006A83-30EE-D197-D235-0FC58D20F5CE}"/>
              </a:ext>
            </a:extLst>
          </p:cNvPr>
          <p:cNvPicPr>
            <a:picLocks noChangeAspect="1"/>
          </p:cNvPicPr>
          <p:nvPr/>
        </p:nvPicPr>
        <p:blipFill>
          <a:blip r:embed="rId5"/>
          <a:stretch>
            <a:fillRect/>
          </a:stretch>
        </p:blipFill>
        <p:spPr>
          <a:xfrm>
            <a:off x="876307" y="4813616"/>
            <a:ext cx="504000" cy="504000"/>
          </a:xfrm>
          <a:prstGeom prst="rect">
            <a:avLst/>
          </a:prstGeom>
        </p:spPr>
      </p:pic>
      <p:sp>
        <p:nvSpPr>
          <p:cNvPr id="48" name="テキスト ボックス 47">
            <a:extLst>
              <a:ext uri="{FF2B5EF4-FFF2-40B4-BE49-F238E27FC236}">
                <a16:creationId xmlns:a16="http://schemas.microsoft.com/office/drawing/2014/main" id="{22FAE740-5D98-4CA5-8D5C-E3B666639A35}"/>
              </a:ext>
            </a:extLst>
          </p:cNvPr>
          <p:cNvSpPr txBox="1"/>
          <p:nvPr/>
        </p:nvSpPr>
        <p:spPr>
          <a:xfrm>
            <a:off x="4494177" y="4853674"/>
            <a:ext cx="1846711" cy="369332"/>
          </a:xfrm>
          <a:prstGeom prst="rect">
            <a:avLst/>
          </a:prstGeom>
          <a:solidFill>
            <a:schemeClr val="bg1"/>
          </a:solidFill>
        </p:spPr>
        <p:txBody>
          <a:bodyPr wrap="square" rtlCol="0">
            <a:spAutoFit/>
          </a:bodyPr>
          <a:lstStyle/>
          <a:p>
            <a:r>
              <a:rPr lang="ja-JP" altLang="en-US" sz="900" b="1" dirty="0"/>
              <a:t>旅行シーズン始まる ○○が人気</a:t>
            </a:r>
            <a:endParaRPr lang="en-US" altLang="ja-JP" sz="900" b="1" dirty="0"/>
          </a:p>
          <a:p>
            <a:r>
              <a:rPr kumimoji="1" lang="ja-JP" altLang="en-US" sz="900" dirty="0"/>
              <a:t>〇〇株式会社</a:t>
            </a:r>
            <a:r>
              <a:rPr kumimoji="1" lang="en-US" altLang="ja-JP" sz="900" dirty="0"/>
              <a:t>/</a:t>
            </a:r>
            <a:r>
              <a:rPr kumimoji="1" lang="ja-JP" altLang="en-US" sz="900" dirty="0"/>
              <a:t>商品名</a:t>
            </a:r>
          </a:p>
        </p:txBody>
      </p:sp>
      <p:sp>
        <p:nvSpPr>
          <p:cNvPr id="49" name="正方形/長方形 48">
            <a:extLst>
              <a:ext uri="{FF2B5EF4-FFF2-40B4-BE49-F238E27FC236}">
                <a16:creationId xmlns:a16="http://schemas.microsoft.com/office/drawing/2014/main" id="{522A42D0-42E8-40CD-7CF1-2F2AFBF3372B}"/>
              </a:ext>
            </a:extLst>
          </p:cNvPr>
          <p:cNvSpPr/>
          <p:nvPr/>
        </p:nvSpPr>
        <p:spPr>
          <a:xfrm>
            <a:off x="3938480" y="4764077"/>
            <a:ext cx="2520000" cy="684000"/>
          </a:xfrm>
          <a:prstGeom prst="rect">
            <a:avLst/>
          </a:prstGeom>
          <a:noFill/>
          <a:ln>
            <a:solidFill>
              <a:schemeClr val="accent1">
                <a:lumMod val="50000"/>
                <a:lumOff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5" name="図 4" descr="文字が書かれている&#10;&#10;AI 生成コンテンツは誤りを含む可能性があります。">
            <a:extLst>
              <a:ext uri="{FF2B5EF4-FFF2-40B4-BE49-F238E27FC236}">
                <a16:creationId xmlns:a16="http://schemas.microsoft.com/office/drawing/2014/main" id="{3B7D886E-4174-E88B-F271-B0B905BBD1CD}"/>
              </a:ext>
            </a:extLst>
          </p:cNvPr>
          <p:cNvPicPr>
            <a:picLocks noChangeAspect="1"/>
          </p:cNvPicPr>
          <p:nvPr/>
        </p:nvPicPr>
        <p:blipFill>
          <a:blip r:embed="rId6"/>
          <a:stretch>
            <a:fillRect/>
          </a:stretch>
        </p:blipFill>
        <p:spPr>
          <a:xfrm>
            <a:off x="868021" y="4810540"/>
            <a:ext cx="512286" cy="512286"/>
          </a:xfrm>
          <a:prstGeom prst="rect">
            <a:avLst/>
          </a:prstGeom>
        </p:spPr>
      </p:pic>
      <p:pic>
        <p:nvPicPr>
          <p:cNvPr id="7" name="図 6">
            <a:extLst>
              <a:ext uri="{FF2B5EF4-FFF2-40B4-BE49-F238E27FC236}">
                <a16:creationId xmlns:a16="http://schemas.microsoft.com/office/drawing/2014/main" id="{04A42946-5F6A-F097-36FD-1CE21C7011AD}"/>
              </a:ext>
            </a:extLst>
          </p:cNvPr>
          <p:cNvPicPr>
            <a:picLocks noChangeAspect="1"/>
          </p:cNvPicPr>
          <p:nvPr/>
        </p:nvPicPr>
        <p:blipFill>
          <a:blip r:embed="rId7"/>
          <a:srcRect l="7729" r="34905" b="13241"/>
          <a:stretch>
            <a:fillRect/>
          </a:stretch>
        </p:blipFill>
        <p:spPr>
          <a:xfrm>
            <a:off x="3986201" y="4829162"/>
            <a:ext cx="511953" cy="510364"/>
          </a:xfrm>
          <a:prstGeom prst="rect">
            <a:avLst/>
          </a:prstGeom>
        </p:spPr>
      </p:pic>
      <p:pic>
        <p:nvPicPr>
          <p:cNvPr id="8" name="図 7">
            <a:extLst>
              <a:ext uri="{FF2B5EF4-FFF2-40B4-BE49-F238E27FC236}">
                <a16:creationId xmlns:a16="http://schemas.microsoft.com/office/drawing/2014/main" id="{262E645F-2491-E1C0-8729-168B91D7EBC5}"/>
              </a:ext>
            </a:extLst>
          </p:cNvPr>
          <p:cNvPicPr>
            <a:picLocks noChangeAspect="1"/>
          </p:cNvPicPr>
          <p:nvPr/>
        </p:nvPicPr>
        <p:blipFill>
          <a:blip r:embed="rId7"/>
          <a:srcRect l="7729" r="34905" b="13241"/>
          <a:stretch>
            <a:fillRect/>
          </a:stretch>
        </p:blipFill>
        <p:spPr>
          <a:xfrm>
            <a:off x="7049078" y="5111005"/>
            <a:ext cx="903701" cy="900896"/>
          </a:xfrm>
          <a:prstGeom prst="rect">
            <a:avLst/>
          </a:prstGeom>
        </p:spPr>
      </p:pic>
      <p:sp>
        <p:nvSpPr>
          <p:cNvPr id="22" name="テキスト ボックス 21">
            <a:extLst>
              <a:ext uri="{FF2B5EF4-FFF2-40B4-BE49-F238E27FC236}">
                <a16:creationId xmlns:a16="http://schemas.microsoft.com/office/drawing/2014/main" id="{75C9BB37-71B0-B006-8115-9A1BBC592B23}"/>
              </a:ext>
            </a:extLst>
          </p:cNvPr>
          <p:cNvSpPr txBox="1"/>
          <p:nvPr/>
        </p:nvSpPr>
        <p:spPr>
          <a:xfrm>
            <a:off x="6945755" y="2905781"/>
            <a:ext cx="4540475" cy="1358064"/>
          </a:xfrm>
          <a:prstGeom prst="rect">
            <a:avLst/>
          </a:prstGeom>
          <a:noFill/>
        </p:spPr>
        <p:txBody>
          <a:bodyPr wrap="square">
            <a:spAutoFit/>
          </a:bodyPr>
          <a:lstStyle/>
          <a:p>
            <a:pPr>
              <a:lnSpc>
                <a:spcPct val="150000"/>
              </a:lnSpc>
            </a:pPr>
            <a:r>
              <a:rPr lang="ja-JP" altLang="en-US" sz="1400" dirty="0"/>
              <a:t>画像のサイズが小さく、情報を詰め込んでしまうと</a:t>
            </a:r>
            <a:endParaRPr lang="en-US" altLang="ja-JP" sz="1400" dirty="0"/>
          </a:p>
          <a:p>
            <a:pPr>
              <a:lnSpc>
                <a:spcPct val="150000"/>
              </a:lnSpc>
            </a:pPr>
            <a:r>
              <a:rPr lang="ja-JP" altLang="en-US" sz="1400" dirty="0"/>
              <a:t>伝えたい情報が伝わりません。</a:t>
            </a:r>
          </a:p>
          <a:p>
            <a:pPr>
              <a:lnSpc>
                <a:spcPct val="150000"/>
              </a:lnSpc>
            </a:pPr>
            <a:r>
              <a:rPr lang="ja-JP" altLang="en-US" sz="1400" dirty="0"/>
              <a:t>伝えたい情報は見出しに入れて、トピックス</a:t>
            </a:r>
            <a:r>
              <a:rPr lang="en-US" altLang="ja-JP" sz="1400" dirty="0"/>
              <a:t>PR</a:t>
            </a:r>
            <a:r>
              <a:rPr lang="ja-JP" altLang="en-US" sz="1400" dirty="0"/>
              <a:t>の画像</a:t>
            </a:r>
            <a:endParaRPr lang="en-US" altLang="ja-JP" sz="1400" dirty="0"/>
          </a:p>
          <a:p>
            <a:pPr>
              <a:lnSpc>
                <a:spcPct val="150000"/>
              </a:lnSpc>
            </a:pPr>
            <a:r>
              <a:rPr lang="ja-JP" altLang="en-US" sz="1400" dirty="0"/>
              <a:t>サイズに合わせた画像にしましょう。</a:t>
            </a:r>
          </a:p>
        </p:txBody>
      </p:sp>
      <p:sp>
        <p:nvSpPr>
          <p:cNvPr id="23" name="テキスト ボックス 22">
            <a:extLst>
              <a:ext uri="{FF2B5EF4-FFF2-40B4-BE49-F238E27FC236}">
                <a16:creationId xmlns:a16="http://schemas.microsoft.com/office/drawing/2014/main" id="{8FBD5951-F8A7-C5A7-5C13-346FDA4E1D08}"/>
              </a:ext>
            </a:extLst>
          </p:cNvPr>
          <p:cNvSpPr txBox="1"/>
          <p:nvPr/>
        </p:nvSpPr>
        <p:spPr>
          <a:xfrm>
            <a:off x="7005535" y="1996179"/>
            <a:ext cx="4563790" cy="790986"/>
          </a:xfrm>
          <a:prstGeom prst="rect">
            <a:avLst/>
          </a:prstGeom>
          <a:noFill/>
        </p:spPr>
        <p:txBody>
          <a:bodyPr wrap="square" rtlCol="0">
            <a:spAutoFit/>
          </a:bodyPr>
          <a:lstStyle/>
          <a:p>
            <a:pPr marL="285750" lvl="0" indent="-285750">
              <a:lnSpc>
                <a:spcPct val="130000"/>
              </a:lnSpc>
              <a:spcAft>
                <a:spcPts val="600"/>
              </a:spcAft>
              <a:buFont typeface="Arial" panose="020B0604020202020204" pitchFamily="34" charset="0"/>
              <a:buChar char="•"/>
              <a:defRPr/>
            </a:pPr>
            <a:r>
              <a:rPr lang="ja-JP" altLang="en-US" sz="1600" b="1" dirty="0">
                <a:solidFill>
                  <a:srgbClr val="000000">
                    <a:lumMod val="95000"/>
                    <a:lumOff val="5000"/>
                  </a:srgbClr>
                </a:solidFill>
                <a:latin typeface="Meiryo" panose="020B0604030504040204" pitchFamily="34" charset="-128"/>
                <a:ea typeface="Meiryo" panose="020B0604030504040204" pitchFamily="34" charset="-128"/>
              </a:rPr>
              <a:t>スマートフォンで見やすく、シンプルに</a:t>
            </a:r>
            <a:endParaRPr lang="en-US" altLang="ja-JP" sz="1600" b="1" dirty="0">
              <a:solidFill>
                <a:srgbClr val="000000">
                  <a:lumMod val="95000"/>
                  <a:lumOff val="5000"/>
                </a:srgbClr>
              </a:solidFill>
              <a:latin typeface="Meiryo" panose="020B0604030504040204" pitchFamily="34" charset="-128"/>
              <a:ea typeface="Meiryo" panose="020B0604030504040204" pitchFamily="34" charset="-128"/>
            </a:endParaRPr>
          </a:p>
          <a:p>
            <a:pPr marL="285750" lvl="0" indent="-285750">
              <a:lnSpc>
                <a:spcPct val="130000"/>
              </a:lnSpc>
              <a:spcAft>
                <a:spcPts val="600"/>
              </a:spcAft>
              <a:buFont typeface="Arial" panose="020B0604020202020204" pitchFamily="34" charset="0"/>
              <a:buChar char="•"/>
              <a:defRPr/>
            </a:pPr>
            <a:r>
              <a:rPr lang="ja-JP" altLang="en-US" sz="1600" b="1" dirty="0">
                <a:solidFill>
                  <a:srgbClr val="000000">
                    <a:lumMod val="95000"/>
                    <a:lumOff val="5000"/>
                  </a:srgbClr>
                </a:solidFill>
                <a:latin typeface="Meiryo" panose="020B0604030504040204" pitchFamily="34" charset="-128"/>
                <a:ea typeface="Meiryo" panose="020B0604030504040204" pitchFamily="34" charset="-128"/>
              </a:rPr>
              <a:t>画像に載せる際には大きく少ない文字で</a:t>
            </a:r>
            <a:endParaRPr lang="en-US" altLang="ja-JP" sz="1600" b="1" dirty="0">
              <a:solidFill>
                <a:srgbClr val="000000">
                  <a:lumMod val="95000"/>
                  <a:lumOff val="5000"/>
                </a:srgbClr>
              </a:solidFill>
              <a:latin typeface="Meiryo" panose="020B0604030504040204" pitchFamily="34" charset="-128"/>
              <a:ea typeface="Meiryo" panose="020B0604030504040204" pitchFamily="34" charset="-128"/>
            </a:endParaRPr>
          </a:p>
        </p:txBody>
      </p:sp>
      <p:pic>
        <p:nvPicPr>
          <p:cNvPr id="24" name="図 23">
            <a:extLst>
              <a:ext uri="{FF2B5EF4-FFF2-40B4-BE49-F238E27FC236}">
                <a16:creationId xmlns:a16="http://schemas.microsoft.com/office/drawing/2014/main" id="{7145087D-A588-E0A3-1B44-5E757F3AC9C0}"/>
              </a:ext>
            </a:extLst>
          </p:cNvPr>
          <p:cNvPicPr>
            <a:picLocks noChangeAspect="1"/>
          </p:cNvPicPr>
          <p:nvPr/>
        </p:nvPicPr>
        <p:blipFill>
          <a:blip r:embed="rId8"/>
          <a:stretch>
            <a:fillRect/>
          </a:stretch>
        </p:blipFill>
        <p:spPr>
          <a:xfrm>
            <a:off x="6945755" y="2051810"/>
            <a:ext cx="311150" cy="311150"/>
          </a:xfrm>
          <a:prstGeom prst="rect">
            <a:avLst/>
          </a:prstGeom>
        </p:spPr>
      </p:pic>
      <p:pic>
        <p:nvPicPr>
          <p:cNvPr id="25" name="図 24">
            <a:extLst>
              <a:ext uri="{FF2B5EF4-FFF2-40B4-BE49-F238E27FC236}">
                <a16:creationId xmlns:a16="http://schemas.microsoft.com/office/drawing/2014/main" id="{3B29F835-25DE-E644-EE84-CDA8AFDA4455}"/>
              </a:ext>
            </a:extLst>
          </p:cNvPr>
          <p:cNvPicPr>
            <a:picLocks noChangeAspect="1"/>
          </p:cNvPicPr>
          <p:nvPr/>
        </p:nvPicPr>
        <p:blipFill>
          <a:blip r:embed="rId8"/>
          <a:stretch>
            <a:fillRect/>
          </a:stretch>
        </p:blipFill>
        <p:spPr>
          <a:xfrm>
            <a:off x="6945755" y="2440921"/>
            <a:ext cx="311150" cy="311150"/>
          </a:xfrm>
          <a:prstGeom prst="rect">
            <a:avLst/>
          </a:prstGeom>
        </p:spPr>
      </p:pic>
    </p:spTree>
    <p:extLst>
      <p:ext uri="{BB962C8B-B14F-4D97-AF65-F5344CB8AC3E}">
        <p14:creationId xmlns:p14="http://schemas.microsoft.com/office/powerpoint/2010/main" val="333526123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450E52-0C9A-12D1-751E-D546A66179FA}"/>
            </a:ext>
          </a:extLst>
        </p:cNvPr>
        <p:cNvGrpSpPr/>
        <p:nvPr/>
      </p:nvGrpSpPr>
      <p:grpSpPr>
        <a:xfrm>
          <a:off x="0" y="0"/>
          <a:ext cx="0" cy="0"/>
          <a:chOff x="0" y="0"/>
          <a:chExt cx="0" cy="0"/>
        </a:xfrm>
      </p:grpSpPr>
      <p:sp>
        <p:nvSpPr>
          <p:cNvPr id="3" name="タイトル 2">
            <a:extLst>
              <a:ext uri="{FF2B5EF4-FFF2-40B4-BE49-F238E27FC236}">
                <a16:creationId xmlns:a16="http://schemas.microsoft.com/office/drawing/2014/main" id="{FAA422D6-CDC6-84A2-7A31-CDC61DFF5ABC}"/>
              </a:ext>
            </a:extLst>
          </p:cNvPr>
          <p:cNvSpPr>
            <a:spLocks noGrp="1"/>
          </p:cNvSpPr>
          <p:nvPr>
            <p:ph type="ctrTitle"/>
          </p:nvPr>
        </p:nvSpPr>
        <p:spPr>
          <a:xfrm>
            <a:off x="590018" y="569775"/>
            <a:ext cx="11014607" cy="564262"/>
          </a:xfrm>
        </p:spPr>
        <p:txBody>
          <a:bodyPr/>
          <a:lstStyle/>
          <a:p>
            <a:r>
              <a:rPr lang="ja-JP" altLang="en-US" dirty="0"/>
              <a:t>⑤ テキストでは伝えられないことを伝える</a:t>
            </a:r>
          </a:p>
        </p:txBody>
      </p:sp>
      <p:sp>
        <p:nvSpPr>
          <p:cNvPr id="11" name="角丸四角形 54">
            <a:extLst>
              <a:ext uri="{FF2B5EF4-FFF2-40B4-BE49-F238E27FC236}">
                <a16:creationId xmlns:a16="http://schemas.microsoft.com/office/drawing/2014/main" id="{BFFA0BA3-F3DD-7C34-D4BC-E7C6343B6D15}"/>
              </a:ext>
            </a:extLst>
          </p:cNvPr>
          <p:cNvSpPr/>
          <p:nvPr/>
        </p:nvSpPr>
        <p:spPr>
          <a:xfrm>
            <a:off x="6808251" y="4546336"/>
            <a:ext cx="4796374" cy="1727464"/>
          </a:xfrm>
          <a:prstGeom prst="roundRect">
            <a:avLst>
              <a:gd name="adj" fmla="val 0"/>
            </a:avLst>
          </a:prstGeom>
          <a:solidFill>
            <a:srgbClr val="F2F2F5"/>
          </a:solidFill>
          <a:ln w="19050">
            <a:noFill/>
          </a:ln>
        </p:spPr>
        <p:style>
          <a:lnRef idx="2">
            <a:schemeClr val="accent1">
              <a:shade val="15000"/>
            </a:schemeClr>
          </a:lnRef>
          <a:fillRef idx="1">
            <a:schemeClr val="accent1"/>
          </a:fillRef>
          <a:effectRef idx="0">
            <a:schemeClr val="accent1"/>
          </a:effectRef>
          <a:fontRef idx="minor">
            <a:schemeClr val="lt1"/>
          </a:fontRef>
        </p:style>
        <p:txBody>
          <a:bodyPr wrap="square" lIns="251999" tIns="0" rIns="251999" bIns="0" rtlCol="0" anchor="ctr">
            <a:normAutofit/>
          </a:bodyPr>
          <a:lstStyle/>
          <a:p>
            <a:pPr marL="285750" marR="0" lvl="0" indent="-285750" algn="l" defTabSz="914400" rtl="0" eaLnBrk="1" fontAlgn="auto" latinLnBrk="0" hangingPunct="1">
              <a:lnSpc>
                <a:spcPct val="130000"/>
              </a:lnSpc>
              <a:spcBef>
                <a:spcPts val="0"/>
              </a:spcBef>
              <a:spcAft>
                <a:spcPts val="600"/>
              </a:spcAft>
              <a:buClrTx/>
              <a:buSzTx/>
              <a:buFont typeface="Arial" panose="020B0604020202020204" pitchFamily="34" charset="0"/>
              <a:buChar char="•"/>
              <a:tabLst/>
              <a:defRPr/>
            </a:pPr>
            <a:endParaRPr kumimoji="1" lang="en-US" altLang="ja-JP" sz="1300" b="1" i="0" u="none" strike="noStrike" kern="1200" cap="none" spc="0" normalizeH="0" baseline="0" noProof="0" dirty="0">
              <a:ln>
                <a:noFill/>
              </a:ln>
              <a:solidFill>
                <a:srgbClr val="000000">
                  <a:lumMod val="95000"/>
                  <a:lumOff val="5000"/>
                </a:srgbClr>
              </a:solidFill>
              <a:effectLst/>
              <a:uLnTx/>
              <a:uFillTx/>
              <a:latin typeface="Meiryo" panose="020B0604030504040204" pitchFamily="34" charset="-128"/>
              <a:ea typeface="Meiryo" panose="020B0604030504040204" pitchFamily="34" charset="-128"/>
              <a:cs typeface="+mn-cs"/>
            </a:endParaRPr>
          </a:p>
        </p:txBody>
      </p:sp>
      <p:sp>
        <p:nvSpPr>
          <p:cNvPr id="13" name="角丸四角形 49">
            <a:extLst>
              <a:ext uri="{FF2B5EF4-FFF2-40B4-BE49-F238E27FC236}">
                <a16:creationId xmlns:a16="http://schemas.microsoft.com/office/drawing/2014/main" id="{C61DA3DC-43D8-BE84-97D9-037ED87FAF9C}"/>
              </a:ext>
            </a:extLst>
          </p:cNvPr>
          <p:cNvSpPr/>
          <p:nvPr/>
        </p:nvSpPr>
        <p:spPr>
          <a:xfrm>
            <a:off x="6808251" y="1843975"/>
            <a:ext cx="4796374" cy="2702361"/>
          </a:xfrm>
          <a:prstGeom prst="roundRect">
            <a:avLst>
              <a:gd name="adj" fmla="val 0"/>
            </a:avLst>
          </a:prstGeom>
          <a:solidFill>
            <a:srgbClr val="F2F2F5"/>
          </a:solidFill>
          <a:ln w="19050">
            <a:noFill/>
          </a:ln>
        </p:spPr>
        <p:style>
          <a:lnRef idx="2">
            <a:schemeClr val="accent1">
              <a:shade val="15000"/>
            </a:schemeClr>
          </a:lnRef>
          <a:fillRef idx="1">
            <a:schemeClr val="accent1"/>
          </a:fillRef>
          <a:effectRef idx="0">
            <a:schemeClr val="accent1"/>
          </a:effectRef>
          <a:fontRef idx="minor">
            <a:schemeClr val="lt1"/>
          </a:fontRef>
        </p:style>
        <p:txBody>
          <a:bodyPr wrap="square" lIns="251999" tIns="0" rIns="251999" bIns="0" rtlCol="0" anchor="ctr">
            <a:normAutofit/>
          </a:bodyPr>
          <a:lstStyle/>
          <a:p>
            <a:pPr marR="0" lvl="0" algn="l" defTabSz="914400" rtl="0" eaLnBrk="1" fontAlgn="auto" latinLnBrk="0" hangingPunct="1">
              <a:lnSpc>
                <a:spcPct val="130000"/>
              </a:lnSpc>
              <a:spcBef>
                <a:spcPts val="0"/>
              </a:spcBef>
              <a:spcAft>
                <a:spcPts val="600"/>
              </a:spcAft>
              <a:buClrTx/>
              <a:buSzTx/>
              <a:tabLst/>
              <a:defRPr/>
            </a:pPr>
            <a:endParaRPr kumimoji="1" lang="en-US" altLang="ja-JP" sz="1300" i="0" u="none" strike="noStrike" kern="1200" cap="none" spc="0" normalizeH="0" baseline="0" noProof="0" dirty="0">
              <a:ln>
                <a:noFill/>
              </a:ln>
              <a:solidFill>
                <a:srgbClr val="000000">
                  <a:lumMod val="95000"/>
                  <a:lumOff val="5000"/>
                </a:srgbClr>
              </a:solidFill>
              <a:effectLst/>
              <a:uLnTx/>
              <a:uFillTx/>
              <a:latin typeface="Meiryo" panose="020B0604030504040204" pitchFamily="34" charset="-128"/>
              <a:ea typeface="Meiryo" panose="020B0604030504040204" pitchFamily="34" charset="-128"/>
              <a:cs typeface="+mn-cs"/>
            </a:endParaRPr>
          </a:p>
        </p:txBody>
      </p:sp>
      <p:sp>
        <p:nvSpPr>
          <p:cNvPr id="16" name="角丸四角形 68">
            <a:extLst>
              <a:ext uri="{FF2B5EF4-FFF2-40B4-BE49-F238E27FC236}">
                <a16:creationId xmlns:a16="http://schemas.microsoft.com/office/drawing/2014/main" id="{DC126083-E369-DEA5-26B7-0AEFE527B826}"/>
              </a:ext>
            </a:extLst>
          </p:cNvPr>
          <p:cNvSpPr/>
          <p:nvPr/>
        </p:nvSpPr>
        <p:spPr>
          <a:xfrm>
            <a:off x="6808251" y="1377538"/>
            <a:ext cx="4796374" cy="468000"/>
          </a:xfrm>
          <a:prstGeom prst="roundRect">
            <a:avLst>
              <a:gd name="adj" fmla="val 0"/>
            </a:avLst>
          </a:prstGeom>
          <a:solidFill>
            <a:schemeClr val="accent1"/>
          </a:solidFill>
          <a:ln w="19050">
            <a:no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lstStyle/>
          <a:p>
            <a:pPr algn="ctr">
              <a:lnSpc>
                <a:spcPct val="120000"/>
              </a:lnSpc>
              <a:defRPr/>
            </a:pPr>
            <a:r>
              <a:rPr lang="en-US" altLang="ja-JP" sz="1400" b="1" dirty="0">
                <a:ln w="1143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POINT</a:t>
            </a:r>
            <a:endParaRPr lang="ja-JP" altLang="en-US" sz="1400" b="1">
              <a:ln w="11430"/>
              <a:solidFill>
                <a:schemeClr val="bg1"/>
              </a:solidFill>
              <a:latin typeface="メイリオ" panose="020B0604030504040204" pitchFamily="50" charset="-128"/>
              <a:ea typeface="メイリオ" panose="020B0604030504040204" pitchFamily="50" charset="-128"/>
              <a:cs typeface="メイリオ" panose="020B0604030504040204" pitchFamily="50" charset="-128"/>
            </a:endParaRPr>
          </a:p>
        </p:txBody>
      </p:sp>
      <p:grpSp>
        <p:nvGrpSpPr>
          <p:cNvPr id="17" name="グループ化 16">
            <a:extLst>
              <a:ext uri="{FF2B5EF4-FFF2-40B4-BE49-F238E27FC236}">
                <a16:creationId xmlns:a16="http://schemas.microsoft.com/office/drawing/2014/main" id="{6066A79C-8E51-6E55-9E27-8F9123ACC62F}"/>
              </a:ext>
            </a:extLst>
          </p:cNvPr>
          <p:cNvGrpSpPr/>
          <p:nvPr/>
        </p:nvGrpSpPr>
        <p:grpSpPr>
          <a:xfrm>
            <a:off x="7049078" y="4664952"/>
            <a:ext cx="4381886" cy="361895"/>
            <a:chOff x="7049078" y="4653077"/>
            <a:chExt cx="4381886" cy="361895"/>
          </a:xfrm>
        </p:grpSpPr>
        <p:grpSp>
          <p:nvGrpSpPr>
            <p:cNvPr id="18" name="グループ化 17">
              <a:extLst>
                <a:ext uri="{FF2B5EF4-FFF2-40B4-BE49-F238E27FC236}">
                  <a16:creationId xmlns:a16="http://schemas.microsoft.com/office/drawing/2014/main" id="{B9BED673-0DFE-92BE-CD17-3D8D04E59B3B}"/>
                </a:ext>
              </a:extLst>
            </p:cNvPr>
            <p:cNvGrpSpPr/>
            <p:nvPr/>
          </p:nvGrpSpPr>
          <p:grpSpPr>
            <a:xfrm>
              <a:off x="7049078" y="4653077"/>
              <a:ext cx="903701" cy="361895"/>
              <a:chOff x="6805056" y="4765646"/>
              <a:chExt cx="903701" cy="361895"/>
            </a:xfrm>
          </p:grpSpPr>
          <p:sp>
            <p:nvSpPr>
              <p:cNvPr id="20" name="三角形 24">
                <a:extLst>
                  <a:ext uri="{FF2B5EF4-FFF2-40B4-BE49-F238E27FC236}">
                    <a16:creationId xmlns:a16="http://schemas.microsoft.com/office/drawing/2014/main" id="{926C37F1-D089-6793-CC84-84F754EF9E05}"/>
                  </a:ext>
                </a:extLst>
              </p:cNvPr>
              <p:cNvSpPr/>
              <p:nvPr/>
            </p:nvSpPr>
            <p:spPr>
              <a:xfrm rot="10800000">
                <a:off x="7169359" y="4954368"/>
                <a:ext cx="175094" cy="173173"/>
              </a:xfrm>
              <a:prstGeom prst="triangle">
                <a:avLst/>
              </a:prstGeom>
              <a:solidFill>
                <a:schemeClr val="accent1">
                  <a:lumMod val="50000"/>
                  <a:lumOff val="50000"/>
                </a:schemeClr>
              </a:solidFill>
              <a:ln w="22225" cap="rnd">
                <a:solidFill>
                  <a:schemeClr val="accent1">
                    <a:lumMod val="50000"/>
                    <a:lumOff val="50000"/>
                  </a:schemeClr>
                </a:solid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1200"/>
              </a:p>
            </p:txBody>
          </p:sp>
          <p:sp>
            <p:nvSpPr>
              <p:cNvPr id="21" name="角丸四角形 23">
                <a:extLst>
                  <a:ext uri="{FF2B5EF4-FFF2-40B4-BE49-F238E27FC236}">
                    <a16:creationId xmlns:a16="http://schemas.microsoft.com/office/drawing/2014/main" id="{F70CF825-AA52-27C3-3697-36E9C97EDCA9}"/>
                  </a:ext>
                </a:extLst>
              </p:cNvPr>
              <p:cNvSpPr/>
              <p:nvPr/>
            </p:nvSpPr>
            <p:spPr>
              <a:xfrm>
                <a:off x="6805056" y="4765646"/>
                <a:ext cx="903701" cy="288000"/>
              </a:xfrm>
              <a:prstGeom prst="roundRect">
                <a:avLst>
                  <a:gd name="adj" fmla="val 8252"/>
                </a:avLst>
              </a:prstGeom>
              <a:solidFill>
                <a:schemeClr val="accent1">
                  <a:lumMod val="50000"/>
                  <a:lumOff val="50000"/>
                </a:schemeClr>
              </a:solidFill>
              <a:ln w="22225">
                <a:solidFill>
                  <a:schemeClr val="accent1">
                    <a:lumMod val="50000"/>
                    <a:lumOff val="50000"/>
                  </a:schemeClr>
                </a:solidFill>
              </a:ln>
              <a:effectLst/>
            </p:spPr>
            <p:style>
              <a:lnRef idx="2">
                <a:schemeClr val="accent1">
                  <a:shade val="15000"/>
                </a:schemeClr>
              </a:lnRef>
              <a:fillRef idx="1">
                <a:schemeClr val="accent1"/>
              </a:fillRef>
              <a:effectRef idx="0">
                <a:schemeClr val="accent1"/>
              </a:effectRef>
              <a:fontRef idx="minor">
                <a:schemeClr val="lt1"/>
              </a:fontRef>
            </p:style>
            <p:txBody>
              <a:bodyPr wrap="square" lIns="216000" tIns="0" rIns="216000" bIns="0" rtlCol="0" anchor="ctr">
                <a:noAutofit/>
              </a:bodyPr>
              <a:lstStyle/>
              <a:p>
                <a:pPr algn="ctr">
                  <a:lnSpc>
                    <a:spcPct val="130000"/>
                  </a:lnSpc>
                  <a:buClr>
                    <a:srgbClr val="000000"/>
                  </a:buClr>
                  <a:defRPr/>
                </a:pPr>
                <a:r>
                  <a:rPr kumimoji="1" lang="en-US" altLang="ja-JP" sz="1400" b="1" i="0" u="none" strike="noStrike" kern="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cs typeface="Arial"/>
                    <a:sym typeface="Arial"/>
                  </a:rPr>
                  <a:t>TIPS</a:t>
                </a:r>
              </a:p>
            </p:txBody>
          </p:sp>
        </p:grpSp>
        <p:sp>
          <p:nvSpPr>
            <p:cNvPr id="19" name="テキスト ボックス 18">
              <a:extLst>
                <a:ext uri="{FF2B5EF4-FFF2-40B4-BE49-F238E27FC236}">
                  <a16:creationId xmlns:a16="http://schemas.microsoft.com/office/drawing/2014/main" id="{0F70E402-5E97-9EC7-7EF7-B2E0AA2BED4D}"/>
                </a:ext>
              </a:extLst>
            </p:cNvPr>
            <p:cNvSpPr txBox="1"/>
            <p:nvPr/>
          </p:nvSpPr>
          <p:spPr>
            <a:xfrm>
              <a:off x="8046964" y="4653077"/>
              <a:ext cx="3384000" cy="288000"/>
            </a:xfrm>
            <a:prstGeom prst="rect">
              <a:avLst/>
            </a:prstGeom>
            <a:noFill/>
          </p:spPr>
          <p:txBody>
            <a:bodyPr wrap="square" lIns="0" tIns="0" rIns="0" bIns="0" rtlCol="0" anchor="ctr">
              <a:normAutofit/>
            </a:bodyPr>
            <a:lstStyle/>
            <a:p>
              <a:pPr algn="l">
                <a:lnSpc>
                  <a:spcPct val="130000"/>
                </a:lnSpc>
              </a:pPr>
              <a:r>
                <a:rPr lang="ja-JP" altLang="en-US" sz="1200" b="1" dirty="0">
                  <a:solidFill>
                    <a:schemeClr val="tx1">
                      <a:lumMod val="95000"/>
                      <a:lumOff val="5000"/>
                    </a:schemeClr>
                  </a:solidFill>
                  <a:latin typeface="Meiryo" panose="020B0604030504040204" pitchFamily="34" charset="-128"/>
                  <a:ea typeface="Meiryo" panose="020B0604030504040204" pitchFamily="34" charset="-128"/>
                </a:rPr>
                <a:t>シズル感のある画像を活用</a:t>
              </a:r>
            </a:p>
          </p:txBody>
        </p:sp>
      </p:grpSp>
      <p:grpSp>
        <p:nvGrpSpPr>
          <p:cNvPr id="33" name="グループ化 32">
            <a:extLst>
              <a:ext uri="{FF2B5EF4-FFF2-40B4-BE49-F238E27FC236}">
                <a16:creationId xmlns:a16="http://schemas.microsoft.com/office/drawing/2014/main" id="{B04D3C49-0D82-EF94-DD42-FC58E18134A0}"/>
              </a:ext>
            </a:extLst>
          </p:cNvPr>
          <p:cNvGrpSpPr>
            <a:grpSpLocks noChangeAspect="1"/>
          </p:cNvGrpSpPr>
          <p:nvPr/>
        </p:nvGrpSpPr>
        <p:grpSpPr>
          <a:xfrm>
            <a:off x="1600161" y="1377538"/>
            <a:ext cx="3673770" cy="5400000"/>
            <a:chOff x="1157426" y="2551873"/>
            <a:chExt cx="2439430" cy="3585668"/>
          </a:xfrm>
        </p:grpSpPr>
        <p:pic>
          <p:nvPicPr>
            <p:cNvPr id="34" name="図 33">
              <a:extLst>
                <a:ext uri="{FF2B5EF4-FFF2-40B4-BE49-F238E27FC236}">
                  <a16:creationId xmlns:a16="http://schemas.microsoft.com/office/drawing/2014/main" id="{CE995CEE-B854-A9C1-71F4-6D34096A78EA}"/>
                </a:ext>
              </a:extLst>
            </p:cNvPr>
            <p:cNvPicPr>
              <a:picLocks noChangeAspect="1"/>
            </p:cNvPicPr>
            <p:nvPr/>
          </p:nvPicPr>
          <p:blipFill>
            <a:blip r:embed="rId2"/>
            <a:stretch>
              <a:fillRect/>
            </a:stretch>
          </p:blipFill>
          <p:spPr>
            <a:xfrm>
              <a:off x="1157426" y="2551873"/>
              <a:ext cx="2439430" cy="3585668"/>
            </a:xfrm>
            <a:prstGeom prst="rect">
              <a:avLst/>
            </a:prstGeom>
          </p:spPr>
        </p:pic>
        <p:sp>
          <p:nvSpPr>
            <p:cNvPr id="36" name="正方形/長方形 35">
              <a:extLst>
                <a:ext uri="{FF2B5EF4-FFF2-40B4-BE49-F238E27FC236}">
                  <a16:creationId xmlns:a16="http://schemas.microsoft.com/office/drawing/2014/main" id="{01BB4326-7162-89B4-B36D-971104CE8883}"/>
                </a:ext>
              </a:extLst>
            </p:cNvPr>
            <p:cNvSpPr/>
            <p:nvPr/>
          </p:nvSpPr>
          <p:spPr>
            <a:xfrm>
              <a:off x="1689958" y="5391168"/>
              <a:ext cx="1479961" cy="324465"/>
            </a:xfrm>
            <a:prstGeom prst="rect">
              <a:avLst/>
            </a:prstGeom>
            <a:solidFill>
              <a:srgbClr val="FFFFFF"/>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sp>
          <p:nvSpPr>
            <p:cNvPr id="37" name="テキスト ボックス 36">
              <a:extLst>
                <a:ext uri="{FF2B5EF4-FFF2-40B4-BE49-F238E27FC236}">
                  <a16:creationId xmlns:a16="http://schemas.microsoft.com/office/drawing/2014/main" id="{92FB88C5-F81E-9F48-C6A0-CA30E48F96F6}"/>
                </a:ext>
              </a:extLst>
            </p:cNvPr>
            <p:cNvSpPr txBox="1"/>
            <p:nvPr/>
          </p:nvSpPr>
          <p:spPr>
            <a:xfrm>
              <a:off x="1653924" y="5394332"/>
              <a:ext cx="1796281" cy="242818"/>
            </a:xfrm>
            <a:prstGeom prst="rect">
              <a:avLst/>
            </a:prstGeom>
            <a:noFill/>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700" b="1" i="0" u="none" strike="noStrike" kern="0" cap="none" spc="0" normalizeH="0" baseline="0" noProof="0" dirty="0">
                  <a:ln>
                    <a:noFill/>
                  </a:ln>
                  <a:solidFill>
                    <a:srgbClr val="545454"/>
                  </a:solidFill>
                  <a:effectLst/>
                  <a:uLnTx/>
                  <a:uFillTx/>
                  <a:latin typeface="Calibri" panose="020F0502020204030204"/>
                  <a:ea typeface="メイリオ" panose="020B0604030504040204" pitchFamily="50" charset="-128"/>
                </a:rPr>
                <a:t>災害時の停電 クルマが電源に</a:t>
              </a:r>
            </a:p>
          </p:txBody>
        </p:sp>
        <p:sp>
          <p:nvSpPr>
            <p:cNvPr id="38" name="テキスト ボックス 37">
              <a:extLst>
                <a:ext uri="{FF2B5EF4-FFF2-40B4-BE49-F238E27FC236}">
                  <a16:creationId xmlns:a16="http://schemas.microsoft.com/office/drawing/2014/main" id="{8E4A541D-C4F9-F56A-FF9D-3C78C6E7857A}"/>
                </a:ext>
              </a:extLst>
            </p:cNvPr>
            <p:cNvSpPr txBox="1"/>
            <p:nvPr/>
          </p:nvSpPr>
          <p:spPr>
            <a:xfrm>
              <a:off x="1653925" y="5559795"/>
              <a:ext cx="1796281" cy="169277"/>
            </a:xfrm>
            <a:prstGeom prst="rect">
              <a:avLst/>
            </a:prstGeom>
            <a:noFill/>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500" b="0" i="0" u="none" strike="noStrike" kern="0" cap="none" spc="0" normalizeH="0" baseline="0" noProof="0" dirty="0">
                  <a:ln>
                    <a:noFill/>
                  </a:ln>
                  <a:solidFill>
                    <a:srgbClr val="F5F5F5">
                      <a:lumMod val="50000"/>
                    </a:srgbClr>
                  </a:solidFill>
                  <a:effectLst/>
                  <a:uLnTx/>
                  <a:uFillTx/>
                  <a:latin typeface="Calibri" panose="020F0502020204030204"/>
                  <a:ea typeface="メイリオ" panose="020B0604030504040204" pitchFamily="50" charset="-128"/>
                </a:rPr>
                <a:t>○○自動車</a:t>
              </a:r>
            </a:p>
          </p:txBody>
        </p:sp>
      </p:grpSp>
      <p:sp>
        <p:nvSpPr>
          <p:cNvPr id="39" name="テキスト ボックス 38">
            <a:extLst>
              <a:ext uri="{FF2B5EF4-FFF2-40B4-BE49-F238E27FC236}">
                <a16:creationId xmlns:a16="http://schemas.microsoft.com/office/drawing/2014/main" id="{1AF0417A-C3E7-AE24-E987-B8F49F27DDBC}"/>
              </a:ext>
            </a:extLst>
          </p:cNvPr>
          <p:cNvSpPr txBox="1"/>
          <p:nvPr/>
        </p:nvSpPr>
        <p:spPr>
          <a:xfrm>
            <a:off x="2385369" y="5603973"/>
            <a:ext cx="2352885" cy="415498"/>
          </a:xfrm>
          <a:prstGeom prst="rect">
            <a:avLst/>
          </a:prstGeom>
          <a:solidFill>
            <a:schemeClr val="bg1"/>
          </a:solidFill>
        </p:spPr>
        <p:txBody>
          <a:bodyPr wrap="square" rtlCol="0">
            <a:spAutoFit/>
          </a:bodyPr>
          <a:lstStyle/>
          <a:p>
            <a:r>
              <a:rPr lang="ja-JP" altLang="en-US" sz="1050" b="1" dirty="0"/>
              <a:t>使用後の肌ツヤが違う ○○美容液</a:t>
            </a:r>
            <a:endParaRPr lang="en-US" altLang="ja-JP" sz="1050" b="1" dirty="0"/>
          </a:p>
          <a:p>
            <a:r>
              <a:rPr kumimoji="1" lang="ja-JP" altLang="en-US" sz="1050" dirty="0"/>
              <a:t>〇〇株式会社</a:t>
            </a:r>
            <a:r>
              <a:rPr kumimoji="1" lang="en-US" altLang="ja-JP" sz="1050" dirty="0"/>
              <a:t>/</a:t>
            </a:r>
            <a:r>
              <a:rPr kumimoji="1" lang="ja-JP" altLang="en-US" sz="1050" dirty="0"/>
              <a:t>商品名</a:t>
            </a:r>
          </a:p>
        </p:txBody>
      </p:sp>
      <p:sp>
        <p:nvSpPr>
          <p:cNvPr id="40" name="正方形/長方形 39">
            <a:extLst>
              <a:ext uri="{FF2B5EF4-FFF2-40B4-BE49-F238E27FC236}">
                <a16:creationId xmlns:a16="http://schemas.microsoft.com/office/drawing/2014/main" id="{59090F76-8992-428A-9F3D-134850506A55}"/>
              </a:ext>
            </a:extLst>
          </p:cNvPr>
          <p:cNvSpPr/>
          <p:nvPr/>
        </p:nvSpPr>
        <p:spPr>
          <a:xfrm>
            <a:off x="1589200" y="5435430"/>
            <a:ext cx="3673770" cy="924790"/>
          </a:xfrm>
          <a:prstGeom prst="rect">
            <a:avLst/>
          </a:prstGeom>
          <a:noFill/>
          <a:ln>
            <a:solidFill>
              <a:schemeClr val="accent1">
                <a:lumMod val="50000"/>
                <a:lumOff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4" name="図 3" descr="白い背景に刷っている女性の顔&#10;&#10;AI 生成コンテンツは誤りを含む可能性があります。">
            <a:extLst>
              <a:ext uri="{FF2B5EF4-FFF2-40B4-BE49-F238E27FC236}">
                <a16:creationId xmlns:a16="http://schemas.microsoft.com/office/drawing/2014/main" id="{60B130C1-C43F-9EC4-3E11-A3CAAC23E1E9}"/>
              </a:ext>
            </a:extLst>
          </p:cNvPr>
          <p:cNvPicPr>
            <a:picLocks noChangeAspect="1"/>
          </p:cNvPicPr>
          <p:nvPr/>
        </p:nvPicPr>
        <p:blipFill>
          <a:blip r:embed="rId3"/>
          <a:stretch>
            <a:fillRect/>
          </a:stretch>
        </p:blipFill>
        <p:spPr>
          <a:xfrm>
            <a:off x="1672943" y="5559258"/>
            <a:ext cx="714542" cy="714542"/>
          </a:xfrm>
          <a:prstGeom prst="rect">
            <a:avLst/>
          </a:prstGeom>
        </p:spPr>
      </p:pic>
      <p:pic>
        <p:nvPicPr>
          <p:cNvPr id="6" name="図 5" descr="白い背景に刷っている女性の顔&#10;&#10;AI 生成コンテンツは誤りを含む可能性があります。">
            <a:extLst>
              <a:ext uri="{FF2B5EF4-FFF2-40B4-BE49-F238E27FC236}">
                <a16:creationId xmlns:a16="http://schemas.microsoft.com/office/drawing/2014/main" id="{2A14C975-C9BA-E1AF-A575-2C931EDD4853}"/>
              </a:ext>
            </a:extLst>
          </p:cNvPr>
          <p:cNvPicPr>
            <a:picLocks noChangeAspect="1"/>
          </p:cNvPicPr>
          <p:nvPr/>
        </p:nvPicPr>
        <p:blipFill>
          <a:blip r:embed="rId3"/>
          <a:stretch>
            <a:fillRect/>
          </a:stretch>
        </p:blipFill>
        <p:spPr>
          <a:xfrm>
            <a:off x="7049077" y="5115770"/>
            <a:ext cx="903701" cy="903701"/>
          </a:xfrm>
          <a:prstGeom prst="rect">
            <a:avLst/>
          </a:prstGeom>
        </p:spPr>
      </p:pic>
      <p:sp>
        <p:nvSpPr>
          <p:cNvPr id="7" name="テキスト ボックス 6">
            <a:extLst>
              <a:ext uri="{FF2B5EF4-FFF2-40B4-BE49-F238E27FC236}">
                <a16:creationId xmlns:a16="http://schemas.microsoft.com/office/drawing/2014/main" id="{87515BC5-75AC-901B-140D-775E4DB4A1B5}"/>
              </a:ext>
            </a:extLst>
          </p:cNvPr>
          <p:cNvSpPr txBox="1"/>
          <p:nvPr/>
        </p:nvSpPr>
        <p:spPr>
          <a:xfrm>
            <a:off x="7005535" y="1996179"/>
            <a:ext cx="4563790" cy="790986"/>
          </a:xfrm>
          <a:prstGeom prst="rect">
            <a:avLst/>
          </a:prstGeom>
          <a:noFill/>
        </p:spPr>
        <p:txBody>
          <a:bodyPr wrap="square" rtlCol="0">
            <a:spAutoFit/>
          </a:bodyPr>
          <a:lstStyle/>
          <a:p>
            <a:pPr marL="285750" lvl="0" indent="-285750">
              <a:lnSpc>
                <a:spcPct val="130000"/>
              </a:lnSpc>
              <a:spcAft>
                <a:spcPts val="600"/>
              </a:spcAft>
              <a:buFont typeface="Arial" panose="020B0604020202020204" pitchFamily="34" charset="0"/>
              <a:buChar char="•"/>
              <a:defRPr/>
            </a:pPr>
            <a:r>
              <a:rPr lang="ja-JP" altLang="en-US" sz="1600" b="1" dirty="0">
                <a:solidFill>
                  <a:srgbClr val="000000">
                    <a:lumMod val="95000"/>
                    <a:lumOff val="5000"/>
                  </a:srgbClr>
                </a:solidFill>
                <a:latin typeface="Meiryo" panose="020B0604030504040204" pitchFamily="34" charset="-128"/>
                <a:ea typeface="Meiryo" panose="020B0604030504040204" pitchFamily="34" charset="-128"/>
              </a:rPr>
              <a:t>シズル感や世界観が伝わる画像を使う</a:t>
            </a:r>
            <a:endParaRPr lang="en-US" altLang="ja-JP" sz="1600" b="1" dirty="0">
              <a:solidFill>
                <a:srgbClr val="000000">
                  <a:lumMod val="95000"/>
                  <a:lumOff val="5000"/>
                </a:srgbClr>
              </a:solidFill>
              <a:latin typeface="Meiryo" panose="020B0604030504040204" pitchFamily="34" charset="-128"/>
              <a:ea typeface="Meiryo" panose="020B0604030504040204" pitchFamily="34" charset="-128"/>
            </a:endParaRPr>
          </a:p>
          <a:p>
            <a:pPr marL="285750" lvl="0" indent="-285750">
              <a:lnSpc>
                <a:spcPct val="130000"/>
              </a:lnSpc>
              <a:spcAft>
                <a:spcPts val="600"/>
              </a:spcAft>
              <a:buFont typeface="Arial" panose="020B0604020202020204" pitchFamily="34" charset="0"/>
              <a:buChar char="•"/>
              <a:defRPr/>
            </a:pPr>
            <a:r>
              <a:rPr lang="ja-JP" altLang="en-US" sz="1600" b="1" dirty="0">
                <a:solidFill>
                  <a:srgbClr val="000000">
                    <a:lumMod val="95000"/>
                    <a:lumOff val="5000"/>
                  </a:srgbClr>
                </a:solidFill>
                <a:latin typeface="Meiryo" panose="020B0604030504040204" pitchFamily="34" charset="-128"/>
                <a:ea typeface="Meiryo" panose="020B0604030504040204" pitchFamily="34" charset="-128"/>
              </a:rPr>
              <a:t>画像とテキストの補完関係を意識</a:t>
            </a:r>
            <a:endParaRPr lang="en-US" altLang="ja-JP" sz="1600" b="1" dirty="0">
              <a:solidFill>
                <a:srgbClr val="000000">
                  <a:lumMod val="95000"/>
                  <a:lumOff val="5000"/>
                </a:srgbClr>
              </a:solidFill>
              <a:latin typeface="Meiryo" panose="020B0604030504040204" pitchFamily="34" charset="-128"/>
              <a:ea typeface="Meiryo" panose="020B0604030504040204" pitchFamily="34" charset="-128"/>
            </a:endParaRPr>
          </a:p>
        </p:txBody>
      </p:sp>
      <p:pic>
        <p:nvPicPr>
          <p:cNvPr id="8" name="図 7">
            <a:extLst>
              <a:ext uri="{FF2B5EF4-FFF2-40B4-BE49-F238E27FC236}">
                <a16:creationId xmlns:a16="http://schemas.microsoft.com/office/drawing/2014/main" id="{21D4E5D7-0792-167D-0E76-5FE6717B1453}"/>
              </a:ext>
            </a:extLst>
          </p:cNvPr>
          <p:cNvPicPr>
            <a:picLocks noChangeAspect="1"/>
          </p:cNvPicPr>
          <p:nvPr/>
        </p:nvPicPr>
        <p:blipFill>
          <a:blip r:embed="rId4"/>
          <a:stretch>
            <a:fillRect/>
          </a:stretch>
        </p:blipFill>
        <p:spPr>
          <a:xfrm>
            <a:off x="6945755" y="2051810"/>
            <a:ext cx="311150" cy="311150"/>
          </a:xfrm>
          <a:prstGeom prst="rect">
            <a:avLst/>
          </a:prstGeom>
        </p:spPr>
      </p:pic>
      <p:pic>
        <p:nvPicPr>
          <p:cNvPr id="9" name="図 8">
            <a:extLst>
              <a:ext uri="{FF2B5EF4-FFF2-40B4-BE49-F238E27FC236}">
                <a16:creationId xmlns:a16="http://schemas.microsoft.com/office/drawing/2014/main" id="{E75C5FE1-8BBE-A2C0-C3A2-8A366DEF7780}"/>
              </a:ext>
            </a:extLst>
          </p:cNvPr>
          <p:cNvPicPr>
            <a:picLocks noChangeAspect="1"/>
          </p:cNvPicPr>
          <p:nvPr/>
        </p:nvPicPr>
        <p:blipFill>
          <a:blip r:embed="rId4"/>
          <a:stretch>
            <a:fillRect/>
          </a:stretch>
        </p:blipFill>
        <p:spPr>
          <a:xfrm>
            <a:off x="6945755" y="2440921"/>
            <a:ext cx="311150" cy="311150"/>
          </a:xfrm>
          <a:prstGeom prst="rect">
            <a:avLst/>
          </a:prstGeom>
        </p:spPr>
      </p:pic>
      <p:sp>
        <p:nvSpPr>
          <p:cNvPr id="12" name="テキスト ボックス 11">
            <a:extLst>
              <a:ext uri="{FF2B5EF4-FFF2-40B4-BE49-F238E27FC236}">
                <a16:creationId xmlns:a16="http://schemas.microsoft.com/office/drawing/2014/main" id="{A3423ADF-2AAE-57CB-CFA2-0963D9381943}"/>
              </a:ext>
            </a:extLst>
          </p:cNvPr>
          <p:cNvSpPr txBox="1"/>
          <p:nvPr/>
        </p:nvSpPr>
        <p:spPr>
          <a:xfrm>
            <a:off x="6906893" y="2903555"/>
            <a:ext cx="4563790" cy="1358064"/>
          </a:xfrm>
          <a:prstGeom prst="rect">
            <a:avLst/>
          </a:prstGeom>
          <a:noFill/>
        </p:spPr>
        <p:txBody>
          <a:bodyPr wrap="square">
            <a:spAutoFit/>
          </a:bodyPr>
          <a:lstStyle/>
          <a:p>
            <a:pPr>
              <a:lnSpc>
                <a:spcPct val="150000"/>
              </a:lnSpc>
            </a:pPr>
            <a:r>
              <a:rPr lang="ja-JP" altLang="en-US" sz="1400" dirty="0"/>
              <a:t>見出しテキストで伝えられないシズル感や世界観は</a:t>
            </a:r>
            <a:endParaRPr lang="en-US" altLang="ja-JP" sz="1400" dirty="0"/>
          </a:p>
          <a:p>
            <a:pPr>
              <a:lnSpc>
                <a:spcPct val="150000"/>
              </a:lnSpc>
            </a:pPr>
            <a:r>
              <a:rPr lang="ja-JP" altLang="en-US" sz="1400" dirty="0"/>
              <a:t>画像で表現するようにしましょう。</a:t>
            </a:r>
          </a:p>
          <a:p>
            <a:pPr>
              <a:lnSpc>
                <a:spcPct val="150000"/>
              </a:lnSpc>
            </a:pPr>
            <a:r>
              <a:rPr lang="ja-JP" altLang="en-US" sz="1400" dirty="0"/>
              <a:t>見出しテキストを補足する情報として、ビジュアルで</a:t>
            </a:r>
            <a:endParaRPr lang="en-US" altLang="ja-JP" sz="1400" dirty="0"/>
          </a:p>
          <a:p>
            <a:pPr>
              <a:lnSpc>
                <a:spcPct val="150000"/>
              </a:lnSpc>
            </a:pPr>
            <a:r>
              <a:rPr lang="ja-JP" altLang="en-US" sz="1400" dirty="0"/>
              <a:t>見せることで、情報が伝わりやすくなります。</a:t>
            </a:r>
          </a:p>
        </p:txBody>
      </p:sp>
    </p:spTree>
    <p:extLst>
      <p:ext uri="{BB962C8B-B14F-4D97-AF65-F5344CB8AC3E}">
        <p14:creationId xmlns:p14="http://schemas.microsoft.com/office/powerpoint/2010/main" val="298402222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19A0310-5633-5F5A-134E-8E3B8D88D3B8}"/>
            </a:ext>
          </a:extLst>
        </p:cNvPr>
        <p:cNvGrpSpPr/>
        <p:nvPr/>
      </p:nvGrpSpPr>
      <p:grpSpPr>
        <a:xfrm>
          <a:off x="0" y="0"/>
          <a:ext cx="0" cy="0"/>
          <a:chOff x="0" y="0"/>
          <a:chExt cx="0" cy="0"/>
        </a:xfrm>
      </p:grpSpPr>
      <p:sp>
        <p:nvSpPr>
          <p:cNvPr id="3" name="タイトル 2">
            <a:extLst>
              <a:ext uri="{FF2B5EF4-FFF2-40B4-BE49-F238E27FC236}">
                <a16:creationId xmlns:a16="http://schemas.microsoft.com/office/drawing/2014/main" id="{E81F13E5-6A05-ECA6-85F8-CF8160BFCB8E}"/>
              </a:ext>
            </a:extLst>
          </p:cNvPr>
          <p:cNvSpPr>
            <a:spLocks noGrp="1"/>
          </p:cNvSpPr>
          <p:nvPr>
            <p:ph type="ctrTitle"/>
          </p:nvPr>
        </p:nvSpPr>
        <p:spPr>
          <a:xfrm>
            <a:off x="623009" y="577008"/>
            <a:ext cx="11014607" cy="564262"/>
          </a:xfrm>
        </p:spPr>
        <p:txBody>
          <a:bodyPr/>
          <a:lstStyle/>
          <a:p>
            <a:r>
              <a:rPr lang="ja-JP" altLang="en-US" dirty="0"/>
              <a:t>⑥ 万人に伝わる表現にする</a:t>
            </a:r>
          </a:p>
        </p:txBody>
      </p:sp>
      <p:sp>
        <p:nvSpPr>
          <p:cNvPr id="11" name="角丸四角形 54">
            <a:extLst>
              <a:ext uri="{FF2B5EF4-FFF2-40B4-BE49-F238E27FC236}">
                <a16:creationId xmlns:a16="http://schemas.microsoft.com/office/drawing/2014/main" id="{A0E60881-7D9A-96C7-1AD3-6DA026C91901}"/>
              </a:ext>
            </a:extLst>
          </p:cNvPr>
          <p:cNvSpPr/>
          <p:nvPr/>
        </p:nvSpPr>
        <p:spPr>
          <a:xfrm>
            <a:off x="6808251" y="4546336"/>
            <a:ext cx="4796374" cy="1727464"/>
          </a:xfrm>
          <a:prstGeom prst="roundRect">
            <a:avLst>
              <a:gd name="adj" fmla="val 0"/>
            </a:avLst>
          </a:prstGeom>
          <a:solidFill>
            <a:srgbClr val="F2F2F5"/>
          </a:solidFill>
          <a:ln w="19050">
            <a:noFill/>
          </a:ln>
        </p:spPr>
        <p:style>
          <a:lnRef idx="2">
            <a:schemeClr val="accent1">
              <a:shade val="15000"/>
            </a:schemeClr>
          </a:lnRef>
          <a:fillRef idx="1">
            <a:schemeClr val="accent1"/>
          </a:fillRef>
          <a:effectRef idx="0">
            <a:schemeClr val="accent1"/>
          </a:effectRef>
          <a:fontRef idx="minor">
            <a:schemeClr val="lt1"/>
          </a:fontRef>
        </p:style>
        <p:txBody>
          <a:bodyPr wrap="square" lIns="251999" tIns="0" rIns="251999" bIns="0" rtlCol="0" anchor="ctr">
            <a:normAutofit/>
          </a:bodyPr>
          <a:lstStyle/>
          <a:p>
            <a:pPr marL="285750" marR="0" lvl="0" indent="-285750" algn="l" defTabSz="914400" rtl="0" eaLnBrk="1" fontAlgn="auto" latinLnBrk="0" hangingPunct="1">
              <a:lnSpc>
                <a:spcPct val="130000"/>
              </a:lnSpc>
              <a:spcBef>
                <a:spcPts val="0"/>
              </a:spcBef>
              <a:spcAft>
                <a:spcPts val="600"/>
              </a:spcAft>
              <a:buClrTx/>
              <a:buSzTx/>
              <a:buFont typeface="Arial" panose="020B0604020202020204" pitchFamily="34" charset="0"/>
              <a:buChar char="•"/>
              <a:tabLst/>
              <a:defRPr/>
            </a:pPr>
            <a:endParaRPr kumimoji="1" lang="en-US" altLang="ja-JP" sz="1300" b="1" i="0" u="none" strike="noStrike" kern="1200" cap="none" spc="0" normalizeH="0" baseline="0" noProof="0" dirty="0">
              <a:ln>
                <a:noFill/>
              </a:ln>
              <a:solidFill>
                <a:srgbClr val="000000">
                  <a:lumMod val="95000"/>
                  <a:lumOff val="5000"/>
                </a:srgbClr>
              </a:solidFill>
              <a:effectLst/>
              <a:uLnTx/>
              <a:uFillTx/>
              <a:latin typeface="Meiryo" panose="020B0604030504040204" pitchFamily="34" charset="-128"/>
              <a:ea typeface="Meiryo" panose="020B0604030504040204" pitchFamily="34" charset="-128"/>
              <a:cs typeface="+mn-cs"/>
            </a:endParaRPr>
          </a:p>
        </p:txBody>
      </p:sp>
      <p:sp>
        <p:nvSpPr>
          <p:cNvPr id="13" name="角丸四角形 49">
            <a:extLst>
              <a:ext uri="{FF2B5EF4-FFF2-40B4-BE49-F238E27FC236}">
                <a16:creationId xmlns:a16="http://schemas.microsoft.com/office/drawing/2014/main" id="{60420198-38A9-DFB3-DAAC-455183968F39}"/>
              </a:ext>
            </a:extLst>
          </p:cNvPr>
          <p:cNvSpPr/>
          <p:nvPr/>
        </p:nvSpPr>
        <p:spPr>
          <a:xfrm>
            <a:off x="6808251" y="1843975"/>
            <a:ext cx="4796374" cy="2702361"/>
          </a:xfrm>
          <a:prstGeom prst="roundRect">
            <a:avLst>
              <a:gd name="adj" fmla="val 0"/>
            </a:avLst>
          </a:prstGeom>
          <a:solidFill>
            <a:srgbClr val="F2F2F5"/>
          </a:solidFill>
          <a:ln w="19050">
            <a:noFill/>
          </a:ln>
        </p:spPr>
        <p:style>
          <a:lnRef idx="2">
            <a:schemeClr val="accent1">
              <a:shade val="15000"/>
            </a:schemeClr>
          </a:lnRef>
          <a:fillRef idx="1">
            <a:schemeClr val="accent1"/>
          </a:fillRef>
          <a:effectRef idx="0">
            <a:schemeClr val="accent1"/>
          </a:effectRef>
          <a:fontRef idx="minor">
            <a:schemeClr val="lt1"/>
          </a:fontRef>
        </p:style>
        <p:txBody>
          <a:bodyPr wrap="square" lIns="251999" tIns="0" rIns="251999" bIns="0" rtlCol="0" anchor="ctr">
            <a:normAutofit/>
          </a:bodyPr>
          <a:lstStyle/>
          <a:p>
            <a:pPr marR="0" lvl="0" algn="l" defTabSz="914400" rtl="0" eaLnBrk="1" fontAlgn="auto" latinLnBrk="0" hangingPunct="1">
              <a:lnSpc>
                <a:spcPct val="130000"/>
              </a:lnSpc>
              <a:spcBef>
                <a:spcPts val="0"/>
              </a:spcBef>
              <a:spcAft>
                <a:spcPts val="600"/>
              </a:spcAft>
              <a:buClrTx/>
              <a:buSzTx/>
              <a:tabLst/>
              <a:defRPr/>
            </a:pPr>
            <a:endParaRPr kumimoji="1" lang="en-US" altLang="ja-JP" sz="1300" b="1" i="0" u="none" strike="noStrike" kern="1200" cap="none" spc="0" normalizeH="0" baseline="0" noProof="0" dirty="0">
              <a:ln>
                <a:noFill/>
              </a:ln>
              <a:solidFill>
                <a:srgbClr val="000000">
                  <a:lumMod val="95000"/>
                  <a:lumOff val="5000"/>
                </a:srgbClr>
              </a:solidFill>
              <a:effectLst/>
              <a:uLnTx/>
              <a:uFillTx/>
              <a:latin typeface="Meiryo" panose="020B0604030504040204" pitchFamily="34" charset="-128"/>
              <a:ea typeface="Meiryo" panose="020B0604030504040204" pitchFamily="34" charset="-128"/>
              <a:cs typeface="+mn-cs"/>
            </a:endParaRPr>
          </a:p>
        </p:txBody>
      </p:sp>
      <p:sp>
        <p:nvSpPr>
          <p:cNvPr id="16" name="角丸四角形 68">
            <a:extLst>
              <a:ext uri="{FF2B5EF4-FFF2-40B4-BE49-F238E27FC236}">
                <a16:creationId xmlns:a16="http://schemas.microsoft.com/office/drawing/2014/main" id="{4FB1D106-6CF1-E57E-B65A-344ED73C11C9}"/>
              </a:ext>
            </a:extLst>
          </p:cNvPr>
          <p:cNvSpPr/>
          <p:nvPr/>
        </p:nvSpPr>
        <p:spPr>
          <a:xfrm>
            <a:off x="6808251" y="1377538"/>
            <a:ext cx="4796374" cy="468000"/>
          </a:xfrm>
          <a:prstGeom prst="roundRect">
            <a:avLst>
              <a:gd name="adj" fmla="val 0"/>
            </a:avLst>
          </a:prstGeom>
          <a:solidFill>
            <a:schemeClr val="accent1"/>
          </a:solidFill>
          <a:ln w="19050">
            <a:no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lstStyle/>
          <a:p>
            <a:pPr algn="ctr">
              <a:lnSpc>
                <a:spcPct val="120000"/>
              </a:lnSpc>
              <a:defRPr/>
            </a:pPr>
            <a:r>
              <a:rPr lang="en-US" altLang="ja-JP" sz="1400" b="1" dirty="0">
                <a:ln w="1143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POINT</a:t>
            </a:r>
            <a:endParaRPr lang="ja-JP" altLang="en-US" sz="1400" b="1">
              <a:ln w="11430"/>
              <a:solidFill>
                <a:schemeClr val="bg1"/>
              </a:solidFill>
              <a:latin typeface="メイリオ" panose="020B0604030504040204" pitchFamily="50" charset="-128"/>
              <a:ea typeface="メイリオ" panose="020B0604030504040204" pitchFamily="50" charset="-128"/>
              <a:cs typeface="メイリオ" panose="020B0604030504040204" pitchFamily="50" charset="-128"/>
            </a:endParaRPr>
          </a:p>
        </p:txBody>
      </p:sp>
      <p:grpSp>
        <p:nvGrpSpPr>
          <p:cNvPr id="17" name="グループ化 16">
            <a:extLst>
              <a:ext uri="{FF2B5EF4-FFF2-40B4-BE49-F238E27FC236}">
                <a16:creationId xmlns:a16="http://schemas.microsoft.com/office/drawing/2014/main" id="{C7828DF0-C816-98B8-B1BF-A89CA6825035}"/>
              </a:ext>
            </a:extLst>
          </p:cNvPr>
          <p:cNvGrpSpPr/>
          <p:nvPr/>
        </p:nvGrpSpPr>
        <p:grpSpPr>
          <a:xfrm>
            <a:off x="7049078" y="4664952"/>
            <a:ext cx="4381886" cy="361895"/>
            <a:chOff x="7049078" y="4653077"/>
            <a:chExt cx="4381886" cy="361895"/>
          </a:xfrm>
        </p:grpSpPr>
        <p:grpSp>
          <p:nvGrpSpPr>
            <p:cNvPr id="18" name="グループ化 17">
              <a:extLst>
                <a:ext uri="{FF2B5EF4-FFF2-40B4-BE49-F238E27FC236}">
                  <a16:creationId xmlns:a16="http://schemas.microsoft.com/office/drawing/2014/main" id="{F98185ED-B553-24DA-F663-40BCE63D58D7}"/>
                </a:ext>
              </a:extLst>
            </p:cNvPr>
            <p:cNvGrpSpPr/>
            <p:nvPr/>
          </p:nvGrpSpPr>
          <p:grpSpPr>
            <a:xfrm>
              <a:off x="7049078" y="4653077"/>
              <a:ext cx="903701" cy="361895"/>
              <a:chOff x="6805056" y="4765646"/>
              <a:chExt cx="903701" cy="361895"/>
            </a:xfrm>
          </p:grpSpPr>
          <p:sp>
            <p:nvSpPr>
              <p:cNvPr id="20" name="三角形 24">
                <a:extLst>
                  <a:ext uri="{FF2B5EF4-FFF2-40B4-BE49-F238E27FC236}">
                    <a16:creationId xmlns:a16="http://schemas.microsoft.com/office/drawing/2014/main" id="{2BF1AA31-BB8D-8323-F54C-79E574BA77EE}"/>
                  </a:ext>
                </a:extLst>
              </p:cNvPr>
              <p:cNvSpPr/>
              <p:nvPr/>
            </p:nvSpPr>
            <p:spPr>
              <a:xfrm rot="10800000">
                <a:off x="7169359" y="4954368"/>
                <a:ext cx="175094" cy="173173"/>
              </a:xfrm>
              <a:prstGeom prst="triangle">
                <a:avLst/>
              </a:prstGeom>
              <a:solidFill>
                <a:schemeClr val="accent1">
                  <a:lumMod val="50000"/>
                  <a:lumOff val="50000"/>
                </a:schemeClr>
              </a:solidFill>
              <a:ln w="22225" cap="rnd">
                <a:solidFill>
                  <a:schemeClr val="accent1">
                    <a:lumMod val="50000"/>
                    <a:lumOff val="50000"/>
                  </a:schemeClr>
                </a:solidFill>
                <a:round/>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sz="1200"/>
              </a:p>
            </p:txBody>
          </p:sp>
          <p:sp>
            <p:nvSpPr>
              <p:cNvPr id="21" name="角丸四角形 23">
                <a:extLst>
                  <a:ext uri="{FF2B5EF4-FFF2-40B4-BE49-F238E27FC236}">
                    <a16:creationId xmlns:a16="http://schemas.microsoft.com/office/drawing/2014/main" id="{A7062610-8E3F-602E-F773-A07E44D2F116}"/>
                  </a:ext>
                </a:extLst>
              </p:cNvPr>
              <p:cNvSpPr/>
              <p:nvPr/>
            </p:nvSpPr>
            <p:spPr>
              <a:xfrm>
                <a:off x="6805056" y="4765646"/>
                <a:ext cx="903701" cy="288000"/>
              </a:xfrm>
              <a:prstGeom prst="roundRect">
                <a:avLst>
                  <a:gd name="adj" fmla="val 8252"/>
                </a:avLst>
              </a:prstGeom>
              <a:solidFill>
                <a:schemeClr val="accent1">
                  <a:lumMod val="50000"/>
                  <a:lumOff val="50000"/>
                </a:schemeClr>
              </a:solidFill>
              <a:ln w="22225">
                <a:solidFill>
                  <a:schemeClr val="accent1">
                    <a:lumMod val="50000"/>
                    <a:lumOff val="50000"/>
                  </a:schemeClr>
                </a:solidFill>
              </a:ln>
              <a:effectLst/>
            </p:spPr>
            <p:style>
              <a:lnRef idx="2">
                <a:schemeClr val="accent1">
                  <a:shade val="15000"/>
                </a:schemeClr>
              </a:lnRef>
              <a:fillRef idx="1">
                <a:schemeClr val="accent1"/>
              </a:fillRef>
              <a:effectRef idx="0">
                <a:schemeClr val="accent1"/>
              </a:effectRef>
              <a:fontRef idx="minor">
                <a:schemeClr val="lt1"/>
              </a:fontRef>
            </p:style>
            <p:txBody>
              <a:bodyPr wrap="square" lIns="216000" tIns="0" rIns="216000" bIns="0" rtlCol="0" anchor="ctr">
                <a:noAutofit/>
              </a:bodyPr>
              <a:lstStyle/>
              <a:p>
                <a:pPr algn="ctr">
                  <a:lnSpc>
                    <a:spcPct val="130000"/>
                  </a:lnSpc>
                  <a:buClr>
                    <a:srgbClr val="000000"/>
                  </a:buClr>
                  <a:defRPr/>
                </a:pPr>
                <a:r>
                  <a:rPr kumimoji="1" lang="en-US" altLang="ja-JP" sz="1400" b="1" i="0" u="none" strike="noStrike" kern="0" cap="none" spc="0" normalizeH="0" baseline="0" noProof="0" dirty="0">
                    <a:ln>
                      <a:noFill/>
                    </a:ln>
                    <a:solidFill>
                      <a:schemeClr val="bg1"/>
                    </a:solidFill>
                    <a:effectLst/>
                    <a:uLnTx/>
                    <a:uFillTx/>
                    <a:latin typeface="Meiryo" panose="020B0604030504040204" pitchFamily="34" charset="-128"/>
                    <a:ea typeface="Meiryo" panose="020B0604030504040204" pitchFamily="34" charset="-128"/>
                    <a:cs typeface="Arial"/>
                    <a:sym typeface="Arial"/>
                  </a:rPr>
                  <a:t>TIPS</a:t>
                </a:r>
              </a:p>
            </p:txBody>
          </p:sp>
        </p:grpSp>
        <p:sp>
          <p:nvSpPr>
            <p:cNvPr id="19" name="テキスト ボックス 18">
              <a:extLst>
                <a:ext uri="{FF2B5EF4-FFF2-40B4-BE49-F238E27FC236}">
                  <a16:creationId xmlns:a16="http://schemas.microsoft.com/office/drawing/2014/main" id="{0728C014-6C44-245E-A006-B60C2FF777D1}"/>
                </a:ext>
              </a:extLst>
            </p:cNvPr>
            <p:cNvSpPr txBox="1"/>
            <p:nvPr/>
          </p:nvSpPr>
          <p:spPr>
            <a:xfrm>
              <a:off x="8046964" y="4653077"/>
              <a:ext cx="3384000" cy="288000"/>
            </a:xfrm>
            <a:prstGeom prst="rect">
              <a:avLst/>
            </a:prstGeom>
            <a:noFill/>
          </p:spPr>
          <p:txBody>
            <a:bodyPr wrap="square" lIns="0" tIns="0" rIns="0" bIns="0" rtlCol="0" anchor="ctr">
              <a:normAutofit/>
            </a:bodyPr>
            <a:lstStyle/>
            <a:p>
              <a:pPr algn="l">
                <a:lnSpc>
                  <a:spcPct val="130000"/>
                </a:lnSpc>
              </a:pPr>
              <a:r>
                <a:rPr lang="ja-JP" altLang="en-US" sz="1200" b="1" dirty="0">
                  <a:solidFill>
                    <a:schemeClr val="tx1">
                      <a:lumMod val="95000"/>
                      <a:lumOff val="5000"/>
                    </a:schemeClr>
                  </a:solidFill>
                  <a:latin typeface="Meiryo" panose="020B0604030504040204" pitchFamily="34" charset="-128"/>
                  <a:ea typeface="Meiryo" panose="020B0604030504040204" pitchFamily="34" charset="-128"/>
                </a:rPr>
                <a:t>専門用語は一般用語に言い換えを</a:t>
              </a:r>
            </a:p>
          </p:txBody>
        </p:sp>
      </p:grpSp>
      <p:sp>
        <p:nvSpPr>
          <p:cNvPr id="51" name="角丸四角形 37">
            <a:extLst>
              <a:ext uri="{FF2B5EF4-FFF2-40B4-BE49-F238E27FC236}">
                <a16:creationId xmlns:a16="http://schemas.microsoft.com/office/drawing/2014/main" id="{A24254CE-76C2-7536-F24A-0CBC832F07F5}"/>
              </a:ext>
            </a:extLst>
          </p:cNvPr>
          <p:cNvSpPr/>
          <p:nvPr/>
        </p:nvSpPr>
        <p:spPr>
          <a:xfrm>
            <a:off x="821900" y="1377538"/>
            <a:ext cx="2520000" cy="468000"/>
          </a:xfrm>
          <a:prstGeom prst="roundRect">
            <a:avLst>
              <a:gd name="adj" fmla="val 50000"/>
            </a:avLst>
          </a:prstGeom>
          <a:solidFill>
            <a:schemeClr val="bg1">
              <a:lumMod val="65000"/>
            </a:schemeClr>
          </a:solidFill>
          <a:ln w="19050">
            <a:solidFill>
              <a:schemeClr val="bg1">
                <a:lumMod val="65000"/>
              </a:schemeClr>
            </a:solid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lstStyle/>
          <a:p>
            <a:pPr algn="ctr">
              <a:lnSpc>
                <a:spcPct val="120000"/>
              </a:lnSpc>
              <a:defRPr/>
            </a:pPr>
            <a:r>
              <a:rPr lang="ja-JP" altLang="en-US" sz="1400" b="1" dirty="0">
                <a:ln w="1143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改善前</a:t>
            </a:r>
            <a:endParaRPr lang="en-US" altLang="ko-KR" sz="1400" b="1" dirty="0">
              <a:solidFill>
                <a:schemeClr val="bg1"/>
              </a:solidFill>
              <a:latin typeface="メイリオ" panose="020B0604030504040204" pitchFamily="50" charset="-128"/>
              <a:ea typeface="メイリオ" panose="020B0604030504040204" pitchFamily="50" charset="-128"/>
            </a:endParaRPr>
          </a:p>
        </p:txBody>
      </p:sp>
      <p:sp>
        <p:nvSpPr>
          <p:cNvPr id="52" name="角丸四角形 37">
            <a:extLst>
              <a:ext uri="{FF2B5EF4-FFF2-40B4-BE49-F238E27FC236}">
                <a16:creationId xmlns:a16="http://schemas.microsoft.com/office/drawing/2014/main" id="{CB4BE2BB-FA63-D0C2-CF38-7A54040694F2}"/>
              </a:ext>
            </a:extLst>
          </p:cNvPr>
          <p:cNvSpPr/>
          <p:nvPr/>
        </p:nvSpPr>
        <p:spPr>
          <a:xfrm>
            <a:off x="3905489" y="1373267"/>
            <a:ext cx="2520000" cy="468000"/>
          </a:xfrm>
          <a:prstGeom prst="roundRect">
            <a:avLst>
              <a:gd name="adj" fmla="val 50000"/>
            </a:avLst>
          </a:prstGeom>
          <a:solidFill>
            <a:schemeClr val="accent1">
              <a:lumMod val="50000"/>
              <a:lumOff val="50000"/>
            </a:schemeClr>
          </a:solidFill>
          <a:ln w="19050">
            <a:solidFill>
              <a:schemeClr val="accent1">
                <a:lumMod val="50000"/>
                <a:lumOff val="50000"/>
              </a:schemeClr>
            </a:solidFill>
          </a:ln>
        </p:spPr>
        <p:style>
          <a:lnRef idx="2">
            <a:schemeClr val="accent1">
              <a:shade val="15000"/>
            </a:schemeClr>
          </a:lnRef>
          <a:fillRef idx="1">
            <a:schemeClr val="accent1"/>
          </a:fillRef>
          <a:effectRef idx="0">
            <a:schemeClr val="accent1"/>
          </a:effectRef>
          <a:fontRef idx="minor">
            <a:schemeClr val="lt1"/>
          </a:fontRef>
        </p:style>
        <p:txBody>
          <a:bodyPr wrap="none" lIns="0" tIns="0" rIns="0" bIns="0" rtlCol="0" anchor="ctr"/>
          <a:lstStyle/>
          <a:p>
            <a:pPr algn="ctr">
              <a:lnSpc>
                <a:spcPct val="120000"/>
              </a:lnSpc>
              <a:defRPr/>
            </a:pPr>
            <a:r>
              <a:rPr lang="ja-JP" altLang="en-US" sz="1400" b="1" dirty="0">
                <a:ln w="1143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改善後</a:t>
            </a:r>
            <a:endParaRPr lang="en-US" altLang="ko-KR" sz="1400" b="1" dirty="0">
              <a:solidFill>
                <a:schemeClr val="bg1"/>
              </a:solidFill>
              <a:latin typeface="メイリオ" panose="020B0604030504040204" pitchFamily="50" charset="-128"/>
              <a:ea typeface="メイリオ" panose="020B0604030504040204" pitchFamily="50" charset="-128"/>
            </a:endParaRPr>
          </a:p>
        </p:txBody>
      </p:sp>
      <p:grpSp>
        <p:nvGrpSpPr>
          <p:cNvPr id="60" name="グループ化 59">
            <a:extLst>
              <a:ext uri="{FF2B5EF4-FFF2-40B4-BE49-F238E27FC236}">
                <a16:creationId xmlns:a16="http://schemas.microsoft.com/office/drawing/2014/main" id="{00813574-AB7D-5A38-3D11-FAF613F636F3}"/>
              </a:ext>
            </a:extLst>
          </p:cNvPr>
          <p:cNvGrpSpPr>
            <a:grpSpLocks noChangeAspect="1"/>
          </p:cNvGrpSpPr>
          <p:nvPr/>
        </p:nvGrpSpPr>
        <p:grpSpPr>
          <a:xfrm>
            <a:off x="821900" y="1964953"/>
            <a:ext cx="2520000" cy="3704097"/>
            <a:chOff x="1157426" y="2551873"/>
            <a:chExt cx="2439430" cy="3585668"/>
          </a:xfrm>
        </p:grpSpPr>
        <p:pic>
          <p:nvPicPr>
            <p:cNvPr id="61" name="図 60">
              <a:extLst>
                <a:ext uri="{FF2B5EF4-FFF2-40B4-BE49-F238E27FC236}">
                  <a16:creationId xmlns:a16="http://schemas.microsoft.com/office/drawing/2014/main" id="{481E2A86-409E-9839-E384-D2252CF4A00B}"/>
                </a:ext>
              </a:extLst>
            </p:cNvPr>
            <p:cNvPicPr>
              <a:picLocks noChangeAspect="1"/>
            </p:cNvPicPr>
            <p:nvPr/>
          </p:nvPicPr>
          <p:blipFill>
            <a:blip r:embed="rId2"/>
            <a:stretch>
              <a:fillRect/>
            </a:stretch>
          </p:blipFill>
          <p:spPr>
            <a:xfrm>
              <a:off x="1157426" y="2551873"/>
              <a:ext cx="2439430" cy="3585668"/>
            </a:xfrm>
            <a:prstGeom prst="rect">
              <a:avLst/>
            </a:prstGeom>
          </p:spPr>
        </p:pic>
        <p:pic>
          <p:nvPicPr>
            <p:cNvPr id="62" name="図 61">
              <a:extLst>
                <a:ext uri="{FF2B5EF4-FFF2-40B4-BE49-F238E27FC236}">
                  <a16:creationId xmlns:a16="http://schemas.microsoft.com/office/drawing/2014/main" id="{B07FB324-8BE3-F788-1F17-D6595DD56526}"/>
                </a:ext>
              </a:extLst>
            </p:cNvPr>
            <p:cNvPicPr>
              <a:picLocks noChangeAspect="1"/>
            </p:cNvPicPr>
            <p:nvPr/>
          </p:nvPicPr>
          <p:blipFill rotWithShape="1">
            <a:blip r:embed="rId3"/>
            <a:srcRect l="16173" t="13521" r="27433" b="2230"/>
            <a:stretch/>
          </p:blipFill>
          <p:spPr>
            <a:xfrm>
              <a:off x="1219200" y="5340602"/>
              <a:ext cx="452284" cy="452283"/>
            </a:xfrm>
            <a:prstGeom prst="rect">
              <a:avLst/>
            </a:prstGeom>
          </p:spPr>
        </p:pic>
        <p:sp>
          <p:nvSpPr>
            <p:cNvPr id="63" name="正方形/長方形 62">
              <a:extLst>
                <a:ext uri="{FF2B5EF4-FFF2-40B4-BE49-F238E27FC236}">
                  <a16:creationId xmlns:a16="http://schemas.microsoft.com/office/drawing/2014/main" id="{CA90AFCB-E8CD-16F8-4B46-1D7CBFA85837}"/>
                </a:ext>
              </a:extLst>
            </p:cNvPr>
            <p:cNvSpPr/>
            <p:nvPr/>
          </p:nvSpPr>
          <p:spPr>
            <a:xfrm>
              <a:off x="1689958" y="5391168"/>
              <a:ext cx="1479961" cy="324465"/>
            </a:xfrm>
            <a:prstGeom prst="rect">
              <a:avLst/>
            </a:prstGeom>
            <a:solidFill>
              <a:srgbClr val="FFFFFF"/>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sp>
          <p:nvSpPr>
            <p:cNvPr id="64" name="テキスト ボックス 63">
              <a:extLst>
                <a:ext uri="{FF2B5EF4-FFF2-40B4-BE49-F238E27FC236}">
                  <a16:creationId xmlns:a16="http://schemas.microsoft.com/office/drawing/2014/main" id="{ED0D47C6-512F-643A-F5FF-10C694373B93}"/>
                </a:ext>
              </a:extLst>
            </p:cNvPr>
            <p:cNvSpPr txBox="1"/>
            <p:nvPr/>
          </p:nvSpPr>
          <p:spPr>
            <a:xfrm>
              <a:off x="1653924" y="5394332"/>
              <a:ext cx="1796281" cy="242818"/>
            </a:xfrm>
            <a:prstGeom prst="rect">
              <a:avLst/>
            </a:prstGeom>
            <a:noFill/>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700" b="1" i="0" u="none" strike="noStrike" kern="0" cap="none" spc="0" normalizeH="0" baseline="0" noProof="0" dirty="0">
                  <a:ln>
                    <a:noFill/>
                  </a:ln>
                  <a:solidFill>
                    <a:srgbClr val="545454"/>
                  </a:solidFill>
                  <a:effectLst/>
                  <a:uLnTx/>
                  <a:uFillTx/>
                  <a:latin typeface="Calibri" panose="020F0502020204030204"/>
                  <a:ea typeface="メイリオ" panose="020B0604030504040204" pitchFamily="50" charset="-128"/>
                </a:rPr>
                <a:t>災害時の停電 クルマが電源に</a:t>
              </a:r>
            </a:p>
          </p:txBody>
        </p:sp>
        <p:sp>
          <p:nvSpPr>
            <p:cNvPr id="65" name="テキスト ボックス 64">
              <a:extLst>
                <a:ext uri="{FF2B5EF4-FFF2-40B4-BE49-F238E27FC236}">
                  <a16:creationId xmlns:a16="http://schemas.microsoft.com/office/drawing/2014/main" id="{6BA5A8C4-7674-AC72-4487-51AB792DEA40}"/>
                </a:ext>
              </a:extLst>
            </p:cNvPr>
            <p:cNvSpPr txBox="1"/>
            <p:nvPr/>
          </p:nvSpPr>
          <p:spPr>
            <a:xfrm>
              <a:off x="1653925" y="5559795"/>
              <a:ext cx="1796281" cy="169277"/>
            </a:xfrm>
            <a:prstGeom prst="rect">
              <a:avLst/>
            </a:prstGeom>
            <a:noFill/>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500" b="0" i="0" u="none" strike="noStrike" kern="0" cap="none" spc="0" normalizeH="0" baseline="0" noProof="0" dirty="0">
                  <a:ln>
                    <a:noFill/>
                  </a:ln>
                  <a:solidFill>
                    <a:srgbClr val="F5F5F5">
                      <a:lumMod val="50000"/>
                    </a:srgbClr>
                  </a:solidFill>
                  <a:effectLst/>
                  <a:uLnTx/>
                  <a:uFillTx/>
                  <a:latin typeface="Calibri" panose="020F0502020204030204"/>
                  <a:ea typeface="メイリオ" panose="020B0604030504040204" pitchFamily="50" charset="-128"/>
                </a:rPr>
                <a:t>○○自動車</a:t>
              </a:r>
            </a:p>
          </p:txBody>
        </p:sp>
      </p:grpSp>
      <p:sp>
        <p:nvSpPr>
          <p:cNvPr id="66" name="正方形/長方形 65">
            <a:extLst>
              <a:ext uri="{FF2B5EF4-FFF2-40B4-BE49-F238E27FC236}">
                <a16:creationId xmlns:a16="http://schemas.microsoft.com/office/drawing/2014/main" id="{8CC7C311-DB37-5922-AEC4-C7F473430FD3}"/>
              </a:ext>
            </a:extLst>
          </p:cNvPr>
          <p:cNvSpPr/>
          <p:nvPr/>
        </p:nvSpPr>
        <p:spPr>
          <a:xfrm>
            <a:off x="821900" y="4733868"/>
            <a:ext cx="2520000" cy="684000"/>
          </a:xfrm>
          <a:prstGeom prst="rect">
            <a:avLst/>
          </a:prstGeom>
          <a:noFill/>
          <a:ln>
            <a:solidFill>
              <a:schemeClr val="accent1">
                <a:lumMod val="50000"/>
                <a:lumOff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67" name="図 66">
            <a:extLst>
              <a:ext uri="{FF2B5EF4-FFF2-40B4-BE49-F238E27FC236}">
                <a16:creationId xmlns:a16="http://schemas.microsoft.com/office/drawing/2014/main" id="{FEF0F9C8-2D3E-06E2-2106-E5CD6597A04F}"/>
              </a:ext>
            </a:extLst>
          </p:cNvPr>
          <p:cNvPicPr>
            <a:picLocks noChangeAspect="1"/>
          </p:cNvPicPr>
          <p:nvPr/>
        </p:nvPicPr>
        <p:blipFill>
          <a:blip r:embed="rId2"/>
          <a:stretch>
            <a:fillRect/>
          </a:stretch>
        </p:blipFill>
        <p:spPr>
          <a:xfrm>
            <a:off x="3938480" y="1964952"/>
            <a:ext cx="2520000" cy="3704097"/>
          </a:xfrm>
          <a:prstGeom prst="rect">
            <a:avLst/>
          </a:prstGeom>
        </p:spPr>
      </p:pic>
      <p:sp>
        <p:nvSpPr>
          <p:cNvPr id="69" name="テキスト ボックス 68">
            <a:extLst>
              <a:ext uri="{FF2B5EF4-FFF2-40B4-BE49-F238E27FC236}">
                <a16:creationId xmlns:a16="http://schemas.microsoft.com/office/drawing/2014/main" id="{5FF09879-175B-69F7-8A7A-D72ADBE895CF}"/>
              </a:ext>
            </a:extLst>
          </p:cNvPr>
          <p:cNvSpPr txBox="1"/>
          <p:nvPr/>
        </p:nvSpPr>
        <p:spPr>
          <a:xfrm>
            <a:off x="1362749" y="4865561"/>
            <a:ext cx="1855609" cy="369332"/>
          </a:xfrm>
          <a:prstGeom prst="rect">
            <a:avLst/>
          </a:prstGeom>
          <a:solidFill>
            <a:schemeClr val="bg1"/>
          </a:solidFill>
        </p:spPr>
        <p:txBody>
          <a:bodyPr wrap="square" rtlCol="0">
            <a:spAutoFit/>
          </a:bodyPr>
          <a:lstStyle/>
          <a:p>
            <a:r>
              <a:rPr lang="ja-JP" altLang="en-US" sz="900" b="1" dirty="0"/>
              <a:t>なぜ暖かい</a:t>
            </a:r>
            <a:r>
              <a:rPr lang="en-US" altLang="ja-JP" sz="900" b="1" dirty="0"/>
              <a:t>? </a:t>
            </a:r>
            <a:r>
              <a:rPr lang="ja-JP" altLang="en-US" sz="900" b="1" dirty="0"/>
              <a:t>高性能の秘密</a:t>
            </a:r>
            <a:endParaRPr lang="en-US" altLang="ja-JP" sz="900" b="1" dirty="0"/>
          </a:p>
          <a:p>
            <a:r>
              <a:rPr kumimoji="1" lang="ja-JP" altLang="en-US" sz="900" dirty="0"/>
              <a:t>〇〇株式会社</a:t>
            </a:r>
            <a:r>
              <a:rPr kumimoji="1" lang="en-US" altLang="ja-JP" sz="900" dirty="0"/>
              <a:t>/</a:t>
            </a:r>
            <a:r>
              <a:rPr kumimoji="1" lang="ja-JP" altLang="en-US" sz="900" dirty="0"/>
              <a:t>商品名</a:t>
            </a:r>
          </a:p>
        </p:txBody>
      </p:sp>
      <p:sp>
        <p:nvSpPr>
          <p:cNvPr id="71" name="テキスト ボックス 70">
            <a:extLst>
              <a:ext uri="{FF2B5EF4-FFF2-40B4-BE49-F238E27FC236}">
                <a16:creationId xmlns:a16="http://schemas.microsoft.com/office/drawing/2014/main" id="{E8C15060-3892-FF7E-5F1F-2D498251C02C}"/>
              </a:ext>
            </a:extLst>
          </p:cNvPr>
          <p:cNvSpPr txBox="1"/>
          <p:nvPr/>
        </p:nvSpPr>
        <p:spPr>
          <a:xfrm>
            <a:off x="4485279" y="4853674"/>
            <a:ext cx="1855609" cy="369332"/>
          </a:xfrm>
          <a:prstGeom prst="rect">
            <a:avLst/>
          </a:prstGeom>
          <a:solidFill>
            <a:schemeClr val="bg1"/>
          </a:solidFill>
        </p:spPr>
        <p:txBody>
          <a:bodyPr wrap="square" rtlCol="0">
            <a:spAutoFit/>
          </a:bodyPr>
          <a:lstStyle/>
          <a:p>
            <a:r>
              <a:rPr lang="ja-JP" altLang="en-US" sz="900" b="1" dirty="0"/>
              <a:t>なぜ暖かい</a:t>
            </a:r>
            <a:r>
              <a:rPr lang="en-US" altLang="ja-JP" sz="900" b="1" dirty="0"/>
              <a:t>? </a:t>
            </a:r>
            <a:r>
              <a:rPr lang="ja-JP" altLang="en-US" sz="900" b="1" dirty="0"/>
              <a:t>高性能の秘密</a:t>
            </a:r>
            <a:endParaRPr lang="en-US" altLang="ja-JP" sz="900" b="1" dirty="0"/>
          </a:p>
          <a:p>
            <a:r>
              <a:rPr kumimoji="1" lang="ja-JP" altLang="en-US" sz="900" dirty="0"/>
              <a:t>〇〇株式会社</a:t>
            </a:r>
            <a:r>
              <a:rPr kumimoji="1" lang="en-US" altLang="ja-JP" sz="900" dirty="0"/>
              <a:t>/</a:t>
            </a:r>
            <a:r>
              <a:rPr kumimoji="1" lang="ja-JP" altLang="en-US" sz="900" dirty="0"/>
              <a:t>商品名</a:t>
            </a:r>
          </a:p>
        </p:txBody>
      </p:sp>
      <p:sp>
        <p:nvSpPr>
          <p:cNvPr id="72" name="正方形/長方形 71">
            <a:extLst>
              <a:ext uri="{FF2B5EF4-FFF2-40B4-BE49-F238E27FC236}">
                <a16:creationId xmlns:a16="http://schemas.microsoft.com/office/drawing/2014/main" id="{215ACBFC-03DD-8DAC-1FEB-6197C3B6A3F3}"/>
              </a:ext>
            </a:extLst>
          </p:cNvPr>
          <p:cNvSpPr/>
          <p:nvPr/>
        </p:nvSpPr>
        <p:spPr>
          <a:xfrm>
            <a:off x="3947029" y="4733868"/>
            <a:ext cx="2520000" cy="684000"/>
          </a:xfrm>
          <a:prstGeom prst="rect">
            <a:avLst/>
          </a:prstGeom>
          <a:noFill/>
          <a:ln>
            <a:solidFill>
              <a:schemeClr val="accent1">
                <a:lumMod val="50000"/>
                <a:lumOff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pic>
        <p:nvPicPr>
          <p:cNvPr id="74" name="図 73" descr="暖炉のあるリビングルーム&#10;&#10;AI 生成コンテンツは誤りを含む可能性があります。">
            <a:extLst>
              <a:ext uri="{FF2B5EF4-FFF2-40B4-BE49-F238E27FC236}">
                <a16:creationId xmlns:a16="http://schemas.microsoft.com/office/drawing/2014/main" id="{CF007A90-27DD-D57F-9212-108FD579C0B2}"/>
              </a:ext>
            </a:extLst>
          </p:cNvPr>
          <p:cNvPicPr>
            <a:picLocks noChangeAspect="1"/>
          </p:cNvPicPr>
          <p:nvPr/>
        </p:nvPicPr>
        <p:blipFill>
          <a:blip r:embed="rId4"/>
          <a:stretch>
            <a:fillRect/>
          </a:stretch>
        </p:blipFill>
        <p:spPr>
          <a:xfrm>
            <a:off x="3982949" y="4828060"/>
            <a:ext cx="504000" cy="504000"/>
          </a:xfrm>
          <a:prstGeom prst="rect">
            <a:avLst/>
          </a:prstGeom>
        </p:spPr>
      </p:pic>
      <p:pic>
        <p:nvPicPr>
          <p:cNvPr id="76" name="図 75" descr="部屋に備えている様々な家具&#10;&#10;AI 生成コンテンツは誤りを含む可能性があります。">
            <a:extLst>
              <a:ext uri="{FF2B5EF4-FFF2-40B4-BE49-F238E27FC236}">
                <a16:creationId xmlns:a16="http://schemas.microsoft.com/office/drawing/2014/main" id="{552EABDD-F32A-041E-06BB-4C14EFCF171E}"/>
              </a:ext>
            </a:extLst>
          </p:cNvPr>
          <p:cNvPicPr>
            <a:picLocks noChangeAspect="1"/>
          </p:cNvPicPr>
          <p:nvPr/>
        </p:nvPicPr>
        <p:blipFill>
          <a:blip r:embed="rId5"/>
          <a:stretch>
            <a:fillRect/>
          </a:stretch>
        </p:blipFill>
        <p:spPr>
          <a:xfrm>
            <a:off x="866604" y="4827877"/>
            <a:ext cx="504000" cy="504000"/>
          </a:xfrm>
          <a:prstGeom prst="rect">
            <a:avLst/>
          </a:prstGeom>
        </p:spPr>
      </p:pic>
      <p:pic>
        <p:nvPicPr>
          <p:cNvPr id="4" name="図 3" descr="部屋に備え付けている看板&#10;&#10;AI 生成コンテンツは誤りを含む可能性があります。">
            <a:extLst>
              <a:ext uri="{FF2B5EF4-FFF2-40B4-BE49-F238E27FC236}">
                <a16:creationId xmlns:a16="http://schemas.microsoft.com/office/drawing/2014/main" id="{B22D30CD-6476-4B92-9691-280F5EC46B2D}"/>
              </a:ext>
            </a:extLst>
          </p:cNvPr>
          <p:cNvPicPr>
            <a:picLocks noChangeAspect="1"/>
          </p:cNvPicPr>
          <p:nvPr/>
        </p:nvPicPr>
        <p:blipFill>
          <a:blip r:embed="rId6"/>
          <a:stretch>
            <a:fillRect/>
          </a:stretch>
        </p:blipFill>
        <p:spPr>
          <a:xfrm>
            <a:off x="3978716" y="4823644"/>
            <a:ext cx="535756" cy="535756"/>
          </a:xfrm>
          <a:prstGeom prst="rect">
            <a:avLst/>
          </a:prstGeom>
        </p:spPr>
      </p:pic>
      <p:pic>
        <p:nvPicPr>
          <p:cNvPr id="5" name="図 4" descr="部屋に備え付けている看板&#10;&#10;AI 生成コンテンツは誤りを含む可能性があります。">
            <a:extLst>
              <a:ext uri="{FF2B5EF4-FFF2-40B4-BE49-F238E27FC236}">
                <a16:creationId xmlns:a16="http://schemas.microsoft.com/office/drawing/2014/main" id="{0C99BF85-2516-EF5D-83E0-808D018C061E}"/>
              </a:ext>
            </a:extLst>
          </p:cNvPr>
          <p:cNvPicPr>
            <a:picLocks noChangeAspect="1"/>
          </p:cNvPicPr>
          <p:nvPr/>
        </p:nvPicPr>
        <p:blipFill>
          <a:blip r:embed="rId6"/>
          <a:stretch>
            <a:fillRect/>
          </a:stretch>
        </p:blipFill>
        <p:spPr>
          <a:xfrm>
            <a:off x="7049077" y="5107818"/>
            <a:ext cx="903701" cy="903701"/>
          </a:xfrm>
          <a:prstGeom prst="rect">
            <a:avLst/>
          </a:prstGeom>
        </p:spPr>
      </p:pic>
      <p:pic>
        <p:nvPicPr>
          <p:cNvPr id="7" name="図 6" descr="部屋に備え付けている看板&#10;&#10;AI 生成コンテンツは誤りを含む可能性があります。">
            <a:extLst>
              <a:ext uri="{FF2B5EF4-FFF2-40B4-BE49-F238E27FC236}">
                <a16:creationId xmlns:a16="http://schemas.microsoft.com/office/drawing/2014/main" id="{551C8017-E385-CEF3-2638-20E724CAA773}"/>
              </a:ext>
            </a:extLst>
          </p:cNvPr>
          <p:cNvPicPr>
            <a:picLocks noChangeAspect="1"/>
          </p:cNvPicPr>
          <p:nvPr/>
        </p:nvPicPr>
        <p:blipFill>
          <a:blip r:embed="rId7"/>
          <a:stretch>
            <a:fillRect/>
          </a:stretch>
        </p:blipFill>
        <p:spPr>
          <a:xfrm>
            <a:off x="866604" y="4823644"/>
            <a:ext cx="535756" cy="535756"/>
          </a:xfrm>
          <a:prstGeom prst="rect">
            <a:avLst/>
          </a:prstGeom>
        </p:spPr>
      </p:pic>
      <p:sp>
        <p:nvSpPr>
          <p:cNvPr id="8" name="テキスト ボックス 7">
            <a:extLst>
              <a:ext uri="{FF2B5EF4-FFF2-40B4-BE49-F238E27FC236}">
                <a16:creationId xmlns:a16="http://schemas.microsoft.com/office/drawing/2014/main" id="{5ABE5BDF-7D41-31EE-6A89-441B4302F511}"/>
              </a:ext>
            </a:extLst>
          </p:cNvPr>
          <p:cNvSpPr txBox="1"/>
          <p:nvPr/>
        </p:nvSpPr>
        <p:spPr>
          <a:xfrm>
            <a:off x="7005535" y="1996179"/>
            <a:ext cx="4563790" cy="790986"/>
          </a:xfrm>
          <a:prstGeom prst="rect">
            <a:avLst/>
          </a:prstGeom>
          <a:noFill/>
        </p:spPr>
        <p:txBody>
          <a:bodyPr wrap="square" rtlCol="0">
            <a:spAutoFit/>
          </a:bodyPr>
          <a:lstStyle/>
          <a:p>
            <a:pPr marL="285750" lvl="0" indent="-285750">
              <a:lnSpc>
                <a:spcPct val="130000"/>
              </a:lnSpc>
              <a:spcAft>
                <a:spcPts val="600"/>
              </a:spcAft>
              <a:buFont typeface="Arial" panose="020B0604020202020204" pitchFamily="34" charset="0"/>
              <a:buChar char="•"/>
              <a:defRPr/>
            </a:pPr>
            <a:r>
              <a:rPr lang="ja-JP" altLang="en-US" sz="1600" b="1" dirty="0">
                <a:solidFill>
                  <a:srgbClr val="000000">
                    <a:lumMod val="95000"/>
                    <a:lumOff val="5000"/>
                  </a:srgbClr>
                </a:solidFill>
                <a:latin typeface="Meiryo" panose="020B0604030504040204" pitchFamily="34" charset="-128"/>
                <a:ea typeface="Meiryo" panose="020B0604030504040204" pitchFamily="34" charset="-128"/>
              </a:rPr>
              <a:t>難しい単語は言い換える</a:t>
            </a:r>
            <a:endParaRPr lang="en-US" altLang="ja-JP" sz="1600" b="1" dirty="0">
              <a:solidFill>
                <a:srgbClr val="000000">
                  <a:lumMod val="95000"/>
                  <a:lumOff val="5000"/>
                </a:srgbClr>
              </a:solidFill>
              <a:latin typeface="Meiryo" panose="020B0604030504040204" pitchFamily="34" charset="-128"/>
              <a:ea typeface="Meiryo" panose="020B0604030504040204" pitchFamily="34" charset="-128"/>
            </a:endParaRPr>
          </a:p>
          <a:p>
            <a:pPr marL="285750" lvl="0" indent="-285750">
              <a:lnSpc>
                <a:spcPct val="130000"/>
              </a:lnSpc>
              <a:spcAft>
                <a:spcPts val="600"/>
              </a:spcAft>
              <a:buFont typeface="Arial" panose="020B0604020202020204" pitchFamily="34" charset="0"/>
              <a:buChar char="•"/>
              <a:defRPr/>
            </a:pPr>
            <a:r>
              <a:rPr lang="ja-JP" altLang="en-US" sz="1600" b="1" dirty="0">
                <a:solidFill>
                  <a:srgbClr val="000000">
                    <a:lumMod val="95000"/>
                    <a:lumOff val="5000"/>
                  </a:srgbClr>
                </a:solidFill>
                <a:latin typeface="Meiryo" panose="020B0604030504040204" pitchFamily="34" charset="-128"/>
                <a:ea typeface="Meiryo" panose="020B0604030504040204" pitchFamily="34" charset="-128"/>
              </a:rPr>
              <a:t>意識的に簡潔な表現で</a:t>
            </a:r>
            <a:endParaRPr lang="en-US" altLang="ja-JP" sz="1600" b="1" dirty="0">
              <a:solidFill>
                <a:srgbClr val="000000">
                  <a:lumMod val="95000"/>
                  <a:lumOff val="5000"/>
                </a:srgbClr>
              </a:solidFill>
              <a:latin typeface="Meiryo" panose="020B0604030504040204" pitchFamily="34" charset="-128"/>
              <a:ea typeface="Meiryo" panose="020B0604030504040204" pitchFamily="34" charset="-128"/>
            </a:endParaRPr>
          </a:p>
        </p:txBody>
      </p:sp>
      <p:pic>
        <p:nvPicPr>
          <p:cNvPr id="9" name="図 8">
            <a:extLst>
              <a:ext uri="{FF2B5EF4-FFF2-40B4-BE49-F238E27FC236}">
                <a16:creationId xmlns:a16="http://schemas.microsoft.com/office/drawing/2014/main" id="{3B58101F-1DAC-EBB8-6555-AFFD7DAE548B}"/>
              </a:ext>
            </a:extLst>
          </p:cNvPr>
          <p:cNvPicPr>
            <a:picLocks noChangeAspect="1"/>
          </p:cNvPicPr>
          <p:nvPr/>
        </p:nvPicPr>
        <p:blipFill>
          <a:blip r:embed="rId8"/>
          <a:stretch>
            <a:fillRect/>
          </a:stretch>
        </p:blipFill>
        <p:spPr>
          <a:xfrm>
            <a:off x="6945755" y="2051810"/>
            <a:ext cx="311150" cy="311150"/>
          </a:xfrm>
          <a:prstGeom prst="rect">
            <a:avLst/>
          </a:prstGeom>
        </p:spPr>
      </p:pic>
      <p:pic>
        <p:nvPicPr>
          <p:cNvPr id="10" name="図 9">
            <a:extLst>
              <a:ext uri="{FF2B5EF4-FFF2-40B4-BE49-F238E27FC236}">
                <a16:creationId xmlns:a16="http://schemas.microsoft.com/office/drawing/2014/main" id="{3229AACB-4BAE-72CC-22D2-D8EEBC97B063}"/>
              </a:ext>
            </a:extLst>
          </p:cNvPr>
          <p:cNvPicPr>
            <a:picLocks noChangeAspect="1"/>
          </p:cNvPicPr>
          <p:nvPr/>
        </p:nvPicPr>
        <p:blipFill>
          <a:blip r:embed="rId8"/>
          <a:stretch>
            <a:fillRect/>
          </a:stretch>
        </p:blipFill>
        <p:spPr>
          <a:xfrm>
            <a:off x="6945755" y="2440921"/>
            <a:ext cx="311150" cy="311150"/>
          </a:xfrm>
          <a:prstGeom prst="rect">
            <a:avLst/>
          </a:prstGeom>
        </p:spPr>
      </p:pic>
      <p:sp>
        <p:nvSpPr>
          <p:cNvPr id="22" name="テキスト ボックス 21">
            <a:extLst>
              <a:ext uri="{FF2B5EF4-FFF2-40B4-BE49-F238E27FC236}">
                <a16:creationId xmlns:a16="http://schemas.microsoft.com/office/drawing/2014/main" id="{A942B947-4717-D828-B7D8-84B90AAD8509}"/>
              </a:ext>
            </a:extLst>
          </p:cNvPr>
          <p:cNvSpPr txBox="1"/>
          <p:nvPr/>
        </p:nvSpPr>
        <p:spPr>
          <a:xfrm>
            <a:off x="6841242" y="2907531"/>
            <a:ext cx="4796374" cy="1358064"/>
          </a:xfrm>
          <a:prstGeom prst="rect">
            <a:avLst/>
          </a:prstGeom>
          <a:noFill/>
        </p:spPr>
        <p:txBody>
          <a:bodyPr wrap="square">
            <a:spAutoFit/>
          </a:bodyPr>
          <a:lstStyle/>
          <a:p>
            <a:pPr>
              <a:lnSpc>
                <a:spcPct val="150000"/>
              </a:lnSpc>
            </a:pPr>
            <a:r>
              <a:rPr lang="ja-JP" altLang="en-US" sz="1400" dirty="0">
                <a:latin typeface="+mn-ea"/>
              </a:rPr>
              <a:t>Yahoo! JAPANトップページ</a:t>
            </a:r>
            <a:r>
              <a:rPr lang="ja-JP" altLang="en-US" sz="1400" dirty="0"/>
              <a:t>に訪れるユーザーは老若男女、興味関心も異なります。</a:t>
            </a:r>
            <a:endParaRPr lang="en-US" altLang="ja-JP" sz="1400" dirty="0"/>
          </a:p>
          <a:p>
            <a:pPr>
              <a:lnSpc>
                <a:spcPct val="150000"/>
              </a:lnSpc>
            </a:pPr>
            <a:r>
              <a:rPr lang="ja-JP" altLang="en-US" sz="1400" dirty="0"/>
              <a:t>難しい言葉は言い換え、誰にでも伝わる表現に</a:t>
            </a:r>
            <a:endParaRPr lang="en-US" altLang="ja-JP" sz="1400" dirty="0"/>
          </a:p>
          <a:p>
            <a:pPr>
              <a:lnSpc>
                <a:spcPct val="150000"/>
              </a:lnSpc>
            </a:pPr>
            <a:r>
              <a:rPr lang="ja-JP" altLang="en-US" sz="1400" dirty="0"/>
              <a:t>しましょう。多くのユーザーに届きやすくなります。</a:t>
            </a:r>
          </a:p>
        </p:txBody>
      </p:sp>
    </p:spTree>
    <p:extLst>
      <p:ext uri="{BB962C8B-B14F-4D97-AF65-F5344CB8AC3E}">
        <p14:creationId xmlns:p14="http://schemas.microsoft.com/office/powerpoint/2010/main" val="217256541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2D12CBDB-0983-E240-5BD9-41EB0A3C4D90}"/>
              </a:ext>
            </a:extLst>
          </p:cNvPr>
          <p:cNvSpPr>
            <a:spLocks noGrp="1"/>
          </p:cNvSpPr>
          <p:nvPr>
            <p:ph type="ctrTitle"/>
          </p:nvPr>
        </p:nvSpPr>
        <p:spPr/>
        <p:txBody>
          <a:bodyPr/>
          <a:lstStyle/>
          <a:p>
            <a:r>
              <a:rPr lang="ja-JP" altLang="en-US" dirty="0"/>
              <a:t>参考情報</a:t>
            </a:r>
            <a:endParaRPr kumimoji="1" lang="ja-JP" altLang="en-US" dirty="0"/>
          </a:p>
        </p:txBody>
      </p:sp>
      <p:sp>
        <p:nvSpPr>
          <p:cNvPr id="3" name="テキスト ボックス 2">
            <a:extLst>
              <a:ext uri="{FF2B5EF4-FFF2-40B4-BE49-F238E27FC236}">
                <a16:creationId xmlns:a16="http://schemas.microsoft.com/office/drawing/2014/main" id="{565AFB14-2406-FC54-7417-CD53DAF7177C}"/>
              </a:ext>
            </a:extLst>
          </p:cNvPr>
          <p:cNvSpPr txBox="1"/>
          <p:nvPr/>
        </p:nvSpPr>
        <p:spPr>
          <a:xfrm>
            <a:off x="2112578" y="1570943"/>
            <a:ext cx="7966842" cy="796372"/>
          </a:xfrm>
          <a:prstGeom prst="rect">
            <a:avLst/>
          </a:prstGeom>
          <a:noFill/>
        </p:spPr>
        <p:txBody>
          <a:bodyPr wrap="square" lIns="0" tIns="0" rIns="0" bIns="0" rtlCol="0">
            <a:spAutoFit/>
          </a:bodyPr>
          <a:lstStyle/>
          <a:p>
            <a:pPr marL="0" marR="0" lvl="0" indent="0" algn="ctr" defTabSz="914400" rtl="0" eaLnBrk="1" fontAlgn="auto" latinLnBrk="0" hangingPunct="1">
              <a:lnSpc>
                <a:spcPct val="150000"/>
              </a:lnSpc>
              <a:spcBef>
                <a:spcPts val="0"/>
              </a:spcBef>
              <a:spcAft>
                <a:spcPts val="0"/>
              </a:spcAft>
              <a:buClrTx/>
              <a:buSzTx/>
              <a:buFontTx/>
              <a:buNone/>
              <a:tabLst/>
              <a:defRPr/>
            </a:pPr>
            <a:r>
              <a:rPr kumimoji="1" lang="ja-JP" altLang="en-US" sz="1800" b="1" i="0" u="none" strike="noStrike" kern="1200" cap="none" spc="0" normalizeH="0" baseline="0" noProof="0" dirty="0">
                <a:ln>
                  <a:noFill/>
                </a:ln>
                <a:effectLst/>
                <a:uLnTx/>
                <a:uFillTx/>
                <a:latin typeface="Meiryo" panose="020B0604030504040204" pitchFamily="34" charset="-128"/>
                <a:ea typeface="Meiryo" panose="020B0604030504040204" pitchFamily="34" charset="-128"/>
                <a:cs typeface="+mn-cs"/>
              </a:rPr>
              <a:t>よりトピックス編集部の実務に近い情報となりますが</a:t>
            </a:r>
            <a:br>
              <a:rPr kumimoji="1" lang="en-US" altLang="ja-JP" sz="1800" b="1" i="0" u="none" strike="noStrike" kern="1200" cap="none" spc="0" normalizeH="0" baseline="0" noProof="0" dirty="0">
                <a:ln>
                  <a:noFill/>
                </a:ln>
                <a:effectLst/>
                <a:uLnTx/>
                <a:uFillTx/>
                <a:latin typeface="Meiryo" panose="020B0604030504040204" pitchFamily="34" charset="-128"/>
                <a:ea typeface="Meiryo" panose="020B0604030504040204" pitchFamily="34" charset="-128"/>
                <a:cs typeface="+mn-cs"/>
              </a:rPr>
            </a:br>
            <a:r>
              <a:rPr kumimoji="1" lang="ja-JP" altLang="en-US" sz="1800" b="1" i="0" u="none" strike="noStrike" kern="1200" cap="none" spc="0" normalizeH="0" baseline="0" noProof="0" dirty="0">
                <a:ln>
                  <a:noFill/>
                </a:ln>
                <a:effectLst/>
                <a:uLnTx/>
                <a:uFillTx/>
                <a:latin typeface="Meiryo" panose="020B0604030504040204" pitchFamily="34" charset="-128"/>
                <a:ea typeface="Meiryo" panose="020B0604030504040204" pitchFamily="34" charset="-128"/>
                <a:cs typeface="+mn-cs"/>
              </a:rPr>
              <a:t>文章の雰囲気づくりのご参考にしてください。</a:t>
            </a:r>
            <a:endParaRPr kumimoji="1" lang="en-US" altLang="ja-JP" sz="1800" b="1" i="0" u="none" strike="noStrike" kern="1200" cap="none" spc="0" normalizeH="0" baseline="0" noProof="0" dirty="0">
              <a:ln>
                <a:noFill/>
              </a:ln>
              <a:effectLst/>
              <a:uLnTx/>
              <a:uFillTx/>
              <a:latin typeface="Meiryo" panose="020B0604030504040204" pitchFamily="34" charset="-128"/>
              <a:ea typeface="Meiryo" panose="020B0604030504040204" pitchFamily="34" charset="-128"/>
              <a:cs typeface="+mn-cs"/>
            </a:endParaRPr>
          </a:p>
        </p:txBody>
      </p:sp>
      <p:cxnSp>
        <p:nvCxnSpPr>
          <p:cNvPr id="4" name="直線コネクタ 3">
            <a:extLst>
              <a:ext uri="{FF2B5EF4-FFF2-40B4-BE49-F238E27FC236}">
                <a16:creationId xmlns:a16="http://schemas.microsoft.com/office/drawing/2014/main" id="{CB2E0698-A704-B039-F9E4-06AFB72DAB66}"/>
              </a:ext>
            </a:extLst>
          </p:cNvPr>
          <p:cNvCxnSpPr>
            <a:cxnSpLocks/>
          </p:cNvCxnSpPr>
          <p:nvPr/>
        </p:nvCxnSpPr>
        <p:spPr>
          <a:xfrm>
            <a:off x="2112579" y="2575034"/>
            <a:ext cx="7966841" cy="0"/>
          </a:xfrm>
          <a:prstGeom prst="line">
            <a:avLst/>
          </a:prstGeom>
          <a:ln w="3810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5" name="直線コネクタ 4">
            <a:extLst>
              <a:ext uri="{FF2B5EF4-FFF2-40B4-BE49-F238E27FC236}">
                <a16:creationId xmlns:a16="http://schemas.microsoft.com/office/drawing/2014/main" id="{EA202FE6-5C49-F20A-9E95-46915340B2C2}"/>
              </a:ext>
            </a:extLst>
          </p:cNvPr>
          <p:cNvCxnSpPr>
            <a:cxnSpLocks/>
          </p:cNvCxnSpPr>
          <p:nvPr/>
        </p:nvCxnSpPr>
        <p:spPr>
          <a:xfrm>
            <a:off x="2112579" y="5875282"/>
            <a:ext cx="7966841" cy="0"/>
          </a:xfrm>
          <a:prstGeom prst="line">
            <a:avLst/>
          </a:prstGeom>
          <a:ln w="38100">
            <a:solidFill>
              <a:schemeClr val="accent6"/>
            </a:solidFill>
          </a:ln>
        </p:spPr>
        <p:style>
          <a:lnRef idx="1">
            <a:schemeClr val="accent1"/>
          </a:lnRef>
          <a:fillRef idx="0">
            <a:schemeClr val="accent1"/>
          </a:fillRef>
          <a:effectRef idx="0">
            <a:schemeClr val="accent1"/>
          </a:effectRef>
          <a:fontRef idx="minor">
            <a:schemeClr val="tx1"/>
          </a:fontRef>
        </p:style>
      </p:cxnSp>
      <p:sp>
        <p:nvSpPr>
          <p:cNvPr id="6" name="テキスト ボックス 5">
            <a:extLst>
              <a:ext uri="{FF2B5EF4-FFF2-40B4-BE49-F238E27FC236}">
                <a16:creationId xmlns:a16="http://schemas.microsoft.com/office/drawing/2014/main" id="{FB480627-36DA-A919-872F-BF38F4895A40}"/>
              </a:ext>
            </a:extLst>
          </p:cNvPr>
          <p:cNvSpPr txBox="1"/>
          <p:nvPr/>
        </p:nvSpPr>
        <p:spPr>
          <a:xfrm>
            <a:off x="2447323" y="2886724"/>
            <a:ext cx="7284727" cy="2800767"/>
          </a:xfrm>
          <a:prstGeom prst="rect">
            <a:avLst/>
          </a:prstGeom>
          <a:noFill/>
        </p:spPr>
        <p:txBody>
          <a:bodyPr wrap="square" lIns="0" tIns="0" rIns="0" bIns="0" rtlCol="0">
            <a:spAutoFit/>
          </a:bodyPr>
          <a:lstStyle/>
          <a:p>
            <a:pPr marL="285750" indent="-285750">
              <a:lnSpc>
                <a:spcPct val="150000"/>
              </a:lnSpc>
              <a:spcBef>
                <a:spcPts val="2400"/>
              </a:spcBef>
              <a:buClr>
                <a:schemeClr val="accent1"/>
              </a:buClr>
              <a:buFont typeface="Wingdings" panose="05000000000000000000" pitchFamily="2" charset="2"/>
              <a:buChar char="l"/>
            </a:pPr>
            <a:r>
              <a:rPr lang="en-US" altLang="ja-JP" sz="1600" dirty="0">
                <a:solidFill>
                  <a:srgbClr val="545454"/>
                </a:solidFill>
                <a:latin typeface="Meiryo" panose="020B0604030504040204" pitchFamily="34" charset="-128"/>
                <a:hlinkClick r:id="rId2"/>
              </a:rPr>
              <a:t>Yahoo!</a:t>
            </a:r>
            <a:r>
              <a:rPr lang="ja-JP" altLang="en-US" sz="1600" dirty="0">
                <a:solidFill>
                  <a:srgbClr val="545454"/>
                </a:solidFill>
                <a:latin typeface="Meiryo" panose="020B0604030504040204" pitchFamily="34" charset="-128"/>
                <a:hlinkClick r:id="rId2"/>
              </a:rPr>
              <a:t>ニュース トピックスの見出し文字数を最大</a:t>
            </a:r>
            <a:r>
              <a:rPr lang="en-US" altLang="ja-JP" sz="1600" dirty="0">
                <a:solidFill>
                  <a:srgbClr val="545454"/>
                </a:solidFill>
                <a:latin typeface="Meiryo" panose="020B0604030504040204" pitchFamily="34" charset="-128"/>
                <a:hlinkClick r:id="rId2"/>
              </a:rPr>
              <a:t>15.5</a:t>
            </a:r>
            <a:r>
              <a:rPr lang="ja-JP" altLang="en-US" sz="1600" dirty="0">
                <a:solidFill>
                  <a:srgbClr val="545454"/>
                </a:solidFill>
                <a:latin typeface="Meiryo" panose="020B0604030504040204" pitchFamily="34" charset="-128"/>
                <a:hlinkClick r:id="rId2"/>
              </a:rPr>
              <a:t>文字に変更します</a:t>
            </a:r>
            <a:br>
              <a:rPr lang="ja-JP" altLang="en-US" sz="1600" dirty="0">
                <a:solidFill>
                  <a:srgbClr val="545454"/>
                </a:solidFill>
                <a:latin typeface="Meiryo" panose="020B0604030504040204" pitchFamily="34" charset="-128"/>
              </a:rPr>
            </a:br>
            <a:r>
              <a:rPr lang="en-US" altLang="ja-JP" sz="1600" dirty="0">
                <a:latin typeface="Meiryo" panose="020B0604030504040204" pitchFamily="34" charset="-128"/>
              </a:rPr>
              <a:t>※2021</a:t>
            </a:r>
            <a:r>
              <a:rPr lang="ja-JP" altLang="en-US" sz="1600" dirty="0">
                <a:latin typeface="Meiryo" panose="020B0604030504040204" pitchFamily="34" charset="-128"/>
              </a:rPr>
              <a:t>年</a:t>
            </a:r>
            <a:r>
              <a:rPr lang="en-US" altLang="ja-JP" sz="1600" dirty="0">
                <a:latin typeface="Meiryo" panose="020B0604030504040204" pitchFamily="34" charset="-128"/>
              </a:rPr>
              <a:t>4</a:t>
            </a:r>
            <a:r>
              <a:rPr lang="ja-JP" altLang="en-US" sz="1600" dirty="0">
                <a:latin typeface="Meiryo" panose="020B0604030504040204" pitchFamily="34" charset="-128"/>
              </a:rPr>
              <a:t>月に見出しの文字数を</a:t>
            </a:r>
            <a:r>
              <a:rPr lang="en-US" altLang="ja-JP" sz="1600" dirty="0">
                <a:latin typeface="Meiryo" panose="020B0604030504040204" pitchFamily="34" charset="-128"/>
              </a:rPr>
              <a:t>13.5</a:t>
            </a:r>
            <a:r>
              <a:rPr lang="ja-JP" altLang="en-US" sz="1600" dirty="0">
                <a:latin typeface="Meiryo" panose="020B0604030504040204" pitchFamily="34" charset="-128"/>
              </a:rPr>
              <a:t>文字から</a:t>
            </a:r>
            <a:r>
              <a:rPr lang="en-US" altLang="ja-JP" sz="1600" dirty="0">
                <a:latin typeface="Meiryo" panose="020B0604030504040204" pitchFamily="34" charset="-128"/>
              </a:rPr>
              <a:t>14.5</a:t>
            </a:r>
            <a:r>
              <a:rPr lang="ja-JP" altLang="en-US" sz="1600" dirty="0">
                <a:latin typeface="Meiryo" panose="020B0604030504040204" pitchFamily="34" charset="-128"/>
              </a:rPr>
              <a:t>文字、</a:t>
            </a:r>
            <a:br>
              <a:rPr lang="en-US" altLang="ja-JP" sz="1600" dirty="0">
                <a:latin typeface="Meiryo" panose="020B0604030504040204" pitchFamily="34" charset="-128"/>
              </a:rPr>
            </a:br>
            <a:r>
              <a:rPr lang="ja-JP" altLang="en-US" sz="1600" dirty="0">
                <a:latin typeface="Meiryo" panose="020B0604030504040204" pitchFamily="34" charset="-128"/>
              </a:rPr>
              <a:t>　</a:t>
            </a:r>
            <a:r>
              <a:rPr lang="en-US" altLang="ja-JP" sz="1600" dirty="0">
                <a:latin typeface="Meiryo" panose="020B0604030504040204" pitchFamily="34" charset="-128"/>
              </a:rPr>
              <a:t>2022</a:t>
            </a:r>
            <a:r>
              <a:rPr lang="ja-JP" altLang="en-US" sz="1600" dirty="0">
                <a:latin typeface="Meiryo" panose="020B0604030504040204" pitchFamily="34" charset="-128"/>
              </a:rPr>
              <a:t>年</a:t>
            </a:r>
            <a:r>
              <a:rPr lang="en-US" altLang="ja-JP" sz="1600" dirty="0">
                <a:latin typeface="Meiryo" panose="020B0604030504040204" pitchFamily="34" charset="-128"/>
              </a:rPr>
              <a:t>1</a:t>
            </a:r>
            <a:r>
              <a:rPr lang="ja-JP" altLang="en-US" sz="1600" dirty="0">
                <a:latin typeface="Meiryo" panose="020B0604030504040204" pitchFamily="34" charset="-128"/>
              </a:rPr>
              <a:t>月に</a:t>
            </a:r>
            <a:r>
              <a:rPr lang="en-US" altLang="ja-JP" sz="1600" dirty="0">
                <a:latin typeface="Meiryo" panose="020B0604030504040204" pitchFamily="34" charset="-128"/>
              </a:rPr>
              <a:t>15.5</a:t>
            </a:r>
            <a:r>
              <a:rPr lang="ja-JP" altLang="en-US" sz="1600" dirty="0">
                <a:latin typeface="Meiryo" panose="020B0604030504040204" pitchFamily="34" charset="-128"/>
              </a:rPr>
              <a:t>文字に変更（半角スペース含む）</a:t>
            </a:r>
          </a:p>
          <a:p>
            <a:pPr marL="285750" indent="-285750">
              <a:lnSpc>
                <a:spcPct val="150000"/>
              </a:lnSpc>
              <a:spcBef>
                <a:spcPts val="2400"/>
              </a:spcBef>
              <a:buClr>
                <a:schemeClr val="accent1"/>
              </a:buClr>
              <a:buFont typeface="Wingdings" panose="05000000000000000000" pitchFamily="2" charset="2"/>
              <a:buChar char="l"/>
            </a:pPr>
            <a:r>
              <a:rPr lang="en-US" altLang="ja-JP" sz="1600" dirty="0">
                <a:solidFill>
                  <a:srgbClr val="545454"/>
                </a:solidFill>
                <a:latin typeface="Meiryo" panose="020B0604030504040204" pitchFamily="34" charset="-128"/>
                <a:hlinkClick r:id="rId3"/>
              </a:rPr>
              <a:t>Yahoo!</a:t>
            </a:r>
            <a:r>
              <a:rPr lang="ja-JP" altLang="en-US" sz="1600" dirty="0">
                <a:solidFill>
                  <a:srgbClr val="545454"/>
                </a:solidFill>
                <a:latin typeface="Meiryo" panose="020B0604030504040204" pitchFamily="34" charset="-128"/>
                <a:hlinkClick r:id="rId3"/>
              </a:rPr>
              <a:t>ニュース トピックス編集部の編集が選んだ「好きな</a:t>
            </a:r>
            <a:r>
              <a:rPr lang="en-US" altLang="ja-JP" sz="1600" dirty="0">
                <a:solidFill>
                  <a:srgbClr val="545454"/>
                </a:solidFill>
                <a:latin typeface="Meiryo" panose="020B0604030504040204" pitchFamily="34" charset="-128"/>
                <a:hlinkClick r:id="rId3"/>
              </a:rPr>
              <a:t>13</a:t>
            </a:r>
            <a:r>
              <a:rPr lang="ja-JP" altLang="en-US" sz="1600" dirty="0">
                <a:solidFill>
                  <a:srgbClr val="545454"/>
                </a:solidFill>
                <a:latin typeface="Meiryo" panose="020B0604030504040204" pitchFamily="34" charset="-128"/>
                <a:hlinkClick r:id="rId3"/>
              </a:rPr>
              <a:t>文字見出し」</a:t>
            </a:r>
            <a:endParaRPr lang="en-US" altLang="ja-JP" sz="1600" dirty="0">
              <a:solidFill>
                <a:srgbClr val="545454"/>
              </a:solidFill>
              <a:latin typeface="Meiryo" panose="020B0604030504040204" pitchFamily="34" charset="-128"/>
            </a:endParaRPr>
          </a:p>
          <a:p>
            <a:pPr marL="285750" indent="-285750">
              <a:lnSpc>
                <a:spcPct val="150000"/>
              </a:lnSpc>
              <a:spcBef>
                <a:spcPts val="2400"/>
              </a:spcBef>
              <a:buClr>
                <a:schemeClr val="accent1"/>
              </a:buClr>
              <a:buFont typeface="Wingdings" panose="05000000000000000000" pitchFamily="2" charset="2"/>
              <a:buChar char="l"/>
            </a:pPr>
            <a:r>
              <a:rPr lang="en-US" altLang="ja-JP" sz="1600" dirty="0">
                <a:solidFill>
                  <a:srgbClr val="545454"/>
                </a:solidFill>
                <a:latin typeface="Meiryo" panose="020B0604030504040204" pitchFamily="34" charset="-128"/>
                <a:hlinkClick r:id="rId4"/>
              </a:rPr>
              <a:t>Yahoo!</a:t>
            </a:r>
            <a:r>
              <a:rPr lang="ja-JP" altLang="en-US" sz="1600" dirty="0">
                <a:solidFill>
                  <a:srgbClr val="545454"/>
                </a:solidFill>
                <a:latin typeface="Meiryo" panose="020B0604030504040204" pitchFamily="34" charset="-128"/>
                <a:hlinkClick r:id="rId4"/>
              </a:rPr>
              <a:t>ニュース トピックス「</a:t>
            </a:r>
            <a:r>
              <a:rPr lang="en-US" altLang="ja-JP" sz="1600" dirty="0">
                <a:solidFill>
                  <a:srgbClr val="545454"/>
                </a:solidFill>
                <a:latin typeface="Meiryo" panose="020B0604030504040204" pitchFamily="34" charset="-128"/>
                <a:hlinkClick r:id="rId4"/>
              </a:rPr>
              <a:t>13</a:t>
            </a:r>
            <a:r>
              <a:rPr lang="ja-JP" altLang="en-US" sz="1600" dirty="0">
                <a:solidFill>
                  <a:srgbClr val="545454"/>
                </a:solidFill>
                <a:latin typeface="Meiryo" panose="020B0604030504040204" pitchFamily="34" charset="-128"/>
                <a:hlinkClick r:id="rId4"/>
              </a:rPr>
              <a:t>文字見出し」の極意　</a:t>
            </a:r>
            <a:br>
              <a:rPr lang="en-US" altLang="ja-JP" sz="1600" dirty="0">
                <a:solidFill>
                  <a:srgbClr val="545454"/>
                </a:solidFill>
                <a:latin typeface="Meiryo" panose="020B0604030504040204" pitchFamily="34" charset="-128"/>
                <a:hlinkClick r:id="rId4"/>
              </a:rPr>
            </a:br>
            <a:r>
              <a:rPr lang="ja-JP" altLang="en-US" sz="1600" dirty="0">
                <a:solidFill>
                  <a:srgbClr val="545454"/>
                </a:solidFill>
                <a:latin typeface="Meiryo" panose="020B0604030504040204" pitchFamily="34" charset="-128"/>
                <a:hlinkClick r:id="rId4"/>
              </a:rPr>
              <a:t>難関「コートジボワール」はどう表現？</a:t>
            </a:r>
            <a:endParaRPr lang="ja-JP" altLang="en-US" sz="1600" dirty="0">
              <a:solidFill>
                <a:srgbClr val="545454"/>
              </a:solidFill>
              <a:latin typeface="Meiryo" panose="020B0604030504040204" pitchFamily="34" charset="-128"/>
            </a:endParaRPr>
          </a:p>
        </p:txBody>
      </p:sp>
    </p:spTree>
    <p:extLst>
      <p:ext uri="{BB962C8B-B14F-4D97-AF65-F5344CB8AC3E}">
        <p14:creationId xmlns:p14="http://schemas.microsoft.com/office/powerpoint/2010/main" val="11256966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73819714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A5CFD66A-7DF7-4279-805C-BD0C1969B78B}"/>
              </a:ext>
            </a:extLst>
          </p:cNvPr>
          <p:cNvSpPr>
            <a:spLocks noGrp="1"/>
          </p:cNvSpPr>
          <p:nvPr>
            <p:ph type="body" sz="quarter" idx="19"/>
          </p:nvPr>
        </p:nvSpPr>
        <p:spPr/>
        <p:txBody>
          <a:bodyPr/>
          <a:lstStyle/>
          <a:p>
            <a:r>
              <a:rPr kumimoji="1" lang="ja-JP" altLang="en-US" dirty="0"/>
              <a:t>はじめに</a:t>
            </a:r>
          </a:p>
        </p:txBody>
      </p:sp>
      <p:sp>
        <p:nvSpPr>
          <p:cNvPr id="4" name="テキスト プレースホルダー 3">
            <a:extLst>
              <a:ext uri="{FF2B5EF4-FFF2-40B4-BE49-F238E27FC236}">
                <a16:creationId xmlns:a16="http://schemas.microsoft.com/office/drawing/2014/main" id="{D108AC70-5E4B-9383-BFD4-DD5A2218C53E}"/>
              </a:ext>
            </a:extLst>
          </p:cNvPr>
          <p:cNvSpPr>
            <a:spLocks noGrp="1"/>
          </p:cNvSpPr>
          <p:nvPr>
            <p:ph type="body" sz="quarter" idx="18"/>
          </p:nvPr>
        </p:nvSpPr>
        <p:spPr/>
        <p:txBody>
          <a:bodyPr/>
          <a:lstStyle/>
          <a:p>
            <a:r>
              <a:rPr kumimoji="1" lang="en-US" altLang="ja-JP" dirty="0"/>
              <a:t>01</a:t>
            </a:r>
            <a:endParaRPr kumimoji="1" lang="ja-JP" altLang="en-US" dirty="0"/>
          </a:p>
        </p:txBody>
      </p:sp>
    </p:spTree>
    <p:extLst>
      <p:ext uri="{BB962C8B-B14F-4D97-AF65-F5344CB8AC3E}">
        <p14:creationId xmlns:p14="http://schemas.microsoft.com/office/powerpoint/2010/main" val="254004151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31F359-32FD-4BE0-7F6B-4583654045CF}"/>
            </a:ext>
          </a:extLst>
        </p:cNvPr>
        <p:cNvGrpSpPr/>
        <p:nvPr/>
      </p:nvGrpSpPr>
      <p:grpSpPr>
        <a:xfrm>
          <a:off x="0" y="0"/>
          <a:ext cx="0" cy="0"/>
          <a:chOff x="0" y="0"/>
          <a:chExt cx="0" cy="0"/>
        </a:xfrm>
      </p:grpSpPr>
      <p:sp>
        <p:nvSpPr>
          <p:cNvPr id="6" name="タイトル 5">
            <a:extLst>
              <a:ext uri="{FF2B5EF4-FFF2-40B4-BE49-F238E27FC236}">
                <a16:creationId xmlns:a16="http://schemas.microsoft.com/office/drawing/2014/main" id="{337E0D7F-1793-978F-6CF4-BF1C089A17F8}"/>
              </a:ext>
            </a:extLst>
          </p:cNvPr>
          <p:cNvSpPr>
            <a:spLocks noGrp="1"/>
          </p:cNvSpPr>
          <p:nvPr>
            <p:ph type="ctrTitle"/>
          </p:nvPr>
        </p:nvSpPr>
        <p:spPr/>
        <p:txBody>
          <a:bodyPr/>
          <a:lstStyle/>
          <a:p>
            <a:r>
              <a:rPr lang="ja-JP" altLang="en-US" dirty="0"/>
              <a:t>はじめに</a:t>
            </a:r>
          </a:p>
        </p:txBody>
      </p:sp>
      <p:sp>
        <p:nvSpPr>
          <p:cNvPr id="8" name="テキスト ボックス 7">
            <a:extLst>
              <a:ext uri="{FF2B5EF4-FFF2-40B4-BE49-F238E27FC236}">
                <a16:creationId xmlns:a16="http://schemas.microsoft.com/office/drawing/2014/main" id="{297E4CC7-44E6-3515-773C-79FA7FD4EA41}"/>
              </a:ext>
            </a:extLst>
          </p:cNvPr>
          <p:cNvSpPr txBox="1"/>
          <p:nvPr/>
        </p:nvSpPr>
        <p:spPr>
          <a:xfrm>
            <a:off x="1020605" y="6460334"/>
            <a:ext cx="4523849" cy="215444"/>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800" b="0" i="0" u="none" strike="noStrike" kern="0" cap="none" spc="0" normalizeH="0" baseline="0" noProof="0" dirty="0">
                <a:ln>
                  <a:noFill/>
                </a:ln>
                <a:solidFill>
                  <a:srgbClr val="000000">
                    <a:lumMod val="50000"/>
                    <a:lumOff val="50000"/>
                  </a:srgbClr>
                </a:solidFill>
                <a:effectLst/>
                <a:uLnTx/>
                <a:uFillTx/>
              </a:rPr>
              <a:t>※</a:t>
            </a:r>
            <a:r>
              <a:rPr kumimoji="0" lang="ja-JP" altLang="en-US" sz="800" b="0" i="0" u="none" strike="noStrike" kern="0" cap="none" spc="0" normalizeH="0" baseline="0" noProof="0" dirty="0">
                <a:ln>
                  <a:noFill/>
                </a:ln>
                <a:solidFill>
                  <a:srgbClr val="000000">
                    <a:lumMod val="50000"/>
                    <a:lumOff val="50000"/>
                  </a:srgbClr>
                </a:solidFill>
                <a:effectLst/>
                <a:uLnTx/>
                <a:uFillTx/>
              </a:rPr>
              <a:t>上記は掲載イメージであり、この通りの表示を保証するものではありません。</a:t>
            </a:r>
            <a:endParaRPr kumimoji="0" lang="en-US" altLang="ja-JP" sz="800" b="0" i="0" u="none" strike="noStrike" kern="0" cap="none" spc="0" normalizeH="0" baseline="0" noProof="0" dirty="0">
              <a:ln>
                <a:noFill/>
              </a:ln>
              <a:solidFill>
                <a:srgbClr val="000000">
                  <a:lumMod val="50000"/>
                  <a:lumOff val="50000"/>
                </a:srgbClr>
              </a:solidFill>
              <a:effectLst/>
              <a:uLnTx/>
              <a:uFillTx/>
            </a:endParaRPr>
          </a:p>
        </p:txBody>
      </p:sp>
      <p:pic>
        <p:nvPicPr>
          <p:cNvPr id="9" name="図 8" descr="グラフィカル ユーザー インターフェイス, テキスト, アプリケーション, チャットまたはテキスト メッセージ&#10;&#10;自動的に生成された説明">
            <a:extLst>
              <a:ext uri="{FF2B5EF4-FFF2-40B4-BE49-F238E27FC236}">
                <a16:creationId xmlns:a16="http://schemas.microsoft.com/office/drawing/2014/main" id="{7652C33D-F00C-50C4-D4CA-F64A96FE777B}"/>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235969" y="1142275"/>
            <a:ext cx="2432485" cy="5267141"/>
          </a:xfrm>
          <a:prstGeom prst="rect">
            <a:avLst/>
          </a:prstGeom>
          <a:ln>
            <a:solidFill>
              <a:srgbClr val="CCCCCC"/>
            </a:solidFill>
          </a:ln>
        </p:spPr>
      </p:pic>
      <p:sp>
        <p:nvSpPr>
          <p:cNvPr id="22" name="正方形/長方形 21">
            <a:extLst>
              <a:ext uri="{FF2B5EF4-FFF2-40B4-BE49-F238E27FC236}">
                <a16:creationId xmlns:a16="http://schemas.microsoft.com/office/drawing/2014/main" id="{E084A751-2ABD-5C4B-1BF7-236C2BA23374}"/>
              </a:ext>
            </a:extLst>
          </p:cNvPr>
          <p:cNvSpPr/>
          <p:nvPr/>
        </p:nvSpPr>
        <p:spPr>
          <a:xfrm>
            <a:off x="1201923" y="5016026"/>
            <a:ext cx="2459422" cy="578069"/>
          </a:xfrm>
          <a:prstGeom prst="rect">
            <a:avLst/>
          </a:prstGeom>
          <a:noFill/>
          <a:ln w="28575" cap="flat" cmpd="sng" algn="ctr">
            <a:solidFill>
              <a:schemeClr val="accent1">
                <a:lumMod val="50000"/>
                <a:lumOff val="50000"/>
              </a:schemeClr>
            </a:solid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chemeClr val="accent1">
                  <a:lumMod val="50000"/>
                  <a:lumOff val="50000"/>
                </a:schemeClr>
              </a:solidFill>
              <a:effectLst/>
              <a:uLnTx/>
              <a:uFillTx/>
            </a:endParaRPr>
          </a:p>
        </p:txBody>
      </p:sp>
      <p:sp>
        <p:nvSpPr>
          <p:cNvPr id="23" name="角丸四角形 10">
            <a:extLst>
              <a:ext uri="{FF2B5EF4-FFF2-40B4-BE49-F238E27FC236}">
                <a16:creationId xmlns:a16="http://schemas.microsoft.com/office/drawing/2014/main" id="{F2032B29-2B1E-CE21-DFD3-D939A84ADFDF}"/>
              </a:ext>
            </a:extLst>
          </p:cNvPr>
          <p:cNvSpPr/>
          <p:nvPr/>
        </p:nvSpPr>
        <p:spPr>
          <a:xfrm>
            <a:off x="6361518" y="1233491"/>
            <a:ext cx="6026716" cy="1092596"/>
          </a:xfrm>
          <a:prstGeom prst="roundRect">
            <a:avLst>
              <a:gd name="adj" fmla="val 8047"/>
            </a:avLst>
          </a:prstGeom>
          <a:noFill/>
          <a:ln w="15875">
            <a:noFill/>
          </a:ln>
        </p:spPr>
        <p:txBody>
          <a:bodyPr wrap="square" tIns="72000" anchor="t">
            <a:spAutoFit/>
          </a:bodyPr>
          <a:lstStyle/>
          <a:p>
            <a:r>
              <a:rPr lang="ja-JP" altLang="en-US" sz="2000" b="1" dirty="0">
                <a:solidFill>
                  <a:srgbClr val="545454"/>
                </a:solidFill>
                <a:latin typeface="Meiryo" panose="020B0604030504040204" pitchFamily="34" charset="-128"/>
              </a:rPr>
              <a:t>トピックス</a:t>
            </a:r>
            <a:r>
              <a:rPr lang="en-US" altLang="ja-JP" sz="2000" b="1" dirty="0">
                <a:solidFill>
                  <a:srgbClr val="545454"/>
                </a:solidFill>
                <a:latin typeface="Meiryo" panose="020B0604030504040204" pitchFamily="34" charset="-128"/>
              </a:rPr>
              <a:t>PR</a:t>
            </a:r>
            <a:r>
              <a:rPr lang="ja-JP" altLang="en-US" sz="2000" b="1" dirty="0">
                <a:solidFill>
                  <a:srgbClr val="545454"/>
                </a:solidFill>
                <a:latin typeface="Meiryo" panose="020B0604030504040204" pitchFamily="34" charset="-128"/>
              </a:rPr>
              <a:t>広告に使用する文言は、</a:t>
            </a:r>
            <a:endParaRPr lang="en-US" altLang="ja-JP" sz="2000" b="1" dirty="0">
              <a:solidFill>
                <a:srgbClr val="545454"/>
              </a:solidFill>
              <a:latin typeface="Meiryo" panose="020B0604030504040204" pitchFamily="34" charset="-128"/>
            </a:endParaRPr>
          </a:p>
          <a:p>
            <a:r>
              <a:rPr lang="en-US" altLang="ja-JP" sz="2000" b="1" dirty="0">
                <a:solidFill>
                  <a:srgbClr val="545454"/>
                </a:solidFill>
                <a:latin typeface="Meiryo" panose="020B0604030504040204" pitchFamily="34" charset="-128"/>
              </a:rPr>
              <a:t>Yahoo!</a:t>
            </a:r>
            <a:r>
              <a:rPr lang="ja-JP" altLang="en-US" sz="2000" b="1" dirty="0">
                <a:solidFill>
                  <a:srgbClr val="545454"/>
                </a:solidFill>
                <a:latin typeface="Meiryo" panose="020B0604030504040204" pitchFamily="34" charset="-128"/>
              </a:rPr>
              <a:t>ニューストピックスを参考に</a:t>
            </a:r>
            <a:endParaRPr lang="en-US" altLang="ja-JP" sz="2000" b="1" dirty="0">
              <a:solidFill>
                <a:srgbClr val="545454"/>
              </a:solidFill>
              <a:latin typeface="Meiryo" panose="020B0604030504040204" pitchFamily="34" charset="-128"/>
            </a:endParaRPr>
          </a:p>
          <a:p>
            <a:r>
              <a:rPr lang="ja-JP" altLang="en-US" sz="2000" b="1" dirty="0">
                <a:solidFill>
                  <a:srgbClr val="545454"/>
                </a:solidFill>
                <a:latin typeface="Meiryo" panose="020B0604030504040204" pitchFamily="34" charset="-128"/>
              </a:rPr>
              <a:t>構成することをおすすめします</a:t>
            </a:r>
            <a:endParaRPr lang="en-US" altLang="ja-JP" sz="2000" b="1" dirty="0">
              <a:solidFill>
                <a:srgbClr val="545454"/>
              </a:solidFill>
              <a:latin typeface="Meiryo" panose="020B0604030504040204" pitchFamily="34" charset="-128"/>
            </a:endParaRPr>
          </a:p>
        </p:txBody>
      </p:sp>
      <p:sp>
        <p:nvSpPr>
          <p:cNvPr id="24" name="吹き出し: 角を丸めた四角形 9">
            <a:extLst>
              <a:ext uri="{FF2B5EF4-FFF2-40B4-BE49-F238E27FC236}">
                <a16:creationId xmlns:a16="http://schemas.microsoft.com/office/drawing/2014/main" id="{57018C2F-D01C-D30F-F95E-F0491A7AB634}"/>
              </a:ext>
            </a:extLst>
          </p:cNvPr>
          <p:cNvSpPr/>
          <p:nvPr/>
        </p:nvSpPr>
        <p:spPr>
          <a:xfrm>
            <a:off x="3205772" y="3127627"/>
            <a:ext cx="2520000" cy="900000"/>
          </a:xfrm>
          <a:prstGeom prst="wedgeRoundRectCallout">
            <a:avLst>
              <a:gd name="adj1" fmla="val -59470"/>
              <a:gd name="adj2" fmla="val 21359"/>
              <a:gd name="adj3" fmla="val 16667"/>
            </a:avLst>
          </a:prstGeom>
          <a:solidFill>
            <a:srgbClr val="FFFFFF"/>
          </a:solidFill>
          <a:ln w="25400" cap="flat" cmpd="sng" algn="ctr">
            <a:solidFill>
              <a:srgbClr val="F5F5F5"/>
            </a:solidFill>
            <a:prstDash val="solid"/>
          </a:ln>
          <a:effectLst>
            <a:outerShdw blurRad="38100" dist="25400" dir="2700000" algn="ctr" rotWithShape="0">
              <a:srgbClr val="000000">
                <a:alpha val="30000"/>
              </a:srgb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400" b="0" i="0" u="none" strike="noStrike" kern="0" cap="none" spc="0" normalizeH="0" baseline="0" noProof="0" dirty="0">
                <a:ln>
                  <a:noFill/>
                </a:ln>
                <a:solidFill>
                  <a:srgbClr val="212121"/>
                </a:solidFill>
                <a:effectLst/>
                <a:uLnTx/>
                <a:uFillTx/>
                <a:latin typeface="メイリオ" panose="020B0604030504040204" pitchFamily="50" charset="-128"/>
                <a:ea typeface="メイリオ" panose="020B0604030504040204" pitchFamily="50" charset="-128"/>
                <a:cs typeface="+mn-cs"/>
              </a:rPr>
              <a:t>Yahoo!</a:t>
            </a:r>
            <a:r>
              <a:rPr kumimoji="0" lang="ja-JP" altLang="en-US" sz="1400" b="0" i="0" u="none" strike="noStrike" kern="0" cap="none" spc="0" normalizeH="0" baseline="0" noProof="0" dirty="0">
                <a:ln>
                  <a:noFill/>
                </a:ln>
                <a:solidFill>
                  <a:srgbClr val="212121"/>
                </a:solidFill>
                <a:effectLst/>
                <a:uLnTx/>
                <a:uFillTx/>
                <a:latin typeface="メイリオ" panose="020B0604030504040204" pitchFamily="50" charset="-128"/>
                <a:ea typeface="メイリオ" panose="020B0604030504040204" pitchFamily="50" charset="-128"/>
                <a:cs typeface="+mn-cs"/>
              </a:rPr>
              <a:t>ニュース編集部が</a:t>
            </a:r>
            <a:endParaRPr kumimoji="0" lang="en-US" altLang="ja-JP" sz="1400" b="0" i="0" u="none" strike="noStrike" kern="0" cap="none" spc="0" normalizeH="0" baseline="0" noProof="0" dirty="0">
              <a:ln>
                <a:noFill/>
              </a:ln>
              <a:solidFill>
                <a:srgbClr val="212121"/>
              </a:solidFill>
              <a:effectLst/>
              <a:uLnTx/>
              <a:uFillTx/>
              <a:latin typeface="メイリオ" panose="020B0604030504040204" pitchFamily="50" charset="-128"/>
              <a:ea typeface="メイリオ" panose="020B0604030504040204" pitchFamily="50" charset="-128"/>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rgbClr val="212121"/>
                </a:solidFill>
                <a:effectLst/>
                <a:uLnTx/>
                <a:uFillTx/>
                <a:latin typeface="メイリオ" panose="020B0604030504040204" pitchFamily="50" charset="-128"/>
                <a:ea typeface="メイリオ" panose="020B0604030504040204" pitchFamily="50" charset="-128"/>
                <a:cs typeface="+mn-cs"/>
              </a:rPr>
              <a:t>選んだ</a:t>
            </a:r>
            <a:r>
              <a:rPr kumimoji="0" lang="en-US" altLang="ja-JP" sz="1400" b="0" i="0" u="none" strike="noStrike" kern="0" cap="none" spc="0" normalizeH="0" baseline="0" noProof="0" dirty="0">
                <a:ln>
                  <a:noFill/>
                </a:ln>
                <a:solidFill>
                  <a:srgbClr val="212121"/>
                </a:solidFill>
                <a:effectLst/>
                <a:uLnTx/>
                <a:uFillTx/>
                <a:latin typeface="メイリオ" panose="020B0604030504040204" pitchFamily="50" charset="-128"/>
                <a:ea typeface="メイリオ" panose="020B0604030504040204" pitchFamily="50" charset="-128"/>
                <a:cs typeface="+mn-cs"/>
              </a:rPr>
              <a:t>6</a:t>
            </a:r>
            <a:r>
              <a:rPr kumimoji="0" lang="ja-JP" altLang="en-US" sz="1400" b="0" i="0" u="none" strike="noStrike" kern="0" cap="none" spc="0" normalizeH="0" baseline="0" noProof="0" dirty="0">
                <a:ln>
                  <a:noFill/>
                </a:ln>
                <a:solidFill>
                  <a:srgbClr val="212121"/>
                </a:solidFill>
                <a:effectLst/>
                <a:uLnTx/>
                <a:uFillTx/>
                <a:latin typeface="メイリオ" panose="020B0604030504040204" pitchFamily="50" charset="-128"/>
                <a:ea typeface="メイリオ" panose="020B0604030504040204" pitchFamily="50" charset="-128"/>
                <a:cs typeface="+mn-cs"/>
              </a:rPr>
              <a:t>本のニュース</a:t>
            </a:r>
          </a:p>
        </p:txBody>
      </p:sp>
      <p:sp>
        <p:nvSpPr>
          <p:cNvPr id="25" name="テキスト ボックス 24">
            <a:extLst>
              <a:ext uri="{FF2B5EF4-FFF2-40B4-BE49-F238E27FC236}">
                <a16:creationId xmlns:a16="http://schemas.microsoft.com/office/drawing/2014/main" id="{B551FAFC-F8B6-0FC6-4A66-A9B176313734}"/>
              </a:ext>
            </a:extLst>
          </p:cNvPr>
          <p:cNvSpPr txBox="1"/>
          <p:nvPr/>
        </p:nvSpPr>
        <p:spPr>
          <a:xfrm>
            <a:off x="6351245" y="2524407"/>
            <a:ext cx="6026716" cy="3293209"/>
          </a:xfrm>
          <a:prstGeom prst="rect">
            <a:avLst/>
          </a:prstGeom>
          <a:noFill/>
        </p:spPr>
        <p:txBody>
          <a:bodyPr wrap="square">
            <a:spAutoFit/>
          </a:bodyPr>
          <a:lstStyle/>
          <a:p>
            <a:r>
              <a:rPr lang="ja-JP" altLang="en-US" sz="1600" dirty="0">
                <a:solidFill>
                  <a:srgbClr val="212121"/>
                </a:solidFill>
                <a:latin typeface="メイリオ" panose="020B0604030504040204" pitchFamily="50" charset="-128"/>
              </a:rPr>
              <a:t>ヤフーのトップページに訪れるユーザーの多くは、</a:t>
            </a:r>
            <a:endParaRPr lang="en-US" altLang="ja-JP" sz="1600" dirty="0">
              <a:solidFill>
                <a:srgbClr val="212121"/>
              </a:solidFill>
              <a:latin typeface="メイリオ" panose="020B0604030504040204" pitchFamily="50" charset="-128"/>
            </a:endParaRPr>
          </a:p>
          <a:p>
            <a:r>
              <a:rPr lang="ja-JP" altLang="en-US" sz="1600" dirty="0">
                <a:solidFill>
                  <a:srgbClr val="212121"/>
                </a:solidFill>
                <a:latin typeface="メイリオ" panose="020B0604030504040204" pitchFamily="50" charset="-128"/>
              </a:rPr>
              <a:t>信頼性・公共性の高い、世の中の情報を求めて</a:t>
            </a:r>
            <a:br>
              <a:rPr lang="en-US" altLang="ja-JP" sz="1600" dirty="0">
                <a:solidFill>
                  <a:srgbClr val="212121"/>
                </a:solidFill>
                <a:latin typeface="メイリオ" panose="020B0604030504040204" pitchFamily="50" charset="-128"/>
              </a:rPr>
            </a:br>
            <a:r>
              <a:rPr lang="ja-JP" altLang="en-US" sz="1600" dirty="0">
                <a:solidFill>
                  <a:srgbClr val="212121"/>
                </a:solidFill>
                <a:latin typeface="メイリオ" panose="020B0604030504040204" pitchFamily="50" charset="-128"/>
              </a:rPr>
              <a:t>訪問しています。</a:t>
            </a:r>
            <a:endParaRPr lang="en-US" altLang="ja-JP" sz="1600" dirty="0">
              <a:solidFill>
                <a:srgbClr val="212121"/>
              </a:solidFill>
              <a:latin typeface="メイリオ" panose="020B0604030504040204" pitchFamily="50" charset="-128"/>
            </a:endParaRPr>
          </a:p>
          <a:p>
            <a:endParaRPr lang="en-US" altLang="ja-JP" sz="1600" dirty="0">
              <a:solidFill>
                <a:srgbClr val="212121"/>
              </a:solidFill>
              <a:latin typeface="メイリオ" panose="020B0604030504040204" pitchFamily="50" charset="-128"/>
            </a:endParaRPr>
          </a:p>
          <a:p>
            <a:r>
              <a:rPr lang="ja-JP" altLang="en-US" sz="1600" dirty="0">
                <a:solidFill>
                  <a:srgbClr val="212121"/>
                </a:solidFill>
                <a:latin typeface="メイリオ" panose="020B0604030504040204" pitchFamily="50" charset="-128"/>
              </a:rPr>
              <a:t>そういったユーザーに対し、</a:t>
            </a:r>
            <a:r>
              <a:rPr lang="ja-JP" altLang="en-US" sz="1600" b="1" dirty="0">
                <a:solidFill>
                  <a:schemeClr val="accent1">
                    <a:lumMod val="50000"/>
                    <a:lumOff val="50000"/>
                  </a:schemeClr>
                </a:solidFill>
                <a:latin typeface="Meiryo" panose="020B0604030504040204" pitchFamily="34" charset="-128"/>
                <a:ea typeface="Meiryo" panose="020B0604030504040204" pitchFamily="34" charset="-128"/>
                <a:cs typeface="+mn-lt"/>
              </a:rPr>
              <a:t>トピックスになじんだ</a:t>
            </a:r>
            <a:br>
              <a:rPr lang="en-US" altLang="ja-JP" sz="1600" b="1" dirty="0">
                <a:solidFill>
                  <a:schemeClr val="accent1">
                    <a:lumMod val="50000"/>
                    <a:lumOff val="50000"/>
                  </a:schemeClr>
                </a:solidFill>
                <a:latin typeface="Meiryo" panose="020B0604030504040204" pitchFamily="34" charset="-128"/>
                <a:ea typeface="Meiryo" panose="020B0604030504040204" pitchFamily="34" charset="-128"/>
                <a:cs typeface="+mn-lt"/>
              </a:rPr>
            </a:br>
            <a:r>
              <a:rPr lang="ja-JP" altLang="en-US" sz="1600" b="1" dirty="0">
                <a:solidFill>
                  <a:schemeClr val="accent1">
                    <a:lumMod val="50000"/>
                    <a:lumOff val="50000"/>
                  </a:schemeClr>
                </a:solidFill>
                <a:latin typeface="Meiryo" panose="020B0604030504040204" pitchFamily="34" charset="-128"/>
                <a:ea typeface="Meiryo" panose="020B0604030504040204" pitchFamily="34" charset="-128"/>
                <a:cs typeface="+mn-lt"/>
              </a:rPr>
              <a:t>自然なフォーマットと内容で</a:t>
            </a:r>
            <a:r>
              <a:rPr lang="ja-JP" altLang="en-US" sz="1600" dirty="0">
                <a:solidFill>
                  <a:srgbClr val="212121"/>
                </a:solidFill>
                <a:latin typeface="メイリオ" panose="020B0604030504040204" pitchFamily="50" charset="-128"/>
              </a:rPr>
              <a:t>伝えることで、</a:t>
            </a:r>
            <a:br>
              <a:rPr lang="en-US" altLang="ja-JP" sz="1600" dirty="0">
                <a:solidFill>
                  <a:srgbClr val="212121"/>
                </a:solidFill>
                <a:latin typeface="メイリオ" panose="020B0604030504040204" pitchFamily="50" charset="-128"/>
              </a:rPr>
            </a:br>
            <a:r>
              <a:rPr lang="ja-JP" altLang="en-US" sz="1600" dirty="0">
                <a:solidFill>
                  <a:srgbClr val="212121"/>
                </a:solidFill>
                <a:latin typeface="メイリオ" panose="020B0604030504040204" pitchFamily="50" charset="-128"/>
              </a:rPr>
              <a:t>自然に、効果的にユーザーの</a:t>
            </a:r>
            <a:r>
              <a:rPr lang="ja-JP" altLang="en-US" sz="1600" b="1" dirty="0">
                <a:solidFill>
                  <a:schemeClr val="accent1">
                    <a:lumMod val="50000"/>
                    <a:lumOff val="50000"/>
                  </a:schemeClr>
                </a:solidFill>
                <a:latin typeface="Meiryo" panose="020B0604030504040204" pitchFamily="34" charset="-128"/>
                <a:ea typeface="Meiryo" panose="020B0604030504040204" pitchFamily="34" charset="-128"/>
                <a:cs typeface="+mn-lt"/>
              </a:rPr>
              <a:t>認知</a:t>
            </a:r>
            <a:r>
              <a:rPr lang="ja-JP" altLang="en-US" sz="1600" dirty="0">
                <a:solidFill>
                  <a:srgbClr val="212121"/>
                </a:solidFill>
                <a:latin typeface="メイリオ" panose="020B0604030504040204" pitchFamily="50" charset="-128"/>
              </a:rPr>
              <a:t>を獲得することができます。</a:t>
            </a:r>
            <a:endParaRPr lang="en-US" altLang="ja-JP" sz="1600" dirty="0">
              <a:solidFill>
                <a:srgbClr val="212121"/>
              </a:solidFill>
              <a:latin typeface="メイリオ" panose="020B0604030504040204" pitchFamily="50" charset="-128"/>
            </a:endParaRPr>
          </a:p>
          <a:p>
            <a:endParaRPr lang="en-US" altLang="ja-JP" sz="1600" dirty="0">
              <a:solidFill>
                <a:srgbClr val="212121"/>
              </a:solidFill>
              <a:latin typeface="メイリオ" panose="020B0604030504040204" pitchFamily="50" charset="-128"/>
            </a:endParaRPr>
          </a:p>
          <a:p>
            <a:r>
              <a:rPr lang="ja-JP" altLang="en-US" sz="1600" dirty="0">
                <a:solidFill>
                  <a:srgbClr val="212121"/>
                </a:solidFill>
                <a:latin typeface="メイリオ" panose="020B0604030504040204" pitchFamily="50" charset="-128"/>
              </a:rPr>
              <a:t>この資料では、</a:t>
            </a:r>
            <a:r>
              <a:rPr lang="en-US" altLang="ja-JP" sz="1600" dirty="0">
                <a:solidFill>
                  <a:srgbClr val="212121"/>
                </a:solidFill>
                <a:latin typeface="メイリオ" panose="020B0604030504040204" pitchFamily="50" charset="-128"/>
              </a:rPr>
              <a:t>Yahoo!</a:t>
            </a:r>
            <a:r>
              <a:rPr lang="ja-JP" altLang="en-US" sz="1600" dirty="0">
                <a:solidFill>
                  <a:srgbClr val="212121"/>
                </a:solidFill>
                <a:latin typeface="メイリオ" panose="020B0604030504040204" pitchFamily="50" charset="-128"/>
              </a:rPr>
              <a:t>ニュース</a:t>
            </a:r>
            <a:r>
              <a:rPr lang="en-US" altLang="ja-JP" sz="1600" dirty="0">
                <a:solidFill>
                  <a:srgbClr val="212121"/>
                </a:solidFill>
                <a:latin typeface="メイリオ" panose="020B0604030504040204" pitchFamily="50" charset="-128"/>
              </a:rPr>
              <a:t> </a:t>
            </a:r>
            <a:r>
              <a:rPr lang="ja-JP" altLang="en-US" sz="1600" dirty="0">
                <a:solidFill>
                  <a:srgbClr val="212121"/>
                </a:solidFill>
                <a:latin typeface="メイリオ" panose="020B0604030504040204" pitchFamily="50" charset="-128"/>
              </a:rPr>
              <a:t>トピックス編集部が</a:t>
            </a:r>
            <a:endParaRPr lang="en-US" altLang="ja-JP" sz="1600" dirty="0">
              <a:solidFill>
                <a:srgbClr val="212121"/>
              </a:solidFill>
              <a:latin typeface="メイリオ" panose="020B0604030504040204" pitchFamily="50" charset="-128"/>
            </a:endParaRPr>
          </a:p>
          <a:p>
            <a:r>
              <a:rPr lang="ja-JP" altLang="en-US" sz="1600" dirty="0">
                <a:solidFill>
                  <a:srgbClr val="212121"/>
                </a:solidFill>
                <a:latin typeface="メイリオ" panose="020B0604030504040204" pitchFamily="50" charset="-128"/>
              </a:rPr>
              <a:t>ニュースの見出しを作成する時に心がけているノウハウを</a:t>
            </a:r>
            <a:endParaRPr lang="en-US" altLang="ja-JP" sz="1600" dirty="0">
              <a:solidFill>
                <a:srgbClr val="212121"/>
              </a:solidFill>
              <a:latin typeface="メイリオ" panose="020B0604030504040204" pitchFamily="50" charset="-128"/>
            </a:endParaRPr>
          </a:p>
          <a:p>
            <a:r>
              <a:rPr lang="ja-JP" altLang="en-US" sz="1600" dirty="0">
                <a:solidFill>
                  <a:srgbClr val="212121"/>
                </a:solidFill>
                <a:latin typeface="メイリオ" panose="020B0604030504040204" pitchFamily="50" charset="-128"/>
              </a:rPr>
              <a:t>まとめています。</a:t>
            </a:r>
            <a:endParaRPr lang="en-US" altLang="ja-JP" sz="1600" dirty="0">
              <a:solidFill>
                <a:srgbClr val="212121"/>
              </a:solidFill>
              <a:latin typeface="メイリオ" panose="020B0604030504040204" pitchFamily="50" charset="-128"/>
            </a:endParaRPr>
          </a:p>
          <a:p>
            <a:endParaRPr lang="en-US" altLang="ja-JP" sz="1600" dirty="0">
              <a:solidFill>
                <a:srgbClr val="212121"/>
              </a:solidFill>
              <a:latin typeface="メイリオ" panose="020B0604030504040204" pitchFamily="50" charset="-128"/>
            </a:endParaRPr>
          </a:p>
          <a:p>
            <a:r>
              <a:rPr lang="ja-JP" altLang="en-US" sz="1600" dirty="0">
                <a:solidFill>
                  <a:srgbClr val="212121"/>
                </a:solidFill>
                <a:latin typeface="メイリオ" panose="020B0604030504040204" pitchFamily="50" charset="-128"/>
              </a:rPr>
              <a:t>広告クリエイティブの見出し制作にお役立てください。</a:t>
            </a:r>
            <a:endParaRPr lang="en-US" altLang="ja-JP" sz="1600" dirty="0">
              <a:solidFill>
                <a:srgbClr val="212121"/>
              </a:solidFill>
              <a:latin typeface="メイリオ" panose="020B0604030504040204" pitchFamily="50" charset="-128"/>
            </a:endParaRPr>
          </a:p>
        </p:txBody>
      </p:sp>
      <p:sp>
        <p:nvSpPr>
          <p:cNvPr id="26" name="吹き出し: 角を丸めた四角形 9">
            <a:extLst>
              <a:ext uri="{FF2B5EF4-FFF2-40B4-BE49-F238E27FC236}">
                <a16:creationId xmlns:a16="http://schemas.microsoft.com/office/drawing/2014/main" id="{CADA3917-EC30-EF02-0418-96DAAA336532}"/>
              </a:ext>
            </a:extLst>
          </p:cNvPr>
          <p:cNvSpPr/>
          <p:nvPr/>
        </p:nvSpPr>
        <p:spPr>
          <a:xfrm>
            <a:off x="3879297" y="5016026"/>
            <a:ext cx="1846475" cy="578070"/>
          </a:xfrm>
          <a:prstGeom prst="wedgeRoundRectCallout">
            <a:avLst>
              <a:gd name="adj1" fmla="val -56768"/>
              <a:gd name="adj2" fmla="val 24602"/>
              <a:gd name="adj3" fmla="val 16667"/>
            </a:avLst>
          </a:prstGeom>
          <a:solidFill>
            <a:srgbClr val="FFFFFF"/>
          </a:solidFill>
          <a:ln w="25400" cap="flat" cmpd="sng" algn="ctr">
            <a:solidFill>
              <a:srgbClr val="F5F5F5"/>
            </a:solidFill>
            <a:prstDash val="solid"/>
          </a:ln>
          <a:effectLst>
            <a:outerShdw blurRad="38100" dist="25400" dir="2700000" algn="ctr" rotWithShape="0">
              <a:srgbClr val="000000">
                <a:alpha val="30000"/>
              </a:srgb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rgbClr val="212121"/>
                </a:solidFill>
                <a:effectLst/>
                <a:uLnTx/>
                <a:uFillTx/>
                <a:latin typeface="メイリオ" panose="020B0604030504040204" pitchFamily="50" charset="-128"/>
                <a:ea typeface="メイリオ" panose="020B0604030504040204" pitchFamily="50" charset="-128"/>
                <a:cs typeface="+mn-cs"/>
              </a:rPr>
              <a:t>広告</a:t>
            </a:r>
          </a:p>
        </p:txBody>
      </p:sp>
    </p:spTree>
    <p:extLst>
      <p:ext uri="{BB962C8B-B14F-4D97-AF65-F5344CB8AC3E}">
        <p14:creationId xmlns:p14="http://schemas.microsoft.com/office/powerpoint/2010/main" val="138845296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ボックス 2">
            <a:extLst>
              <a:ext uri="{FF2B5EF4-FFF2-40B4-BE49-F238E27FC236}">
                <a16:creationId xmlns:a16="http://schemas.microsoft.com/office/drawing/2014/main" id="{7B18919C-3AD2-3416-0B73-587B370880A8}"/>
              </a:ext>
            </a:extLst>
          </p:cNvPr>
          <p:cNvSpPr txBox="1"/>
          <p:nvPr/>
        </p:nvSpPr>
        <p:spPr>
          <a:xfrm>
            <a:off x="2196789" y="1428452"/>
            <a:ext cx="9534293" cy="3631763"/>
          </a:xfrm>
          <a:prstGeom prst="rect">
            <a:avLst/>
          </a:prstGeom>
          <a:noFill/>
        </p:spPr>
        <p:txBody>
          <a:bodyPr rot="0" spcFirstLastPara="0" vertOverflow="overflow" horzOverflow="overflow" vert="horz" wrap="square" lIns="0" tIns="45720" rIns="91440" bIns="45720" numCol="1" spcCol="0" rtlCol="0" fromWordArt="0" anchor="t" anchorCtr="0" forceAA="0" compatLnSpc="1">
            <a:prstTxWarp prst="textNoShape">
              <a:avLst/>
            </a:prstTxWarp>
            <a:spAutoFit/>
          </a:bodyPr>
          <a:lstStyle/>
          <a:p>
            <a:pPr marL="285750" indent="-285750">
              <a:spcAft>
                <a:spcPts val="600"/>
              </a:spcAft>
              <a:buFont typeface="Arial" panose="020B0604020202020204" pitchFamily="34" charset="0"/>
              <a:buChar char="•"/>
            </a:pPr>
            <a:r>
              <a:rPr lang="ja-JP" altLang="en-US" sz="1200" dirty="0">
                <a:solidFill>
                  <a:schemeClr val="accent1">
                    <a:lumMod val="50000"/>
                    <a:lumOff val="50000"/>
                  </a:schemeClr>
                </a:solidFill>
                <a:latin typeface="Meiryo" panose="020B0604030504040204" pitchFamily="34" charset="-128"/>
                <a:ea typeface="Meiryo" panose="020B0604030504040204" pitchFamily="34" charset="-128"/>
                <a:cs typeface="+mn-lt"/>
              </a:rPr>
              <a:t>本資料は、広告クリエイティブの表現をご紹介するものです。 </a:t>
            </a:r>
            <a:r>
              <a:rPr lang="ja-JP" sz="1200" dirty="0">
                <a:solidFill>
                  <a:schemeClr val="accent1">
                    <a:lumMod val="50000"/>
                    <a:lumOff val="50000"/>
                  </a:schemeClr>
                </a:solidFill>
                <a:latin typeface="Meiryo" panose="020B0604030504040204" pitchFamily="34" charset="-128"/>
                <a:ea typeface="Meiryo" panose="020B0604030504040204" pitchFamily="34" charset="-128"/>
                <a:cs typeface="+mn-lt"/>
              </a:rPr>
              <a:t>実際のクリエイティブを参考に、傾向を一般化した</a:t>
            </a:r>
            <a:br>
              <a:rPr lang="en-US" altLang="ja-JP" sz="1200" dirty="0">
                <a:solidFill>
                  <a:schemeClr val="accent1">
                    <a:lumMod val="50000"/>
                    <a:lumOff val="50000"/>
                  </a:schemeClr>
                </a:solidFill>
                <a:latin typeface="Meiryo" panose="020B0604030504040204" pitchFamily="34" charset="-128"/>
                <a:ea typeface="Meiryo" panose="020B0604030504040204" pitchFamily="34" charset="-128"/>
                <a:cs typeface="+mn-lt"/>
              </a:rPr>
            </a:br>
            <a:r>
              <a:rPr lang="ja-JP" sz="1200" dirty="0">
                <a:solidFill>
                  <a:schemeClr val="accent1">
                    <a:lumMod val="50000"/>
                    <a:lumOff val="50000"/>
                  </a:schemeClr>
                </a:solidFill>
                <a:latin typeface="Meiryo" panose="020B0604030504040204" pitchFamily="34" charset="-128"/>
                <a:ea typeface="Meiryo" panose="020B0604030504040204" pitchFamily="34" charset="-128"/>
                <a:cs typeface="+mn-lt"/>
              </a:rPr>
              <a:t>内容となります。</a:t>
            </a:r>
            <a:r>
              <a:rPr lang="ja-JP" altLang="en-US" sz="1200" dirty="0">
                <a:solidFill>
                  <a:schemeClr val="accent1">
                    <a:lumMod val="50000"/>
                    <a:lumOff val="50000"/>
                  </a:schemeClr>
                </a:solidFill>
                <a:latin typeface="Meiryo" panose="020B0604030504040204" pitchFamily="34" charset="-128"/>
                <a:ea typeface="Meiryo" panose="020B0604030504040204" pitchFamily="34" charset="-128"/>
                <a:cs typeface="+mn-lt"/>
              </a:rPr>
              <a:t>表現をそっくり真似したり、要素をその</a:t>
            </a:r>
            <a:r>
              <a:rPr lang="ja-JP" sz="1200" dirty="0">
                <a:solidFill>
                  <a:schemeClr val="accent1">
                    <a:lumMod val="50000"/>
                    <a:lumOff val="50000"/>
                  </a:schemeClr>
                </a:solidFill>
                <a:latin typeface="Meiryo" panose="020B0604030504040204" pitchFamily="34" charset="-128"/>
                <a:ea typeface="Meiryo" panose="020B0604030504040204" pitchFamily="34" charset="-128"/>
                <a:cs typeface="+mn-lt"/>
              </a:rPr>
              <a:t>まま踏襲することを推奨する内容ではございません。</a:t>
            </a:r>
            <a:endParaRPr lang="en-US" altLang="ja-JP" sz="1200" dirty="0">
              <a:solidFill>
                <a:schemeClr val="accent1">
                  <a:lumMod val="50000"/>
                  <a:lumOff val="50000"/>
                </a:schemeClr>
              </a:solidFill>
              <a:latin typeface="Meiryo" panose="020B0604030504040204" pitchFamily="34" charset="-128"/>
              <a:ea typeface="Meiryo" panose="020B0604030504040204" pitchFamily="34" charset="-128"/>
              <a:cs typeface="+mn-lt"/>
            </a:endParaRPr>
          </a:p>
          <a:p>
            <a:pPr marL="285750" indent="-285750">
              <a:spcAft>
                <a:spcPts val="600"/>
              </a:spcAft>
              <a:buFont typeface="Arial" panose="020B0604020202020204" pitchFamily="34" charset="0"/>
              <a:buChar char="•"/>
            </a:pPr>
            <a:r>
              <a:rPr lang="ja-JP" sz="1200" dirty="0">
                <a:solidFill>
                  <a:schemeClr val="accent1">
                    <a:lumMod val="50000"/>
                    <a:lumOff val="50000"/>
                  </a:schemeClr>
                </a:solidFill>
                <a:latin typeface="Meiryo" panose="020B0604030504040204" pitchFamily="34" charset="-128"/>
                <a:ea typeface="Meiryo" panose="020B0604030504040204" pitchFamily="34" charset="-128"/>
                <a:cs typeface="+mn-lt"/>
              </a:rPr>
              <a:t>各商材やサービスの特性・ターゲットユーザーのインサイトなどを考慮し</a:t>
            </a:r>
            <a:r>
              <a:rPr lang="ja-JP" altLang="en-US" sz="1200" dirty="0">
                <a:solidFill>
                  <a:schemeClr val="accent1">
                    <a:lumMod val="50000"/>
                    <a:lumOff val="50000"/>
                  </a:schemeClr>
                </a:solidFill>
                <a:latin typeface="Meiryo" panose="020B0604030504040204" pitchFamily="34" charset="-128"/>
                <a:ea typeface="Meiryo" panose="020B0604030504040204" pitchFamily="34" charset="-128"/>
                <a:cs typeface="+mn-lt"/>
              </a:rPr>
              <a:t>、</a:t>
            </a:r>
            <a:r>
              <a:rPr lang="ja-JP" sz="1200" dirty="0">
                <a:solidFill>
                  <a:schemeClr val="accent1">
                    <a:lumMod val="50000"/>
                    <a:lumOff val="50000"/>
                  </a:schemeClr>
                </a:solidFill>
                <a:latin typeface="Meiryo" panose="020B0604030504040204" pitchFamily="34" charset="-128"/>
                <a:ea typeface="Meiryo" panose="020B0604030504040204" pitchFamily="34" charset="-128"/>
                <a:cs typeface="+mn-lt"/>
              </a:rPr>
              <a:t>ユニーク性のある最適な表現をご検討ください。</a:t>
            </a:r>
            <a:endParaRPr lang="en-US" altLang="ja-JP" sz="1200" dirty="0">
              <a:solidFill>
                <a:schemeClr val="accent1">
                  <a:lumMod val="50000"/>
                  <a:lumOff val="50000"/>
                </a:schemeClr>
              </a:solidFill>
              <a:latin typeface="Meiryo" panose="020B0604030504040204" pitchFamily="34" charset="-128"/>
              <a:ea typeface="Meiryo" panose="020B0604030504040204" pitchFamily="34" charset="-128"/>
              <a:cs typeface="+mn-lt"/>
            </a:endParaRPr>
          </a:p>
          <a:p>
            <a:pPr marL="285750" indent="-285750">
              <a:spcAft>
                <a:spcPts val="600"/>
              </a:spcAft>
              <a:buFont typeface="Arial" panose="020B0604020202020204" pitchFamily="34" charset="0"/>
              <a:buChar char="•"/>
            </a:pPr>
            <a:r>
              <a:rPr lang="ja-JP" altLang="en-US" sz="1200" dirty="0">
                <a:latin typeface="Meiryo" panose="020B0604030504040204" pitchFamily="34" charset="-128"/>
                <a:ea typeface="Meiryo" panose="020B0604030504040204" pitchFamily="34" charset="-128"/>
                <a:cs typeface="+mn-lt"/>
              </a:rPr>
              <a:t>クリエイティブの掲載面、および展開案はあくまでも一例です。</a:t>
            </a:r>
            <a:r>
              <a:rPr lang="ja-JP" sz="1200" dirty="0">
                <a:latin typeface="Meiryo" panose="020B0604030504040204" pitchFamily="34" charset="-128"/>
                <a:ea typeface="Meiryo" panose="020B0604030504040204" pitchFamily="34" charset="-128"/>
                <a:cs typeface="+mn-lt"/>
              </a:rPr>
              <a:t>（</a:t>
            </a:r>
            <a:r>
              <a:rPr lang="en-US" altLang="ja-JP" sz="1200" dirty="0">
                <a:latin typeface="Meiryo" panose="020B0604030504040204" pitchFamily="34" charset="-128"/>
                <a:ea typeface="Meiryo" panose="020B0604030504040204" pitchFamily="34" charset="-128"/>
                <a:cs typeface="+mn-lt"/>
              </a:rPr>
              <a:t>UI</a:t>
            </a:r>
            <a:r>
              <a:rPr lang="ja-JP" sz="1200" dirty="0">
                <a:latin typeface="Meiryo" panose="020B0604030504040204" pitchFamily="34" charset="-128"/>
                <a:ea typeface="Meiryo" panose="020B0604030504040204" pitchFamily="34" charset="-128"/>
                <a:cs typeface="+mn-lt"/>
              </a:rPr>
              <a:t>は</a:t>
            </a:r>
            <a:r>
              <a:rPr lang="ja-JP" altLang="en-US" sz="1200" dirty="0">
                <a:latin typeface="Meiryo" panose="020B0604030504040204" pitchFamily="34" charset="-128"/>
                <a:ea typeface="Meiryo" panose="020B0604030504040204" pitchFamily="34" charset="-128"/>
                <a:cs typeface="+mn-lt"/>
              </a:rPr>
              <a:t>画像制作日</a:t>
            </a:r>
            <a:r>
              <a:rPr lang="ja-JP" sz="1200" dirty="0">
                <a:latin typeface="Meiryo" panose="020B0604030504040204" pitchFamily="34" charset="-128"/>
                <a:ea typeface="Meiryo" panose="020B0604030504040204" pitchFamily="34" charset="-128"/>
                <a:cs typeface="+mn-lt"/>
              </a:rPr>
              <a:t>時点の</a:t>
            </a:r>
            <a:r>
              <a:rPr lang="en-US" altLang="ja-JP" sz="1200" dirty="0">
                <a:latin typeface="Meiryo" panose="020B0604030504040204" pitchFamily="34" charset="-128"/>
                <a:ea typeface="Meiryo" panose="020B0604030504040204" pitchFamily="34" charset="-128"/>
                <a:cs typeface="+mn-lt"/>
              </a:rPr>
              <a:t>UI</a:t>
            </a:r>
            <a:r>
              <a:rPr lang="ja-JP" sz="1200" dirty="0">
                <a:latin typeface="Meiryo" panose="020B0604030504040204" pitchFamily="34" charset="-128"/>
                <a:ea typeface="Meiryo" panose="020B0604030504040204" pitchFamily="34" charset="-128"/>
                <a:cs typeface="+mn-lt"/>
              </a:rPr>
              <a:t>です）</a:t>
            </a:r>
            <a:endParaRPr lang="en-US" altLang="ja-JP" sz="1200" dirty="0">
              <a:latin typeface="Meiryo" panose="020B0604030504040204" pitchFamily="34" charset="-128"/>
              <a:ea typeface="Meiryo" panose="020B0604030504040204" pitchFamily="34" charset="-128"/>
            </a:endParaRPr>
          </a:p>
          <a:p>
            <a:pPr marL="285750" indent="-285750">
              <a:spcAft>
                <a:spcPts val="600"/>
              </a:spcAft>
              <a:buFont typeface="Arial" panose="020B0604020202020204" pitchFamily="34" charset="0"/>
              <a:buChar char="•"/>
            </a:pPr>
            <a:r>
              <a:rPr lang="ja-JP" sz="1200" dirty="0">
                <a:latin typeface="Meiryo" panose="020B0604030504040204" pitchFamily="34" charset="-128"/>
                <a:ea typeface="Meiryo" panose="020B0604030504040204" pitchFamily="34" charset="-128"/>
                <a:cs typeface="+mn-lt"/>
              </a:rPr>
              <a:t>紹介している内容は配信効果を保証する</a:t>
            </a:r>
            <a:r>
              <a:rPr lang="ja-JP" altLang="en-US" sz="1200" dirty="0">
                <a:latin typeface="Meiryo" panose="020B0604030504040204" pitchFamily="34" charset="-128"/>
                <a:ea typeface="Meiryo" panose="020B0604030504040204" pitchFamily="34" charset="-128"/>
                <a:cs typeface="+mn-lt"/>
              </a:rPr>
              <a:t>もの</a:t>
            </a:r>
            <a:r>
              <a:rPr lang="ja-JP" sz="1200" dirty="0">
                <a:latin typeface="Meiryo" panose="020B0604030504040204" pitchFamily="34" charset="-128"/>
                <a:ea typeface="Meiryo" panose="020B0604030504040204" pitchFamily="34" charset="-128"/>
                <a:cs typeface="+mn-lt"/>
              </a:rPr>
              <a:t>ではございませんのでご注意ください。</a:t>
            </a:r>
            <a:endParaRPr lang="en-US" altLang="ja-JP" sz="1200" dirty="0">
              <a:latin typeface="Meiryo" panose="020B0604030504040204" pitchFamily="34" charset="-128"/>
              <a:ea typeface="Meiryo" panose="020B0604030504040204" pitchFamily="34" charset="-128"/>
            </a:endParaRPr>
          </a:p>
          <a:p>
            <a:pPr marL="285750" indent="-285750">
              <a:spcAft>
                <a:spcPts val="600"/>
              </a:spcAft>
              <a:buFont typeface="Arial" panose="020B0604020202020204" pitchFamily="34" charset="0"/>
              <a:buChar char="•"/>
            </a:pPr>
            <a:r>
              <a:rPr lang="ja-JP" altLang="en-US" sz="1200" dirty="0">
                <a:latin typeface="Meiryo" panose="020B0604030504040204" pitchFamily="34" charset="-128"/>
                <a:ea typeface="Meiryo" panose="020B0604030504040204" pitchFamily="34" charset="-128"/>
                <a:cs typeface="+mn-lt"/>
              </a:rPr>
              <a:t>過去出稿クリエイティブ</a:t>
            </a:r>
            <a:r>
              <a:rPr lang="ja-JP" sz="1200" dirty="0">
                <a:latin typeface="Meiryo" panose="020B0604030504040204" pitchFamily="34" charset="-128"/>
                <a:ea typeface="Meiryo" panose="020B0604030504040204" pitchFamily="34" charset="-128"/>
                <a:cs typeface="+mn-lt"/>
              </a:rPr>
              <a:t>を対象に集計</a:t>
            </a:r>
            <a:r>
              <a:rPr lang="ja-JP" altLang="en-US" sz="1200" dirty="0">
                <a:latin typeface="Meiryo" panose="020B0604030504040204" pitchFamily="34" charset="-128"/>
                <a:ea typeface="Meiryo" panose="020B0604030504040204" pitchFamily="34" charset="-128"/>
                <a:cs typeface="+mn-lt"/>
              </a:rPr>
              <a:t>し</a:t>
            </a:r>
            <a:r>
              <a:rPr lang="ja-JP" sz="1200" dirty="0">
                <a:latin typeface="Meiryo" panose="020B0604030504040204" pitchFamily="34" charset="-128"/>
                <a:ea typeface="Meiryo" panose="020B0604030504040204" pitchFamily="34" charset="-128"/>
                <a:cs typeface="+mn-lt"/>
              </a:rPr>
              <a:t>、</a:t>
            </a:r>
            <a:br>
              <a:rPr lang="en-US" altLang="ja-JP" sz="1200" dirty="0">
                <a:latin typeface="Meiryo" panose="020B0604030504040204" pitchFamily="34" charset="-128"/>
                <a:ea typeface="Meiryo" panose="020B0604030504040204" pitchFamily="34" charset="-128"/>
                <a:cs typeface="+mn-lt"/>
              </a:rPr>
            </a:br>
            <a:r>
              <a:rPr lang="ja-JP" sz="1200" dirty="0">
                <a:latin typeface="Meiryo" panose="020B0604030504040204" pitchFamily="34" charset="-128"/>
                <a:ea typeface="Meiryo" panose="020B0604030504040204" pitchFamily="34" charset="-128"/>
                <a:cs typeface="+mn-lt"/>
              </a:rPr>
              <a:t>その中でも</a:t>
            </a:r>
            <a:r>
              <a:rPr lang="en-US" altLang="ja-JP" sz="1200" dirty="0">
                <a:latin typeface="Meiryo" panose="020B0604030504040204" pitchFamily="34" charset="-128"/>
                <a:ea typeface="Meiryo" panose="020B0604030504040204" pitchFamily="34" charset="-128"/>
                <a:cs typeface="+mn-lt"/>
              </a:rPr>
              <a:t>CTR</a:t>
            </a:r>
            <a:r>
              <a:rPr lang="ja-JP" altLang="en-US" sz="1200" dirty="0">
                <a:latin typeface="Meiryo" panose="020B0604030504040204" pitchFamily="34" charset="-128"/>
                <a:ea typeface="Meiryo" panose="020B0604030504040204" pitchFamily="34" charset="-128"/>
                <a:cs typeface="+mn-lt"/>
              </a:rPr>
              <a:t>が</a:t>
            </a:r>
            <a:r>
              <a:rPr lang="ja-JP" sz="1200" dirty="0">
                <a:latin typeface="Meiryo" panose="020B0604030504040204" pitchFamily="34" charset="-128"/>
                <a:ea typeface="Meiryo" panose="020B0604030504040204" pitchFamily="34" charset="-128"/>
                <a:cs typeface="+mn-lt"/>
              </a:rPr>
              <a:t>相対的に数値が良好なものをピックアップしています。</a:t>
            </a:r>
            <a:r>
              <a:rPr lang="ja-JP" altLang="en-US" sz="1200" dirty="0">
                <a:latin typeface="Meiryo" panose="020B0604030504040204" pitchFamily="34" charset="-128"/>
                <a:ea typeface="Meiryo" panose="020B0604030504040204" pitchFamily="34" charset="-128"/>
                <a:cs typeface="+mn-lt"/>
              </a:rPr>
              <a:t>（</a:t>
            </a:r>
            <a:r>
              <a:rPr lang="en-US" altLang="ja-JP" sz="1200" dirty="0">
                <a:latin typeface="Meiryo" panose="020B0604030504040204" pitchFamily="34" charset="-128"/>
                <a:ea typeface="Meiryo" panose="020B0604030504040204" pitchFamily="34" charset="-128"/>
                <a:cs typeface="+mn-lt"/>
              </a:rPr>
              <a:t>CTR</a:t>
            </a:r>
            <a:r>
              <a:rPr lang="ja-JP" sz="1200" dirty="0">
                <a:latin typeface="Meiryo" panose="020B0604030504040204" pitchFamily="34" charset="-128"/>
                <a:ea typeface="Meiryo" panose="020B0604030504040204" pitchFamily="34" charset="-128"/>
                <a:cs typeface="+mn-lt"/>
              </a:rPr>
              <a:t>：クリック率</a:t>
            </a:r>
            <a:r>
              <a:rPr lang="ja-JP" altLang="en-US" sz="1200" dirty="0">
                <a:latin typeface="Meiryo" panose="020B0604030504040204" pitchFamily="34" charset="-128"/>
                <a:ea typeface="Meiryo" panose="020B0604030504040204" pitchFamily="34" charset="-128"/>
                <a:cs typeface="+mn-lt"/>
              </a:rPr>
              <a:t>）</a:t>
            </a:r>
            <a:endParaRPr lang="en-US" altLang="ja-JP" sz="1200" dirty="0">
              <a:latin typeface="Meiryo" panose="020B0604030504040204" pitchFamily="34" charset="-128"/>
              <a:ea typeface="Meiryo" panose="020B0604030504040204" pitchFamily="34" charset="-128"/>
              <a:cs typeface="+mn-lt"/>
            </a:endParaRPr>
          </a:p>
          <a:p>
            <a:pPr>
              <a:spcAft>
                <a:spcPts val="600"/>
              </a:spcAft>
            </a:pPr>
            <a:endParaRPr lang="en-US" altLang="ja-JP" sz="1200" dirty="0">
              <a:latin typeface="Meiryo" panose="020B0604030504040204" pitchFamily="34" charset="-128"/>
              <a:ea typeface="Meiryo" panose="020B0604030504040204" pitchFamily="34" charset="-128"/>
            </a:endParaRPr>
          </a:p>
          <a:p>
            <a:pPr marL="285750" indent="-285750">
              <a:spcAft>
                <a:spcPts val="600"/>
              </a:spcAft>
              <a:buFont typeface="Arial" panose="020B0604020202020204" pitchFamily="34" charset="0"/>
              <a:buChar char="•"/>
            </a:pPr>
            <a:r>
              <a:rPr lang="en-US" altLang="ja-JP" sz="1200" dirty="0">
                <a:latin typeface="+mn-ea"/>
              </a:rPr>
              <a:t>Yahoo! JAPAN</a:t>
            </a:r>
            <a:r>
              <a:rPr lang="ja-JP" altLang="en-US" sz="1200" dirty="0">
                <a:latin typeface="+mn-ea"/>
              </a:rPr>
              <a:t>トップページ トピックス</a:t>
            </a:r>
            <a:r>
              <a:rPr lang="en-US" altLang="ja-JP" sz="1200" dirty="0">
                <a:latin typeface="+mn-ea"/>
              </a:rPr>
              <a:t>PR</a:t>
            </a:r>
            <a:r>
              <a:rPr lang="ja-JP" altLang="en-US" sz="1200" dirty="0">
                <a:latin typeface="+mn-ea"/>
              </a:rPr>
              <a:t>は広告掲載基準 が適用されます。また、</a:t>
            </a:r>
            <a:r>
              <a:rPr lang="en-US" altLang="ja-JP" sz="1200" dirty="0">
                <a:latin typeface="+mn-ea"/>
              </a:rPr>
              <a:t>Yahoo!</a:t>
            </a:r>
            <a:r>
              <a:rPr lang="ja-JP" altLang="en-US" sz="1200" dirty="0">
                <a:latin typeface="+mn-ea"/>
              </a:rPr>
              <a:t>広告入稿規定（以下「入稿規定」と表記）内の表現規制を準拠していただく必要があります。出稿の際は広告掲載基準と入稿規定の全項目を必ずご確認ください。 </a:t>
            </a:r>
            <a:endParaRPr lang="en-US" altLang="ja-JP" sz="1200" dirty="0">
              <a:latin typeface="+mn-ea"/>
            </a:endParaRPr>
          </a:p>
          <a:p>
            <a:pPr marL="742950" lvl="1" indent="-285750">
              <a:spcAft>
                <a:spcPts val="600"/>
              </a:spcAft>
              <a:buFont typeface="Arial" panose="020B0604020202020204" pitchFamily="34" charset="0"/>
              <a:buChar char="•"/>
            </a:pPr>
            <a:r>
              <a:rPr lang="ja-JP" altLang="en-US" sz="1200" dirty="0">
                <a:latin typeface="+mn-ea"/>
              </a:rPr>
              <a:t>広告掲載基準：</a:t>
            </a:r>
            <a:r>
              <a:rPr lang="en-US" altLang="ja-JP" sz="1200" dirty="0">
                <a:latin typeface="+mn-ea"/>
                <a:hlinkClick r:id="rId2"/>
              </a:rPr>
              <a:t>https://ads-help.yahoo-net.jp/s/article/H000044816?language=ja</a:t>
            </a:r>
            <a:r>
              <a:rPr lang="ja-JP" altLang="en-US" sz="1200" dirty="0">
                <a:latin typeface="+mn-ea"/>
              </a:rPr>
              <a:t> </a:t>
            </a:r>
            <a:endParaRPr lang="en-US" altLang="ja-JP" sz="1200" dirty="0">
              <a:latin typeface="+mn-ea"/>
            </a:endParaRPr>
          </a:p>
          <a:p>
            <a:pPr marL="742950" lvl="1" indent="-285750">
              <a:spcAft>
                <a:spcPts val="600"/>
              </a:spcAft>
              <a:buFont typeface="Arial" panose="020B0604020202020204" pitchFamily="34" charset="0"/>
              <a:buChar char="•"/>
            </a:pPr>
            <a:r>
              <a:rPr lang="ja-JP" altLang="en-US" sz="1200" dirty="0">
                <a:latin typeface="+mn-ea"/>
              </a:rPr>
              <a:t>入稿規定：</a:t>
            </a:r>
            <a:r>
              <a:rPr lang="en-US" altLang="ja-JP" sz="1200" dirty="0">
                <a:latin typeface="+mn-ea"/>
                <a:hlinkClick r:id="rId3"/>
              </a:rPr>
              <a:t>https://ads-help.yahoo-net.jp/s/article/H000047173?language=ja</a:t>
            </a:r>
            <a:r>
              <a:rPr lang="ja-JP" altLang="en-US" sz="1200" dirty="0">
                <a:latin typeface="+mn-ea"/>
              </a:rPr>
              <a:t>　 </a:t>
            </a:r>
            <a:endParaRPr lang="en-US" altLang="ja-JP" sz="1200" dirty="0">
              <a:latin typeface="+mn-ea"/>
            </a:endParaRPr>
          </a:p>
          <a:p>
            <a:pPr marL="285750" indent="-285750">
              <a:spcAft>
                <a:spcPts val="600"/>
              </a:spcAft>
              <a:buFont typeface="Arial" panose="020B0604020202020204" pitchFamily="34" charset="0"/>
              <a:buChar char="•"/>
            </a:pPr>
            <a:r>
              <a:rPr lang="ja-JP" altLang="en-US" sz="1200" dirty="0">
                <a:latin typeface="+mn-ea"/>
              </a:rPr>
              <a:t>本資料は、作成時点での広告掲載基準、入稿規定に基づき作成しております。今後内容を見直すことがありますのでご理解ください。 </a:t>
            </a:r>
            <a:endParaRPr lang="en-US" altLang="ja-JP" sz="1200" dirty="0">
              <a:latin typeface="+mn-ea"/>
            </a:endParaRPr>
          </a:p>
          <a:p>
            <a:pPr marL="285750" indent="-285750">
              <a:spcAft>
                <a:spcPts val="600"/>
              </a:spcAft>
              <a:buFont typeface="Arial" panose="020B0604020202020204" pitchFamily="34" charset="0"/>
              <a:buChar char="•"/>
            </a:pPr>
            <a:r>
              <a:rPr lang="ja-JP" altLang="en-US" sz="1200" dirty="0">
                <a:latin typeface="+mn-ea"/>
              </a:rPr>
              <a:t>本資料で紹介した内容に準拠した広告の場合でも、各種法律に違反しないことや弊社での広告の掲載を保証するものではありません。ご理解いただいた上で、貴社の広告宣伝活動にご利用ください。</a:t>
            </a:r>
            <a:endParaRPr lang="en-US" altLang="ja-JP" sz="1200" dirty="0">
              <a:latin typeface="Meiryo" panose="020B0604030504040204" pitchFamily="34" charset="-128"/>
              <a:ea typeface="Meiryo" panose="020B0604030504040204" pitchFamily="34" charset="-128"/>
              <a:cs typeface="+mn-lt"/>
            </a:endParaRPr>
          </a:p>
        </p:txBody>
      </p:sp>
      <p:sp>
        <p:nvSpPr>
          <p:cNvPr id="2" name="テキスト ボックス 1">
            <a:extLst>
              <a:ext uri="{FF2B5EF4-FFF2-40B4-BE49-F238E27FC236}">
                <a16:creationId xmlns:a16="http://schemas.microsoft.com/office/drawing/2014/main" id="{C5BDA5C6-10A3-7082-D55C-A7A404A6BA34}"/>
              </a:ext>
            </a:extLst>
          </p:cNvPr>
          <p:cNvSpPr txBox="1"/>
          <p:nvPr/>
        </p:nvSpPr>
        <p:spPr>
          <a:xfrm>
            <a:off x="587375" y="1477220"/>
            <a:ext cx="1501286" cy="307777"/>
          </a:xfrm>
          <a:prstGeom prst="rect">
            <a:avLst/>
          </a:prstGeom>
          <a:noFill/>
        </p:spPr>
        <p:txBody>
          <a:bodyPr wrap="square" rtlCol="0">
            <a:spAutoFit/>
          </a:bodyPr>
          <a:lstStyle/>
          <a:p>
            <a:r>
              <a:rPr kumimoji="1" lang="ja-JP" altLang="en-US" sz="1400" b="1">
                <a:solidFill>
                  <a:schemeClr val="tx2"/>
                </a:solidFill>
                <a:latin typeface="Meiryo" panose="020B0604030504040204" pitchFamily="34" charset="-128"/>
                <a:ea typeface="Meiryo" panose="020B0604030504040204" pitchFamily="34" charset="-128"/>
              </a:rPr>
              <a:t>本資料について</a:t>
            </a:r>
          </a:p>
        </p:txBody>
      </p:sp>
      <p:sp>
        <p:nvSpPr>
          <p:cNvPr id="5" name="テキスト ボックス 4">
            <a:extLst>
              <a:ext uri="{FF2B5EF4-FFF2-40B4-BE49-F238E27FC236}">
                <a16:creationId xmlns:a16="http://schemas.microsoft.com/office/drawing/2014/main" id="{3D9B7FAE-6DDA-77E6-3098-0A24CBEFED3E}"/>
              </a:ext>
            </a:extLst>
          </p:cNvPr>
          <p:cNvSpPr txBox="1"/>
          <p:nvPr/>
        </p:nvSpPr>
        <p:spPr>
          <a:xfrm>
            <a:off x="587375" y="3326043"/>
            <a:ext cx="1688280" cy="307777"/>
          </a:xfrm>
          <a:prstGeom prst="rect">
            <a:avLst/>
          </a:prstGeom>
          <a:noFill/>
        </p:spPr>
        <p:txBody>
          <a:bodyPr wrap="square" rtlCol="0">
            <a:spAutoFit/>
          </a:bodyPr>
          <a:lstStyle/>
          <a:p>
            <a:r>
              <a:rPr kumimoji="1" lang="ja-JP" altLang="en-US" sz="1400" b="1" dirty="0">
                <a:solidFill>
                  <a:schemeClr val="tx2"/>
                </a:solidFill>
                <a:latin typeface="Meiryo" panose="020B0604030504040204" pitchFamily="34" charset="-128"/>
                <a:ea typeface="Meiryo" panose="020B0604030504040204" pitchFamily="34" charset="-128"/>
              </a:rPr>
              <a:t>広告審査について</a:t>
            </a:r>
          </a:p>
        </p:txBody>
      </p:sp>
      <p:sp>
        <p:nvSpPr>
          <p:cNvPr id="6" name="タイトル 5">
            <a:extLst>
              <a:ext uri="{FF2B5EF4-FFF2-40B4-BE49-F238E27FC236}">
                <a16:creationId xmlns:a16="http://schemas.microsoft.com/office/drawing/2014/main" id="{A29FEEB0-C41F-7C78-05AE-9D41D66ACD88}"/>
              </a:ext>
            </a:extLst>
          </p:cNvPr>
          <p:cNvSpPr>
            <a:spLocks noGrp="1"/>
          </p:cNvSpPr>
          <p:nvPr>
            <p:ph type="ctrTitle"/>
          </p:nvPr>
        </p:nvSpPr>
        <p:spPr/>
        <p:txBody>
          <a:bodyPr/>
          <a:lstStyle/>
          <a:p>
            <a:r>
              <a:rPr lang="ja-JP" altLang="en-US" dirty="0"/>
              <a:t>注意事項</a:t>
            </a:r>
          </a:p>
        </p:txBody>
      </p:sp>
    </p:spTree>
    <p:extLst>
      <p:ext uri="{BB962C8B-B14F-4D97-AF65-F5344CB8AC3E}">
        <p14:creationId xmlns:p14="http://schemas.microsoft.com/office/powerpoint/2010/main" val="324018980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FCD2AE-0863-4749-D870-266CCCD32910}"/>
            </a:ext>
          </a:extLst>
        </p:cNvPr>
        <p:cNvGrpSpPr/>
        <p:nvPr/>
      </p:nvGrpSpPr>
      <p:grpSpPr>
        <a:xfrm>
          <a:off x="0" y="0"/>
          <a:ext cx="0" cy="0"/>
          <a:chOff x="0" y="0"/>
          <a:chExt cx="0" cy="0"/>
        </a:xfrm>
      </p:grpSpPr>
      <p:sp>
        <p:nvSpPr>
          <p:cNvPr id="3" name="テキスト プレースホルダー 2">
            <a:extLst>
              <a:ext uri="{FF2B5EF4-FFF2-40B4-BE49-F238E27FC236}">
                <a16:creationId xmlns:a16="http://schemas.microsoft.com/office/drawing/2014/main" id="{B4764AAA-DAB7-8844-A134-96599814857E}"/>
              </a:ext>
            </a:extLst>
          </p:cNvPr>
          <p:cNvSpPr>
            <a:spLocks noGrp="1"/>
          </p:cNvSpPr>
          <p:nvPr>
            <p:ph type="body" sz="quarter" idx="19"/>
          </p:nvPr>
        </p:nvSpPr>
        <p:spPr/>
        <p:txBody>
          <a:bodyPr/>
          <a:lstStyle/>
          <a:p>
            <a:r>
              <a:rPr kumimoji="1" lang="ja-JP" altLang="en-US" dirty="0"/>
              <a:t>見出しのポイント</a:t>
            </a:r>
          </a:p>
        </p:txBody>
      </p:sp>
      <p:sp>
        <p:nvSpPr>
          <p:cNvPr id="4" name="テキスト プレースホルダー 3">
            <a:extLst>
              <a:ext uri="{FF2B5EF4-FFF2-40B4-BE49-F238E27FC236}">
                <a16:creationId xmlns:a16="http://schemas.microsoft.com/office/drawing/2014/main" id="{2F438F3F-0D9A-FE95-48FC-493EE0162611}"/>
              </a:ext>
            </a:extLst>
          </p:cNvPr>
          <p:cNvSpPr>
            <a:spLocks noGrp="1"/>
          </p:cNvSpPr>
          <p:nvPr>
            <p:ph type="body" sz="quarter" idx="18"/>
          </p:nvPr>
        </p:nvSpPr>
        <p:spPr/>
        <p:txBody>
          <a:bodyPr/>
          <a:lstStyle/>
          <a:p>
            <a:r>
              <a:rPr kumimoji="1" lang="en-US" altLang="ja-JP" dirty="0"/>
              <a:t>02</a:t>
            </a:r>
            <a:endParaRPr kumimoji="1" lang="ja-JP" altLang="en-US" dirty="0"/>
          </a:p>
        </p:txBody>
      </p:sp>
    </p:spTree>
    <p:extLst>
      <p:ext uri="{BB962C8B-B14F-4D97-AF65-F5344CB8AC3E}">
        <p14:creationId xmlns:p14="http://schemas.microsoft.com/office/powerpoint/2010/main" val="349265001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角丸四角形 54">
            <a:extLst>
              <a:ext uri="{FF2B5EF4-FFF2-40B4-BE49-F238E27FC236}">
                <a16:creationId xmlns:a16="http://schemas.microsoft.com/office/drawing/2014/main" id="{4F07872E-8FB6-9E39-F4F6-0DAC243D3D0C}"/>
              </a:ext>
            </a:extLst>
          </p:cNvPr>
          <p:cNvSpPr/>
          <p:nvPr/>
        </p:nvSpPr>
        <p:spPr bwMode="auto">
          <a:xfrm>
            <a:off x="587375" y="1119780"/>
            <a:ext cx="11014608" cy="5168017"/>
          </a:xfrm>
          <a:prstGeom prst="roundRect">
            <a:avLst>
              <a:gd name="adj" fmla="val 0"/>
            </a:avLst>
          </a:prstGeom>
          <a:solidFill>
            <a:srgbClr val="F2F2F5"/>
          </a:solidFill>
          <a:ln w="19050">
            <a:noFill/>
          </a:ln>
        </p:spPr>
        <p:style>
          <a:lnRef idx="2">
            <a:schemeClr val="accent1">
              <a:shade val="15000"/>
            </a:schemeClr>
          </a:lnRef>
          <a:fillRef idx="1">
            <a:schemeClr val="accent1"/>
          </a:fillRef>
          <a:effectRef idx="0">
            <a:schemeClr val="accent1"/>
          </a:effectRef>
          <a:fontRef idx="minor">
            <a:schemeClr val="lt1"/>
          </a:fontRef>
        </p:style>
        <p:txBody>
          <a:bodyPr wrap="square" lIns="251999" tIns="0" rIns="251999" bIns="0" rtlCol="0" anchor="ctr">
            <a:normAutofit/>
          </a:bodyPr>
          <a:lstStyle/>
          <a:p>
            <a:pPr marL="285750" marR="0" lvl="0" indent="-285750" algn="l" defTabSz="914400" rtl="0" eaLnBrk="1" fontAlgn="auto" latinLnBrk="0" hangingPunct="1">
              <a:lnSpc>
                <a:spcPct val="130000"/>
              </a:lnSpc>
              <a:spcBef>
                <a:spcPts val="0"/>
              </a:spcBef>
              <a:spcAft>
                <a:spcPts val="600"/>
              </a:spcAft>
              <a:buClrTx/>
              <a:buSzTx/>
              <a:buFont typeface="Arial" panose="020B0604020202020204" pitchFamily="34" charset="0"/>
              <a:buChar char="•"/>
              <a:tabLst/>
              <a:defRPr/>
            </a:pPr>
            <a:endParaRPr kumimoji="1" lang="en-US" altLang="ja-JP" sz="1300" b="1" i="0" u="none" strike="noStrike" kern="1200" cap="none" spc="0" normalizeH="0" baseline="0" noProof="0" dirty="0">
              <a:ln>
                <a:noFill/>
              </a:ln>
              <a:solidFill>
                <a:srgbClr val="000000">
                  <a:lumMod val="95000"/>
                  <a:lumOff val="5000"/>
                </a:srgbClr>
              </a:solidFill>
              <a:effectLst/>
              <a:uLnTx/>
              <a:uFillTx/>
              <a:latin typeface="Meiryo" panose="020B0604030504040204" pitchFamily="34" charset="-128"/>
              <a:ea typeface="Meiryo" panose="020B0604030504040204" pitchFamily="34" charset="-128"/>
              <a:cs typeface="+mn-cs"/>
            </a:endParaRPr>
          </a:p>
        </p:txBody>
      </p:sp>
      <p:sp>
        <p:nvSpPr>
          <p:cNvPr id="2" name="タイトル 1">
            <a:extLst>
              <a:ext uri="{FF2B5EF4-FFF2-40B4-BE49-F238E27FC236}">
                <a16:creationId xmlns:a16="http://schemas.microsoft.com/office/drawing/2014/main" id="{F974D805-3D04-75A2-591C-029079EDE96C}"/>
              </a:ext>
            </a:extLst>
          </p:cNvPr>
          <p:cNvSpPr>
            <a:spLocks noGrp="1"/>
          </p:cNvSpPr>
          <p:nvPr>
            <p:ph type="ctrTitle"/>
          </p:nvPr>
        </p:nvSpPr>
        <p:spPr>
          <a:xfrm>
            <a:off x="587376" y="234844"/>
            <a:ext cx="11014607" cy="564262"/>
          </a:xfrm>
        </p:spPr>
        <p:txBody>
          <a:bodyPr/>
          <a:lstStyle/>
          <a:p>
            <a:r>
              <a:rPr lang="en-US" altLang="ja-JP" dirty="0"/>
              <a:t>Yahoo!</a:t>
            </a:r>
            <a:r>
              <a:rPr lang="ja-JP" altLang="en-US" dirty="0"/>
              <a:t>ニュース トピックスを参考にした</a:t>
            </a:r>
            <a:br>
              <a:rPr lang="en-US" altLang="ja-JP" dirty="0"/>
            </a:br>
            <a:r>
              <a:rPr lang="en-US" altLang="ja-JP" dirty="0"/>
              <a:t>15.5</a:t>
            </a:r>
            <a:r>
              <a:rPr lang="ja-JP" altLang="en-US" dirty="0"/>
              <a:t>文字 見出しのポイント</a:t>
            </a:r>
          </a:p>
        </p:txBody>
      </p:sp>
      <p:sp>
        <p:nvSpPr>
          <p:cNvPr id="3" name="円/楕円 6">
            <a:extLst>
              <a:ext uri="{FF2B5EF4-FFF2-40B4-BE49-F238E27FC236}">
                <a16:creationId xmlns:a16="http://schemas.microsoft.com/office/drawing/2014/main" id="{38D4980C-A996-320C-17DD-801F08AEE02B}"/>
              </a:ext>
            </a:extLst>
          </p:cNvPr>
          <p:cNvSpPr>
            <a:spLocks noChangeAspect="1"/>
          </p:cNvSpPr>
          <p:nvPr/>
        </p:nvSpPr>
        <p:spPr>
          <a:xfrm>
            <a:off x="2353590" y="2933782"/>
            <a:ext cx="540000" cy="540000"/>
          </a:xfrm>
          <a:prstGeom prst="ellipse">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1800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1</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4" name="テキスト プレースホルダー 4">
            <a:extLst>
              <a:ext uri="{FF2B5EF4-FFF2-40B4-BE49-F238E27FC236}">
                <a16:creationId xmlns:a16="http://schemas.microsoft.com/office/drawing/2014/main" id="{EDE67E54-A9C0-D1DB-97BD-FB111675F0EA}"/>
              </a:ext>
            </a:extLst>
          </p:cNvPr>
          <p:cNvSpPr txBox="1">
            <a:spLocks/>
          </p:cNvSpPr>
          <p:nvPr/>
        </p:nvSpPr>
        <p:spPr>
          <a:xfrm>
            <a:off x="3072359" y="3631171"/>
            <a:ext cx="2811535" cy="540000"/>
          </a:xfrm>
          <a:prstGeom prst="rect">
            <a:avLst/>
          </a:prstGeom>
        </p:spPr>
        <p:txBody>
          <a:bodyPr lIns="0" tIns="54000" rIns="0" bIns="0" anchor="ctr">
            <a:normAutofit/>
          </a:bodyPr>
          <a:lstStyle>
            <a:lvl1pPr marL="0" indent="0" algn="l" defTabSz="914423" rtl="0" eaLnBrk="1" latinLnBrk="0" hangingPunct="1">
              <a:spcBef>
                <a:spcPct val="20000"/>
              </a:spcBef>
              <a:buFont typeface="Arial" pitchFamily="34" charset="0"/>
              <a:buNone/>
              <a:defRPr kumimoji="1" sz="1800" b="1" kern="1200">
                <a:solidFill>
                  <a:schemeClr val="accent3"/>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ja-JP" altLang="en-US" sz="1600">
                <a:solidFill>
                  <a:schemeClr val="tx1"/>
                </a:solidFill>
              </a:rPr>
              <a:t>価値ある情報提供をする</a:t>
            </a:r>
          </a:p>
        </p:txBody>
      </p:sp>
      <p:sp>
        <p:nvSpPr>
          <p:cNvPr id="5" name="円/楕円 8">
            <a:extLst>
              <a:ext uri="{FF2B5EF4-FFF2-40B4-BE49-F238E27FC236}">
                <a16:creationId xmlns:a16="http://schemas.microsoft.com/office/drawing/2014/main" id="{BE4C1728-15A6-2999-A737-A37156F8433D}"/>
              </a:ext>
            </a:extLst>
          </p:cNvPr>
          <p:cNvSpPr>
            <a:spLocks noChangeAspect="1"/>
          </p:cNvSpPr>
          <p:nvPr/>
        </p:nvSpPr>
        <p:spPr>
          <a:xfrm>
            <a:off x="2353590" y="3631171"/>
            <a:ext cx="540000" cy="540000"/>
          </a:xfrm>
          <a:prstGeom prst="ellipse">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1800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2</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6" name="テキスト プレースホルダー 4">
            <a:extLst>
              <a:ext uri="{FF2B5EF4-FFF2-40B4-BE49-F238E27FC236}">
                <a16:creationId xmlns:a16="http://schemas.microsoft.com/office/drawing/2014/main" id="{76653018-C651-1A40-A33A-275EED6B3EEB}"/>
              </a:ext>
            </a:extLst>
          </p:cNvPr>
          <p:cNvSpPr txBox="1">
            <a:spLocks/>
          </p:cNvSpPr>
          <p:nvPr/>
        </p:nvSpPr>
        <p:spPr>
          <a:xfrm>
            <a:off x="3072359" y="4328560"/>
            <a:ext cx="2811535" cy="540000"/>
          </a:xfrm>
          <a:prstGeom prst="rect">
            <a:avLst/>
          </a:prstGeom>
        </p:spPr>
        <p:txBody>
          <a:bodyPr lIns="0" tIns="54000" rIns="0" bIns="0" anchor="ctr">
            <a:normAutofit/>
          </a:bodyPr>
          <a:lstStyle>
            <a:lvl1pPr marL="0" indent="0" algn="l" defTabSz="914423" rtl="0" eaLnBrk="1" latinLnBrk="0" hangingPunct="1">
              <a:spcBef>
                <a:spcPct val="20000"/>
              </a:spcBef>
              <a:buFont typeface="Arial" pitchFamily="34" charset="0"/>
              <a:buNone/>
              <a:defRPr kumimoji="1" sz="1800" b="1" kern="1200">
                <a:solidFill>
                  <a:schemeClr val="accent3"/>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ja-JP" altLang="en-US" sz="1600">
                <a:solidFill>
                  <a:schemeClr val="tx1"/>
                </a:solidFill>
              </a:rPr>
              <a:t>閲覧態度を考慮した言葉遣い</a:t>
            </a:r>
          </a:p>
        </p:txBody>
      </p:sp>
      <p:sp>
        <p:nvSpPr>
          <p:cNvPr id="7" name="円/楕円 12">
            <a:extLst>
              <a:ext uri="{FF2B5EF4-FFF2-40B4-BE49-F238E27FC236}">
                <a16:creationId xmlns:a16="http://schemas.microsoft.com/office/drawing/2014/main" id="{8AC898E6-62C4-4F75-F47E-C2779A7D2B4A}"/>
              </a:ext>
            </a:extLst>
          </p:cNvPr>
          <p:cNvSpPr>
            <a:spLocks noChangeAspect="1"/>
          </p:cNvSpPr>
          <p:nvPr/>
        </p:nvSpPr>
        <p:spPr>
          <a:xfrm>
            <a:off x="2353590" y="4328560"/>
            <a:ext cx="540000" cy="540000"/>
          </a:xfrm>
          <a:prstGeom prst="ellipse">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1800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3</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8" name="テキスト プレースホルダー 4">
            <a:extLst>
              <a:ext uri="{FF2B5EF4-FFF2-40B4-BE49-F238E27FC236}">
                <a16:creationId xmlns:a16="http://schemas.microsoft.com/office/drawing/2014/main" id="{7EBEA301-F178-2789-15E0-75066FC4D695}"/>
              </a:ext>
            </a:extLst>
          </p:cNvPr>
          <p:cNvSpPr txBox="1">
            <a:spLocks/>
          </p:cNvSpPr>
          <p:nvPr/>
        </p:nvSpPr>
        <p:spPr>
          <a:xfrm>
            <a:off x="3072359" y="5020760"/>
            <a:ext cx="2811535" cy="540000"/>
          </a:xfrm>
          <a:prstGeom prst="rect">
            <a:avLst/>
          </a:prstGeom>
        </p:spPr>
        <p:txBody>
          <a:bodyPr lIns="0" tIns="54000" rIns="0" bIns="0" anchor="ctr">
            <a:normAutofit/>
          </a:bodyPr>
          <a:lstStyle>
            <a:lvl1pPr marL="0" indent="0" algn="l" defTabSz="914423" rtl="0" eaLnBrk="1" latinLnBrk="0" hangingPunct="1">
              <a:spcBef>
                <a:spcPct val="20000"/>
              </a:spcBef>
              <a:buFont typeface="Arial" pitchFamily="34" charset="0"/>
              <a:buNone/>
              <a:defRPr kumimoji="1" sz="1800" b="1" kern="1200">
                <a:solidFill>
                  <a:schemeClr val="accent3"/>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ja-JP" altLang="en-US" sz="1600">
                <a:solidFill>
                  <a:schemeClr val="tx1"/>
                </a:solidFill>
              </a:rPr>
              <a:t>語りかけは口語で行う</a:t>
            </a:r>
          </a:p>
        </p:txBody>
      </p:sp>
      <p:sp>
        <p:nvSpPr>
          <p:cNvPr id="9" name="円/楕円 14">
            <a:extLst>
              <a:ext uri="{FF2B5EF4-FFF2-40B4-BE49-F238E27FC236}">
                <a16:creationId xmlns:a16="http://schemas.microsoft.com/office/drawing/2014/main" id="{DCEF0EF7-E3E6-BE45-3421-2A1A34BDD21F}"/>
              </a:ext>
            </a:extLst>
          </p:cNvPr>
          <p:cNvSpPr>
            <a:spLocks noChangeAspect="1"/>
          </p:cNvSpPr>
          <p:nvPr/>
        </p:nvSpPr>
        <p:spPr>
          <a:xfrm>
            <a:off x="2353590" y="5020760"/>
            <a:ext cx="540000" cy="540000"/>
          </a:xfrm>
          <a:prstGeom prst="ellipse">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18000" numCol="1" spcCol="0" rtlCol="0" fromWordArt="0" anchor="ctr" anchorCtr="0" forceAA="0" compatLnSpc="1">
            <a:prstTxWarp prst="textNoShape">
              <a:avLst/>
            </a:prstTxWarp>
            <a:noAutofit/>
          </a:bodyPr>
          <a:lstStyle/>
          <a:p>
            <a:pPr algn="ctr"/>
            <a:r>
              <a:rPr lang="en-US" altLang="ja-JP" b="1" i="1" dirty="0">
                <a:solidFill>
                  <a:schemeClr val="bg1"/>
                </a:solidFill>
                <a:latin typeface="Segoe UI" panose="020B0502040204020203" pitchFamily="34" charset="0"/>
                <a:cs typeface="Segoe UI" panose="020B0502040204020203" pitchFamily="34" charset="0"/>
              </a:rPr>
              <a:t>4</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10" name="テキスト プレースホルダー 4">
            <a:extLst>
              <a:ext uri="{FF2B5EF4-FFF2-40B4-BE49-F238E27FC236}">
                <a16:creationId xmlns:a16="http://schemas.microsoft.com/office/drawing/2014/main" id="{EE0D4C92-1DC5-C7FF-D822-17EB0CEC1B18}"/>
              </a:ext>
            </a:extLst>
          </p:cNvPr>
          <p:cNvSpPr txBox="1">
            <a:spLocks/>
          </p:cNvSpPr>
          <p:nvPr/>
        </p:nvSpPr>
        <p:spPr>
          <a:xfrm>
            <a:off x="6961191" y="2933782"/>
            <a:ext cx="2811534" cy="540000"/>
          </a:xfrm>
          <a:prstGeom prst="rect">
            <a:avLst/>
          </a:prstGeom>
        </p:spPr>
        <p:txBody>
          <a:bodyPr lIns="0" tIns="54000" rIns="0" bIns="0" anchor="ctr">
            <a:normAutofit/>
          </a:bodyPr>
          <a:lstStyle>
            <a:lvl1pPr marL="0" indent="0" algn="l" defTabSz="914423" rtl="0" eaLnBrk="1" latinLnBrk="0" hangingPunct="1">
              <a:spcBef>
                <a:spcPct val="20000"/>
              </a:spcBef>
              <a:buFont typeface="Arial" pitchFamily="34" charset="0"/>
              <a:buNone/>
              <a:defRPr kumimoji="1" sz="1800" b="1" kern="1200">
                <a:solidFill>
                  <a:schemeClr val="accent3"/>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ja-JP" altLang="en-US" sz="1600">
                <a:solidFill>
                  <a:schemeClr val="tx1"/>
                </a:solidFill>
              </a:rPr>
              <a:t>引きの強い言葉は冒頭に</a:t>
            </a:r>
          </a:p>
        </p:txBody>
      </p:sp>
      <p:sp>
        <p:nvSpPr>
          <p:cNvPr id="11" name="円/楕円 16">
            <a:extLst>
              <a:ext uri="{FF2B5EF4-FFF2-40B4-BE49-F238E27FC236}">
                <a16:creationId xmlns:a16="http://schemas.microsoft.com/office/drawing/2014/main" id="{998D36AA-3B82-FD8C-E14B-89A9EF2B99D8}"/>
              </a:ext>
            </a:extLst>
          </p:cNvPr>
          <p:cNvSpPr>
            <a:spLocks noChangeAspect="1"/>
          </p:cNvSpPr>
          <p:nvPr/>
        </p:nvSpPr>
        <p:spPr>
          <a:xfrm>
            <a:off x="6242422" y="2933782"/>
            <a:ext cx="540000" cy="540000"/>
          </a:xfrm>
          <a:prstGeom prst="ellipse">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18000" numCol="1" spcCol="0" rtlCol="0" fromWordArt="0" anchor="ctr" anchorCtr="0" forceAA="0" compatLnSpc="1">
            <a:prstTxWarp prst="textNoShape">
              <a:avLst/>
            </a:prstTxWarp>
            <a:noAutofit/>
          </a:bodyPr>
          <a:lstStyle/>
          <a:p>
            <a:pPr algn="ctr"/>
            <a:r>
              <a:rPr lang="en-US" altLang="ja-JP" b="1" i="1" dirty="0">
                <a:solidFill>
                  <a:schemeClr val="bg1"/>
                </a:solidFill>
                <a:latin typeface="Segoe UI" panose="020B0502040204020203" pitchFamily="34" charset="0"/>
                <a:cs typeface="Segoe UI" panose="020B0502040204020203" pitchFamily="34" charset="0"/>
              </a:rPr>
              <a:t>5</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12" name="テキスト プレースホルダー 4">
            <a:extLst>
              <a:ext uri="{FF2B5EF4-FFF2-40B4-BE49-F238E27FC236}">
                <a16:creationId xmlns:a16="http://schemas.microsoft.com/office/drawing/2014/main" id="{DC77A8FA-EC8C-6B6A-B9D8-729C028B2B75}"/>
              </a:ext>
            </a:extLst>
          </p:cNvPr>
          <p:cNvSpPr txBox="1">
            <a:spLocks/>
          </p:cNvSpPr>
          <p:nvPr/>
        </p:nvSpPr>
        <p:spPr>
          <a:xfrm>
            <a:off x="6961191" y="3631171"/>
            <a:ext cx="2811535" cy="540000"/>
          </a:xfrm>
          <a:prstGeom prst="rect">
            <a:avLst/>
          </a:prstGeom>
        </p:spPr>
        <p:txBody>
          <a:bodyPr lIns="0" tIns="54000" rIns="0" bIns="0" anchor="ctr">
            <a:normAutofit/>
          </a:bodyPr>
          <a:lstStyle>
            <a:lvl1pPr marL="0" indent="0" algn="l" defTabSz="914423" rtl="0" eaLnBrk="1" latinLnBrk="0" hangingPunct="1">
              <a:spcBef>
                <a:spcPct val="20000"/>
              </a:spcBef>
              <a:buFont typeface="Arial" pitchFamily="34" charset="0"/>
              <a:buNone/>
              <a:defRPr kumimoji="1" sz="1800" b="1" kern="1200">
                <a:solidFill>
                  <a:schemeClr val="accent3"/>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ja-JP" altLang="en-US" sz="1600">
                <a:solidFill>
                  <a:schemeClr val="tx1"/>
                </a:solidFill>
              </a:rPr>
              <a:t>数字を入れて具体性を出す</a:t>
            </a:r>
          </a:p>
        </p:txBody>
      </p:sp>
      <p:sp>
        <p:nvSpPr>
          <p:cNvPr id="13" name="円/楕円 18">
            <a:extLst>
              <a:ext uri="{FF2B5EF4-FFF2-40B4-BE49-F238E27FC236}">
                <a16:creationId xmlns:a16="http://schemas.microsoft.com/office/drawing/2014/main" id="{A4FFA55D-6447-12A1-65E9-43CFF3C99713}"/>
              </a:ext>
            </a:extLst>
          </p:cNvPr>
          <p:cNvSpPr>
            <a:spLocks noChangeAspect="1"/>
          </p:cNvSpPr>
          <p:nvPr/>
        </p:nvSpPr>
        <p:spPr>
          <a:xfrm>
            <a:off x="6242422" y="3631171"/>
            <a:ext cx="540000" cy="540000"/>
          </a:xfrm>
          <a:prstGeom prst="ellipse">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1800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6</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14" name="テキスト プレースホルダー 4">
            <a:extLst>
              <a:ext uri="{FF2B5EF4-FFF2-40B4-BE49-F238E27FC236}">
                <a16:creationId xmlns:a16="http://schemas.microsoft.com/office/drawing/2014/main" id="{07BA6C5B-B3B0-464E-945E-B2BD7EFD414B}"/>
              </a:ext>
            </a:extLst>
          </p:cNvPr>
          <p:cNvSpPr txBox="1">
            <a:spLocks/>
          </p:cNvSpPr>
          <p:nvPr/>
        </p:nvSpPr>
        <p:spPr>
          <a:xfrm>
            <a:off x="6961191" y="4328560"/>
            <a:ext cx="2811535" cy="540000"/>
          </a:xfrm>
          <a:prstGeom prst="rect">
            <a:avLst/>
          </a:prstGeom>
        </p:spPr>
        <p:txBody>
          <a:bodyPr lIns="0" tIns="54000" rIns="0" bIns="0" anchor="ctr">
            <a:normAutofit/>
          </a:bodyPr>
          <a:lstStyle>
            <a:lvl1pPr marL="0" indent="0" algn="l" defTabSz="914423" rtl="0" eaLnBrk="1" latinLnBrk="0" hangingPunct="1">
              <a:spcBef>
                <a:spcPct val="20000"/>
              </a:spcBef>
              <a:buFont typeface="Arial" pitchFamily="34" charset="0"/>
              <a:buNone/>
              <a:defRPr kumimoji="1" sz="1800" b="1" kern="1200">
                <a:solidFill>
                  <a:schemeClr val="accent3"/>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ja-JP" altLang="en-US" sz="1600">
                <a:solidFill>
                  <a:schemeClr val="tx1"/>
                </a:solidFill>
              </a:rPr>
              <a:t>季節感を表現する</a:t>
            </a:r>
          </a:p>
        </p:txBody>
      </p:sp>
      <p:sp>
        <p:nvSpPr>
          <p:cNvPr id="15" name="円/楕円 20">
            <a:extLst>
              <a:ext uri="{FF2B5EF4-FFF2-40B4-BE49-F238E27FC236}">
                <a16:creationId xmlns:a16="http://schemas.microsoft.com/office/drawing/2014/main" id="{95E1C805-4752-0BF2-03EF-F52D95E9DEB9}"/>
              </a:ext>
            </a:extLst>
          </p:cNvPr>
          <p:cNvSpPr>
            <a:spLocks noChangeAspect="1"/>
          </p:cNvSpPr>
          <p:nvPr/>
        </p:nvSpPr>
        <p:spPr>
          <a:xfrm>
            <a:off x="6242422" y="4328560"/>
            <a:ext cx="540000" cy="540000"/>
          </a:xfrm>
          <a:prstGeom prst="ellipse">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1800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7</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16" name="テキスト プレースホルダー 4">
            <a:extLst>
              <a:ext uri="{FF2B5EF4-FFF2-40B4-BE49-F238E27FC236}">
                <a16:creationId xmlns:a16="http://schemas.microsoft.com/office/drawing/2014/main" id="{A672F305-0323-613F-E7DE-089EE0CA92CD}"/>
              </a:ext>
            </a:extLst>
          </p:cNvPr>
          <p:cNvSpPr txBox="1">
            <a:spLocks/>
          </p:cNvSpPr>
          <p:nvPr/>
        </p:nvSpPr>
        <p:spPr>
          <a:xfrm>
            <a:off x="6961191" y="5020760"/>
            <a:ext cx="2811535" cy="540000"/>
          </a:xfrm>
          <a:prstGeom prst="rect">
            <a:avLst/>
          </a:prstGeom>
        </p:spPr>
        <p:txBody>
          <a:bodyPr lIns="0" tIns="54000" rIns="0" bIns="0" anchor="ctr">
            <a:normAutofit/>
          </a:bodyPr>
          <a:lstStyle>
            <a:lvl1pPr marL="0" indent="0" algn="l" defTabSz="914423" rtl="0" eaLnBrk="1" latinLnBrk="0" hangingPunct="1">
              <a:spcBef>
                <a:spcPct val="20000"/>
              </a:spcBef>
              <a:buFont typeface="Arial" pitchFamily="34" charset="0"/>
              <a:buNone/>
              <a:defRPr kumimoji="1" sz="1800" b="1" kern="1200">
                <a:solidFill>
                  <a:schemeClr val="accent3"/>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ja-JP" altLang="en-US" sz="1600">
                <a:solidFill>
                  <a:schemeClr val="tx1"/>
                </a:solidFill>
              </a:rPr>
              <a:t>漢字の多用は控える</a:t>
            </a:r>
          </a:p>
        </p:txBody>
      </p:sp>
      <p:sp>
        <p:nvSpPr>
          <p:cNvPr id="17" name="円/楕円 22">
            <a:extLst>
              <a:ext uri="{FF2B5EF4-FFF2-40B4-BE49-F238E27FC236}">
                <a16:creationId xmlns:a16="http://schemas.microsoft.com/office/drawing/2014/main" id="{30AA08AA-B9FE-338D-2857-5C822F7E826A}"/>
              </a:ext>
            </a:extLst>
          </p:cNvPr>
          <p:cNvSpPr>
            <a:spLocks noChangeAspect="1"/>
          </p:cNvSpPr>
          <p:nvPr/>
        </p:nvSpPr>
        <p:spPr>
          <a:xfrm>
            <a:off x="6242422" y="5020760"/>
            <a:ext cx="540000" cy="540000"/>
          </a:xfrm>
          <a:prstGeom prst="ellipse">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0" rIns="0" bIns="18000" numCol="1" spcCol="0" rtlCol="0" fromWordArt="0" anchor="ctr" anchorCtr="0" forceAA="0" compatLnSpc="1">
            <a:prstTxWarp prst="textNoShape">
              <a:avLst/>
            </a:prstTxWarp>
            <a:noAutofit/>
          </a:bodyPr>
          <a:lstStyle/>
          <a:p>
            <a:pPr algn="ctr"/>
            <a:r>
              <a:rPr kumimoji="1" lang="en-US" altLang="ja-JP" b="1" i="1" dirty="0">
                <a:solidFill>
                  <a:schemeClr val="bg1"/>
                </a:solidFill>
                <a:latin typeface="Segoe UI" panose="020B0502040204020203" pitchFamily="34" charset="0"/>
                <a:cs typeface="Segoe UI" panose="020B0502040204020203" pitchFamily="34" charset="0"/>
              </a:rPr>
              <a:t>8</a:t>
            </a:r>
            <a:endParaRPr kumimoji="1" lang="ja-JP" altLang="en-US" b="1" i="1" dirty="0">
              <a:solidFill>
                <a:schemeClr val="bg1"/>
              </a:solidFill>
              <a:latin typeface="Segoe UI" panose="020B0502040204020203" pitchFamily="34" charset="0"/>
              <a:cs typeface="Segoe UI" panose="020B0502040204020203" pitchFamily="34" charset="0"/>
            </a:endParaRPr>
          </a:p>
        </p:txBody>
      </p:sp>
      <p:sp>
        <p:nvSpPr>
          <p:cNvPr id="18" name="テキスト ボックス 17">
            <a:extLst>
              <a:ext uri="{FF2B5EF4-FFF2-40B4-BE49-F238E27FC236}">
                <a16:creationId xmlns:a16="http://schemas.microsoft.com/office/drawing/2014/main" id="{3CF08CF9-D394-1D07-3244-192479AABF1B}"/>
              </a:ext>
            </a:extLst>
          </p:cNvPr>
          <p:cNvSpPr txBox="1"/>
          <p:nvPr/>
        </p:nvSpPr>
        <p:spPr>
          <a:xfrm>
            <a:off x="2112578" y="1570943"/>
            <a:ext cx="7966842" cy="723275"/>
          </a:xfrm>
          <a:prstGeom prst="rect">
            <a:avLst/>
          </a:prstGeom>
          <a:noFill/>
        </p:spPr>
        <p:txBody>
          <a:bodyPr wrap="square" lIns="0" tIns="0" rIns="0" bIns="0" rtlCol="0">
            <a:spAutoFit/>
          </a:bodyPr>
          <a:lstStyle/>
          <a:p>
            <a:pPr algn="ctr">
              <a:lnSpc>
                <a:spcPct val="120000"/>
              </a:lnSpc>
            </a:pPr>
            <a:r>
              <a:rPr lang="en-US" altLang="ja-JP" sz="2000" b="1" dirty="0">
                <a:latin typeface="Meiryo" panose="020B0604030504040204" pitchFamily="34" charset="-128"/>
              </a:rPr>
              <a:t>Yahoo!</a:t>
            </a:r>
            <a:r>
              <a:rPr lang="ja-JP" altLang="en-US" sz="2000" b="1" dirty="0">
                <a:latin typeface="Meiryo" panose="020B0604030504040204" pitchFamily="34" charset="-128"/>
              </a:rPr>
              <a:t>ニュース</a:t>
            </a:r>
            <a:r>
              <a:rPr lang="en-US" altLang="ja-JP" sz="2000" b="1" dirty="0">
                <a:latin typeface="Meiryo" panose="020B0604030504040204" pitchFamily="34" charset="-128"/>
              </a:rPr>
              <a:t> </a:t>
            </a:r>
            <a:r>
              <a:rPr lang="ja-JP" altLang="en-US" sz="2000" b="1" dirty="0">
                <a:latin typeface="Meiryo" panose="020B0604030504040204" pitchFamily="34" charset="-128"/>
              </a:rPr>
              <a:t>トピックス編集部が見出しをつける際に</a:t>
            </a:r>
            <a:endParaRPr lang="en-US" altLang="ja-JP" sz="2000" b="1" dirty="0">
              <a:latin typeface="Meiryo" panose="020B0604030504040204" pitchFamily="34" charset="-128"/>
            </a:endParaRPr>
          </a:p>
          <a:p>
            <a:pPr algn="ctr">
              <a:lnSpc>
                <a:spcPct val="120000"/>
              </a:lnSpc>
            </a:pPr>
            <a:r>
              <a:rPr lang="ja-JP" altLang="en-US" sz="2000" b="1" dirty="0">
                <a:latin typeface="Meiryo" panose="020B0604030504040204" pitchFamily="34" charset="-128"/>
              </a:rPr>
              <a:t>心がけているポイントを、</a:t>
            </a:r>
            <a:r>
              <a:rPr lang="en-US" altLang="ja-JP" sz="2000" b="1" dirty="0">
                <a:latin typeface="Meiryo" panose="020B0604030504040204" pitchFamily="34" charset="-128"/>
              </a:rPr>
              <a:t>8</a:t>
            </a:r>
            <a:r>
              <a:rPr lang="ja-JP" altLang="en-US" sz="2000" b="1" dirty="0">
                <a:latin typeface="Meiryo" panose="020B0604030504040204" pitchFamily="34" charset="-128"/>
              </a:rPr>
              <a:t>つにまとめました。</a:t>
            </a:r>
            <a:endParaRPr lang="en-US" altLang="ja-JP" sz="2000" b="1" dirty="0">
              <a:latin typeface="Meiryo" panose="020B0604030504040204" pitchFamily="34" charset="-128"/>
            </a:endParaRPr>
          </a:p>
        </p:txBody>
      </p:sp>
      <p:sp>
        <p:nvSpPr>
          <p:cNvPr id="19" name="テキスト プレースホルダー 4">
            <a:extLst>
              <a:ext uri="{FF2B5EF4-FFF2-40B4-BE49-F238E27FC236}">
                <a16:creationId xmlns:a16="http://schemas.microsoft.com/office/drawing/2014/main" id="{7E52DBE9-CCE6-7BED-07FB-CFFDBECB01A8}"/>
              </a:ext>
            </a:extLst>
          </p:cNvPr>
          <p:cNvSpPr txBox="1">
            <a:spLocks/>
          </p:cNvSpPr>
          <p:nvPr/>
        </p:nvSpPr>
        <p:spPr>
          <a:xfrm>
            <a:off x="3072359" y="2933782"/>
            <a:ext cx="2811535" cy="540000"/>
          </a:xfrm>
          <a:prstGeom prst="rect">
            <a:avLst/>
          </a:prstGeom>
        </p:spPr>
        <p:txBody>
          <a:bodyPr lIns="0" tIns="54000" rIns="0" bIns="0" anchor="ctr">
            <a:normAutofit/>
          </a:bodyPr>
          <a:lstStyle>
            <a:lvl1pPr marL="0" indent="0" algn="l" defTabSz="914423" rtl="0" eaLnBrk="1" latinLnBrk="0" hangingPunct="1">
              <a:spcBef>
                <a:spcPct val="20000"/>
              </a:spcBef>
              <a:buFont typeface="Arial" pitchFamily="34" charset="0"/>
              <a:buNone/>
              <a:defRPr kumimoji="1" sz="1800" b="1" kern="1200">
                <a:solidFill>
                  <a:schemeClr val="accent3"/>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ja-JP" altLang="en-US" sz="1600" dirty="0">
                <a:solidFill>
                  <a:schemeClr val="tx1"/>
                </a:solidFill>
              </a:rPr>
              <a:t>自分ごと化させる</a:t>
            </a:r>
          </a:p>
        </p:txBody>
      </p:sp>
      <p:cxnSp>
        <p:nvCxnSpPr>
          <p:cNvPr id="20" name="直線コネクタ 19">
            <a:extLst>
              <a:ext uri="{FF2B5EF4-FFF2-40B4-BE49-F238E27FC236}">
                <a16:creationId xmlns:a16="http://schemas.microsoft.com/office/drawing/2014/main" id="{4A07447E-8849-16FE-462E-6DEFE8885551}"/>
              </a:ext>
            </a:extLst>
          </p:cNvPr>
          <p:cNvCxnSpPr>
            <a:cxnSpLocks/>
          </p:cNvCxnSpPr>
          <p:nvPr/>
        </p:nvCxnSpPr>
        <p:spPr>
          <a:xfrm>
            <a:off x="2112579" y="2575034"/>
            <a:ext cx="7966841" cy="0"/>
          </a:xfrm>
          <a:prstGeom prst="line">
            <a:avLst/>
          </a:prstGeom>
          <a:ln w="38100">
            <a:solidFill>
              <a:schemeClr val="accent6"/>
            </a:solidFill>
          </a:ln>
        </p:spPr>
        <p:style>
          <a:lnRef idx="1">
            <a:schemeClr val="accent1"/>
          </a:lnRef>
          <a:fillRef idx="0">
            <a:schemeClr val="accent1"/>
          </a:fillRef>
          <a:effectRef idx="0">
            <a:schemeClr val="accent1"/>
          </a:effectRef>
          <a:fontRef idx="minor">
            <a:schemeClr val="tx1"/>
          </a:fontRef>
        </p:style>
      </p:cxnSp>
      <p:cxnSp>
        <p:nvCxnSpPr>
          <p:cNvPr id="21" name="直線コネクタ 20">
            <a:extLst>
              <a:ext uri="{FF2B5EF4-FFF2-40B4-BE49-F238E27FC236}">
                <a16:creationId xmlns:a16="http://schemas.microsoft.com/office/drawing/2014/main" id="{AD1B76F2-B273-B280-B2E8-A4C6832B99EB}"/>
              </a:ext>
            </a:extLst>
          </p:cNvPr>
          <p:cNvCxnSpPr>
            <a:cxnSpLocks/>
          </p:cNvCxnSpPr>
          <p:nvPr/>
        </p:nvCxnSpPr>
        <p:spPr>
          <a:xfrm>
            <a:off x="2112579" y="5875282"/>
            <a:ext cx="7966841" cy="0"/>
          </a:xfrm>
          <a:prstGeom prst="line">
            <a:avLst/>
          </a:prstGeom>
          <a:ln w="38100">
            <a:solidFill>
              <a:schemeClr val="accent6"/>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0100887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D849E8DC-9292-251D-5137-E7DE8D309889}"/>
              </a:ext>
            </a:extLst>
          </p:cNvPr>
          <p:cNvSpPr>
            <a:spLocks noGrp="1"/>
          </p:cNvSpPr>
          <p:nvPr>
            <p:ph type="ctrTitle"/>
          </p:nvPr>
        </p:nvSpPr>
        <p:spPr/>
        <p:txBody>
          <a:bodyPr/>
          <a:lstStyle/>
          <a:p>
            <a:r>
              <a:rPr lang="en-US" altLang="ja-JP" dirty="0"/>
              <a:t>① </a:t>
            </a:r>
            <a:r>
              <a:rPr lang="ja-JP" altLang="en-US" dirty="0"/>
              <a:t>自分ごと化させる</a:t>
            </a:r>
            <a:endParaRPr kumimoji="1" lang="ja-JP" altLang="en-US" dirty="0"/>
          </a:p>
        </p:txBody>
      </p:sp>
      <p:sp>
        <p:nvSpPr>
          <p:cNvPr id="3" name="テキスト ボックス 2">
            <a:extLst>
              <a:ext uri="{FF2B5EF4-FFF2-40B4-BE49-F238E27FC236}">
                <a16:creationId xmlns:a16="http://schemas.microsoft.com/office/drawing/2014/main" id="{F36DE9DA-6CD2-ADF8-E4E8-804030AB8F74}"/>
              </a:ext>
            </a:extLst>
          </p:cNvPr>
          <p:cNvSpPr txBox="1"/>
          <p:nvPr/>
        </p:nvSpPr>
        <p:spPr>
          <a:xfrm>
            <a:off x="466800" y="1257143"/>
            <a:ext cx="11245776" cy="578620"/>
          </a:xfrm>
          <a:prstGeom prst="rect">
            <a:avLst/>
          </a:prstGeom>
          <a:noFill/>
        </p:spPr>
        <p:txBody>
          <a:bodyPr wrap="square" lIns="0" tIns="0" rIns="0" bIns="0" rtlCol="0">
            <a:spAutoFit/>
          </a:bodyPr>
          <a:lstStyle/>
          <a:p>
            <a:pPr algn="ctr">
              <a:lnSpc>
                <a:spcPct val="120000"/>
              </a:lnSpc>
            </a:pPr>
            <a:r>
              <a:rPr lang="ja-JP" altLang="en-US" sz="1600" dirty="0">
                <a:latin typeface="Meiryo" panose="020B0604030504040204" pitchFamily="34" charset="-128"/>
              </a:rPr>
              <a:t>ユーザーが「自分ごと化」しやすい話題を軸に見出しを作ると良さそうです。</a:t>
            </a:r>
            <a:endParaRPr lang="en-US" altLang="ja-JP" sz="1600" dirty="0">
              <a:latin typeface="Meiryo" panose="020B0604030504040204" pitchFamily="34" charset="-128"/>
            </a:endParaRPr>
          </a:p>
          <a:p>
            <a:pPr algn="ctr">
              <a:lnSpc>
                <a:spcPct val="120000"/>
              </a:lnSpc>
            </a:pPr>
            <a:r>
              <a:rPr lang="ja-JP" altLang="en-US" sz="1600" dirty="0">
                <a:latin typeface="Meiryo" panose="020B0604030504040204" pitchFamily="34" charset="-128"/>
              </a:rPr>
              <a:t>例えば、以下のような話題が普遍的にユーザーの関心を引くことができます。</a:t>
            </a:r>
            <a:endParaRPr lang="en-US" altLang="ja-JP" sz="1600" dirty="0">
              <a:latin typeface="Meiryo" panose="020B0604030504040204" pitchFamily="34" charset="-128"/>
            </a:endParaRPr>
          </a:p>
        </p:txBody>
      </p:sp>
      <p:sp>
        <p:nvSpPr>
          <p:cNvPr id="4" name="正方形/長方形 3">
            <a:extLst>
              <a:ext uri="{FF2B5EF4-FFF2-40B4-BE49-F238E27FC236}">
                <a16:creationId xmlns:a16="http://schemas.microsoft.com/office/drawing/2014/main" id="{49AE0B2C-2DA1-C32D-2586-F1F429323C43}"/>
              </a:ext>
            </a:extLst>
          </p:cNvPr>
          <p:cNvSpPr/>
          <p:nvPr/>
        </p:nvSpPr>
        <p:spPr>
          <a:xfrm>
            <a:off x="479424" y="2657779"/>
            <a:ext cx="5472114" cy="3723971"/>
          </a:xfrm>
          <a:prstGeom prst="rect">
            <a:avLst/>
          </a:prstGeom>
          <a:solidFill>
            <a:srgbClr val="F5F5F5"/>
          </a:solidFill>
          <a:ln w="9525" cap="flat" cmpd="sng" algn="ctr">
            <a:noFill/>
            <a:prstDash val="solid"/>
          </a:ln>
          <a:effectLst>
            <a:outerShdw blurRad="38100" dist="25400" dir="2700000" algn="tl" rotWithShape="0">
              <a:prstClr val="black">
                <a:alpha val="40000"/>
              </a:prstClr>
            </a:outerShdw>
          </a:effectLst>
        </p:spPr>
        <p:txBody>
          <a:bodyPr rot="0" spcFirstLastPara="0" vertOverflow="overflow" horzOverflow="overflow" vert="horz" wrap="none" lIns="396000" tIns="108000" rIns="90000" bIns="180000" numCol="1" spcCol="0" rtlCol="0" fromWordArt="0" anchor="ctr" anchorCtr="0" forceAA="0" compatLnSpc="1">
            <a:prstTxWarp prst="textNoShape">
              <a:avLst/>
            </a:prstTxWarp>
            <a:noAutofit/>
          </a:bodyPr>
          <a:lstStyle/>
          <a:p>
            <a:pPr marL="0" marR="0" lvl="0" indent="0" defTabSz="914400" eaLnBrk="1" fontAlgn="auto" latinLnBrk="0" hangingPunct="1">
              <a:lnSpc>
                <a:spcPct val="150000"/>
              </a:lnSpc>
              <a:spcBef>
                <a:spcPts val="0"/>
              </a:spcBef>
              <a:spcAft>
                <a:spcPts val="0"/>
              </a:spcAft>
              <a:buClrTx/>
              <a:buSzTx/>
              <a:buFontTx/>
              <a:buNone/>
              <a:tabLst/>
              <a:defRPr/>
            </a:pPr>
            <a:endParaRPr kumimoji="0" lang="en-US" altLang="ja-JP" sz="1400" b="0" i="0" u="none" strike="noStrike" kern="0" cap="none" spc="0" normalizeH="0" baseline="0" noProof="0" dirty="0">
              <a:ln>
                <a:noFill/>
              </a:ln>
              <a:solidFill>
                <a:srgbClr val="545454"/>
              </a:solidFill>
              <a:effectLst/>
              <a:uLnTx/>
              <a:uFillTx/>
              <a:latin typeface="Meiryo" panose="020B0604030504040204" pitchFamily="34" charset="-128"/>
              <a:ea typeface="メイリオ" panose="020B0604030504040204" pitchFamily="50" charset="-128"/>
              <a:cs typeface="+mn-cs"/>
            </a:endParaRPr>
          </a:p>
        </p:txBody>
      </p:sp>
      <p:sp>
        <p:nvSpPr>
          <p:cNvPr id="5" name="正方形/長方形 4">
            <a:extLst>
              <a:ext uri="{FF2B5EF4-FFF2-40B4-BE49-F238E27FC236}">
                <a16:creationId xmlns:a16="http://schemas.microsoft.com/office/drawing/2014/main" id="{A9178536-95CA-A754-D8E1-666047FFB5F6}"/>
              </a:ext>
            </a:extLst>
          </p:cNvPr>
          <p:cNvSpPr/>
          <p:nvPr/>
        </p:nvSpPr>
        <p:spPr>
          <a:xfrm>
            <a:off x="6240461" y="2657779"/>
            <a:ext cx="5472114" cy="3723971"/>
          </a:xfrm>
          <a:prstGeom prst="rect">
            <a:avLst/>
          </a:prstGeom>
          <a:solidFill>
            <a:srgbClr val="F5F5F5"/>
          </a:solidFill>
          <a:ln w="9525" cap="flat" cmpd="sng" algn="ctr">
            <a:noFill/>
            <a:prstDash val="solid"/>
          </a:ln>
          <a:effectLst>
            <a:outerShdw blurRad="38100" dist="25400" dir="2700000" algn="tl" rotWithShape="0">
              <a:prstClr val="black">
                <a:alpha val="40000"/>
              </a:prstClr>
            </a:outerShdw>
          </a:effectLst>
        </p:spPr>
        <p:txBody>
          <a:bodyPr rot="0" spcFirstLastPara="0" vertOverflow="overflow" horzOverflow="overflow" vert="horz" wrap="none" lIns="396000" tIns="108000" rIns="90000" bIns="180000" numCol="1" spcCol="0" rtlCol="0" fromWordArt="0" anchor="ctr" anchorCtr="0" forceAA="0" compatLnSpc="1">
            <a:prstTxWarp prst="textNoShape">
              <a:avLst/>
            </a:prstTxWarp>
            <a:noAutofit/>
          </a:bodyPr>
          <a:lstStyle/>
          <a:p>
            <a:pPr marL="0" marR="0" lvl="0" indent="0" defTabSz="914400" eaLnBrk="1" fontAlgn="auto" latinLnBrk="0" hangingPunct="1">
              <a:lnSpc>
                <a:spcPct val="150000"/>
              </a:lnSpc>
              <a:spcBef>
                <a:spcPts val="0"/>
              </a:spcBef>
              <a:spcAft>
                <a:spcPts val="0"/>
              </a:spcAft>
              <a:buClrTx/>
              <a:buSzTx/>
              <a:buFontTx/>
              <a:buNone/>
              <a:tabLst/>
              <a:defRPr/>
            </a:pPr>
            <a:endParaRPr kumimoji="0" lang="en-US" altLang="ja-JP" sz="1400" b="0" i="0" u="none" strike="noStrike" kern="0" cap="none" spc="0" normalizeH="0" baseline="0" noProof="0" dirty="0">
              <a:ln>
                <a:noFill/>
              </a:ln>
              <a:solidFill>
                <a:srgbClr val="545454"/>
              </a:solidFill>
              <a:effectLst/>
              <a:uLnTx/>
              <a:uFillTx/>
              <a:latin typeface="Meiryo" panose="020B0604030504040204" pitchFamily="34" charset="-128"/>
              <a:ea typeface="メイリオ" panose="020B0604030504040204" pitchFamily="50" charset="-128"/>
              <a:cs typeface="+mn-cs"/>
            </a:endParaRPr>
          </a:p>
        </p:txBody>
      </p:sp>
      <p:sp>
        <p:nvSpPr>
          <p:cNvPr id="6" name="1 つの角を丸めた四角形 10">
            <a:extLst>
              <a:ext uri="{FF2B5EF4-FFF2-40B4-BE49-F238E27FC236}">
                <a16:creationId xmlns:a16="http://schemas.microsoft.com/office/drawing/2014/main" id="{C0E1AD6A-8236-D1B0-4E1F-9850A96EEAE4}"/>
              </a:ext>
            </a:extLst>
          </p:cNvPr>
          <p:cNvSpPr/>
          <p:nvPr/>
        </p:nvSpPr>
        <p:spPr>
          <a:xfrm>
            <a:off x="6240461" y="2281984"/>
            <a:ext cx="3787776" cy="375795"/>
          </a:xfrm>
          <a:prstGeom prst="round1Rect">
            <a:avLst>
              <a:gd name="adj" fmla="val 0"/>
            </a:avLst>
          </a:prstGeom>
          <a:solidFill>
            <a:schemeClr val="accent1"/>
          </a:solidFill>
          <a:ln w="9525" cap="flat" cmpd="sng" algn="ctr">
            <a:solidFill>
              <a:schemeClr val="accent1"/>
            </a:solidFill>
            <a:prstDash val="solid"/>
          </a:ln>
          <a:effectLst>
            <a:outerShdw dist="25400" algn="l" rotWithShape="0">
              <a:srgbClr val="C9002C">
                <a:lumMod val="75000"/>
                <a:alpha val="85000"/>
              </a:srgbClr>
            </a:outerShdw>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0" normalizeH="0" baseline="0" noProof="0">
                <a:ln>
                  <a:noFill/>
                </a:ln>
                <a:solidFill>
                  <a:srgbClr val="FFFFFF"/>
                </a:solidFill>
                <a:effectLst/>
                <a:uLnTx/>
                <a:uFillTx/>
                <a:latin typeface="Meiryo" panose="020B0604030504040204" pitchFamily="34" charset="-128"/>
                <a:ea typeface="メイリオ" panose="020B0604030504040204" pitchFamily="50" charset="-128"/>
                <a:cs typeface="+mn-cs"/>
              </a:rPr>
              <a:t>お金・費用に関すること</a:t>
            </a:r>
            <a:endParaRPr kumimoji="0" lang="ja-JP" altLang="en-US" sz="1600" b="1" i="0" u="none" strike="noStrike" kern="0" cap="none" spc="0" normalizeH="0" baseline="0" noProof="0" dirty="0">
              <a:ln>
                <a:noFill/>
              </a:ln>
              <a:solidFill>
                <a:srgbClr val="FFFFFF"/>
              </a:solidFill>
              <a:effectLst/>
              <a:uLnTx/>
              <a:uFillTx/>
              <a:latin typeface="Meiryo" panose="020B0604030504040204" pitchFamily="34" charset="-128"/>
              <a:ea typeface="メイリオ" panose="020B0604030504040204" pitchFamily="50" charset="-128"/>
              <a:cs typeface="+mn-cs"/>
            </a:endParaRPr>
          </a:p>
        </p:txBody>
      </p:sp>
      <p:sp>
        <p:nvSpPr>
          <p:cNvPr id="7" name="1 つの角を丸めた四角形 21">
            <a:extLst>
              <a:ext uri="{FF2B5EF4-FFF2-40B4-BE49-F238E27FC236}">
                <a16:creationId xmlns:a16="http://schemas.microsoft.com/office/drawing/2014/main" id="{63D129C3-7ED3-6914-AAD1-67834B6CBF1A}"/>
              </a:ext>
            </a:extLst>
          </p:cNvPr>
          <p:cNvSpPr/>
          <p:nvPr/>
        </p:nvSpPr>
        <p:spPr>
          <a:xfrm>
            <a:off x="479424" y="2281984"/>
            <a:ext cx="3787776" cy="375795"/>
          </a:xfrm>
          <a:prstGeom prst="round1Rect">
            <a:avLst>
              <a:gd name="adj" fmla="val 0"/>
            </a:avLst>
          </a:prstGeom>
          <a:solidFill>
            <a:schemeClr val="accent1"/>
          </a:solidFill>
          <a:ln w="9525" cap="flat" cmpd="sng" algn="ctr">
            <a:solidFill>
              <a:schemeClr val="accent1"/>
            </a:solidFill>
            <a:prstDash val="solid"/>
          </a:ln>
          <a:effectLst>
            <a:outerShdw dist="25400" algn="l" rotWithShape="0">
              <a:srgbClr val="C9002C">
                <a:lumMod val="75000"/>
                <a:alpha val="85000"/>
              </a:srgbClr>
            </a:outerShdw>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0" normalizeH="0" baseline="0" noProof="0">
                <a:ln>
                  <a:noFill/>
                </a:ln>
                <a:solidFill>
                  <a:srgbClr val="FFFFFF"/>
                </a:solidFill>
                <a:effectLst/>
                <a:uLnTx/>
                <a:uFillTx/>
                <a:latin typeface="Meiryo" panose="020B0604030504040204" pitchFamily="34" charset="-128"/>
                <a:ea typeface="メイリオ" panose="020B0604030504040204" pitchFamily="50" charset="-128"/>
                <a:cs typeface="+mn-cs"/>
              </a:rPr>
              <a:t>衣食住・暮らしの変化に関わること</a:t>
            </a:r>
            <a:endParaRPr kumimoji="0" lang="ja-JP" altLang="en-US" sz="1600" b="1" i="0" u="none" strike="noStrike" kern="0" cap="none" spc="0" normalizeH="0" baseline="0" noProof="0" dirty="0">
              <a:ln>
                <a:noFill/>
              </a:ln>
              <a:solidFill>
                <a:srgbClr val="FFFFFF"/>
              </a:solidFill>
              <a:effectLst/>
              <a:uLnTx/>
              <a:uFillTx/>
              <a:latin typeface="Meiryo" panose="020B0604030504040204" pitchFamily="34" charset="-128"/>
              <a:ea typeface="メイリオ" panose="020B0604030504040204" pitchFamily="50" charset="-128"/>
              <a:cs typeface="+mn-cs"/>
            </a:endParaRPr>
          </a:p>
        </p:txBody>
      </p:sp>
      <p:sp>
        <p:nvSpPr>
          <p:cNvPr id="8" name="正方形/長方形 7">
            <a:extLst>
              <a:ext uri="{FF2B5EF4-FFF2-40B4-BE49-F238E27FC236}">
                <a16:creationId xmlns:a16="http://schemas.microsoft.com/office/drawing/2014/main" id="{F4C73D44-77E5-E808-59BA-35BEB9093CB8}"/>
              </a:ext>
            </a:extLst>
          </p:cNvPr>
          <p:cNvSpPr/>
          <p:nvPr/>
        </p:nvSpPr>
        <p:spPr>
          <a:xfrm>
            <a:off x="1221818" y="2896664"/>
            <a:ext cx="4472400" cy="532336"/>
          </a:xfrm>
          <a:prstGeom prst="rect">
            <a:avLst/>
          </a:prstGeom>
          <a:solidFill>
            <a:srgbClr val="FFFFFF"/>
          </a:solidFill>
          <a:ln w="9525" cap="flat" cmpd="sng" algn="ctr">
            <a:noFill/>
            <a:prstDash val="solid"/>
          </a:ln>
          <a:effectLst/>
        </p:spPr>
        <p:txBody>
          <a:bodyPr rot="0" spcFirstLastPara="0" vertOverflow="overflow" horzOverflow="overflow" vert="horz" wrap="square" lIns="74295" tIns="37148" rIns="74295" bIns="37148" numCol="1" spcCol="0" rtlCol="0" fromWordArt="0" anchor="ctr" anchorCtr="1" forceAA="0" compatLnSpc="1">
            <a:prstTxWarp prst="textNoShape">
              <a:avLst/>
            </a:prstTxWarp>
            <a:noAutofit/>
          </a:bodyPr>
          <a:lstStyle/>
          <a:p>
            <a:pPr>
              <a:lnSpc>
                <a:spcPct val="120000"/>
              </a:lnSpc>
              <a:defRPr/>
            </a:pPr>
            <a:r>
              <a:rPr kumimoji="0" lang="ja-JP" altLang="en-US" sz="1400" kern="0">
                <a:solidFill>
                  <a:srgbClr val="545454"/>
                </a:solidFill>
                <a:latin typeface="Meiryo" panose="020B0604030504040204" pitchFamily="34" charset="-128"/>
              </a:rPr>
              <a:t>○○ガスの新サービスが人気</a:t>
            </a:r>
            <a:endParaRPr kumimoji="0" lang="ja-JP" altLang="en-US" sz="1400" kern="0" dirty="0">
              <a:solidFill>
                <a:srgbClr val="545454"/>
              </a:solidFill>
              <a:latin typeface="Meiryo" panose="020B0604030504040204" pitchFamily="34" charset="-128"/>
            </a:endParaRPr>
          </a:p>
        </p:txBody>
      </p:sp>
      <p:sp>
        <p:nvSpPr>
          <p:cNvPr id="9" name="正方形/長方形 8">
            <a:extLst>
              <a:ext uri="{FF2B5EF4-FFF2-40B4-BE49-F238E27FC236}">
                <a16:creationId xmlns:a16="http://schemas.microsoft.com/office/drawing/2014/main" id="{0A762DDC-88A0-5EF1-993F-62D21FE1A75C}"/>
              </a:ext>
            </a:extLst>
          </p:cNvPr>
          <p:cNvSpPr/>
          <p:nvPr/>
        </p:nvSpPr>
        <p:spPr>
          <a:xfrm>
            <a:off x="739785" y="2896664"/>
            <a:ext cx="482033" cy="537057"/>
          </a:xfrm>
          <a:prstGeom prst="rect">
            <a:avLst/>
          </a:prstGeom>
          <a:solidFill>
            <a:schemeClr val="accent5"/>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2000" b="0" i="0" u="none" strike="noStrike" kern="0" cap="none" spc="0" normalizeH="0" baseline="0" noProof="0" dirty="0">
                <a:ln>
                  <a:noFill/>
                </a:ln>
                <a:solidFill>
                  <a:srgbClr val="FFFFFF"/>
                </a:solidFill>
                <a:effectLst/>
                <a:uLnTx/>
                <a:uFillTx/>
                <a:latin typeface="Calibri" panose="020F0502020204030204"/>
                <a:ea typeface="メイリオ" panose="020B0604030504040204" pitchFamily="50" charset="-128"/>
                <a:cs typeface="+mn-cs"/>
              </a:rPr>
              <a:t>△</a:t>
            </a:r>
          </a:p>
        </p:txBody>
      </p:sp>
      <p:sp>
        <p:nvSpPr>
          <p:cNvPr id="10" name="正方形/長方形 9">
            <a:extLst>
              <a:ext uri="{FF2B5EF4-FFF2-40B4-BE49-F238E27FC236}">
                <a16:creationId xmlns:a16="http://schemas.microsoft.com/office/drawing/2014/main" id="{5EFD6782-B2CF-F551-3C14-F405AA3448AD}"/>
              </a:ext>
            </a:extLst>
          </p:cNvPr>
          <p:cNvSpPr/>
          <p:nvPr/>
        </p:nvSpPr>
        <p:spPr>
          <a:xfrm>
            <a:off x="739784" y="5346641"/>
            <a:ext cx="4954433" cy="776289"/>
          </a:xfrm>
          <a:prstGeom prst="rect">
            <a:avLst/>
          </a:prstGeom>
          <a:solidFill>
            <a:srgbClr val="FFFFFF"/>
          </a:solidFill>
          <a:ln w="9525" cap="flat" cmpd="sng" algn="ctr">
            <a:noFill/>
            <a:prstDash val="solid"/>
          </a:ln>
          <a:effectLst/>
        </p:spPr>
        <p:txBody>
          <a:bodyPr rot="0" spcFirstLastPara="0" vertOverflow="overflow" horzOverflow="overflow" vert="horz" wrap="square" lIns="74295" tIns="37148" rIns="74295" bIns="37148" numCol="1" spcCol="0" rtlCol="0" fromWordArt="0" anchor="ctr" anchorCtr="1" forceAA="0" compatLnSpc="1">
            <a:prstTxWarp prst="textNoShape">
              <a:avLst/>
            </a:prstTxWarp>
            <a:noAutofit/>
          </a:bodyPr>
          <a:lstStyle/>
          <a:p>
            <a:pPr>
              <a:lnSpc>
                <a:spcPct val="120000"/>
              </a:lnSpc>
              <a:defRPr/>
            </a:pPr>
            <a:r>
              <a:rPr kumimoji="0" lang="ja-JP" altLang="en-US" sz="1400" kern="0">
                <a:solidFill>
                  <a:srgbClr val="545454"/>
                </a:solidFill>
                <a:latin typeface="Meiryo" panose="020B0604030504040204" pitchFamily="34" charset="-128"/>
              </a:rPr>
              <a:t>暮らしの何がどう変わったかを</a:t>
            </a:r>
            <a:br>
              <a:rPr kumimoji="0" lang="en-US" altLang="ja-JP" sz="1400" kern="0">
                <a:solidFill>
                  <a:srgbClr val="545454"/>
                </a:solidFill>
                <a:latin typeface="Meiryo" panose="020B0604030504040204" pitchFamily="34" charset="-128"/>
              </a:rPr>
            </a:br>
            <a:r>
              <a:rPr kumimoji="0" lang="ja-JP" altLang="en-US" sz="1400" kern="0">
                <a:solidFill>
                  <a:srgbClr val="545454"/>
                </a:solidFill>
                <a:latin typeface="Meiryo" panose="020B0604030504040204" pitchFamily="34" charset="-128"/>
              </a:rPr>
              <a:t>明確に表現したワードを使用できると良いです</a:t>
            </a:r>
            <a:endParaRPr kumimoji="0" lang="ja-JP" altLang="en-US" sz="1400" kern="0" dirty="0">
              <a:solidFill>
                <a:srgbClr val="545454"/>
              </a:solidFill>
              <a:latin typeface="Meiryo" panose="020B0604030504040204" pitchFamily="34" charset="-128"/>
            </a:endParaRPr>
          </a:p>
        </p:txBody>
      </p:sp>
      <p:sp>
        <p:nvSpPr>
          <p:cNvPr id="11" name="1 つの角を丸めた四角形 32">
            <a:extLst>
              <a:ext uri="{FF2B5EF4-FFF2-40B4-BE49-F238E27FC236}">
                <a16:creationId xmlns:a16="http://schemas.microsoft.com/office/drawing/2014/main" id="{28BAD194-F281-CDD9-E466-27822F4742E1}"/>
              </a:ext>
            </a:extLst>
          </p:cNvPr>
          <p:cNvSpPr/>
          <p:nvPr/>
        </p:nvSpPr>
        <p:spPr>
          <a:xfrm>
            <a:off x="739784" y="4970845"/>
            <a:ext cx="1338398" cy="375796"/>
          </a:xfrm>
          <a:prstGeom prst="round1Rect">
            <a:avLst>
              <a:gd name="adj" fmla="val 0"/>
            </a:avLst>
          </a:prstGeom>
          <a:solidFill>
            <a:srgbClr val="FFFFFF">
              <a:lumMod val="50000"/>
            </a:srgbClr>
          </a:solidFill>
          <a:ln w="9525" cap="flat" cmpd="sng" algn="ctr">
            <a:noFill/>
            <a:prstDash val="solid"/>
          </a:ln>
          <a:effectLst>
            <a:outerShdw dist="25400" algn="l" rotWithShape="0">
              <a:prstClr val="black">
                <a:alpha val="67200"/>
              </a:prstClr>
            </a:outerShdw>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600" b="1" i="0" u="none" strike="noStrike" kern="0" cap="none" spc="0" normalizeH="0" baseline="0" noProof="0" dirty="0">
                <a:ln>
                  <a:noFill/>
                </a:ln>
                <a:solidFill>
                  <a:srgbClr val="FFFFFF"/>
                </a:solidFill>
                <a:effectLst/>
                <a:uLnTx/>
                <a:uFillTx/>
                <a:latin typeface="Meiryo" panose="020B0604030504040204" pitchFamily="34" charset="-128"/>
                <a:ea typeface="メイリオ" panose="020B0604030504040204" pitchFamily="50" charset="-128"/>
                <a:cs typeface="+mn-cs"/>
              </a:rPr>
              <a:t>POINT</a:t>
            </a:r>
            <a:endParaRPr kumimoji="0" lang="ja-JP" altLang="en-US" sz="1600" b="1" i="0" u="none" strike="noStrike" kern="0" cap="none" spc="0" normalizeH="0" baseline="0" noProof="0" dirty="0">
              <a:ln>
                <a:noFill/>
              </a:ln>
              <a:solidFill>
                <a:srgbClr val="FFFFFF"/>
              </a:solidFill>
              <a:effectLst/>
              <a:uLnTx/>
              <a:uFillTx/>
              <a:latin typeface="Meiryo" panose="020B0604030504040204" pitchFamily="34" charset="-128"/>
              <a:ea typeface="メイリオ" panose="020B0604030504040204" pitchFamily="50" charset="-128"/>
              <a:cs typeface="+mn-cs"/>
            </a:endParaRPr>
          </a:p>
        </p:txBody>
      </p:sp>
      <p:sp>
        <p:nvSpPr>
          <p:cNvPr id="12" name="正方形/長方形 11">
            <a:extLst>
              <a:ext uri="{FF2B5EF4-FFF2-40B4-BE49-F238E27FC236}">
                <a16:creationId xmlns:a16="http://schemas.microsoft.com/office/drawing/2014/main" id="{D7F33F9F-5619-BF80-9190-8EC1828D85AB}"/>
              </a:ext>
            </a:extLst>
          </p:cNvPr>
          <p:cNvSpPr/>
          <p:nvPr/>
        </p:nvSpPr>
        <p:spPr>
          <a:xfrm>
            <a:off x="1221818" y="4014069"/>
            <a:ext cx="4472400" cy="776290"/>
          </a:xfrm>
          <a:prstGeom prst="rect">
            <a:avLst/>
          </a:prstGeom>
          <a:solidFill>
            <a:srgbClr val="FFFFFF"/>
          </a:solidFill>
          <a:ln w="9525" cap="flat" cmpd="sng" algn="ctr">
            <a:noFill/>
            <a:prstDash val="solid"/>
          </a:ln>
          <a:effectLst/>
        </p:spPr>
        <p:txBody>
          <a:bodyPr rot="0" spcFirstLastPara="0" vertOverflow="overflow" horzOverflow="overflow" vert="horz" wrap="square" lIns="74295" tIns="37148" rIns="74295" bIns="37148" numCol="1" spcCol="0" rtlCol="0" fromWordArt="0" anchor="ctr" anchorCtr="1" forceAA="0" compatLnSpc="1">
            <a:prstTxWarp prst="textNoShape">
              <a:avLst/>
            </a:prstTxWarp>
            <a:noAutofit/>
          </a:bodyPr>
          <a:lstStyle/>
          <a:p>
            <a:pPr>
              <a:lnSpc>
                <a:spcPct val="120000"/>
              </a:lnSpc>
              <a:buClr>
                <a:srgbClr val="545454"/>
              </a:buClr>
              <a:defRPr/>
            </a:pPr>
            <a:r>
              <a:rPr lang="ja-JP" altLang="en-US" sz="1400" b="1" dirty="0">
                <a:solidFill>
                  <a:schemeClr val="accent1">
                    <a:lumMod val="50000"/>
                    <a:lumOff val="50000"/>
                  </a:schemeClr>
                </a:solidFill>
                <a:latin typeface="Meiryo" panose="020B0604030504040204" pitchFamily="34" charset="-128"/>
                <a:ea typeface="Meiryo" panose="020B0604030504040204" pitchFamily="34" charset="-128"/>
                <a:cs typeface="+mn-lt"/>
              </a:rPr>
              <a:t>電力自由化</a:t>
            </a:r>
            <a:r>
              <a:rPr lang="en-US" altLang="ja-JP" sz="1400" b="1" dirty="0">
                <a:solidFill>
                  <a:schemeClr val="accent1">
                    <a:lumMod val="50000"/>
                    <a:lumOff val="50000"/>
                  </a:schemeClr>
                </a:solidFill>
                <a:latin typeface="Meiryo" panose="020B0604030504040204" pitchFamily="34" charset="-128"/>
                <a:ea typeface="Meiryo" panose="020B0604030504040204" pitchFamily="34" charset="-128"/>
                <a:cs typeface="+mn-lt"/>
              </a:rPr>
              <a:t> </a:t>
            </a:r>
            <a:r>
              <a:rPr kumimoji="0" lang="ja-JP" altLang="en-US" sz="1400" kern="0" dirty="0">
                <a:solidFill>
                  <a:srgbClr val="545454"/>
                </a:solidFill>
                <a:latin typeface="Meiryo" panose="020B0604030504040204" pitchFamily="34" charset="-128"/>
              </a:rPr>
              <a:t>選ぶ目安や注意点</a:t>
            </a:r>
            <a:endParaRPr kumimoji="0" lang="en-US" altLang="ja-JP" sz="1400" kern="0" dirty="0">
              <a:solidFill>
                <a:srgbClr val="545454"/>
              </a:solidFill>
              <a:latin typeface="Meiryo" panose="020B0604030504040204" pitchFamily="34" charset="-128"/>
            </a:endParaRPr>
          </a:p>
          <a:p>
            <a:pPr>
              <a:lnSpc>
                <a:spcPct val="120000"/>
              </a:lnSpc>
              <a:buClr>
                <a:srgbClr val="545454"/>
              </a:buClr>
              <a:defRPr/>
            </a:pPr>
            <a:r>
              <a:rPr lang="ja-JP" altLang="en-US" sz="1400" b="1" dirty="0">
                <a:solidFill>
                  <a:schemeClr val="accent1">
                    <a:lumMod val="50000"/>
                    <a:lumOff val="50000"/>
                  </a:schemeClr>
                </a:solidFill>
                <a:latin typeface="Meiryo" panose="020B0604030504040204" pitchFamily="34" charset="-128"/>
                <a:ea typeface="Meiryo" panose="020B0604030504040204" pitchFamily="34" charset="-128"/>
                <a:cs typeface="+mn-lt"/>
              </a:rPr>
              <a:t>新成人</a:t>
            </a:r>
            <a:r>
              <a:rPr lang="en-US" altLang="ja-JP" sz="1400" b="1" dirty="0">
                <a:solidFill>
                  <a:schemeClr val="accent1">
                    <a:lumMod val="50000"/>
                    <a:lumOff val="50000"/>
                  </a:schemeClr>
                </a:solidFill>
                <a:latin typeface="Meiryo" panose="020B0604030504040204" pitchFamily="34" charset="-128"/>
                <a:ea typeface="Meiryo" panose="020B0604030504040204" pitchFamily="34" charset="-128"/>
                <a:cs typeface="+mn-lt"/>
              </a:rPr>
              <a:t>18</a:t>
            </a:r>
            <a:r>
              <a:rPr lang="ja-JP" altLang="en-US" sz="1400" b="1" dirty="0">
                <a:solidFill>
                  <a:schemeClr val="accent1">
                    <a:lumMod val="50000"/>
                    <a:lumOff val="50000"/>
                  </a:schemeClr>
                </a:solidFill>
                <a:latin typeface="Meiryo" panose="020B0604030504040204" pitchFamily="34" charset="-128"/>
                <a:ea typeface="Meiryo" panose="020B0604030504040204" pitchFamily="34" charset="-128"/>
                <a:cs typeface="+mn-lt"/>
              </a:rPr>
              <a:t>歳</a:t>
            </a:r>
            <a:r>
              <a:rPr lang="en-US" altLang="ja-JP" sz="1400" b="1" dirty="0">
                <a:solidFill>
                  <a:schemeClr val="accent1">
                    <a:lumMod val="50000"/>
                    <a:lumOff val="50000"/>
                  </a:schemeClr>
                </a:solidFill>
                <a:latin typeface="Meiryo" panose="020B0604030504040204" pitchFamily="34" charset="-128"/>
                <a:ea typeface="Meiryo" panose="020B0604030504040204" pitchFamily="34" charset="-128"/>
                <a:cs typeface="+mn-lt"/>
              </a:rPr>
              <a:t> </a:t>
            </a:r>
            <a:r>
              <a:rPr kumimoji="0" lang="ja-JP" altLang="en-US" sz="1400" kern="0" dirty="0">
                <a:solidFill>
                  <a:srgbClr val="545454"/>
                </a:solidFill>
                <a:latin typeface="Meiryo" panose="020B0604030504040204" pitchFamily="34" charset="-128"/>
              </a:rPr>
              <a:t>キャリア契約が可に</a:t>
            </a:r>
          </a:p>
        </p:txBody>
      </p:sp>
      <p:sp>
        <p:nvSpPr>
          <p:cNvPr id="13" name="正方形/長方形 12">
            <a:extLst>
              <a:ext uri="{FF2B5EF4-FFF2-40B4-BE49-F238E27FC236}">
                <a16:creationId xmlns:a16="http://schemas.microsoft.com/office/drawing/2014/main" id="{D1E3ADBF-7717-F27A-455A-4D1057111B7E}"/>
              </a:ext>
            </a:extLst>
          </p:cNvPr>
          <p:cNvSpPr/>
          <p:nvPr/>
        </p:nvSpPr>
        <p:spPr>
          <a:xfrm>
            <a:off x="739785" y="4014069"/>
            <a:ext cx="482033" cy="783174"/>
          </a:xfrm>
          <a:prstGeom prst="rect">
            <a:avLst/>
          </a:prstGeom>
          <a:solidFill>
            <a:schemeClr val="accent1">
              <a:lumMod val="50000"/>
              <a:lumOff val="50000"/>
            </a:scheme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2000" b="0" i="0" u="none" strike="noStrike" kern="0" cap="none" spc="0" normalizeH="0" baseline="0" noProof="0" dirty="0">
                <a:ln>
                  <a:noFill/>
                </a:ln>
                <a:solidFill>
                  <a:srgbClr val="FFFFFF"/>
                </a:solidFill>
                <a:effectLst/>
                <a:uLnTx/>
                <a:uFillTx/>
                <a:latin typeface="Calibri" panose="020F0502020204030204"/>
                <a:ea typeface="メイリオ" panose="020B0604030504040204" pitchFamily="50" charset="-128"/>
                <a:cs typeface="+mn-cs"/>
              </a:rPr>
              <a:t>◎</a:t>
            </a:r>
          </a:p>
        </p:txBody>
      </p:sp>
      <p:sp>
        <p:nvSpPr>
          <p:cNvPr id="14" name="三角形 35">
            <a:extLst>
              <a:ext uri="{FF2B5EF4-FFF2-40B4-BE49-F238E27FC236}">
                <a16:creationId xmlns:a16="http://schemas.microsoft.com/office/drawing/2014/main" id="{2C8B94C5-D600-B21F-C7A3-FF0865F0753F}"/>
              </a:ext>
            </a:extLst>
          </p:cNvPr>
          <p:cNvSpPr/>
          <p:nvPr/>
        </p:nvSpPr>
        <p:spPr>
          <a:xfrm rot="10800000">
            <a:off x="2876044" y="3596843"/>
            <a:ext cx="678873" cy="249382"/>
          </a:xfrm>
          <a:prstGeom prst="triangle">
            <a:avLst/>
          </a:prstGeom>
          <a:solidFill>
            <a:srgbClr val="FFFFFF">
              <a:lumMod val="75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sp>
        <p:nvSpPr>
          <p:cNvPr id="15" name="正方形/長方形 14">
            <a:extLst>
              <a:ext uri="{FF2B5EF4-FFF2-40B4-BE49-F238E27FC236}">
                <a16:creationId xmlns:a16="http://schemas.microsoft.com/office/drawing/2014/main" id="{4ECE1057-FBEB-B89E-288F-14E15B327B28}"/>
              </a:ext>
            </a:extLst>
          </p:cNvPr>
          <p:cNvSpPr/>
          <p:nvPr/>
        </p:nvSpPr>
        <p:spPr>
          <a:xfrm>
            <a:off x="6979816" y="2896664"/>
            <a:ext cx="4472400" cy="532336"/>
          </a:xfrm>
          <a:prstGeom prst="rect">
            <a:avLst/>
          </a:prstGeom>
          <a:solidFill>
            <a:srgbClr val="FFFFFF"/>
          </a:solidFill>
          <a:ln w="9525" cap="flat" cmpd="sng" algn="ctr">
            <a:noFill/>
            <a:prstDash val="solid"/>
          </a:ln>
          <a:effectLst/>
        </p:spPr>
        <p:txBody>
          <a:bodyPr rot="0" spcFirstLastPara="0" vertOverflow="overflow" horzOverflow="overflow" vert="horz" wrap="square" lIns="74295" tIns="37148" rIns="74295" bIns="37148" numCol="1" spcCol="0" rtlCol="0" fromWordArt="0" anchor="ctr" anchorCtr="1" forceAA="0" compatLnSpc="1">
            <a:prstTxWarp prst="textNoShape">
              <a:avLst/>
            </a:prstTxWarp>
            <a:noAutofit/>
          </a:bodyPr>
          <a:lstStyle/>
          <a:p>
            <a:pPr>
              <a:lnSpc>
                <a:spcPct val="120000"/>
              </a:lnSpc>
              <a:defRPr/>
            </a:pPr>
            <a:r>
              <a:rPr kumimoji="0" lang="ja-JP" altLang="en-US" sz="1400" kern="0">
                <a:solidFill>
                  <a:srgbClr val="545454"/>
                </a:solidFill>
                <a:latin typeface="Meiryo" panose="020B0604030504040204" pitchFamily="34" charset="-128"/>
              </a:rPr>
              <a:t>○○住宅の高断熱の家</a:t>
            </a:r>
            <a:endParaRPr kumimoji="0" lang="ja-JP" altLang="en-US" sz="1400" kern="0" dirty="0">
              <a:solidFill>
                <a:srgbClr val="545454"/>
              </a:solidFill>
              <a:latin typeface="Meiryo" panose="020B0604030504040204" pitchFamily="34" charset="-128"/>
            </a:endParaRPr>
          </a:p>
        </p:txBody>
      </p:sp>
      <p:sp>
        <p:nvSpPr>
          <p:cNvPr id="16" name="正方形/長方形 15">
            <a:extLst>
              <a:ext uri="{FF2B5EF4-FFF2-40B4-BE49-F238E27FC236}">
                <a16:creationId xmlns:a16="http://schemas.microsoft.com/office/drawing/2014/main" id="{BECE88A8-BAA1-6A9F-0947-46465998D4A1}"/>
              </a:ext>
            </a:extLst>
          </p:cNvPr>
          <p:cNvSpPr/>
          <p:nvPr/>
        </p:nvSpPr>
        <p:spPr>
          <a:xfrm>
            <a:off x="6497783" y="2896664"/>
            <a:ext cx="482033" cy="537057"/>
          </a:xfrm>
          <a:prstGeom prst="rect">
            <a:avLst/>
          </a:prstGeom>
          <a:solidFill>
            <a:schemeClr val="accent5"/>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2000" b="0" i="0" u="none" strike="noStrike" kern="0" cap="none" spc="0" normalizeH="0" baseline="0" noProof="0" dirty="0">
                <a:ln>
                  <a:noFill/>
                </a:ln>
                <a:solidFill>
                  <a:srgbClr val="FFFFFF"/>
                </a:solidFill>
                <a:effectLst/>
                <a:uLnTx/>
                <a:uFillTx/>
                <a:latin typeface="Calibri" panose="020F0502020204030204"/>
                <a:ea typeface="メイリオ" panose="020B0604030504040204" pitchFamily="50" charset="-128"/>
                <a:cs typeface="+mn-cs"/>
              </a:rPr>
              <a:t>△</a:t>
            </a:r>
          </a:p>
        </p:txBody>
      </p:sp>
      <p:sp>
        <p:nvSpPr>
          <p:cNvPr id="17" name="1 つの角を丸めた四角形 39">
            <a:extLst>
              <a:ext uri="{FF2B5EF4-FFF2-40B4-BE49-F238E27FC236}">
                <a16:creationId xmlns:a16="http://schemas.microsoft.com/office/drawing/2014/main" id="{EBCF559E-D6A8-0413-2FFD-64DB6C975274}"/>
              </a:ext>
            </a:extLst>
          </p:cNvPr>
          <p:cNvSpPr/>
          <p:nvPr/>
        </p:nvSpPr>
        <p:spPr>
          <a:xfrm>
            <a:off x="6497782" y="4970845"/>
            <a:ext cx="1338398" cy="375796"/>
          </a:xfrm>
          <a:prstGeom prst="round1Rect">
            <a:avLst>
              <a:gd name="adj" fmla="val 0"/>
            </a:avLst>
          </a:prstGeom>
          <a:solidFill>
            <a:srgbClr val="FFFFFF">
              <a:lumMod val="50000"/>
            </a:srgbClr>
          </a:solidFill>
          <a:ln w="9525" cap="flat" cmpd="sng" algn="ctr">
            <a:noFill/>
            <a:prstDash val="solid"/>
          </a:ln>
          <a:effectLst>
            <a:outerShdw dist="25400" algn="l" rotWithShape="0">
              <a:prstClr val="black">
                <a:alpha val="67200"/>
              </a:prstClr>
            </a:outerShdw>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600" b="1" i="0" u="none" strike="noStrike" kern="0" cap="none" spc="0" normalizeH="0" baseline="0" noProof="0" dirty="0">
                <a:ln>
                  <a:noFill/>
                </a:ln>
                <a:solidFill>
                  <a:srgbClr val="FFFFFF"/>
                </a:solidFill>
                <a:effectLst/>
                <a:uLnTx/>
                <a:uFillTx/>
                <a:latin typeface="Meiryo" panose="020B0604030504040204" pitchFamily="34" charset="-128"/>
                <a:ea typeface="メイリオ" panose="020B0604030504040204" pitchFamily="50" charset="-128"/>
                <a:cs typeface="+mn-cs"/>
              </a:rPr>
              <a:t>POINT</a:t>
            </a:r>
            <a:endParaRPr kumimoji="0" lang="ja-JP" altLang="en-US" sz="1600" b="1" i="0" u="none" strike="noStrike" kern="0" cap="none" spc="0" normalizeH="0" baseline="0" noProof="0" dirty="0">
              <a:ln>
                <a:noFill/>
              </a:ln>
              <a:solidFill>
                <a:srgbClr val="FFFFFF"/>
              </a:solidFill>
              <a:effectLst/>
              <a:uLnTx/>
              <a:uFillTx/>
              <a:latin typeface="Meiryo" panose="020B0604030504040204" pitchFamily="34" charset="-128"/>
              <a:ea typeface="メイリオ" panose="020B0604030504040204" pitchFamily="50" charset="-128"/>
              <a:cs typeface="+mn-cs"/>
            </a:endParaRPr>
          </a:p>
        </p:txBody>
      </p:sp>
      <p:sp>
        <p:nvSpPr>
          <p:cNvPr id="18" name="正方形/長方形 17">
            <a:extLst>
              <a:ext uri="{FF2B5EF4-FFF2-40B4-BE49-F238E27FC236}">
                <a16:creationId xmlns:a16="http://schemas.microsoft.com/office/drawing/2014/main" id="{697BEA5D-995B-8952-9ABC-1987BD2C1495}"/>
              </a:ext>
            </a:extLst>
          </p:cNvPr>
          <p:cNvSpPr/>
          <p:nvPr/>
        </p:nvSpPr>
        <p:spPr>
          <a:xfrm>
            <a:off x="6979816" y="4014069"/>
            <a:ext cx="4472400" cy="776290"/>
          </a:xfrm>
          <a:prstGeom prst="rect">
            <a:avLst/>
          </a:prstGeom>
          <a:solidFill>
            <a:srgbClr val="FFFFFF"/>
          </a:solidFill>
          <a:ln w="9525" cap="flat" cmpd="sng" algn="ctr">
            <a:noFill/>
            <a:prstDash val="solid"/>
          </a:ln>
          <a:effectLst/>
        </p:spPr>
        <p:txBody>
          <a:bodyPr rot="0" spcFirstLastPara="0" vertOverflow="overflow" horzOverflow="overflow" vert="horz" wrap="square" lIns="74295" tIns="37148" rIns="74295" bIns="37148" numCol="1" spcCol="0" rtlCol="0" fromWordArt="0" anchor="ctr" anchorCtr="1" forceAA="0" compatLnSpc="1">
            <a:prstTxWarp prst="textNoShape">
              <a:avLst/>
            </a:prstTxWarp>
            <a:noAutofit/>
          </a:bodyPr>
          <a:lstStyle/>
          <a:p>
            <a:pPr>
              <a:lnSpc>
                <a:spcPct val="120000"/>
              </a:lnSpc>
              <a:buClr>
                <a:srgbClr val="545454"/>
              </a:buClr>
              <a:defRPr/>
            </a:pPr>
            <a:r>
              <a:rPr kumimoji="0" lang="ja-JP" altLang="en-US" sz="1400" kern="0" dirty="0">
                <a:solidFill>
                  <a:srgbClr val="545454"/>
                </a:solidFill>
                <a:latin typeface="Meiryo" panose="020B0604030504040204" pitchFamily="34" charset="-128"/>
              </a:rPr>
              <a:t>断熱で</a:t>
            </a:r>
            <a:r>
              <a:rPr lang="ja-JP" altLang="en-US" sz="1400" b="1" dirty="0">
                <a:solidFill>
                  <a:schemeClr val="accent1">
                    <a:lumMod val="50000"/>
                    <a:lumOff val="50000"/>
                  </a:schemeClr>
                </a:solidFill>
                <a:latin typeface="Meiryo" panose="020B0604030504040204" pitchFamily="34" charset="-128"/>
                <a:ea typeface="Meiryo" panose="020B0604030504040204" pitchFamily="34" charset="-128"/>
                <a:cs typeface="+mn-lt"/>
              </a:rPr>
              <a:t>年間○万円</a:t>
            </a:r>
            <a:r>
              <a:rPr kumimoji="0" lang="ja-JP" altLang="en-US" sz="1400" kern="0" dirty="0">
                <a:solidFill>
                  <a:srgbClr val="545454"/>
                </a:solidFill>
                <a:latin typeface="Meiryo" panose="020B0604030504040204" pitchFamily="34" charset="-128"/>
              </a:rPr>
              <a:t>の差</a:t>
            </a:r>
            <a:r>
              <a:rPr kumimoji="0" lang="en-US" altLang="ja-JP" sz="1400" kern="0" dirty="0">
                <a:solidFill>
                  <a:srgbClr val="545454"/>
                </a:solidFill>
                <a:latin typeface="Meiryo" panose="020B0604030504040204" pitchFamily="34" charset="-128"/>
              </a:rPr>
              <a:t> </a:t>
            </a:r>
            <a:r>
              <a:rPr kumimoji="0" lang="ja-JP" altLang="en-US" sz="1400" kern="0" dirty="0">
                <a:solidFill>
                  <a:srgbClr val="545454"/>
                </a:solidFill>
                <a:latin typeface="Meiryo" panose="020B0604030504040204" pitchFamily="34" charset="-128"/>
              </a:rPr>
              <a:t>○○住宅</a:t>
            </a:r>
            <a:endParaRPr kumimoji="0" lang="en-US" altLang="ja-JP" sz="1400" kern="0" dirty="0">
              <a:solidFill>
                <a:srgbClr val="545454"/>
              </a:solidFill>
              <a:latin typeface="Meiryo" panose="020B0604030504040204" pitchFamily="34" charset="-128"/>
            </a:endParaRPr>
          </a:p>
          <a:p>
            <a:pPr>
              <a:lnSpc>
                <a:spcPct val="120000"/>
              </a:lnSpc>
              <a:buClr>
                <a:srgbClr val="545454"/>
              </a:buClr>
              <a:defRPr/>
            </a:pPr>
            <a:r>
              <a:rPr lang="ja-JP" altLang="en-US" sz="1400" b="1" dirty="0">
                <a:solidFill>
                  <a:schemeClr val="accent1">
                    <a:lumMod val="50000"/>
                    <a:lumOff val="50000"/>
                  </a:schemeClr>
                </a:solidFill>
                <a:latin typeface="Meiryo" panose="020B0604030504040204" pitchFamily="34" charset="-128"/>
                <a:ea typeface="Meiryo" panose="020B0604030504040204" pitchFamily="34" charset="-128"/>
                <a:cs typeface="+mn-lt"/>
              </a:rPr>
              <a:t>光熱費を節約しよう</a:t>
            </a:r>
            <a:r>
              <a:rPr lang="en-US" altLang="ja-JP" sz="1400" b="1" dirty="0">
                <a:solidFill>
                  <a:schemeClr val="accent1">
                    <a:lumMod val="50000"/>
                    <a:lumOff val="50000"/>
                  </a:schemeClr>
                </a:solidFill>
                <a:latin typeface="Meiryo" panose="020B0604030504040204" pitchFamily="34" charset="-128"/>
                <a:ea typeface="Meiryo" panose="020B0604030504040204" pitchFamily="34" charset="-128"/>
                <a:cs typeface="+mn-lt"/>
              </a:rPr>
              <a:t> </a:t>
            </a:r>
            <a:r>
              <a:rPr kumimoji="0" lang="ja-JP" altLang="en-US" sz="1400" kern="0" dirty="0">
                <a:solidFill>
                  <a:srgbClr val="545454"/>
                </a:solidFill>
                <a:latin typeface="Meiryo" panose="020B0604030504040204" pitchFamily="34" charset="-128"/>
              </a:rPr>
              <a:t>高断熱の家</a:t>
            </a:r>
          </a:p>
        </p:txBody>
      </p:sp>
      <p:sp>
        <p:nvSpPr>
          <p:cNvPr id="19" name="正方形/長方形 18">
            <a:extLst>
              <a:ext uri="{FF2B5EF4-FFF2-40B4-BE49-F238E27FC236}">
                <a16:creationId xmlns:a16="http://schemas.microsoft.com/office/drawing/2014/main" id="{4C525885-0A5D-AC37-5A50-31137D752D84}"/>
              </a:ext>
            </a:extLst>
          </p:cNvPr>
          <p:cNvSpPr/>
          <p:nvPr/>
        </p:nvSpPr>
        <p:spPr>
          <a:xfrm>
            <a:off x="6497783" y="4014069"/>
            <a:ext cx="482033" cy="783174"/>
          </a:xfrm>
          <a:prstGeom prst="rect">
            <a:avLst/>
          </a:prstGeom>
          <a:solidFill>
            <a:schemeClr val="accent1">
              <a:lumMod val="50000"/>
              <a:lumOff val="50000"/>
            </a:scheme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2000" b="0" i="0" u="none" strike="noStrike" kern="0" cap="none" spc="0" normalizeH="0" baseline="0" noProof="0" dirty="0">
                <a:ln>
                  <a:noFill/>
                </a:ln>
                <a:solidFill>
                  <a:srgbClr val="FFFFFF"/>
                </a:solidFill>
                <a:effectLst/>
                <a:uLnTx/>
                <a:uFillTx/>
                <a:latin typeface="Calibri" panose="020F0502020204030204"/>
                <a:ea typeface="メイリオ" panose="020B0604030504040204" pitchFamily="50" charset="-128"/>
                <a:cs typeface="+mn-cs"/>
              </a:rPr>
              <a:t>◎</a:t>
            </a:r>
          </a:p>
        </p:txBody>
      </p:sp>
      <p:sp>
        <p:nvSpPr>
          <p:cNvPr id="20" name="三角形 42">
            <a:extLst>
              <a:ext uri="{FF2B5EF4-FFF2-40B4-BE49-F238E27FC236}">
                <a16:creationId xmlns:a16="http://schemas.microsoft.com/office/drawing/2014/main" id="{D51B0AAF-C05C-DCBC-49CE-D830252B681D}"/>
              </a:ext>
            </a:extLst>
          </p:cNvPr>
          <p:cNvSpPr/>
          <p:nvPr/>
        </p:nvSpPr>
        <p:spPr>
          <a:xfrm rot="10800000">
            <a:off x="8634042" y="3596843"/>
            <a:ext cx="678873" cy="249382"/>
          </a:xfrm>
          <a:prstGeom prst="triangle">
            <a:avLst/>
          </a:prstGeom>
          <a:solidFill>
            <a:srgbClr val="FFFFFF">
              <a:lumMod val="75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sp>
        <p:nvSpPr>
          <p:cNvPr id="21" name="正方形/長方形 20">
            <a:extLst>
              <a:ext uri="{FF2B5EF4-FFF2-40B4-BE49-F238E27FC236}">
                <a16:creationId xmlns:a16="http://schemas.microsoft.com/office/drawing/2014/main" id="{0671743F-1B77-2389-C7F6-E659AB82D7E3}"/>
              </a:ext>
            </a:extLst>
          </p:cNvPr>
          <p:cNvSpPr/>
          <p:nvPr/>
        </p:nvSpPr>
        <p:spPr>
          <a:xfrm>
            <a:off x="6496261" y="5346641"/>
            <a:ext cx="4954433" cy="776289"/>
          </a:xfrm>
          <a:prstGeom prst="rect">
            <a:avLst/>
          </a:prstGeom>
          <a:solidFill>
            <a:srgbClr val="FFFFFF"/>
          </a:solidFill>
          <a:ln w="9525" cap="flat" cmpd="sng" algn="ctr">
            <a:noFill/>
            <a:prstDash val="solid"/>
          </a:ln>
          <a:effectLst/>
        </p:spPr>
        <p:txBody>
          <a:bodyPr rot="0" spcFirstLastPara="0" vertOverflow="overflow" horzOverflow="overflow" vert="horz" wrap="square" lIns="74295" tIns="37148" rIns="74295" bIns="37148" numCol="1" spcCol="0" rtlCol="0" fromWordArt="0" anchor="ctr" anchorCtr="1" forceAA="0" compatLnSpc="1">
            <a:prstTxWarp prst="textNoShape">
              <a:avLst/>
            </a:prstTxWarp>
            <a:noAutofit/>
          </a:bodyPr>
          <a:lstStyle/>
          <a:p>
            <a:pPr>
              <a:lnSpc>
                <a:spcPct val="120000"/>
              </a:lnSpc>
              <a:defRPr/>
            </a:pPr>
            <a:r>
              <a:rPr kumimoji="0" lang="ja-JP" altLang="en-US" sz="1400" kern="0">
                <a:solidFill>
                  <a:srgbClr val="545454"/>
                </a:solidFill>
                <a:latin typeface="Meiryo" panose="020B0604030504040204" pitchFamily="34" charset="-128"/>
              </a:rPr>
              <a:t>ユーザーに馴染みのある主語を使いましょう</a:t>
            </a:r>
            <a:br>
              <a:rPr kumimoji="0" lang="en-US" altLang="ja-JP" sz="1400" kern="0">
                <a:solidFill>
                  <a:srgbClr val="545454"/>
                </a:solidFill>
                <a:latin typeface="Meiryo" panose="020B0604030504040204" pitchFamily="34" charset="-128"/>
              </a:rPr>
            </a:br>
            <a:r>
              <a:rPr kumimoji="0" lang="ja-JP" altLang="en-US" sz="1400" kern="0">
                <a:solidFill>
                  <a:srgbClr val="545454"/>
                </a:solidFill>
                <a:latin typeface="Meiryo" panose="020B0604030504040204" pitchFamily="34" charset="-128"/>
              </a:rPr>
              <a:t>金額が具体的に入るとよりわかりやすくなります</a:t>
            </a:r>
            <a:endParaRPr kumimoji="0" lang="ja-JP" altLang="en-US" sz="1400" kern="0" dirty="0">
              <a:solidFill>
                <a:srgbClr val="545454"/>
              </a:solidFill>
              <a:latin typeface="Meiryo" panose="020B0604030504040204" pitchFamily="34" charset="-128"/>
            </a:endParaRPr>
          </a:p>
        </p:txBody>
      </p:sp>
    </p:spTree>
    <p:extLst>
      <p:ext uri="{BB962C8B-B14F-4D97-AF65-F5344CB8AC3E}">
        <p14:creationId xmlns:p14="http://schemas.microsoft.com/office/powerpoint/2010/main" val="6935586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D0B2917B-63D5-DC39-AFA3-2A0AB286F3B3}"/>
              </a:ext>
            </a:extLst>
          </p:cNvPr>
          <p:cNvSpPr>
            <a:spLocks noGrp="1"/>
          </p:cNvSpPr>
          <p:nvPr>
            <p:ph type="ctrTitle"/>
          </p:nvPr>
        </p:nvSpPr>
        <p:spPr/>
        <p:txBody>
          <a:bodyPr/>
          <a:lstStyle/>
          <a:p>
            <a:r>
              <a:rPr lang="ja-JP" altLang="en-US" dirty="0"/>
              <a:t>②</a:t>
            </a:r>
            <a:r>
              <a:rPr lang="en-US" altLang="ja-JP" dirty="0"/>
              <a:t> </a:t>
            </a:r>
            <a:r>
              <a:rPr lang="ja-JP" altLang="en-US" dirty="0"/>
              <a:t>価値ある情報提供をする</a:t>
            </a:r>
            <a:endParaRPr kumimoji="1" lang="ja-JP" altLang="en-US" dirty="0"/>
          </a:p>
        </p:txBody>
      </p:sp>
      <p:sp>
        <p:nvSpPr>
          <p:cNvPr id="3" name="テキスト ボックス 2">
            <a:extLst>
              <a:ext uri="{FF2B5EF4-FFF2-40B4-BE49-F238E27FC236}">
                <a16:creationId xmlns:a16="http://schemas.microsoft.com/office/drawing/2014/main" id="{0BA77713-77CC-0C48-C543-355918E1E1AA}"/>
              </a:ext>
            </a:extLst>
          </p:cNvPr>
          <p:cNvSpPr txBox="1"/>
          <p:nvPr/>
        </p:nvSpPr>
        <p:spPr>
          <a:xfrm>
            <a:off x="466800" y="1257143"/>
            <a:ext cx="11245776" cy="578620"/>
          </a:xfrm>
          <a:prstGeom prst="rect">
            <a:avLst/>
          </a:prstGeom>
          <a:noFill/>
        </p:spPr>
        <p:txBody>
          <a:bodyPr wrap="square" lIns="0" tIns="0" rIns="0" bIns="0" rtlCol="0">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1" lang="ja-JP" altLang="en-US" sz="1600" b="0" i="0" u="none" strike="noStrike" kern="1200" cap="none" spc="0" normalizeH="0" baseline="0" noProof="0" dirty="0">
                <a:ln>
                  <a:noFill/>
                </a:ln>
                <a:effectLst/>
                <a:uLnTx/>
                <a:uFillTx/>
                <a:latin typeface="Meiryo" panose="020B0604030504040204" pitchFamily="34" charset="-128"/>
                <a:ea typeface="Meiryo" panose="020B0604030504040204" pitchFamily="34" charset="-128"/>
                <a:cs typeface="+mn-cs"/>
              </a:rPr>
              <a:t>新しい情報や、これまでのユーザーの知識を更新するようなトピックを盛り込むことで</a:t>
            </a:r>
            <a:endParaRPr kumimoji="1" lang="en-US" altLang="ja-JP" sz="1600" b="0" i="0" u="none" strike="noStrike" kern="1200" cap="none" spc="0" normalizeH="0" baseline="0" noProof="0" dirty="0">
              <a:ln>
                <a:noFill/>
              </a:ln>
              <a:effectLst/>
              <a:uLnTx/>
              <a:uFillTx/>
              <a:latin typeface="Meiryo" panose="020B0604030504040204" pitchFamily="34" charset="-128"/>
              <a:ea typeface="Meiryo" panose="020B0604030504040204" pitchFamily="34" charset="-128"/>
              <a:cs typeface="+mn-cs"/>
            </a:endParaRPr>
          </a:p>
          <a:p>
            <a:pPr marL="0" marR="0" lvl="0" indent="0" algn="ctr" defTabSz="914400" rtl="0" eaLnBrk="1" fontAlgn="auto" latinLnBrk="0" hangingPunct="1">
              <a:lnSpc>
                <a:spcPct val="120000"/>
              </a:lnSpc>
              <a:spcBef>
                <a:spcPts val="0"/>
              </a:spcBef>
              <a:spcAft>
                <a:spcPts val="0"/>
              </a:spcAft>
              <a:buClrTx/>
              <a:buSzTx/>
              <a:buFontTx/>
              <a:buNone/>
              <a:tabLst/>
              <a:defRPr/>
            </a:pPr>
            <a:r>
              <a:rPr kumimoji="1" lang="ja-JP" altLang="en-US" sz="1600" b="0" i="0" u="none" strike="noStrike" kern="1200" cap="none" spc="0" normalizeH="0" baseline="0" noProof="0" dirty="0">
                <a:ln>
                  <a:noFill/>
                </a:ln>
                <a:effectLst/>
                <a:uLnTx/>
                <a:uFillTx/>
                <a:latin typeface="Meiryo" panose="020B0604030504040204" pitchFamily="34" charset="-128"/>
                <a:ea typeface="Meiryo" panose="020B0604030504040204" pitchFamily="34" charset="-128"/>
                <a:cs typeface="+mn-cs"/>
              </a:rPr>
              <a:t>ユーザーを引き込む工夫ができます。</a:t>
            </a:r>
            <a:endParaRPr kumimoji="1" lang="en-US" altLang="ja-JP" sz="1600" b="0" i="0" u="none" strike="noStrike" kern="1200" cap="none" spc="0" normalizeH="0" baseline="0" noProof="0" dirty="0">
              <a:ln>
                <a:noFill/>
              </a:ln>
              <a:effectLst/>
              <a:uLnTx/>
              <a:uFillTx/>
              <a:latin typeface="Meiryo" panose="020B0604030504040204" pitchFamily="34" charset="-128"/>
              <a:ea typeface="Meiryo" panose="020B0604030504040204" pitchFamily="34" charset="-128"/>
              <a:cs typeface="+mn-cs"/>
            </a:endParaRPr>
          </a:p>
        </p:txBody>
      </p:sp>
      <p:sp>
        <p:nvSpPr>
          <p:cNvPr id="4" name="1 つの角を丸めた四角形 10">
            <a:extLst>
              <a:ext uri="{FF2B5EF4-FFF2-40B4-BE49-F238E27FC236}">
                <a16:creationId xmlns:a16="http://schemas.microsoft.com/office/drawing/2014/main" id="{55118BA9-0C22-44BC-9408-DB0BC384DCE9}"/>
              </a:ext>
            </a:extLst>
          </p:cNvPr>
          <p:cNvSpPr/>
          <p:nvPr/>
        </p:nvSpPr>
        <p:spPr>
          <a:xfrm>
            <a:off x="6240461" y="2281984"/>
            <a:ext cx="3787776" cy="375795"/>
          </a:xfrm>
          <a:prstGeom prst="round1Rect">
            <a:avLst>
              <a:gd name="adj" fmla="val 0"/>
            </a:avLst>
          </a:prstGeom>
          <a:solidFill>
            <a:schemeClr val="accent1"/>
          </a:solidFill>
          <a:ln w="9525" cap="flat" cmpd="sng" algn="ctr">
            <a:solidFill>
              <a:schemeClr val="accent1"/>
            </a:solidFill>
            <a:prstDash val="solid"/>
          </a:ln>
          <a:effectLst>
            <a:outerShdw dist="25400" algn="l" rotWithShape="0">
              <a:srgbClr val="C9002C">
                <a:lumMod val="75000"/>
                <a:alpha val="85000"/>
              </a:srgbClr>
            </a:outerShdw>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algn="ctr"/>
            <a:r>
              <a:rPr kumimoji="1" lang="ja-JP" altLang="en-US" sz="1600" b="1" dirty="0">
                <a:solidFill>
                  <a:schemeClr val="bg1"/>
                </a:solidFill>
                <a:latin typeface="Meiryo" panose="020B0604030504040204" pitchFamily="34" charset="-128"/>
                <a:ea typeface="Meiryo" panose="020B0604030504040204" pitchFamily="34" charset="-128"/>
              </a:rPr>
              <a:t>新しい情報</a:t>
            </a:r>
          </a:p>
        </p:txBody>
      </p:sp>
      <p:sp>
        <p:nvSpPr>
          <p:cNvPr id="5" name="1 つの角を丸めた四角形 21">
            <a:extLst>
              <a:ext uri="{FF2B5EF4-FFF2-40B4-BE49-F238E27FC236}">
                <a16:creationId xmlns:a16="http://schemas.microsoft.com/office/drawing/2014/main" id="{03228652-007D-A63F-2CA3-0B8BCD017267}"/>
              </a:ext>
            </a:extLst>
          </p:cNvPr>
          <p:cNvSpPr/>
          <p:nvPr/>
        </p:nvSpPr>
        <p:spPr>
          <a:xfrm>
            <a:off x="479424" y="2281984"/>
            <a:ext cx="3787776" cy="375795"/>
          </a:xfrm>
          <a:prstGeom prst="round1Rect">
            <a:avLst>
              <a:gd name="adj" fmla="val 0"/>
            </a:avLst>
          </a:prstGeom>
          <a:solidFill>
            <a:schemeClr val="accent1"/>
          </a:solidFill>
          <a:ln w="9525" cap="flat" cmpd="sng" algn="ctr">
            <a:solidFill>
              <a:schemeClr val="accent1"/>
            </a:solidFill>
            <a:prstDash val="solid"/>
          </a:ln>
          <a:effectLst>
            <a:outerShdw dist="25400" algn="l" rotWithShape="0">
              <a:srgbClr val="C9002C">
                <a:lumMod val="75000"/>
                <a:alpha val="85000"/>
              </a:srgbClr>
            </a:outerShdw>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algn="ctr"/>
            <a:r>
              <a:rPr kumimoji="1" lang="ja-JP" altLang="en-US" sz="1600" b="1" dirty="0">
                <a:solidFill>
                  <a:schemeClr val="bg1"/>
                </a:solidFill>
                <a:latin typeface="Meiryo" panose="020B0604030504040204" pitchFamily="34" charset="-128"/>
                <a:ea typeface="Meiryo" panose="020B0604030504040204" pitchFamily="34" charset="-128"/>
              </a:rPr>
              <a:t>これまでの知識を更新するトピック</a:t>
            </a:r>
          </a:p>
        </p:txBody>
      </p:sp>
      <p:sp>
        <p:nvSpPr>
          <p:cNvPr id="6" name="正方形/長方形 5">
            <a:extLst>
              <a:ext uri="{FF2B5EF4-FFF2-40B4-BE49-F238E27FC236}">
                <a16:creationId xmlns:a16="http://schemas.microsoft.com/office/drawing/2014/main" id="{3702BC26-1752-A83D-9A7C-BE3DB2DA28F9}"/>
              </a:ext>
            </a:extLst>
          </p:cNvPr>
          <p:cNvSpPr/>
          <p:nvPr/>
        </p:nvSpPr>
        <p:spPr>
          <a:xfrm>
            <a:off x="479424" y="2657779"/>
            <a:ext cx="5472114" cy="3723971"/>
          </a:xfrm>
          <a:prstGeom prst="rect">
            <a:avLst/>
          </a:prstGeom>
          <a:solidFill>
            <a:srgbClr val="F5F5F5"/>
          </a:solidFill>
          <a:ln w="9525" cap="flat" cmpd="sng" algn="ctr">
            <a:noFill/>
            <a:prstDash val="solid"/>
          </a:ln>
          <a:effectLst>
            <a:outerShdw blurRad="38100" dist="25400" dir="2700000" algn="tl" rotWithShape="0">
              <a:prstClr val="black">
                <a:alpha val="40000"/>
              </a:prstClr>
            </a:outerShdw>
          </a:effectLst>
        </p:spPr>
        <p:txBody>
          <a:bodyPr rot="0" spcFirstLastPara="0" vertOverflow="overflow" horzOverflow="overflow" vert="horz" wrap="none" lIns="396000" tIns="108000" rIns="90000" bIns="180000" numCol="1" spcCol="0" rtlCol="0" fromWordArt="0" anchor="ctr" anchorCtr="0" forceAA="0" compatLnSpc="1">
            <a:prstTxWarp prst="textNoShape">
              <a:avLst/>
            </a:prstTxWarp>
            <a:noAutofit/>
          </a:bodyPr>
          <a:lstStyle/>
          <a:p>
            <a:pPr marL="0" marR="0" lvl="0" indent="0" defTabSz="914400" eaLnBrk="1" fontAlgn="auto" latinLnBrk="0" hangingPunct="1">
              <a:lnSpc>
                <a:spcPct val="150000"/>
              </a:lnSpc>
              <a:spcBef>
                <a:spcPts val="0"/>
              </a:spcBef>
              <a:spcAft>
                <a:spcPts val="0"/>
              </a:spcAft>
              <a:buClrTx/>
              <a:buSzTx/>
              <a:buFontTx/>
              <a:buNone/>
              <a:tabLst/>
              <a:defRPr/>
            </a:pPr>
            <a:endParaRPr kumimoji="0" lang="en-US" altLang="ja-JP" sz="1400" b="0" i="0" u="none" strike="noStrike" kern="0" cap="none" spc="0" normalizeH="0" baseline="0" noProof="0" dirty="0">
              <a:ln>
                <a:noFill/>
              </a:ln>
              <a:solidFill>
                <a:srgbClr val="545454"/>
              </a:solidFill>
              <a:effectLst/>
              <a:uLnTx/>
              <a:uFillTx/>
              <a:latin typeface="Meiryo" panose="020B0604030504040204" pitchFamily="34" charset="-128"/>
              <a:ea typeface="メイリオ" panose="020B0604030504040204" pitchFamily="50" charset="-128"/>
              <a:cs typeface="+mn-cs"/>
            </a:endParaRPr>
          </a:p>
        </p:txBody>
      </p:sp>
      <p:sp>
        <p:nvSpPr>
          <p:cNvPr id="7" name="正方形/長方形 6">
            <a:extLst>
              <a:ext uri="{FF2B5EF4-FFF2-40B4-BE49-F238E27FC236}">
                <a16:creationId xmlns:a16="http://schemas.microsoft.com/office/drawing/2014/main" id="{AB817B7B-CA27-061B-CB4B-093E646145AE}"/>
              </a:ext>
            </a:extLst>
          </p:cNvPr>
          <p:cNvSpPr/>
          <p:nvPr/>
        </p:nvSpPr>
        <p:spPr>
          <a:xfrm>
            <a:off x="6240461" y="2657779"/>
            <a:ext cx="5472114" cy="3723971"/>
          </a:xfrm>
          <a:prstGeom prst="rect">
            <a:avLst/>
          </a:prstGeom>
          <a:solidFill>
            <a:srgbClr val="F5F5F5"/>
          </a:solidFill>
          <a:ln w="9525" cap="flat" cmpd="sng" algn="ctr">
            <a:noFill/>
            <a:prstDash val="solid"/>
          </a:ln>
          <a:effectLst>
            <a:outerShdw blurRad="38100" dist="25400" dir="2700000" algn="tl" rotWithShape="0">
              <a:prstClr val="black">
                <a:alpha val="40000"/>
              </a:prstClr>
            </a:outerShdw>
          </a:effectLst>
        </p:spPr>
        <p:txBody>
          <a:bodyPr rot="0" spcFirstLastPara="0" vertOverflow="overflow" horzOverflow="overflow" vert="horz" wrap="none" lIns="396000" tIns="108000" rIns="90000" bIns="180000" numCol="1" spcCol="0" rtlCol="0" fromWordArt="0" anchor="ctr" anchorCtr="0" forceAA="0" compatLnSpc="1">
            <a:prstTxWarp prst="textNoShape">
              <a:avLst/>
            </a:prstTxWarp>
            <a:noAutofit/>
          </a:bodyPr>
          <a:lstStyle/>
          <a:p>
            <a:pPr marL="0" marR="0" lvl="0" indent="0" defTabSz="914400" eaLnBrk="1" fontAlgn="auto" latinLnBrk="0" hangingPunct="1">
              <a:lnSpc>
                <a:spcPct val="150000"/>
              </a:lnSpc>
              <a:spcBef>
                <a:spcPts val="0"/>
              </a:spcBef>
              <a:spcAft>
                <a:spcPts val="0"/>
              </a:spcAft>
              <a:buClrTx/>
              <a:buSzTx/>
              <a:buFontTx/>
              <a:buNone/>
              <a:tabLst/>
              <a:defRPr/>
            </a:pPr>
            <a:endParaRPr kumimoji="0" lang="en-US" altLang="ja-JP" sz="1400" b="0" i="0" u="none" strike="noStrike" kern="0" cap="none" spc="0" normalizeH="0" baseline="0" noProof="0" dirty="0">
              <a:ln>
                <a:noFill/>
              </a:ln>
              <a:solidFill>
                <a:srgbClr val="545454"/>
              </a:solidFill>
              <a:effectLst/>
              <a:uLnTx/>
              <a:uFillTx/>
              <a:latin typeface="Meiryo" panose="020B0604030504040204" pitchFamily="34" charset="-128"/>
              <a:ea typeface="メイリオ" panose="020B0604030504040204" pitchFamily="50" charset="-128"/>
              <a:cs typeface="+mn-cs"/>
            </a:endParaRPr>
          </a:p>
        </p:txBody>
      </p:sp>
      <p:sp>
        <p:nvSpPr>
          <p:cNvPr id="8" name="正方形/長方形 7">
            <a:extLst>
              <a:ext uri="{FF2B5EF4-FFF2-40B4-BE49-F238E27FC236}">
                <a16:creationId xmlns:a16="http://schemas.microsoft.com/office/drawing/2014/main" id="{82C5BC6F-429A-8791-83E7-ACFF4073BE79}"/>
              </a:ext>
            </a:extLst>
          </p:cNvPr>
          <p:cNvSpPr/>
          <p:nvPr/>
        </p:nvSpPr>
        <p:spPr>
          <a:xfrm>
            <a:off x="1221818" y="2896664"/>
            <a:ext cx="4472400" cy="532336"/>
          </a:xfrm>
          <a:prstGeom prst="rect">
            <a:avLst/>
          </a:prstGeom>
          <a:solidFill>
            <a:srgbClr val="FFFFFF"/>
          </a:solidFill>
          <a:ln w="9525" cap="flat" cmpd="sng" algn="ctr">
            <a:noFill/>
            <a:prstDash val="solid"/>
          </a:ln>
          <a:effectLst/>
        </p:spPr>
        <p:txBody>
          <a:bodyPr rot="0" spcFirstLastPara="0" vertOverflow="overflow" horzOverflow="overflow" vert="horz" wrap="square" lIns="74295" tIns="37148" rIns="74295" bIns="37148" numCol="1" spcCol="0" rtlCol="0" fromWordArt="0" anchor="ctr" anchorCtr="1" forceAA="0" compatLnSpc="1">
            <a:prstTxWarp prst="textNoShape">
              <a:avLst/>
            </a:prstTxWarp>
            <a:noAutofit/>
          </a:bodyPr>
          <a:lstStyle/>
          <a:p>
            <a:pPr>
              <a:lnSpc>
                <a:spcPct val="120000"/>
              </a:lnSpc>
              <a:defRPr/>
            </a:pPr>
            <a:r>
              <a:rPr kumimoji="0" lang="ja-JP" altLang="en-US" sz="1400" kern="0" dirty="0">
                <a:solidFill>
                  <a:srgbClr val="545454"/>
                </a:solidFill>
                <a:latin typeface="Meiryo" panose="020B0604030504040204" pitchFamily="34" charset="-128"/>
              </a:rPr>
              <a:t>○○の中古車は万全の保証</a:t>
            </a:r>
          </a:p>
        </p:txBody>
      </p:sp>
      <p:sp>
        <p:nvSpPr>
          <p:cNvPr id="9" name="正方形/長方形 8">
            <a:extLst>
              <a:ext uri="{FF2B5EF4-FFF2-40B4-BE49-F238E27FC236}">
                <a16:creationId xmlns:a16="http://schemas.microsoft.com/office/drawing/2014/main" id="{2A820678-1B94-6A71-1038-2CAF3F6974A9}"/>
              </a:ext>
            </a:extLst>
          </p:cNvPr>
          <p:cNvSpPr/>
          <p:nvPr/>
        </p:nvSpPr>
        <p:spPr>
          <a:xfrm>
            <a:off x="739785" y="2896664"/>
            <a:ext cx="482033" cy="537057"/>
          </a:xfrm>
          <a:prstGeom prst="rect">
            <a:avLst/>
          </a:prstGeom>
          <a:solidFill>
            <a:schemeClr val="accent5"/>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2000" b="0" i="0" u="none" strike="noStrike" kern="0" cap="none" spc="0" normalizeH="0" baseline="0" noProof="0" dirty="0">
                <a:ln>
                  <a:noFill/>
                </a:ln>
                <a:solidFill>
                  <a:srgbClr val="FFFFFF"/>
                </a:solidFill>
                <a:effectLst/>
                <a:uLnTx/>
                <a:uFillTx/>
                <a:latin typeface="Calibri" panose="020F0502020204030204"/>
                <a:ea typeface="メイリオ" panose="020B0604030504040204" pitchFamily="50" charset="-128"/>
                <a:cs typeface="+mn-cs"/>
              </a:rPr>
              <a:t>△</a:t>
            </a:r>
          </a:p>
        </p:txBody>
      </p:sp>
      <p:sp>
        <p:nvSpPr>
          <p:cNvPr id="10" name="正方形/長方形 9">
            <a:extLst>
              <a:ext uri="{FF2B5EF4-FFF2-40B4-BE49-F238E27FC236}">
                <a16:creationId xmlns:a16="http://schemas.microsoft.com/office/drawing/2014/main" id="{6E74079C-BA94-433E-A572-AC7DCDCB629F}"/>
              </a:ext>
            </a:extLst>
          </p:cNvPr>
          <p:cNvSpPr/>
          <p:nvPr/>
        </p:nvSpPr>
        <p:spPr>
          <a:xfrm>
            <a:off x="739784" y="5346641"/>
            <a:ext cx="4954433" cy="776289"/>
          </a:xfrm>
          <a:prstGeom prst="rect">
            <a:avLst/>
          </a:prstGeom>
          <a:solidFill>
            <a:srgbClr val="FFFFFF"/>
          </a:solidFill>
          <a:ln w="9525" cap="flat" cmpd="sng" algn="ctr">
            <a:noFill/>
            <a:prstDash val="solid"/>
          </a:ln>
          <a:effectLst/>
        </p:spPr>
        <p:txBody>
          <a:bodyPr rot="0" spcFirstLastPara="0" vertOverflow="overflow" horzOverflow="overflow" vert="horz" wrap="square" lIns="74295" tIns="37148" rIns="74295" bIns="37148" numCol="1" spcCol="0" rtlCol="0" fromWordArt="0" anchor="ctr" anchorCtr="1" forceAA="0" compatLnSpc="1">
            <a:prstTxWarp prst="textNoShape">
              <a:avLst/>
            </a:prstTxWarp>
            <a:noAutofit/>
          </a:bodyPr>
          <a:lstStyle/>
          <a:p>
            <a:pPr>
              <a:lnSpc>
                <a:spcPct val="120000"/>
              </a:lnSpc>
              <a:defRPr/>
            </a:pPr>
            <a:r>
              <a:rPr kumimoji="0" lang="ja-JP" altLang="en-US" sz="1400" kern="0" dirty="0">
                <a:solidFill>
                  <a:srgbClr val="545454"/>
                </a:solidFill>
                <a:latin typeface="Meiryo" panose="020B0604030504040204" pitchFamily="34" charset="-128"/>
              </a:rPr>
              <a:t>掲載面がニュースを提供する場所であることを踏まえて</a:t>
            </a:r>
            <a:endParaRPr kumimoji="0" lang="en-US" altLang="ja-JP" sz="1400" kern="0" dirty="0">
              <a:solidFill>
                <a:srgbClr val="545454"/>
              </a:solidFill>
              <a:latin typeface="Meiryo" panose="020B0604030504040204" pitchFamily="34" charset="-128"/>
            </a:endParaRPr>
          </a:p>
          <a:p>
            <a:pPr>
              <a:lnSpc>
                <a:spcPct val="120000"/>
              </a:lnSpc>
              <a:defRPr/>
            </a:pPr>
            <a:r>
              <a:rPr kumimoji="0" lang="ja-JP" altLang="en-US" sz="1400" kern="0" dirty="0">
                <a:solidFill>
                  <a:srgbClr val="545454"/>
                </a:solidFill>
                <a:latin typeface="Meiryo" panose="020B0604030504040204" pitchFamily="34" charset="-128"/>
              </a:rPr>
              <a:t>ユーザーへのインプットがある内容だとベターです</a:t>
            </a:r>
            <a:endParaRPr kumimoji="0" lang="en-US" altLang="ja-JP" sz="1400" kern="0" dirty="0">
              <a:solidFill>
                <a:srgbClr val="545454"/>
              </a:solidFill>
              <a:latin typeface="Meiryo" panose="020B0604030504040204" pitchFamily="34" charset="-128"/>
            </a:endParaRPr>
          </a:p>
        </p:txBody>
      </p:sp>
      <p:sp>
        <p:nvSpPr>
          <p:cNvPr id="11" name="1 つの角を丸めた四角形 32">
            <a:extLst>
              <a:ext uri="{FF2B5EF4-FFF2-40B4-BE49-F238E27FC236}">
                <a16:creationId xmlns:a16="http://schemas.microsoft.com/office/drawing/2014/main" id="{5A4AE353-A4FE-E415-95C4-472BD575D60D}"/>
              </a:ext>
            </a:extLst>
          </p:cNvPr>
          <p:cNvSpPr/>
          <p:nvPr/>
        </p:nvSpPr>
        <p:spPr>
          <a:xfrm>
            <a:off x="739784" y="4970845"/>
            <a:ext cx="1338398" cy="375796"/>
          </a:xfrm>
          <a:prstGeom prst="round1Rect">
            <a:avLst>
              <a:gd name="adj" fmla="val 0"/>
            </a:avLst>
          </a:prstGeom>
          <a:solidFill>
            <a:srgbClr val="FFFFFF">
              <a:lumMod val="50000"/>
            </a:srgbClr>
          </a:solidFill>
          <a:ln w="9525" cap="flat" cmpd="sng" algn="ctr">
            <a:noFill/>
            <a:prstDash val="solid"/>
          </a:ln>
          <a:effectLst>
            <a:outerShdw dist="25400" algn="l" rotWithShape="0">
              <a:prstClr val="black">
                <a:alpha val="67200"/>
              </a:prstClr>
            </a:outerShdw>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600" b="1" i="0" u="none" strike="noStrike" kern="0" cap="none" spc="0" normalizeH="0" baseline="0" noProof="0" dirty="0">
                <a:ln>
                  <a:noFill/>
                </a:ln>
                <a:solidFill>
                  <a:srgbClr val="FFFFFF"/>
                </a:solidFill>
                <a:effectLst/>
                <a:uLnTx/>
                <a:uFillTx/>
                <a:latin typeface="Meiryo" panose="020B0604030504040204" pitchFamily="34" charset="-128"/>
                <a:ea typeface="メイリオ" panose="020B0604030504040204" pitchFamily="50" charset="-128"/>
                <a:cs typeface="+mn-cs"/>
              </a:rPr>
              <a:t>POINT</a:t>
            </a:r>
            <a:endParaRPr kumimoji="0" lang="ja-JP" altLang="en-US" sz="1600" b="1" i="0" u="none" strike="noStrike" kern="0" cap="none" spc="0" normalizeH="0" baseline="0" noProof="0" dirty="0">
              <a:ln>
                <a:noFill/>
              </a:ln>
              <a:solidFill>
                <a:srgbClr val="FFFFFF"/>
              </a:solidFill>
              <a:effectLst/>
              <a:uLnTx/>
              <a:uFillTx/>
              <a:latin typeface="Meiryo" panose="020B0604030504040204" pitchFamily="34" charset="-128"/>
              <a:ea typeface="メイリオ" panose="020B0604030504040204" pitchFamily="50" charset="-128"/>
              <a:cs typeface="+mn-cs"/>
            </a:endParaRPr>
          </a:p>
        </p:txBody>
      </p:sp>
      <p:sp>
        <p:nvSpPr>
          <p:cNvPr id="12" name="正方形/長方形 11">
            <a:extLst>
              <a:ext uri="{FF2B5EF4-FFF2-40B4-BE49-F238E27FC236}">
                <a16:creationId xmlns:a16="http://schemas.microsoft.com/office/drawing/2014/main" id="{A76AF7C0-FCA0-6849-C1B3-F9670A4629A9}"/>
              </a:ext>
            </a:extLst>
          </p:cNvPr>
          <p:cNvSpPr/>
          <p:nvPr/>
        </p:nvSpPr>
        <p:spPr>
          <a:xfrm>
            <a:off x="1221818" y="4014069"/>
            <a:ext cx="4472400" cy="776290"/>
          </a:xfrm>
          <a:prstGeom prst="rect">
            <a:avLst/>
          </a:prstGeom>
          <a:solidFill>
            <a:srgbClr val="FFFFFF"/>
          </a:solidFill>
          <a:ln w="9525" cap="flat" cmpd="sng" algn="ctr">
            <a:noFill/>
            <a:prstDash val="solid"/>
          </a:ln>
          <a:effectLst/>
        </p:spPr>
        <p:txBody>
          <a:bodyPr rot="0" spcFirstLastPara="0" vertOverflow="overflow" horzOverflow="overflow" vert="horz" wrap="square" lIns="74295" tIns="37148" rIns="74295" bIns="37148" numCol="1" spcCol="0" rtlCol="0" fromWordArt="0" anchor="ctr" anchorCtr="1" forceAA="0" compatLnSpc="1">
            <a:prstTxWarp prst="textNoShape">
              <a:avLst/>
            </a:prstTxWarp>
            <a:noAutofit/>
          </a:bodyPr>
          <a:lstStyle/>
          <a:p>
            <a:pPr>
              <a:lnSpc>
                <a:spcPct val="120000"/>
              </a:lnSpc>
              <a:buClr>
                <a:srgbClr val="545454"/>
              </a:buClr>
              <a:defRPr/>
            </a:pPr>
            <a:r>
              <a:rPr lang="ja-JP" altLang="en-US" sz="1400" b="1" dirty="0">
                <a:solidFill>
                  <a:schemeClr val="accent1">
                    <a:lumMod val="50000"/>
                    <a:lumOff val="50000"/>
                  </a:schemeClr>
                </a:solidFill>
                <a:latin typeface="Meiryo" panose="020B0604030504040204" pitchFamily="34" charset="-128"/>
                <a:ea typeface="Meiryo" panose="020B0604030504040204" pitchFamily="34" charset="-128"/>
                <a:cs typeface="+mn-lt"/>
              </a:rPr>
              <a:t>新車より安心</a:t>
            </a:r>
            <a:r>
              <a:rPr kumimoji="0" lang="ja-JP" altLang="en-US" sz="1400" kern="0" dirty="0">
                <a:solidFill>
                  <a:srgbClr val="545454"/>
                </a:solidFill>
                <a:latin typeface="Meiryo" panose="020B0604030504040204" pitchFamily="34" charset="-128"/>
              </a:rPr>
              <a:t>？</a:t>
            </a:r>
            <a:r>
              <a:rPr kumimoji="0" lang="en-US" altLang="ja-JP" sz="1400" kern="0" dirty="0">
                <a:solidFill>
                  <a:srgbClr val="545454"/>
                </a:solidFill>
                <a:latin typeface="Meiryo" panose="020B0604030504040204" pitchFamily="34" charset="-128"/>
              </a:rPr>
              <a:t> </a:t>
            </a:r>
            <a:r>
              <a:rPr kumimoji="0" lang="ja-JP" altLang="en-US" sz="1400" kern="0" dirty="0">
                <a:solidFill>
                  <a:srgbClr val="545454"/>
                </a:solidFill>
                <a:latin typeface="Meiryo" panose="020B0604030504040204" pitchFamily="34" charset="-128"/>
              </a:rPr>
              <a:t>○○の中古車保証</a:t>
            </a:r>
            <a:r>
              <a:rPr kumimoji="0" lang="en-US" altLang="ja-JP" sz="1400" kern="0" dirty="0">
                <a:solidFill>
                  <a:srgbClr val="545454"/>
                </a:solidFill>
                <a:latin typeface="Meiryo" panose="020B0604030504040204" pitchFamily="34" charset="-128"/>
              </a:rPr>
              <a:t> </a:t>
            </a:r>
          </a:p>
          <a:p>
            <a:pPr>
              <a:lnSpc>
                <a:spcPct val="120000"/>
              </a:lnSpc>
              <a:buClr>
                <a:srgbClr val="545454"/>
              </a:buClr>
              <a:defRPr/>
            </a:pPr>
            <a:r>
              <a:rPr lang="ja-JP" altLang="en-US" sz="1400" b="1" dirty="0">
                <a:solidFill>
                  <a:schemeClr val="accent1">
                    <a:lumMod val="50000"/>
                    <a:lumOff val="50000"/>
                  </a:schemeClr>
                </a:solidFill>
                <a:latin typeface="Meiryo" panose="020B0604030504040204" pitchFamily="34" charset="-128"/>
                <a:ea typeface="Meiryo" panose="020B0604030504040204" pitchFamily="34" charset="-128"/>
                <a:cs typeface="+mn-lt"/>
              </a:rPr>
              <a:t>実は損</a:t>
            </a:r>
            <a:r>
              <a:rPr kumimoji="0" lang="ja-JP" altLang="en-US" sz="1400" kern="0" dirty="0">
                <a:solidFill>
                  <a:srgbClr val="545454"/>
                </a:solidFill>
                <a:latin typeface="Meiryo" panose="020B0604030504040204" pitchFamily="34" charset="-128"/>
              </a:rPr>
              <a:t>？</a:t>
            </a:r>
            <a:r>
              <a:rPr kumimoji="0" lang="en-US" altLang="ja-JP" sz="1400" kern="0" dirty="0">
                <a:solidFill>
                  <a:srgbClr val="545454"/>
                </a:solidFill>
                <a:latin typeface="Meiryo" panose="020B0604030504040204" pitchFamily="34" charset="-128"/>
              </a:rPr>
              <a:t> </a:t>
            </a:r>
            <a:r>
              <a:rPr kumimoji="0" lang="ja-JP" altLang="en-US" sz="1400" kern="0" dirty="0">
                <a:solidFill>
                  <a:srgbClr val="545454"/>
                </a:solidFill>
                <a:latin typeface="Meiryo" panose="020B0604030504040204" pitchFamily="34" charset="-128"/>
              </a:rPr>
              <a:t>コンビニでの現金払い</a:t>
            </a:r>
          </a:p>
        </p:txBody>
      </p:sp>
      <p:sp>
        <p:nvSpPr>
          <p:cNvPr id="13" name="正方形/長方形 12">
            <a:extLst>
              <a:ext uri="{FF2B5EF4-FFF2-40B4-BE49-F238E27FC236}">
                <a16:creationId xmlns:a16="http://schemas.microsoft.com/office/drawing/2014/main" id="{EF3E2216-CB8E-AF07-0DD7-F14600B53A1A}"/>
              </a:ext>
            </a:extLst>
          </p:cNvPr>
          <p:cNvSpPr/>
          <p:nvPr/>
        </p:nvSpPr>
        <p:spPr>
          <a:xfrm>
            <a:off x="739785" y="4014069"/>
            <a:ext cx="482033" cy="783174"/>
          </a:xfrm>
          <a:prstGeom prst="rect">
            <a:avLst/>
          </a:prstGeom>
          <a:solidFill>
            <a:schemeClr val="accent1">
              <a:lumMod val="50000"/>
              <a:lumOff val="50000"/>
            </a:scheme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2000" b="0" i="0" u="none" strike="noStrike" kern="0" cap="none" spc="0" normalizeH="0" baseline="0" noProof="0" dirty="0">
                <a:ln>
                  <a:noFill/>
                </a:ln>
                <a:solidFill>
                  <a:srgbClr val="FFFFFF"/>
                </a:solidFill>
                <a:effectLst/>
                <a:uLnTx/>
                <a:uFillTx/>
                <a:latin typeface="Calibri" panose="020F0502020204030204"/>
                <a:ea typeface="メイリオ" panose="020B0604030504040204" pitchFamily="50" charset="-128"/>
                <a:cs typeface="+mn-cs"/>
              </a:rPr>
              <a:t>◎</a:t>
            </a:r>
          </a:p>
        </p:txBody>
      </p:sp>
      <p:sp>
        <p:nvSpPr>
          <p:cNvPr id="14" name="三角形 35">
            <a:extLst>
              <a:ext uri="{FF2B5EF4-FFF2-40B4-BE49-F238E27FC236}">
                <a16:creationId xmlns:a16="http://schemas.microsoft.com/office/drawing/2014/main" id="{0E5BD969-D4FF-E9D7-9A85-8D6A4607C158}"/>
              </a:ext>
            </a:extLst>
          </p:cNvPr>
          <p:cNvSpPr/>
          <p:nvPr/>
        </p:nvSpPr>
        <p:spPr>
          <a:xfrm rot="10800000">
            <a:off x="2876044" y="3596843"/>
            <a:ext cx="678873" cy="249382"/>
          </a:xfrm>
          <a:prstGeom prst="triangle">
            <a:avLst/>
          </a:prstGeom>
          <a:solidFill>
            <a:srgbClr val="FFFFFF">
              <a:lumMod val="75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sp>
        <p:nvSpPr>
          <p:cNvPr id="15" name="正方形/長方形 14">
            <a:extLst>
              <a:ext uri="{FF2B5EF4-FFF2-40B4-BE49-F238E27FC236}">
                <a16:creationId xmlns:a16="http://schemas.microsoft.com/office/drawing/2014/main" id="{2534C8F5-A581-5E45-6A3F-2CF7AF987837}"/>
              </a:ext>
            </a:extLst>
          </p:cNvPr>
          <p:cNvSpPr/>
          <p:nvPr/>
        </p:nvSpPr>
        <p:spPr>
          <a:xfrm>
            <a:off x="6979816" y="2896664"/>
            <a:ext cx="4472400" cy="532336"/>
          </a:xfrm>
          <a:prstGeom prst="rect">
            <a:avLst/>
          </a:prstGeom>
          <a:solidFill>
            <a:srgbClr val="FFFFFF"/>
          </a:solidFill>
          <a:ln w="9525" cap="flat" cmpd="sng" algn="ctr">
            <a:noFill/>
            <a:prstDash val="solid"/>
          </a:ln>
          <a:effectLst/>
        </p:spPr>
        <p:txBody>
          <a:bodyPr rot="0" spcFirstLastPara="0" vertOverflow="overflow" horzOverflow="overflow" vert="horz" wrap="square" lIns="74295" tIns="37148" rIns="74295" bIns="37148" numCol="1" spcCol="0" rtlCol="0" fromWordArt="0" anchor="ctr" anchorCtr="1" forceAA="0" compatLnSpc="1">
            <a:prstTxWarp prst="textNoShape">
              <a:avLst/>
            </a:prstTxWarp>
            <a:noAutofit/>
          </a:bodyPr>
          <a:lstStyle/>
          <a:p>
            <a:pPr>
              <a:lnSpc>
                <a:spcPct val="120000"/>
              </a:lnSpc>
              <a:defRPr/>
            </a:pPr>
            <a:r>
              <a:rPr kumimoji="0" lang="ja-JP" altLang="en-US" sz="1400" kern="0">
                <a:solidFill>
                  <a:srgbClr val="545454"/>
                </a:solidFill>
                <a:latin typeface="Meiryo" panose="020B0604030504040204" pitchFamily="34" charset="-128"/>
              </a:rPr>
              <a:t>○○電機の冷蔵庫がおすすめ</a:t>
            </a:r>
            <a:endParaRPr kumimoji="0" lang="en-US" altLang="ja-JP" sz="1400" kern="0">
              <a:solidFill>
                <a:srgbClr val="545454"/>
              </a:solidFill>
              <a:latin typeface="Meiryo" panose="020B0604030504040204" pitchFamily="34" charset="-128"/>
            </a:endParaRPr>
          </a:p>
        </p:txBody>
      </p:sp>
      <p:sp>
        <p:nvSpPr>
          <p:cNvPr id="16" name="正方形/長方形 15">
            <a:extLst>
              <a:ext uri="{FF2B5EF4-FFF2-40B4-BE49-F238E27FC236}">
                <a16:creationId xmlns:a16="http://schemas.microsoft.com/office/drawing/2014/main" id="{3990B747-36A6-A3BA-2C88-6DD3DF7C2E9E}"/>
              </a:ext>
            </a:extLst>
          </p:cNvPr>
          <p:cNvSpPr/>
          <p:nvPr/>
        </p:nvSpPr>
        <p:spPr>
          <a:xfrm>
            <a:off x="6497783" y="2896664"/>
            <a:ext cx="482033" cy="537057"/>
          </a:xfrm>
          <a:prstGeom prst="rect">
            <a:avLst/>
          </a:prstGeom>
          <a:solidFill>
            <a:schemeClr val="accent5"/>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2000" b="0" i="0" u="none" strike="noStrike" kern="0" cap="none" spc="0" normalizeH="0" baseline="0" noProof="0" dirty="0">
                <a:ln>
                  <a:noFill/>
                </a:ln>
                <a:solidFill>
                  <a:srgbClr val="FFFFFF"/>
                </a:solidFill>
                <a:effectLst/>
                <a:uLnTx/>
                <a:uFillTx/>
                <a:latin typeface="Calibri" panose="020F0502020204030204"/>
                <a:ea typeface="メイリオ" panose="020B0604030504040204" pitchFamily="50" charset="-128"/>
                <a:cs typeface="+mn-cs"/>
              </a:rPr>
              <a:t>△</a:t>
            </a:r>
          </a:p>
        </p:txBody>
      </p:sp>
      <p:sp>
        <p:nvSpPr>
          <p:cNvPr id="17" name="1 つの角を丸めた四角形 39">
            <a:extLst>
              <a:ext uri="{FF2B5EF4-FFF2-40B4-BE49-F238E27FC236}">
                <a16:creationId xmlns:a16="http://schemas.microsoft.com/office/drawing/2014/main" id="{8571A5A7-6FA0-148B-F6EB-9DAE60299578}"/>
              </a:ext>
            </a:extLst>
          </p:cNvPr>
          <p:cNvSpPr/>
          <p:nvPr/>
        </p:nvSpPr>
        <p:spPr>
          <a:xfrm>
            <a:off x="6497782" y="4970845"/>
            <a:ext cx="1338398" cy="375796"/>
          </a:xfrm>
          <a:prstGeom prst="round1Rect">
            <a:avLst>
              <a:gd name="adj" fmla="val 0"/>
            </a:avLst>
          </a:prstGeom>
          <a:solidFill>
            <a:srgbClr val="FFFFFF">
              <a:lumMod val="50000"/>
            </a:srgbClr>
          </a:solidFill>
          <a:ln w="9525" cap="flat" cmpd="sng" algn="ctr">
            <a:noFill/>
            <a:prstDash val="solid"/>
          </a:ln>
          <a:effectLst>
            <a:outerShdw dist="25400" algn="l" rotWithShape="0">
              <a:prstClr val="black">
                <a:alpha val="67200"/>
              </a:prstClr>
            </a:outerShdw>
          </a:effectLst>
        </p:spPr>
        <p:txBody>
          <a:bodyPr rot="0" spcFirstLastPara="0" vertOverflow="overflow" horzOverflow="overflow" vert="horz" wrap="square" lIns="0" tIns="36000" rIns="0" bIns="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ja-JP" sz="1600" b="1" i="0" u="none" strike="noStrike" kern="0" cap="none" spc="0" normalizeH="0" baseline="0" noProof="0" dirty="0">
                <a:ln>
                  <a:noFill/>
                </a:ln>
                <a:solidFill>
                  <a:srgbClr val="FFFFFF"/>
                </a:solidFill>
                <a:effectLst/>
                <a:uLnTx/>
                <a:uFillTx/>
                <a:latin typeface="Meiryo" panose="020B0604030504040204" pitchFamily="34" charset="-128"/>
                <a:ea typeface="メイリオ" panose="020B0604030504040204" pitchFamily="50" charset="-128"/>
                <a:cs typeface="+mn-cs"/>
              </a:rPr>
              <a:t>POINT</a:t>
            </a:r>
            <a:endParaRPr kumimoji="0" lang="ja-JP" altLang="en-US" sz="1600" b="1" i="0" u="none" strike="noStrike" kern="0" cap="none" spc="0" normalizeH="0" baseline="0" noProof="0" dirty="0">
              <a:ln>
                <a:noFill/>
              </a:ln>
              <a:solidFill>
                <a:srgbClr val="FFFFFF"/>
              </a:solidFill>
              <a:effectLst/>
              <a:uLnTx/>
              <a:uFillTx/>
              <a:latin typeface="Meiryo" panose="020B0604030504040204" pitchFamily="34" charset="-128"/>
              <a:ea typeface="メイリオ" panose="020B0604030504040204" pitchFamily="50" charset="-128"/>
              <a:cs typeface="+mn-cs"/>
            </a:endParaRPr>
          </a:p>
        </p:txBody>
      </p:sp>
      <p:sp>
        <p:nvSpPr>
          <p:cNvPr id="18" name="正方形/長方形 17">
            <a:extLst>
              <a:ext uri="{FF2B5EF4-FFF2-40B4-BE49-F238E27FC236}">
                <a16:creationId xmlns:a16="http://schemas.microsoft.com/office/drawing/2014/main" id="{108093D6-0E6E-DF8A-D159-76A2BEEC20B9}"/>
              </a:ext>
            </a:extLst>
          </p:cNvPr>
          <p:cNvSpPr/>
          <p:nvPr/>
        </p:nvSpPr>
        <p:spPr>
          <a:xfrm>
            <a:off x="6979816" y="4014069"/>
            <a:ext cx="4472400" cy="776290"/>
          </a:xfrm>
          <a:prstGeom prst="rect">
            <a:avLst/>
          </a:prstGeom>
          <a:solidFill>
            <a:srgbClr val="FFFFFF"/>
          </a:solidFill>
          <a:ln w="9525" cap="flat" cmpd="sng" algn="ctr">
            <a:noFill/>
            <a:prstDash val="solid"/>
          </a:ln>
          <a:effectLst/>
        </p:spPr>
        <p:txBody>
          <a:bodyPr rot="0" spcFirstLastPara="0" vertOverflow="overflow" horzOverflow="overflow" vert="horz" wrap="square" lIns="74295" tIns="37148" rIns="74295" bIns="37148" numCol="1" spcCol="0" rtlCol="0" fromWordArt="0" anchor="ctr" anchorCtr="1" forceAA="0" compatLnSpc="1">
            <a:prstTxWarp prst="textNoShape">
              <a:avLst/>
            </a:prstTxWarp>
            <a:noAutofit/>
          </a:bodyPr>
          <a:lstStyle/>
          <a:p>
            <a:pPr>
              <a:lnSpc>
                <a:spcPct val="120000"/>
              </a:lnSpc>
              <a:buClr>
                <a:srgbClr val="545454"/>
              </a:buClr>
              <a:defRPr/>
            </a:pPr>
            <a:r>
              <a:rPr lang="en-US" altLang="ja-JP" sz="1400" b="1" dirty="0">
                <a:solidFill>
                  <a:schemeClr val="accent1">
                    <a:lumMod val="50000"/>
                    <a:lumOff val="50000"/>
                  </a:schemeClr>
                </a:solidFill>
                <a:latin typeface="Meiryo" panose="020B0604030504040204" pitchFamily="34" charset="-128"/>
                <a:ea typeface="Meiryo" panose="020B0604030504040204" pitchFamily="34" charset="-128"/>
                <a:cs typeface="+mn-lt"/>
              </a:rPr>
              <a:t>20XX</a:t>
            </a:r>
            <a:r>
              <a:rPr lang="ja-JP" altLang="en-US" sz="1400" b="1" dirty="0">
                <a:solidFill>
                  <a:schemeClr val="accent1">
                    <a:lumMod val="50000"/>
                    <a:lumOff val="50000"/>
                  </a:schemeClr>
                </a:solidFill>
                <a:latin typeface="Meiryo" panose="020B0604030504040204" pitchFamily="34" charset="-128"/>
                <a:ea typeface="Meiryo" panose="020B0604030504040204" pitchFamily="34" charset="-128"/>
                <a:cs typeface="+mn-lt"/>
              </a:rPr>
              <a:t>年春新商品</a:t>
            </a:r>
            <a:r>
              <a:rPr lang="en-US" altLang="ja-JP" sz="1400" b="1" dirty="0">
                <a:solidFill>
                  <a:schemeClr val="accent1">
                    <a:lumMod val="50000"/>
                    <a:lumOff val="50000"/>
                  </a:schemeClr>
                </a:solidFill>
                <a:latin typeface="Meiryo" panose="020B0604030504040204" pitchFamily="34" charset="-128"/>
                <a:ea typeface="Meiryo" panose="020B0604030504040204" pitchFamily="34" charset="-128"/>
                <a:cs typeface="+mn-lt"/>
              </a:rPr>
              <a:t> </a:t>
            </a:r>
            <a:r>
              <a:rPr kumimoji="0" lang="ja-JP" altLang="en-US" sz="1400" kern="0" dirty="0">
                <a:solidFill>
                  <a:srgbClr val="545454"/>
                </a:solidFill>
                <a:latin typeface="Meiryo" panose="020B0604030504040204" pitchFamily="34" charset="-128"/>
              </a:rPr>
              <a:t>○○の冷蔵庫</a:t>
            </a:r>
            <a:endParaRPr kumimoji="0" lang="en-US" altLang="ja-JP" sz="1400" kern="0" dirty="0">
              <a:solidFill>
                <a:srgbClr val="545454"/>
              </a:solidFill>
              <a:latin typeface="Meiryo" panose="020B0604030504040204" pitchFamily="34" charset="-128"/>
            </a:endParaRPr>
          </a:p>
          <a:p>
            <a:pPr>
              <a:lnSpc>
                <a:spcPct val="120000"/>
              </a:lnSpc>
              <a:buClr>
                <a:srgbClr val="545454"/>
              </a:buClr>
              <a:defRPr/>
            </a:pPr>
            <a:r>
              <a:rPr lang="ja-JP" altLang="en-US" sz="1400" b="1" dirty="0">
                <a:solidFill>
                  <a:schemeClr val="accent1">
                    <a:lumMod val="50000"/>
                    <a:lumOff val="50000"/>
                  </a:schemeClr>
                </a:solidFill>
                <a:latin typeface="Meiryo" panose="020B0604030504040204" pitchFamily="34" charset="-128"/>
                <a:ea typeface="Meiryo" panose="020B0604030504040204" pitchFamily="34" charset="-128"/>
                <a:cs typeface="+mn-lt"/>
              </a:rPr>
              <a:t>ブランド全面刷新</a:t>
            </a:r>
            <a:r>
              <a:rPr lang="en-US" altLang="ja-JP" sz="1400" b="1" dirty="0">
                <a:solidFill>
                  <a:schemeClr val="accent1">
                    <a:lumMod val="50000"/>
                    <a:lumOff val="50000"/>
                  </a:schemeClr>
                </a:solidFill>
                <a:latin typeface="Meiryo" panose="020B0604030504040204" pitchFamily="34" charset="-128"/>
                <a:ea typeface="Meiryo" panose="020B0604030504040204" pitchFamily="34" charset="-128"/>
                <a:cs typeface="+mn-lt"/>
              </a:rPr>
              <a:t> </a:t>
            </a:r>
            <a:r>
              <a:rPr kumimoji="0" lang="ja-JP" altLang="en-US" sz="1400" kern="0" dirty="0">
                <a:solidFill>
                  <a:srgbClr val="545454"/>
                </a:solidFill>
                <a:latin typeface="Meiryo" panose="020B0604030504040204" pitchFamily="34" charset="-128"/>
              </a:rPr>
              <a:t>○○の柔軟剤</a:t>
            </a:r>
          </a:p>
        </p:txBody>
      </p:sp>
      <p:sp>
        <p:nvSpPr>
          <p:cNvPr id="19" name="正方形/長方形 18">
            <a:extLst>
              <a:ext uri="{FF2B5EF4-FFF2-40B4-BE49-F238E27FC236}">
                <a16:creationId xmlns:a16="http://schemas.microsoft.com/office/drawing/2014/main" id="{6DAE5E8A-E338-8016-177C-143FB4F02AFA}"/>
              </a:ext>
            </a:extLst>
          </p:cNvPr>
          <p:cNvSpPr/>
          <p:nvPr/>
        </p:nvSpPr>
        <p:spPr>
          <a:xfrm>
            <a:off x="6497783" y="4014069"/>
            <a:ext cx="482033" cy="783174"/>
          </a:xfrm>
          <a:prstGeom prst="rect">
            <a:avLst/>
          </a:prstGeom>
          <a:solidFill>
            <a:schemeClr val="accent1">
              <a:lumMod val="50000"/>
              <a:lumOff val="50000"/>
            </a:scheme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ja-JP" altLang="en-US" sz="2000" b="0" i="0" u="none" strike="noStrike" kern="0" cap="none" spc="0" normalizeH="0" baseline="0" noProof="0" dirty="0">
                <a:ln>
                  <a:noFill/>
                </a:ln>
                <a:solidFill>
                  <a:srgbClr val="FFFFFF"/>
                </a:solidFill>
                <a:effectLst/>
                <a:uLnTx/>
                <a:uFillTx/>
                <a:latin typeface="Calibri" panose="020F0502020204030204"/>
                <a:ea typeface="メイリオ" panose="020B0604030504040204" pitchFamily="50" charset="-128"/>
                <a:cs typeface="+mn-cs"/>
              </a:rPr>
              <a:t>◎</a:t>
            </a:r>
          </a:p>
        </p:txBody>
      </p:sp>
      <p:sp>
        <p:nvSpPr>
          <p:cNvPr id="20" name="三角形 42">
            <a:extLst>
              <a:ext uri="{FF2B5EF4-FFF2-40B4-BE49-F238E27FC236}">
                <a16:creationId xmlns:a16="http://schemas.microsoft.com/office/drawing/2014/main" id="{CFEB8302-8E09-966A-6F85-B993599C3997}"/>
              </a:ext>
            </a:extLst>
          </p:cNvPr>
          <p:cNvSpPr/>
          <p:nvPr/>
        </p:nvSpPr>
        <p:spPr>
          <a:xfrm rot="10800000">
            <a:off x="8634042" y="3596843"/>
            <a:ext cx="678873" cy="249382"/>
          </a:xfrm>
          <a:prstGeom prst="triangle">
            <a:avLst/>
          </a:prstGeom>
          <a:solidFill>
            <a:srgbClr val="FFFFFF">
              <a:lumMod val="75000"/>
            </a:srgbClr>
          </a:solidFill>
          <a:ln w="952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dirty="0">
              <a:ln>
                <a:noFill/>
              </a:ln>
              <a:solidFill>
                <a:srgbClr val="000000"/>
              </a:solidFill>
              <a:effectLst/>
              <a:uLnTx/>
              <a:uFillTx/>
              <a:latin typeface="Calibri" panose="020F0502020204030204"/>
              <a:ea typeface="メイリオ" panose="020B0604030504040204" pitchFamily="50" charset="-128"/>
              <a:cs typeface="+mn-cs"/>
            </a:endParaRPr>
          </a:p>
        </p:txBody>
      </p:sp>
      <p:sp>
        <p:nvSpPr>
          <p:cNvPr id="21" name="正方形/長方形 20">
            <a:extLst>
              <a:ext uri="{FF2B5EF4-FFF2-40B4-BE49-F238E27FC236}">
                <a16:creationId xmlns:a16="http://schemas.microsoft.com/office/drawing/2014/main" id="{8DB4031D-EEE8-CA0D-2571-27102E07CD51}"/>
              </a:ext>
            </a:extLst>
          </p:cNvPr>
          <p:cNvSpPr/>
          <p:nvPr/>
        </p:nvSpPr>
        <p:spPr>
          <a:xfrm>
            <a:off x="6496261" y="5346641"/>
            <a:ext cx="4954433" cy="776289"/>
          </a:xfrm>
          <a:prstGeom prst="rect">
            <a:avLst/>
          </a:prstGeom>
          <a:solidFill>
            <a:srgbClr val="FFFFFF"/>
          </a:solidFill>
          <a:ln w="9525" cap="flat" cmpd="sng" algn="ctr">
            <a:noFill/>
            <a:prstDash val="solid"/>
          </a:ln>
          <a:effectLst/>
        </p:spPr>
        <p:txBody>
          <a:bodyPr rot="0" spcFirstLastPara="0" vertOverflow="overflow" horzOverflow="overflow" vert="horz" wrap="square" lIns="74295" tIns="37148" rIns="74295" bIns="37148" numCol="1" spcCol="0" rtlCol="0" fromWordArt="0" anchor="ctr" anchorCtr="1" forceAA="0" compatLnSpc="1">
            <a:prstTxWarp prst="textNoShape">
              <a:avLst/>
            </a:prstTxWarp>
            <a:noAutofit/>
          </a:bodyPr>
          <a:lstStyle/>
          <a:p>
            <a:pPr>
              <a:lnSpc>
                <a:spcPct val="120000"/>
              </a:lnSpc>
              <a:defRPr/>
            </a:pPr>
            <a:r>
              <a:rPr kumimoji="0" lang="ja-JP" altLang="en-US" sz="1400" kern="0" dirty="0">
                <a:solidFill>
                  <a:srgbClr val="545454"/>
                </a:solidFill>
                <a:latin typeface="Meiryo" panose="020B0604030504040204" pitchFamily="34" charset="-128"/>
              </a:rPr>
              <a:t>「新型」「初公開」「刷新」などの</a:t>
            </a:r>
            <a:endParaRPr kumimoji="0" lang="en-US" altLang="ja-JP" sz="1400" kern="0" dirty="0">
              <a:solidFill>
                <a:srgbClr val="545454"/>
              </a:solidFill>
              <a:latin typeface="Meiryo" panose="020B0604030504040204" pitchFamily="34" charset="-128"/>
            </a:endParaRPr>
          </a:p>
          <a:p>
            <a:pPr>
              <a:lnSpc>
                <a:spcPct val="120000"/>
              </a:lnSpc>
              <a:defRPr/>
            </a:pPr>
            <a:r>
              <a:rPr kumimoji="0" lang="ja-JP" altLang="en-US" sz="1400" kern="0" dirty="0">
                <a:solidFill>
                  <a:srgbClr val="545454"/>
                </a:solidFill>
                <a:latin typeface="Meiryo" panose="020B0604030504040204" pitchFamily="34" charset="-128"/>
              </a:rPr>
              <a:t>ワクワク感が出せるワードが有効です</a:t>
            </a:r>
          </a:p>
        </p:txBody>
      </p:sp>
    </p:spTree>
    <p:extLst>
      <p:ext uri="{BB962C8B-B14F-4D97-AF65-F5344CB8AC3E}">
        <p14:creationId xmlns:p14="http://schemas.microsoft.com/office/powerpoint/2010/main" val="215076318"/>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MSCレイアウト（広告主・代理店限定）">
  <a:themeElements>
    <a:clrScheme name="ユーザー定義 1">
      <a:dk1>
        <a:srgbClr val="000000"/>
      </a:dk1>
      <a:lt1>
        <a:srgbClr val="FFFFFF"/>
      </a:lt1>
      <a:dk2>
        <a:srgbClr val="00003E"/>
      </a:dk2>
      <a:lt2>
        <a:srgbClr val="FFFFFF"/>
      </a:lt2>
      <a:accent1>
        <a:srgbClr val="00003E"/>
      </a:accent1>
      <a:accent2>
        <a:srgbClr val="06C755"/>
      </a:accent2>
      <a:accent3>
        <a:srgbClr val="FF0033"/>
      </a:accent3>
      <a:accent4>
        <a:srgbClr val="F77911"/>
      </a:accent4>
      <a:accent5>
        <a:srgbClr val="A9A9A9"/>
      </a:accent5>
      <a:accent6>
        <a:srgbClr val="D5D5D5"/>
      </a:accent6>
      <a:hlink>
        <a:srgbClr val="0563C1"/>
      </a:hlink>
      <a:folHlink>
        <a:srgbClr val="0D0D0D"/>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00003E"/>
        </a:solidFill>
        <a:ln>
          <a:noFill/>
        </a:ln>
      </a:spPr>
      <a:bodyPr rtlCol="0" anchor="ctr"/>
      <a:lstStyle>
        <a:defPPr algn="ctr">
          <a:defRPr kumimoji="1"/>
        </a:defPPr>
      </a:lstStyle>
      <a:style>
        <a:lnRef idx="2">
          <a:schemeClr val="accent1">
            <a:shade val="50000"/>
          </a:schemeClr>
        </a:lnRef>
        <a:fillRef idx="1">
          <a:schemeClr val="accent1"/>
        </a:fillRef>
        <a:effectRef idx="0">
          <a:schemeClr val="accent1"/>
        </a:effectRef>
        <a:fontRef idx="minor">
          <a:schemeClr val="lt1"/>
        </a:fontRef>
      </a:style>
    </a:spDef>
    <a:lnDef>
      <a:spPr>
        <a:ln w="28575">
          <a:headEnd type="oval" w="lg" len="lg"/>
          <a:tailEnd type="oval" w="lg" len="lg"/>
        </a:ln>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MSCプロダクト部門資料FMT_v0.1" id="{67D726DE-EA97-2F46-A448-D8C333267734}" vid="{F79B8FC2-5071-944A-B5F6-F0B4F3C8CD44}"/>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【社外秘】mscテンプレート_2016</Template>
  <TotalTime>137</TotalTime>
  <Words>2542</Words>
  <Application>Microsoft Office PowerPoint</Application>
  <PresentationFormat>ワイド画面</PresentationFormat>
  <Paragraphs>327</Paragraphs>
  <Slides>25</Slides>
  <Notes>1</Notes>
  <HiddenSlides>0</HiddenSlides>
  <MMClips>0</MMClips>
  <ScaleCrop>false</ScaleCrop>
  <HeadingPairs>
    <vt:vector size="8" baseType="variant">
      <vt:variant>
        <vt:lpstr>使用されているフォント</vt:lpstr>
      </vt:variant>
      <vt:variant>
        <vt:i4>8</vt:i4>
      </vt:variant>
      <vt:variant>
        <vt:lpstr>テーマ</vt:lpstr>
      </vt:variant>
      <vt:variant>
        <vt:i4>1</vt:i4>
      </vt:variant>
      <vt:variant>
        <vt:lpstr>埋め込まれた OLE サーバー</vt:lpstr>
      </vt:variant>
      <vt:variant>
        <vt:i4>2</vt:i4>
      </vt:variant>
      <vt:variant>
        <vt:lpstr>スライド タイトル</vt:lpstr>
      </vt:variant>
      <vt:variant>
        <vt:i4>25</vt:i4>
      </vt:variant>
    </vt:vector>
  </HeadingPairs>
  <TitlesOfParts>
    <vt:vector size="36" baseType="lpstr">
      <vt:lpstr>NotoSansJP</vt:lpstr>
      <vt:lpstr>Meiryo</vt:lpstr>
      <vt:lpstr>Meiryo</vt:lpstr>
      <vt:lpstr>メイリオ 本文</vt:lpstr>
      <vt:lpstr>Arial</vt:lpstr>
      <vt:lpstr>Calibri</vt:lpstr>
      <vt:lpstr>Segoe UI</vt:lpstr>
      <vt:lpstr>Wingdings</vt:lpstr>
      <vt:lpstr>MSCレイアウト（広告主・代理店限定）</vt:lpstr>
      <vt:lpstr>think-cell スライド</vt:lpstr>
      <vt:lpstr>think-cellスライド</vt:lpstr>
      <vt:lpstr>PowerPoint プレゼンテーション</vt:lpstr>
      <vt:lpstr>PowerPoint プレゼンテーション</vt:lpstr>
      <vt:lpstr>PowerPoint プレゼンテーション</vt:lpstr>
      <vt:lpstr>はじめに</vt:lpstr>
      <vt:lpstr>注意事項</vt:lpstr>
      <vt:lpstr>PowerPoint プレゼンテーション</vt:lpstr>
      <vt:lpstr>Yahoo!ニュース トピックスを参考にした 15.5文字 見出しのポイント</vt:lpstr>
      <vt:lpstr>① 自分ごと化させる</vt:lpstr>
      <vt:lpstr>② 価値ある情報提供をする</vt:lpstr>
      <vt:lpstr>③ 閲覧態度を考慮した言葉遣い</vt:lpstr>
      <vt:lpstr>④ 語りかけは口語で行う</vt:lpstr>
      <vt:lpstr>⑤ 引きの強い言葉は冒頭に</vt:lpstr>
      <vt:lpstr>⑥ 数字を入れて具体性を出す</vt:lpstr>
      <vt:lpstr>⑦ 季節感を表現する</vt:lpstr>
      <vt:lpstr>⑧ 漢字の多用は控える</vt:lpstr>
      <vt:lpstr>PowerPoint プレゼンテーション</vt:lpstr>
      <vt:lpstr>画像クリエイティブのポイント</vt:lpstr>
      <vt:lpstr>① 広告の続きを気にさせる</vt:lpstr>
      <vt:lpstr>② 目を引くビジュアルにする</vt:lpstr>
      <vt:lpstr>③ 「ニュース性」を持たせる</vt:lpstr>
      <vt:lpstr>④ 視認性が高い画像にする</vt:lpstr>
      <vt:lpstr>⑤ テキストでは伝えられないことを伝える</vt:lpstr>
      <vt:lpstr>⑥ 万人に伝わる表現にする</vt:lpstr>
      <vt:lpstr>参考情報</vt:lpstr>
      <vt:lpstr>PowerPoint プレゼンテーション</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subject/>
  <dc:creator>加賀谷 有里</dc:creator>
  <cp:keywords/>
  <dc:description/>
  <cp:lastModifiedBy>大原 真由美</cp:lastModifiedBy>
  <cp:revision>15</cp:revision>
  <dcterms:created xsi:type="dcterms:W3CDTF">2020-02-26T07:28:11Z</dcterms:created>
  <dcterms:modified xsi:type="dcterms:W3CDTF">2026-01-12T09:15:48Z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defa4170-0d19-0005-0004-bc88714345d2_Enabled">
    <vt:lpwstr>true</vt:lpwstr>
  </property>
  <property fmtid="{D5CDD505-2E9C-101B-9397-08002B2CF9AE}" pid="3" name="MSIP_Label_defa4170-0d19-0005-0004-bc88714345d2_SetDate">
    <vt:lpwstr>2025-07-03T03:29:06Z</vt:lpwstr>
  </property>
  <property fmtid="{D5CDD505-2E9C-101B-9397-08002B2CF9AE}" pid="4" name="MSIP_Label_defa4170-0d19-0005-0004-bc88714345d2_Method">
    <vt:lpwstr>Standard</vt:lpwstr>
  </property>
  <property fmtid="{D5CDD505-2E9C-101B-9397-08002B2CF9AE}" pid="5" name="MSIP_Label_defa4170-0d19-0005-0004-bc88714345d2_Name">
    <vt:lpwstr>defa4170-0d19-0005-0004-bc88714345d2</vt:lpwstr>
  </property>
  <property fmtid="{D5CDD505-2E9C-101B-9397-08002B2CF9AE}" pid="6" name="MSIP_Label_defa4170-0d19-0005-0004-bc88714345d2_SiteId">
    <vt:lpwstr>d8c9785c-7bbf-4b6c-bf29-15e4982bfb86</vt:lpwstr>
  </property>
  <property fmtid="{D5CDD505-2E9C-101B-9397-08002B2CF9AE}" pid="7" name="MSIP_Label_defa4170-0d19-0005-0004-bc88714345d2_ActionId">
    <vt:lpwstr>83709bbe-84d0-4214-af6c-5e9defa650ef</vt:lpwstr>
  </property>
  <property fmtid="{D5CDD505-2E9C-101B-9397-08002B2CF9AE}" pid="8" name="MSIP_Label_defa4170-0d19-0005-0004-bc88714345d2_ContentBits">
    <vt:lpwstr>0</vt:lpwstr>
  </property>
  <property fmtid="{D5CDD505-2E9C-101B-9397-08002B2CF9AE}" pid="9" name="MSIP_Label_defa4170-0d19-0005-0004-bc88714345d2_Tag">
    <vt:lpwstr>10, 3, 0, 1</vt:lpwstr>
  </property>
</Properties>
</file>